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Lst>
  <p:notesMasterIdLst>
    <p:notesMasterId r:id="rId17"/>
  </p:notesMasterIdLst>
  <p:sldIdLst>
    <p:sldId id="304" r:id="rId2"/>
    <p:sldId id="256" r:id="rId3"/>
    <p:sldId id="259" r:id="rId4"/>
    <p:sldId id="274" r:id="rId5"/>
    <p:sldId id="286" r:id="rId6"/>
    <p:sldId id="302" r:id="rId7"/>
    <p:sldId id="263" r:id="rId8"/>
    <p:sldId id="258" r:id="rId9"/>
    <p:sldId id="297" r:id="rId10"/>
    <p:sldId id="298" r:id="rId11"/>
    <p:sldId id="299" r:id="rId12"/>
    <p:sldId id="269" r:id="rId13"/>
    <p:sldId id="262" r:id="rId14"/>
    <p:sldId id="303" r:id="rId15"/>
    <p:sldId id="278" r:id="rId16"/>
  </p:sldIdLst>
  <p:sldSz cx="9144000" cy="5143500" type="screen16x9"/>
  <p:notesSz cx="6858000" cy="9144000"/>
  <p:embeddedFontLst>
    <p:embeddedFont>
      <p:font typeface=".VnArial" panose="020B7200000000000000" pitchFamily="34" charset="0"/>
      <p:regular r:id="rId18"/>
      <p:bold r:id="rId19"/>
      <p:italic r:id="rId20"/>
      <p:boldItalic r:id="rId21"/>
    </p:embeddedFont>
    <p:embeddedFont>
      <p:font typeface="Catamaran" panose="020B0604020202020204" charset="0"/>
      <p:regular r:id="rId22"/>
      <p:bold r:id="rId23"/>
    </p:embeddedFont>
    <p:embeddedFont>
      <p:font typeface="Comfortaa" panose="020B0604020202020204" charset="0"/>
      <p:regular r:id="rId24"/>
      <p:bold r:id="rId25"/>
    </p:embeddedFont>
    <p:embeddedFont>
      <p:font typeface="Fira Sans Extra Condensed Medium" panose="020B0604020202020204" charset="0"/>
      <p:regular r:id="rId26"/>
      <p:bold r:id="rId27"/>
      <p:italic r:id="rId28"/>
      <p:boldItalic r:id="rId29"/>
    </p:embeddedFont>
    <p:embeddedFont>
      <p:font typeface="Nunito" pitchFamily="2" charset="0"/>
      <p:regular r:id="rId30"/>
      <p:bold r:id="rId31"/>
      <p:italic r:id="rId32"/>
      <p:boldItalic r:id="rId33"/>
    </p:embeddedFont>
    <p:embeddedFont>
      <p:font typeface="Roboto Slab Light" pitchFamily="2" charset="0"/>
      <p:regular r:id="rId34"/>
      <p:bold r:id="rId35"/>
    </p:embeddedFont>
    <p:embeddedFont>
      <p:font typeface="SVN-Fiolex Girls" panose="020B0604020202020204" charset="0"/>
      <p:regular r:id="rId36"/>
    </p:embeddedFont>
    <p:embeddedFont>
      <p:font typeface="SVN-SAF" panose="020B0604020202020204" charset="0"/>
      <p:regular r:id="rId37"/>
    </p:embeddedFont>
    <p:embeddedFont>
      <p:font typeface="Titan One" panose="020B0604020202020204" charset="0"/>
      <p:regular r:id="rId38"/>
    </p:embeddedFont>
    <p:embeddedFont>
      <p:font typeface="UVF Funkydori" panose="020B0604020202020204" charset="0"/>
      <p:regular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AABC95C-0B2C-407E-B6DC-9CE39B007ACF}">
  <a:tblStyle styleId="{7AABC95C-0B2C-407E-B6DC-9CE39B007AC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880"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font" Target="fonts/font22.fntdata"/><Relationship Id="rId21" Type="http://schemas.openxmlformats.org/officeDocument/2006/relationships/font" Target="fonts/font4.fntdata"/><Relationship Id="rId34" Type="http://schemas.openxmlformats.org/officeDocument/2006/relationships/font" Target="fonts/font17.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font" Target="fonts/font20.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font" Target="fonts/font19.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font" Target="fonts/font18.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font" Target="fonts/font2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1"/>
        <p:cNvGrpSpPr/>
        <p:nvPr/>
      </p:nvGrpSpPr>
      <p:grpSpPr>
        <a:xfrm>
          <a:off x="0" y="0"/>
          <a:ext cx="0" cy="0"/>
          <a:chOff x="0" y="0"/>
          <a:chExt cx="0" cy="0"/>
        </a:xfrm>
      </p:grpSpPr>
      <p:sp>
        <p:nvSpPr>
          <p:cNvPr id="1142" name="Google Shape;1142;gcb044da28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3" name="Google Shape;1143;gcb044da28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26410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1"/>
        <p:cNvGrpSpPr/>
        <p:nvPr/>
      </p:nvGrpSpPr>
      <p:grpSpPr>
        <a:xfrm>
          <a:off x="0" y="0"/>
          <a:ext cx="0" cy="0"/>
          <a:chOff x="0" y="0"/>
          <a:chExt cx="0" cy="0"/>
        </a:xfrm>
      </p:grpSpPr>
      <p:sp>
        <p:nvSpPr>
          <p:cNvPr id="1282" name="Google Shape;1282;gde1d9b8f42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3" name="Google Shape;1283;gde1d9b8f42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49087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1"/>
        <p:cNvGrpSpPr/>
        <p:nvPr/>
      </p:nvGrpSpPr>
      <p:grpSpPr>
        <a:xfrm>
          <a:off x="0" y="0"/>
          <a:ext cx="0" cy="0"/>
          <a:chOff x="0" y="0"/>
          <a:chExt cx="0" cy="0"/>
        </a:xfrm>
      </p:grpSpPr>
      <p:sp>
        <p:nvSpPr>
          <p:cNvPr id="1282" name="Google Shape;1282;gde1d9b8f42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3" name="Google Shape;1283;gde1d9b8f42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06480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8"/>
        <p:cNvGrpSpPr/>
        <p:nvPr/>
      </p:nvGrpSpPr>
      <p:grpSpPr>
        <a:xfrm>
          <a:off x="0" y="0"/>
          <a:ext cx="0" cy="0"/>
          <a:chOff x="0" y="0"/>
          <a:chExt cx="0" cy="0"/>
        </a:xfrm>
      </p:grpSpPr>
      <p:sp>
        <p:nvSpPr>
          <p:cNvPr id="1969" name="Google Shape;1969;gde7f478a54_0_10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0" name="Google Shape;1970;gde7f478a54_0_10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0"/>
        <p:cNvGrpSpPr/>
        <p:nvPr/>
      </p:nvGrpSpPr>
      <p:grpSpPr>
        <a:xfrm>
          <a:off x="0" y="0"/>
          <a:ext cx="0" cy="0"/>
          <a:chOff x="0" y="0"/>
          <a:chExt cx="0" cy="0"/>
        </a:xfrm>
      </p:grpSpPr>
      <p:sp>
        <p:nvSpPr>
          <p:cNvPr id="1431" name="Google Shape;1431;gde7f478a54_0_20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2" name="Google Shape;1432;gde7f478a54_0_20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3"/>
        <p:cNvGrpSpPr/>
        <p:nvPr/>
      </p:nvGrpSpPr>
      <p:grpSpPr>
        <a:xfrm>
          <a:off x="0" y="0"/>
          <a:ext cx="0" cy="0"/>
          <a:chOff x="0" y="0"/>
          <a:chExt cx="0" cy="0"/>
        </a:xfrm>
      </p:grpSpPr>
      <p:sp>
        <p:nvSpPr>
          <p:cNvPr id="1524" name="Google Shape;1524;gde7f478a54_0_3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5" name="Google Shape;1525;gde7f478a54_0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65490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1"/>
        <p:cNvGrpSpPr/>
        <p:nvPr/>
      </p:nvGrpSpPr>
      <p:grpSpPr>
        <a:xfrm>
          <a:off x="0" y="0"/>
          <a:ext cx="0" cy="0"/>
          <a:chOff x="0" y="0"/>
          <a:chExt cx="0" cy="0"/>
        </a:xfrm>
      </p:grpSpPr>
      <p:sp>
        <p:nvSpPr>
          <p:cNvPr id="2512" name="Google Shape;2512;gde7f478a54_0_16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3" name="Google Shape;2513;gde7f478a54_0_16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1"/>
        <p:cNvGrpSpPr/>
        <p:nvPr/>
      </p:nvGrpSpPr>
      <p:grpSpPr>
        <a:xfrm>
          <a:off x="0" y="0"/>
          <a:ext cx="0" cy="0"/>
          <a:chOff x="0" y="0"/>
          <a:chExt cx="0" cy="0"/>
        </a:xfrm>
      </p:grpSpPr>
      <p:sp>
        <p:nvSpPr>
          <p:cNvPr id="1142" name="Google Shape;1142;gcb044da28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3" name="Google Shape;1143;gcb044da28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7"/>
        <p:cNvGrpSpPr/>
        <p:nvPr/>
      </p:nvGrpSpPr>
      <p:grpSpPr>
        <a:xfrm>
          <a:off x="0" y="0"/>
          <a:ext cx="0" cy="0"/>
          <a:chOff x="0" y="0"/>
          <a:chExt cx="0" cy="0"/>
        </a:xfrm>
      </p:grpSpPr>
      <p:sp>
        <p:nvSpPr>
          <p:cNvPr id="1348" name="Google Shape;1348;gbcae92054a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9" name="Google Shape;1349;gbcae92054a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6"/>
        <p:cNvGrpSpPr/>
        <p:nvPr/>
      </p:nvGrpSpPr>
      <p:grpSpPr>
        <a:xfrm>
          <a:off x="0" y="0"/>
          <a:ext cx="0" cy="0"/>
          <a:chOff x="0" y="0"/>
          <a:chExt cx="0" cy="0"/>
        </a:xfrm>
      </p:grpSpPr>
      <p:sp>
        <p:nvSpPr>
          <p:cNvPr id="2237" name="Google Shape;2237;gde7f478a54_0_13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8" name="Google Shape;2238;gde7f478a54_0_13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2"/>
        <p:cNvGrpSpPr/>
        <p:nvPr/>
      </p:nvGrpSpPr>
      <p:grpSpPr>
        <a:xfrm>
          <a:off x="0" y="0"/>
          <a:ext cx="0" cy="0"/>
          <a:chOff x="0" y="0"/>
          <a:chExt cx="0" cy="0"/>
        </a:xfrm>
      </p:grpSpPr>
      <p:sp>
        <p:nvSpPr>
          <p:cNvPr id="3493" name="Google Shape;3493;gac85b9cf0f_0_72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4" name="Google Shape;3494;gac85b9cf0f_0_72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7"/>
        <p:cNvGrpSpPr/>
        <p:nvPr/>
      </p:nvGrpSpPr>
      <p:grpSpPr>
        <a:xfrm>
          <a:off x="0" y="0"/>
          <a:ext cx="0" cy="0"/>
          <a:chOff x="0" y="0"/>
          <a:chExt cx="0" cy="0"/>
        </a:xfrm>
      </p:grpSpPr>
      <p:sp>
        <p:nvSpPr>
          <p:cNvPr id="1348" name="Google Shape;1348;gbcae92054a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9" name="Google Shape;1349;gbcae92054a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297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3"/>
        <p:cNvGrpSpPr/>
        <p:nvPr/>
      </p:nvGrpSpPr>
      <p:grpSpPr>
        <a:xfrm>
          <a:off x="0" y="0"/>
          <a:ext cx="0" cy="0"/>
          <a:chOff x="0" y="0"/>
          <a:chExt cx="0" cy="0"/>
        </a:xfrm>
      </p:grpSpPr>
      <p:sp>
        <p:nvSpPr>
          <p:cNvPr id="1524" name="Google Shape;1524;gde7f478a54_0_3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5" name="Google Shape;1525;gde7f478a54_0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1"/>
        <p:cNvGrpSpPr/>
        <p:nvPr/>
      </p:nvGrpSpPr>
      <p:grpSpPr>
        <a:xfrm>
          <a:off x="0" y="0"/>
          <a:ext cx="0" cy="0"/>
          <a:chOff x="0" y="0"/>
          <a:chExt cx="0" cy="0"/>
        </a:xfrm>
      </p:grpSpPr>
      <p:sp>
        <p:nvSpPr>
          <p:cNvPr id="1282" name="Google Shape;1282;gde1d9b8f42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3" name="Google Shape;1283;gde1d9b8f42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1"/>
        <p:cNvGrpSpPr/>
        <p:nvPr/>
      </p:nvGrpSpPr>
      <p:grpSpPr>
        <a:xfrm>
          <a:off x="0" y="0"/>
          <a:ext cx="0" cy="0"/>
          <a:chOff x="0" y="0"/>
          <a:chExt cx="0" cy="0"/>
        </a:xfrm>
      </p:grpSpPr>
      <p:sp>
        <p:nvSpPr>
          <p:cNvPr id="1282" name="Google Shape;1282;gde1d9b8f42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3" name="Google Shape;1283;gde1d9b8f42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8789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3471154" y="3317473"/>
            <a:ext cx="3275978" cy="1463964"/>
          </a:xfrm>
          <a:custGeom>
            <a:avLst/>
            <a:gdLst/>
            <a:ahLst/>
            <a:cxnLst/>
            <a:rect l="l" t="t" r="r" b="b"/>
            <a:pathLst>
              <a:path w="48116" h="21502" extrusionOk="0">
                <a:moveTo>
                  <a:pt x="23815" y="7225"/>
                </a:moveTo>
                <a:lnTo>
                  <a:pt x="23815" y="7225"/>
                </a:lnTo>
                <a:cubicBezTo>
                  <a:pt x="26522" y="7268"/>
                  <a:pt x="29229" y="7860"/>
                  <a:pt x="31703" y="8981"/>
                </a:cubicBezTo>
                <a:cubicBezTo>
                  <a:pt x="29208" y="7902"/>
                  <a:pt x="26522" y="7310"/>
                  <a:pt x="23815" y="7225"/>
                </a:cubicBezTo>
                <a:close/>
                <a:moveTo>
                  <a:pt x="24503" y="0"/>
                </a:moveTo>
                <a:cubicBezTo>
                  <a:pt x="23995" y="0"/>
                  <a:pt x="23477" y="12"/>
                  <a:pt x="22948" y="35"/>
                </a:cubicBezTo>
                <a:cubicBezTo>
                  <a:pt x="12711" y="479"/>
                  <a:pt x="6599" y="5935"/>
                  <a:pt x="3279" y="10419"/>
                </a:cubicBezTo>
                <a:cubicBezTo>
                  <a:pt x="1988" y="12153"/>
                  <a:pt x="889" y="14036"/>
                  <a:pt x="0" y="16024"/>
                </a:cubicBezTo>
                <a:lnTo>
                  <a:pt x="762" y="16489"/>
                </a:lnTo>
                <a:cubicBezTo>
                  <a:pt x="1121" y="16722"/>
                  <a:pt x="1460" y="16933"/>
                  <a:pt x="1819" y="17166"/>
                </a:cubicBezTo>
                <a:lnTo>
                  <a:pt x="1967" y="17271"/>
                </a:lnTo>
                <a:lnTo>
                  <a:pt x="2454" y="17589"/>
                </a:lnTo>
                <a:cubicBezTo>
                  <a:pt x="2961" y="17948"/>
                  <a:pt x="3469" y="18308"/>
                  <a:pt x="3955" y="18667"/>
                </a:cubicBezTo>
                <a:cubicBezTo>
                  <a:pt x="4611" y="19154"/>
                  <a:pt x="5245" y="19640"/>
                  <a:pt x="5880" y="20127"/>
                </a:cubicBezTo>
                <a:lnTo>
                  <a:pt x="5943" y="20169"/>
                </a:lnTo>
                <a:cubicBezTo>
                  <a:pt x="6493" y="20613"/>
                  <a:pt x="7064" y="21057"/>
                  <a:pt x="7635" y="21501"/>
                </a:cubicBezTo>
                <a:cubicBezTo>
                  <a:pt x="8122" y="20211"/>
                  <a:pt x="8735" y="18963"/>
                  <a:pt x="9454" y="17779"/>
                </a:cubicBezTo>
                <a:cubicBezTo>
                  <a:pt x="12612" y="12631"/>
                  <a:pt x="17183" y="10010"/>
                  <a:pt x="23049" y="10010"/>
                </a:cubicBezTo>
                <a:cubicBezTo>
                  <a:pt x="23232" y="10010"/>
                  <a:pt x="23417" y="10012"/>
                  <a:pt x="23603" y="10017"/>
                </a:cubicBezTo>
                <a:cubicBezTo>
                  <a:pt x="32274" y="10250"/>
                  <a:pt x="37245" y="14987"/>
                  <a:pt x="40776" y="20465"/>
                </a:cubicBezTo>
                <a:cubicBezTo>
                  <a:pt x="41242" y="20211"/>
                  <a:pt x="41707" y="19915"/>
                  <a:pt x="42151" y="19640"/>
                </a:cubicBezTo>
                <a:lnTo>
                  <a:pt x="42257" y="19577"/>
                </a:lnTo>
                <a:lnTo>
                  <a:pt x="42278" y="19556"/>
                </a:lnTo>
                <a:cubicBezTo>
                  <a:pt x="42468" y="19429"/>
                  <a:pt x="42638" y="19323"/>
                  <a:pt x="42807" y="19217"/>
                </a:cubicBezTo>
                <a:cubicBezTo>
                  <a:pt x="43209" y="18963"/>
                  <a:pt x="43589" y="18688"/>
                  <a:pt x="43991" y="18435"/>
                </a:cubicBezTo>
                <a:lnTo>
                  <a:pt x="44330" y="18202"/>
                </a:lnTo>
                <a:cubicBezTo>
                  <a:pt x="44964" y="17779"/>
                  <a:pt x="45599" y="17356"/>
                  <a:pt x="46233" y="16933"/>
                </a:cubicBezTo>
                <a:cubicBezTo>
                  <a:pt x="46445" y="16785"/>
                  <a:pt x="46677" y="16658"/>
                  <a:pt x="46910" y="16510"/>
                </a:cubicBezTo>
                <a:cubicBezTo>
                  <a:pt x="47291" y="16235"/>
                  <a:pt x="47692" y="16002"/>
                  <a:pt x="48115" y="15791"/>
                </a:cubicBezTo>
                <a:cubicBezTo>
                  <a:pt x="44178" y="8466"/>
                  <a:pt x="38370" y="0"/>
                  <a:pt x="24503" y="0"/>
                </a:cubicBezTo>
                <a:close/>
              </a:path>
            </a:pathLst>
          </a:custGeom>
          <a:solidFill>
            <a:srgbClr val="F3D55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3440925" y="3292962"/>
            <a:ext cx="3337867" cy="1525921"/>
          </a:xfrm>
          <a:custGeom>
            <a:avLst/>
            <a:gdLst/>
            <a:ahLst/>
            <a:cxnLst/>
            <a:rect l="l" t="t" r="r" b="b"/>
            <a:pathLst>
              <a:path w="49025" h="22412" extrusionOk="0">
                <a:moveTo>
                  <a:pt x="24259" y="7247"/>
                </a:moveTo>
                <a:lnTo>
                  <a:pt x="24237" y="7924"/>
                </a:lnTo>
                <a:cubicBezTo>
                  <a:pt x="26902" y="8030"/>
                  <a:pt x="29546" y="8622"/>
                  <a:pt x="32020" y="9658"/>
                </a:cubicBezTo>
                <a:lnTo>
                  <a:pt x="32295" y="9024"/>
                </a:lnTo>
                <a:cubicBezTo>
                  <a:pt x="29757" y="7903"/>
                  <a:pt x="27029" y="7289"/>
                  <a:pt x="24259" y="7247"/>
                </a:cubicBezTo>
                <a:close/>
                <a:moveTo>
                  <a:pt x="24961" y="698"/>
                </a:moveTo>
                <a:cubicBezTo>
                  <a:pt x="37841" y="698"/>
                  <a:pt x="43720" y="7989"/>
                  <a:pt x="48073" y="16024"/>
                </a:cubicBezTo>
                <a:cubicBezTo>
                  <a:pt x="47756" y="16193"/>
                  <a:pt x="47438" y="16384"/>
                  <a:pt x="47142" y="16574"/>
                </a:cubicBezTo>
                <a:cubicBezTo>
                  <a:pt x="46910" y="16701"/>
                  <a:pt x="46698" y="16849"/>
                  <a:pt x="46466" y="16997"/>
                </a:cubicBezTo>
                <a:lnTo>
                  <a:pt x="46191" y="17187"/>
                </a:lnTo>
                <a:cubicBezTo>
                  <a:pt x="45662" y="17526"/>
                  <a:pt x="45112" y="17906"/>
                  <a:pt x="44562" y="18266"/>
                </a:cubicBezTo>
                <a:lnTo>
                  <a:pt x="44541" y="18287"/>
                </a:lnTo>
                <a:lnTo>
                  <a:pt x="44203" y="18499"/>
                </a:lnTo>
                <a:cubicBezTo>
                  <a:pt x="43843" y="18752"/>
                  <a:pt x="43462" y="19006"/>
                  <a:pt x="43060" y="19281"/>
                </a:cubicBezTo>
                <a:lnTo>
                  <a:pt x="43018" y="19302"/>
                </a:lnTo>
                <a:lnTo>
                  <a:pt x="42532" y="19619"/>
                </a:lnTo>
                <a:lnTo>
                  <a:pt x="42384" y="19704"/>
                </a:lnTo>
                <a:cubicBezTo>
                  <a:pt x="42066" y="19916"/>
                  <a:pt x="41707" y="20148"/>
                  <a:pt x="41326" y="20360"/>
                </a:cubicBezTo>
                <a:cubicBezTo>
                  <a:pt x="38450" y="15961"/>
                  <a:pt x="33522" y="10271"/>
                  <a:pt x="24047" y="10039"/>
                </a:cubicBezTo>
                <a:cubicBezTo>
                  <a:pt x="23860" y="10034"/>
                  <a:pt x="23673" y="10031"/>
                  <a:pt x="23488" y="10031"/>
                </a:cubicBezTo>
                <a:cubicBezTo>
                  <a:pt x="17478" y="10031"/>
                  <a:pt x="12823" y="12697"/>
                  <a:pt x="9602" y="17970"/>
                </a:cubicBezTo>
                <a:cubicBezTo>
                  <a:pt x="8946" y="19027"/>
                  <a:pt x="8375" y="20148"/>
                  <a:pt x="7910" y="21290"/>
                </a:cubicBezTo>
                <a:cubicBezTo>
                  <a:pt x="7466" y="20952"/>
                  <a:pt x="7022" y="20613"/>
                  <a:pt x="6599" y="20254"/>
                </a:cubicBezTo>
                <a:lnTo>
                  <a:pt x="6535" y="20212"/>
                </a:lnTo>
                <a:cubicBezTo>
                  <a:pt x="5880" y="19704"/>
                  <a:pt x="5224" y="19218"/>
                  <a:pt x="4611" y="18752"/>
                </a:cubicBezTo>
                <a:cubicBezTo>
                  <a:pt x="4061" y="18350"/>
                  <a:pt x="3553" y="17991"/>
                  <a:pt x="3088" y="17674"/>
                </a:cubicBezTo>
                <a:cubicBezTo>
                  <a:pt x="2961" y="17589"/>
                  <a:pt x="2834" y="17505"/>
                  <a:pt x="2729" y="17420"/>
                </a:cubicBezTo>
                <a:lnTo>
                  <a:pt x="2454" y="17251"/>
                </a:lnTo>
                <a:cubicBezTo>
                  <a:pt x="2031" y="16955"/>
                  <a:pt x="1713" y="16743"/>
                  <a:pt x="1396" y="16553"/>
                </a:cubicBezTo>
                <a:lnTo>
                  <a:pt x="889" y="16257"/>
                </a:lnTo>
                <a:cubicBezTo>
                  <a:pt x="1734" y="14396"/>
                  <a:pt x="2771" y="12640"/>
                  <a:pt x="3997" y="10991"/>
                </a:cubicBezTo>
                <a:cubicBezTo>
                  <a:pt x="7276" y="6549"/>
                  <a:pt x="13303" y="1177"/>
                  <a:pt x="23392" y="733"/>
                </a:cubicBezTo>
                <a:cubicBezTo>
                  <a:pt x="23926" y="710"/>
                  <a:pt x="24449" y="698"/>
                  <a:pt x="24961" y="698"/>
                </a:cubicBezTo>
                <a:close/>
                <a:moveTo>
                  <a:pt x="24959" y="0"/>
                </a:moveTo>
                <a:cubicBezTo>
                  <a:pt x="24438" y="0"/>
                  <a:pt x="23908" y="12"/>
                  <a:pt x="23370" y="35"/>
                </a:cubicBezTo>
                <a:cubicBezTo>
                  <a:pt x="13007" y="479"/>
                  <a:pt x="6810" y="5999"/>
                  <a:pt x="3448" y="10546"/>
                </a:cubicBezTo>
                <a:cubicBezTo>
                  <a:pt x="2136" y="12323"/>
                  <a:pt x="1015" y="14226"/>
                  <a:pt x="127" y="16214"/>
                </a:cubicBezTo>
                <a:lnTo>
                  <a:pt x="0" y="16511"/>
                </a:lnTo>
                <a:lnTo>
                  <a:pt x="423" y="16764"/>
                </a:lnTo>
                <a:lnTo>
                  <a:pt x="1015" y="17145"/>
                </a:lnTo>
                <a:cubicBezTo>
                  <a:pt x="1333" y="17335"/>
                  <a:pt x="1650" y="17526"/>
                  <a:pt x="2052" y="17822"/>
                </a:cubicBezTo>
                <a:lnTo>
                  <a:pt x="2327" y="17991"/>
                </a:lnTo>
                <a:cubicBezTo>
                  <a:pt x="2432" y="18076"/>
                  <a:pt x="2559" y="18160"/>
                  <a:pt x="2686" y="18224"/>
                </a:cubicBezTo>
                <a:cubicBezTo>
                  <a:pt x="3152" y="18562"/>
                  <a:pt x="3659" y="18922"/>
                  <a:pt x="4188" y="19302"/>
                </a:cubicBezTo>
                <a:cubicBezTo>
                  <a:pt x="4801" y="19767"/>
                  <a:pt x="5457" y="20254"/>
                  <a:pt x="6112" y="20762"/>
                </a:cubicBezTo>
                <a:lnTo>
                  <a:pt x="6155" y="20804"/>
                </a:lnTo>
                <a:cubicBezTo>
                  <a:pt x="6726" y="21248"/>
                  <a:pt x="7276" y="21692"/>
                  <a:pt x="7847" y="22136"/>
                </a:cubicBezTo>
                <a:lnTo>
                  <a:pt x="8206" y="22411"/>
                </a:lnTo>
                <a:lnTo>
                  <a:pt x="8375" y="21967"/>
                </a:lnTo>
                <a:cubicBezTo>
                  <a:pt x="8862" y="20698"/>
                  <a:pt x="9475" y="19471"/>
                  <a:pt x="10173" y="18308"/>
                </a:cubicBezTo>
                <a:cubicBezTo>
                  <a:pt x="13279" y="13268"/>
                  <a:pt x="17766" y="10710"/>
                  <a:pt x="23536" y="10710"/>
                </a:cubicBezTo>
                <a:cubicBezTo>
                  <a:pt x="23698" y="10710"/>
                  <a:pt x="23862" y="10712"/>
                  <a:pt x="24026" y="10716"/>
                </a:cubicBezTo>
                <a:cubicBezTo>
                  <a:pt x="33395" y="10969"/>
                  <a:pt x="38154" y="16701"/>
                  <a:pt x="40924" y="21015"/>
                </a:cubicBezTo>
                <a:lnTo>
                  <a:pt x="41094" y="21290"/>
                </a:lnTo>
                <a:lnTo>
                  <a:pt x="41390" y="21121"/>
                </a:lnTo>
                <a:cubicBezTo>
                  <a:pt x="41876" y="20846"/>
                  <a:pt x="42341" y="20550"/>
                  <a:pt x="42764" y="20296"/>
                </a:cubicBezTo>
                <a:lnTo>
                  <a:pt x="42828" y="20254"/>
                </a:lnTo>
                <a:lnTo>
                  <a:pt x="42912" y="20190"/>
                </a:lnTo>
                <a:lnTo>
                  <a:pt x="43399" y="19873"/>
                </a:lnTo>
                <a:lnTo>
                  <a:pt x="43441" y="19852"/>
                </a:lnTo>
                <a:cubicBezTo>
                  <a:pt x="43716" y="19662"/>
                  <a:pt x="44012" y="19493"/>
                  <a:pt x="44287" y="19302"/>
                </a:cubicBezTo>
                <a:lnTo>
                  <a:pt x="44964" y="18837"/>
                </a:lnTo>
                <a:cubicBezTo>
                  <a:pt x="45598" y="18414"/>
                  <a:pt x="46233" y="17991"/>
                  <a:pt x="46846" y="17589"/>
                </a:cubicBezTo>
                <a:lnTo>
                  <a:pt x="47079" y="17420"/>
                </a:lnTo>
                <a:cubicBezTo>
                  <a:pt x="47227" y="17335"/>
                  <a:pt x="47375" y="17251"/>
                  <a:pt x="47523" y="17145"/>
                </a:cubicBezTo>
                <a:cubicBezTo>
                  <a:pt x="47904" y="16912"/>
                  <a:pt x="48284" y="16701"/>
                  <a:pt x="48729" y="16447"/>
                </a:cubicBezTo>
                <a:lnTo>
                  <a:pt x="49025" y="16299"/>
                </a:lnTo>
                <a:lnTo>
                  <a:pt x="48855" y="15982"/>
                </a:lnTo>
                <a:cubicBezTo>
                  <a:pt x="46867" y="12281"/>
                  <a:pt x="44287" y="8051"/>
                  <a:pt x="40269" y="4900"/>
                </a:cubicBezTo>
                <a:cubicBezTo>
                  <a:pt x="36098" y="1606"/>
                  <a:pt x="31083" y="0"/>
                  <a:pt x="24959"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3475444" y="3317473"/>
            <a:ext cx="3275978" cy="1198977"/>
          </a:xfrm>
          <a:custGeom>
            <a:avLst/>
            <a:gdLst/>
            <a:ahLst/>
            <a:cxnLst/>
            <a:rect l="l" t="t" r="r" b="b"/>
            <a:pathLst>
              <a:path w="48116" h="17610" extrusionOk="0">
                <a:moveTo>
                  <a:pt x="24522" y="0"/>
                </a:moveTo>
                <a:cubicBezTo>
                  <a:pt x="24015" y="0"/>
                  <a:pt x="23498" y="12"/>
                  <a:pt x="22969" y="35"/>
                </a:cubicBezTo>
                <a:cubicBezTo>
                  <a:pt x="12712" y="479"/>
                  <a:pt x="6621" y="5935"/>
                  <a:pt x="3300" y="10419"/>
                </a:cubicBezTo>
                <a:cubicBezTo>
                  <a:pt x="2010" y="12153"/>
                  <a:pt x="910" y="14036"/>
                  <a:pt x="1" y="16024"/>
                </a:cubicBezTo>
                <a:lnTo>
                  <a:pt x="783" y="16489"/>
                </a:lnTo>
                <a:cubicBezTo>
                  <a:pt x="1354" y="16848"/>
                  <a:pt x="1904" y="17229"/>
                  <a:pt x="2475" y="17610"/>
                </a:cubicBezTo>
                <a:cubicBezTo>
                  <a:pt x="3321" y="15643"/>
                  <a:pt x="4400" y="13782"/>
                  <a:pt x="5669" y="12069"/>
                </a:cubicBezTo>
                <a:cubicBezTo>
                  <a:pt x="9962" y="6316"/>
                  <a:pt x="15821" y="3249"/>
                  <a:pt x="23096" y="2932"/>
                </a:cubicBezTo>
                <a:cubicBezTo>
                  <a:pt x="23578" y="2911"/>
                  <a:pt x="24049" y="2900"/>
                  <a:pt x="24511" y="2900"/>
                </a:cubicBezTo>
                <a:cubicBezTo>
                  <a:pt x="36845" y="2900"/>
                  <a:pt x="41932" y="10382"/>
                  <a:pt x="45662" y="17314"/>
                </a:cubicBezTo>
                <a:cubicBezTo>
                  <a:pt x="46064" y="17039"/>
                  <a:pt x="46487" y="16764"/>
                  <a:pt x="46910" y="16489"/>
                </a:cubicBezTo>
                <a:cubicBezTo>
                  <a:pt x="47333" y="16235"/>
                  <a:pt x="47693" y="16024"/>
                  <a:pt x="48116" y="15791"/>
                </a:cubicBezTo>
                <a:cubicBezTo>
                  <a:pt x="44178" y="8466"/>
                  <a:pt x="38370" y="0"/>
                  <a:pt x="24522" y="0"/>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599289" y="3461879"/>
            <a:ext cx="3023995" cy="1136679"/>
          </a:xfrm>
          <a:custGeom>
            <a:avLst/>
            <a:gdLst/>
            <a:ahLst/>
            <a:cxnLst/>
            <a:rect l="l" t="t" r="r" b="b"/>
            <a:pathLst>
              <a:path w="44415" h="16695" extrusionOk="0">
                <a:moveTo>
                  <a:pt x="21781" y="0"/>
                </a:moveTo>
                <a:cubicBezTo>
                  <a:pt x="21559" y="0"/>
                  <a:pt x="21334" y="3"/>
                  <a:pt x="21108" y="8"/>
                </a:cubicBezTo>
                <a:cubicBezTo>
                  <a:pt x="11485" y="198"/>
                  <a:pt x="5880" y="5422"/>
                  <a:pt x="2877" y="9778"/>
                </a:cubicBezTo>
                <a:cubicBezTo>
                  <a:pt x="1735" y="11428"/>
                  <a:pt x="783" y="13205"/>
                  <a:pt x="1" y="15045"/>
                </a:cubicBezTo>
                <a:cubicBezTo>
                  <a:pt x="804" y="15573"/>
                  <a:pt x="1587" y="16123"/>
                  <a:pt x="2348" y="16694"/>
                </a:cubicBezTo>
                <a:cubicBezTo>
                  <a:pt x="3088" y="14854"/>
                  <a:pt x="4019" y="13099"/>
                  <a:pt x="5161" y="11470"/>
                </a:cubicBezTo>
                <a:cubicBezTo>
                  <a:pt x="9031" y="5887"/>
                  <a:pt x="14467" y="3011"/>
                  <a:pt x="21298" y="2863"/>
                </a:cubicBezTo>
                <a:cubicBezTo>
                  <a:pt x="21493" y="2859"/>
                  <a:pt x="21685" y="2857"/>
                  <a:pt x="21876" y="2857"/>
                </a:cubicBezTo>
                <a:cubicBezTo>
                  <a:pt x="33254" y="2857"/>
                  <a:pt x="38470" y="9616"/>
                  <a:pt x="42151" y="16314"/>
                </a:cubicBezTo>
                <a:cubicBezTo>
                  <a:pt x="42913" y="15806"/>
                  <a:pt x="43653" y="15298"/>
                  <a:pt x="44414" y="14812"/>
                </a:cubicBezTo>
                <a:cubicBezTo>
                  <a:pt x="40444" y="7682"/>
                  <a:pt x="34533" y="0"/>
                  <a:pt x="21781" y="0"/>
                </a:cubicBez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3723135" y="3614933"/>
            <a:ext cx="2772013" cy="1072883"/>
          </a:xfrm>
          <a:custGeom>
            <a:avLst/>
            <a:gdLst/>
            <a:ahLst/>
            <a:cxnLst/>
            <a:rect l="l" t="t" r="r" b="b"/>
            <a:pathLst>
              <a:path w="40714" h="15758" extrusionOk="0">
                <a:moveTo>
                  <a:pt x="19120" y="1"/>
                </a:moveTo>
                <a:cubicBezTo>
                  <a:pt x="10215" y="1"/>
                  <a:pt x="5144" y="4998"/>
                  <a:pt x="2454" y="9201"/>
                </a:cubicBezTo>
                <a:cubicBezTo>
                  <a:pt x="1481" y="10724"/>
                  <a:pt x="656" y="12374"/>
                  <a:pt x="1" y="14066"/>
                </a:cubicBezTo>
                <a:cubicBezTo>
                  <a:pt x="762" y="14616"/>
                  <a:pt x="1502" y="15187"/>
                  <a:pt x="2242" y="15758"/>
                </a:cubicBezTo>
                <a:cubicBezTo>
                  <a:pt x="2856" y="14066"/>
                  <a:pt x="3659" y="12437"/>
                  <a:pt x="4632" y="10914"/>
                </a:cubicBezTo>
                <a:cubicBezTo>
                  <a:pt x="8116" y="5542"/>
                  <a:pt x="13078" y="2835"/>
                  <a:pt x="19395" y="2835"/>
                </a:cubicBezTo>
                <a:cubicBezTo>
                  <a:pt x="19444" y="2835"/>
                  <a:pt x="19493" y="2835"/>
                  <a:pt x="19543" y="2835"/>
                </a:cubicBezTo>
                <a:cubicBezTo>
                  <a:pt x="29779" y="2899"/>
                  <a:pt x="34961" y="8884"/>
                  <a:pt x="38619" y="15208"/>
                </a:cubicBezTo>
                <a:cubicBezTo>
                  <a:pt x="39317" y="14764"/>
                  <a:pt x="40015" y="14298"/>
                  <a:pt x="40713" y="13812"/>
                </a:cubicBezTo>
                <a:cubicBezTo>
                  <a:pt x="36737" y="6959"/>
                  <a:pt x="30858" y="86"/>
                  <a:pt x="19289" y="1"/>
                </a:cubicBezTo>
                <a:cubicBezTo>
                  <a:pt x="19233" y="1"/>
                  <a:pt x="19176" y="1"/>
                  <a:pt x="19120" y="1"/>
                </a:cubicBez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471154" y="3317473"/>
            <a:ext cx="3275978" cy="1463964"/>
          </a:xfrm>
          <a:custGeom>
            <a:avLst/>
            <a:gdLst/>
            <a:ahLst/>
            <a:cxnLst/>
            <a:rect l="l" t="t" r="r" b="b"/>
            <a:pathLst>
              <a:path w="48116" h="21502" extrusionOk="0">
                <a:moveTo>
                  <a:pt x="23815" y="7225"/>
                </a:moveTo>
                <a:lnTo>
                  <a:pt x="23815" y="7225"/>
                </a:lnTo>
                <a:cubicBezTo>
                  <a:pt x="26522" y="7268"/>
                  <a:pt x="29229" y="7860"/>
                  <a:pt x="31703" y="8981"/>
                </a:cubicBezTo>
                <a:cubicBezTo>
                  <a:pt x="29208" y="7902"/>
                  <a:pt x="26522" y="7310"/>
                  <a:pt x="23815" y="7225"/>
                </a:cubicBezTo>
                <a:close/>
                <a:moveTo>
                  <a:pt x="24503" y="0"/>
                </a:moveTo>
                <a:cubicBezTo>
                  <a:pt x="23995" y="0"/>
                  <a:pt x="23477" y="12"/>
                  <a:pt x="22948" y="35"/>
                </a:cubicBezTo>
                <a:cubicBezTo>
                  <a:pt x="12711" y="479"/>
                  <a:pt x="6599" y="5935"/>
                  <a:pt x="3279" y="10419"/>
                </a:cubicBezTo>
                <a:cubicBezTo>
                  <a:pt x="1988" y="12153"/>
                  <a:pt x="889" y="14036"/>
                  <a:pt x="0" y="16024"/>
                </a:cubicBezTo>
                <a:lnTo>
                  <a:pt x="762" y="16489"/>
                </a:lnTo>
                <a:cubicBezTo>
                  <a:pt x="1121" y="16722"/>
                  <a:pt x="1460" y="16933"/>
                  <a:pt x="1819" y="17166"/>
                </a:cubicBezTo>
                <a:lnTo>
                  <a:pt x="1967" y="17271"/>
                </a:lnTo>
                <a:lnTo>
                  <a:pt x="2454" y="17589"/>
                </a:lnTo>
                <a:cubicBezTo>
                  <a:pt x="2961" y="17948"/>
                  <a:pt x="3469" y="18308"/>
                  <a:pt x="3955" y="18667"/>
                </a:cubicBezTo>
                <a:cubicBezTo>
                  <a:pt x="4611" y="19154"/>
                  <a:pt x="5245" y="19640"/>
                  <a:pt x="5880" y="20127"/>
                </a:cubicBezTo>
                <a:lnTo>
                  <a:pt x="5943" y="20169"/>
                </a:lnTo>
                <a:cubicBezTo>
                  <a:pt x="6493" y="20613"/>
                  <a:pt x="7064" y="21057"/>
                  <a:pt x="7635" y="21501"/>
                </a:cubicBezTo>
                <a:cubicBezTo>
                  <a:pt x="8122" y="20211"/>
                  <a:pt x="8735" y="18963"/>
                  <a:pt x="9454" y="17779"/>
                </a:cubicBezTo>
                <a:cubicBezTo>
                  <a:pt x="12612" y="12631"/>
                  <a:pt x="17183" y="10010"/>
                  <a:pt x="23049" y="10010"/>
                </a:cubicBezTo>
                <a:cubicBezTo>
                  <a:pt x="23232" y="10010"/>
                  <a:pt x="23417" y="10012"/>
                  <a:pt x="23603" y="10017"/>
                </a:cubicBezTo>
                <a:cubicBezTo>
                  <a:pt x="32274" y="10250"/>
                  <a:pt x="37245" y="14987"/>
                  <a:pt x="40776" y="20465"/>
                </a:cubicBezTo>
                <a:cubicBezTo>
                  <a:pt x="41242" y="20211"/>
                  <a:pt x="41707" y="19915"/>
                  <a:pt x="42151" y="19640"/>
                </a:cubicBezTo>
                <a:lnTo>
                  <a:pt x="42257" y="19577"/>
                </a:lnTo>
                <a:lnTo>
                  <a:pt x="42278" y="19556"/>
                </a:lnTo>
                <a:cubicBezTo>
                  <a:pt x="42468" y="19429"/>
                  <a:pt x="42638" y="19323"/>
                  <a:pt x="42807" y="19217"/>
                </a:cubicBezTo>
                <a:cubicBezTo>
                  <a:pt x="43209" y="18963"/>
                  <a:pt x="43589" y="18688"/>
                  <a:pt x="43991" y="18435"/>
                </a:cubicBezTo>
                <a:lnTo>
                  <a:pt x="44330" y="18202"/>
                </a:lnTo>
                <a:cubicBezTo>
                  <a:pt x="44964" y="17779"/>
                  <a:pt x="45599" y="17356"/>
                  <a:pt x="46233" y="16933"/>
                </a:cubicBezTo>
                <a:cubicBezTo>
                  <a:pt x="46445" y="16785"/>
                  <a:pt x="46677" y="16658"/>
                  <a:pt x="46910" y="16510"/>
                </a:cubicBezTo>
                <a:cubicBezTo>
                  <a:pt x="47291" y="16235"/>
                  <a:pt x="47692" y="16002"/>
                  <a:pt x="48115" y="15791"/>
                </a:cubicBezTo>
                <a:cubicBezTo>
                  <a:pt x="44178" y="8466"/>
                  <a:pt x="38370" y="0"/>
                  <a:pt x="24503" y="0"/>
                </a:cubicBezTo>
                <a:close/>
              </a:path>
            </a:pathLst>
          </a:custGeom>
          <a:solidFill>
            <a:srgbClr val="F3D557"/>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440925" y="3292962"/>
            <a:ext cx="3337867" cy="1525921"/>
          </a:xfrm>
          <a:custGeom>
            <a:avLst/>
            <a:gdLst/>
            <a:ahLst/>
            <a:cxnLst/>
            <a:rect l="l" t="t" r="r" b="b"/>
            <a:pathLst>
              <a:path w="49025" h="22412" extrusionOk="0">
                <a:moveTo>
                  <a:pt x="24259" y="7247"/>
                </a:moveTo>
                <a:lnTo>
                  <a:pt x="24237" y="7924"/>
                </a:lnTo>
                <a:cubicBezTo>
                  <a:pt x="26902" y="8030"/>
                  <a:pt x="29546" y="8622"/>
                  <a:pt x="32020" y="9658"/>
                </a:cubicBezTo>
                <a:lnTo>
                  <a:pt x="32295" y="9024"/>
                </a:lnTo>
                <a:cubicBezTo>
                  <a:pt x="29757" y="7903"/>
                  <a:pt x="27029" y="7289"/>
                  <a:pt x="24259" y="7247"/>
                </a:cubicBezTo>
                <a:close/>
                <a:moveTo>
                  <a:pt x="24961" y="698"/>
                </a:moveTo>
                <a:cubicBezTo>
                  <a:pt x="37841" y="698"/>
                  <a:pt x="43720" y="7989"/>
                  <a:pt x="48073" y="16024"/>
                </a:cubicBezTo>
                <a:cubicBezTo>
                  <a:pt x="47756" y="16193"/>
                  <a:pt x="47438" y="16384"/>
                  <a:pt x="47142" y="16574"/>
                </a:cubicBezTo>
                <a:cubicBezTo>
                  <a:pt x="46910" y="16701"/>
                  <a:pt x="46698" y="16849"/>
                  <a:pt x="46466" y="16997"/>
                </a:cubicBezTo>
                <a:lnTo>
                  <a:pt x="46191" y="17187"/>
                </a:lnTo>
                <a:cubicBezTo>
                  <a:pt x="45662" y="17526"/>
                  <a:pt x="45112" y="17906"/>
                  <a:pt x="44562" y="18266"/>
                </a:cubicBezTo>
                <a:lnTo>
                  <a:pt x="44541" y="18287"/>
                </a:lnTo>
                <a:lnTo>
                  <a:pt x="44203" y="18499"/>
                </a:lnTo>
                <a:cubicBezTo>
                  <a:pt x="43843" y="18752"/>
                  <a:pt x="43462" y="19006"/>
                  <a:pt x="43060" y="19281"/>
                </a:cubicBezTo>
                <a:lnTo>
                  <a:pt x="43018" y="19302"/>
                </a:lnTo>
                <a:lnTo>
                  <a:pt x="42532" y="19619"/>
                </a:lnTo>
                <a:lnTo>
                  <a:pt x="42384" y="19704"/>
                </a:lnTo>
                <a:cubicBezTo>
                  <a:pt x="42066" y="19916"/>
                  <a:pt x="41707" y="20148"/>
                  <a:pt x="41326" y="20360"/>
                </a:cubicBezTo>
                <a:cubicBezTo>
                  <a:pt x="38450" y="15961"/>
                  <a:pt x="33522" y="10271"/>
                  <a:pt x="24047" y="10039"/>
                </a:cubicBezTo>
                <a:cubicBezTo>
                  <a:pt x="23860" y="10034"/>
                  <a:pt x="23673" y="10031"/>
                  <a:pt x="23488" y="10031"/>
                </a:cubicBezTo>
                <a:cubicBezTo>
                  <a:pt x="17478" y="10031"/>
                  <a:pt x="12823" y="12697"/>
                  <a:pt x="9602" y="17970"/>
                </a:cubicBezTo>
                <a:cubicBezTo>
                  <a:pt x="8946" y="19027"/>
                  <a:pt x="8375" y="20148"/>
                  <a:pt x="7910" y="21290"/>
                </a:cubicBezTo>
                <a:cubicBezTo>
                  <a:pt x="7466" y="20952"/>
                  <a:pt x="7022" y="20613"/>
                  <a:pt x="6599" y="20254"/>
                </a:cubicBezTo>
                <a:lnTo>
                  <a:pt x="6535" y="20212"/>
                </a:lnTo>
                <a:cubicBezTo>
                  <a:pt x="5880" y="19704"/>
                  <a:pt x="5224" y="19218"/>
                  <a:pt x="4611" y="18752"/>
                </a:cubicBezTo>
                <a:cubicBezTo>
                  <a:pt x="4061" y="18350"/>
                  <a:pt x="3553" y="17991"/>
                  <a:pt x="3088" y="17674"/>
                </a:cubicBezTo>
                <a:cubicBezTo>
                  <a:pt x="2961" y="17589"/>
                  <a:pt x="2834" y="17505"/>
                  <a:pt x="2729" y="17420"/>
                </a:cubicBezTo>
                <a:lnTo>
                  <a:pt x="2454" y="17251"/>
                </a:lnTo>
                <a:cubicBezTo>
                  <a:pt x="2031" y="16955"/>
                  <a:pt x="1713" y="16743"/>
                  <a:pt x="1396" y="16553"/>
                </a:cubicBezTo>
                <a:lnTo>
                  <a:pt x="889" y="16257"/>
                </a:lnTo>
                <a:cubicBezTo>
                  <a:pt x="1734" y="14396"/>
                  <a:pt x="2771" y="12640"/>
                  <a:pt x="3997" y="10991"/>
                </a:cubicBezTo>
                <a:cubicBezTo>
                  <a:pt x="7276" y="6549"/>
                  <a:pt x="13303" y="1177"/>
                  <a:pt x="23392" y="733"/>
                </a:cubicBezTo>
                <a:cubicBezTo>
                  <a:pt x="23926" y="710"/>
                  <a:pt x="24449" y="698"/>
                  <a:pt x="24961" y="698"/>
                </a:cubicBezTo>
                <a:close/>
                <a:moveTo>
                  <a:pt x="24959" y="0"/>
                </a:moveTo>
                <a:cubicBezTo>
                  <a:pt x="24438" y="0"/>
                  <a:pt x="23908" y="12"/>
                  <a:pt x="23370" y="35"/>
                </a:cubicBezTo>
                <a:cubicBezTo>
                  <a:pt x="13007" y="479"/>
                  <a:pt x="6810" y="5999"/>
                  <a:pt x="3448" y="10546"/>
                </a:cubicBezTo>
                <a:cubicBezTo>
                  <a:pt x="2136" y="12323"/>
                  <a:pt x="1015" y="14226"/>
                  <a:pt x="127" y="16214"/>
                </a:cubicBezTo>
                <a:lnTo>
                  <a:pt x="0" y="16511"/>
                </a:lnTo>
                <a:lnTo>
                  <a:pt x="423" y="16764"/>
                </a:lnTo>
                <a:lnTo>
                  <a:pt x="1015" y="17145"/>
                </a:lnTo>
                <a:cubicBezTo>
                  <a:pt x="1333" y="17335"/>
                  <a:pt x="1650" y="17526"/>
                  <a:pt x="2052" y="17822"/>
                </a:cubicBezTo>
                <a:lnTo>
                  <a:pt x="2327" y="17991"/>
                </a:lnTo>
                <a:cubicBezTo>
                  <a:pt x="2432" y="18076"/>
                  <a:pt x="2559" y="18160"/>
                  <a:pt x="2686" y="18224"/>
                </a:cubicBezTo>
                <a:cubicBezTo>
                  <a:pt x="3152" y="18562"/>
                  <a:pt x="3659" y="18922"/>
                  <a:pt x="4188" y="19302"/>
                </a:cubicBezTo>
                <a:cubicBezTo>
                  <a:pt x="4801" y="19767"/>
                  <a:pt x="5457" y="20254"/>
                  <a:pt x="6112" y="20762"/>
                </a:cubicBezTo>
                <a:lnTo>
                  <a:pt x="6155" y="20804"/>
                </a:lnTo>
                <a:cubicBezTo>
                  <a:pt x="6726" y="21248"/>
                  <a:pt x="7276" y="21692"/>
                  <a:pt x="7847" y="22136"/>
                </a:cubicBezTo>
                <a:lnTo>
                  <a:pt x="8206" y="22411"/>
                </a:lnTo>
                <a:lnTo>
                  <a:pt x="8375" y="21967"/>
                </a:lnTo>
                <a:cubicBezTo>
                  <a:pt x="8862" y="20698"/>
                  <a:pt x="9475" y="19471"/>
                  <a:pt x="10173" y="18308"/>
                </a:cubicBezTo>
                <a:cubicBezTo>
                  <a:pt x="13279" y="13268"/>
                  <a:pt x="17766" y="10710"/>
                  <a:pt x="23536" y="10710"/>
                </a:cubicBezTo>
                <a:cubicBezTo>
                  <a:pt x="23698" y="10710"/>
                  <a:pt x="23862" y="10712"/>
                  <a:pt x="24026" y="10716"/>
                </a:cubicBezTo>
                <a:cubicBezTo>
                  <a:pt x="33395" y="10969"/>
                  <a:pt x="38154" y="16701"/>
                  <a:pt x="40924" y="21015"/>
                </a:cubicBezTo>
                <a:lnTo>
                  <a:pt x="41094" y="21290"/>
                </a:lnTo>
                <a:lnTo>
                  <a:pt x="41390" y="21121"/>
                </a:lnTo>
                <a:cubicBezTo>
                  <a:pt x="41876" y="20846"/>
                  <a:pt x="42341" y="20550"/>
                  <a:pt x="42764" y="20296"/>
                </a:cubicBezTo>
                <a:lnTo>
                  <a:pt x="42828" y="20254"/>
                </a:lnTo>
                <a:lnTo>
                  <a:pt x="42912" y="20190"/>
                </a:lnTo>
                <a:lnTo>
                  <a:pt x="43399" y="19873"/>
                </a:lnTo>
                <a:lnTo>
                  <a:pt x="43441" y="19852"/>
                </a:lnTo>
                <a:cubicBezTo>
                  <a:pt x="43716" y="19662"/>
                  <a:pt x="44012" y="19493"/>
                  <a:pt x="44287" y="19302"/>
                </a:cubicBezTo>
                <a:lnTo>
                  <a:pt x="44964" y="18837"/>
                </a:lnTo>
                <a:cubicBezTo>
                  <a:pt x="45598" y="18414"/>
                  <a:pt x="46233" y="17991"/>
                  <a:pt x="46846" y="17589"/>
                </a:cubicBezTo>
                <a:lnTo>
                  <a:pt x="47079" y="17420"/>
                </a:lnTo>
                <a:cubicBezTo>
                  <a:pt x="47227" y="17335"/>
                  <a:pt x="47375" y="17251"/>
                  <a:pt x="47523" y="17145"/>
                </a:cubicBezTo>
                <a:cubicBezTo>
                  <a:pt x="47904" y="16912"/>
                  <a:pt x="48284" y="16701"/>
                  <a:pt x="48729" y="16447"/>
                </a:cubicBezTo>
                <a:lnTo>
                  <a:pt x="49025" y="16299"/>
                </a:lnTo>
                <a:lnTo>
                  <a:pt x="48855" y="15982"/>
                </a:lnTo>
                <a:cubicBezTo>
                  <a:pt x="46867" y="12281"/>
                  <a:pt x="44287" y="8051"/>
                  <a:pt x="40269" y="4900"/>
                </a:cubicBezTo>
                <a:cubicBezTo>
                  <a:pt x="36098" y="1606"/>
                  <a:pt x="31083" y="0"/>
                  <a:pt x="249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460931" y="3323648"/>
            <a:ext cx="3275978" cy="1198977"/>
          </a:xfrm>
          <a:custGeom>
            <a:avLst/>
            <a:gdLst/>
            <a:ahLst/>
            <a:cxnLst/>
            <a:rect l="l" t="t" r="r" b="b"/>
            <a:pathLst>
              <a:path w="48116" h="17610" extrusionOk="0">
                <a:moveTo>
                  <a:pt x="24522" y="0"/>
                </a:moveTo>
                <a:cubicBezTo>
                  <a:pt x="24015" y="0"/>
                  <a:pt x="23498" y="12"/>
                  <a:pt x="22969" y="35"/>
                </a:cubicBezTo>
                <a:cubicBezTo>
                  <a:pt x="12712" y="479"/>
                  <a:pt x="6621" y="5935"/>
                  <a:pt x="3300" y="10419"/>
                </a:cubicBezTo>
                <a:cubicBezTo>
                  <a:pt x="2010" y="12153"/>
                  <a:pt x="910" y="14036"/>
                  <a:pt x="1" y="16024"/>
                </a:cubicBezTo>
                <a:lnTo>
                  <a:pt x="783" y="16489"/>
                </a:lnTo>
                <a:cubicBezTo>
                  <a:pt x="1354" y="16848"/>
                  <a:pt x="1904" y="17229"/>
                  <a:pt x="2475" y="17610"/>
                </a:cubicBezTo>
                <a:cubicBezTo>
                  <a:pt x="3321" y="15643"/>
                  <a:pt x="4400" y="13782"/>
                  <a:pt x="5669" y="12069"/>
                </a:cubicBezTo>
                <a:cubicBezTo>
                  <a:pt x="9962" y="6316"/>
                  <a:pt x="15821" y="3249"/>
                  <a:pt x="23096" y="2932"/>
                </a:cubicBezTo>
                <a:cubicBezTo>
                  <a:pt x="23578" y="2911"/>
                  <a:pt x="24049" y="2900"/>
                  <a:pt x="24511" y="2900"/>
                </a:cubicBezTo>
                <a:cubicBezTo>
                  <a:pt x="36845" y="2900"/>
                  <a:pt x="41932" y="10382"/>
                  <a:pt x="45662" y="17314"/>
                </a:cubicBezTo>
                <a:cubicBezTo>
                  <a:pt x="46064" y="17039"/>
                  <a:pt x="46487" y="16764"/>
                  <a:pt x="46910" y="16489"/>
                </a:cubicBezTo>
                <a:cubicBezTo>
                  <a:pt x="47333" y="16235"/>
                  <a:pt x="47693" y="16024"/>
                  <a:pt x="48116" y="15791"/>
                </a:cubicBezTo>
                <a:cubicBezTo>
                  <a:pt x="44178" y="8466"/>
                  <a:pt x="38370" y="0"/>
                  <a:pt x="245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584777" y="3468054"/>
            <a:ext cx="3023995" cy="1136679"/>
          </a:xfrm>
          <a:custGeom>
            <a:avLst/>
            <a:gdLst/>
            <a:ahLst/>
            <a:cxnLst/>
            <a:rect l="l" t="t" r="r" b="b"/>
            <a:pathLst>
              <a:path w="44415" h="16695" extrusionOk="0">
                <a:moveTo>
                  <a:pt x="21781" y="0"/>
                </a:moveTo>
                <a:cubicBezTo>
                  <a:pt x="21559" y="0"/>
                  <a:pt x="21334" y="3"/>
                  <a:pt x="21108" y="8"/>
                </a:cubicBezTo>
                <a:cubicBezTo>
                  <a:pt x="11485" y="198"/>
                  <a:pt x="5880" y="5422"/>
                  <a:pt x="2877" y="9778"/>
                </a:cubicBezTo>
                <a:cubicBezTo>
                  <a:pt x="1735" y="11428"/>
                  <a:pt x="783" y="13205"/>
                  <a:pt x="1" y="15045"/>
                </a:cubicBezTo>
                <a:cubicBezTo>
                  <a:pt x="804" y="15573"/>
                  <a:pt x="1587" y="16123"/>
                  <a:pt x="2348" y="16694"/>
                </a:cubicBezTo>
                <a:cubicBezTo>
                  <a:pt x="3088" y="14854"/>
                  <a:pt x="4019" y="13099"/>
                  <a:pt x="5161" y="11470"/>
                </a:cubicBezTo>
                <a:cubicBezTo>
                  <a:pt x="9031" y="5887"/>
                  <a:pt x="14467" y="3011"/>
                  <a:pt x="21298" y="2863"/>
                </a:cubicBezTo>
                <a:cubicBezTo>
                  <a:pt x="21493" y="2859"/>
                  <a:pt x="21685" y="2857"/>
                  <a:pt x="21876" y="2857"/>
                </a:cubicBezTo>
                <a:cubicBezTo>
                  <a:pt x="33254" y="2857"/>
                  <a:pt x="38470" y="9616"/>
                  <a:pt x="42151" y="16314"/>
                </a:cubicBezTo>
                <a:cubicBezTo>
                  <a:pt x="42913" y="15806"/>
                  <a:pt x="43653" y="15298"/>
                  <a:pt x="44414" y="14812"/>
                </a:cubicBezTo>
                <a:cubicBezTo>
                  <a:pt x="40444" y="7682"/>
                  <a:pt x="34533" y="0"/>
                  <a:pt x="217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708622" y="3621108"/>
            <a:ext cx="2772013" cy="1072883"/>
          </a:xfrm>
          <a:custGeom>
            <a:avLst/>
            <a:gdLst/>
            <a:ahLst/>
            <a:cxnLst/>
            <a:rect l="l" t="t" r="r" b="b"/>
            <a:pathLst>
              <a:path w="40714" h="15758" extrusionOk="0">
                <a:moveTo>
                  <a:pt x="19120" y="1"/>
                </a:moveTo>
                <a:cubicBezTo>
                  <a:pt x="10215" y="1"/>
                  <a:pt x="5144" y="4998"/>
                  <a:pt x="2454" y="9201"/>
                </a:cubicBezTo>
                <a:cubicBezTo>
                  <a:pt x="1481" y="10724"/>
                  <a:pt x="656" y="12374"/>
                  <a:pt x="1" y="14066"/>
                </a:cubicBezTo>
                <a:cubicBezTo>
                  <a:pt x="762" y="14616"/>
                  <a:pt x="1502" y="15187"/>
                  <a:pt x="2242" y="15758"/>
                </a:cubicBezTo>
                <a:cubicBezTo>
                  <a:pt x="2856" y="14066"/>
                  <a:pt x="3659" y="12437"/>
                  <a:pt x="4632" y="10914"/>
                </a:cubicBezTo>
                <a:cubicBezTo>
                  <a:pt x="8116" y="5542"/>
                  <a:pt x="13078" y="2835"/>
                  <a:pt x="19395" y="2835"/>
                </a:cubicBezTo>
                <a:cubicBezTo>
                  <a:pt x="19444" y="2835"/>
                  <a:pt x="19493" y="2835"/>
                  <a:pt x="19543" y="2835"/>
                </a:cubicBezTo>
                <a:cubicBezTo>
                  <a:pt x="29779" y="2899"/>
                  <a:pt x="34961" y="8884"/>
                  <a:pt x="38619" y="15208"/>
                </a:cubicBezTo>
                <a:cubicBezTo>
                  <a:pt x="39317" y="14764"/>
                  <a:pt x="40015" y="14298"/>
                  <a:pt x="40713" y="13812"/>
                </a:cubicBezTo>
                <a:cubicBezTo>
                  <a:pt x="36737" y="6959"/>
                  <a:pt x="30858" y="86"/>
                  <a:pt x="19289" y="1"/>
                </a:cubicBezTo>
                <a:cubicBezTo>
                  <a:pt x="19233" y="1"/>
                  <a:pt x="19176" y="1"/>
                  <a:pt x="191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832467" y="3799829"/>
            <a:ext cx="2543043" cy="986330"/>
          </a:xfrm>
          <a:custGeom>
            <a:avLst/>
            <a:gdLst/>
            <a:ahLst/>
            <a:cxnLst/>
            <a:rect l="l" t="t" r="r" b="b"/>
            <a:pathLst>
              <a:path w="37351" h="14305" extrusionOk="0">
                <a:moveTo>
                  <a:pt x="17314" y="1"/>
                </a:moveTo>
                <a:cubicBezTo>
                  <a:pt x="9021" y="1"/>
                  <a:pt x="4346" y="4789"/>
                  <a:pt x="1862" y="8848"/>
                </a:cubicBezTo>
                <a:cubicBezTo>
                  <a:pt x="1142" y="10053"/>
                  <a:pt x="508" y="11301"/>
                  <a:pt x="0" y="12612"/>
                </a:cubicBezTo>
                <a:lnTo>
                  <a:pt x="487" y="12993"/>
                </a:lnTo>
                <a:cubicBezTo>
                  <a:pt x="1037" y="13437"/>
                  <a:pt x="1608" y="13860"/>
                  <a:pt x="2179" y="14304"/>
                </a:cubicBezTo>
                <a:cubicBezTo>
                  <a:pt x="2665" y="13014"/>
                  <a:pt x="3279" y="11787"/>
                  <a:pt x="3998" y="10603"/>
                </a:cubicBezTo>
                <a:cubicBezTo>
                  <a:pt x="7156" y="5455"/>
                  <a:pt x="11726" y="2834"/>
                  <a:pt x="17592" y="2834"/>
                </a:cubicBezTo>
                <a:cubicBezTo>
                  <a:pt x="17776" y="2834"/>
                  <a:pt x="17961" y="2836"/>
                  <a:pt x="18147" y="2841"/>
                </a:cubicBezTo>
                <a:cubicBezTo>
                  <a:pt x="26818" y="3053"/>
                  <a:pt x="31788" y="7811"/>
                  <a:pt x="35320" y="13289"/>
                </a:cubicBezTo>
                <a:cubicBezTo>
                  <a:pt x="35785" y="13014"/>
                  <a:pt x="36251" y="12739"/>
                  <a:pt x="36673" y="12464"/>
                </a:cubicBezTo>
                <a:cubicBezTo>
                  <a:pt x="36906" y="12316"/>
                  <a:pt x="37139" y="12168"/>
                  <a:pt x="37350" y="12020"/>
                </a:cubicBezTo>
                <a:cubicBezTo>
                  <a:pt x="33480" y="5908"/>
                  <a:pt x="27812" y="282"/>
                  <a:pt x="17851" y="7"/>
                </a:cubicBezTo>
                <a:cubicBezTo>
                  <a:pt x="17670" y="3"/>
                  <a:pt x="17491" y="1"/>
                  <a:pt x="173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603300" y="3792555"/>
            <a:ext cx="5847754" cy="1489611"/>
          </a:xfrm>
          <a:custGeom>
            <a:avLst/>
            <a:gdLst/>
            <a:ahLst/>
            <a:cxnLst/>
            <a:rect l="l" t="t" r="r" b="b"/>
            <a:pathLst>
              <a:path w="49766" h="12677" extrusionOk="0">
                <a:moveTo>
                  <a:pt x="13886" y="0"/>
                </a:moveTo>
                <a:cubicBezTo>
                  <a:pt x="3627" y="0"/>
                  <a:pt x="1" y="1911"/>
                  <a:pt x="1" y="1911"/>
                </a:cubicBezTo>
                <a:lnTo>
                  <a:pt x="1" y="12676"/>
                </a:lnTo>
                <a:lnTo>
                  <a:pt x="49765" y="12676"/>
                </a:lnTo>
                <a:lnTo>
                  <a:pt x="49765" y="5422"/>
                </a:lnTo>
                <a:cubicBezTo>
                  <a:pt x="49765" y="5422"/>
                  <a:pt x="46952" y="3222"/>
                  <a:pt x="27474" y="896"/>
                </a:cubicBezTo>
                <a:cubicBezTo>
                  <a:pt x="22017" y="241"/>
                  <a:pt x="17532" y="0"/>
                  <a:pt x="13886" y="0"/>
                </a:cubicBezTo>
                <a:close/>
              </a:path>
            </a:pathLst>
          </a:custGeom>
          <a:solidFill>
            <a:srgbClr val="89B98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521282" y="3853070"/>
            <a:ext cx="129373" cy="137481"/>
          </a:xfrm>
          <a:custGeom>
            <a:avLst/>
            <a:gdLst/>
            <a:ahLst/>
            <a:cxnLst/>
            <a:rect l="l" t="t" r="r" b="b"/>
            <a:pathLst>
              <a:path w="1101" h="1170" extrusionOk="0">
                <a:moveTo>
                  <a:pt x="659" y="0"/>
                </a:moveTo>
                <a:cubicBezTo>
                  <a:pt x="603" y="0"/>
                  <a:pt x="551" y="21"/>
                  <a:pt x="508" y="64"/>
                </a:cubicBezTo>
                <a:cubicBezTo>
                  <a:pt x="445" y="127"/>
                  <a:pt x="424" y="233"/>
                  <a:pt x="445" y="317"/>
                </a:cubicBezTo>
                <a:cubicBezTo>
                  <a:pt x="445" y="487"/>
                  <a:pt x="487" y="656"/>
                  <a:pt x="529" y="825"/>
                </a:cubicBezTo>
                <a:lnTo>
                  <a:pt x="170" y="487"/>
                </a:lnTo>
                <a:cubicBezTo>
                  <a:pt x="149" y="444"/>
                  <a:pt x="128" y="444"/>
                  <a:pt x="85" y="423"/>
                </a:cubicBezTo>
                <a:cubicBezTo>
                  <a:pt x="43" y="423"/>
                  <a:pt x="1" y="465"/>
                  <a:pt x="1" y="529"/>
                </a:cubicBezTo>
                <a:cubicBezTo>
                  <a:pt x="1" y="571"/>
                  <a:pt x="1" y="614"/>
                  <a:pt x="43" y="656"/>
                </a:cubicBezTo>
                <a:cubicBezTo>
                  <a:pt x="106" y="825"/>
                  <a:pt x="212" y="973"/>
                  <a:pt x="360" y="1100"/>
                </a:cubicBezTo>
                <a:cubicBezTo>
                  <a:pt x="395" y="1135"/>
                  <a:pt x="429" y="1169"/>
                  <a:pt x="475" y="1169"/>
                </a:cubicBezTo>
                <a:cubicBezTo>
                  <a:pt x="486" y="1169"/>
                  <a:pt x="497" y="1167"/>
                  <a:pt x="508" y="1163"/>
                </a:cubicBezTo>
                <a:lnTo>
                  <a:pt x="1079" y="1015"/>
                </a:lnTo>
                <a:cubicBezTo>
                  <a:pt x="1100" y="783"/>
                  <a:pt x="1079" y="550"/>
                  <a:pt x="995" y="317"/>
                </a:cubicBezTo>
                <a:cubicBezTo>
                  <a:pt x="952" y="212"/>
                  <a:pt x="910" y="127"/>
                  <a:pt x="825" y="64"/>
                </a:cubicBezTo>
                <a:cubicBezTo>
                  <a:pt x="773" y="21"/>
                  <a:pt x="714" y="0"/>
                  <a:pt x="659" y="0"/>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33042" y="4845048"/>
            <a:ext cx="494696" cy="151346"/>
          </a:xfrm>
          <a:custGeom>
            <a:avLst/>
            <a:gdLst/>
            <a:ahLst/>
            <a:cxnLst/>
            <a:rect l="l" t="t" r="r" b="b"/>
            <a:pathLst>
              <a:path w="4210" h="1288" extrusionOk="0">
                <a:moveTo>
                  <a:pt x="2375" y="1"/>
                </a:moveTo>
                <a:cubicBezTo>
                  <a:pt x="1870" y="1"/>
                  <a:pt x="1352" y="85"/>
                  <a:pt x="932" y="187"/>
                </a:cubicBezTo>
                <a:cubicBezTo>
                  <a:pt x="868" y="208"/>
                  <a:pt x="784" y="229"/>
                  <a:pt x="741" y="272"/>
                </a:cubicBezTo>
                <a:cubicBezTo>
                  <a:pt x="1" y="843"/>
                  <a:pt x="1651" y="1287"/>
                  <a:pt x="1947" y="1287"/>
                </a:cubicBezTo>
                <a:cubicBezTo>
                  <a:pt x="2028" y="1287"/>
                  <a:pt x="2113" y="1287"/>
                  <a:pt x="2201" y="1287"/>
                </a:cubicBezTo>
                <a:cubicBezTo>
                  <a:pt x="2686" y="1287"/>
                  <a:pt x="3251" y="1272"/>
                  <a:pt x="3681" y="1075"/>
                </a:cubicBezTo>
                <a:cubicBezTo>
                  <a:pt x="4210" y="822"/>
                  <a:pt x="4083" y="462"/>
                  <a:pt x="3575" y="229"/>
                </a:cubicBezTo>
                <a:cubicBezTo>
                  <a:pt x="3233" y="63"/>
                  <a:pt x="2809" y="1"/>
                  <a:pt x="2375" y="1"/>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431743" y="4929651"/>
            <a:ext cx="77083" cy="121383"/>
          </a:xfrm>
          <a:custGeom>
            <a:avLst/>
            <a:gdLst/>
            <a:ahLst/>
            <a:cxnLst/>
            <a:rect l="l" t="t" r="r" b="b"/>
            <a:pathLst>
              <a:path w="656" h="1033" extrusionOk="0">
                <a:moveTo>
                  <a:pt x="181" y="0"/>
                </a:moveTo>
                <a:cubicBezTo>
                  <a:pt x="162" y="0"/>
                  <a:pt x="144" y="6"/>
                  <a:pt x="127" y="17"/>
                </a:cubicBezTo>
                <a:cubicBezTo>
                  <a:pt x="42" y="38"/>
                  <a:pt x="0" y="144"/>
                  <a:pt x="42" y="207"/>
                </a:cubicBezTo>
                <a:lnTo>
                  <a:pt x="360" y="926"/>
                </a:lnTo>
                <a:cubicBezTo>
                  <a:pt x="381" y="990"/>
                  <a:pt x="444" y="1032"/>
                  <a:pt x="486" y="1032"/>
                </a:cubicBezTo>
                <a:cubicBezTo>
                  <a:pt x="508" y="1032"/>
                  <a:pt x="529" y="1011"/>
                  <a:pt x="550" y="1011"/>
                </a:cubicBezTo>
                <a:cubicBezTo>
                  <a:pt x="635" y="990"/>
                  <a:pt x="656" y="884"/>
                  <a:pt x="635" y="821"/>
                </a:cubicBezTo>
                <a:lnTo>
                  <a:pt x="317" y="102"/>
                </a:lnTo>
                <a:cubicBezTo>
                  <a:pt x="286" y="40"/>
                  <a:pt x="233" y="0"/>
                  <a:pt x="181" y="0"/>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334919" y="4876892"/>
            <a:ext cx="42419" cy="154167"/>
          </a:xfrm>
          <a:custGeom>
            <a:avLst/>
            <a:gdLst/>
            <a:ahLst/>
            <a:cxnLst/>
            <a:rect l="l" t="t" r="r" b="b"/>
            <a:pathLst>
              <a:path w="361" h="1312" extrusionOk="0">
                <a:moveTo>
                  <a:pt x="212" y="1"/>
                </a:moveTo>
                <a:cubicBezTo>
                  <a:pt x="128" y="1"/>
                  <a:pt x="43" y="64"/>
                  <a:pt x="43" y="149"/>
                </a:cubicBezTo>
                <a:lnTo>
                  <a:pt x="1" y="1164"/>
                </a:lnTo>
                <a:cubicBezTo>
                  <a:pt x="1" y="1249"/>
                  <a:pt x="64" y="1312"/>
                  <a:pt x="149" y="1312"/>
                </a:cubicBezTo>
                <a:cubicBezTo>
                  <a:pt x="233" y="1312"/>
                  <a:pt x="297" y="1249"/>
                  <a:pt x="297" y="1164"/>
                </a:cubicBezTo>
                <a:lnTo>
                  <a:pt x="339" y="170"/>
                </a:lnTo>
                <a:cubicBezTo>
                  <a:pt x="360" y="85"/>
                  <a:pt x="297" y="22"/>
                  <a:pt x="212" y="1"/>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22463" y="4341656"/>
            <a:ext cx="77201" cy="120325"/>
          </a:xfrm>
          <a:custGeom>
            <a:avLst/>
            <a:gdLst/>
            <a:ahLst/>
            <a:cxnLst/>
            <a:rect l="l" t="t" r="r" b="b"/>
            <a:pathLst>
              <a:path w="657" h="1024" extrusionOk="0">
                <a:moveTo>
                  <a:pt x="166" y="1"/>
                </a:moveTo>
                <a:cubicBezTo>
                  <a:pt x="146" y="1"/>
                  <a:pt x="126" y="4"/>
                  <a:pt x="106" y="9"/>
                </a:cubicBezTo>
                <a:cubicBezTo>
                  <a:pt x="43" y="51"/>
                  <a:pt x="1" y="136"/>
                  <a:pt x="43" y="199"/>
                </a:cubicBezTo>
                <a:lnTo>
                  <a:pt x="339" y="939"/>
                </a:lnTo>
                <a:cubicBezTo>
                  <a:pt x="360" y="981"/>
                  <a:pt x="424" y="1024"/>
                  <a:pt x="487" y="1024"/>
                </a:cubicBezTo>
                <a:cubicBezTo>
                  <a:pt x="508" y="1024"/>
                  <a:pt x="529" y="1024"/>
                  <a:pt x="550" y="1003"/>
                </a:cubicBezTo>
                <a:cubicBezTo>
                  <a:pt x="614" y="981"/>
                  <a:pt x="656" y="897"/>
                  <a:pt x="614" y="812"/>
                </a:cubicBezTo>
                <a:lnTo>
                  <a:pt x="318" y="93"/>
                </a:lnTo>
                <a:cubicBezTo>
                  <a:pt x="286" y="29"/>
                  <a:pt x="229" y="1"/>
                  <a:pt x="166" y="1"/>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225522" y="4291599"/>
            <a:ext cx="42537" cy="150994"/>
          </a:xfrm>
          <a:custGeom>
            <a:avLst/>
            <a:gdLst/>
            <a:ahLst/>
            <a:cxnLst/>
            <a:rect l="l" t="t" r="r" b="b"/>
            <a:pathLst>
              <a:path w="362" h="1285" extrusionOk="0">
                <a:moveTo>
                  <a:pt x="183" y="1"/>
                </a:moveTo>
                <a:cubicBezTo>
                  <a:pt x="107" y="1"/>
                  <a:pt x="33" y="38"/>
                  <a:pt x="43" y="117"/>
                </a:cubicBezTo>
                <a:lnTo>
                  <a:pt x="0" y="1133"/>
                </a:lnTo>
                <a:cubicBezTo>
                  <a:pt x="0" y="1217"/>
                  <a:pt x="64" y="1281"/>
                  <a:pt x="148" y="1281"/>
                </a:cubicBezTo>
                <a:cubicBezTo>
                  <a:pt x="157" y="1283"/>
                  <a:pt x="166" y="1285"/>
                  <a:pt x="174" y="1285"/>
                </a:cubicBezTo>
                <a:cubicBezTo>
                  <a:pt x="233" y="1285"/>
                  <a:pt x="297" y="1227"/>
                  <a:pt x="297" y="1154"/>
                </a:cubicBezTo>
                <a:lnTo>
                  <a:pt x="339" y="139"/>
                </a:lnTo>
                <a:cubicBezTo>
                  <a:pt x="361" y="49"/>
                  <a:pt x="270" y="1"/>
                  <a:pt x="183" y="1"/>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589611" y="3792555"/>
            <a:ext cx="5847754" cy="1489611"/>
          </a:xfrm>
          <a:custGeom>
            <a:avLst/>
            <a:gdLst/>
            <a:ahLst/>
            <a:cxnLst/>
            <a:rect l="l" t="t" r="r" b="b"/>
            <a:pathLst>
              <a:path w="49766" h="12677" extrusionOk="0">
                <a:moveTo>
                  <a:pt x="13886" y="0"/>
                </a:moveTo>
                <a:cubicBezTo>
                  <a:pt x="3627" y="0"/>
                  <a:pt x="1" y="1911"/>
                  <a:pt x="1" y="1911"/>
                </a:cubicBezTo>
                <a:lnTo>
                  <a:pt x="1" y="12676"/>
                </a:lnTo>
                <a:lnTo>
                  <a:pt x="49765" y="12676"/>
                </a:lnTo>
                <a:lnTo>
                  <a:pt x="49765" y="5422"/>
                </a:lnTo>
                <a:cubicBezTo>
                  <a:pt x="49765" y="5422"/>
                  <a:pt x="46952" y="3222"/>
                  <a:pt x="27474" y="896"/>
                </a:cubicBezTo>
                <a:cubicBezTo>
                  <a:pt x="22017" y="241"/>
                  <a:pt x="17532" y="0"/>
                  <a:pt x="138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5076597" y="4283021"/>
            <a:ext cx="124320" cy="131723"/>
          </a:xfrm>
          <a:custGeom>
            <a:avLst/>
            <a:gdLst/>
            <a:ahLst/>
            <a:cxnLst/>
            <a:rect l="l" t="t" r="r" b="b"/>
            <a:pathLst>
              <a:path w="1058" h="1121" extrusionOk="0">
                <a:moveTo>
                  <a:pt x="762" y="0"/>
                </a:moveTo>
                <a:cubicBezTo>
                  <a:pt x="677" y="42"/>
                  <a:pt x="614" y="85"/>
                  <a:pt x="571" y="169"/>
                </a:cubicBezTo>
                <a:cubicBezTo>
                  <a:pt x="466" y="317"/>
                  <a:pt x="402" y="465"/>
                  <a:pt x="339" y="635"/>
                </a:cubicBezTo>
                <a:lnTo>
                  <a:pt x="254" y="127"/>
                </a:lnTo>
                <a:cubicBezTo>
                  <a:pt x="254" y="106"/>
                  <a:pt x="233" y="63"/>
                  <a:pt x="212" y="42"/>
                </a:cubicBezTo>
                <a:cubicBezTo>
                  <a:pt x="194" y="34"/>
                  <a:pt x="177" y="28"/>
                  <a:pt x="159" y="28"/>
                </a:cubicBezTo>
                <a:cubicBezTo>
                  <a:pt x="135" y="28"/>
                  <a:pt x="110" y="39"/>
                  <a:pt x="85" y="63"/>
                </a:cubicBezTo>
                <a:cubicBezTo>
                  <a:pt x="64" y="106"/>
                  <a:pt x="43" y="148"/>
                  <a:pt x="43" y="190"/>
                </a:cubicBezTo>
                <a:cubicBezTo>
                  <a:pt x="0" y="381"/>
                  <a:pt x="0" y="571"/>
                  <a:pt x="22" y="740"/>
                </a:cubicBezTo>
                <a:cubicBezTo>
                  <a:pt x="43" y="804"/>
                  <a:pt x="64" y="867"/>
                  <a:pt x="106" y="888"/>
                </a:cubicBezTo>
                <a:lnTo>
                  <a:pt x="656" y="1121"/>
                </a:lnTo>
                <a:cubicBezTo>
                  <a:pt x="825" y="952"/>
                  <a:pt x="952" y="740"/>
                  <a:pt x="1016" y="508"/>
                </a:cubicBezTo>
                <a:cubicBezTo>
                  <a:pt x="1058" y="402"/>
                  <a:pt x="1058" y="296"/>
                  <a:pt x="1037" y="190"/>
                </a:cubicBezTo>
                <a:cubicBezTo>
                  <a:pt x="994" y="63"/>
                  <a:pt x="889" y="0"/>
                  <a:pt x="7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3220136" y="3892904"/>
            <a:ext cx="121970" cy="131723"/>
          </a:xfrm>
          <a:custGeom>
            <a:avLst/>
            <a:gdLst/>
            <a:ahLst/>
            <a:cxnLst/>
            <a:rect l="l" t="t" r="r" b="b"/>
            <a:pathLst>
              <a:path w="1038" h="1121" extrusionOk="0">
                <a:moveTo>
                  <a:pt x="770" y="0"/>
                </a:moveTo>
                <a:cubicBezTo>
                  <a:pt x="735" y="0"/>
                  <a:pt x="697" y="7"/>
                  <a:pt x="656" y="21"/>
                </a:cubicBezTo>
                <a:cubicBezTo>
                  <a:pt x="593" y="63"/>
                  <a:pt x="530" y="148"/>
                  <a:pt x="508" y="232"/>
                </a:cubicBezTo>
                <a:cubicBezTo>
                  <a:pt x="466" y="401"/>
                  <a:pt x="445" y="571"/>
                  <a:pt x="424" y="740"/>
                </a:cubicBezTo>
                <a:cubicBezTo>
                  <a:pt x="360" y="592"/>
                  <a:pt x="276" y="444"/>
                  <a:pt x="212" y="296"/>
                </a:cubicBezTo>
                <a:cubicBezTo>
                  <a:pt x="191" y="253"/>
                  <a:pt x="170" y="232"/>
                  <a:pt x="149" y="211"/>
                </a:cubicBezTo>
                <a:cubicBezTo>
                  <a:pt x="138" y="205"/>
                  <a:pt x="126" y="203"/>
                  <a:pt x="115" y="203"/>
                </a:cubicBezTo>
                <a:cubicBezTo>
                  <a:pt x="85" y="203"/>
                  <a:pt x="59" y="222"/>
                  <a:pt x="43" y="253"/>
                </a:cubicBezTo>
                <a:cubicBezTo>
                  <a:pt x="22" y="296"/>
                  <a:pt x="1" y="359"/>
                  <a:pt x="22" y="401"/>
                </a:cubicBezTo>
                <a:cubicBezTo>
                  <a:pt x="22" y="592"/>
                  <a:pt x="85" y="761"/>
                  <a:pt x="170" y="930"/>
                </a:cubicBezTo>
                <a:cubicBezTo>
                  <a:pt x="191" y="994"/>
                  <a:pt x="212" y="1057"/>
                  <a:pt x="276" y="1057"/>
                </a:cubicBezTo>
                <a:lnTo>
                  <a:pt x="847" y="1121"/>
                </a:lnTo>
                <a:cubicBezTo>
                  <a:pt x="953" y="909"/>
                  <a:pt x="1016" y="676"/>
                  <a:pt x="1037" y="444"/>
                </a:cubicBezTo>
                <a:cubicBezTo>
                  <a:pt x="1037" y="317"/>
                  <a:pt x="1016" y="211"/>
                  <a:pt x="953" y="105"/>
                </a:cubicBezTo>
                <a:cubicBezTo>
                  <a:pt x="909" y="33"/>
                  <a:pt x="846" y="0"/>
                  <a:pt x="7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2954222" y="3875396"/>
            <a:ext cx="82136" cy="104462"/>
          </a:xfrm>
          <a:custGeom>
            <a:avLst/>
            <a:gdLst/>
            <a:ahLst/>
            <a:cxnLst/>
            <a:rect l="l" t="t" r="r" b="b"/>
            <a:pathLst>
              <a:path w="699" h="889" extrusionOk="0">
                <a:moveTo>
                  <a:pt x="107" y="1"/>
                </a:moveTo>
                <a:cubicBezTo>
                  <a:pt x="64" y="1"/>
                  <a:pt x="43" y="1"/>
                  <a:pt x="22" y="43"/>
                </a:cubicBezTo>
                <a:cubicBezTo>
                  <a:pt x="22" y="64"/>
                  <a:pt x="1" y="106"/>
                  <a:pt x="22" y="127"/>
                </a:cubicBezTo>
                <a:cubicBezTo>
                  <a:pt x="1" y="360"/>
                  <a:pt x="64" y="572"/>
                  <a:pt x="191" y="741"/>
                </a:cubicBezTo>
                <a:lnTo>
                  <a:pt x="508" y="889"/>
                </a:lnTo>
                <a:lnTo>
                  <a:pt x="593" y="656"/>
                </a:lnTo>
                <a:cubicBezTo>
                  <a:pt x="635" y="572"/>
                  <a:pt x="656" y="466"/>
                  <a:pt x="678" y="360"/>
                </a:cubicBezTo>
                <a:cubicBezTo>
                  <a:pt x="699" y="254"/>
                  <a:pt x="678" y="170"/>
                  <a:pt x="635" y="64"/>
                </a:cubicBezTo>
                <a:cubicBezTo>
                  <a:pt x="614" y="64"/>
                  <a:pt x="614" y="43"/>
                  <a:pt x="593" y="43"/>
                </a:cubicBezTo>
                <a:cubicBezTo>
                  <a:pt x="582" y="37"/>
                  <a:pt x="570" y="35"/>
                  <a:pt x="559" y="35"/>
                </a:cubicBezTo>
                <a:cubicBezTo>
                  <a:pt x="528" y="35"/>
                  <a:pt x="497" y="54"/>
                  <a:pt x="466" y="85"/>
                </a:cubicBezTo>
                <a:cubicBezTo>
                  <a:pt x="381" y="170"/>
                  <a:pt x="339" y="275"/>
                  <a:pt x="318" y="402"/>
                </a:cubicBezTo>
                <a:cubicBezTo>
                  <a:pt x="276" y="297"/>
                  <a:pt x="233" y="191"/>
                  <a:pt x="191" y="85"/>
                </a:cubicBezTo>
                <a:cubicBezTo>
                  <a:pt x="170" y="43"/>
                  <a:pt x="149" y="1"/>
                  <a:pt x="1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507592" y="3853070"/>
            <a:ext cx="129373" cy="137481"/>
          </a:xfrm>
          <a:custGeom>
            <a:avLst/>
            <a:gdLst/>
            <a:ahLst/>
            <a:cxnLst/>
            <a:rect l="l" t="t" r="r" b="b"/>
            <a:pathLst>
              <a:path w="1101" h="1170" extrusionOk="0">
                <a:moveTo>
                  <a:pt x="659" y="0"/>
                </a:moveTo>
                <a:cubicBezTo>
                  <a:pt x="603" y="0"/>
                  <a:pt x="551" y="21"/>
                  <a:pt x="508" y="64"/>
                </a:cubicBezTo>
                <a:cubicBezTo>
                  <a:pt x="445" y="127"/>
                  <a:pt x="424" y="233"/>
                  <a:pt x="445" y="317"/>
                </a:cubicBezTo>
                <a:cubicBezTo>
                  <a:pt x="445" y="487"/>
                  <a:pt x="487" y="656"/>
                  <a:pt x="529" y="825"/>
                </a:cubicBezTo>
                <a:lnTo>
                  <a:pt x="170" y="487"/>
                </a:lnTo>
                <a:cubicBezTo>
                  <a:pt x="149" y="444"/>
                  <a:pt x="128" y="444"/>
                  <a:pt x="85" y="423"/>
                </a:cubicBezTo>
                <a:cubicBezTo>
                  <a:pt x="43" y="423"/>
                  <a:pt x="1" y="465"/>
                  <a:pt x="1" y="529"/>
                </a:cubicBezTo>
                <a:cubicBezTo>
                  <a:pt x="1" y="571"/>
                  <a:pt x="1" y="614"/>
                  <a:pt x="43" y="656"/>
                </a:cubicBezTo>
                <a:cubicBezTo>
                  <a:pt x="106" y="825"/>
                  <a:pt x="212" y="973"/>
                  <a:pt x="360" y="1100"/>
                </a:cubicBezTo>
                <a:cubicBezTo>
                  <a:pt x="395" y="1135"/>
                  <a:pt x="429" y="1169"/>
                  <a:pt x="475" y="1169"/>
                </a:cubicBezTo>
                <a:cubicBezTo>
                  <a:pt x="486" y="1169"/>
                  <a:pt x="497" y="1167"/>
                  <a:pt x="508" y="1163"/>
                </a:cubicBezTo>
                <a:lnTo>
                  <a:pt x="1079" y="1015"/>
                </a:lnTo>
                <a:cubicBezTo>
                  <a:pt x="1100" y="783"/>
                  <a:pt x="1079" y="550"/>
                  <a:pt x="995" y="317"/>
                </a:cubicBezTo>
                <a:cubicBezTo>
                  <a:pt x="952" y="212"/>
                  <a:pt x="910" y="127"/>
                  <a:pt x="825" y="64"/>
                </a:cubicBezTo>
                <a:cubicBezTo>
                  <a:pt x="773" y="21"/>
                  <a:pt x="714" y="0"/>
                  <a:pt x="6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299686" y="4847515"/>
            <a:ext cx="489643" cy="227490"/>
          </a:xfrm>
          <a:custGeom>
            <a:avLst/>
            <a:gdLst/>
            <a:ahLst/>
            <a:cxnLst/>
            <a:rect l="l" t="t" r="r" b="b"/>
            <a:pathLst>
              <a:path w="4167" h="1936" extrusionOk="0">
                <a:moveTo>
                  <a:pt x="1866" y="0"/>
                </a:moveTo>
                <a:cubicBezTo>
                  <a:pt x="1359" y="0"/>
                  <a:pt x="855" y="102"/>
                  <a:pt x="381" y="314"/>
                </a:cubicBezTo>
                <a:cubicBezTo>
                  <a:pt x="297" y="335"/>
                  <a:pt x="233" y="378"/>
                  <a:pt x="170" y="441"/>
                </a:cubicBezTo>
                <a:cubicBezTo>
                  <a:pt x="1" y="631"/>
                  <a:pt x="149" y="949"/>
                  <a:pt x="339" y="1118"/>
                </a:cubicBezTo>
                <a:cubicBezTo>
                  <a:pt x="868" y="1628"/>
                  <a:pt x="1935" y="1935"/>
                  <a:pt x="2730" y="1935"/>
                </a:cubicBezTo>
                <a:cubicBezTo>
                  <a:pt x="2826" y="1935"/>
                  <a:pt x="2918" y="1931"/>
                  <a:pt x="3004" y="1922"/>
                </a:cubicBezTo>
                <a:cubicBezTo>
                  <a:pt x="4167" y="1773"/>
                  <a:pt x="3892" y="420"/>
                  <a:pt x="2919" y="145"/>
                </a:cubicBezTo>
                <a:cubicBezTo>
                  <a:pt x="2572" y="50"/>
                  <a:pt x="2218" y="0"/>
                  <a:pt x="18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751963" y="4707097"/>
            <a:ext cx="355453" cy="173320"/>
          </a:xfrm>
          <a:custGeom>
            <a:avLst/>
            <a:gdLst/>
            <a:ahLst/>
            <a:cxnLst/>
            <a:rect l="l" t="t" r="r" b="b"/>
            <a:pathLst>
              <a:path w="3025" h="1475" extrusionOk="0">
                <a:moveTo>
                  <a:pt x="1287" y="0"/>
                </a:moveTo>
                <a:cubicBezTo>
                  <a:pt x="1225" y="0"/>
                  <a:pt x="1163" y="3"/>
                  <a:pt x="1101" y="8"/>
                </a:cubicBezTo>
                <a:cubicBezTo>
                  <a:pt x="762" y="8"/>
                  <a:pt x="445" y="134"/>
                  <a:pt x="191" y="367"/>
                </a:cubicBezTo>
                <a:cubicBezTo>
                  <a:pt x="64" y="494"/>
                  <a:pt x="1" y="705"/>
                  <a:pt x="43" y="896"/>
                </a:cubicBezTo>
                <a:cubicBezTo>
                  <a:pt x="188" y="1286"/>
                  <a:pt x="794" y="1474"/>
                  <a:pt x="1402" y="1474"/>
                </a:cubicBezTo>
                <a:cubicBezTo>
                  <a:pt x="2211" y="1474"/>
                  <a:pt x="3025" y="1143"/>
                  <a:pt x="2771" y="515"/>
                </a:cubicBezTo>
                <a:cubicBezTo>
                  <a:pt x="2750" y="452"/>
                  <a:pt x="2708" y="431"/>
                  <a:pt x="2666" y="388"/>
                </a:cubicBezTo>
                <a:cubicBezTo>
                  <a:pt x="2253" y="144"/>
                  <a:pt x="1774" y="0"/>
                  <a:pt x="12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19352" y="4845048"/>
            <a:ext cx="494696" cy="151346"/>
          </a:xfrm>
          <a:custGeom>
            <a:avLst/>
            <a:gdLst/>
            <a:ahLst/>
            <a:cxnLst/>
            <a:rect l="l" t="t" r="r" b="b"/>
            <a:pathLst>
              <a:path w="4210" h="1288" extrusionOk="0">
                <a:moveTo>
                  <a:pt x="2375" y="1"/>
                </a:moveTo>
                <a:cubicBezTo>
                  <a:pt x="1870" y="1"/>
                  <a:pt x="1352" y="85"/>
                  <a:pt x="932" y="187"/>
                </a:cubicBezTo>
                <a:cubicBezTo>
                  <a:pt x="868" y="208"/>
                  <a:pt x="784" y="229"/>
                  <a:pt x="741" y="272"/>
                </a:cubicBezTo>
                <a:cubicBezTo>
                  <a:pt x="1" y="843"/>
                  <a:pt x="1651" y="1287"/>
                  <a:pt x="1947" y="1287"/>
                </a:cubicBezTo>
                <a:cubicBezTo>
                  <a:pt x="2028" y="1287"/>
                  <a:pt x="2113" y="1287"/>
                  <a:pt x="2201" y="1287"/>
                </a:cubicBezTo>
                <a:cubicBezTo>
                  <a:pt x="2686" y="1287"/>
                  <a:pt x="3251" y="1272"/>
                  <a:pt x="3681" y="1075"/>
                </a:cubicBezTo>
                <a:cubicBezTo>
                  <a:pt x="4210" y="822"/>
                  <a:pt x="4083" y="462"/>
                  <a:pt x="3575" y="229"/>
                </a:cubicBezTo>
                <a:cubicBezTo>
                  <a:pt x="3233" y="63"/>
                  <a:pt x="2809" y="1"/>
                  <a:pt x="23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235509" y="4988404"/>
            <a:ext cx="570722" cy="242648"/>
          </a:xfrm>
          <a:custGeom>
            <a:avLst/>
            <a:gdLst/>
            <a:ahLst/>
            <a:cxnLst/>
            <a:rect l="l" t="t" r="r" b="b"/>
            <a:pathLst>
              <a:path w="4857" h="2065" extrusionOk="0">
                <a:moveTo>
                  <a:pt x="2199" y="1"/>
                </a:moveTo>
                <a:cubicBezTo>
                  <a:pt x="1526" y="1"/>
                  <a:pt x="856" y="228"/>
                  <a:pt x="318" y="680"/>
                </a:cubicBezTo>
                <a:cubicBezTo>
                  <a:pt x="127" y="807"/>
                  <a:pt x="21" y="997"/>
                  <a:pt x="0" y="1209"/>
                </a:cubicBezTo>
                <a:cubicBezTo>
                  <a:pt x="21" y="1420"/>
                  <a:pt x="148" y="1611"/>
                  <a:pt x="339" y="1695"/>
                </a:cubicBezTo>
                <a:cubicBezTo>
                  <a:pt x="805" y="1995"/>
                  <a:pt x="1340" y="2050"/>
                  <a:pt x="1885" y="2050"/>
                </a:cubicBezTo>
                <a:cubicBezTo>
                  <a:pt x="2202" y="2050"/>
                  <a:pt x="2523" y="2031"/>
                  <a:pt x="2835" y="2031"/>
                </a:cubicBezTo>
                <a:cubicBezTo>
                  <a:pt x="3007" y="2031"/>
                  <a:pt x="3177" y="2037"/>
                  <a:pt x="3342" y="2055"/>
                </a:cubicBezTo>
                <a:cubicBezTo>
                  <a:pt x="3395" y="2061"/>
                  <a:pt x="3448" y="2064"/>
                  <a:pt x="3499" y="2064"/>
                </a:cubicBezTo>
                <a:cubicBezTo>
                  <a:pt x="4323" y="2064"/>
                  <a:pt x="4856" y="1295"/>
                  <a:pt x="4040" y="638"/>
                </a:cubicBezTo>
                <a:cubicBezTo>
                  <a:pt x="3500" y="212"/>
                  <a:pt x="2848" y="1"/>
                  <a:pt x="2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418053" y="4929651"/>
            <a:ext cx="77083" cy="121383"/>
          </a:xfrm>
          <a:custGeom>
            <a:avLst/>
            <a:gdLst/>
            <a:ahLst/>
            <a:cxnLst/>
            <a:rect l="l" t="t" r="r" b="b"/>
            <a:pathLst>
              <a:path w="656" h="1033" extrusionOk="0">
                <a:moveTo>
                  <a:pt x="181" y="0"/>
                </a:moveTo>
                <a:cubicBezTo>
                  <a:pt x="162" y="0"/>
                  <a:pt x="144" y="6"/>
                  <a:pt x="127" y="17"/>
                </a:cubicBezTo>
                <a:cubicBezTo>
                  <a:pt x="42" y="38"/>
                  <a:pt x="0" y="144"/>
                  <a:pt x="42" y="207"/>
                </a:cubicBezTo>
                <a:lnTo>
                  <a:pt x="360" y="926"/>
                </a:lnTo>
                <a:cubicBezTo>
                  <a:pt x="381" y="990"/>
                  <a:pt x="444" y="1032"/>
                  <a:pt x="486" y="1032"/>
                </a:cubicBezTo>
                <a:cubicBezTo>
                  <a:pt x="508" y="1032"/>
                  <a:pt x="529" y="1011"/>
                  <a:pt x="550" y="1011"/>
                </a:cubicBezTo>
                <a:cubicBezTo>
                  <a:pt x="635" y="990"/>
                  <a:pt x="656" y="884"/>
                  <a:pt x="635" y="821"/>
                </a:cubicBezTo>
                <a:lnTo>
                  <a:pt x="317" y="102"/>
                </a:lnTo>
                <a:cubicBezTo>
                  <a:pt x="286" y="40"/>
                  <a:pt x="233" y="0"/>
                  <a:pt x="1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21229" y="4876892"/>
            <a:ext cx="42419" cy="154167"/>
          </a:xfrm>
          <a:custGeom>
            <a:avLst/>
            <a:gdLst/>
            <a:ahLst/>
            <a:cxnLst/>
            <a:rect l="l" t="t" r="r" b="b"/>
            <a:pathLst>
              <a:path w="361" h="1312" extrusionOk="0">
                <a:moveTo>
                  <a:pt x="212" y="1"/>
                </a:moveTo>
                <a:cubicBezTo>
                  <a:pt x="128" y="1"/>
                  <a:pt x="43" y="64"/>
                  <a:pt x="43" y="149"/>
                </a:cubicBezTo>
                <a:lnTo>
                  <a:pt x="1" y="1164"/>
                </a:lnTo>
                <a:cubicBezTo>
                  <a:pt x="1" y="1249"/>
                  <a:pt x="64" y="1312"/>
                  <a:pt x="149" y="1312"/>
                </a:cubicBezTo>
                <a:cubicBezTo>
                  <a:pt x="233" y="1312"/>
                  <a:pt x="297" y="1249"/>
                  <a:pt x="297" y="1164"/>
                </a:cubicBezTo>
                <a:lnTo>
                  <a:pt x="339" y="170"/>
                </a:lnTo>
                <a:cubicBezTo>
                  <a:pt x="360" y="85"/>
                  <a:pt x="297" y="22"/>
                  <a:pt x="2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134187" y="5132348"/>
            <a:ext cx="73088" cy="114920"/>
          </a:xfrm>
          <a:custGeom>
            <a:avLst/>
            <a:gdLst/>
            <a:ahLst/>
            <a:cxnLst/>
            <a:rect l="l" t="t" r="r" b="b"/>
            <a:pathLst>
              <a:path w="622" h="978" extrusionOk="0">
                <a:moveTo>
                  <a:pt x="170" y="0"/>
                </a:moveTo>
                <a:cubicBezTo>
                  <a:pt x="82" y="0"/>
                  <a:pt x="0" y="72"/>
                  <a:pt x="30" y="174"/>
                </a:cubicBezTo>
                <a:lnTo>
                  <a:pt x="326" y="893"/>
                </a:lnTo>
                <a:cubicBezTo>
                  <a:pt x="368" y="957"/>
                  <a:pt x="410" y="978"/>
                  <a:pt x="474" y="978"/>
                </a:cubicBezTo>
                <a:lnTo>
                  <a:pt x="516" y="978"/>
                </a:lnTo>
                <a:cubicBezTo>
                  <a:pt x="601" y="936"/>
                  <a:pt x="622" y="851"/>
                  <a:pt x="601" y="788"/>
                </a:cubicBezTo>
                <a:lnTo>
                  <a:pt x="283" y="47"/>
                </a:lnTo>
                <a:cubicBezTo>
                  <a:pt x="251" y="15"/>
                  <a:pt x="210" y="0"/>
                  <a:pt x="1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1227016" y="5075710"/>
            <a:ext cx="42419" cy="154167"/>
          </a:xfrm>
          <a:custGeom>
            <a:avLst/>
            <a:gdLst/>
            <a:ahLst/>
            <a:cxnLst/>
            <a:rect l="l" t="t" r="r" b="b"/>
            <a:pathLst>
              <a:path w="361" h="1312" extrusionOk="0">
                <a:moveTo>
                  <a:pt x="212" y="1"/>
                </a:moveTo>
                <a:cubicBezTo>
                  <a:pt x="128" y="1"/>
                  <a:pt x="64" y="64"/>
                  <a:pt x="64" y="149"/>
                </a:cubicBezTo>
                <a:lnTo>
                  <a:pt x="22" y="1143"/>
                </a:lnTo>
                <a:cubicBezTo>
                  <a:pt x="1" y="1227"/>
                  <a:pt x="64" y="1312"/>
                  <a:pt x="149" y="1312"/>
                </a:cubicBezTo>
                <a:cubicBezTo>
                  <a:pt x="234" y="1312"/>
                  <a:pt x="318" y="1248"/>
                  <a:pt x="318" y="1164"/>
                </a:cubicBezTo>
                <a:lnTo>
                  <a:pt x="360" y="170"/>
                </a:lnTo>
                <a:cubicBezTo>
                  <a:pt x="360" y="85"/>
                  <a:pt x="297" y="1"/>
                  <a:pt x="2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08774" y="4341656"/>
            <a:ext cx="77201" cy="120325"/>
          </a:xfrm>
          <a:custGeom>
            <a:avLst/>
            <a:gdLst/>
            <a:ahLst/>
            <a:cxnLst/>
            <a:rect l="l" t="t" r="r" b="b"/>
            <a:pathLst>
              <a:path w="657" h="1024" extrusionOk="0">
                <a:moveTo>
                  <a:pt x="166" y="1"/>
                </a:moveTo>
                <a:cubicBezTo>
                  <a:pt x="146" y="1"/>
                  <a:pt x="126" y="4"/>
                  <a:pt x="106" y="9"/>
                </a:cubicBezTo>
                <a:cubicBezTo>
                  <a:pt x="43" y="51"/>
                  <a:pt x="1" y="136"/>
                  <a:pt x="43" y="199"/>
                </a:cubicBezTo>
                <a:lnTo>
                  <a:pt x="339" y="939"/>
                </a:lnTo>
                <a:cubicBezTo>
                  <a:pt x="360" y="981"/>
                  <a:pt x="424" y="1024"/>
                  <a:pt x="487" y="1024"/>
                </a:cubicBezTo>
                <a:cubicBezTo>
                  <a:pt x="508" y="1024"/>
                  <a:pt x="529" y="1024"/>
                  <a:pt x="550" y="1003"/>
                </a:cubicBezTo>
                <a:cubicBezTo>
                  <a:pt x="614" y="981"/>
                  <a:pt x="656" y="897"/>
                  <a:pt x="614" y="812"/>
                </a:cubicBezTo>
                <a:lnTo>
                  <a:pt x="318" y="93"/>
                </a:lnTo>
                <a:cubicBezTo>
                  <a:pt x="286" y="29"/>
                  <a:pt x="229" y="1"/>
                  <a:pt x="1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211832" y="4291599"/>
            <a:ext cx="42537" cy="150994"/>
          </a:xfrm>
          <a:custGeom>
            <a:avLst/>
            <a:gdLst/>
            <a:ahLst/>
            <a:cxnLst/>
            <a:rect l="l" t="t" r="r" b="b"/>
            <a:pathLst>
              <a:path w="362" h="1285" extrusionOk="0">
                <a:moveTo>
                  <a:pt x="183" y="1"/>
                </a:moveTo>
                <a:cubicBezTo>
                  <a:pt x="107" y="1"/>
                  <a:pt x="33" y="38"/>
                  <a:pt x="43" y="117"/>
                </a:cubicBezTo>
                <a:lnTo>
                  <a:pt x="0" y="1133"/>
                </a:lnTo>
                <a:cubicBezTo>
                  <a:pt x="0" y="1217"/>
                  <a:pt x="64" y="1281"/>
                  <a:pt x="148" y="1281"/>
                </a:cubicBezTo>
                <a:cubicBezTo>
                  <a:pt x="157" y="1283"/>
                  <a:pt x="166" y="1285"/>
                  <a:pt x="174" y="1285"/>
                </a:cubicBezTo>
                <a:cubicBezTo>
                  <a:pt x="233" y="1285"/>
                  <a:pt x="297" y="1227"/>
                  <a:pt x="297" y="1154"/>
                </a:cubicBezTo>
                <a:lnTo>
                  <a:pt x="339" y="139"/>
                </a:lnTo>
                <a:cubicBezTo>
                  <a:pt x="361" y="49"/>
                  <a:pt x="270" y="1"/>
                  <a:pt x="1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289699" y="4213928"/>
            <a:ext cx="77201" cy="121383"/>
          </a:xfrm>
          <a:custGeom>
            <a:avLst/>
            <a:gdLst/>
            <a:ahLst/>
            <a:cxnLst/>
            <a:rect l="l" t="t" r="r" b="b"/>
            <a:pathLst>
              <a:path w="657" h="1033" extrusionOk="0">
                <a:moveTo>
                  <a:pt x="484" y="0"/>
                </a:moveTo>
                <a:cubicBezTo>
                  <a:pt x="425" y="0"/>
                  <a:pt x="376" y="40"/>
                  <a:pt x="361" y="102"/>
                </a:cubicBezTo>
                <a:lnTo>
                  <a:pt x="43" y="821"/>
                </a:lnTo>
                <a:cubicBezTo>
                  <a:pt x="1" y="884"/>
                  <a:pt x="43" y="990"/>
                  <a:pt x="128" y="1011"/>
                </a:cubicBezTo>
                <a:cubicBezTo>
                  <a:pt x="128" y="1032"/>
                  <a:pt x="149" y="1032"/>
                  <a:pt x="170" y="1032"/>
                </a:cubicBezTo>
                <a:cubicBezTo>
                  <a:pt x="234" y="1032"/>
                  <a:pt x="297" y="990"/>
                  <a:pt x="318" y="926"/>
                </a:cubicBezTo>
                <a:lnTo>
                  <a:pt x="635" y="207"/>
                </a:lnTo>
                <a:cubicBezTo>
                  <a:pt x="657" y="144"/>
                  <a:pt x="635" y="59"/>
                  <a:pt x="551" y="17"/>
                </a:cubicBezTo>
                <a:cubicBezTo>
                  <a:pt x="528" y="6"/>
                  <a:pt x="506" y="0"/>
                  <a:pt x="4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3230124" y="4163988"/>
            <a:ext cx="42302" cy="151346"/>
          </a:xfrm>
          <a:custGeom>
            <a:avLst/>
            <a:gdLst/>
            <a:ahLst/>
            <a:cxnLst/>
            <a:rect l="l" t="t" r="r" b="b"/>
            <a:pathLst>
              <a:path w="360" h="1288" extrusionOk="0">
                <a:moveTo>
                  <a:pt x="155" y="0"/>
                </a:moveTo>
                <a:cubicBezTo>
                  <a:pt x="84" y="0"/>
                  <a:pt x="11" y="48"/>
                  <a:pt x="0" y="146"/>
                </a:cubicBezTo>
                <a:lnTo>
                  <a:pt x="64" y="1140"/>
                </a:lnTo>
                <a:cubicBezTo>
                  <a:pt x="64" y="1225"/>
                  <a:pt x="127" y="1288"/>
                  <a:pt x="212" y="1288"/>
                </a:cubicBezTo>
                <a:cubicBezTo>
                  <a:pt x="296" y="1288"/>
                  <a:pt x="360" y="1225"/>
                  <a:pt x="360" y="1140"/>
                </a:cubicBezTo>
                <a:lnTo>
                  <a:pt x="296" y="125"/>
                </a:lnTo>
                <a:cubicBezTo>
                  <a:pt x="286" y="43"/>
                  <a:pt x="221"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9296849" y="3752125"/>
            <a:ext cx="83963" cy="114968"/>
          </a:xfrm>
          <a:custGeom>
            <a:avLst/>
            <a:gdLst/>
            <a:ahLst/>
            <a:cxnLst/>
            <a:rect l="l" t="t" r="r" b="b"/>
            <a:pathLst>
              <a:path w="742" h="1016" extrusionOk="0">
                <a:moveTo>
                  <a:pt x="128" y="1"/>
                </a:moveTo>
                <a:cubicBezTo>
                  <a:pt x="86" y="1"/>
                  <a:pt x="43" y="22"/>
                  <a:pt x="22" y="64"/>
                </a:cubicBezTo>
                <a:cubicBezTo>
                  <a:pt x="22" y="85"/>
                  <a:pt x="1" y="128"/>
                  <a:pt x="1" y="149"/>
                </a:cubicBezTo>
                <a:cubicBezTo>
                  <a:pt x="1" y="403"/>
                  <a:pt x="43" y="635"/>
                  <a:pt x="170" y="826"/>
                </a:cubicBezTo>
                <a:lnTo>
                  <a:pt x="509" y="1016"/>
                </a:lnTo>
                <a:lnTo>
                  <a:pt x="614" y="762"/>
                </a:lnTo>
                <a:cubicBezTo>
                  <a:pt x="657" y="656"/>
                  <a:pt x="699" y="551"/>
                  <a:pt x="720" y="445"/>
                </a:cubicBezTo>
                <a:cubicBezTo>
                  <a:pt x="741" y="339"/>
                  <a:pt x="741" y="212"/>
                  <a:pt x="678" y="128"/>
                </a:cubicBezTo>
                <a:cubicBezTo>
                  <a:pt x="678" y="106"/>
                  <a:pt x="657" y="85"/>
                  <a:pt x="657" y="85"/>
                </a:cubicBezTo>
                <a:cubicBezTo>
                  <a:pt x="644" y="73"/>
                  <a:pt x="630" y="68"/>
                  <a:pt x="615" y="68"/>
                </a:cubicBezTo>
                <a:cubicBezTo>
                  <a:pt x="579" y="68"/>
                  <a:pt x="538" y="98"/>
                  <a:pt x="509" y="128"/>
                </a:cubicBezTo>
                <a:cubicBezTo>
                  <a:pt x="424" y="212"/>
                  <a:pt x="360" y="318"/>
                  <a:pt x="318" y="466"/>
                </a:cubicBezTo>
                <a:cubicBezTo>
                  <a:pt x="297" y="339"/>
                  <a:pt x="255" y="212"/>
                  <a:pt x="212" y="106"/>
                </a:cubicBezTo>
                <a:cubicBezTo>
                  <a:pt x="191" y="64"/>
                  <a:pt x="170" y="1"/>
                  <a:pt x="128" y="1"/>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9541042" y="3763214"/>
            <a:ext cx="110215" cy="123115"/>
          </a:xfrm>
          <a:custGeom>
            <a:avLst/>
            <a:gdLst/>
            <a:ahLst/>
            <a:cxnLst/>
            <a:rect l="l" t="t" r="r" b="b"/>
            <a:pathLst>
              <a:path w="974" h="1088" extrusionOk="0">
                <a:moveTo>
                  <a:pt x="123" y="0"/>
                </a:moveTo>
                <a:cubicBezTo>
                  <a:pt x="85" y="0"/>
                  <a:pt x="58" y="20"/>
                  <a:pt x="42" y="51"/>
                </a:cubicBezTo>
                <a:cubicBezTo>
                  <a:pt x="21" y="72"/>
                  <a:pt x="21" y="114"/>
                  <a:pt x="21" y="156"/>
                </a:cubicBezTo>
                <a:cubicBezTo>
                  <a:pt x="0" y="431"/>
                  <a:pt x="85" y="685"/>
                  <a:pt x="233" y="897"/>
                </a:cubicBezTo>
                <a:lnTo>
                  <a:pt x="698" y="1087"/>
                </a:lnTo>
                <a:lnTo>
                  <a:pt x="825" y="812"/>
                </a:lnTo>
                <a:cubicBezTo>
                  <a:pt x="888" y="706"/>
                  <a:pt x="931" y="601"/>
                  <a:pt x="952" y="474"/>
                </a:cubicBezTo>
                <a:cubicBezTo>
                  <a:pt x="973" y="368"/>
                  <a:pt x="952" y="241"/>
                  <a:pt x="888" y="135"/>
                </a:cubicBezTo>
                <a:cubicBezTo>
                  <a:pt x="888" y="114"/>
                  <a:pt x="867" y="93"/>
                  <a:pt x="867" y="93"/>
                </a:cubicBezTo>
                <a:cubicBezTo>
                  <a:pt x="841" y="84"/>
                  <a:pt x="811" y="79"/>
                  <a:pt x="782" y="79"/>
                </a:cubicBezTo>
                <a:cubicBezTo>
                  <a:pt x="741" y="79"/>
                  <a:pt x="702" y="89"/>
                  <a:pt x="677" y="114"/>
                </a:cubicBezTo>
                <a:cubicBezTo>
                  <a:pt x="550" y="220"/>
                  <a:pt x="465" y="347"/>
                  <a:pt x="444" y="495"/>
                </a:cubicBezTo>
                <a:cubicBezTo>
                  <a:pt x="381" y="347"/>
                  <a:pt x="339" y="220"/>
                  <a:pt x="275" y="93"/>
                </a:cubicBezTo>
                <a:cubicBezTo>
                  <a:pt x="254" y="51"/>
                  <a:pt x="212" y="8"/>
                  <a:pt x="169" y="8"/>
                </a:cubicBezTo>
                <a:cubicBezTo>
                  <a:pt x="152" y="3"/>
                  <a:pt x="137" y="0"/>
                  <a:pt x="123" y="0"/>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3749432" y="3805535"/>
            <a:ext cx="6251160" cy="1901951"/>
          </a:xfrm>
          <a:custGeom>
            <a:avLst/>
            <a:gdLst/>
            <a:ahLst/>
            <a:cxnLst/>
            <a:rect l="l" t="t" r="r" b="b"/>
            <a:pathLst>
              <a:path w="55243" h="16808" extrusionOk="0">
                <a:moveTo>
                  <a:pt x="44598" y="0"/>
                </a:moveTo>
                <a:cubicBezTo>
                  <a:pt x="40584" y="0"/>
                  <a:pt x="35338" y="325"/>
                  <a:pt x="28700" y="1326"/>
                </a:cubicBezTo>
                <a:cubicBezTo>
                  <a:pt x="9793" y="4203"/>
                  <a:pt x="1" y="12958"/>
                  <a:pt x="1" y="12958"/>
                </a:cubicBezTo>
                <a:lnTo>
                  <a:pt x="55243" y="16808"/>
                </a:lnTo>
                <a:lnTo>
                  <a:pt x="55243" y="1115"/>
                </a:lnTo>
                <a:cubicBezTo>
                  <a:pt x="55243" y="1115"/>
                  <a:pt x="52032" y="0"/>
                  <a:pt x="44598" y="0"/>
                </a:cubicBezTo>
                <a:close/>
              </a:path>
            </a:pathLst>
          </a:custGeom>
          <a:solidFill>
            <a:srgbClr val="79AD78"/>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9198742" y="4081977"/>
            <a:ext cx="440522" cy="198591"/>
          </a:xfrm>
          <a:custGeom>
            <a:avLst/>
            <a:gdLst/>
            <a:ahLst/>
            <a:cxnLst/>
            <a:rect l="l" t="t" r="r" b="b"/>
            <a:pathLst>
              <a:path w="3893" h="1755" extrusionOk="0">
                <a:moveTo>
                  <a:pt x="2715" y="0"/>
                </a:moveTo>
                <a:cubicBezTo>
                  <a:pt x="2677" y="0"/>
                  <a:pt x="2640" y="2"/>
                  <a:pt x="2602" y="4"/>
                </a:cubicBezTo>
                <a:cubicBezTo>
                  <a:pt x="2306" y="4"/>
                  <a:pt x="2031" y="4"/>
                  <a:pt x="1735" y="25"/>
                </a:cubicBezTo>
                <a:cubicBezTo>
                  <a:pt x="1079" y="89"/>
                  <a:pt x="1" y="596"/>
                  <a:pt x="889" y="1379"/>
                </a:cubicBezTo>
                <a:cubicBezTo>
                  <a:pt x="1192" y="1647"/>
                  <a:pt x="1726" y="1755"/>
                  <a:pt x="2251" y="1755"/>
                </a:cubicBezTo>
                <a:cubicBezTo>
                  <a:pt x="2679" y="1755"/>
                  <a:pt x="3100" y="1683"/>
                  <a:pt x="3385" y="1569"/>
                </a:cubicBezTo>
                <a:cubicBezTo>
                  <a:pt x="3617" y="1464"/>
                  <a:pt x="3808" y="1252"/>
                  <a:pt x="3850" y="998"/>
                </a:cubicBezTo>
                <a:cubicBezTo>
                  <a:pt x="3892" y="660"/>
                  <a:pt x="3744" y="343"/>
                  <a:pt x="3448" y="173"/>
                </a:cubicBezTo>
                <a:cubicBezTo>
                  <a:pt x="3227" y="63"/>
                  <a:pt x="2973" y="0"/>
                  <a:pt x="2715" y="0"/>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9519429" y="4332959"/>
            <a:ext cx="442898" cy="156497"/>
          </a:xfrm>
          <a:custGeom>
            <a:avLst/>
            <a:gdLst/>
            <a:ahLst/>
            <a:cxnLst/>
            <a:rect l="l" t="t" r="r" b="b"/>
            <a:pathLst>
              <a:path w="3914" h="1383" extrusionOk="0">
                <a:moveTo>
                  <a:pt x="1920" y="1"/>
                </a:moveTo>
                <a:cubicBezTo>
                  <a:pt x="1421" y="1"/>
                  <a:pt x="914" y="84"/>
                  <a:pt x="530" y="324"/>
                </a:cubicBezTo>
                <a:cubicBezTo>
                  <a:pt x="85" y="620"/>
                  <a:pt x="1" y="1001"/>
                  <a:pt x="487" y="1234"/>
                </a:cubicBezTo>
                <a:cubicBezTo>
                  <a:pt x="752" y="1349"/>
                  <a:pt x="1066" y="1382"/>
                  <a:pt x="1377" y="1382"/>
                </a:cubicBezTo>
                <a:cubicBezTo>
                  <a:pt x="1637" y="1382"/>
                  <a:pt x="1894" y="1359"/>
                  <a:pt x="2116" y="1339"/>
                </a:cubicBezTo>
                <a:cubicBezTo>
                  <a:pt x="2412" y="1297"/>
                  <a:pt x="3913" y="726"/>
                  <a:pt x="3194" y="176"/>
                </a:cubicBezTo>
                <a:cubicBezTo>
                  <a:pt x="3131" y="134"/>
                  <a:pt x="3067" y="113"/>
                  <a:pt x="2983" y="113"/>
                </a:cubicBezTo>
                <a:cubicBezTo>
                  <a:pt x="2672" y="49"/>
                  <a:pt x="2299" y="1"/>
                  <a:pt x="1920" y="1"/>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9866483" y="4115245"/>
            <a:ext cx="64726" cy="125265"/>
          </a:xfrm>
          <a:custGeom>
            <a:avLst/>
            <a:gdLst/>
            <a:ahLst/>
            <a:cxnLst/>
            <a:rect l="l" t="t" r="r" b="b"/>
            <a:pathLst>
              <a:path w="572" h="1107" extrusionOk="0">
                <a:moveTo>
                  <a:pt x="423" y="1"/>
                </a:moveTo>
                <a:cubicBezTo>
                  <a:pt x="354" y="1"/>
                  <a:pt x="293" y="42"/>
                  <a:pt x="275" y="112"/>
                </a:cubicBezTo>
                <a:lnTo>
                  <a:pt x="43" y="895"/>
                </a:lnTo>
                <a:cubicBezTo>
                  <a:pt x="0" y="979"/>
                  <a:pt x="43" y="1064"/>
                  <a:pt x="127" y="1106"/>
                </a:cubicBezTo>
                <a:lnTo>
                  <a:pt x="170" y="1106"/>
                </a:lnTo>
                <a:cubicBezTo>
                  <a:pt x="233" y="1106"/>
                  <a:pt x="275" y="1064"/>
                  <a:pt x="297" y="1000"/>
                </a:cubicBezTo>
                <a:lnTo>
                  <a:pt x="550" y="218"/>
                </a:lnTo>
                <a:cubicBezTo>
                  <a:pt x="572" y="133"/>
                  <a:pt x="529" y="49"/>
                  <a:pt x="466" y="6"/>
                </a:cubicBezTo>
                <a:cubicBezTo>
                  <a:pt x="451" y="3"/>
                  <a:pt x="437" y="1"/>
                  <a:pt x="423" y="1"/>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9804246" y="4069983"/>
            <a:ext cx="45602" cy="156157"/>
          </a:xfrm>
          <a:custGeom>
            <a:avLst/>
            <a:gdLst/>
            <a:ahLst/>
            <a:cxnLst/>
            <a:rect l="l" t="t" r="r" b="b"/>
            <a:pathLst>
              <a:path w="403" h="1380" extrusionOk="0">
                <a:moveTo>
                  <a:pt x="160" y="0"/>
                </a:moveTo>
                <a:cubicBezTo>
                  <a:pt x="149" y="0"/>
                  <a:pt x="139" y="2"/>
                  <a:pt x="127" y="5"/>
                </a:cubicBezTo>
                <a:cubicBezTo>
                  <a:pt x="43" y="5"/>
                  <a:pt x="1" y="89"/>
                  <a:pt x="1" y="174"/>
                </a:cubicBezTo>
                <a:lnTo>
                  <a:pt x="127" y="1231"/>
                </a:lnTo>
                <a:cubicBezTo>
                  <a:pt x="127" y="1316"/>
                  <a:pt x="191" y="1379"/>
                  <a:pt x="276" y="1379"/>
                </a:cubicBezTo>
                <a:cubicBezTo>
                  <a:pt x="360" y="1358"/>
                  <a:pt x="402" y="1273"/>
                  <a:pt x="402" y="1189"/>
                </a:cubicBezTo>
                <a:lnTo>
                  <a:pt x="297" y="131"/>
                </a:lnTo>
                <a:cubicBezTo>
                  <a:pt x="278" y="58"/>
                  <a:pt x="228" y="0"/>
                  <a:pt x="160" y="0"/>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8038089" y="4826662"/>
            <a:ext cx="1498205" cy="299302"/>
          </a:xfrm>
          <a:custGeom>
            <a:avLst/>
            <a:gdLst/>
            <a:ahLst/>
            <a:cxnLst/>
            <a:rect l="l" t="t" r="r" b="b"/>
            <a:pathLst>
              <a:path w="13240" h="2645" extrusionOk="0">
                <a:moveTo>
                  <a:pt x="6620" y="1"/>
                </a:moveTo>
                <a:cubicBezTo>
                  <a:pt x="2961" y="1"/>
                  <a:pt x="0" y="593"/>
                  <a:pt x="0" y="1333"/>
                </a:cubicBezTo>
                <a:cubicBezTo>
                  <a:pt x="0" y="2052"/>
                  <a:pt x="2961" y="2644"/>
                  <a:pt x="6620" y="2644"/>
                </a:cubicBezTo>
                <a:cubicBezTo>
                  <a:pt x="10279" y="2644"/>
                  <a:pt x="13240" y="2052"/>
                  <a:pt x="13240" y="1333"/>
                </a:cubicBezTo>
                <a:cubicBezTo>
                  <a:pt x="13240" y="593"/>
                  <a:pt x="10279" y="1"/>
                  <a:pt x="6620" y="1"/>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9310032" y="3752125"/>
            <a:ext cx="83963" cy="114968"/>
          </a:xfrm>
          <a:custGeom>
            <a:avLst/>
            <a:gdLst/>
            <a:ahLst/>
            <a:cxnLst/>
            <a:rect l="l" t="t" r="r" b="b"/>
            <a:pathLst>
              <a:path w="742" h="1016" extrusionOk="0">
                <a:moveTo>
                  <a:pt x="128" y="1"/>
                </a:moveTo>
                <a:cubicBezTo>
                  <a:pt x="86" y="1"/>
                  <a:pt x="43" y="22"/>
                  <a:pt x="22" y="64"/>
                </a:cubicBezTo>
                <a:cubicBezTo>
                  <a:pt x="22" y="85"/>
                  <a:pt x="1" y="128"/>
                  <a:pt x="1" y="149"/>
                </a:cubicBezTo>
                <a:cubicBezTo>
                  <a:pt x="1" y="403"/>
                  <a:pt x="43" y="635"/>
                  <a:pt x="170" y="826"/>
                </a:cubicBezTo>
                <a:lnTo>
                  <a:pt x="509" y="1016"/>
                </a:lnTo>
                <a:lnTo>
                  <a:pt x="614" y="762"/>
                </a:lnTo>
                <a:cubicBezTo>
                  <a:pt x="657" y="656"/>
                  <a:pt x="699" y="551"/>
                  <a:pt x="720" y="445"/>
                </a:cubicBezTo>
                <a:cubicBezTo>
                  <a:pt x="741" y="339"/>
                  <a:pt x="741" y="212"/>
                  <a:pt x="678" y="128"/>
                </a:cubicBezTo>
                <a:cubicBezTo>
                  <a:pt x="678" y="106"/>
                  <a:pt x="657" y="85"/>
                  <a:pt x="657" y="85"/>
                </a:cubicBezTo>
                <a:cubicBezTo>
                  <a:pt x="644" y="73"/>
                  <a:pt x="630" y="68"/>
                  <a:pt x="615" y="68"/>
                </a:cubicBezTo>
                <a:cubicBezTo>
                  <a:pt x="579" y="68"/>
                  <a:pt x="538" y="98"/>
                  <a:pt x="509" y="128"/>
                </a:cubicBezTo>
                <a:cubicBezTo>
                  <a:pt x="424" y="212"/>
                  <a:pt x="360" y="318"/>
                  <a:pt x="318" y="466"/>
                </a:cubicBezTo>
                <a:cubicBezTo>
                  <a:pt x="297" y="339"/>
                  <a:pt x="255" y="212"/>
                  <a:pt x="212" y="106"/>
                </a:cubicBezTo>
                <a:cubicBezTo>
                  <a:pt x="191" y="64"/>
                  <a:pt x="170"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9554225" y="3763214"/>
            <a:ext cx="110215" cy="123115"/>
          </a:xfrm>
          <a:custGeom>
            <a:avLst/>
            <a:gdLst/>
            <a:ahLst/>
            <a:cxnLst/>
            <a:rect l="l" t="t" r="r" b="b"/>
            <a:pathLst>
              <a:path w="974" h="1088" extrusionOk="0">
                <a:moveTo>
                  <a:pt x="123" y="0"/>
                </a:moveTo>
                <a:cubicBezTo>
                  <a:pt x="85" y="0"/>
                  <a:pt x="58" y="20"/>
                  <a:pt x="42" y="51"/>
                </a:cubicBezTo>
                <a:cubicBezTo>
                  <a:pt x="21" y="72"/>
                  <a:pt x="21" y="114"/>
                  <a:pt x="21" y="156"/>
                </a:cubicBezTo>
                <a:cubicBezTo>
                  <a:pt x="0" y="431"/>
                  <a:pt x="85" y="685"/>
                  <a:pt x="233" y="897"/>
                </a:cubicBezTo>
                <a:lnTo>
                  <a:pt x="698" y="1087"/>
                </a:lnTo>
                <a:lnTo>
                  <a:pt x="825" y="812"/>
                </a:lnTo>
                <a:cubicBezTo>
                  <a:pt x="888" y="706"/>
                  <a:pt x="931" y="601"/>
                  <a:pt x="952" y="474"/>
                </a:cubicBezTo>
                <a:cubicBezTo>
                  <a:pt x="973" y="368"/>
                  <a:pt x="952" y="241"/>
                  <a:pt x="888" y="135"/>
                </a:cubicBezTo>
                <a:cubicBezTo>
                  <a:pt x="888" y="114"/>
                  <a:pt x="867" y="93"/>
                  <a:pt x="867" y="93"/>
                </a:cubicBezTo>
                <a:cubicBezTo>
                  <a:pt x="841" y="84"/>
                  <a:pt x="811" y="79"/>
                  <a:pt x="782" y="79"/>
                </a:cubicBezTo>
                <a:cubicBezTo>
                  <a:pt x="741" y="79"/>
                  <a:pt x="702" y="89"/>
                  <a:pt x="677" y="114"/>
                </a:cubicBezTo>
                <a:cubicBezTo>
                  <a:pt x="550" y="220"/>
                  <a:pt x="465" y="347"/>
                  <a:pt x="444" y="495"/>
                </a:cubicBezTo>
                <a:cubicBezTo>
                  <a:pt x="381" y="347"/>
                  <a:pt x="339" y="220"/>
                  <a:pt x="275" y="93"/>
                </a:cubicBezTo>
                <a:cubicBezTo>
                  <a:pt x="254" y="51"/>
                  <a:pt x="212" y="8"/>
                  <a:pt x="169" y="8"/>
                </a:cubicBezTo>
                <a:cubicBezTo>
                  <a:pt x="152" y="3"/>
                  <a:pt x="137" y="0"/>
                  <a:pt x="1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762614" y="3805535"/>
            <a:ext cx="6251160" cy="1901951"/>
          </a:xfrm>
          <a:custGeom>
            <a:avLst/>
            <a:gdLst/>
            <a:ahLst/>
            <a:cxnLst/>
            <a:rect l="l" t="t" r="r" b="b"/>
            <a:pathLst>
              <a:path w="55243" h="16808" extrusionOk="0">
                <a:moveTo>
                  <a:pt x="44598" y="0"/>
                </a:moveTo>
                <a:cubicBezTo>
                  <a:pt x="40584" y="0"/>
                  <a:pt x="35338" y="325"/>
                  <a:pt x="28700" y="1326"/>
                </a:cubicBezTo>
                <a:cubicBezTo>
                  <a:pt x="9793" y="4203"/>
                  <a:pt x="1" y="12958"/>
                  <a:pt x="1" y="12958"/>
                </a:cubicBezTo>
                <a:lnTo>
                  <a:pt x="55243" y="16808"/>
                </a:lnTo>
                <a:lnTo>
                  <a:pt x="55243" y="1115"/>
                </a:lnTo>
                <a:cubicBezTo>
                  <a:pt x="55243" y="1115"/>
                  <a:pt x="52032" y="0"/>
                  <a:pt x="445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6518327" y="4157291"/>
            <a:ext cx="430904" cy="238875"/>
          </a:xfrm>
          <a:custGeom>
            <a:avLst/>
            <a:gdLst/>
            <a:ahLst/>
            <a:cxnLst/>
            <a:rect l="l" t="t" r="r" b="b"/>
            <a:pathLst>
              <a:path w="3808" h="2111" extrusionOk="0">
                <a:moveTo>
                  <a:pt x="2242" y="0"/>
                </a:moveTo>
                <a:cubicBezTo>
                  <a:pt x="1840" y="0"/>
                  <a:pt x="1439" y="74"/>
                  <a:pt x="1058" y="222"/>
                </a:cubicBezTo>
                <a:cubicBezTo>
                  <a:pt x="170" y="582"/>
                  <a:pt x="0" y="2020"/>
                  <a:pt x="1100" y="2105"/>
                </a:cubicBezTo>
                <a:cubicBezTo>
                  <a:pt x="1149" y="2109"/>
                  <a:pt x="1199" y="2111"/>
                  <a:pt x="1250" y="2111"/>
                </a:cubicBezTo>
                <a:cubicBezTo>
                  <a:pt x="2007" y="2111"/>
                  <a:pt x="3057" y="1684"/>
                  <a:pt x="3532" y="1090"/>
                </a:cubicBezTo>
                <a:cubicBezTo>
                  <a:pt x="3680" y="878"/>
                  <a:pt x="3807" y="561"/>
                  <a:pt x="3638" y="349"/>
                </a:cubicBezTo>
                <a:cubicBezTo>
                  <a:pt x="3575" y="307"/>
                  <a:pt x="3511" y="244"/>
                  <a:pt x="3427" y="222"/>
                </a:cubicBezTo>
                <a:cubicBezTo>
                  <a:pt x="3046" y="74"/>
                  <a:pt x="2644" y="0"/>
                  <a:pt x="22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9211925" y="4081977"/>
            <a:ext cx="440522" cy="198591"/>
          </a:xfrm>
          <a:custGeom>
            <a:avLst/>
            <a:gdLst/>
            <a:ahLst/>
            <a:cxnLst/>
            <a:rect l="l" t="t" r="r" b="b"/>
            <a:pathLst>
              <a:path w="3893" h="1755" extrusionOk="0">
                <a:moveTo>
                  <a:pt x="2715" y="0"/>
                </a:moveTo>
                <a:cubicBezTo>
                  <a:pt x="2677" y="0"/>
                  <a:pt x="2640" y="2"/>
                  <a:pt x="2602" y="4"/>
                </a:cubicBezTo>
                <a:cubicBezTo>
                  <a:pt x="2306" y="4"/>
                  <a:pt x="2031" y="4"/>
                  <a:pt x="1735" y="25"/>
                </a:cubicBezTo>
                <a:cubicBezTo>
                  <a:pt x="1079" y="89"/>
                  <a:pt x="1" y="596"/>
                  <a:pt x="889" y="1379"/>
                </a:cubicBezTo>
                <a:cubicBezTo>
                  <a:pt x="1192" y="1647"/>
                  <a:pt x="1726" y="1755"/>
                  <a:pt x="2251" y="1755"/>
                </a:cubicBezTo>
                <a:cubicBezTo>
                  <a:pt x="2679" y="1755"/>
                  <a:pt x="3100" y="1683"/>
                  <a:pt x="3385" y="1569"/>
                </a:cubicBezTo>
                <a:cubicBezTo>
                  <a:pt x="3617" y="1464"/>
                  <a:pt x="3808" y="1252"/>
                  <a:pt x="3850" y="998"/>
                </a:cubicBezTo>
                <a:cubicBezTo>
                  <a:pt x="3892" y="660"/>
                  <a:pt x="3744" y="343"/>
                  <a:pt x="3448" y="173"/>
                </a:cubicBezTo>
                <a:cubicBezTo>
                  <a:pt x="3227" y="63"/>
                  <a:pt x="2973" y="0"/>
                  <a:pt x="2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9532612" y="4332959"/>
            <a:ext cx="442898" cy="156497"/>
          </a:xfrm>
          <a:custGeom>
            <a:avLst/>
            <a:gdLst/>
            <a:ahLst/>
            <a:cxnLst/>
            <a:rect l="l" t="t" r="r" b="b"/>
            <a:pathLst>
              <a:path w="3914" h="1383" extrusionOk="0">
                <a:moveTo>
                  <a:pt x="1920" y="1"/>
                </a:moveTo>
                <a:cubicBezTo>
                  <a:pt x="1421" y="1"/>
                  <a:pt x="914" y="84"/>
                  <a:pt x="530" y="324"/>
                </a:cubicBezTo>
                <a:cubicBezTo>
                  <a:pt x="85" y="620"/>
                  <a:pt x="1" y="1001"/>
                  <a:pt x="487" y="1234"/>
                </a:cubicBezTo>
                <a:cubicBezTo>
                  <a:pt x="752" y="1349"/>
                  <a:pt x="1066" y="1382"/>
                  <a:pt x="1377" y="1382"/>
                </a:cubicBezTo>
                <a:cubicBezTo>
                  <a:pt x="1637" y="1382"/>
                  <a:pt x="1894" y="1359"/>
                  <a:pt x="2116" y="1339"/>
                </a:cubicBezTo>
                <a:cubicBezTo>
                  <a:pt x="2412" y="1297"/>
                  <a:pt x="3913" y="726"/>
                  <a:pt x="3194" y="176"/>
                </a:cubicBezTo>
                <a:cubicBezTo>
                  <a:pt x="3131" y="134"/>
                  <a:pt x="3067" y="113"/>
                  <a:pt x="2983" y="113"/>
                </a:cubicBezTo>
                <a:cubicBezTo>
                  <a:pt x="2672" y="49"/>
                  <a:pt x="2299" y="1"/>
                  <a:pt x="19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6715791" y="4093745"/>
            <a:ext cx="62350" cy="125152"/>
          </a:xfrm>
          <a:custGeom>
            <a:avLst/>
            <a:gdLst/>
            <a:ahLst/>
            <a:cxnLst/>
            <a:rect l="l" t="t" r="r" b="b"/>
            <a:pathLst>
              <a:path w="551" h="1106" extrusionOk="0">
                <a:moveTo>
                  <a:pt x="402" y="1"/>
                </a:moveTo>
                <a:cubicBezTo>
                  <a:pt x="334" y="1"/>
                  <a:pt x="276" y="42"/>
                  <a:pt x="276" y="112"/>
                </a:cubicBezTo>
                <a:lnTo>
                  <a:pt x="22" y="894"/>
                </a:lnTo>
                <a:cubicBezTo>
                  <a:pt x="1" y="979"/>
                  <a:pt x="22" y="1063"/>
                  <a:pt x="107" y="1106"/>
                </a:cubicBezTo>
                <a:lnTo>
                  <a:pt x="170" y="1106"/>
                </a:lnTo>
                <a:cubicBezTo>
                  <a:pt x="212" y="1106"/>
                  <a:pt x="276" y="1063"/>
                  <a:pt x="276" y="1000"/>
                </a:cubicBezTo>
                <a:lnTo>
                  <a:pt x="530" y="218"/>
                </a:lnTo>
                <a:cubicBezTo>
                  <a:pt x="551" y="133"/>
                  <a:pt x="509" y="48"/>
                  <a:pt x="445" y="6"/>
                </a:cubicBezTo>
                <a:cubicBezTo>
                  <a:pt x="431" y="2"/>
                  <a:pt x="416" y="1"/>
                  <a:pt x="4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6651178" y="4048483"/>
            <a:ext cx="45602" cy="156044"/>
          </a:xfrm>
          <a:custGeom>
            <a:avLst/>
            <a:gdLst/>
            <a:ahLst/>
            <a:cxnLst/>
            <a:rect l="l" t="t" r="r" b="b"/>
            <a:pathLst>
              <a:path w="403" h="1379" extrusionOk="0">
                <a:moveTo>
                  <a:pt x="160" y="0"/>
                </a:moveTo>
                <a:cubicBezTo>
                  <a:pt x="150" y="0"/>
                  <a:pt x="139" y="1"/>
                  <a:pt x="128" y="4"/>
                </a:cubicBezTo>
                <a:cubicBezTo>
                  <a:pt x="43" y="25"/>
                  <a:pt x="1" y="89"/>
                  <a:pt x="1" y="173"/>
                </a:cubicBezTo>
                <a:lnTo>
                  <a:pt x="107" y="1231"/>
                </a:lnTo>
                <a:cubicBezTo>
                  <a:pt x="107" y="1315"/>
                  <a:pt x="191" y="1379"/>
                  <a:pt x="276" y="1379"/>
                </a:cubicBezTo>
                <a:cubicBezTo>
                  <a:pt x="339" y="1358"/>
                  <a:pt x="403" y="1273"/>
                  <a:pt x="382" y="1189"/>
                </a:cubicBezTo>
                <a:lnTo>
                  <a:pt x="276" y="131"/>
                </a:lnTo>
                <a:cubicBezTo>
                  <a:pt x="276" y="58"/>
                  <a:pt x="228" y="0"/>
                  <a:pt x="1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9879665" y="4115245"/>
            <a:ext cx="64726" cy="125265"/>
          </a:xfrm>
          <a:custGeom>
            <a:avLst/>
            <a:gdLst/>
            <a:ahLst/>
            <a:cxnLst/>
            <a:rect l="l" t="t" r="r" b="b"/>
            <a:pathLst>
              <a:path w="572" h="1107" extrusionOk="0">
                <a:moveTo>
                  <a:pt x="423" y="1"/>
                </a:moveTo>
                <a:cubicBezTo>
                  <a:pt x="354" y="1"/>
                  <a:pt x="293" y="42"/>
                  <a:pt x="275" y="112"/>
                </a:cubicBezTo>
                <a:lnTo>
                  <a:pt x="43" y="895"/>
                </a:lnTo>
                <a:cubicBezTo>
                  <a:pt x="0" y="979"/>
                  <a:pt x="43" y="1064"/>
                  <a:pt x="127" y="1106"/>
                </a:cubicBezTo>
                <a:lnTo>
                  <a:pt x="170" y="1106"/>
                </a:lnTo>
                <a:cubicBezTo>
                  <a:pt x="233" y="1106"/>
                  <a:pt x="275" y="1064"/>
                  <a:pt x="297" y="1000"/>
                </a:cubicBezTo>
                <a:lnTo>
                  <a:pt x="550" y="218"/>
                </a:lnTo>
                <a:cubicBezTo>
                  <a:pt x="572" y="133"/>
                  <a:pt x="529" y="49"/>
                  <a:pt x="466" y="6"/>
                </a:cubicBezTo>
                <a:cubicBezTo>
                  <a:pt x="451" y="3"/>
                  <a:pt x="437" y="1"/>
                  <a:pt x="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9817429" y="4069983"/>
            <a:ext cx="45602" cy="156157"/>
          </a:xfrm>
          <a:custGeom>
            <a:avLst/>
            <a:gdLst/>
            <a:ahLst/>
            <a:cxnLst/>
            <a:rect l="l" t="t" r="r" b="b"/>
            <a:pathLst>
              <a:path w="403" h="1380" extrusionOk="0">
                <a:moveTo>
                  <a:pt x="160" y="0"/>
                </a:moveTo>
                <a:cubicBezTo>
                  <a:pt x="149" y="0"/>
                  <a:pt x="139" y="2"/>
                  <a:pt x="127" y="5"/>
                </a:cubicBezTo>
                <a:cubicBezTo>
                  <a:pt x="43" y="5"/>
                  <a:pt x="1" y="89"/>
                  <a:pt x="1" y="174"/>
                </a:cubicBezTo>
                <a:lnTo>
                  <a:pt x="127" y="1231"/>
                </a:lnTo>
                <a:cubicBezTo>
                  <a:pt x="127" y="1316"/>
                  <a:pt x="191" y="1379"/>
                  <a:pt x="276" y="1379"/>
                </a:cubicBezTo>
                <a:cubicBezTo>
                  <a:pt x="360" y="1358"/>
                  <a:pt x="402" y="1273"/>
                  <a:pt x="402" y="1189"/>
                </a:cubicBezTo>
                <a:lnTo>
                  <a:pt x="297" y="131"/>
                </a:lnTo>
                <a:cubicBezTo>
                  <a:pt x="278" y="58"/>
                  <a:pt x="228" y="0"/>
                  <a:pt x="1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4585833" y="4925222"/>
            <a:ext cx="74344" cy="119381"/>
          </a:xfrm>
          <a:custGeom>
            <a:avLst/>
            <a:gdLst/>
            <a:ahLst/>
            <a:cxnLst/>
            <a:rect l="l" t="t" r="r" b="b"/>
            <a:pathLst>
              <a:path w="657" h="1055" extrusionOk="0">
                <a:moveTo>
                  <a:pt x="163" y="1"/>
                </a:moveTo>
                <a:cubicBezTo>
                  <a:pt x="144" y="1"/>
                  <a:pt x="124" y="6"/>
                  <a:pt x="107" y="18"/>
                </a:cubicBezTo>
                <a:cubicBezTo>
                  <a:pt x="43" y="60"/>
                  <a:pt x="1" y="166"/>
                  <a:pt x="43" y="229"/>
                </a:cubicBezTo>
                <a:lnTo>
                  <a:pt x="382" y="970"/>
                </a:lnTo>
                <a:cubicBezTo>
                  <a:pt x="403" y="1033"/>
                  <a:pt x="445" y="1054"/>
                  <a:pt x="509" y="1054"/>
                </a:cubicBezTo>
                <a:lnTo>
                  <a:pt x="572" y="1054"/>
                </a:lnTo>
                <a:cubicBezTo>
                  <a:pt x="635" y="991"/>
                  <a:pt x="657" y="906"/>
                  <a:pt x="635" y="822"/>
                </a:cubicBezTo>
                <a:lnTo>
                  <a:pt x="297" y="81"/>
                </a:lnTo>
                <a:cubicBezTo>
                  <a:pt x="267" y="36"/>
                  <a:pt x="214" y="1"/>
                  <a:pt x="1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4674435" y="4867399"/>
            <a:ext cx="33608" cy="155592"/>
          </a:xfrm>
          <a:custGeom>
            <a:avLst/>
            <a:gdLst/>
            <a:ahLst/>
            <a:cxnLst/>
            <a:rect l="l" t="t" r="r" b="b"/>
            <a:pathLst>
              <a:path w="297" h="1375" extrusionOk="0">
                <a:moveTo>
                  <a:pt x="149" y="0"/>
                </a:moveTo>
                <a:cubicBezTo>
                  <a:pt x="64" y="0"/>
                  <a:pt x="0" y="85"/>
                  <a:pt x="0" y="148"/>
                </a:cubicBezTo>
                <a:lnTo>
                  <a:pt x="22" y="1206"/>
                </a:lnTo>
                <a:cubicBezTo>
                  <a:pt x="22" y="1290"/>
                  <a:pt x="85" y="1375"/>
                  <a:pt x="170" y="1375"/>
                </a:cubicBezTo>
                <a:cubicBezTo>
                  <a:pt x="233" y="1354"/>
                  <a:pt x="297" y="1290"/>
                  <a:pt x="297" y="1206"/>
                </a:cubicBezTo>
                <a:lnTo>
                  <a:pt x="275" y="148"/>
                </a:lnTo>
                <a:cubicBezTo>
                  <a:pt x="275" y="64"/>
                  <a:pt x="212" y="0"/>
                  <a:pt x="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5889393" y="4610330"/>
            <a:ext cx="104361" cy="403170"/>
          </a:xfrm>
          <a:custGeom>
            <a:avLst/>
            <a:gdLst/>
            <a:ahLst/>
            <a:cxnLst/>
            <a:rect l="l" t="t" r="r" b="b"/>
            <a:pathLst>
              <a:path w="2603" h="10056" extrusionOk="0">
                <a:moveTo>
                  <a:pt x="2492" y="1"/>
                </a:moveTo>
                <a:cubicBezTo>
                  <a:pt x="2454" y="1"/>
                  <a:pt x="2427" y="21"/>
                  <a:pt x="2412" y="52"/>
                </a:cubicBezTo>
                <a:cubicBezTo>
                  <a:pt x="2391" y="115"/>
                  <a:pt x="1" y="5466"/>
                  <a:pt x="64" y="9971"/>
                </a:cubicBezTo>
                <a:cubicBezTo>
                  <a:pt x="64" y="10013"/>
                  <a:pt x="107" y="10055"/>
                  <a:pt x="170" y="10055"/>
                </a:cubicBezTo>
                <a:cubicBezTo>
                  <a:pt x="212" y="10055"/>
                  <a:pt x="255" y="10013"/>
                  <a:pt x="255" y="9971"/>
                </a:cubicBezTo>
                <a:cubicBezTo>
                  <a:pt x="191" y="5508"/>
                  <a:pt x="2560" y="178"/>
                  <a:pt x="2581" y="136"/>
                </a:cubicBezTo>
                <a:cubicBezTo>
                  <a:pt x="2602" y="94"/>
                  <a:pt x="2581" y="30"/>
                  <a:pt x="2539" y="9"/>
                </a:cubicBezTo>
                <a:cubicBezTo>
                  <a:pt x="2522" y="4"/>
                  <a:pt x="2506" y="1"/>
                  <a:pt x="2492" y="1"/>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5915693" y="4668944"/>
            <a:ext cx="218785" cy="171556"/>
          </a:xfrm>
          <a:custGeom>
            <a:avLst/>
            <a:gdLst/>
            <a:ahLst/>
            <a:cxnLst/>
            <a:rect l="l" t="t" r="r" b="b"/>
            <a:pathLst>
              <a:path w="5457" h="4279" extrusionOk="0">
                <a:moveTo>
                  <a:pt x="4465" y="0"/>
                </a:moveTo>
                <a:cubicBezTo>
                  <a:pt x="3365" y="0"/>
                  <a:pt x="642" y="2592"/>
                  <a:pt x="0" y="4279"/>
                </a:cubicBezTo>
                <a:cubicBezTo>
                  <a:pt x="0" y="4279"/>
                  <a:pt x="1523" y="2925"/>
                  <a:pt x="2961" y="2312"/>
                </a:cubicBezTo>
                <a:cubicBezTo>
                  <a:pt x="4294" y="1741"/>
                  <a:pt x="5457" y="1212"/>
                  <a:pt x="4844" y="197"/>
                </a:cubicBezTo>
                <a:cubicBezTo>
                  <a:pt x="4765" y="62"/>
                  <a:pt x="4634" y="0"/>
                  <a:pt x="4465" y="0"/>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5847016" y="4598423"/>
            <a:ext cx="96623" cy="253946"/>
          </a:xfrm>
          <a:custGeom>
            <a:avLst/>
            <a:gdLst/>
            <a:ahLst/>
            <a:cxnLst/>
            <a:rect l="l" t="t" r="r" b="b"/>
            <a:pathLst>
              <a:path w="2410" h="6334" extrusionOk="0">
                <a:moveTo>
                  <a:pt x="1232" y="0"/>
                </a:moveTo>
                <a:cubicBezTo>
                  <a:pt x="1203" y="0"/>
                  <a:pt x="1173" y="4"/>
                  <a:pt x="1142" y="10"/>
                </a:cubicBezTo>
                <a:cubicBezTo>
                  <a:pt x="0" y="285"/>
                  <a:pt x="402" y="1469"/>
                  <a:pt x="910" y="2844"/>
                </a:cubicBezTo>
                <a:cubicBezTo>
                  <a:pt x="1460" y="4303"/>
                  <a:pt x="1544" y="6334"/>
                  <a:pt x="1544" y="6334"/>
                </a:cubicBezTo>
                <a:cubicBezTo>
                  <a:pt x="2409" y="4501"/>
                  <a:pt x="2312" y="0"/>
                  <a:pt x="1232" y="0"/>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5930968" y="4502323"/>
            <a:ext cx="172999" cy="145496"/>
          </a:xfrm>
          <a:custGeom>
            <a:avLst/>
            <a:gdLst/>
            <a:ahLst/>
            <a:cxnLst/>
            <a:rect l="l" t="t" r="r" b="b"/>
            <a:pathLst>
              <a:path w="4315" h="3629" extrusionOk="0">
                <a:moveTo>
                  <a:pt x="1238" y="1"/>
                </a:moveTo>
                <a:cubicBezTo>
                  <a:pt x="1100" y="1"/>
                  <a:pt x="964" y="33"/>
                  <a:pt x="846" y="102"/>
                </a:cubicBezTo>
                <a:cubicBezTo>
                  <a:pt x="571" y="250"/>
                  <a:pt x="360" y="483"/>
                  <a:pt x="233" y="758"/>
                </a:cubicBezTo>
                <a:cubicBezTo>
                  <a:pt x="21" y="1265"/>
                  <a:pt x="0" y="1836"/>
                  <a:pt x="233" y="2344"/>
                </a:cubicBezTo>
                <a:cubicBezTo>
                  <a:pt x="583" y="3150"/>
                  <a:pt x="1381" y="3628"/>
                  <a:pt x="2212" y="3628"/>
                </a:cubicBezTo>
                <a:cubicBezTo>
                  <a:pt x="2535" y="3628"/>
                  <a:pt x="2864" y="3555"/>
                  <a:pt x="3173" y="3401"/>
                </a:cubicBezTo>
                <a:cubicBezTo>
                  <a:pt x="3574" y="3190"/>
                  <a:pt x="3913" y="2872"/>
                  <a:pt x="4145" y="2471"/>
                </a:cubicBezTo>
                <a:cubicBezTo>
                  <a:pt x="4315" y="2153"/>
                  <a:pt x="4272" y="1752"/>
                  <a:pt x="4018" y="1477"/>
                </a:cubicBezTo>
                <a:cubicBezTo>
                  <a:pt x="3906" y="1364"/>
                  <a:pt x="3757" y="1310"/>
                  <a:pt x="3606" y="1310"/>
                </a:cubicBezTo>
                <a:cubicBezTo>
                  <a:pt x="3417" y="1310"/>
                  <a:pt x="3227" y="1396"/>
                  <a:pt x="3109" y="1561"/>
                </a:cubicBezTo>
                <a:cubicBezTo>
                  <a:pt x="3215" y="1329"/>
                  <a:pt x="3236" y="1054"/>
                  <a:pt x="3130" y="800"/>
                </a:cubicBezTo>
                <a:cubicBezTo>
                  <a:pt x="3011" y="580"/>
                  <a:pt x="2797" y="417"/>
                  <a:pt x="2542" y="417"/>
                </a:cubicBezTo>
                <a:cubicBezTo>
                  <a:pt x="2527" y="417"/>
                  <a:pt x="2511" y="418"/>
                  <a:pt x="2496" y="419"/>
                </a:cubicBezTo>
                <a:cubicBezTo>
                  <a:pt x="2275" y="419"/>
                  <a:pt x="2082" y="555"/>
                  <a:pt x="2003" y="751"/>
                </a:cubicBezTo>
                <a:lnTo>
                  <a:pt x="2003" y="751"/>
                </a:lnTo>
                <a:cubicBezTo>
                  <a:pt x="2031" y="504"/>
                  <a:pt x="1919" y="263"/>
                  <a:pt x="1692" y="123"/>
                </a:cubicBezTo>
                <a:cubicBezTo>
                  <a:pt x="1556" y="44"/>
                  <a:pt x="1396" y="1"/>
                  <a:pt x="1238" y="1"/>
                </a:cubicBezTo>
                <a:close/>
              </a:path>
            </a:pathLst>
          </a:custGeom>
          <a:solidFill>
            <a:schemeClr val="accent5"/>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5709661" y="4550152"/>
            <a:ext cx="104321" cy="403130"/>
          </a:xfrm>
          <a:custGeom>
            <a:avLst/>
            <a:gdLst/>
            <a:ahLst/>
            <a:cxnLst/>
            <a:rect l="l" t="t" r="r" b="b"/>
            <a:pathLst>
              <a:path w="2602" h="10055" extrusionOk="0">
                <a:moveTo>
                  <a:pt x="101" y="0"/>
                </a:moveTo>
                <a:cubicBezTo>
                  <a:pt x="88" y="0"/>
                  <a:pt x="75" y="3"/>
                  <a:pt x="64" y="9"/>
                </a:cubicBezTo>
                <a:cubicBezTo>
                  <a:pt x="21" y="30"/>
                  <a:pt x="0" y="93"/>
                  <a:pt x="21" y="136"/>
                </a:cubicBezTo>
                <a:cubicBezTo>
                  <a:pt x="42" y="178"/>
                  <a:pt x="2411" y="5507"/>
                  <a:pt x="2348" y="9949"/>
                </a:cubicBezTo>
                <a:cubicBezTo>
                  <a:pt x="2348" y="10012"/>
                  <a:pt x="2390" y="10055"/>
                  <a:pt x="2432" y="10055"/>
                </a:cubicBezTo>
                <a:cubicBezTo>
                  <a:pt x="2496" y="10055"/>
                  <a:pt x="2538" y="10012"/>
                  <a:pt x="2538" y="9970"/>
                </a:cubicBezTo>
                <a:cubicBezTo>
                  <a:pt x="2601" y="5465"/>
                  <a:pt x="212" y="114"/>
                  <a:pt x="190" y="51"/>
                </a:cubicBezTo>
                <a:cubicBezTo>
                  <a:pt x="175" y="20"/>
                  <a:pt x="137" y="0"/>
                  <a:pt x="101" y="0"/>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5568899" y="4608726"/>
            <a:ext cx="218785" cy="170714"/>
          </a:xfrm>
          <a:custGeom>
            <a:avLst/>
            <a:gdLst/>
            <a:ahLst/>
            <a:cxnLst/>
            <a:rect l="l" t="t" r="r" b="b"/>
            <a:pathLst>
              <a:path w="5457" h="4258" extrusionOk="0">
                <a:moveTo>
                  <a:pt x="993" y="1"/>
                </a:moveTo>
                <a:cubicBezTo>
                  <a:pt x="823" y="1"/>
                  <a:pt x="693" y="62"/>
                  <a:pt x="614" y="197"/>
                </a:cubicBezTo>
                <a:cubicBezTo>
                  <a:pt x="0" y="1212"/>
                  <a:pt x="1164" y="1741"/>
                  <a:pt x="2496" y="2312"/>
                </a:cubicBezTo>
                <a:cubicBezTo>
                  <a:pt x="3934" y="2926"/>
                  <a:pt x="5457" y="4258"/>
                  <a:pt x="5457" y="4258"/>
                </a:cubicBezTo>
                <a:cubicBezTo>
                  <a:pt x="4815" y="2590"/>
                  <a:pt x="2093" y="1"/>
                  <a:pt x="993" y="1"/>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5759776" y="4538205"/>
            <a:ext cx="96583" cy="253986"/>
          </a:xfrm>
          <a:custGeom>
            <a:avLst/>
            <a:gdLst/>
            <a:ahLst/>
            <a:cxnLst/>
            <a:rect l="l" t="t" r="r" b="b"/>
            <a:pathLst>
              <a:path w="2409" h="6335" extrusionOk="0">
                <a:moveTo>
                  <a:pt x="1158" y="1"/>
                </a:moveTo>
                <a:cubicBezTo>
                  <a:pt x="98" y="1"/>
                  <a:pt x="0" y="4501"/>
                  <a:pt x="865" y="6334"/>
                </a:cubicBezTo>
                <a:cubicBezTo>
                  <a:pt x="865" y="6334"/>
                  <a:pt x="928" y="4304"/>
                  <a:pt x="1478" y="2823"/>
                </a:cubicBezTo>
                <a:cubicBezTo>
                  <a:pt x="1986" y="1470"/>
                  <a:pt x="2409" y="264"/>
                  <a:pt x="1246" y="11"/>
                </a:cubicBezTo>
                <a:cubicBezTo>
                  <a:pt x="1216" y="4"/>
                  <a:pt x="1187" y="1"/>
                  <a:pt x="1158" y="1"/>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5599409" y="4441825"/>
            <a:ext cx="172157" cy="145776"/>
          </a:xfrm>
          <a:custGeom>
            <a:avLst/>
            <a:gdLst/>
            <a:ahLst/>
            <a:cxnLst/>
            <a:rect l="l" t="t" r="r" b="b"/>
            <a:pathLst>
              <a:path w="4294" h="3636" extrusionOk="0">
                <a:moveTo>
                  <a:pt x="3061" y="1"/>
                </a:moveTo>
                <a:cubicBezTo>
                  <a:pt x="2908" y="1"/>
                  <a:pt x="2754" y="43"/>
                  <a:pt x="2623" y="130"/>
                </a:cubicBezTo>
                <a:cubicBezTo>
                  <a:pt x="2396" y="270"/>
                  <a:pt x="2284" y="512"/>
                  <a:pt x="2312" y="758"/>
                </a:cubicBezTo>
                <a:lnTo>
                  <a:pt x="2312" y="758"/>
                </a:lnTo>
                <a:cubicBezTo>
                  <a:pt x="2233" y="563"/>
                  <a:pt x="2040" y="427"/>
                  <a:pt x="1820" y="427"/>
                </a:cubicBezTo>
                <a:cubicBezTo>
                  <a:pt x="1804" y="425"/>
                  <a:pt x="1789" y="425"/>
                  <a:pt x="1773" y="425"/>
                </a:cubicBezTo>
                <a:cubicBezTo>
                  <a:pt x="1519" y="425"/>
                  <a:pt x="1305" y="588"/>
                  <a:pt x="1185" y="807"/>
                </a:cubicBezTo>
                <a:cubicBezTo>
                  <a:pt x="1079" y="1061"/>
                  <a:pt x="1079" y="1336"/>
                  <a:pt x="1206" y="1569"/>
                </a:cubicBezTo>
                <a:cubicBezTo>
                  <a:pt x="1088" y="1404"/>
                  <a:pt x="898" y="1317"/>
                  <a:pt x="709" y="1317"/>
                </a:cubicBezTo>
                <a:cubicBezTo>
                  <a:pt x="559" y="1317"/>
                  <a:pt x="409" y="1372"/>
                  <a:pt x="297" y="1484"/>
                </a:cubicBezTo>
                <a:cubicBezTo>
                  <a:pt x="43" y="1759"/>
                  <a:pt x="1" y="2161"/>
                  <a:pt x="170" y="2478"/>
                </a:cubicBezTo>
                <a:cubicBezTo>
                  <a:pt x="403" y="2859"/>
                  <a:pt x="741" y="3197"/>
                  <a:pt x="1143" y="3409"/>
                </a:cubicBezTo>
                <a:cubicBezTo>
                  <a:pt x="1451" y="3563"/>
                  <a:pt x="1778" y="3636"/>
                  <a:pt x="2100" y="3636"/>
                </a:cubicBezTo>
                <a:cubicBezTo>
                  <a:pt x="2925" y="3636"/>
                  <a:pt x="3717" y="3158"/>
                  <a:pt x="4083" y="2351"/>
                </a:cubicBezTo>
                <a:cubicBezTo>
                  <a:pt x="4294" y="1844"/>
                  <a:pt x="4294" y="1272"/>
                  <a:pt x="4083" y="765"/>
                </a:cubicBezTo>
                <a:cubicBezTo>
                  <a:pt x="3956" y="490"/>
                  <a:pt x="3744" y="257"/>
                  <a:pt x="3469" y="109"/>
                </a:cubicBezTo>
                <a:cubicBezTo>
                  <a:pt x="3347" y="38"/>
                  <a:pt x="3204" y="1"/>
                  <a:pt x="3061" y="1"/>
                </a:cubicBezTo>
                <a:close/>
              </a:path>
            </a:pathLst>
          </a:custGeom>
          <a:solidFill>
            <a:schemeClr val="accent5"/>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5704570" y="4917151"/>
            <a:ext cx="163698" cy="70042"/>
          </a:xfrm>
          <a:custGeom>
            <a:avLst/>
            <a:gdLst/>
            <a:ahLst/>
            <a:cxnLst/>
            <a:rect l="l" t="t" r="r" b="b"/>
            <a:pathLst>
              <a:path w="4083" h="1747" extrusionOk="0">
                <a:moveTo>
                  <a:pt x="2182" y="0"/>
                </a:moveTo>
                <a:cubicBezTo>
                  <a:pt x="2124" y="0"/>
                  <a:pt x="2066" y="11"/>
                  <a:pt x="2009" y="33"/>
                </a:cubicBezTo>
                <a:cubicBezTo>
                  <a:pt x="1946" y="76"/>
                  <a:pt x="1883" y="139"/>
                  <a:pt x="1840" y="224"/>
                </a:cubicBezTo>
                <a:cubicBezTo>
                  <a:pt x="1629" y="499"/>
                  <a:pt x="1502" y="837"/>
                  <a:pt x="1481" y="1176"/>
                </a:cubicBezTo>
                <a:cubicBezTo>
                  <a:pt x="1417" y="964"/>
                  <a:pt x="1333" y="753"/>
                  <a:pt x="1185" y="583"/>
                </a:cubicBezTo>
                <a:cubicBezTo>
                  <a:pt x="1070" y="452"/>
                  <a:pt x="904" y="372"/>
                  <a:pt x="737" y="372"/>
                </a:cubicBezTo>
                <a:cubicBezTo>
                  <a:pt x="689" y="372"/>
                  <a:pt x="640" y="379"/>
                  <a:pt x="592" y="393"/>
                </a:cubicBezTo>
                <a:cubicBezTo>
                  <a:pt x="317" y="478"/>
                  <a:pt x="191" y="774"/>
                  <a:pt x="106" y="1049"/>
                </a:cubicBezTo>
                <a:cubicBezTo>
                  <a:pt x="21" y="1218"/>
                  <a:pt x="0" y="1450"/>
                  <a:pt x="64" y="1641"/>
                </a:cubicBezTo>
                <a:lnTo>
                  <a:pt x="3955" y="1747"/>
                </a:lnTo>
                <a:cubicBezTo>
                  <a:pt x="4082" y="1281"/>
                  <a:pt x="3976" y="774"/>
                  <a:pt x="3638" y="414"/>
                </a:cubicBezTo>
                <a:cubicBezTo>
                  <a:pt x="3553" y="308"/>
                  <a:pt x="3426" y="224"/>
                  <a:pt x="3278" y="203"/>
                </a:cubicBezTo>
                <a:cubicBezTo>
                  <a:pt x="3247" y="194"/>
                  <a:pt x="3217" y="190"/>
                  <a:pt x="3186" y="190"/>
                </a:cubicBezTo>
                <a:cubicBezTo>
                  <a:pt x="3072" y="190"/>
                  <a:pt x="2969" y="250"/>
                  <a:pt x="2919" y="351"/>
                </a:cubicBezTo>
                <a:cubicBezTo>
                  <a:pt x="2834" y="499"/>
                  <a:pt x="2898" y="668"/>
                  <a:pt x="2813" y="795"/>
                </a:cubicBezTo>
                <a:cubicBezTo>
                  <a:pt x="2771" y="583"/>
                  <a:pt x="2707" y="372"/>
                  <a:pt x="2580" y="203"/>
                </a:cubicBezTo>
                <a:cubicBezTo>
                  <a:pt x="2488" y="79"/>
                  <a:pt x="2338" y="0"/>
                  <a:pt x="2182" y="0"/>
                </a:cubicBezTo>
                <a:close/>
              </a:path>
            </a:pathLst>
          </a:custGeom>
          <a:solidFill>
            <a:schemeClr val="dk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5835149" y="4978892"/>
            <a:ext cx="163698" cy="69360"/>
          </a:xfrm>
          <a:custGeom>
            <a:avLst/>
            <a:gdLst/>
            <a:ahLst/>
            <a:cxnLst/>
            <a:rect l="l" t="t" r="r" b="b"/>
            <a:pathLst>
              <a:path w="4083" h="1730" extrusionOk="0">
                <a:moveTo>
                  <a:pt x="2197" y="1"/>
                </a:moveTo>
                <a:cubicBezTo>
                  <a:pt x="2135" y="1"/>
                  <a:pt x="2071" y="13"/>
                  <a:pt x="2009" y="37"/>
                </a:cubicBezTo>
                <a:cubicBezTo>
                  <a:pt x="1946" y="80"/>
                  <a:pt x="1883" y="143"/>
                  <a:pt x="1840" y="207"/>
                </a:cubicBezTo>
                <a:cubicBezTo>
                  <a:pt x="1629" y="481"/>
                  <a:pt x="1502" y="820"/>
                  <a:pt x="1481" y="1158"/>
                </a:cubicBezTo>
                <a:cubicBezTo>
                  <a:pt x="1417" y="947"/>
                  <a:pt x="1311" y="756"/>
                  <a:pt x="1185" y="587"/>
                </a:cubicBezTo>
                <a:cubicBezTo>
                  <a:pt x="1066" y="434"/>
                  <a:pt x="892" y="363"/>
                  <a:pt x="718" y="363"/>
                </a:cubicBezTo>
                <a:cubicBezTo>
                  <a:pt x="676" y="363"/>
                  <a:pt x="634" y="367"/>
                  <a:pt x="592" y="376"/>
                </a:cubicBezTo>
                <a:cubicBezTo>
                  <a:pt x="317" y="460"/>
                  <a:pt x="191" y="756"/>
                  <a:pt x="106" y="1031"/>
                </a:cubicBezTo>
                <a:cubicBezTo>
                  <a:pt x="0" y="1222"/>
                  <a:pt x="0" y="1433"/>
                  <a:pt x="64" y="1645"/>
                </a:cubicBezTo>
                <a:lnTo>
                  <a:pt x="3955" y="1729"/>
                </a:lnTo>
                <a:cubicBezTo>
                  <a:pt x="4082" y="1264"/>
                  <a:pt x="3955" y="778"/>
                  <a:pt x="3638" y="418"/>
                </a:cubicBezTo>
                <a:cubicBezTo>
                  <a:pt x="3532" y="291"/>
                  <a:pt x="3405" y="228"/>
                  <a:pt x="3278" y="185"/>
                </a:cubicBezTo>
                <a:cubicBezTo>
                  <a:pt x="3260" y="183"/>
                  <a:pt x="3241" y="181"/>
                  <a:pt x="3222" y="181"/>
                </a:cubicBezTo>
                <a:cubicBezTo>
                  <a:pt x="3094" y="181"/>
                  <a:pt x="2972" y="244"/>
                  <a:pt x="2898" y="355"/>
                </a:cubicBezTo>
                <a:cubicBezTo>
                  <a:pt x="2834" y="481"/>
                  <a:pt x="2898" y="672"/>
                  <a:pt x="2792" y="799"/>
                </a:cubicBezTo>
                <a:cubicBezTo>
                  <a:pt x="2771" y="566"/>
                  <a:pt x="2686" y="376"/>
                  <a:pt x="2580" y="207"/>
                </a:cubicBezTo>
                <a:cubicBezTo>
                  <a:pt x="2491" y="72"/>
                  <a:pt x="2348" y="1"/>
                  <a:pt x="2197" y="1"/>
                </a:cubicBezTo>
                <a:close/>
              </a:path>
            </a:pathLst>
          </a:custGeom>
          <a:solidFill>
            <a:schemeClr val="dk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5889393" y="4610330"/>
            <a:ext cx="104361" cy="403170"/>
          </a:xfrm>
          <a:custGeom>
            <a:avLst/>
            <a:gdLst/>
            <a:ahLst/>
            <a:cxnLst/>
            <a:rect l="l" t="t" r="r" b="b"/>
            <a:pathLst>
              <a:path w="2603" h="10056" extrusionOk="0">
                <a:moveTo>
                  <a:pt x="2492" y="1"/>
                </a:moveTo>
                <a:cubicBezTo>
                  <a:pt x="2454" y="1"/>
                  <a:pt x="2427" y="21"/>
                  <a:pt x="2412" y="52"/>
                </a:cubicBezTo>
                <a:cubicBezTo>
                  <a:pt x="2391" y="115"/>
                  <a:pt x="1" y="5466"/>
                  <a:pt x="64" y="9971"/>
                </a:cubicBezTo>
                <a:cubicBezTo>
                  <a:pt x="64" y="10013"/>
                  <a:pt x="107" y="10055"/>
                  <a:pt x="170" y="10055"/>
                </a:cubicBezTo>
                <a:cubicBezTo>
                  <a:pt x="212" y="10055"/>
                  <a:pt x="255" y="10013"/>
                  <a:pt x="255" y="9971"/>
                </a:cubicBezTo>
                <a:cubicBezTo>
                  <a:pt x="191" y="5508"/>
                  <a:pt x="2560" y="178"/>
                  <a:pt x="2581" y="136"/>
                </a:cubicBezTo>
                <a:cubicBezTo>
                  <a:pt x="2602" y="94"/>
                  <a:pt x="2581" y="30"/>
                  <a:pt x="2539" y="9"/>
                </a:cubicBezTo>
                <a:cubicBezTo>
                  <a:pt x="2522" y="4"/>
                  <a:pt x="2506" y="1"/>
                  <a:pt x="2492" y="1"/>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5915693" y="4668944"/>
            <a:ext cx="218785" cy="171556"/>
          </a:xfrm>
          <a:custGeom>
            <a:avLst/>
            <a:gdLst/>
            <a:ahLst/>
            <a:cxnLst/>
            <a:rect l="l" t="t" r="r" b="b"/>
            <a:pathLst>
              <a:path w="5457" h="4279" extrusionOk="0">
                <a:moveTo>
                  <a:pt x="4465" y="0"/>
                </a:moveTo>
                <a:cubicBezTo>
                  <a:pt x="3365" y="0"/>
                  <a:pt x="642" y="2592"/>
                  <a:pt x="0" y="4279"/>
                </a:cubicBezTo>
                <a:cubicBezTo>
                  <a:pt x="0" y="4279"/>
                  <a:pt x="1523" y="2925"/>
                  <a:pt x="2961" y="2312"/>
                </a:cubicBezTo>
                <a:cubicBezTo>
                  <a:pt x="4294" y="1741"/>
                  <a:pt x="5457" y="1212"/>
                  <a:pt x="4844" y="197"/>
                </a:cubicBezTo>
                <a:cubicBezTo>
                  <a:pt x="4765" y="62"/>
                  <a:pt x="4634" y="0"/>
                  <a:pt x="4465" y="0"/>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5847016" y="4598423"/>
            <a:ext cx="96623" cy="253946"/>
          </a:xfrm>
          <a:custGeom>
            <a:avLst/>
            <a:gdLst/>
            <a:ahLst/>
            <a:cxnLst/>
            <a:rect l="l" t="t" r="r" b="b"/>
            <a:pathLst>
              <a:path w="2410" h="6334" extrusionOk="0">
                <a:moveTo>
                  <a:pt x="1232" y="0"/>
                </a:moveTo>
                <a:cubicBezTo>
                  <a:pt x="1203" y="0"/>
                  <a:pt x="1173" y="4"/>
                  <a:pt x="1142" y="10"/>
                </a:cubicBezTo>
                <a:cubicBezTo>
                  <a:pt x="0" y="285"/>
                  <a:pt x="402" y="1469"/>
                  <a:pt x="910" y="2844"/>
                </a:cubicBezTo>
                <a:cubicBezTo>
                  <a:pt x="1460" y="4303"/>
                  <a:pt x="1544" y="6334"/>
                  <a:pt x="1544" y="6334"/>
                </a:cubicBezTo>
                <a:cubicBezTo>
                  <a:pt x="2409" y="4501"/>
                  <a:pt x="2312" y="0"/>
                  <a:pt x="1232" y="0"/>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5930968" y="4502323"/>
            <a:ext cx="172999" cy="145496"/>
          </a:xfrm>
          <a:custGeom>
            <a:avLst/>
            <a:gdLst/>
            <a:ahLst/>
            <a:cxnLst/>
            <a:rect l="l" t="t" r="r" b="b"/>
            <a:pathLst>
              <a:path w="4315" h="3629" extrusionOk="0">
                <a:moveTo>
                  <a:pt x="1238" y="1"/>
                </a:moveTo>
                <a:cubicBezTo>
                  <a:pt x="1100" y="1"/>
                  <a:pt x="964" y="33"/>
                  <a:pt x="846" y="102"/>
                </a:cubicBezTo>
                <a:cubicBezTo>
                  <a:pt x="571" y="250"/>
                  <a:pt x="360" y="483"/>
                  <a:pt x="233" y="758"/>
                </a:cubicBezTo>
                <a:cubicBezTo>
                  <a:pt x="21" y="1265"/>
                  <a:pt x="0" y="1836"/>
                  <a:pt x="233" y="2344"/>
                </a:cubicBezTo>
                <a:cubicBezTo>
                  <a:pt x="583" y="3150"/>
                  <a:pt x="1381" y="3628"/>
                  <a:pt x="2212" y="3628"/>
                </a:cubicBezTo>
                <a:cubicBezTo>
                  <a:pt x="2535" y="3628"/>
                  <a:pt x="2864" y="3555"/>
                  <a:pt x="3173" y="3401"/>
                </a:cubicBezTo>
                <a:cubicBezTo>
                  <a:pt x="3574" y="3190"/>
                  <a:pt x="3913" y="2872"/>
                  <a:pt x="4145" y="2471"/>
                </a:cubicBezTo>
                <a:cubicBezTo>
                  <a:pt x="4315" y="2153"/>
                  <a:pt x="4272" y="1752"/>
                  <a:pt x="4018" y="1477"/>
                </a:cubicBezTo>
                <a:cubicBezTo>
                  <a:pt x="3906" y="1364"/>
                  <a:pt x="3757" y="1310"/>
                  <a:pt x="3606" y="1310"/>
                </a:cubicBezTo>
                <a:cubicBezTo>
                  <a:pt x="3417" y="1310"/>
                  <a:pt x="3227" y="1396"/>
                  <a:pt x="3109" y="1561"/>
                </a:cubicBezTo>
                <a:cubicBezTo>
                  <a:pt x="3215" y="1329"/>
                  <a:pt x="3236" y="1054"/>
                  <a:pt x="3130" y="800"/>
                </a:cubicBezTo>
                <a:cubicBezTo>
                  <a:pt x="3011" y="580"/>
                  <a:pt x="2797" y="417"/>
                  <a:pt x="2542" y="417"/>
                </a:cubicBezTo>
                <a:cubicBezTo>
                  <a:pt x="2527" y="417"/>
                  <a:pt x="2511" y="418"/>
                  <a:pt x="2496" y="419"/>
                </a:cubicBezTo>
                <a:cubicBezTo>
                  <a:pt x="2275" y="419"/>
                  <a:pt x="2082" y="555"/>
                  <a:pt x="2003" y="751"/>
                </a:cubicBezTo>
                <a:lnTo>
                  <a:pt x="2003" y="751"/>
                </a:lnTo>
                <a:cubicBezTo>
                  <a:pt x="2031" y="504"/>
                  <a:pt x="1919" y="263"/>
                  <a:pt x="1692" y="123"/>
                </a:cubicBezTo>
                <a:cubicBezTo>
                  <a:pt x="1556" y="44"/>
                  <a:pt x="1396" y="1"/>
                  <a:pt x="1238" y="1"/>
                </a:cubicBezTo>
                <a:close/>
              </a:path>
            </a:pathLst>
          </a:custGeom>
          <a:solidFill>
            <a:schemeClr val="accent5"/>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5709661" y="4550152"/>
            <a:ext cx="104321" cy="403130"/>
          </a:xfrm>
          <a:custGeom>
            <a:avLst/>
            <a:gdLst/>
            <a:ahLst/>
            <a:cxnLst/>
            <a:rect l="l" t="t" r="r" b="b"/>
            <a:pathLst>
              <a:path w="2602" h="10055" extrusionOk="0">
                <a:moveTo>
                  <a:pt x="101" y="0"/>
                </a:moveTo>
                <a:cubicBezTo>
                  <a:pt x="88" y="0"/>
                  <a:pt x="75" y="3"/>
                  <a:pt x="64" y="9"/>
                </a:cubicBezTo>
                <a:cubicBezTo>
                  <a:pt x="21" y="30"/>
                  <a:pt x="0" y="93"/>
                  <a:pt x="21" y="136"/>
                </a:cubicBezTo>
                <a:cubicBezTo>
                  <a:pt x="42" y="178"/>
                  <a:pt x="2411" y="5507"/>
                  <a:pt x="2348" y="9949"/>
                </a:cubicBezTo>
                <a:cubicBezTo>
                  <a:pt x="2348" y="10012"/>
                  <a:pt x="2390" y="10055"/>
                  <a:pt x="2432" y="10055"/>
                </a:cubicBezTo>
                <a:cubicBezTo>
                  <a:pt x="2496" y="10055"/>
                  <a:pt x="2538" y="10012"/>
                  <a:pt x="2538" y="9970"/>
                </a:cubicBezTo>
                <a:cubicBezTo>
                  <a:pt x="2601" y="5465"/>
                  <a:pt x="212" y="114"/>
                  <a:pt x="190" y="51"/>
                </a:cubicBezTo>
                <a:cubicBezTo>
                  <a:pt x="175" y="20"/>
                  <a:pt x="137" y="0"/>
                  <a:pt x="101" y="0"/>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5568899" y="4608726"/>
            <a:ext cx="218785" cy="170714"/>
          </a:xfrm>
          <a:custGeom>
            <a:avLst/>
            <a:gdLst/>
            <a:ahLst/>
            <a:cxnLst/>
            <a:rect l="l" t="t" r="r" b="b"/>
            <a:pathLst>
              <a:path w="5457" h="4258" extrusionOk="0">
                <a:moveTo>
                  <a:pt x="993" y="1"/>
                </a:moveTo>
                <a:cubicBezTo>
                  <a:pt x="823" y="1"/>
                  <a:pt x="693" y="62"/>
                  <a:pt x="614" y="197"/>
                </a:cubicBezTo>
                <a:cubicBezTo>
                  <a:pt x="0" y="1212"/>
                  <a:pt x="1164" y="1741"/>
                  <a:pt x="2496" y="2312"/>
                </a:cubicBezTo>
                <a:cubicBezTo>
                  <a:pt x="3934" y="2926"/>
                  <a:pt x="5457" y="4258"/>
                  <a:pt x="5457" y="4258"/>
                </a:cubicBezTo>
                <a:cubicBezTo>
                  <a:pt x="4815" y="2590"/>
                  <a:pt x="2093" y="1"/>
                  <a:pt x="993" y="1"/>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5759776" y="4538205"/>
            <a:ext cx="96583" cy="253986"/>
          </a:xfrm>
          <a:custGeom>
            <a:avLst/>
            <a:gdLst/>
            <a:ahLst/>
            <a:cxnLst/>
            <a:rect l="l" t="t" r="r" b="b"/>
            <a:pathLst>
              <a:path w="2409" h="6335" extrusionOk="0">
                <a:moveTo>
                  <a:pt x="1158" y="1"/>
                </a:moveTo>
                <a:cubicBezTo>
                  <a:pt x="98" y="1"/>
                  <a:pt x="0" y="4501"/>
                  <a:pt x="865" y="6334"/>
                </a:cubicBezTo>
                <a:cubicBezTo>
                  <a:pt x="865" y="6334"/>
                  <a:pt x="928" y="4304"/>
                  <a:pt x="1478" y="2823"/>
                </a:cubicBezTo>
                <a:cubicBezTo>
                  <a:pt x="1986" y="1470"/>
                  <a:pt x="2409" y="264"/>
                  <a:pt x="1246" y="11"/>
                </a:cubicBezTo>
                <a:cubicBezTo>
                  <a:pt x="1216" y="4"/>
                  <a:pt x="1187" y="1"/>
                  <a:pt x="1158" y="1"/>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5599409" y="4441825"/>
            <a:ext cx="172157" cy="145776"/>
          </a:xfrm>
          <a:custGeom>
            <a:avLst/>
            <a:gdLst/>
            <a:ahLst/>
            <a:cxnLst/>
            <a:rect l="l" t="t" r="r" b="b"/>
            <a:pathLst>
              <a:path w="4294" h="3636" extrusionOk="0">
                <a:moveTo>
                  <a:pt x="3061" y="1"/>
                </a:moveTo>
                <a:cubicBezTo>
                  <a:pt x="2908" y="1"/>
                  <a:pt x="2754" y="43"/>
                  <a:pt x="2623" y="130"/>
                </a:cubicBezTo>
                <a:cubicBezTo>
                  <a:pt x="2396" y="270"/>
                  <a:pt x="2284" y="512"/>
                  <a:pt x="2312" y="758"/>
                </a:cubicBezTo>
                <a:lnTo>
                  <a:pt x="2312" y="758"/>
                </a:lnTo>
                <a:cubicBezTo>
                  <a:pt x="2233" y="563"/>
                  <a:pt x="2040" y="427"/>
                  <a:pt x="1820" y="427"/>
                </a:cubicBezTo>
                <a:cubicBezTo>
                  <a:pt x="1804" y="425"/>
                  <a:pt x="1789" y="425"/>
                  <a:pt x="1773" y="425"/>
                </a:cubicBezTo>
                <a:cubicBezTo>
                  <a:pt x="1519" y="425"/>
                  <a:pt x="1305" y="588"/>
                  <a:pt x="1185" y="807"/>
                </a:cubicBezTo>
                <a:cubicBezTo>
                  <a:pt x="1079" y="1061"/>
                  <a:pt x="1079" y="1336"/>
                  <a:pt x="1206" y="1569"/>
                </a:cubicBezTo>
                <a:cubicBezTo>
                  <a:pt x="1088" y="1404"/>
                  <a:pt x="898" y="1317"/>
                  <a:pt x="709" y="1317"/>
                </a:cubicBezTo>
                <a:cubicBezTo>
                  <a:pt x="559" y="1317"/>
                  <a:pt x="409" y="1372"/>
                  <a:pt x="297" y="1484"/>
                </a:cubicBezTo>
                <a:cubicBezTo>
                  <a:pt x="43" y="1759"/>
                  <a:pt x="1" y="2161"/>
                  <a:pt x="170" y="2478"/>
                </a:cubicBezTo>
                <a:cubicBezTo>
                  <a:pt x="403" y="2859"/>
                  <a:pt x="741" y="3197"/>
                  <a:pt x="1143" y="3409"/>
                </a:cubicBezTo>
                <a:cubicBezTo>
                  <a:pt x="1451" y="3563"/>
                  <a:pt x="1778" y="3636"/>
                  <a:pt x="2100" y="3636"/>
                </a:cubicBezTo>
                <a:cubicBezTo>
                  <a:pt x="2925" y="3636"/>
                  <a:pt x="3717" y="3158"/>
                  <a:pt x="4083" y="2351"/>
                </a:cubicBezTo>
                <a:cubicBezTo>
                  <a:pt x="4294" y="1844"/>
                  <a:pt x="4294" y="1272"/>
                  <a:pt x="4083" y="765"/>
                </a:cubicBezTo>
                <a:cubicBezTo>
                  <a:pt x="3956" y="490"/>
                  <a:pt x="3744" y="257"/>
                  <a:pt x="3469" y="109"/>
                </a:cubicBezTo>
                <a:cubicBezTo>
                  <a:pt x="3347" y="38"/>
                  <a:pt x="3204" y="1"/>
                  <a:pt x="3061" y="1"/>
                </a:cubicBezTo>
                <a:close/>
              </a:path>
            </a:pathLst>
          </a:custGeom>
          <a:solidFill>
            <a:schemeClr val="accent5"/>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5704570" y="4917151"/>
            <a:ext cx="163698" cy="70042"/>
          </a:xfrm>
          <a:custGeom>
            <a:avLst/>
            <a:gdLst/>
            <a:ahLst/>
            <a:cxnLst/>
            <a:rect l="l" t="t" r="r" b="b"/>
            <a:pathLst>
              <a:path w="4083" h="1747" extrusionOk="0">
                <a:moveTo>
                  <a:pt x="2182" y="0"/>
                </a:moveTo>
                <a:cubicBezTo>
                  <a:pt x="2124" y="0"/>
                  <a:pt x="2066" y="11"/>
                  <a:pt x="2009" y="33"/>
                </a:cubicBezTo>
                <a:cubicBezTo>
                  <a:pt x="1946" y="76"/>
                  <a:pt x="1883" y="139"/>
                  <a:pt x="1840" y="224"/>
                </a:cubicBezTo>
                <a:cubicBezTo>
                  <a:pt x="1629" y="499"/>
                  <a:pt x="1502" y="837"/>
                  <a:pt x="1481" y="1176"/>
                </a:cubicBezTo>
                <a:cubicBezTo>
                  <a:pt x="1417" y="964"/>
                  <a:pt x="1333" y="753"/>
                  <a:pt x="1185" y="583"/>
                </a:cubicBezTo>
                <a:cubicBezTo>
                  <a:pt x="1070" y="452"/>
                  <a:pt x="904" y="372"/>
                  <a:pt x="737" y="372"/>
                </a:cubicBezTo>
                <a:cubicBezTo>
                  <a:pt x="689" y="372"/>
                  <a:pt x="640" y="379"/>
                  <a:pt x="592" y="393"/>
                </a:cubicBezTo>
                <a:cubicBezTo>
                  <a:pt x="317" y="478"/>
                  <a:pt x="191" y="774"/>
                  <a:pt x="106" y="1049"/>
                </a:cubicBezTo>
                <a:cubicBezTo>
                  <a:pt x="21" y="1218"/>
                  <a:pt x="0" y="1450"/>
                  <a:pt x="64" y="1641"/>
                </a:cubicBezTo>
                <a:lnTo>
                  <a:pt x="3955" y="1747"/>
                </a:lnTo>
                <a:cubicBezTo>
                  <a:pt x="4082" y="1281"/>
                  <a:pt x="3976" y="774"/>
                  <a:pt x="3638" y="414"/>
                </a:cubicBezTo>
                <a:cubicBezTo>
                  <a:pt x="3553" y="308"/>
                  <a:pt x="3426" y="224"/>
                  <a:pt x="3278" y="203"/>
                </a:cubicBezTo>
                <a:cubicBezTo>
                  <a:pt x="3247" y="194"/>
                  <a:pt x="3217" y="190"/>
                  <a:pt x="3186" y="190"/>
                </a:cubicBezTo>
                <a:cubicBezTo>
                  <a:pt x="3072" y="190"/>
                  <a:pt x="2969" y="250"/>
                  <a:pt x="2919" y="351"/>
                </a:cubicBezTo>
                <a:cubicBezTo>
                  <a:pt x="2834" y="499"/>
                  <a:pt x="2898" y="668"/>
                  <a:pt x="2813" y="795"/>
                </a:cubicBezTo>
                <a:cubicBezTo>
                  <a:pt x="2771" y="583"/>
                  <a:pt x="2707" y="372"/>
                  <a:pt x="2580" y="203"/>
                </a:cubicBezTo>
                <a:cubicBezTo>
                  <a:pt x="2488" y="79"/>
                  <a:pt x="2338" y="0"/>
                  <a:pt x="2182" y="0"/>
                </a:cubicBezTo>
                <a:close/>
              </a:path>
            </a:pathLst>
          </a:custGeom>
          <a:solidFill>
            <a:schemeClr val="dk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5835149" y="4978892"/>
            <a:ext cx="163698" cy="69360"/>
          </a:xfrm>
          <a:custGeom>
            <a:avLst/>
            <a:gdLst/>
            <a:ahLst/>
            <a:cxnLst/>
            <a:rect l="l" t="t" r="r" b="b"/>
            <a:pathLst>
              <a:path w="4083" h="1730" extrusionOk="0">
                <a:moveTo>
                  <a:pt x="2197" y="1"/>
                </a:moveTo>
                <a:cubicBezTo>
                  <a:pt x="2135" y="1"/>
                  <a:pt x="2071" y="13"/>
                  <a:pt x="2009" y="37"/>
                </a:cubicBezTo>
                <a:cubicBezTo>
                  <a:pt x="1946" y="80"/>
                  <a:pt x="1883" y="143"/>
                  <a:pt x="1840" y="207"/>
                </a:cubicBezTo>
                <a:cubicBezTo>
                  <a:pt x="1629" y="481"/>
                  <a:pt x="1502" y="820"/>
                  <a:pt x="1481" y="1158"/>
                </a:cubicBezTo>
                <a:cubicBezTo>
                  <a:pt x="1417" y="947"/>
                  <a:pt x="1311" y="756"/>
                  <a:pt x="1185" y="587"/>
                </a:cubicBezTo>
                <a:cubicBezTo>
                  <a:pt x="1066" y="434"/>
                  <a:pt x="892" y="363"/>
                  <a:pt x="718" y="363"/>
                </a:cubicBezTo>
                <a:cubicBezTo>
                  <a:pt x="676" y="363"/>
                  <a:pt x="634" y="367"/>
                  <a:pt x="592" y="376"/>
                </a:cubicBezTo>
                <a:cubicBezTo>
                  <a:pt x="317" y="460"/>
                  <a:pt x="191" y="756"/>
                  <a:pt x="106" y="1031"/>
                </a:cubicBezTo>
                <a:cubicBezTo>
                  <a:pt x="0" y="1222"/>
                  <a:pt x="0" y="1433"/>
                  <a:pt x="64" y="1645"/>
                </a:cubicBezTo>
                <a:lnTo>
                  <a:pt x="3955" y="1729"/>
                </a:lnTo>
                <a:cubicBezTo>
                  <a:pt x="4082" y="1264"/>
                  <a:pt x="3955" y="778"/>
                  <a:pt x="3638" y="418"/>
                </a:cubicBezTo>
                <a:cubicBezTo>
                  <a:pt x="3532" y="291"/>
                  <a:pt x="3405" y="228"/>
                  <a:pt x="3278" y="185"/>
                </a:cubicBezTo>
                <a:cubicBezTo>
                  <a:pt x="3260" y="183"/>
                  <a:pt x="3241" y="181"/>
                  <a:pt x="3222" y="181"/>
                </a:cubicBezTo>
                <a:cubicBezTo>
                  <a:pt x="3094" y="181"/>
                  <a:pt x="2972" y="244"/>
                  <a:pt x="2898" y="355"/>
                </a:cubicBezTo>
                <a:cubicBezTo>
                  <a:pt x="2834" y="481"/>
                  <a:pt x="2898" y="672"/>
                  <a:pt x="2792" y="799"/>
                </a:cubicBezTo>
                <a:cubicBezTo>
                  <a:pt x="2771" y="566"/>
                  <a:pt x="2686" y="376"/>
                  <a:pt x="2580" y="207"/>
                </a:cubicBezTo>
                <a:cubicBezTo>
                  <a:pt x="2491" y="72"/>
                  <a:pt x="2348" y="1"/>
                  <a:pt x="2197" y="1"/>
                </a:cubicBezTo>
                <a:close/>
              </a:path>
            </a:pathLst>
          </a:custGeom>
          <a:solidFill>
            <a:schemeClr val="dk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flipH="1">
            <a:off x="8334014" y="4772659"/>
            <a:ext cx="86094" cy="332602"/>
          </a:xfrm>
          <a:custGeom>
            <a:avLst/>
            <a:gdLst/>
            <a:ahLst/>
            <a:cxnLst/>
            <a:rect l="l" t="t" r="r" b="b"/>
            <a:pathLst>
              <a:path w="2603" h="10056" extrusionOk="0">
                <a:moveTo>
                  <a:pt x="2492" y="1"/>
                </a:moveTo>
                <a:cubicBezTo>
                  <a:pt x="2454" y="1"/>
                  <a:pt x="2427" y="21"/>
                  <a:pt x="2412" y="52"/>
                </a:cubicBezTo>
                <a:cubicBezTo>
                  <a:pt x="2391" y="115"/>
                  <a:pt x="1" y="5466"/>
                  <a:pt x="64" y="9971"/>
                </a:cubicBezTo>
                <a:cubicBezTo>
                  <a:pt x="64" y="10013"/>
                  <a:pt x="107" y="10055"/>
                  <a:pt x="170" y="10055"/>
                </a:cubicBezTo>
                <a:cubicBezTo>
                  <a:pt x="212" y="10055"/>
                  <a:pt x="255" y="10013"/>
                  <a:pt x="255" y="9971"/>
                </a:cubicBezTo>
                <a:cubicBezTo>
                  <a:pt x="191" y="5508"/>
                  <a:pt x="2560" y="178"/>
                  <a:pt x="2581" y="136"/>
                </a:cubicBezTo>
                <a:cubicBezTo>
                  <a:pt x="2602" y="94"/>
                  <a:pt x="2581" y="30"/>
                  <a:pt x="2539" y="9"/>
                </a:cubicBezTo>
                <a:cubicBezTo>
                  <a:pt x="2522" y="4"/>
                  <a:pt x="2506" y="1"/>
                  <a:pt x="2492" y="1"/>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flipH="1">
            <a:off x="8217922" y="4821013"/>
            <a:ext cx="180490" cy="141528"/>
          </a:xfrm>
          <a:custGeom>
            <a:avLst/>
            <a:gdLst/>
            <a:ahLst/>
            <a:cxnLst/>
            <a:rect l="l" t="t" r="r" b="b"/>
            <a:pathLst>
              <a:path w="5457" h="4279" extrusionOk="0">
                <a:moveTo>
                  <a:pt x="4465" y="0"/>
                </a:moveTo>
                <a:cubicBezTo>
                  <a:pt x="3365" y="0"/>
                  <a:pt x="642" y="2592"/>
                  <a:pt x="0" y="4279"/>
                </a:cubicBezTo>
                <a:cubicBezTo>
                  <a:pt x="0" y="4279"/>
                  <a:pt x="1523" y="2925"/>
                  <a:pt x="2961" y="2312"/>
                </a:cubicBezTo>
                <a:cubicBezTo>
                  <a:pt x="4294" y="1741"/>
                  <a:pt x="5457" y="1212"/>
                  <a:pt x="4844" y="197"/>
                </a:cubicBezTo>
                <a:cubicBezTo>
                  <a:pt x="4765" y="62"/>
                  <a:pt x="4634" y="0"/>
                  <a:pt x="4465" y="0"/>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flipH="1">
            <a:off x="8375357" y="4762837"/>
            <a:ext cx="79711" cy="209497"/>
          </a:xfrm>
          <a:custGeom>
            <a:avLst/>
            <a:gdLst/>
            <a:ahLst/>
            <a:cxnLst/>
            <a:rect l="l" t="t" r="r" b="b"/>
            <a:pathLst>
              <a:path w="2410" h="6334" extrusionOk="0">
                <a:moveTo>
                  <a:pt x="1232" y="0"/>
                </a:moveTo>
                <a:cubicBezTo>
                  <a:pt x="1203" y="0"/>
                  <a:pt x="1173" y="4"/>
                  <a:pt x="1142" y="10"/>
                </a:cubicBezTo>
                <a:cubicBezTo>
                  <a:pt x="0" y="285"/>
                  <a:pt x="402" y="1469"/>
                  <a:pt x="910" y="2844"/>
                </a:cubicBezTo>
                <a:cubicBezTo>
                  <a:pt x="1460" y="4303"/>
                  <a:pt x="1544" y="6334"/>
                  <a:pt x="1544" y="6334"/>
                </a:cubicBezTo>
                <a:cubicBezTo>
                  <a:pt x="2409" y="4501"/>
                  <a:pt x="2312" y="0"/>
                  <a:pt x="1232" y="0"/>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flipH="1">
            <a:off x="8243092" y="4683559"/>
            <a:ext cx="142719" cy="120029"/>
          </a:xfrm>
          <a:custGeom>
            <a:avLst/>
            <a:gdLst/>
            <a:ahLst/>
            <a:cxnLst/>
            <a:rect l="l" t="t" r="r" b="b"/>
            <a:pathLst>
              <a:path w="4315" h="3629" extrusionOk="0">
                <a:moveTo>
                  <a:pt x="1238" y="1"/>
                </a:moveTo>
                <a:cubicBezTo>
                  <a:pt x="1100" y="1"/>
                  <a:pt x="964" y="33"/>
                  <a:pt x="846" y="102"/>
                </a:cubicBezTo>
                <a:cubicBezTo>
                  <a:pt x="571" y="250"/>
                  <a:pt x="360" y="483"/>
                  <a:pt x="233" y="758"/>
                </a:cubicBezTo>
                <a:cubicBezTo>
                  <a:pt x="21" y="1265"/>
                  <a:pt x="0" y="1836"/>
                  <a:pt x="233" y="2344"/>
                </a:cubicBezTo>
                <a:cubicBezTo>
                  <a:pt x="583" y="3150"/>
                  <a:pt x="1381" y="3628"/>
                  <a:pt x="2212" y="3628"/>
                </a:cubicBezTo>
                <a:cubicBezTo>
                  <a:pt x="2535" y="3628"/>
                  <a:pt x="2864" y="3555"/>
                  <a:pt x="3173" y="3401"/>
                </a:cubicBezTo>
                <a:cubicBezTo>
                  <a:pt x="3574" y="3190"/>
                  <a:pt x="3913" y="2872"/>
                  <a:pt x="4145" y="2471"/>
                </a:cubicBezTo>
                <a:cubicBezTo>
                  <a:pt x="4315" y="2153"/>
                  <a:pt x="4272" y="1752"/>
                  <a:pt x="4018" y="1477"/>
                </a:cubicBezTo>
                <a:cubicBezTo>
                  <a:pt x="3906" y="1364"/>
                  <a:pt x="3757" y="1310"/>
                  <a:pt x="3606" y="1310"/>
                </a:cubicBezTo>
                <a:cubicBezTo>
                  <a:pt x="3417" y="1310"/>
                  <a:pt x="3227" y="1396"/>
                  <a:pt x="3109" y="1561"/>
                </a:cubicBezTo>
                <a:cubicBezTo>
                  <a:pt x="3215" y="1329"/>
                  <a:pt x="3236" y="1054"/>
                  <a:pt x="3130" y="800"/>
                </a:cubicBezTo>
                <a:cubicBezTo>
                  <a:pt x="3011" y="580"/>
                  <a:pt x="2797" y="417"/>
                  <a:pt x="2542" y="417"/>
                </a:cubicBezTo>
                <a:cubicBezTo>
                  <a:pt x="2527" y="417"/>
                  <a:pt x="2511" y="418"/>
                  <a:pt x="2496" y="419"/>
                </a:cubicBezTo>
                <a:cubicBezTo>
                  <a:pt x="2275" y="419"/>
                  <a:pt x="2082" y="555"/>
                  <a:pt x="2003" y="751"/>
                </a:cubicBezTo>
                <a:lnTo>
                  <a:pt x="2003" y="751"/>
                </a:lnTo>
                <a:cubicBezTo>
                  <a:pt x="2031" y="504"/>
                  <a:pt x="1919" y="263"/>
                  <a:pt x="1692" y="123"/>
                </a:cubicBezTo>
                <a:cubicBezTo>
                  <a:pt x="1556" y="44"/>
                  <a:pt x="1396" y="1"/>
                  <a:pt x="1238" y="1"/>
                </a:cubicBezTo>
                <a:close/>
              </a:path>
            </a:pathLst>
          </a:custGeom>
          <a:solidFill>
            <a:schemeClr val="accent5"/>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flipH="1">
            <a:off x="8482317" y="4723016"/>
            <a:ext cx="86061" cy="332569"/>
          </a:xfrm>
          <a:custGeom>
            <a:avLst/>
            <a:gdLst/>
            <a:ahLst/>
            <a:cxnLst/>
            <a:rect l="l" t="t" r="r" b="b"/>
            <a:pathLst>
              <a:path w="2602" h="10055" extrusionOk="0">
                <a:moveTo>
                  <a:pt x="101" y="0"/>
                </a:moveTo>
                <a:cubicBezTo>
                  <a:pt x="88" y="0"/>
                  <a:pt x="75" y="3"/>
                  <a:pt x="64" y="9"/>
                </a:cubicBezTo>
                <a:cubicBezTo>
                  <a:pt x="21" y="30"/>
                  <a:pt x="0" y="93"/>
                  <a:pt x="21" y="136"/>
                </a:cubicBezTo>
                <a:cubicBezTo>
                  <a:pt x="42" y="178"/>
                  <a:pt x="2411" y="5507"/>
                  <a:pt x="2348" y="9949"/>
                </a:cubicBezTo>
                <a:cubicBezTo>
                  <a:pt x="2348" y="10012"/>
                  <a:pt x="2390" y="10055"/>
                  <a:pt x="2432" y="10055"/>
                </a:cubicBezTo>
                <a:cubicBezTo>
                  <a:pt x="2496" y="10055"/>
                  <a:pt x="2538" y="10012"/>
                  <a:pt x="2538" y="9970"/>
                </a:cubicBezTo>
                <a:cubicBezTo>
                  <a:pt x="2601" y="5465"/>
                  <a:pt x="212" y="114"/>
                  <a:pt x="190" y="51"/>
                </a:cubicBezTo>
                <a:cubicBezTo>
                  <a:pt x="175" y="20"/>
                  <a:pt x="137" y="0"/>
                  <a:pt x="101" y="0"/>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flipH="1">
            <a:off x="8504010" y="4771336"/>
            <a:ext cx="180490" cy="140833"/>
          </a:xfrm>
          <a:custGeom>
            <a:avLst/>
            <a:gdLst/>
            <a:ahLst/>
            <a:cxnLst/>
            <a:rect l="l" t="t" r="r" b="b"/>
            <a:pathLst>
              <a:path w="5457" h="4258" extrusionOk="0">
                <a:moveTo>
                  <a:pt x="993" y="1"/>
                </a:moveTo>
                <a:cubicBezTo>
                  <a:pt x="823" y="1"/>
                  <a:pt x="693" y="62"/>
                  <a:pt x="614" y="197"/>
                </a:cubicBezTo>
                <a:cubicBezTo>
                  <a:pt x="0" y="1212"/>
                  <a:pt x="1164" y="1741"/>
                  <a:pt x="2496" y="2312"/>
                </a:cubicBezTo>
                <a:cubicBezTo>
                  <a:pt x="3934" y="2926"/>
                  <a:pt x="5457" y="4258"/>
                  <a:pt x="5457" y="4258"/>
                </a:cubicBezTo>
                <a:cubicBezTo>
                  <a:pt x="4815" y="2590"/>
                  <a:pt x="2093" y="1"/>
                  <a:pt x="993" y="1"/>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flipH="1">
            <a:off x="8447359" y="4713160"/>
            <a:ext cx="79678" cy="209530"/>
          </a:xfrm>
          <a:custGeom>
            <a:avLst/>
            <a:gdLst/>
            <a:ahLst/>
            <a:cxnLst/>
            <a:rect l="l" t="t" r="r" b="b"/>
            <a:pathLst>
              <a:path w="2409" h="6335" extrusionOk="0">
                <a:moveTo>
                  <a:pt x="1158" y="1"/>
                </a:moveTo>
                <a:cubicBezTo>
                  <a:pt x="98" y="1"/>
                  <a:pt x="0" y="4501"/>
                  <a:pt x="865" y="6334"/>
                </a:cubicBezTo>
                <a:cubicBezTo>
                  <a:pt x="865" y="6334"/>
                  <a:pt x="928" y="4304"/>
                  <a:pt x="1478" y="2823"/>
                </a:cubicBezTo>
                <a:cubicBezTo>
                  <a:pt x="1986" y="1470"/>
                  <a:pt x="2409" y="264"/>
                  <a:pt x="1246" y="11"/>
                </a:cubicBezTo>
                <a:cubicBezTo>
                  <a:pt x="1216" y="4"/>
                  <a:pt x="1187" y="1"/>
                  <a:pt x="1158" y="1"/>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flipH="1">
            <a:off x="8517307" y="4633650"/>
            <a:ext cx="142024" cy="120261"/>
          </a:xfrm>
          <a:custGeom>
            <a:avLst/>
            <a:gdLst/>
            <a:ahLst/>
            <a:cxnLst/>
            <a:rect l="l" t="t" r="r" b="b"/>
            <a:pathLst>
              <a:path w="4294" h="3636" extrusionOk="0">
                <a:moveTo>
                  <a:pt x="3061" y="1"/>
                </a:moveTo>
                <a:cubicBezTo>
                  <a:pt x="2908" y="1"/>
                  <a:pt x="2754" y="43"/>
                  <a:pt x="2623" y="130"/>
                </a:cubicBezTo>
                <a:cubicBezTo>
                  <a:pt x="2396" y="270"/>
                  <a:pt x="2284" y="512"/>
                  <a:pt x="2312" y="758"/>
                </a:cubicBezTo>
                <a:lnTo>
                  <a:pt x="2312" y="758"/>
                </a:lnTo>
                <a:cubicBezTo>
                  <a:pt x="2233" y="563"/>
                  <a:pt x="2040" y="427"/>
                  <a:pt x="1820" y="427"/>
                </a:cubicBezTo>
                <a:cubicBezTo>
                  <a:pt x="1804" y="425"/>
                  <a:pt x="1789" y="425"/>
                  <a:pt x="1773" y="425"/>
                </a:cubicBezTo>
                <a:cubicBezTo>
                  <a:pt x="1519" y="425"/>
                  <a:pt x="1305" y="588"/>
                  <a:pt x="1185" y="807"/>
                </a:cubicBezTo>
                <a:cubicBezTo>
                  <a:pt x="1079" y="1061"/>
                  <a:pt x="1079" y="1336"/>
                  <a:pt x="1206" y="1569"/>
                </a:cubicBezTo>
                <a:cubicBezTo>
                  <a:pt x="1088" y="1404"/>
                  <a:pt x="898" y="1317"/>
                  <a:pt x="709" y="1317"/>
                </a:cubicBezTo>
                <a:cubicBezTo>
                  <a:pt x="559" y="1317"/>
                  <a:pt x="409" y="1372"/>
                  <a:pt x="297" y="1484"/>
                </a:cubicBezTo>
                <a:cubicBezTo>
                  <a:pt x="43" y="1759"/>
                  <a:pt x="1" y="2161"/>
                  <a:pt x="170" y="2478"/>
                </a:cubicBezTo>
                <a:cubicBezTo>
                  <a:pt x="403" y="2859"/>
                  <a:pt x="741" y="3197"/>
                  <a:pt x="1143" y="3409"/>
                </a:cubicBezTo>
                <a:cubicBezTo>
                  <a:pt x="1451" y="3563"/>
                  <a:pt x="1778" y="3636"/>
                  <a:pt x="2100" y="3636"/>
                </a:cubicBezTo>
                <a:cubicBezTo>
                  <a:pt x="2925" y="3636"/>
                  <a:pt x="3717" y="3158"/>
                  <a:pt x="4083" y="2351"/>
                </a:cubicBezTo>
                <a:cubicBezTo>
                  <a:pt x="4294" y="1844"/>
                  <a:pt x="4294" y="1272"/>
                  <a:pt x="4083" y="765"/>
                </a:cubicBezTo>
                <a:cubicBezTo>
                  <a:pt x="3956" y="490"/>
                  <a:pt x="3744" y="257"/>
                  <a:pt x="3469" y="109"/>
                </a:cubicBezTo>
                <a:cubicBezTo>
                  <a:pt x="3347" y="38"/>
                  <a:pt x="3204" y="1"/>
                  <a:pt x="3061" y="1"/>
                </a:cubicBezTo>
                <a:close/>
              </a:path>
            </a:pathLst>
          </a:custGeom>
          <a:solidFill>
            <a:schemeClr val="accent5"/>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flipH="1">
            <a:off x="8437534" y="5025773"/>
            <a:ext cx="135045" cy="57782"/>
          </a:xfrm>
          <a:custGeom>
            <a:avLst/>
            <a:gdLst/>
            <a:ahLst/>
            <a:cxnLst/>
            <a:rect l="l" t="t" r="r" b="b"/>
            <a:pathLst>
              <a:path w="4083" h="1747" extrusionOk="0">
                <a:moveTo>
                  <a:pt x="2182" y="0"/>
                </a:moveTo>
                <a:cubicBezTo>
                  <a:pt x="2124" y="0"/>
                  <a:pt x="2066" y="11"/>
                  <a:pt x="2009" y="33"/>
                </a:cubicBezTo>
                <a:cubicBezTo>
                  <a:pt x="1946" y="76"/>
                  <a:pt x="1883" y="139"/>
                  <a:pt x="1840" y="224"/>
                </a:cubicBezTo>
                <a:cubicBezTo>
                  <a:pt x="1629" y="499"/>
                  <a:pt x="1502" y="837"/>
                  <a:pt x="1481" y="1176"/>
                </a:cubicBezTo>
                <a:cubicBezTo>
                  <a:pt x="1417" y="964"/>
                  <a:pt x="1333" y="753"/>
                  <a:pt x="1185" y="583"/>
                </a:cubicBezTo>
                <a:cubicBezTo>
                  <a:pt x="1070" y="452"/>
                  <a:pt x="904" y="372"/>
                  <a:pt x="737" y="372"/>
                </a:cubicBezTo>
                <a:cubicBezTo>
                  <a:pt x="689" y="372"/>
                  <a:pt x="640" y="379"/>
                  <a:pt x="592" y="393"/>
                </a:cubicBezTo>
                <a:cubicBezTo>
                  <a:pt x="317" y="478"/>
                  <a:pt x="191" y="774"/>
                  <a:pt x="106" y="1049"/>
                </a:cubicBezTo>
                <a:cubicBezTo>
                  <a:pt x="21" y="1218"/>
                  <a:pt x="0" y="1450"/>
                  <a:pt x="64" y="1641"/>
                </a:cubicBezTo>
                <a:lnTo>
                  <a:pt x="3955" y="1747"/>
                </a:lnTo>
                <a:cubicBezTo>
                  <a:pt x="4082" y="1281"/>
                  <a:pt x="3976" y="774"/>
                  <a:pt x="3638" y="414"/>
                </a:cubicBezTo>
                <a:cubicBezTo>
                  <a:pt x="3553" y="308"/>
                  <a:pt x="3426" y="224"/>
                  <a:pt x="3278" y="203"/>
                </a:cubicBezTo>
                <a:cubicBezTo>
                  <a:pt x="3247" y="194"/>
                  <a:pt x="3217" y="190"/>
                  <a:pt x="3186" y="190"/>
                </a:cubicBezTo>
                <a:cubicBezTo>
                  <a:pt x="3072" y="190"/>
                  <a:pt x="2969" y="250"/>
                  <a:pt x="2919" y="351"/>
                </a:cubicBezTo>
                <a:cubicBezTo>
                  <a:pt x="2834" y="499"/>
                  <a:pt x="2898" y="668"/>
                  <a:pt x="2813" y="795"/>
                </a:cubicBezTo>
                <a:cubicBezTo>
                  <a:pt x="2771" y="583"/>
                  <a:pt x="2707" y="372"/>
                  <a:pt x="2580" y="203"/>
                </a:cubicBezTo>
                <a:cubicBezTo>
                  <a:pt x="2488" y="79"/>
                  <a:pt x="2338" y="0"/>
                  <a:pt x="2182" y="0"/>
                </a:cubicBezTo>
                <a:close/>
              </a:path>
            </a:pathLst>
          </a:custGeom>
          <a:solidFill>
            <a:schemeClr val="dk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flipH="1">
            <a:off x="8329812" y="5076706"/>
            <a:ext cx="135045" cy="57220"/>
          </a:xfrm>
          <a:custGeom>
            <a:avLst/>
            <a:gdLst/>
            <a:ahLst/>
            <a:cxnLst/>
            <a:rect l="l" t="t" r="r" b="b"/>
            <a:pathLst>
              <a:path w="4083" h="1730" extrusionOk="0">
                <a:moveTo>
                  <a:pt x="2197" y="1"/>
                </a:moveTo>
                <a:cubicBezTo>
                  <a:pt x="2135" y="1"/>
                  <a:pt x="2071" y="13"/>
                  <a:pt x="2009" y="37"/>
                </a:cubicBezTo>
                <a:cubicBezTo>
                  <a:pt x="1946" y="80"/>
                  <a:pt x="1883" y="143"/>
                  <a:pt x="1840" y="207"/>
                </a:cubicBezTo>
                <a:cubicBezTo>
                  <a:pt x="1629" y="481"/>
                  <a:pt x="1502" y="820"/>
                  <a:pt x="1481" y="1158"/>
                </a:cubicBezTo>
                <a:cubicBezTo>
                  <a:pt x="1417" y="947"/>
                  <a:pt x="1311" y="756"/>
                  <a:pt x="1185" y="587"/>
                </a:cubicBezTo>
                <a:cubicBezTo>
                  <a:pt x="1066" y="434"/>
                  <a:pt x="892" y="363"/>
                  <a:pt x="718" y="363"/>
                </a:cubicBezTo>
                <a:cubicBezTo>
                  <a:pt x="676" y="363"/>
                  <a:pt x="634" y="367"/>
                  <a:pt x="592" y="376"/>
                </a:cubicBezTo>
                <a:cubicBezTo>
                  <a:pt x="317" y="460"/>
                  <a:pt x="191" y="756"/>
                  <a:pt x="106" y="1031"/>
                </a:cubicBezTo>
                <a:cubicBezTo>
                  <a:pt x="0" y="1222"/>
                  <a:pt x="0" y="1433"/>
                  <a:pt x="64" y="1645"/>
                </a:cubicBezTo>
                <a:lnTo>
                  <a:pt x="3955" y="1729"/>
                </a:lnTo>
                <a:cubicBezTo>
                  <a:pt x="4082" y="1264"/>
                  <a:pt x="3955" y="778"/>
                  <a:pt x="3638" y="418"/>
                </a:cubicBezTo>
                <a:cubicBezTo>
                  <a:pt x="3532" y="291"/>
                  <a:pt x="3405" y="228"/>
                  <a:pt x="3278" y="185"/>
                </a:cubicBezTo>
                <a:cubicBezTo>
                  <a:pt x="3260" y="183"/>
                  <a:pt x="3241" y="181"/>
                  <a:pt x="3222" y="181"/>
                </a:cubicBezTo>
                <a:cubicBezTo>
                  <a:pt x="3094" y="181"/>
                  <a:pt x="2972" y="244"/>
                  <a:pt x="2898" y="355"/>
                </a:cubicBezTo>
                <a:cubicBezTo>
                  <a:pt x="2834" y="481"/>
                  <a:pt x="2898" y="672"/>
                  <a:pt x="2792" y="799"/>
                </a:cubicBezTo>
                <a:cubicBezTo>
                  <a:pt x="2771" y="566"/>
                  <a:pt x="2686" y="376"/>
                  <a:pt x="2580" y="207"/>
                </a:cubicBezTo>
                <a:cubicBezTo>
                  <a:pt x="2491" y="72"/>
                  <a:pt x="2348" y="1"/>
                  <a:pt x="2197" y="1"/>
                </a:cubicBezTo>
                <a:close/>
              </a:path>
            </a:pathLst>
          </a:custGeom>
          <a:solidFill>
            <a:schemeClr val="dk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flipH="1">
            <a:off x="8334014" y="4772659"/>
            <a:ext cx="86094" cy="332602"/>
          </a:xfrm>
          <a:custGeom>
            <a:avLst/>
            <a:gdLst/>
            <a:ahLst/>
            <a:cxnLst/>
            <a:rect l="l" t="t" r="r" b="b"/>
            <a:pathLst>
              <a:path w="2603" h="10056" extrusionOk="0">
                <a:moveTo>
                  <a:pt x="2492" y="1"/>
                </a:moveTo>
                <a:cubicBezTo>
                  <a:pt x="2454" y="1"/>
                  <a:pt x="2427" y="21"/>
                  <a:pt x="2412" y="52"/>
                </a:cubicBezTo>
                <a:cubicBezTo>
                  <a:pt x="2391" y="115"/>
                  <a:pt x="1" y="5466"/>
                  <a:pt x="64" y="9971"/>
                </a:cubicBezTo>
                <a:cubicBezTo>
                  <a:pt x="64" y="10013"/>
                  <a:pt x="107" y="10055"/>
                  <a:pt x="170" y="10055"/>
                </a:cubicBezTo>
                <a:cubicBezTo>
                  <a:pt x="212" y="10055"/>
                  <a:pt x="255" y="10013"/>
                  <a:pt x="255" y="9971"/>
                </a:cubicBezTo>
                <a:cubicBezTo>
                  <a:pt x="191" y="5508"/>
                  <a:pt x="2560" y="178"/>
                  <a:pt x="2581" y="136"/>
                </a:cubicBezTo>
                <a:cubicBezTo>
                  <a:pt x="2602" y="94"/>
                  <a:pt x="2581" y="30"/>
                  <a:pt x="2539" y="9"/>
                </a:cubicBezTo>
                <a:cubicBezTo>
                  <a:pt x="2522" y="4"/>
                  <a:pt x="2506" y="1"/>
                  <a:pt x="2492" y="1"/>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flipH="1">
            <a:off x="8217922" y="4821013"/>
            <a:ext cx="180490" cy="141528"/>
          </a:xfrm>
          <a:custGeom>
            <a:avLst/>
            <a:gdLst/>
            <a:ahLst/>
            <a:cxnLst/>
            <a:rect l="l" t="t" r="r" b="b"/>
            <a:pathLst>
              <a:path w="5457" h="4279" extrusionOk="0">
                <a:moveTo>
                  <a:pt x="4465" y="0"/>
                </a:moveTo>
                <a:cubicBezTo>
                  <a:pt x="3365" y="0"/>
                  <a:pt x="642" y="2592"/>
                  <a:pt x="0" y="4279"/>
                </a:cubicBezTo>
                <a:cubicBezTo>
                  <a:pt x="0" y="4279"/>
                  <a:pt x="1523" y="2925"/>
                  <a:pt x="2961" y="2312"/>
                </a:cubicBezTo>
                <a:cubicBezTo>
                  <a:pt x="4294" y="1741"/>
                  <a:pt x="5457" y="1212"/>
                  <a:pt x="4844" y="197"/>
                </a:cubicBezTo>
                <a:cubicBezTo>
                  <a:pt x="4765" y="62"/>
                  <a:pt x="4634" y="0"/>
                  <a:pt x="4465" y="0"/>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flipH="1">
            <a:off x="8375357" y="4762837"/>
            <a:ext cx="79711" cy="209497"/>
          </a:xfrm>
          <a:custGeom>
            <a:avLst/>
            <a:gdLst/>
            <a:ahLst/>
            <a:cxnLst/>
            <a:rect l="l" t="t" r="r" b="b"/>
            <a:pathLst>
              <a:path w="2410" h="6334" extrusionOk="0">
                <a:moveTo>
                  <a:pt x="1232" y="0"/>
                </a:moveTo>
                <a:cubicBezTo>
                  <a:pt x="1203" y="0"/>
                  <a:pt x="1173" y="4"/>
                  <a:pt x="1142" y="10"/>
                </a:cubicBezTo>
                <a:cubicBezTo>
                  <a:pt x="0" y="285"/>
                  <a:pt x="402" y="1469"/>
                  <a:pt x="910" y="2844"/>
                </a:cubicBezTo>
                <a:cubicBezTo>
                  <a:pt x="1460" y="4303"/>
                  <a:pt x="1544" y="6334"/>
                  <a:pt x="1544" y="6334"/>
                </a:cubicBezTo>
                <a:cubicBezTo>
                  <a:pt x="2409" y="4501"/>
                  <a:pt x="2312" y="0"/>
                  <a:pt x="1232" y="0"/>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flipH="1">
            <a:off x="8243092" y="4683559"/>
            <a:ext cx="142719" cy="120029"/>
          </a:xfrm>
          <a:custGeom>
            <a:avLst/>
            <a:gdLst/>
            <a:ahLst/>
            <a:cxnLst/>
            <a:rect l="l" t="t" r="r" b="b"/>
            <a:pathLst>
              <a:path w="4315" h="3629" extrusionOk="0">
                <a:moveTo>
                  <a:pt x="1238" y="1"/>
                </a:moveTo>
                <a:cubicBezTo>
                  <a:pt x="1100" y="1"/>
                  <a:pt x="964" y="33"/>
                  <a:pt x="846" y="102"/>
                </a:cubicBezTo>
                <a:cubicBezTo>
                  <a:pt x="571" y="250"/>
                  <a:pt x="360" y="483"/>
                  <a:pt x="233" y="758"/>
                </a:cubicBezTo>
                <a:cubicBezTo>
                  <a:pt x="21" y="1265"/>
                  <a:pt x="0" y="1836"/>
                  <a:pt x="233" y="2344"/>
                </a:cubicBezTo>
                <a:cubicBezTo>
                  <a:pt x="583" y="3150"/>
                  <a:pt x="1381" y="3628"/>
                  <a:pt x="2212" y="3628"/>
                </a:cubicBezTo>
                <a:cubicBezTo>
                  <a:pt x="2535" y="3628"/>
                  <a:pt x="2864" y="3555"/>
                  <a:pt x="3173" y="3401"/>
                </a:cubicBezTo>
                <a:cubicBezTo>
                  <a:pt x="3574" y="3190"/>
                  <a:pt x="3913" y="2872"/>
                  <a:pt x="4145" y="2471"/>
                </a:cubicBezTo>
                <a:cubicBezTo>
                  <a:pt x="4315" y="2153"/>
                  <a:pt x="4272" y="1752"/>
                  <a:pt x="4018" y="1477"/>
                </a:cubicBezTo>
                <a:cubicBezTo>
                  <a:pt x="3906" y="1364"/>
                  <a:pt x="3757" y="1310"/>
                  <a:pt x="3606" y="1310"/>
                </a:cubicBezTo>
                <a:cubicBezTo>
                  <a:pt x="3417" y="1310"/>
                  <a:pt x="3227" y="1396"/>
                  <a:pt x="3109" y="1561"/>
                </a:cubicBezTo>
                <a:cubicBezTo>
                  <a:pt x="3215" y="1329"/>
                  <a:pt x="3236" y="1054"/>
                  <a:pt x="3130" y="800"/>
                </a:cubicBezTo>
                <a:cubicBezTo>
                  <a:pt x="3011" y="580"/>
                  <a:pt x="2797" y="417"/>
                  <a:pt x="2542" y="417"/>
                </a:cubicBezTo>
                <a:cubicBezTo>
                  <a:pt x="2527" y="417"/>
                  <a:pt x="2511" y="418"/>
                  <a:pt x="2496" y="419"/>
                </a:cubicBezTo>
                <a:cubicBezTo>
                  <a:pt x="2275" y="419"/>
                  <a:pt x="2082" y="555"/>
                  <a:pt x="2003" y="751"/>
                </a:cubicBezTo>
                <a:lnTo>
                  <a:pt x="2003" y="751"/>
                </a:lnTo>
                <a:cubicBezTo>
                  <a:pt x="2031" y="504"/>
                  <a:pt x="1919" y="263"/>
                  <a:pt x="1692" y="123"/>
                </a:cubicBezTo>
                <a:cubicBezTo>
                  <a:pt x="1556" y="44"/>
                  <a:pt x="1396" y="1"/>
                  <a:pt x="1238" y="1"/>
                </a:cubicBezTo>
                <a:close/>
              </a:path>
            </a:pathLst>
          </a:custGeom>
          <a:solidFill>
            <a:schemeClr val="accent5"/>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flipH="1">
            <a:off x="8482317" y="4723016"/>
            <a:ext cx="86061" cy="332569"/>
          </a:xfrm>
          <a:custGeom>
            <a:avLst/>
            <a:gdLst/>
            <a:ahLst/>
            <a:cxnLst/>
            <a:rect l="l" t="t" r="r" b="b"/>
            <a:pathLst>
              <a:path w="2602" h="10055" extrusionOk="0">
                <a:moveTo>
                  <a:pt x="101" y="0"/>
                </a:moveTo>
                <a:cubicBezTo>
                  <a:pt x="88" y="0"/>
                  <a:pt x="75" y="3"/>
                  <a:pt x="64" y="9"/>
                </a:cubicBezTo>
                <a:cubicBezTo>
                  <a:pt x="21" y="30"/>
                  <a:pt x="0" y="93"/>
                  <a:pt x="21" y="136"/>
                </a:cubicBezTo>
                <a:cubicBezTo>
                  <a:pt x="42" y="178"/>
                  <a:pt x="2411" y="5507"/>
                  <a:pt x="2348" y="9949"/>
                </a:cubicBezTo>
                <a:cubicBezTo>
                  <a:pt x="2348" y="10012"/>
                  <a:pt x="2390" y="10055"/>
                  <a:pt x="2432" y="10055"/>
                </a:cubicBezTo>
                <a:cubicBezTo>
                  <a:pt x="2496" y="10055"/>
                  <a:pt x="2538" y="10012"/>
                  <a:pt x="2538" y="9970"/>
                </a:cubicBezTo>
                <a:cubicBezTo>
                  <a:pt x="2601" y="5465"/>
                  <a:pt x="212" y="114"/>
                  <a:pt x="190" y="51"/>
                </a:cubicBezTo>
                <a:cubicBezTo>
                  <a:pt x="175" y="20"/>
                  <a:pt x="137" y="0"/>
                  <a:pt x="101" y="0"/>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flipH="1">
            <a:off x="8504010" y="4771336"/>
            <a:ext cx="180490" cy="140833"/>
          </a:xfrm>
          <a:custGeom>
            <a:avLst/>
            <a:gdLst/>
            <a:ahLst/>
            <a:cxnLst/>
            <a:rect l="l" t="t" r="r" b="b"/>
            <a:pathLst>
              <a:path w="5457" h="4258" extrusionOk="0">
                <a:moveTo>
                  <a:pt x="993" y="1"/>
                </a:moveTo>
                <a:cubicBezTo>
                  <a:pt x="823" y="1"/>
                  <a:pt x="693" y="62"/>
                  <a:pt x="614" y="197"/>
                </a:cubicBezTo>
                <a:cubicBezTo>
                  <a:pt x="0" y="1212"/>
                  <a:pt x="1164" y="1741"/>
                  <a:pt x="2496" y="2312"/>
                </a:cubicBezTo>
                <a:cubicBezTo>
                  <a:pt x="3934" y="2926"/>
                  <a:pt x="5457" y="4258"/>
                  <a:pt x="5457" y="4258"/>
                </a:cubicBezTo>
                <a:cubicBezTo>
                  <a:pt x="4815" y="2590"/>
                  <a:pt x="2093" y="1"/>
                  <a:pt x="993" y="1"/>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flipH="1">
            <a:off x="8447359" y="4713160"/>
            <a:ext cx="79678" cy="209530"/>
          </a:xfrm>
          <a:custGeom>
            <a:avLst/>
            <a:gdLst/>
            <a:ahLst/>
            <a:cxnLst/>
            <a:rect l="l" t="t" r="r" b="b"/>
            <a:pathLst>
              <a:path w="2409" h="6335" extrusionOk="0">
                <a:moveTo>
                  <a:pt x="1158" y="1"/>
                </a:moveTo>
                <a:cubicBezTo>
                  <a:pt x="98" y="1"/>
                  <a:pt x="0" y="4501"/>
                  <a:pt x="865" y="6334"/>
                </a:cubicBezTo>
                <a:cubicBezTo>
                  <a:pt x="865" y="6334"/>
                  <a:pt x="928" y="4304"/>
                  <a:pt x="1478" y="2823"/>
                </a:cubicBezTo>
                <a:cubicBezTo>
                  <a:pt x="1986" y="1470"/>
                  <a:pt x="2409" y="264"/>
                  <a:pt x="1246" y="11"/>
                </a:cubicBezTo>
                <a:cubicBezTo>
                  <a:pt x="1216" y="4"/>
                  <a:pt x="1187" y="1"/>
                  <a:pt x="1158" y="1"/>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flipH="1">
            <a:off x="8517307" y="4633650"/>
            <a:ext cx="142024" cy="120261"/>
          </a:xfrm>
          <a:custGeom>
            <a:avLst/>
            <a:gdLst/>
            <a:ahLst/>
            <a:cxnLst/>
            <a:rect l="l" t="t" r="r" b="b"/>
            <a:pathLst>
              <a:path w="4294" h="3636" extrusionOk="0">
                <a:moveTo>
                  <a:pt x="3061" y="1"/>
                </a:moveTo>
                <a:cubicBezTo>
                  <a:pt x="2908" y="1"/>
                  <a:pt x="2754" y="43"/>
                  <a:pt x="2623" y="130"/>
                </a:cubicBezTo>
                <a:cubicBezTo>
                  <a:pt x="2396" y="270"/>
                  <a:pt x="2284" y="512"/>
                  <a:pt x="2312" y="758"/>
                </a:cubicBezTo>
                <a:lnTo>
                  <a:pt x="2312" y="758"/>
                </a:lnTo>
                <a:cubicBezTo>
                  <a:pt x="2233" y="563"/>
                  <a:pt x="2040" y="427"/>
                  <a:pt x="1820" y="427"/>
                </a:cubicBezTo>
                <a:cubicBezTo>
                  <a:pt x="1804" y="425"/>
                  <a:pt x="1789" y="425"/>
                  <a:pt x="1773" y="425"/>
                </a:cubicBezTo>
                <a:cubicBezTo>
                  <a:pt x="1519" y="425"/>
                  <a:pt x="1305" y="588"/>
                  <a:pt x="1185" y="807"/>
                </a:cubicBezTo>
                <a:cubicBezTo>
                  <a:pt x="1079" y="1061"/>
                  <a:pt x="1079" y="1336"/>
                  <a:pt x="1206" y="1569"/>
                </a:cubicBezTo>
                <a:cubicBezTo>
                  <a:pt x="1088" y="1404"/>
                  <a:pt x="898" y="1317"/>
                  <a:pt x="709" y="1317"/>
                </a:cubicBezTo>
                <a:cubicBezTo>
                  <a:pt x="559" y="1317"/>
                  <a:pt x="409" y="1372"/>
                  <a:pt x="297" y="1484"/>
                </a:cubicBezTo>
                <a:cubicBezTo>
                  <a:pt x="43" y="1759"/>
                  <a:pt x="1" y="2161"/>
                  <a:pt x="170" y="2478"/>
                </a:cubicBezTo>
                <a:cubicBezTo>
                  <a:pt x="403" y="2859"/>
                  <a:pt x="741" y="3197"/>
                  <a:pt x="1143" y="3409"/>
                </a:cubicBezTo>
                <a:cubicBezTo>
                  <a:pt x="1451" y="3563"/>
                  <a:pt x="1778" y="3636"/>
                  <a:pt x="2100" y="3636"/>
                </a:cubicBezTo>
                <a:cubicBezTo>
                  <a:pt x="2925" y="3636"/>
                  <a:pt x="3717" y="3158"/>
                  <a:pt x="4083" y="2351"/>
                </a:cubicBezTo>
                <a:cubicBezTo>
                  <a:pt x="4294" y="1844"/>
                  <a:pt x="4294" y="1272"/>
                  <a:pt x="4083" y="765"/>
                </a:cubicBezTo>
                <a:cubicBezTo>
                  <a:pt x="3956" y="490"/>
                  <a:pt x="3744" y="257"/>
                  <a:pt x="3469" y="109"/>
                </a:cubicBezTo>
                <a:cubicBezTo>
                  <a:pt x="3347" y="38"/>
                  <a:pt x="3204" y="1"/>
                  <a:pt x="3061" y="1"/>
                </a:cubicBezTo>
                <a:close/>
              </a:path>
            </a:pathLst>
          </a:custGeom>
          <a:solidFill>
            <a:schemeClr val="accent5"/>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flipH="1">
            <a:off x="8437534" y="5025773"/>
            <a:ext cx="135045" cy="57782"/>
          </a:xfrm>
          <a:custGeom>
            <a:avLst/>
            <a:gdLst/>
            <a:ahLst/>
            <a:cxnLst/>
            <a:rect l="l" t="t" r="r" b="b"/>
            <a:pathLst>
              <a:path w="4083" h="1747" extrusionOk="0">
                <a:moveTo>
                  <a:pt x="2182" y="0"/>
                </a:moveTo>
                <a:cubicBezTo>
                  <a:pt x="2124" y="0"/>
                  <a:pt x="2066" y="11"/>
                  <a:pt x="2009" y="33"/>
                </a:cubicBezTo>
                <a:cubicBezTo>
                  <a:pt x="1946" y="76"/>
                  <a:pt x="1883" y="139"/>
                  <a:pt x="1840" y="224"/>
                </a:cubicBezTo>
                <a:cubicBezTo>
                  <a:pt x="1629" y="499"/>
                  <a:pt x="1502" y="837"/>
                  <a:pt x="1481" y="1176"/>
                </a:cubicBezTo>
                <a:cubicBezTo>
                  <a:pt x="1417" y="964"/>
                  <a:pt x="1333" y="753"/>
                  <a:pt x="1185" y="583"/>
                </a:cubicBezTo>
                <a:cubicBezTo>
                  <a:pt x="1070" y="452"/>
                  <a:pt x="904" y="372"/>
                  <a:pt x="737" y="372"/>
                </a:cubicBezTo>
                <a:cubicBezTo>
                  <a:pt x="689" y="372"/>
                  <a:pt x="640" y="379"/>
                  <a:pt x="592" y="393"/>
                </a:cubicBezTo>
                <a:cubicBezTo>
                  <a:pt x="317" y="478"/>
                  <a:pt x="191" y="774"/>
                  <a:pt x="106" y="1049"/>
                </a:cubicBezTo>
                <a:cubicBezTo>
                  <a:pt x="21" y="1218"/>
                  <a:pt x="0" y="1450"/>
                  <a:pt x="64" y="1641"/>
                </a:cubicBezTo>
                <a:lnTo>
                  <a:pt x="3955" y="1747"/>
                </a:lnTo>
                <a:cubicBezTo>
                  <a:pt x="4082" y="1281"/>
                  <a:pt x="3976" y="774"/>
                  <a:pt x="3638" y="414"/>
                </a:cubicBezTo>
                <a:cubicBezTo>
                  <a:pt x="3553" y="308"/>
                  <a:pt x="3426" y="224"/>
                  <a:pt x="3278" y="203"/>
                </a:cubicBezTo>
                <a:cubicBezTo>
                  <a:pt x="3247" y="194"/>
                  <a:pt x="3217" y="190"/>
                  <a:pt x="3186" y="190"/>
                </a:cubicBezTo>
                <a:cubicBezTo>
                  <a:pt x="3072" y="190"/>
                  <a:pt x="2969" y="250"/>
                  <a:pt x="2919" y="351"/>
                </a:cubicBezTo>
                <a:cubicBezTo>
                  <a:pt x="2834" y="499"/>
                  <a:pt x="2898" y="668"/>
                  <a:pt x="2813" y="795"/>
                </a:cubicBezTo>
                <a:cubicBezTo>
                  <a:pt x="2771" y="583"/>
                  <a:pt x="2707" y="372"/>
                  <a:pt x="2580" y="203"/>
                </a:cubicBezTo>
                <a:cubicBezTo>
                  <a:pt x="2488" y="79"/>
                  <a:pt x="2338" y="0"/>
                  <a:pt x="2182" y="0"/>
                </a:cubicBezTo>
                <a:close/>
              </a:path>
            </a:pathLst>
          </a:custGeom>
          <a:solidFill>
            <a:schemeClr val="dk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flipH="1">
            <a:off x="8329812" y="5076706"/>
            <a:ext cx="135045" cy="57220"/>
          </a:xfrm>
          <a:custGeom>
            <a:avLst/>
            <a:gdLst/>
            <a:ahLst/>
            <a:cxnLst/>
            <a:rect l="l" t="t" r="r" b="b"/>
            <a:pathLst>
              <a:path w="4083" h="1730" extrusionOk="0">
                <a:moveTo>
                  <a:pt x="2197" y="1"/>
                </a:moveTo>
                <a:cubicBezTo>
                  <a:pt x="2135" y="1"/>
                  <a:pt x="2071" y="13"/>
                  <a:pt x="2009" y="37"/>
                </a:cubicBezTo>
                <a:cubicBezTo>
                  <a:pt x="1946" y="80"/>
                  <a:pt x="1883" y="143"/>
                  <a:pt x="1840" y="207"/>
                </a:cubicBezTo>
                <a:cubicBezTo>
                  <a:pt x="1629" y="481"/>
                  <a:pt x="1502" y="820"/>
                  <a:pt x="1481" y="1158"/>
                </a:cubicBezTo>
                <a:cubicBezTo>
                  <a:pt x="1417" y="947"/>
                  <a:pt x="1311" y="756"/>
                  <a:pt x="1185" y="587"/>
                </a:cubicBezTo>
                <a:cubicBezTo>
                  <a:pt x="1066" y="434"/>
                  <a:pt x="892" y="363"/>
                  <a:pt x="718" y="363"/>
                </a:cubicBezTo>
                <a:cubicBezTo>
                  <a:pt x="676" y="363"/>
                  <a:pt x="634" y="367"/>
                  <a:pt x="592" y="376"/>
                </a:cubicBezTo>
                <a:cubicBezTo>
                  <a:pt x="317" y="460"/>
                  <a:pt x="191" y="756"/>
                  <a:pt x="106" y="1031"/>
                </a:cubicBezTo>
                <a:cubicBezTo>
                  <a:pt x="0" y="1222"/>
                  <a:pt x="0" y="1433"/>
                  <a:pt x="64" y="1645"/>
                </a:cubicBezTo>
                <a:lnTo>
                  <a:pt x="3955" y="1729"/>
                </a:lnTo>
                <a:cubicBezTo>
                  <a:pt x="4082" y="1264"/>
                  <a:pt x="3955" y="778"/>
                  <a:pt x="3638" y="418"/>
                </a:cubicBezTo>
                <a:cubicBezTo>
                  <a:pt x="3532" y="291"/>
                  <a:pt x="3405" y="228"/>
                  <a:pt x="3278" y="185"/>
                </a:cubicBezTo>
                <a:cubicBezTo>
                  <a:pt x="3260" y="183"/>
                  <a:pt x="3241" y="181"/>
                  <a:pt x="3222" y="181"/>
                </a:cubicBezTo>
                <a:cubicBezTo>
                  <a:pt x="3094" y="181"/>
                  <a:pt x="2972" y="244"/>
                  <a:pt x="2898" y="355"/>
                </a:cubicBezTo>
                <a:cubicBezTo>
                  <a:pt x="2834" y="481"/>
                  <a:pt x="2898" y="672"/>
                  <a:pt x="2792" y="799"/>
                </a:cubicBezTo>
                <a:cubicBezTo>
                  <a:pt x="2771" y="566"/>
                  <a:pt x="2686" y="376"/>
                  <a:pt x="2580" y="207"/>
                </a:cubicBezTo>
                <a:cubicBezTo>
                  <a:pt x="2491" y="72"/>
                  <a:pt x="2348" y="1"/>
                  <a:pt x="2197" y="1"/>
                </a:cubicBezTo>
                <a:close/>
              </a:path>
            </a:pathLst>
          </a:custGeom>
          <a:solidFill>
            <a:schemeClr val="dk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flipH="1">
            <a:off x="12729" y="4733225"/>
            <a:ext cx="131783" cy="509110"/>
          </a:xfrm>
          <a:custGeom>
            <a:avLst/>
            <a:gdLst/>
            <a:ahLst/>
            <a:cxnLst/>
            <a:rect l="l" t="t" r="r" b="b"/>
            <a:pathLst>
              <a:path w="2603" h="10056" extrusionOk="0">
                <a:moveTo>
                  <a:pt x="2492" y="1"/>
                </a:moveTo>
                <a:cubicBezTo>
                  <a:pt x="2454" y="1"/>
                  <a:pt x="2427" y="21"/>
                  <a:pt x="2412" y="52"/>
                </a:cubicBezTo>
                <a:cubicBezTo>
                  <a:pt x="2391" y="115"/>
                  <a:pt x="1" y="5466"/>
                  <a:pt x="64" y="9971"/>
                </a:cubicBezTo>
                <a:cubicBezTo>
                  <a:pt x="64" y="10013"/>
                  <a:pt x="107" y="10055"/>
                  <a:pt x="170" y="10055"/>
                </a:cubicBezTo>
                <a:cubicBezTo>
                  <a:pt x="212" y="10055"/>
                  <a:pt x="255" y="10013"/>
                  <a:pt x="255" y="9971"/>
                </a:cubicBezTo>
                <a:cubicBezTo>
                  <a:pt x="191" y="5508"/>
                  <a:pt x="2560" y="178"/>
                  <a:pt x="2581" y="136"/>
                </a:cubicBezTo>
                <a:cubicBezTo>
                  <a:pt x="2602" y="94"/>
                  <a:pt x="2581" y="30"/>
                  <a:pt x="2539" y="9"/>
                </a:cubicBezTo>
                <a:cubicBezTo>
                  <a:pt x="2522" y="4"/>
                  <a:pt x="2506" y="1"/>
                  <a:pt x="2492" y="1"/>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flipH="1">
            <a:off x="-164973" y="4807241"/>
            <a:ext cx="276274" cy="216635"/>
          </a:xfrm>
          <a:custGeom>
            <a:avLst/>
            <a:gdLst/>
            <a:ahLst/>
            <a:cxnLst/>
            <a:rect l="l" t="t" r="r" b="b"/>
            <a:pathLst>
              <a:path w="5457" h="4279" extrusionOk="0">
                <a:moveTo>
                  <a:pt x="4465" y="0"/>
                </a:moveTo>
                <a:cubicBezTo>
                  <a:pt x="3365" y="0"/>
                  <a:pt x="642" y="2592"/>
                  <a:pt x="0" y="4279"/>
                </a:cubicBezTo>
                <a:cubicBezTo>
                  <a:pt x="0" y="4279"/>
                  <a:pt x="1523" y="2925"/>
                  <a:pt x="2961" y="2312"/>
                </a:cubicBezTo>
                <a:cubicBezTo>
                  <a:pt x="4294" y="1741"/>
                  <a:pt x="5457" y="1212"/>
                  <a:pt x="4844" y="197"/>
                </a:cubicBezTo>
                <a:cubicBezTo>
                  <a:pt x="4765" y="62"/>
                  <a:pt x="4634" y="0"/>
                  <a:pt x="4465" y="0"/>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flipH="1">
            <a:off x="76013" y="4718189"/>
            <a:ext cx="122012" cy="320675"/>
          </a:xfrm>
          <a:custGeom>
            <a:avLst/>
            <a:gdLst/>
            <a:ahLst/>
            <a:cxnLst/>
            <a:rect l="l" t="t" r="r" b="b"/>
            <a:pathLst>
              <a:path w="2410" h="6334" extrusionOk="0">
                <a:moveTo>
                  <a:pt x="1232" y="0"/>
                </a:moveTo>
                <a:cubicBezTo>
                  <a:pt x="1203" y="0"/>
                  <a:pt x="1173" y="4"/>
                  <a:pt x="1142" y="10"/>
                </a:cubicBezTo>
                <a:cubicBezTo>
                  <a:pt x="0" y="285"/>
                  <a:pt x="402" y="1469"/>
                  <a:pt x="910" y="2844"/>
                </a:cubicBezTo>
                <a:cubicBezTo>
                  <a:pt x="1460" y="4303"/>
                  <a:pt x="1544" y="6334"/>
                  <a:pt x="1544" y="6334"/>
                </a:cubicBezTo>
                <a:cubicBezTo>
                  <a:pt x="2409" y="4501"/>
                  <a:pt x="2312" y="0"/>
                  <a:pt x="1232" y="0"/>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flipH="1">
            <a:off x="-126445" y="4596836"/>
            <a:ext cx="218458" cy="183727"/>
          </a:xfrm>
          <a:custGeom>
            <a:avLst/>
            <a:gdLst/>
            <a:ahLst/>
            <a:cxnLst/>
            <a:rect l="l" t="t" r="r" b="b"/>
            <a:pathLst>
              <a:path w="4315" h="3629" extrusionOk="0">
                <a:moveTo>
                  <a:pt x="1238" y="1"/>
                </a:moveTo>
                <a:cubicBezTo>
                  <a:pt x="1100" y="1"/>
                  <a:pt x="964" y="33"/>
                  <a:pt x="846" y="102"/>
                </a:cubicBezTo>
                <a:cubicBezTo>
                  <a:pt x="571" y="250"/>
                  <a:pt x="360" y="483"/>
                  <a:pt x="233" y="758"/>
                </a:cubicBezTo>
                <a:cubicBezTo>
                  <a:pt x="21" y="1265"/>
                  <a:pt x="0" y="1836"/>
                  <a:pt x="233" y="2344"/>
                </a:cubicBezTo>
                <a:cubicBezTo>
                  <a:pt x="583" y="3150"/>
                  <a:pt x="1381" y="3628"/>
                  <a:pt x="2212" y="3628"/>
                </a:cubicBezTo>
                <a:cubicBezTo>
                  <a:pt x="2535" y="3628"/>
                  <a:pt x="2864" y="3555"/>
                  <a:pt x="3173" y="3401"/>
                </a:cubicBezTo>
                <a:cubicBezTo>
                  <a:pt x="3574" y="3190"/>
                  <a:pt x="3913" y="2872"/>
                  <a:pt x="4145" y="2471"/>
                </a:cubicBezTo>
                <a:cubicBezTo>
                  <a:pt x="4315" y="2153"/>
                  <a:pt x="4272" y="1752"/>
                  <a:pt x="4018" y="1477"/>
                </a:cubicBezTo>
                <a:cubicBezTo>
                  <a:pt x="3906" y="1364"/>
                  <a:pt x="3757" y="1310"/>
                  <a:pt x="3606" y="1310"/>
                </a:cubicBezTo>
                <a:cubicBezTo>
                  <a:pt x="3417" y="1310"/>
                  <a:pt x="3227" y="1396"/>
                  <a:pt x="3109" y="1561"/>
                </a:cubicBezTo>
                <a:cubicBezTo>
                  <a:pt x="3215" y="1329"/>
                  <a:pt x="3236" y="1054"/>
                  <a:pt x="3130" y="800"/>
                </a:cubicBezTo>
                <a:cubicBezTo>
                  <a:pt x="3011" y="580"/>
                  <a:pt x="2797" y="417"/>
                  <a:pt x="2542" y="417"/>
                </a:cubicBezTo>
                <a:cubicBezTo>
                  <a:pt x="2527" y="417"/>
                  <a:pt x="2511" y="418"/>
                  <a:pt x="2496" y="419"/>
                </a:cubicBezTo>
                <a:cubicBezTo>
                  <a:pt x="2275" y="419"/>
                  <a:pt x="2082" y="555"/>
                  <a:pt x="2003" y="751"/>
                </a:cubicBezTo>
                <a:lnTo>
                  <a:pt x="2003" y="751"/>
                </a:lnTo>
                <a:cubicBezTo>
                  <a:pt x="2031" y="504"/>
                  <a:pt x="1919" y="263"/>
                  <a:pt x="1692" y="123"/>
                </a:cubicBezTo>
                <a:cubicBezTo>
                  <a:pt x="1556" y="44"/>
                  <a:pt x="1396" y="1"/>
                  <a:pt x="1238" y="1"/>
                </a:cubicBezTo>
                <a:close/>
              </a:path>
            </a:pathLst>
          </a:custGeom>
          <a:solidFill>
            <a:schemeClr val="accent5"/>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flipH="1">
            <a:off x="239741" y="4657234"/>
            <a:ext cx="131733" cy="509060"/>
          </a:xfrm>
          <a:custGeom>
            <a:avLst/>
            <a:gdLst/>
            <a:ahLst/>
            <a:cxnLst/>
            <a:rect l="l" t="t" r="r" b="b"/>
            <a:pathLst>
              <a:path w="2602" h="10055" extrusionOk="0">
                <a:moveTo>
                  <a:pt x="101" y="0"/>
                </a:moveTo>
                <a:cubicBezTo>
                  <a:pt x="88" y="0"/>
                  <a:pt x="75" y="3"/>
                  <a:pt x="64" y="9"/>
                </a:cubicBezTo>
                <a:cubicBezTo>
                  <a:pt x="21" y="30"/>
                  <a:pt x="0" y="93"/>
                  <a:pt x="21" y="136"/>
                </a:cubicBezTo>
                <a:cubicBezTo>
                  <a:pt x="42" y="178"/>
                  <a:pt x="2411" y="5507"/>
                  <a:pt x="2348" y="9949"/>
                </a:cubicBezTo>
                <a:cubicBezTo>
                  <a:pt x="2348" y="10012"/>
                  <a:pt x="2390" y="10055"/>
                  <a:pt x="2432" y="10055"/>
                </a:cubicBezTo>
                <a:cubicBezTo>
                  <a:pt x="2496" y="10055"/>
                  <a:pt x="2538" y="10012"/>
                  <a:pt x="2538" y="9970"/>
                </a:cubicBezTo>
                <a:cubicBezTo>
                  <a:pt x="2601" y="5465"/>
                  <a:pt x="212" y="114"/>
                  <a:pt x="190" y="51"/>
                </a:cubicBezTo>
                <a:cubicBezTo>
                  <a:pt x="175" y="20"/>
                  <a:pt x="137" y="0"/>
                  <a:pt x="101" y="0"/>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flipH="1">
            <a:off x="272951" y="4731200"/>
            <a:ext cx="276274" cy="215572"/>
          </a:xfrm>
          <a:custGeom>
            <a:avLst/>
            <a:gdLst/>
            <a:ahLst/>
            <a:cxnLst/>
            <a:rect l="l" t="t" r="r" b="b"/>
            <a:pathLst>
              <a:path w="5457" h="4258" extrusionOk="0">
                <a:moveTo>
                  <a:pt x="993" y="1"/>
                </a:moveTo>
                <a:cubicBezTo>
                  <a:pt x="823" y="1"/>
                  <a:pt x="693" y="62"/>
                  <a:pt x="614" y="197"/>
                </a:cubicBezTo>
                <a:cubicBezTo>
                  <a:pt x="0" y="1212"/>
                  <a:pt x="1164" y="1741"/>
                  <a:pt x="2496" y="2312"/>
                </a:cubicBezTo>
                <a:cubicBezTo>
                  <a:pt x="3934" y="2926"/>
                  <a:pt x="5457" y="4258"/>
                  <a:pt x="5457" y="4258"/>
                </a:cubicBezTo>
                <a:cubicBezTo>
                  <a:pt x="4815" y="2590"/>
                  <a:pt x="2093" y="1"/>
                  <a:pt x="993" y="1"/>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flipH="1">
            <a:off x="186228" y="4642147"/>
            <a:ext cx="121962" cy="320725"/>
          </a:xfrm>
          <a:custGeom>
            <a:avLst/>
            <a:gdLst/>
            <a:ahLst/>
            <a:cxnLst/>
            <a:rect l="l" t="t" r="r" b="b"/>
            <a:pathLst>
              <a:path w="2409" h="6335" extrusionOk="0">
                <a:moveTo>
                  <a:pt x="1158" y="1"/>
                </a:moveTo>
                <a:cubicBezTo>
                  <a:pt x="98" y="1"/>
                  <a:pt x="0" y="4501"/>
                  <a:pt x="865" y="6334"/>
                </a:cubicBezTo>
                <a:cubicBezTo>
                  <a:pt x="865" y="6334"/>
                  <a:pt x="928" y="4304"/>
                  <a:pt x="1478" y="2823"/>
                </a:cubicBezTo>
                <a:cubicBezTo>
                  <a:pt x="1986" y="1470"/>
                  <a:pt x="2409" y="264"/>
                  <a:pt x="1246" y="11"/>
                </a:cubicBezTo>
                <a:cubicBezTo>
                  <a:pt x="1216" y="4"/>
                  <a:pt x="1187" y="1"/>
                  <a:pt x="1158" y="1"/>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flipH="1">
            <a:off x="293304" y="4520440"/>
            <a:ext cx="217394" cy="184082"/>
          </a:xfrm>
          <a:custGeom>
            <a:avLst/>
            <a:gdLst/>
            <a:ahLst/>
            <a:cxnLst/>
            <a:rect l="l" t="t" r="r" b="b"/>
            <a:pathLst>
              <a:path w="4294" h="3636" extrusionOk="0">
                <a:moveTo>
                  <a:pt x="3061" y="1"/>
                </a:moveTo>
                <a:cubicBezTo>
                  <a:pt x="2908" y="1"/>
                  <a:pt x="2754" y="43"/>
                  <a:pt x="2623" y="130"/>
                </a:cubicBezTo>
                <a:cubicBezTo>
                  <a:pt x="2396" y="270"/>
                  <a:pt x="2284" y="512"/>
                  <a:pt x="2312" y="758"/>
                </a:cubicBezTo>
                <a:lnTo>
                  <a:pt x="2312" y="758"/>
                </a:lnTo>
                <a:cubicBezTo>
                  <a:pt x="2233" y="563"/>
                  <a:pt x="2040" y="427"/>
                  <a:pt x="1820" y="427"/>
                </a:cubicBezTo>
                <a:cubicBezTo>
                  <a:pt x="1804" y="425"/>
                  <a:pt x="1789" y="425"/>
                  <a:pt x="1773" y="425"/>
                </a:cubicBezTo>
                <a:cubicBezTo>
                  <a:pt x="1519" y="425"/>
                  <a:pt x="1305" y="588"/>
                  <a:pt x="1185" y="807"/>
                </a:cubicBezTo>
                <a:cubicBezTo>
                  <a:pt x="1079" y="1061"/>
                  <a:pt x="1079" y="1336"/>
                  <a:pt x="1206" y="1569"/>
                </a:cubicBezTo>
                <a:cubicBezTo>
                  <a:pt x="1088" y="1404"/>
                  <a:pt x="898" y="1317"/>
                  <a:pt x="709" y="1317"/>
                </a:cubicBezTo>
                <a:cubicBezTo>
                  <a:pt x="559" y="1317"/>
                  <a:pt x="409" y="1372"/>
                  <a:pt x="297" y="1484"/>
                </a:cubicBezTo>
                <a:cubicBezTo>
                  <a:pt x="43" y="1759"/>
                  <a:pt x="1" y="2161"/>
                  <a:pt x="170" y="2478"/>
                </a:cubicBezTo>
                <a:cubicBezTo>
                  <a:pt x="403" y="2859"/>
                  <a:pt x="741" y="3197"/>
                  <a:pt x="1143" y="3409"/>
                </a:cubicBezTo>
                <a:cubicBezTo>
                  <a:pt x="1451" y="3563"/>
                  <a:pt x="1778" y="3636"/>
                  <a:pt x="2100" y="3636"/>
                </a:cubicBezTo>
                <a:cubicBezTo>
                  <a:pt x="2925" y="3636"/>
                  <a:pt x="3717" y="3158"/>
                  <a:pt x="4083" y="2351"/>
                </a:cubicBezTo>
                <a:cubicBezTo>
                  <a:pt x="4294" y="1844"/>
                  <a:pt x="4294" y="1272"/>
                  <a:pt x="4083" y="765"/>
                </a:cubicBezTo>
                <a:cubicBezTo>
                  <a:pt x="3956" y="490"/>
                  <a:pt x="3744" y="257"/>
                  <a:pt x="3469" y="109"/>
                </a:cubicBezTo>
                <a:cubicBezTo>
                  <a:pt x="3347" y="38"/>
                  <a:pt x="3204" y="1"/>
                  <a:pt x="3061" y="1"/>
                </a:cubicBezTo>
                <a:close/>
              </a:path>
            </a:pathLst>
          </a:custGeom>
          <a:solidFill>
            <a:schemeClr val="accent5"/>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flipH="1">
            <a:off x="171191" y="5120673"/>
            <a:ext cx="206712" cy="88446"/>
          </a:xfrm>
          <a:custGeom>
            <a:avLst/>
            <a:gdLst/>
            <a:ahLst/>
            <a:cxnLst/>
            <a:rect l="l" t="t" r="r" b="b"/>
            <a:pathLst>
              <a:path w="4083" h="1747" extrusionOk="0">
                <a:moveTo>
                  <a:pt x="2182" y="0"/>
                </a:moveTo>
                <a:cubicBezTo>
                  <a:pt x="2124" y="0"/>
                  <a:pt x="2066" y="11"/>
                  <a:pt x="2009" y="33"/>
                </a:cubicBezTo>
                <a:cubicBezTo>
                  <a:pt x="1946" y="76"/>
                  <a:pt x="1883" y="139"/>
                  <a:pt x="1840" y="224"/>
                </a:cubicBezTo>
                <a:cubicBezTo>
                  <a:pt x="1629" y="499"/>
                  <a:pt x="1502" y="837"/>
                  <a:pt x="1481" y="1176"/>
                </a:cubicBezTo>
                <a:cubicBezTo>
                  <a:pt x="1417" y="964"/>
                  <a:pt x="1333" y="753"/>
                  <a:pt x="1185" y="583"/>
                </a:cubicBezTo>
                <a:cubicBezTo>
                  <a:pt x="1070" y="452"/>
                  <a:pt x="904" y="372"/>
                  <a:pt x="737" y="372"/>
                </a:cubicBezTo>
                <a:cubicBezTo>
                  <a:pt x="689" y="372"/>
                  <a:pt x="640" y="379"/>
                  <a:pt x="592" y="393"/>
                </a:cubicBezTo>
                <a:cubicBezTo>
                  <a:pt x="317" y="478"/>
                  <a:pt x="191" y="774"/>
                  <a:pt x="106" y="1049"/>
                </a:cubicBezTo>
                <a:cubicBezTo>
                  <a:pt x="21" y="1218"/>
                  <a:pt x="0" y="1450"/>
                  <a:pt x="64" y="1641"/>
                </a:cubicBezTo>
                <a:lnTo>
                  <a:pt x="3955" y="1747"/>
                </a:lnTo>
                <a:cubicBezTo>
                  <a:pt x="4082" y="1281"/>
                  <a:pt x="3976" y="774"/>
                  <a:pt x="3638" y="414"/>
                </a:cubicBezTo>
                <a:cubicBezTo>
                  <a:pt x="3553" y="308"/>
                  <a:pt x="3426" y="224"/>
                  <a:pt x="3278" y="203"/>
                </a:cubicBezTo>
                <a:cubicBezTo>
                  <a:pt x="3247" y="194"/>
                  <a:pt x="3217" y="190"/>
                  <a:pt x="3186" y="190"/>
                </a:cubicBezTo>
                <a:cubicBezTo>
                  <a:pt x="3072" y="190"/>
                  <a:pt x="2969" y="250"/>
                  <a:pt x="2919" y="351"/>
                </a:cubicBezTo>
                <a:cubicBezTo>
                  <a:pt x="2834" y="499"/>
                  <a:pt x="2898" y="668"/>
                  <a:pt x="2813" y="795"/>
                </a:cubicBezTo>
                <a:cubicBezTo>
                  <a:pt x="2771" y="583"/>
                  <a:pt x="2707" y="372"/>
                  <a:pt x="2580" y="203"/>
                </a:cubicBezTo>
                <a:cubicBezTo>
                  <a:pt x="2488" y="79"/>
                  <a:pt x="2338" y="0"/>
                  <a:pt x="2182" y="0"/>
                </a:cubicBezTo>
                <a:close/>
              </a:path>
            </a:pathLst>
          </a:custGeom>
          <a:solidFill>
            <a:schemeClr val="dk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flipH="1">
            <a:off x="6299" y="5198638"/>
            <a:ext cx="206712" cy="87586"/>
          </a:xfrm>
          <a:custGeom>
            <a:avLst/>
            <a:gdLst/>
            <a:ahLst/>
            <a:cxnLst/>
            <a:rect l="l" t="t" r="r" b="b"/>
            <a:pathLst>
              <a:path w="4083" h="1730" extrusionOk="0">
                <a:moveTo>
                  <a:pt x="2197" y="1"/>
                </a:moveTo>
                <a:cubicBezTo>
                  <a:pt x="2135" y="1"/>
                  <a:pt x="2071" y="13"/>
                  <a:pt x="2009" y="37"/>
                </a:cubicBezTo>
                <a:cubicBezTo>
                  <a:pt x="1946" y="80"/>
                  <a:pt x="1883" y="143"/>
                  <a:pt x="1840" y="207"/>
                </a:cubicBezTo>
                <a:cubicBezTo>
                  <a:pt x="1629" y="481"/>
                  <a:pt x="1502" y="820"/>
                  <a:pt x="1481" y="1158"/>
                </a:cubicBezTo>
                <a:cubicBezTo>
                  <a:pt x="1417" y="947"/>
                  <a:pt x="1311" y="756"/>
                  <a:pt x="1185" y="587"/>
                </a:cubicBezTo>
                <a:cubicBezTo>
                  <a:pt x="1066" y="434"/>
                  <a:pt x="892" y="363"/>
                  <a:pt x="718" y="363"/>
                </a:cubicBezTo>
                <a:cubicBezTo>
                  <a:pt x="676" y="363"/>
                  <a:pt x="634" y="367"/>
                  <a:pt x="592" y="376"/>
                </a:cubicBezTo>
                <a:cubicBezTo>
                  <a:pt x="317" y="460"/>
                  <a:pt x="191" y="756"/>
                  <a:pt x="106" y="1031"/>
                </a:cubicBezTo>
                <a:cubicBezTo>
                  <a:pt x="0" y="1222"/>
                  <a:pt x="0" y="1433"/>
                  <a:pt x="64" y="1645"/>
                </a:cubicBezTo>
                <a:lnTo>
                  <a:pt x="3955" y="1729"/>
                </a:lnTo>
                <a:cubicBezTo>
                  <a:pt x="4082" y="1264"/>
                  <a:pt x="3955" y="778"/>
                  <a:pt x="3638" y="418"/>
                </a:cubicBezTo>
                <a:cubicBezTo>
                  <a:pt x="3532" y="291"/>
                  <a:pt x="3405" y="228"/>
                  <a:pt x="3278" y="185"/>
                </a:cubicBezTo>
                <a:cubicBezTo>
                  <a:pt x="3260" y="183"/>
                  <a:pt x="3241" y="181"/>
                  <a:pt x="3222" y="181"/>
                </a:cubicBezTo>
                <a:cubicBezTo>
                  <a:pt x="3094" y="181"/>
                  <a:pt x="2972" y="244"/>
                  <a:pt x="2898" y="355"/>
                </a:cubicBezTo>
                <a:cubicBezTo>
                  <a:pt x="2834" y="481"/>
                  <a:pt x="2898" y="672"/>
                  <a:pt x="2792" y="799"/>
                </a:cubicBezTo>
                <a:cubicBezTo>
                  <a:pt x="2771" y="566"/>
                  <a:pt x="2686" y="376"/>
                  <a:pt x="2580" y="207"/>
                </a:cubicBezTo>
                <a:cubicBezTo>
                  <a:pt x="2491" y="72"/>
                  <a:pt x="2348" y="1"/>
                  <a:pt x="2197" y="1"/>
                </a:cubicBezTo>
                <a:close/>
              </a:path>
            </a:pathLst>
          </a:custGeom>
          <a:solidFill>
            <a:schemeClr val="dk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flipH="1">
            <a:off x="12729" y="4733225"/>
            <a:ext cx="131783" cy="509110"/>
          </a:xfrm>
          <a:custGeom>
            <a:avLst/>
            <a:gdLst/>
            <a:ahLst/>
            <a:cxnLst/>
            <a:rect l="l" t="t" r="r" b="b"/>
            <a:pathLst>
              <a:path w="2603" h="10056" extrusionOk="0">
                <a:moveTo>
                  <a:pt x="2492" y="1"/>
                </a:moveTo>
                <a:cubicBezTo>
                  <a:pt x="2454" y="1"/>
                  <a:pt x="2427" y="21"/>
                  <a:pt x="2412" y="52"/>
                </a:cubicBezTo>
                <a:cubicBezTo>
                  <a:pt x="2391" y="115"/>
                  <a:pt x="1" y="5466"/>
                  <a:pt x="64" y="9971"/>
                </a:cubicBezTo>
                <a:cubicBezTo>
                  <a:pt x="64" y="10013"/>
                  <a:pt x="107" y="10055"/>
                  <a:pt x="170" y="10055"/>
                </a:cubicBezTo>
                <a:cubicBezTo>
                  <a:pt x="212" y="10055"/>
                  <a:pt x="255" y="10013"/>
                  <a:pt x="255" y="9971"/>
                </a:cubicBezTo>
                <a:cubicBezTo>
                  <a:pt x="191" y="5508"/>
                  <a:pt x="2560" y="178"/>
                  <a:pt x="2581" y="136"/>
                </a:cubicBezTo>
                <a:cubicBezTo>
                  <a:pt x="2602" y="94"/>
                  <a:pt x="2581" y="30"/>
                  <a:pt x="2539" y="9"/>
                </a:cubicBezTo>
                <a:cubicBezTo>
                  <a:pt x="2522" y="4"/>
                  <a:pt x="2506" y="1"/>
                  <a:pt x="2492" y="1"/>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flipH="1">
            <a:off x="-164973" y="4807241"/>
            <a:ext cx="276274" cy="216635"/>
          </a:xfrm>
          <a:custGeom>
            <a:avLst/>
            <a:gdLst/>
            <a:ahLst/>
            <a:cxnLst/>
            <a:rect l="l" t="t" r="r" b="b"/>
            <a:pathLst>
              <a:path w="5457" h="4279" extrusionOk="0">
                <a:moveTo>
                  <a:pt x="4465" y="0"/>
                </a:moveTo>
                <a:cubicBezTo>
                  <a:pt x="3365" y="0"/>
                  <a:pt x="642" y="2592"/>
                  <a:pt x="0" y="4279"/>
                </a:cubicBezTo>
                <a:cubicBezTo>
                  <a:pt x="0" y="4279"/>
                  <a:pt x="1523" y="2925"/>
                  <a:pt x="2961" y="2312"/>
                </a:cubicBezTo>
                <a:cubicBezTo>
                  <a:pt x="4294" y="1741"/>
                  <a:pt x="5457" y="1212"/>
                  <a:pt x="4844" y="197"/>
                </a:cubicBezTo>
                <a:cubicBezTo>
                  <a:pt x="4765" y="62"/>
                  <a:pt x="4634" y="0"/>
                  <a:pt x="4465" y="0"/>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flipH="1">
            <a:off x="76013" y="4718189"/>
            <a:ext cx="122012" cy="320675"/>
          </a:xfrm>
          <a:custGeom>
            <a:avLst/>
            <a:gdLst/>
            <a:ahLst/>
            <a:cxnLst/>
            <a:rect l="l" t="t" r="r" b="b"/>
            <a:pathLst>
              <a:path w="2410" h="6334" extrusionOk="0">
                <a:moveTo>
                  <a:pt x="1232" y="0"/>
                </a:moveTo>
                <a:cubicBezTo>
                  <a:pt x="1203" y="0"/>
                  <a:pt x="1173" y="4"/>
                  <a:pt x="1142" y="10"/>
                </a:cubicBezTo>
                <a:cubicBezTo>
                  <a:pt x="0" y="285"/>
                  <a:pt x="402" y="1469"/>
                  <a:pt x="910" y="2844"/>
                </a:cubicBezTo>
                <a:cubicBezTo>
                  <a:pt x="1460" y="4303"/>
                  <a:pt x="1544" y="6334"/>
                  <a:pt x="1544" y="6334"/>
                </a:cubicBezTo>
                <a:cubicBezTo>
                  <a:pt x="2409" y="4501"/>
                  <a:pt x="2312" y="0"/>
                  <a:pt x="1232" y="0"/>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flipH="1">
            <a:off x="-126445" y="4596836"/>
            <a:ext cx="218458" cy="183727"/>
          </a:xfrm>
          <a:custGeom>
            <a:avLst/>
            <a:gdLst/>
            <a:ahLst/>
            <a:cxnLst/>
            <a:rect l="l" t="t" r="r" b="b"/>
            <a:pathLst>
              <a:path w="4315" h="3629" extrusionOk="0">
                <a:moveTo>
                  <a:pt x="1238" y="1"/>
                </a:moveTo>
                <a:cubicBezTo>
                  <a:pt x="1100" y="1"/>
                  <a:pt x="964" y="33"/>
                  <a:pt x="846" y="102"/>
                </a:cubicBezTo>
                <a:cubicBezTo>
                  <a:pt x="571" y="250"/>
                  <a:pt x="360" y="483"/>
                  <a:pt x="233" y="758"/>
                </a:cubicBezTo>
                <a:cubicBezTo>
                  <a:pt x="21" y="1265"/>
                  <a:pt x="0" y="1836"/>
                  <a:pt x="233" y="2344"/>
                </a:cubicBezTo>
                <a:cubicBezTo>
                  <a:pt x="583" y="3150"/>
                  <a:pt x="1381" y="3628"/>
                  <a:pt x="2212" y="3628"/>
                </a:cubicBezTo>
                <a:cubicBezTo>
                  <a:pt x="2535" y="3628"/>
                  <a:pt x="2864" y="3555"/>
                  <a:pt x="3173" y="3401"/>
                </a:cubicBezTo>
                <a:cubicBezTo>
                  <a:pt x="3574" y="3190"/>
                  <a:pt x="3913" y="2872"/>
                  <a:pt x="4145" y="2471"/>
                </a:cubicBezTo>
                <a:cubicBezTo>
                  <a:pt x="4315" y="2153"/>
                  <a:pt x="4272" y="1752"/>
                  <a:pt x="4018" y="1477"/>
                </a:cubicBezTo>
                <a:cubicBezTo>
                  <a:pt x="3906" y="1364"/>
                  <a:pt x="3757" y="1310"/>
                  <a:pt x="3606" y="1310"/>
                </a:cubicBezTo>
                <a:cubicBezTo>
                  <a:pt x="3417" y="1310"/>
                  <a:pt x="3227" y="1396"/>
                  <a:pt x="3109" y="1561"/>
                </a:cubicBezTo>
                <a:cubicBezTo>
                  <a:pt x="3215" y="1329"/>
                  <a:pt x="3236" y="1054"/>
                  <a:pt x="3130" y="800"/>
                </a:cubicBezTo>
                <a:cubicBezTo>
                  <a:pt x="3011" y="580"/>
                  <a:pt x="2797" y="417"/>
                  <a:pt x="2542" y="417"/>
                </a:cubicBezTo>
                <a:cubicBezTo>
                  <a:pt x="2527" y="417"/>
                  <a:pt x="2511" y="418"/>
                  <a:pt x="2496" y="419"/>
                </a:cubicBezTo>
                <a:cubicBezTo>
                  <a:pt x="2275" y="419"/>
                  <a:pt x="2082" y="555"/>
                  <a:pt x="2003" y="751"/>
                </a:cubicBezTo>
                <a:lnTo>
                  <a:pt x="2003" y="751"/>
                </a:lnTo>
                <a:cubicBezTo>
                  <a:pt x="2031" y="504"/>
                  <a:pt x="1919" y="263"/>
                  <a:pt x="1692" y="123"/>
                </a:cubicBezTo>
                <a:cubicBezTo>
                  <a:pt x="1556" y="44"/>
                  <a:pt x="1396" y="1"/>
                  <a:pt x="1238" y="1"/>
                </a:cubicBezTo>
                <a:close/>
              </a:path>
            </a:pathLst>
          </a:custGeom>
          <a:solidFill>
            <a:schemeClr val="accent5"/>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flipH="1">
            <a:off x="239741" y="4657234"/>
            <a:ext cx="131733" cy="509060"/>
          </a:xfrm>
          <a:custGeom>
            <a:avLst/>
            <a:gdLst/>
            <a:ahLst/>
            <a:cxnLst/>
            <a:rect l="l" t="t" r="r" b="b"/>
            <a:pathLst>
              <a:path w="2602" h="10055" extrusionOk="0">
                <a:moveTo>
                  <a:pt x="101" y="0"/>
                </a:moveTo>
                <a:cubicBezTo>
                  <a:pt x="88" y="0"/>
                  <a:pt x="75" y="3"/>
                  <a:pt x="64" y="9"/>
                </a:cubicBezTo>
                <a:cubicBezTo>
                  <a:pt x="21" y="30"/>
                  <a:pt x="0" y="93"/>
                  <a:pt x="21" y="136"/>
                </a:cubicBezTo>
                <a:cubicBezTo>
                  <a:pt x="42" y="178"/>
                  <a:pt x="2411" y="5507"/>
                  <a:pt x="2348" y="9949"/>
                </a:cubicBezTo>
                <a:cubicBezTo>
                  <a:pt x="2348" y="10012"/>
                  <a:pt x="2390" y="10055"/>
                  <a:pt x="2432" y="10055"/>
                </a:cubicBezTo>
                <a:cubicBezTo>
                  <a:pt x="2496" y="10055"/>
                  <a:pt x="2538" y="10012"/>
                  <a:pt x="2538" y="9970"/>
                </a:cubicBezTo>
                <a:cubicBezTo>
                  <a:pt x="2601" y="5465"/>
                  <a:pt x="212" y="114"/>
                  <a:pt x="190" y="51"/>
                </a:cubicBezTo>
                <a:cubicBezTo>
                  <a:pt x="175" y="20"/>
                  <a:pt x="137" y="0"/>
                  <a:pt x="101" y="0"/>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flipH="1">
            <a:off x="272951" y="4731200"/>
            <a:ext cx="276274" cy="215572"/>
          </a:xfrm>
          <a:custGeom>
            <a:avLst/>
            <a:gdLst/>
            <a:ahLst/>
            <a:cxnLst/>
            <a:rect l="l" t="t" r="r" b="b"/>
            <a:pathLst>
              <a:path w="5457" h="4258" extrusionOk="0">
                <a:moveTo>
                  <a:pt x="993" y="1"/>
                </a:moveTo>
                <a:cubicBezTo>
                  <a:pt x="823" y="1"/>
                  <a:pt x="693" y="62"/>
                  <a:pt x="614" y="197"/>
                </a:cubicBezTo>
                <a:cubicBezTo>
                  <a:pt x="0" y="1212"/>
                  <a:pt x="1164" y="1741"/>
                  <a:pt x="2496" y="2312"/>
                </a:cubicBezTo>
                <a:cubicBezTo>
                  <a:pt x="3934" y="2926"/>
                  <a:pt x="5457" y="4258"/>
                  <a:pt x="5457" y="4258"/>
                </a:cubicBezTo>
                <a:cubicBezTo>
                  <a:pt x="4815" y="2590"/>
                  <a:pt x="2093" y="1"/>
                  <a:pt x="993" y="1"/>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flipH="1">
            <a:off x="186228" y="4642147"/>
            <a:ext cx="121962" cy="320725"/>
          </a:xfrm>
          <a:custGeom>
            <a:avLst/>
            <a:gdLst/>
            <a:ahLst/>
            <a:cxnLst/>
            <a:rect l="l" t="t" r="r" b="b"/>
            <a:pathLst>
              <a:path w="2409" h="6335" extrusionOk="0">
                <a:moveTo>
                  <a:pt x="1158" y="1"/>
                </a:moveTo>
                <a:cubicBezTo>
                  <a:pt x="98" y="1"/>
                  <a:pt x="0" y="4501"/>
                  <a:pt x="865" y="6334"/>
                </a:cubicBezTo>
                <a:cubicBezTo>
                  <a:pt x="865" y="6334"/>
                  <a:pt x="928" y="4304"/>
                  <a:pt x="1478" y="2823"/>
                </a:cubicBezTo>
                <a:cubicBezTo>
                  <a:pt x="1986" y="1470"/>
                  <a:pt x="2409" y="264"/>
                  <a:pt x="1246" y="11"/>
                </a:cubicBezTo>
                <a:cubicBezTo>
                  <a:pt x="1216" y="4"/>
                  <a:pt x="1187" y="1"/>
                  <a:pt x="1158" y="1"/>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flipH="1">
            <a:off x="293304" y="4520440"/>
            <a:ext cx="217394" cy="184082"/>
          </a:xfrm>
          <a:custGeom>
            <a:avLst/>
            <a:gdLst/>
            <a:ahLst/>
            <a:cxnLst/>
            <a:rect l="l" t="t" r="r" b="b"/>
            <a:pathLst>
              <a:path w="4294" h="3636" extrusionOk="0">
                <a:moveTo>
                  <a:pt x="3061" y="1"/>
                </a:moveTo>
                <a:cubicBezTo>
                  <a:pt x="2908" y="1"/>
                  <a:pt x="2754" y="43"/>
                  <a:pt x="2623" y="130"/>
                </a:cubicBezTo>
                <a:cubicBezTo>
                  <a:pt x="2396" y="270"/>
                  <a:pt x="2284" y="512"/>
                  <a:pt x="2312" y="758"/>
                </a:cubicBezTo>
                <a:lnTo>
                  <a:pt x="2312" y="758"/>
                </a:lnTo>
                <a:cubicBezTo>
                  <a:pt x="2233" y="563"/>
                  <a:pt x="2040" y="427"/>
                  <a:pt x="1820" y="427"/>
                </a:cubicBezTo>
                <a:cubicBezTo>
                  <a:pt x="1804" y="425"/>
                  <a:pt x="1789" y="425"/>
                  <a:pt x="1773" y="425"/>
                </a:cubicBezTo>
                <a:cubicBezTo>
                  <a:pt x="1519" y="425"/>
                  <a:pt x="1305" y="588"/>
                  <a:pt x="1185" y="807"/>
                </a:cubicBezTo>
                <a:cubicBezTo>
                  <a:pt x="1079" y="1061"/>
                  <a:pt x="1079" y="1336"/>
                  <a:pt x="1206" y="1569"/>
                </a:cubicBezTo>
                <a:cubicBezTo>
                  <a:pt x="1088" y="1404"/>
                  <a:pt x="898" y="1317"/>
                  <a:pt x="709" y="1317"/>
                </a:cubicBezTo>
                <a:cubicBezTo>
                  <a:pt x="559" y="1317"/>
                  <a:pt x="409" y="1372"/>
                  <a:pt x="297" y="1484"/>
                </a:cubicBezTo>
                <a:cubicBezTo>
                  <a:pt x="43" y="1759"/>
                  <a:pt x="1" y="2161"/>
                  <a:pt x="170" y="2478"/>
                </a:cubicBezTo>
                <a:cubicBezTo>
                  <a:pt x="403" y="2859"/>
                  <a:pt x="741" y="3197"/>
                  <a:pt x="1143" y="3409"/>
                </a:cubicBezTo>
                <a:cubicBezTo>
                  <a:pt x="1451" y="3563"/>
                  <a:pt x="1778" y="3636"/>
                  <a:pt x="2100" y="3636"/>
                </a:cubicBezTo>
                <a:cubicBezTo>
                  <a:pt x="2925" y="3636"/>
                  <a:pt x="3717" y="3158"/>
                  <a:pt x="4083" y="2351"/>
                </a:cubicBezTo>
                <a:cubicBezTo>
                  <a:pt x="4294" y="1844"/>
                  <a:pt x="4294" y="1272"/>
                  <a:pt x="4083" y="765"/>
                </a:cubicBezTo>
                <a:cubicBezTo>
                  <a:pt x="3956" y="490"/>
                  <a:pt x="3744" y="257"/>
                  <a:pt x="3469" y="109"/>
                </a:cubicBezTo>
                <a:cubicBezTo>
                  <a:pt x="3347" y="38"/>
                  <a:pt x="3204" y="1"/>
                  <a:pt x="3061" y="1"/>
                </a:cubicBezTo>
                <a:close/>
              </a:path>
            </a:pathLst>
          </a:custGeom>
          <a:solidFill>
            <a:schemeClr val="accent5"/>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flipH="1">
            <a:off x="171191" y="5120673"/>
            <a:ext cx="206712" cy="88446"/>
          </a:xfrm>
          <a:custGeom>
            <a:avLst/>
            <a:gdLst/>
            <a:ahLst/>
            <a:cxnLst/>
            <a:rect l="l" t="t" r="r" b="b"/>
            <a:pathLst>
              <a:path w="4083" h="1747" extrusionOk="0">
                <a:moveTo>
                  <a:pt x="2182" y="0"/>
                </a:moveTo>
                <a:cubicBezTo>
                  <a:pt x="2124" y="0"/>
                  <a:pt x="2066" y="11"/>
                  <a:pt x="2009" y="33"/>
                </a:cubicBezTo>
                <a:cubicBezTo>
                  <a:pt x="1946" y="76"/>
                  <a:pt x="1883" y="139"/>
                  <a:pt x="1840" y="224"/>
                </a:cubicBezTo>
                <a:cubicBezTo>
                  <a:pt x="1629" y="499"/>
                  <a:pt x="1502" y="837"/>
                  <a:pt x="1481" y="1176"/>
                </a:cubicBezTo>
                <a:cubicBezTo>
                  <a:pt x="1417" y="964"/>
                  <a:pt x="1333" y="753"/>
                  <a:pt x="1185" y="583"/>
                </a:cubicBezTo>
                <a:cubicBezTo>
                  <a:pt x="1070" y="452"/>
                  <a:pt x="904" y="372"/>
                  <a:pt x="737" y="372"/>
                </a:cubicBezTo>
                <a:cubicBezTo>
                  <a:pt x="689" y="372"/>
                  <a:pt x="640" y="379"/>
                  <a:pt x="592" y="393"/>
                </a:cubicBezTo>
                <a:cubicBezTo>
                  <a:pt x="317" y="478"/>
                  <a:pt x="191" y="774"/>
                  <a:pt x="106" y="1049"/>
                </a:cubicBezTo>
                <a:cubicBezTo>
                  <a:pt x="21" y="1218"/>
                  <a:pt x="0" y="1450"/>
                  <a:pt x="64" y="1641"/>
                </a:cubicBezTo>
                <a:lnTo>
                  <a:pt x="3955" y="1747"/>
                </a:lnTo>
                <a:cubicBezTo>
                  <a:pt x="4082" y="1281"/>
                  <a:pt x="3976" y="774"/>
                  <a:pt x="3638" y="414"/>
                </a:cubicBezTo>
                <a:cubicBezTo>
                  <a:pt x="3553" y="308"/>
                  <a:pt x="3426" y="224"/>
                  <a:pt x="3278" y="203"/>
                </a:cubicBezTo>
                <a:cubicBezTo>
                  <a:pt x="3247" y="194"/>
                  <a:pt x="3217" y="190"/>
                  <a:pt x="3186" y="190"/>
                </a:cubicBezTo>
                <a:cubicBezTo>
                  <a:pt x="3072" y="190"/>
                  <a:pt x="2969" y="250"/>
                  <a:pt x="2919" y="351"/>
                </a:cubicBezTo>
                <a:cubicBezTo>
                  <a:pt x="2834" y="499"/>
                  <a:pt x="2898" y="668"/>
                  <a:pt x="2813" y="795"/>
                </a:cubicBezTo>
                <a:cubicBezTo>
                  <a:pt x="2771" y="583"/>
                  <a:pt x="2707" y="372"/>
                  <a:pt x="2580" y="203"/>
                </a:cubicBezTo>
                <a:cubicBezTo>
                  <a:pt x="2488" y="79"/>
                  <a:pt x="2338" y="0"/>
                  <a:pt x="2182" y="0"/>
                </a:cubicBezTo>
                <a:close/>
              </a:path>
            </a:pathLst>
          </a:custGeom>
          <a:solidFill>
            <a:schemeClr val="dk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flipH="1">
            <a:off x="6299" y="5198638"/>
            <a:ext cx="206712" cy="87586"/>
          </a:xfrm>
          <a:custGeom>
            <a:avLst/>
            <a:gdLst/>
            <a:ahLst/>
            <a:cxnLst/>
            <a:rect l="l" t="t" r="r" b="b"/>
            <a:pathLst>
              <a:path w="4083" h="1730" extrusionOk="0">
                <a:moveTo>
                  <a:pt x="2197" y="1"/>
                </a:moveTo>
                <a:cubicBezTo>
                  <a:pt x="2135" y="1"/>
                  <a:pt x="2071" y="13"/>
                  <a:pt x="2009" y="37"/>
                </a:cubicBezTo>
                <a:cubicBezTo>
                  <a:pt x="1946" y="80"/>
                  <a:pt x="1883" y="143"/>
                  <a:pt x="1840" y="207"/>
                </a:cubicBezTo>
                <a:cubicBezTo>
                  <a:pt x="1629" y="481"/>
                  <a:pt x="1502" y="820"/>
                  <a:pt x="1481" y="1158"/>
                </a:cubicBezTo>
                <a:cubicBezTo>
                  <a:pt x="1417" y="947"/>
                  <a:pt x="1311" y="756"/>
                  <a:pt x="1185" y="587"/>
                </a:cubicBezTo>
                <a:cubicBezTo>
                  <a:pt x="1066" y="434"/>
                  <a:pt x="892" y="363"/>
                  <a:pt x="718" y="363"/>
                </a:cubicBezTo>
                <a:cubicBezTo>
                  <a:pt x="676" y="363"/>
                  <a:pt x="634" y="367"/>
                  <a:pt x="592" y="376"/>
                </a:cubicBezTo>
                <a:cubicBezTo>
                  <a:pt x="317" y="460"/>
                  <a:pt x="191" y="756"/>
                  <a:pt x="106" y="1031"/>
                </a:cubicBezTo>
                <a:cubicBezTo>
                  <a:pt x="0" y="1222"/>
                  <a:pt x="0" y="1433"/>
                  <a:pt x="64" y="1645"/>
                </a:cubicBezTo>
                <a:lnTo>
                  <a:pt x="3955" y="1729"/>
                </a:lnTo>
                <a:cubicBezTo>
                  <a:pt x="4082" y="1264"/>
                  <a:pt x="3955" y="778"/>
                  <a:pt x="3638" y="418"/>
                </a:cubicBezTo>
                <a:cubicBezTo>
                  <a:pt x="3532" y="291"/>
                  <a:pt x="3405" y="228"/>
                  <a:pt x="3278" y="185"/>
                </a:cubicBezTo>
                <a:cubicBezTo>
                  <a:pt x="3260" y="183"/>
                  <a:pt x="3241" y="181"/>
                  <a:pt x="3222" y="181"/>
                </a:cubicBezTo>
                <a:cubicBezTo>
                  <a:pt x="3094" y="181"/>
                  <a:pt x="2972" y="244"/>
                  <a:pt x="2898" y="355"/>
                </a:cubicBezTo>
                <a:cubicBezTo>
                  <a:pt x="2834" y="481"/>
                  <a:pt x="2898" y="672"/>
                  <a:pt x="2792" y="799"/>
                </a:cubicBezTo>
                <a:cubicBezTo>
                  <a:pt x="2771" y="566"/>
                  <a:pt x="2686" y="376"/>
                  <a:pt x="2580" y="207"/>
                </a:cubicBezTo>
                <a:cubicBezTo>
                  <a:pt x="2491" y="72"/>
                  <a:pt x="2348" y="1"/>
                  <a:pt x="2197" y="1"/>
                </a:cubicBezTo>
                <a:close/>
              </a:path>
            </a:pathLst>
          </a:custGeom>
          <a:solidFill>
            <a:schemeClr val="dk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flipH="1">
            <a:off x="2692414" y="4548634"/>
            <a:ext cx="86094" cy="332602"/>
          </a:xfrm>
          <a:custGeom>
            <a:avLst/>
            <a:gdLst/>
            <a:ahLst/>
            <a:cxnLst/>
            <a:rect l="l" t="t" r="r" b="b"/>
            <a:pathLst>
              <a:path w="2603" h="10056" extrusionOk="0">
                <a:moveTo>
                  <a:pt x="2492" y="1"/>
                </a:moveTo>
                <a:cubicBezTo>
                  <a:pt x="2454" y="1"/>
                  <a:pt x="2427" y="21"/>
                  <a:pt x="2412" y="52"/>
                </a:cubicBezTo>
                <a:cubicBezTo>
                  <a:pt x="2391" y="115"/>
                  <a:pt x="1" y="5466"/>
                  <a:pt x="64" y="9971"/>
                </a:cubicBezTo>
                <a:cubicBezTo>
                  <a:pt x="64" y="10013"/>
                  <a:pt x="107" y="10055"/>
                  <a:pt x="170" y="10055"/>
                </a:cubicBezTo>
                <a:cubicBezTo>
                  <a:pt x="212" y="10055"/>
                  <a:pt x="255" y="10013"/>
                  <a:pt x="255" y="9971"/>
                </a:cubicBezTo>
                <a:cubicBezTo>
                  <a:pt x="191" y="5508"/>
                  <a:pt x="2560" y="178"/>
                  <a:pt x="2581" y="136"/>
                </a:cubicBezTo>
                <a:cubicBezTo>
                  <a:pt x="2602" y="94"/>
                  <a:pt x="2581" y="30"/>
                  <a:pt x="2539" y="9"/>
                </a:cubicBezTo>
                <a:cubicBezTo>
                  <a:pt x="2522" y="4"/>
                  <a:pt x="2506" y="1"/>
                  <a:pt x="2492" y="1"/>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flipH="1">
            <a:off x="2576322" y="4596988"/>
            <a:ext cx="180490" cy="141528"/>
          </a:xfrm>
          <a:custGeom>
            <a:avLst/>
            <a:gdLst/>
            <a:ahLst/>
            <a:cxnLst/>
            <a:rect l="l" t="t" r="r" b="b"/>
            <a:pathLst>
              <a:path w="5457" h="4279" extrusionOk="0">
                <a:moveTo>
                  <a:pt x="4465" y="0"/>
                </a:moveTo>
                <a:cubicBezTo>
                  <a:pt x="3365" y="0"/>
                  <a:pt x="642" y="2592"/>
                  <a:pt x="0" y="4279"/>
                </a:cubicBezTo>
                <a:cubicBezTo>
                  <a:pt x="0" y="4279"/>
                  <a:pt x="1523" y="2925"/>
                  <a:pt x="2961" y="2312"/>
                </a:cubicBezTo>
                <a:cubicBezTo>
                  <a:pt x="4294" y="1741"/>
                  <a:pt x="5457" y="1212"/>
                  <a:pt x="4844" y="197"/>
                </a:cubicBezTo>
                <a:cubicBezTo>
                  <a:pt x="4765" y="62"/>
                  <a:pt x="4634" y="0"/>
                  <a:pt x="4465" y="0"/>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flipH="1">
            <a:off x="2733757" y="4538812"/>
            <a:ext cx="79711" cy="209497"/>
          </a:xfrm>
          <a:custGeom>
            <a:avLst/>
            <a:gdLst/>
            <a:ahLst/>
            <a:cxnLst/>
            <a:rect l="l" t="t" r="r" b="b"/>
            <a:pathLst>
              <a:path w="2410" h="6334" extrusionOk="0">
                <a:moveTo>
                  <a:pt x="1232" y="0"/>
                </a:moveTo>
                <a:cubicBezTo>
                  <a:pt x="1203" y="0"/>
                  <a:pt x="1173" y="4"/>
                  <a:pt x="1142" y="10"/>
                </a:cubicBezTo>
                <a:cubicBezTo>
                  <a:pt x="0" y="285"/>
                  <a:pt x="402" y="1469"/>
                  <a:pt x="910" y="2844"/>
                </a:cubicBezTo>
                <a:cubicBezTo>
                  <a:pt x="1460" y="4303"/>
                  <a:pt x="1544" y="6334"/>
                  <a:pt x="1544" y="6334"/>
                </a:cubicBezTo>
                <a:cubicBezTo>
                  <a:pt x="2409" y="4501"/>
                  <a:pt x="2312" y="0"/>
                  <a:pt x="1232" y="0"/>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flipH="1">
            <a:off x="2601492" y="4459534"/>
            <a:ext cx="142719" cy="120029"/>
          </a:xfrm>
          <a:custGeom>
            <a:avLst/>
            <a:gdLst/>
            <a:ahLst/>
            <a:cxnLst/>
            <a:rect l="l" t="t" r="r" b="b"/>
            <a:pathLst>
              <a:path w="4315" h="3629" extrusionOk="0">
                <a:moveTo>
                  <a:pt x="1238" y="1"/>
                </a:moveTo>
                <a:cubicBezTo>
                  <a:pt x="1100" y="1"/>
                  <a:pt x="964" y="33"/>
                  <a:pt x="846" y="102"/>
                </a:cubicBezTo>
                <a:cubicBezTo>
                  <a:pt x="571" y="250"/>
                  <a:pt x="360" y="483"/>
                  <a:pt x="233" y="758"/>
                </a:cubicBezTo>
                <a:cubicBezTo>
                  <a:pt x="21" y="1265"/>
                  <a:pt x="0" y="1836"/>
                  <a:pt x="233" y="2344"/>
                </a:cubicBezTo>
                <a:cubicBezTo>
                  <a:pt x="583" y="3150"/>
                  <a:pt x="1381" y="3628"/>
                  <a:pt x="2212" y="3628"/>
                </a:cubicBezTo>
                <a:cubicBezTo>
                  <a:pt x="2535" y="3628"/>
                  <a:pt x="2864" y="3555"/>
                  <a:pt x="3173" y="3401"/>
                </a:cubicBezTo>
                <a:cubicBezTo>
                  <a:pt x="3574" y="3190"/>
                  <a:pt x="3913" y="2872"/>
                  <a:pt x="4145" y="2471"/>
                </a:cubicBezTo>
                <a:cubicBezTo>
                  <a:pt x="4315" y="2153"/>
                  <a:pt x="4272" y="1752"/>
                  <a:pt x="4018" y="1477"/>
                </a:cubicBezTo>
                <a:cubicBezTo>
                  <a:pt x="3906" y="1364"/>
                  <a:pt x="3757" y="1310"/>
                  <a:pt x="3606" y="1310"/>
                </a:cubicBezTo>
                <a:cubicBezTo>
                  <a:pt x="3417" y="1310"/>
                  <a:pt x="3227" y="1396"/>
                  <a:pt x="3109" y="1561"/>
                </a:cubicBezTo>
                <a:cubicBezTo>
                  <a:pt x="3215" y="1329"/>
                  <a:pt x="3236" y="1054"/>
                  <a:pt x="3130" y="800"/>
                </a:cubicBezTo>
                <a:cubicBezTo>
                  <a:pt x="3011" y="580"/>
                  <a:pt x="2797" y="417"/>
                  <a:pt x="2542" y="417"/>
                </a:cubicBezTo>
                <a:cubicBezTo>
                  <a:pt x="2527" y="417"/>
                  <a:pt x="2511" y="418"/>
                  <a:pt x="2496" y="419"/>
                </a:cubicBezTo>
                <a:cubicBezTo>
                  <a:pt x="2275" y="419"/>
                  <a:pt x="2082" y="555"/>
                  <a:pt x="2003" y="751"/>
                </a:cubicBezTo>
                <a:lnTo>
                  <a:pt x="2003" y="751"/>
                </a:lnTo>
                <a:cubicBezTo>
                  <a:pt x="2031" y="504"/>
                  <a:pt x="1919" y="263"/>
                  <a:pt x="1692" y="123"/>
                </a:cubicBezTo>
                <a:cubicBezTo>
                  <a:pt x="1556" y="44"/>
                  <a:pt x="1396" y="1"/>
                  <a:pt x="1238" y="1"/>
                </a:cubicBezTo>
                <a:close/>
              </a:path>
            </a:pathLst>
          </a:custGeom>
          <a:solidFill>
            <a:schemeClr val="accent5"/>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flipH="1">
            <a:off x="2840717" y="4498991"/>
            <a:ext cx="86061" cy="332569"/>
          </a:xfrm>
          <a:custGeom>
            <a:avLst/>
            <a:gdLst/>
            <a:ahLst/>
            <a:cxnLst/>
            <a:rect l="l" t="t" r="r" b="b"/>
            <a:pathLst>
              <a:path w="2602" h="10055" extrusionOk="0">
                <a:moveTo>
                  <a:pt x="101" y="0"/>
                </a:moveTo>
                <a:cubicBezTo>
                  <a:pt x="88" y="0"/>
                  <a:pt x="75" y="3"/>
                  <a:pt x="64" y="9"/>
                </a:cubicBezTo>
                <a:cubicBezTo>
                  <a:pt x="21" y="30"/>
                  <a:pt x="0" y="93"/>
                  <a:pt x="21" y="136"/>
                </a:cubicBezTo>
                <a:cubicBezTo>
                  <a:pt x="42" y="178"/>
                  <a:pt x="2411" y="5507"/>
                  <a:pt x="2348" y="9949"/>
                </a:cubicBezTo>
                <a:cubicBezTo>
                  <a:pt x="2348" y="10012"/>
                  <a:pt x="2390" y="10055"/>
                  <a:pt x="2432" y="10055"/>
                </a:cubicBezTo>
                <a:cubicBezTo>
                  <a:pt x="2496" y="10055"/>
                  <a:pt x="2538" y="10012"/>
                  <a:pt x="2538" y="9970"/>
                </a:cubicBezTo>
                <a:cubicBezTo>
                  <a:pt x="2601" y="5465"/>
                  <a:pt x="212" y="114"/>
                  <a:pt x="190" y="51"/>
                </a:cubicBezTo>
                <a:cubicBezTo>
                  <a:pt x="175" y="20"/>
                  <a:pt x="137" y="0"/>
                  <a:pt x="101" y="0"/>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flipH="1">
            <a:off x="2862410" y="4547311"/>
            <a:ext cx="180490" cy="140833"/>
          </a:xfrm>
          <a:custGeom>
            <a:avLst/>
            <a:gdLst/>
            <a:ahLst/>
            <a:cxnLst/>
            <a:rect l="l" t="t" r="r" b="b"/>
            <a:pathLst>
              <a:path w="5457" h="4258" extrusionOk="0">
                <a:moveTo>
                  <a:pt x="993" y="1"/>
                </a:moveTo>
                <a:cubicBezTo>
                  <a:pt x="823" y="1"/>
                  <a:pt x="693" y="62"/>
                  <a:pt x="614" y="197"/>
                </a:cubicBezTo>
                <a:cubicBezTo>
                  <a:pt x="0" y="1212"/>
                  <a:pt x="1164" y="1741"/>
                  <a:pt x="2496" y="2312"/>
                </a:cubicBezTo>
                <a:cubicBezTo>
                  <a:pt x="3934" y="2926"/>
                  <a:pt x="5457" y="4258"/>
                  <a:pt x="5457" y="4258"/>
                </a:cubicBezTo>
                <a:cubicBezTo>
                  <a:pt x="4815" y="2590"/>
                  <a:pt x="2093" y="1"/>
                  <a:pt x="993" y="1"/>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flipH="1">
            <a:off x="2805759" y="4489135"/>
            <a:ext cx="79678" cy="209530"/>
          </a:xfrm>
          <a:custGeom>
            <a:avLst/>
            <a:gdLst/>
            <a:ahLst/>
            <a:cxnLst/>
            <a:rect l="l" t="t" r="r" b="b"/>
            <a:pathLst>
              <a:path w="2409" h="6335" extrusionOk="0">
                <a:moveTo>
                  <a:pt x="1158" y="1"/>
                </a:moveTo>
                <a:cubicBezTo>
                  <a:pt x="98" y="1"/>
                  <a:pt x="0" y="4501"/>
                  <a:pt x="865" y="6334"/>
                </a:cubicBezTo>
                <a:cubicBezTo>
                  <a:pt x="865" y="6334"/>
                  <a:pt x="928" y="4304"/>
                  <a:pt x="1478" y="2823"/>
                </a:cubicBezTo>
                <a:cubicBezTo>
                  <a:pt x="1986" y="1470"/>
                  <a:pt x="2409" y="264"/>
                  <a:pt x="1246" y="11"/>
                </a:cubicBezTo>
                <a:cubicBezTo>
                  <a:pt x="1216" y="4"/>
                  <a:pt x="1187" y="1"/>
                  <a:pt x="1158" y="1"/>
                </a:cubicBezTo>
                <a:close/>
              </a:path>
            </a:pathLst>
          </a:custGeom>
          <a:solidFill>
            <a:schemeClr val="lt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flipH="1">
            <a:off x="2875707" y="4409625"/>
            <a:ext cx="142024" cy="120261"/>
          </a:xfrm>
          <a:custGeom>
            <a:avLst/>
            <a:gdLst/>
            <a:ahLst/>
            <a:cxnLst/>
            <a:rect l="l" t="t" r="r" b="b"/>
            <a:pathLst>
              <a:path w="4294" h="3636" extrusionOk="0">
                <a:moveTo>
                  <a:pt x="3061" y="1"/>
                </a:moveTo>
                <a:cubicBezTo>
                  <a:pt x="2908" y="1"/>
                  <a:pt x="2754" y="43"/>
                  <a:pt x="2623" y="130"/>
                </a:cubicBezTo>
                <a:cubicBezTo>
                  <a:pt x="2396" y="270"/>
                  <a:pt x="2284" y="512"/>
                  <a:pt x="2312" y="758"/>
                </a:cubicBezTo>
                <a:lnTo>
                  <a:pt x="2312" y="758"/>
                </a:lnTo>
                <a:cubicBezTo>
                  <a:pt x="2233" y="563"/>
                  <a:pt x="2040" y="427"/>
                  <a:pt x="1820" y="427"/>
                </a:cubicBezTo>
                <a:cubicBezTo>
                  <a:pt x="1804" y="425"/>
                  <a:pt x="1789" y="425"/>
                  <a:pt x="1773" y="425"/>
                </a:cubicBezTo>
                <a:cubicBezTo>
                  <a:pt x="1519" y="425"/>
                  <a:pt x="1305" y="588"/>
                  <a:pt x="1185" y="807"/>
                </a:cubicBezTo>
                <a:cubicBezTo>
                  <a:pt x="1079" y="1061"/>
                  <a:pt x="1079" y="1336"/>
                  <a:pt x="1206" y="1569"/>
                </a:cubicBezTo>
                <a:cubicBezTo>
                  <a:pt x="1088" y="1404"/>
                  <a:pt x="898" y="1317"/>
                  <a:pt x="709" y="1317"/>
                </a:cubicBezTo>
                <a:cubicBezTo>
                  <a:pt x="559" y="1317"/>
                  <a:pt x="409" y="1372"/>
                  <a:pt x="297" y="1484"/>
                </a:cubicBezTo>
                <a:cubicBezTo>
                  <a:pt x="43" y="1759"/>
                  <a:pt x="1" y="2161"/>
                  <a:pt x="170" y="2478"/>
                </a:cubicBezTo>
                <a:cubicBezTo>
                  <a:pt x="403" y="2859"/>
                  <a:pt x="741" y="3197"/>
                  <a:pt x="1143" y="3409"/>
                </a:cubicBezTo>
                <a:cubicBezTo>
                  <a:pt x="1451" y="3563"/>
                  <a:pt x="1778" y="3636"/>
                  <a:pt x="2100" y="3636"/>
                </a:cubicBezTo>
                <a:cubicBezTo>
                  <a:pt x="2925" y="3636"/>
                  <a:pt x="3717" y="3158"/>
                  <a:pt x="4083" y="2351"/>
                </a:cubicBezTo>
                <a:cubicBezTo>
                  <a:pt x="4294" y="1844"/>
                  <a:pt x="4294" y="1272"/>
                  <a:pt x="4083" y="765"/>
                </a:cubicBezTo>
                <a:cubicBezTo>
                  <a:pt x="3956" y="490"/>
                  <a:pt x="3744" y="257"/>
                  <a:pt x="3469" y="109"/>
                </a:cubicBezTo>
                <a:cubicBezTo>
                  <a:pt x="3347" y="38"/>
                  <a:pt x="3204" y="1"/>
                  <a:pt x="3061" y="1"/>
                </a:cubicBezTo>
                <a:close/>
              </a:path>
            </a:pathLst>
          </a:custGeom>
          <a:solidFill>
            <a:schemeClr val="accent5"/>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flipH="1">
            <a:off x="2795934" y="4801748"/>
            <a:ext cx="135045" cy="57782"/>
          </a:xfrm>
          <a:custGeom>
            <a:avLst/>
            <a:gdLst/>
            <a:ahLst/>
            <a:cxnLst/>
            <a:rect l="l" t="t" r="r" b="b"/>
            <a:pathLst>
              <a:path w="4083" h="1747" extrusionOk="0">
                <a:moveTo>
                  <a:pt x="2182" y="0"/>
                </a:moveTo>
                <a:cubicBezTo>
                  <a:pt x="2124" y="0"/>
                  <a:pt x="2066" y="11"/>
                  <a:pt x="2009" y="33"/>
                </a:cubicBezTo>
                <a:cubicBezTo>
                  <a:pt x="1946" y="76"/>
                  <a:pt x="1883" y="139"/>
                  <a:pt x="1840" y="224"/>
                </a:cubicBezTo>
                <a:cubicBezTo>
                  <a:pt x="1629" y="499"/>
                  <a:pt x="1502" y="837"/>
                  <a:pt x="1481" y="1176"/>
                </a:cubicBezTo>
                <a:cubicBezTo>
                  <a:pt x="1417" y="964"/>
                  <a:pt x="1333" y="753"/>
                  <a:pt x="1185" y="583"/>
                </a:cubicBezTo>
                <a:cubicBezTo>
                  <a:pt x="1070" y="452"/>
                  <a:pt x="904" y="372"/>
                  <a:pt x="737" y="372"/>
                </a:cubicBezTo>
                <a:cubicBezTo>
                  <a:pt x="689" y="372"/>
                  <a:pt x="640" y="379"/>
                  <a:pt x="592" y="393"/>
                </a:cubicBezTo>
                <a:cubicBezTo>
                  <a:pt x="317" y="478"/>
                  <a:pt x="191" y="774"/>
                  <a:pt x="106" y="1049"/>
                </a:cubicBezTo>
                <a:cubicBezTo>
                  <a:pt x="21" y="1218"/>
                  <a:pt x="0" y="1450"/>
                  <a:pt x="64" y="1641"/>
                </a:cubicBezTo>
                <a:lnTo>
                  <a:pt x="3955" y="1747"/>
                </a:lnTo>
                <a:cubicBezTo>
                  <a:pt x="4082" y="1281"/>
                  <a:pt x="3976" y="774"/>
                  <a:pt x="3638" y="414"/>
                </a:cubicBezTo>
                <a:cubicBezTo>
                  <a:pt x="3553" y="308"/>
                  <a:pt x="3426" y="224"/>
                  <a:pt x="3278" y="203"/>
                </a:cubicBezTo>
                <a:cubicBezTo>
                  <a:pt x="3247" y="194"/>
                  <a:pt x="3217" y="190"/>
                  <a:pt x="3186" y="190"/>
                </a:cubicBezTo>
                <a:cubicBezTo>
                  <a:pt x="3072" y="190"/>
                  <a:pt x="2969" y="250"/>
                  <a:pt x="2919" y="351"/>
                </a:cubicBezTo>
                <a:cubicBezTo>
                  <a:pt x="2834" y="499"/>
                  <a:pt x="2898" y="668"/>
                  <a:pt x="2813" y="795"/>
                </a:cubicBezTo>
                <a:cubicBezTo>
                  <a:pt x="2771" y="583"/>
                  <a:pt x="2707" y="372"/>
                  <a:pt x="2580" y="203"/>
                </a:cubicBezTo>
                <a:cubicBezTo>
                  <a:pt x="2488" y="79"/>
                  <a:pt x="2338" y="0"/>
                  <a:pt x="2182" y="0"/>
                </a:cubicBezTo>
                <a:close/>
              </a:path>
            </a:pathLst>
          </a:custGeom>
          <a:solidFill>
            <a:schemeClr val="dk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flipH="1">
            <a:off x="2688212" y="4852681"/>
            <a:ext cx="135045" cy="57220"/>
          </a:xfrm>
          <a:custGeom>
            <a:avLst/>
            <a:gdLst/>
            <a:ahLst/>
            <a:cxnLst/>
            <a:rect l="l" t="t" r="r" b="b"/>
            <a:pathLst>
              <a:path w="4083" h="1730" extrusionOk="0">
                <a:moveTo>
                  <a:pt x="2197" y="1"/>
                </a:moveTo>
                <a:cubicBezTo>
                  <a:pt x="2135" y="1"/>
                  <a:pt x="2071" y="13"/>
                  <a:pt x="2009" y="37"/>
                </a:cubicBezTo>
                <a:cubicBezTo>
                  <a:pt x="1946" y="80"/>
                  <a:pt x="1883" y="143"/>
                  <a:pt x="1840" y="207"/>
                </a:cubicBezTo>
                <a:cubicBezTo>
                  <a:pt x="1629" y="481"/>
                  <a:pt x="1502" y="820"/>
                  <a:pt x="1481" y="1158"/>
                </a:cubicBezTo>
                <a:cubicBezTo>
                  <a:pt x="1417" y="947"/>
                  <a:pt x="1311" y="756"/>
                  <a:pt x="1185" y="587"/>
                </a:cubicBezTo>
                <a:cubicBezTo>
                  <a:pt x="1066" y="434"/>
                  <a:pt x="892" y="363"/>
                  <a:pt x="718" y="363"/>
                </a:cubicBezTo>
                <a:cubicBezTo>
                  <a:pt x="676" y="363"/>
                  <a:pt x="634" y="367"/>
                  <a:pt x="592" y="376"/>
                </a:cubicBezTo>
                <a:cubicBezTo>
                  <a:pt x="317" y="460"/>
                  <a:pt x="191" y="756"/>
                  <a:pt x="106" y="1031"/>
                </a:cubicBezTo>
                <a:cubicBezTo>
                  <a:pt x="0" y="1222"/>
                  <a:pt x="0" y="1433"/>
                  <a:pt x="64" y="1645"/>
                </a:cubicBezTo>
                <a:lnTo>
                  <a:pt x="3955" y="1729"/>
                </a:lnTo>
                <a:cubicBezTo>
                  <a:pt x="4082" y="1264"/>
                  <a:pt x="3955" y="778"/>
                  <a:pt x="3638" y="418"/>
                </a:cubicBezTo>
                <a:cubicBezTo>
                  <a:pt x="3532" y="291"/>
                  <a:pt x="3405" y="228"/>
                  <a:pt x="3278" y="185"/>
                </a:cubicBezTo>
                <a:cubicBezTo>
                  <a:pt x="3260" y="183"/>
                  <a:pt x="3241" y="181"/>
                  <a:pt x="3222" y="181"/>
                </a:cubicBezTo>
                <a:cubicBezTo>
                  <a:pt x="3094" y="181"/>
                  <a:pt x="2972" y="244"/>
                  <a:pt x="2898" y="355"/>
                </a:cubicBezTo>
                <a:cubicBezTo>
                  <a:pt x="2834" y="481"/>
                  <a:pt x="2898" y="672"/>
                  <a:pt x="2792" y="799"/>
                </a:cubicBezTo>
                <a:cubicBezTo>
                  <a:pt x="2771" y="566"/>
                  <a:pt x="2686" y="376"/>
                  <a:pt x="2580" y="207"/>
                </a:cubicBezTo>
                <a:cubicBezTo>
                  <a:pt x="2491" y="72"/>
                  <a:pt x="2348" y="1"/>
                  <a:pt x="2197" y="1"/>
                </a:cubicBezTo>
                <a:close/>
              </a:path>
            </a:pathLst>
          </a:custGeom>
          <a:solidFill>
            <a:schemeClr val="dk2"/>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flipH="1">
            <a:off x="2692414" y="4548634"/>
            <a:ext cx="86094" cy="332602"/>
          </a:xfrm>
          <a:custGeom>
            <a:avLst/>
            <a:gdLst/>
            <a:ahLst/>
            <a:cxnLst/>
            <a:rect l="l" t="t" r="r" b="b"/>
            <a:pathLst>
              <a:path w="2603" h="10056" extrusionOk="0">
                <a:moveTo>
                  <a:pt x="2492" y="1"/>
                </a:moveTo>
                <a:cubicBezTo>
                  <a:pt x="2454" y="1"/>
                  <a:pt x="2427" y="21"/>
                  <a:pt x="2412" y="52"/>
                </a:cubicBezTo>
                <a:cubicBezTo>
                  <a:pt x="2391" y="115"/>
                  <a:pt x="1" y="5466"/>
                  <a:pt x="64" y="9971"/>
                </a:cubicBezTo>
                <a:cubicBezTo>
                  <a:pt x="64" y="10013"/>
                  <a:pt x="107" y="10055"/>
                  <a:pt x="170" y="10055"/>
                </a:cubicBezTo>
                <a:cubicBezTo>
                  <a:pt x="212" y="10055"/>
                  <a:pt x="255" y="10013"/>
                  <a:pt x="255" y="9971"/>
                </a:cubicBezTo>
                <a:cubicBezTo>
                  <a:pt x="191" y="5508"/>
                  <a:pt x="2560" y="178"/>
                  <a:pt x="2581" y="136"/>
                </a:cubicBezTo>
                <a:cubicBezTo>
                  <a:pt x="2602" y="94"/>
                  <a:pt x="2581" y="30"/>
                  <a:pt x="2539" y="9"/>
                </a:cubicBezTo>
                <a:cubicBezTo>
                  <a:pt x="2522" y="4"/>
                  <a:pt x="2506" y="1"/>
                  <a:pt x="2492" y="1"/>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flipH="1">
            <a:off x="2576322" y="4596988"/>
            <a:ext cx="180490" cy="141528"/>
          </a:xfrm>
          <a:custGeom>
            <a:avLst/>
            <a:gdLst/>
            <a:ahLst/>
            <a:cxnLst/>
            <a:rect l="l" t="t" r="r" b="b"/>
            <a:pathLst>
              <a:path w="5457" h="4279" extrusionOk="0">
                <a:moveTo>
                  <a:pt x="4465" y="0"/>
                </a:moveTo>
                <a:cubicBezTo>
                  <a:pt x="3365" y="0"/>
                  <a:pt x="642" y="2592"/>
                  <a:pt x="0" y="4279"/>
                </a:cubicBezTo>
                <a:cubicBezTo>
                  <a:pt x="0" y="4279"/>
                  <a:pt x="1523" y="2925"/>
                  <a:pt x="2961" y="2312"/>
                </a:cubicBezTo>
                <a:cubicBezTo>
                  <a:pt x="4294" y="1741"/>
                  <a:pt x="5457" y="1212"/>
                  <a:pt x="4844" y="197"/>
                </a:cubicBezTo>
                <a:cubicBezTo>
                  <a:pt x="4765" y="62"/>
                  <a:pt x="4634" y="0"/>
                  <a:pt x="4465" y="0"/>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flipH="1">
            <a:off x="2733757" y="4538812"/>
            <a:ext cx="79711" cy="209497"/>
          </a:xfrm>
          <a:custGeom>
            <a:avLst/>
            <a:gdLst/>
            <a:ahLst/>
            <a:cxnLst/>
            <a:rect l="l" t="t" r="r" b="b"/>
            <a:pathLst>
              <a:path w="2410" h="6334" extrusionOk="0">
                <a:moveTo>
                  <a:pt x="1232" y="0"/>
                </a:moveTo>
                <a:cubicBezTo>
                  <a:pt x="1203" y="0"/>
                  <a:pt x="1173" y="4"/>
                  <a:pt x="1142" y="10"/>
                </a:cubicBezTo>
                <a:cubicBezTo>
                  <a:pt x="0" y="285"/>
                  <a:pt x="402" y="1469"/>
                  <a:pt x="910" y="2844"/>
                </a:cubicBezTo>
                <a:cubicBezTo>
                  <a:pt x="1460" y="4303"/>
                  <a:pt x="1544" y="6334"/>
                  <a:pt x="1544" y="6334"/>
                </a:cubicBezTo>
                <a:cubicBezTo>
                  <a:pt x="2409" y="4501"/>
                  <a:pt x="2312" y="0"/>
                  <a:pt x="1232" y="0"/>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flipH="1">
            <a:off x="2601492" y="4459534"/>
            <a:ext cx="142719" cy="120029"/>
          </a:xfrm>
          <a:custGeom>
            <a:avLst/>
            <a:gdLst/>
            <a:ahLst/>
            <a:cxnLst/>
            <a:rect l="l" t="t" r="r" b="b"/>
            <a:pathLst>
              <a:path w="4315" h="3629" extrusionOk="0">
                <a:moveTo>
                  <a:pt x="1238" y="1"/>
                </a:moveTo>
                <a:cubicBezTo>
                  <a:pt x="1100" y="1"/>
                  <a:pt x="964" y="33"/>
                  <a:pt x="846" y="102"/>
                </a:cubicBezTo>
                <a:cubicBezTo>
                  <a:pt x="571" y="250"/>
                  <a:pt x="360" y="483"/>
                  <a:pt x="233" y="758"/>
                </a:cubicBezTo>
                <a:cubicBezTo>
                  <a:pt x="21" y="1265"/>
                  <a:pt x="0" y="1836"/>
                  <a:pt x="233" y="2344"/>
                </a:cubicBezTo>
                <a:cubicBezTo>
                  <a:pt x="583" y="3150"/>
                  <a:pt x="1381" y="3628"/>
                  <a:pt x="2212" y="3628"/>
                </a:cubicBezTo>
                <a:cubicBezTo>
                  <a:pt x="2535" y="3628"/>
                  <a:pt x="2864" y="3555"/>
                  <a:pt x="3173" y="3401"/>
                </a:cubicBezTo>
                <a:cubicBezTo>
                  <a:pt x="3574" y="3190"/>
                  <a:pt x="3913" y="2872"/>
                  <a:pt x="4145" y="2471"/>
                </a:cubicBezTo>
                <a:cubicBezTo>
                  <a:pt x="4315" y="2153"/>
                  <a:pt x="4272" y="1752"/>
                  <a:pt x="4018" y="1477"/>
                </a:cubicBezTo>
                <a:cubicBezTo>
                  <a:pt x="3906" y="1364"/>
                  <a:pt x="3757" y="1310"/>
                  <a:pt x="3606" y="1310"/>
                </a:cubicBezTo>
                <a:cubicBezTo>
                  <a:pt x="3417" y="1310"/>
                  <a:pt x="3227" y="1396"/>
                  <a:pt x="3109" y="1561"/>
                </a:cubicBezTo>
                <a:cubicBezTo>
                  <a:pt x="3215" y="1329"/>
                  <a:pt x="3236" y="1054"/>
                  <a:pt x="3130" y="800"/>
                </a:cubicBezTo>
                <a:cubicBezTo>
                  <a:pt x="3011" y="580"/>
                  <a:pt x="2797" y="417"/>
                  <a:pt x="2542" y="417"/>
                </a:cubicBezTo>
                <a:cubicBezTo>
                  <a:pt x="2527" y="417"/>
                  <a:pt x="2511" y="418"/>
                  <a:pt x="2496" y="419"/>
                </a:cubicBezTo>
                <a:cubicBezTo>
                  <a:pt x="2275" y="419"/>
                  <a:pt x="2082" y="555"/>
                  <a:pt x="2003" y="751"/>
                </a:cubicBezTo>
                <a:lnTo>
                  <a:pt x="2003" y="751"/>
                </a:lnTo>
                <a:cubicBezTo>
                  <a:pt x="2031" y="504"/>
                  <a:pt x="1919" y="263"/>
                  <a:pt x="1692" y="123"/>
                </a:cubicBezTo>
                <a:cubicBezTo>
                  <a:pt x="1556" y="44"/>
                  <a:pt x="1396" y="1"/>
                  <a:pt x="1238" y="1"/>
                </a:cubicBezTo>
                <a:close/>
              </a:path>
            </a:pathLst>
          </a:custGeom>
          <a:solidFill>
            <a:schemeClr val="accent5"/>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flipH="1">
            <a:off x="2840717" y="4498991"/>
            <a:ext cx="86061" cy="332569"/>
          </a:xfrm>
          <a:custGeom>
            <a:avLst/>
            <a:gdLst/>
            <a:ahLst/>
            <a:cxnLst/>
            <a:rect l="l" t="t" r="r" b="b"/>
            <a:pathLst>
              <a:path w="2602" h="10055" extrusionOk="0">
                <a:moveTo>
                  <a:pt x="101" y="0"/>
                </a:moveTo>
                <a:cubicBezTo>
                  <a:pt x="88" y="0"/>
                  <a:pt x="75" y="3"/>
                  <a:pt x="64" y="9"/>
                </a:cubicBezTo>
                <a:cubicBezTo>
                  <a:pt x="21" y="30"/>
                  <a:pt x="0" y="93"/>
                  <a:pt x="21" y="136"/>
                </a:cubicBezTo>
                <a:cubicBezTo>
                  <a:pt x="42" y="178"/>
                  <a:pt x="2411" y="5507"/>
                  <a:pt x="2348" y="9949"/>
                </a:cubicBezTo>
                <a:cubicBezTo>
                  <a:pt x="2348" y="10012"/>
                  <a:pt x="2390" y="10055"/>
                  <a:pt x="2432" y="10055"/>
                </a:cubicBezTo>
                <a:cubicBezTo>
                  <a:pt x="2496" y="10055"/>
                  <a:pt x="2538" y="10012"/>
                  <a:pt x="2538" y="9970"/>
                </a:cubicBezTo>
                <a:cubicBezTo>
                  <a:pt x="2601" y="5465"/>
                  <a:pt x="212" y="114"/>
                  <a:pt x="190" y="51"/>
                </a:cubicBezTo>
                <a:cubicBezTo>
                  <a:pt x="175" y="20"/>
                  <a:pt x="137" y="0"/>
                  <a:pt x="101" y="0"/>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flipH="1">
            <a:off x="2862410" y="4547311"/>
            <a:ext cx="180490" cy="140833"/>
          </a:xfrm>
          <a:custGeom>
            <a:avLst/>
            <a:gdLst/>
            <a:ahLst/>
            <a:cxnLst/>
            <a:rect l="l" t="t" r="r" b="b"/>
            <a:pathLst>
              <a:path w="5457" h="4258" extrusionOk="0">
                <a:moveTo>
                  <a:pt x="993" y="1"/>
                </a:moveTo>
                <a:cubicBezTo>
                  <a:pt x="823" y="1"/>
                  <a:pt x="693" y="62"/>
                  <a:pt x="614" y="197"/>
                </a:cubicBezTo>
                <a:cubicBezTo>
                  <a:pt x="0" y="1212"/>
                  <a:pt x="1164" y="1741"/>
                  <a:pt x="2496" y="2312"/>
                </a:cubicBezTo>
                <a:cubicBezTo>
                  <a:pt x="3934" y="2926"/>
                  <a:pt x="5457" y="4258"/>
                  <a:pt x="5457" y="4258"/>
                </a:cubicBezTo>
                <a:cubicBezTo>
                  <a:pt x="4815" y="2590"/>
                  <a:pt x="2093" y="1"/>
                  <a:pt x="993" y="1"/>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flipH="1">
            <a:off x="2805759" y="4489135"/>
            <a:ext cx="79678" cy="209530"/>
          </a:xfrm>
          <a:custGeom>
            <a:avLst/>
            <a:gdLst/>
            <a:ahLst/>
            <a:cxnLst/>
            <a:rect l="l" t="t" r="r" b="b"/>
            <a:pathLst>
              <a:path w="2409" h="6335" extrusionOk="0">
                <a:moveTo>
                  <a:pt x="1158" y="1"/>
                </a:moveTo>
                <a:cubicBezTo>
                  <a:pt x="98" y="1"/>
                  <a:pt x="0" y="4501"/>
                  <a:pt x="865" y="6334"/>
                </a:cubicBezTo>
                <a:cubicBezTo>
                  <a:pt x="865" y="6334"/>
                  <a:pt x="928" y="4304"/>
                  <a:pt x="1478" y="2823"/>
                </a:cubicBezTo>
                <a:cubicBezTo>
                  <a:pt x="1986" y="1470"/>
                  <a:pt x="2409" y="264"/>
                  <a:pt x="1246" y="11"/>
                </a:cubicBezTo>
                <a:cubicBezTo>
                  <a:pt x="1216" y="4"/>
                  <a:pt x="1187" y="1"/>
                  <a:pt x="1158" y="1"/>
                </a:cubicBezTo>
                <a:close/>
              </a:path>
            </a:pathLst>
          </a:custGeom>
          <a:solidFill>
            <a:schemeClr val="l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flipH="1">
            <a:off x="2875707" y="4409625"/>
            <a:ext cx="142024" cy="120261"/>
          </a:xfrm>
          <a:custGeom>
            <a:avLst/>
            <a:gdLst/>
            <a:ahLst/>
            <a:cxnLst/>
            <a:rect l="l" t="t" r="r" b="b"/>
            <a:pathLst>
              <a:path w="4294" h="3636" extrusionOk="0">
                <a:moveTo>
                  <a:pt x="3061" y="1"/>
                </a:moveTo>
                <a:cubicBezTo>
                  <a:pt x="2908" y="1"/>
                  <a:pt x="2754" y="43"/>
                  <a:pt x="2623" y="130"/>
                </a:cubicBezTo>
                <a:cubicBezTo>
                  <a:pt x="2396" y="270"/>
                  <a:pt x="2284" y="512"/>
                  <a:pt x="2312" y="758"/>
                </a:cubicBezTo>
                <a:lnTo>
                  <a:pt x="2312" y="758"/>
                </a:lnTo>
                <a:cubicBezTo>
                  <a:pt x="2233" y="563"/>
                  <a:pt x="2040" y="427"/>
                  <a:pt x="1820" y="427"/>
                </a:cubicBezTo>
                <a:cubicBezTo>
                  <a:pt x="1804" y="425"/>
                  <a:pt x="1789" y="425"/>
                  <a:pt x="1773" y="425"/>
                </a:cubicBezTo>
                <a:cubicBezTo>
                  <a:pt x="1519" y="425"/>
                  <a:pt x="1305" y="588"/>
                  <a:pt x="1185" y="807"/>
                </a:cubicBezTo>
                <a:cubicBezTo>
                  <a:pt x="1079" y="1061"/>
                  <a:pt x="1079" y="1336"/>
                  <a:pt x="1206" y="1569"/>
                </a:cubicBezTo>
                <a:cubicBezTo>
                  <a:pt x="1088" y="1404"/>
                  <a:pt x="898" y="1317"/>
                  <a:pt x="709" y="1317"/>
                </a:cubicBezTo>
                <a:cubicBezTo>
                  <a:pt x="559" y="1317"/>
                  <a:pt x="409" y="1372"/>
                  <a:pt x="297" y="1484"/>
                </a:cubicBezTo>
                <a:cubicBezTo>
                  <a:pt x="43" y="1759"/>
                  <a:pt x="1" y="2161"/>
                  <a:pt x="170" y="2478"/>
                </a:cubicBezTo>
                <a:cubicBezTo>
                  <a:pt x="403" y="2859"/>
                  <a:pt x="741" y="3197"/>
                  <a:pt x="1143" y="3409"/>
                </a:cubicBezTo>
                <a:cubicBezTo>
                  <a:pt x="1451" y="3563"/>
                  <a:pt x="1778" y="3636"/>
                  <a:pt x="2100" y="3636"/>
                </a:cubicBezTo>
                <a:cubicBezTo>
                  <a:pt x="2925" y="3636"/>
                  <a:pt x="3717" y="3158"/>
                  <a:pt x="4083" y="2351"/>
                </a:cubicBezTo>
                <a:cubicBezTo>
                  <a:pt x="4294" y="1844"/>
                  <a:pt x="4294" y="1272"/>
                  <a:pt x="4083" y="765"/>
                </a:cubicBezTo>
                <a:cubicBezTo>
                  <a:pt x="3956" y="490"/>
                  <a:pt x="3744" y="257"/>
                  <a:pt x="3469" y="109"/>
                </a:cubicBezTo>
                <a:cubicBezTo>
                  <a:pt x="3347" y="38"/>
                  <a:pt x="3204" y="1"/>
                  <a:pt x="3061" y="1"/>
                </a:cubicBezTo>
                <a:close/>
              </a:path>
            </a:pathLst>
          </a:custGeom>
          <a:solidFill>
            <a:schemeClr val="accent5"/>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flipH="1">
            <a:off x="2795934" y="4801748"/>
            <a:ext cx="135045" cy="57782"/>
          </a:xfrm>
          <a:custGeom>
            <a:avLst/>
            <a:gdLst/>
            <a:ahLst/>
            <a:cxnLst/>
            <a:rect l="l" t="t" r="r" b="b"/>
            <a:pathLst>
              <a:path w="4083" h="1747" extrusionOk="0">
                <a:moveTo>
                  <a:pt x="2182" y="0"/>
                </a:moveTo>
                <a:cubicBezTo>
                  <a:pt x="2124" y="0"/>
                  <a:pt x="2066" y="11"/>
                  <a:pt x="2009" y="33"/>
                </a:cubicBezTo>
                <a:cubicBezTo>
                  <a:pt x="1946" y="76"/>
                  <a:pt x="1883" y="139"/>
                  <a:pt x="1840" y="224"/>
                </a:cubicBezTo>
                <a:cubicBezTo>
                  <a:pt x="1629" y="499"/>
                  <a:pt x="1502" y="837"/>
                  <a:pt x="1481" y="1176"/>
                </a:cubicBezTo>
                <a:cubicBezTo>
                  <a:pt x="1417" y="964"/>
                  <a:pt x="1333" y="753"/>
                  <a:pt x="1185" y="583"/>
                </a:cubicBezTo>
                <a:cubicBezTo>
                  <a:pt x="1070" y="452"/>
                  <a:pt x="904" y="372"/>
                  <a:pt x="737" y="372"/>
                </a:cubicBezTo>
                <a:cubicBezTo>
                  <a:pt x="689" y="372"/>
                  <a:pt x="640" y="379"/>
                  <a:pt x="592" y="393"/>
                </a:cubicBezTo>
                <a:cubicBezTo>
                  <a:pt x="317" y="478"/>
                  <a:pt x="191" y="774"/>
                  <a:pt x="106" y="1049"/>
                </a:cubicBezTo>
                <a:cubicBezTo>
                  <a:pt x="21" y="1218"/>
                  <a:pt x="0" y="1450"/>
                  <a:pt x="64" y="1641"/>
                </a:cubicBezTo>
                <a:lnTo>
                  <a:pt x="3955" y="1747"/>
                </a:lnTo>
                <a:cubicBezTo>
                  <a:pt x="4082" y="1281"/>
                  <a:pt x="3976" y="774"/>
                  <a:pt x="3638" y="414"/>
                </a:cubicBezTo>
                <a:cubicBezTo>
                  <a:pt x="3553" y="308"/>
                  <a:pt x="3426" y="224"/>
                  <a:pt x="3278" y="203"/>
                </a:cubicBezTo>
                <a:cubicBezTo>
                  <a:pt x="3247" y="194"/>
                  <a:pt x="3217" y="190"/>
                  <a:pt x="3186" y="190"/>
                </a:cubicBezTo>
                <a:cubicBezTo>
                  <a:pt x="3072" y="190"/>
                  <a:pt x="2969" y="250"/>
                  <a:pt x="2919" y="351"/>
                </a:cubicBezTo>
                <a:cubicBezTo>
                  <a:pt x="2834" y="499"/>
                  <a:pt x="2898" y="668"/>
                  <a:pt x="2813" y="795"/>
                </a:cubicBezTo>
                <a:cubicBezTo>
                  <a:pt x="2771" y="583"/>
                  <a:pt x="2707" y="372"/>
                  <a:pt x="2580" y="203"/>
                </a:cubicBezTo>
                <a:cubicBezTo>
                  <a:pt x="2488" y="79"/>
                  <a:pt x="2338" y="0"/>
                  <a:pt x="2182" y="0"/>
                </a:cubicBezTo>
                <a:close/>
              </a:path>
            </a:pathLst>
          </a:custGeom>
          <a:solidFill>
            <a:schemeClr val="dk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flipH="1">
            <a:off x="2688212" y="4852681"/>
            <a:ext cx="135045" cy="57220"/>
          </a:xfrm>
          <a:custGeom>
            <a:avLst/>
            <a:gdLst/>
            <a:ahLst/>
            <a:cxnLst/>
            <a:rect l="l" t="t" r="r" b="b"/>
            <a:pathLst>
              <a:path w="4083" h="1730" extrusionOk="0">
                <a:moveTo>
                  <a:pt x="2197" y="1"/>
                </a:moveTo>
                <a:cubicBezTo>
                  <a:pt x="2135" y="1"/>
                  <a:pt x="2071" y="13"/>
                  <a:pt x="2009" y="37"/>
                </a:cubicBezTo>
                <a:cubicBezTo>
                  <a:pt x="1946" y="80"/>
                  <a:pt x="1883" y="143"/>
                  <a:pt x="1840" y="207"/>
                </a:cubicBezTo>
                <a:cubicBezTo>
                  <a:pt x="1629" y="481"/>
                  <a:pt x="1502" y="820"/>
                  <a:pt x="1481" y="1158"/>
                </a:cubicBezTo>
                <a:cubicBezTo>
                  <a:pt x="1417" y="947"/>
                  <a:pt x="1311" y="756"/>
                  <a:pt x="1185" y="587"/>
                </a:cubicBezTo>
                <a:cubicBezTo>
                  <a:pt x="1066" y="434"/>
                  <a:pt x="892" y="363"/>
                  <a:pt x="718" y="363"/>
                </a:cubicBezTo>
                <a:cubicBezTo>
                  <a:pt x="676" y="363"/>
                  <a:pt x="634" y="367"/>
                  <a:pt x="592" y="376"/>
                </a:cubicBezTo>
                <a:cubicBezTo>
                  <a:pt x="317" y="460"/>
                  <a:pt x="191" y="756"/>
                  <a:pt x="106" y="1031"/>
                </a:cubicBezTo>
                <a:cubicBezTo>
                  <a:pt x="0" y="1222"/>
                  <a:pt x="0" y="1433"/>
                  <a:pt x="64" y="1645"/>
                </a:cubicBezTo>
                <a:lnTo>
                  <a:pt x="3955" y="1729"/>
                </a:lnTo>
                <a:cubicBezTo>
                  <a:pt x="4082" y="1264"/>
                  <a:pt x="3955" y="778"/>
                  <a:pt x="3638" y="418"/>
                </a:cubicBezTo>
                <a:cubicBezTo>
                  <a:pt x="3532" y="291"/>
                  <a:pt x="3405" y="228"/>
                  <a:pt x="3278" y="185"/>
                </a:cubicBezTo>
                <a:cubicBezTo>
                  <a:pt x="3260" y="183"/>
                  <a:pt x="3241" y="181"/>
                  <a:pt x="3222" y="181"/>
                </a:cubicBezTo>
                <a:cubicBezTo>
                  <a:pt x="3094" y="181"/>
                  <a:pt x="2972" y="244"/>
                  <a:pt x="2898" y="355"/>
                </a:cubicBezTo>
                <a:cubicBezTo>
                  <a:pt x="2834" y="481"/>
                  <a:pt x="2898" y="672"/>
                  <a:pt x="2792" y="799"/>
                </a:cubicBezTo>
                <a:cubicBezTo>
                  <a:pt x="2771" y="566"/>
                  <a:pt x="2686" y="376"/>
                  <a:pt x="2580" y="207"/>
                </a:cubicBezTo>
                <a:cubicBezTo>
                  <a:pt x="2491" y="72"/>
                  <a:pt x="2348" y="1"/>
                  <a:pt x="2197" y="1"/>
                </a:cubicBezTo>
                <a:close/>
              </a:path>
            </a:pathLst>
          </a:custGeom>
          <a:solidFill>
            <a:schemeClr val="dk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8198576" y="413692"/>
            <a:ext cx="507387" cy="486240"/>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8196448" y="417274"/>
            <a:ext cx="508806" cy="485970"/>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8247905" y="462386"/>
            <a:ext cx="398051" cy="380808"/>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8237904" y="477119"/>
            <a:ext cx="262259" cy="372393"/>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8198576" y="413675"/>
            <a:ext cx="507387" cy="486240"/>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8196448" y="417257"/>
            <a:ext cx="508806" cy="485970"/>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8247905" y="462369"/>
            <a:ext cx="398051" cy="380808"/>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8247905" y="484979"/>
            <a:ext cx="252265" cy="358205"/>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145863" y="2985460"/>
            <a:ext cx="312992" cy="299939"/>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144550" y="2987670"/>
            <a:ext cx="313867" cy="299772"/>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176294" y="3015498"/>
            <a:ext cx="245545" cy="234902"/>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170125" y="3024586"/>
            <a:ext cx="161779" cy="229712"/>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145863" y="2985450"/>
            <a:ext cx="312992" cy="299939"/>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144550" y="2987660"/>
            <a:ext cx="313867" cy="299772"/>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176294" y="3015488"/>
            <a:ext cx="245545" cy="234902"/>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176294" y="3029435"/>
            <a:ext cx="155628" cy="220951"/>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rot="-3212109">
            <a:off x="2226327" y="153542"/>
            <a:ext cx="429099" cy="411255"/>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rot="-3212109">
            <a:off x="2227358" y="156354"/>
            <a:ext cx="430299" cy="411026"/>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rot="-3212109">
            <a:off x="2267142" y="199738"/>
            <a:ext cx="336633" cy="322082"/>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rot="-3212109">
            <a:off x="2292566" y="261568"/>
            <a:ext cx="221793" cy="314965"/>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rot="-3212109">
            <a:off x="2226316" y="153534"/>
            <a:ext cx="429099" cy="411255"/>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rot="-3212109">
            <a:off x="2227346" y="156346"/>
            <a:ext cx="430299" cy="411026"/>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rot="-3212109">
            <a:off x="2267130" y="199730"/>
            <a:ext cx="336633" cy="322082"/>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rot="-3211758">
            <a:off x="2299828" y="264564"/>
            <a:ext cx="213340" cy="302947"/>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txBox="1">
            <a:spLocks noGrp="1"/>
          </p:cNvSpPr>
          <p:nvPr>
            <p:ph type="title"/>
          </p:nvPr>
        </p:nvSpPr>
        <p:spPr>
          <a:xfrm>
            <a:off x="1101225" y="740450"/>
            <a:ext cx="6861300" cy="1901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6000">
                <a:latin typeface="Titan One"/>
                <a:ea typeface="Titan One"/>
                <a:cs typeface="Titan One"/>
                <a:sym typeface="Titan 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69" name="Google Shape;169;p2"/>
          <p:cNvSpPr txBox="1">
            <a:spLocks noGrp="1"/>
          </p:cNvSpPr>
          <p:nvPr>
            <p:ph type="subTitle" idx="1"/>
          </p:nvPr>
        </p:nvSpPr>
        <p:spPr>
          <a:xfrm>
            <a:off x="2103975" y="2594550"/>
            <a:ext cx="4855800" cy="420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1400"/>
              <a:buFont typeface="Roboto Slab Light"/>
              <a:buNone/>
              <a:defRPr sz="2000">
                <a:solidFill>
                  <a:schemeClr val="dk1"/>
                </a:solidFill>
                <a:latin typeface="Nunito"/>
                <a:ea typeface="Nunito"/>
                <a:cs typeface="Nunito"/>
                <a:sym typeface="Nunito"/>
              </a:defRPr>
            </a:lvl1pPr>
            <a:lvl2pPr lvl="1" rtl="0">
              <a:spcBef>
                <a:spcPts val="0"/>
              </a:spcBef>
              <a:spcAft>
                <a:spcPts val="0"/>
              </a:spcAft>
              <a:buClr>
                <a:schemeClr val="dk1"/>
              </a:buClr>
              <a:buSzPts val="1400"/>
              <a:buFont typeface="Roboto Slab Light"/>
              <a:buNone/>
              <a:defRPr>
                <a:solidFill>
                  <a:schemeClr val="dk1"/>
                </a:solidFill>
                <a:latin typeface="Roboto Slab Light"/>
                <a:ea typeface="Roboto Slab Light"/>
                <a:cs typeface="Roboto Slab Light"/>
                <a:sym typeface="Roboto Slab Light"/>
              </a:defRPr>
            </a:lvl2pPr>
            <a:lvl3pPr lvl="2" rtl="0">
              <a:spcBef>
                <a:spcPts val="0"/>
              </a:spcBef>
              <a:spcAft>
                <a:spcPts val="0"/>
              </a:spcAft>
              <a:buClr>
                <a:schemeClr val="dk1"/>
              </a:buClr>
              <a:buSzPts val="1400"/>
              <a:buFont typeface="Roboto Slab Light"/>
              <a:buNone/>
              <a:defRPr>
                <a:solidFill>
                  <a:schemeClr val="dk1"/>
                </a:solidFill>
                <a:latin typeface="Roboto Slab Light"/>
                <a:ea typeface="Roboto Slab Light"/>
                <a:cs typeface="Roboto Slab Light"/>
                <a:sym typeface="Roboto Slab Light"/>
              </a:defRPr>
            </a:lvl3pPr>
            <a:lvl4pPr lvl="3" rtl="0">
              <a:spcBef>
                <a:spcPts val="0"/>
              </a:spcBef>
              <a:spcAft>
                <a:spcPts val="0"/>
              </a:spcAft>
              <a:buClr>
                <a:schemeClr val="dk1"/>
              </a:buClr>
              <a:buSzPts val="1400"/>
              <a:buFont typeface="Roboto Slab Light"/>
              <a:buNone/>
              <a:defRPr>
                <a:solidFill>
                  <a:schemeClr val="dk1"/>
                </a:solidFill>
                <a:latin typeface="Roboto Slab Light"/>
                <a:ea typeface="Roboto Slab Light"/>
                <a:cs typeface="Roboto Slab Light"/>
                <a:sym typeface="Roboto Slab Light"/>
              </a:defRPr>
            </a:lvl4pPr>
            <a:lvl5pPr lvl="4" rtl="0">
              <a:spcBef>
                <a:spcPts val="0"/>
              </a:spcBef>
              <a:spcAft>
                <a:spcPts val="0"/>
              </a:spcAft>
              <a:buClr>
                <a:schemeClr val="dk1"/>
              </a:buClr>
              <a:buSzPts val="1400"/>
              <a:buFont typeface="Roboto Slab Light"/>
              <a:buNone/>
              <a:defRPr>
                <a:solidFill>
                  <a:schemeClr val="dk1"/>
                </a:solidFill>
                <a:latin typeface="Roboto Slab Light"/>
                <a:ea typeface="Roboto Slab Light"/>
                <a:cs typeface="Roboto Slab Light"/>
                <a:sym typeface="Roboto Slab Light"/>
              </a:defRPr>
            </a:lvl5pPr>
            <a:lvl6pPr lvl="5" rtl="0">
              <a:spcBef>
                <a:spcPts val="0"/>
              </a:spcBef>
              <a:spcAft>
                <a:spcPts val="0"/>
              </a:spcAft>
              <a:buClr>
                <a:schemeClr val="dk1"/>
              </a:buClr>
              <a:buSzPts val="1400"/>
              <a:buFont typeface="Roboto Slab Light"/>
              <a:buNone/>
              <a:defRPr>
                <a:solidFill>
                  <a:schemeClr val="dk1"/>
                </a:solidFill>
                <a:latin typeface="Roboto Slab Light"/>
                <a:ea typeface="Roboto Slab Light"/>
                <a:cs typeface="Roboto Slab Light"/>
                <a:sym typeface="Roboto Slab Light"/>
              </a:defRPr>
            </a:lvl6pPr>
            <a:lvl7pPr lvl="6" rtl="0">
              <a:spcBef>
                <a:spcPts val="0"/>
              </a:spcBef>
              <a:spcAft>
                <a:spcPts val="0"/>
              </a:spcAft>
              <a:buClr>
                <a:schemeClr val="dk1"/>
              </a:buClr>
              <a:buSzPts val="1400"/>
              <a:buFont typeface="Roboto Slab Light"/>
              <a:buNone/>
              <a:defRPr>
                <a:solidFill>
                  <a:schemeClr val="dk1"/>
                </a:solidFill>
                <a:latin typeface="Roboto Slab Light"/>
                <a:ea typeface="Roboto Slab Light"/>
                <a:cs typeface="Roboto Slab Light"/>
                <a:sym typeface="Roboto Slab Light"/>
              </a:defRPr>
            </a:lvl7pPr>
            <a:lvl8pPr lvl="7" rtl="0">
              <a:spcBef>
                <a:spcPts val="0"/>
              </a:spcBef>
              <a:spcAft>
                <a:spcPts val="0"/>
              </a:spcAft>
              <a:buClr>
                <a:schemeClr val="dk1"/>
              </a:buClr>
              <a:buSzPts val="1400"/>
              <a:buFont typeface="Roboto Slab Light"/>
              <a:buNone/>
              <a:defRPr>
                <a:solidFill>
                  <a:schemeClr val="dk1"/>
                </a:solidFill>
                <a:latin typeface="Roboto Slab Light"/>
                <a:ea typeface="Roboto Slab Light"/>
                <a:cs typeface="Roboto Slab Light"/>
                <a:sym typeface="Roboto Slab Light"/>
              </a:defRPr>
            </a:lvl8pPr>
            <a:lvl9pPr lvl="8" rtl="0">
              <a:spcBef>
                <a:spcPts val="0"/>
              </a:spcBef>
              <a:spcAft>
                <a:spcPts val="0"/>
              </a:spcAft>
              <a:buClr>
                <a:schemeClr val="dk1"/>
              </a:buClr>
              <a:buSzPts val="1400"/>
              <a:buFont typeface="Roboto Slab Light"/>
              <a:buNone/>
              <a:defRPr>
                <a:solidFill>
                  <a:schemeClr val="dk1"/>
                </a:solidFill>
                <a:latin typeface="Roboto Slab Light"/>
                <a:ea typeface="Roboto Slab Light"/>
                <a:cs typeface="Roboto Slab Light"/>
                <a:sym typeface="Roboto Slab Light"/>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1">
  <p:cSld name="CUSTOM_6">
    <p:spTree>
      <p:nvGrpSpPr>
        <p:cNvPr id="1" name="Shape 982"/>
        <p:cNvGrpSpPr/>
        <p:nvPr/>
      </p:nvGrpSpPr>
      <p:grpSpPr>
        <a:xfrm>
          <a:off x="0" y="0"/>
          <a:ext cx="0" cy="0"/>
          <a:chOff x="0" y="0"/>
          <a:chExt cx="0" cy="0"/>
        </a:xfrm>
      </p:grpSpPr>
      <p:sp>
        <p:nvSpPr>
          <p:cNvPr id="983" name="Google Shape;983;p27"/>
          <p:cNvSpPr txBox="1">
            <a:spLocks noGrp="1"/>
          </p:cNvSpPr>
          <p:nvPr>
            <p:ph type="title"/>
          </p:nvPr>
        </p:nvSpPr>
        <p:spPr>
          <a:xfrm>
            <a:off x="601425" y="343900"/>
            <a:ext cx="7444800" cy="6465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984" name="Google Shape;984;p27"/>
          <p:cNvSpPr txBox="1">
            <a:spLocks noGrp="1"/>
          </p:cNvSpPr>
          <p:nvPr>
            <p:ph type="body" idx="1"/>
          </p:nvPr>
        </p:nvSpPr>
        <p:spPr>
          <a:xfrm>
            <a:off x="753825" y="932425"/>
            <a:ext cx="4370100" cy="3487200"/>
          </a:xfrm>
          <a:prstGeom prst="rect">
            <a:avLst/>
          </a:prstGeom>
          <a:noFill/>
          <a:ln>
            <a:noFill/>
          </a:ln>
        </p:spPr>
        <p:txBody>
          <a:bodyPr spcFirstLastPara="1" wrap="square" lIns="91425" tIns="91425" rIns="91425" bIns="91425" anchor="t" anchorCtr="0">
            <a:noAutofit/>
          </a:bodyPr>
          <a:lstStyle>
            <a:lvl1pPr marL="457200" lvl="0" indent="-304800" rtl="0">
              <a:spcBef>
                <a:spcPts val="0"/>
              </a:spcBef>
              <a:spcAft>
                <a:spcPts val="0"/>
              </a:spcAft>
              <a:buClr>
                <a:schemeClr val="dk1"/>
              </a:buClr>
              <a:buSzPts val="1200"/>
              <a:buFont typeface="Comfortaa"/>
              <a:buChar char="●"/>
              <a:defRPr sz="1200">
                <a:solidFill>
                  <a:schemeClr val="dk1"/>
                </a:solidFill>
                <a:latin typeface="Nunito"/>
                <a:ea typeface="Nunito"/>
                <a:cs typeface="Nunito"/>
                <a:sym typeface="Nunito"/>
              </a:defRPr>
            </a:lvl1pPr>
            <a:lvl2pPr marL="914400" lvl="1" indent="-317500" rtl="0">
              <a:spcBef>
                <a:spcPts val="0"/>
              </a:spcBef>
              <a:spcAft>
                <a:spcPts val="0"/>
              </a:spcAft>
              <a:buClr>
                <a:schemeClr val="lt1"/>
              </a:buClr>
              <a:buSzPts val="1400"/>
              <a:buFont typeface="Roboto Slab Light"/>
              <a:buChar char="○"/>
              <a:defRPr>
                <a:solidFill>
                  <a:schemeClr val="dk1"/>
                </a:solidFill>
                <a:latin typeface="Roboto Slab Light"/>
                <a:ea typeface="Roboto Slab Light"/>
                <a:cs typeface="Roboto Slab Light"/>
                <a:sym typeface="Roboto Slab Light"/>
              </a:defRPr>
            </a:lvl2pPr>
            <a:lvl3pPr marL="1371600" lvl="2" indent="-317500" rtl="0">
              <a:spcBef>
                <a:spcPts val="0"/>
              </a:spcBef>
              <a:spcAft>
                <a:spcPts val="0"/>
              </a:spcAft>
              <a:buClr>
                <a:schemeClr val="lt1"/>
              </a:buClr>
              <a:buSzPts val="1400"/>
              <a:buFont typeface="Roboto Slab Light"/>
              <a:buChar char="■"/>
              <a:defRPr>
                <a:solidFill>
                  <a:schemeClr val="dk1"/>
                </a:solidFill>
                <a:latin typeface="Roboto Slab Light"/>
                <a:ea typeface="Roboto Slab Light"/>
                <a:cs typeface="Roboto Slab Light"/>
                <a:sym typeface="Roboto Slab Light"/>
              </a:defRPr>
            </a:lvl3pPr>
            <a:lvl4pPr marL="1828800" lvl="3" indent="-317500" rtl="0">
              <a:spcBef>
                <a:spcPts val="0"/>
              </a:spcBef>
              <a:spcAft>
                <a:spcPts val="0"/>
              </a:spcAft>
              <a:buClr>
                <a:schemeClr val="lt1"/>
              </a:buClr>
              <a:buSzPts val="1400"/>
              <a:buFont typeface="Roboto Slab Light"/>
              <a:buChar char="●"/>
              <a:defRPr>
                <a:solidFill>
                  <a:schemeClr val="dk1"/>
                </a:solidFill>
                <a:latin typeface="Roboto Slab Light"/>
                <a:ea typeface="Roboto Slab Light"/>
                <a:cs typeface="Roboto Slab Light"/>
                <a:sym typeface="Roboto Slab Light"/>
              </a:defRPr>
            </a:lvl4pPr>
            <a:lvl5pPr marL="2286000" lvl="4" indent="-317500" rtl="0">
              <a:spcBef>
                <a:spcPts val="0"/>
              </a:spcBef>
              <a:spcAft>
                <a:spcPts val="0"/>
              </a:spcAft>
              <a:buClr>
                <a:schemeClr val="lt1"/>
              </a:buClr>
              <a:buSzPts val="1400"/>
              <a:buFont typeface="Roboto Slab Light"/>
              <a:buChar char="○"/>
              <a:defRPr>
                <a:solidFill>
                  <a:schemeClr val="dk1"/>
                </a:solidFill>
                <a:latin typeface="Roboto Slab Light"/>
                <a:ea typeface="Roboto Slab Light"/>
                <a:cs typeface="Roboto Slab Light"/>
                <a:sym typeface="Roboto Slab Light"/>
              </a:defRPr>
            </a:lvl5pPr>
            <a:lvl6pPr marL="2743200" lvl="5" indent="-317500" rtl="0">
              <a:spcBef>
                <a:spcPts val="0"/>
              </a:spcBef>
              <a:spcAft>
                <a:spcPts val="0"/>
              </a:spcAft>
              <a:buClr>
                <a:schemeClr val="lt1"/>
              </a:buClr>
              <a:buSzPts val="1400"/>
              <a:buFont typeface="Roboto Slab Light"/>
              <a:buChar char="■"/>
              <a:defRPr>
                <a:solidFill>
                  <a:schemeClr val="dk1"/>
                </a:solidFill>
                <a:latin typeface="Roboto Slab Light"/>
                <a:ea typeface="Roboto Slab Light"/>
                <a:cs typeface="Roboto Slab Light"/>
                <a:sym typeface="Roboto Slab Light"/>
              </a:defRPr>
            </a:lvl6pPr>
            <a:lvl7pPr marL="3200400" lvl="6" indent="-317500" rtl="0">
              <a:spcBef>
                <a:spcPts val="0"/>
              </a:spcBef>
              <a:spcAft>
                <a:spcPts val="0"/>
              </a:spcAft>
              <a:buClr>
                <a:schemeClr val="lt1"/>
              </a:buClr>
              <a:buSzPts val="1400"/>
              <a:buFont typeface="Roboto Slab Light"/>
              <a:buChar char="●"/>
              <a:defRPr>
                <a:solidFill>
                  <a:schemeClr val="dk1"/>
                </a:solidFill>
                <a:latin typeface="Roboto Slab Light"/>
                <a:ea typeface="Roboto Slab Light"/>
                <a:cs typeface="Roboto Slab Light"/>
                <a:sym typeface="Roboto Slab Light"/>
              </a:defRPr>
            </a:lvl7pPr>
            <a:lvl8pPr marL="3657600" lvl="7" indent="-317500" rtl="0">
              <a:spcBef>
                <a:spcPts val="0"/>
              </a:spcBef>
              <a:spcAft>
                <a:spcPts val="0"/>
              </a:spcAft>
              <a:buClr>
                <a:schemeClr val="lt1"/>
              </a:buClr>
              <a:buSzPts val="1400"/>
              <a:buFont typeface="Roboto Slab Light"/>
              <a:buChar char="○"/>
              <a:defRPr>
                <a:solidFill>
                  <a:schemeClr val="dk1"/>
                </a:solidFill>
                <a:latin typeface="Roboto Slab Light"/>
                <a:ea typeface="Roboto Slab Light"/>
                <a:cs typeface="Roboto Slab Light"/>
                <a:sym typeface="Roboto Slab Light"/>
              </a:defRPr>
            </a:lvl8pPr>
            <a:lvl9pPr marL="4114800" lvl="8" indent="-317500" rtl="0">
              <a:spcBef>
                <a:spcPts val="0"/>
              </a:spcBef>
              <a:spcAft>
                <a:spcPts val="0"/>
              </a:spcAft>
              <a:buClr>
                <a:schemeClr val="lt1"/>
              </a:buClr>
              <a:buSzPts val="1400"/>
              <a:buFont typeface="Roboto Slab Light"/>
              <a:buChar char="■"/>
              <a:defRPr>
                <a:solidFill>
                  <a:schemeClr val="dk1"/>
                </a:solidFill>
                <a:latin typeface="Roboto Slab Light"/>
                <a:ea typeface="Roboto Slab Light"/>
                <a:cs typeface="Roboto Slab Light"/>
                <a:sym typeface="Roboto Slab Light"/>
              </a:defRPr>
            </a:lvl9pPr>
          </a:lstStyle>
          <a:p>
            <a:endParaRPr/>
          </a:p>
        </p:txBody>
      </p:sp>
      <p:sp>
        <p:nvSpPr>
          <p:cNvPr id="985" name="Google Shape;985;p27"/>
          <p:cNvSpPr txBox="1">
            <a:spLocks noGrp="1"/>
          </p:cNvSpPr>
          <p:nvPr>
            <p:ph type="body" idx="2"/>
          </p:nvPr>
        </p:nvSpPr>
        <p:spPr>
          <a:xfrm>
            <a:off x="4719600" y="1440375"/>
            <a:ext cx="3642900" cy="2979300"/>
          </a:xfrm>
          <a:prstGeom prst="rect">
            <a:avLst/>
          </a:prstGeom>
        </p:spPr>
        <p:txBody>
          <a:bodyPr spcFirstLastPara="1" wrap="square" lIns="91425" tIns="91425" rIns="91425" bIns="91425" anchor="t" anchorCtr="0">
            <a:noAutofit/>
          </a:bodyPr>
          <a:lstStyle>
            <a:lvl1pPr marL="457200" lvl="0" indent="-298450" rtl="0">
              <a:spcBef>
                <a:spcPts val="0"/>
              </a:spcBef>
              <a:spcAft>
                <a:spcPts val="0"/>
              </a:spcAft>
              <a:buSzPts val="1100"/>
              <a:buFont typeface="Arial"/>
              <a:buChar char="●"/>
              <a:defRPr sz="1200">
                <a:solidFill>
                  <a:schemeClr val="dk1"/>
                </a:solidFill>
              </a:defRPr>
            </a:lvl1pPr>
            <a:lvl2pPr marL="914400" lvl="1" indent="-317500" rtl="0">
              <a:spcBef>
                <a:spcPts val="0"/>
              </a:spcBef>
              <a:spcAft>
                <a:spcPts val="0"/>
              </a:spcAft>
              <a:buSzPts val="1400"/>
              <a:buFont typeface="Arial"/>
              <a:buChar char="○"/>
              <a:defRPr>
                <a:solidFill>
                  <a:schemeClr val="dk1"/>
                </a:solidFill>
                <a:latin typeface="Roboto Slab Light"/>
                <a:ea typeface="Roboto Slab Light"/>
                <a:cs typeface="Roboto Slab Light"/>
                <a:sym typeface="Roboto Slab Light"/>
              </a:defRPr>
            </a:lvl2pPr>
            <a:lvl3pPr marL="1371600" lvl="2" indent="-317500" rtl="0">
              <a:spcBef>
                <a:spcPts val="0"/>
              </a:spcBef>
              <a:spcAft>
                <a:spcPts val="0"/>
              </a:spcAft>
              <a:buSzPts val="1400"/>
              <a:buFont typeface="Arial"/>
              <a:buChar char="■"/>
              <a:defRPr>
                <a:solidFill>
                  <a:schemeClr val="dk1"/>
                </a:solidFill>
                <a:latin typeface="Roboto Slab Light"/>
                <a:ea typeface="Roboto Slab Light"/>
                <a:cs typeface="Roboto Slab Light"/>
                <a:sym typeface="Roboto Slab Light"/>
              </a:defRPr>
            </a:lvl3pPr>
            <a:lvl4pPr marL="1828800" lvl="3" indent="-317500" rtl="0">
              <a:spcBef>
                <a:spcPts val="0"/>
              </a:spcBef>
              <a:spcAft>
                <a:spcPts val="0"/>
              </a:spcAft>
              <a:buSzPts val="1400"/>
              <a:buFont typeface="Arial"/>
              <a:buChar char="●"/>
              <a:defRPr>
                <a:solidFill>
                  <a:schemeClr val="dk1"/>
                </a:solidFill>
                <a:latin typeface="Roboto Slab Light"/>
                <a:ea typeface="Roboto Slab Light"/>
                <a:cs typeface="Roboto Slab Light"/>
                <a:sym typeface="Roboto Slab Light"/>
              </a:defRPr>
            </a:lvl4pPr>
            <a:lvl5pPr marL="2286000" lvl="4" indent="-317500" rtl="0">
              <a:spcBef>
                <a:spcPts val="0"/>
              </a:spcBef>
              <a:spcAft>
                <a:spcPts val="0"/>
              </a:spcAft>
              <a:buSzPts val="1400"/>
              <a:buFont typeface="Arial"/>
              <a:buChar char="○"/>
              <a:defRPr>
                <a:solidFill>
                  <a:schemeClr val="dk1"/>
                </a:solidFill>
                <a:latin typeface="Roboto Slab Light"/>
                <a:ea typeface="Roboto Slab Light"/>
                <a:cs typeface="Roboto Slab Light"/>
                <a:sym typeface="Roboto Slab Light"/>
              </a:defRPr>
            </a:lvl5pPr>
            <a:lvl6pPr marL="2743200" lvl="5" indent="-317500" rtl="0">
              <a:spcBef>
                <a:spcPts val="0"/>
              </a:spcBef>
              <a:spcAft>
                <a:spcPts val="0"/>
              </a:spcAft>
              <a:buSzPts val="1400"/>
              <a:buFont typeface="Arial"/>
              <a:buChar char="■"/>
              <a:defRPr>
                <a:solidFill>
                  <a:schemeClr val="dk1"/>
                </a:solidFill>
                <a:latin typeface="Roboto Slab Light"/>
                <a:ea typeface="Roboto Slab Light"/>
                <a:cs typeface="Roboto Slab Light"/>
                <a:sym typeface="Roboto Slab Light"/>
              </a:defRPr>
            </a:lvl6pPr>
            <a:lvl7pPr marL="3200400" lvl="6" indent="-317500" rtl="0">
              <a:spcBef>
                <a:spcPts val="0"/>
              </a:spcBef>
              <a:spcAft>
                <a:spcPts val="0"/>
              </a:spcAft>
              <a:buSzPts val="1400"/>
              <a:buFont typeface="Arial"/>
              <a:buChar char="●"/>
              <a:defRPr>
                <a:solidFill>
                  <a:schemeClr val="dk1"/>
                </a:solidFill>
                <a:latin typeface="Roboto Slab Light"/>
                <a:ea typeface="Roboto Slab Light"/>
                <a:cs typeface="Roboto Slab Light"/>
                <a:sym typeface="Roboto Slab Light"/>
              </a:defRPr>
            </a:lvl7pPr>
            <a:lvl8pPr marL="3657600" lvl="7" indent="-317500" rtl="0">
              <a:spcBef>
                <a:spcPts val="0"/>
              </a:spcBef>
              <a:spcAft>
                <a:spcPts val="0"/>
              </a:spcAft>
              <a:buSzPts val="1400"/>
              <a:buFont typeface="Arial"/>
              <a:buChar char="○"/>
              <a:defRPr>
                <a:solidFill>
                  <a:schemeClr val="dk1"/>
                </a:solidFill>
                <a:latin typeface="Roboto Slab Light"/>
                <a:ea typeface="Roboto Slab Light"/>
                <a:cs typeface="Roboto Slab Light"/>
                <a:sym typeface="Roboto Slab Light"/>
              </a:defRPr>
            </a:lvl8pPr>
            <a:lvl9pPr marL="4114800" lvl="8" indent="-317500" rtl="0">
              <a:spcBef>
                <a:spcPts val="0"/>
              </a:spcBef>
              <a:spcAft>
                <a:spcPts val="0"/>
              </a:spcAft>
              <a:buSzPts val="1400"/>
              <a:buFont typeface="Arial"/>
              <a:buChar char="■"/>
              <a:defRPr>
                <a:solidFill>
                  <a:schemeClr val="dk1"/>
                </a:solidFill>
                <a:latin typeface="Roboto Slab Light"/>
                <a:ea typeface="Roboto Slab Light"/>
                <a:cs typeface="Roboto Slab Light"/>
                <a:sym typeface="Roboto Slab Light"/>
              </a:defRPr>
            </a:lvl9pPr>
          </a:lstStyle>
          <a:p>
            <a:endParaRPr/>
          </a:p>
        </p:txBody>
      </p:sp>
      <p:grpSp>
        <p:nvGrpSpPr>
          <p:cNvPr id="986" name="Google Shape;986;p27"/>
          <p:cNvGrpSpPr/>
          <p:nvPr/>
        </p:nvGrpSpPr>
        <p:grpSpPr>
          <a:xfrm>
            <a:off x="93673" y="133147"/>
            <a:ext cx="8691964" cy="4708806"/>
            <a:chOff x="93673" y="133147"/>
            <a:chExt cx="8691964" cy="4708806"/>
          </a:xfrm>
        </p:grpSpPr>
        <p:sp>
          <p:nvSpPr>
            <p:cNvPr id="987" name="Google Shape;987;p27"/>
            <p:cNvSpPr/>
            <p:nvPr/>
          </p:nvSpPr>
          <p:spPr>
            <a:xfrm flipH="1">
              <a:off x="8191032" y="4270659"/>
              <a:ext cx="592120" cy="567430"/>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7"/>
            <p:cNvSpPr/>
            <p:nvPr/>
          </p:nvSpPr>
          <p:spPr>
            <a:xfrm flipH="1">
              <a:off x="8191860" y="4274839"/>
              <a:ext cx="593776" cy="567115"/>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7"/>
            <p:cNvSpPr/>
            <p:nvPr/>
          </p:nvSpPr>
          <p:spPr>
            <a:xfrm flipH="1">
              <a:off x="8261058" y="4327486"/>
              <a:ext cx="464525" cy="444393"/>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7"/>
            <p:cNvSpPr/>
            <p:nvPr/>
          </p:nvSpPr>
          <p:spPr>
            <a:xfrm flipH="1">
              <a:off x="8431199" y="4344681"/>
              <a:ext cx="306056" cy="434574"/>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7"/>
            <p:cNvSpPr/>
            <p:nvPr/>
          </p:nvSpPr>
          <p:spPr>
            <a:xfrm flipH="1">
              <a:off x="8191032" y="4270639"/>
              <a:ext cx="592120" cy="567430"/>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27"/>
            <p:cNvSpPr/>
            <p:nvPr/>
          </p:nvSpPr>
          <p:spPr>
            <a:xfrm flipH="1">
              <a:off x="8191860" y="4274819"/>
              <a:ext cx="593776" cy="567115"/>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27"/>
            <p:cNvSpPr/>
            <p:nvPr/>
          </p:nvSpPr>
          <p:spPr>
            <a:xfrm flipH="1">
              <a:off x="8261058" y="4327467"/>
              <a:ext cx="464525" cy="444393"/>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7"/>
            <p:cNvSpPr/>
            <p:nvPr/>
          </p:nvSpPr>
          <p:spPr>
            <a:xfrm flipH="1">
              <a:off x="8431170" y="4353853"/>
              <a:ext cx="294413" cy="418016"/>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7"/>
            <p:cNvSpPr/>
            <p:nvPr/>
          </p:nvSpPr>
          <p:spPr>
            <a:xfrm rot="1425253" flipH="1">
              <a:off x="152018" y="194877"/>
              <a:ext cx="383800" cy="367830"/>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7"/>
            <p:cNvSpPr/>
            <p:nvPr/>
          </p:nvSpPr>
          <p:spPr>
            <a:xfrm rot="1425253" flipH="1">
              <a:off x="151414" y="197798"/>
              <a:ext cx="384873" cy="367626"/>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7"/>
            <p:cNvSpPr/>
            <p:nvPr/>
          </p:nvSpPr>
          <p:spPr>
            <a:xfrm rot="1425253" flipH="1">
              <a:off x="198294" y="233597"/>
              <a:ext cx="301095" cy="288073"/>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7"/>
            <p:cNvSpPr/>
            <p:nvPr/>
          </p:nvSpPr>
          <p:spPr>
            <a:xfrm rot="1425253" flipH="1">
              <a:off x="300376" y="267803"/>
              <a:ext cx="198379" cy="281707"/>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7"/>
            <p:cNvSpPr/>
            <p:nvPr/>
          </p:nvSpPr>
          <p:spPr>
            <a:xfrm rot="1425253" flipH="1">
              <a:off x="152023" y="194866"/>
              <a:ext cx="383800" cy="367830"/>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7"/>
            <p:cNvSpPr/>
            <p:nvPr/>
          </p:nvSpPr>
          <p:spPr>
            <a:xfrm rot="1425253" flipH="1">
              <a:off x="151419" y="197787"/>
              <a:ext cx="384873" cy="367626"/>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7"/>
            <p:cNvSpPr/>
            <p:nvPr/>
          </p:nvSpPr>
          <p:spPr>
            <a:xfrm rot="1425253" flipH="1">
              <a:off x="198299" y="233585"/>
              <a:ext cx="301095" cy="288073"/>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7"/>
            <p:cNvSpPr/>
            <p:nvPr/>
          </p:nvSpPr>
          <p:spPr>
            <a:xfrm rot="1425149" flipH="1">
              <a:off x="300449" y="272175"/>
              <a:ext cx="190829" cy="270963"/>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3" name="Google Shape;1003;p27"/>
          <p:cNvSpPr/>
          <p:nvPr/>
        </p:nvSpPr>
        <p:spPr>
          <a:xfrm>
            <a:off x="6996285" y="98300"/>
            <a:ext cx="1930371" cy="986531"/>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CUSTOM_21_1_1_1">
    <p:spTree>
      <p:nvGrpSpPr>
        <p:cNvPr id="1" name="Shape 1072"/>
        <p:cNvGrpSpPr/>
        <p:nvPr/>
      </p:nvGrpSpPr>
      <p:grpSpPr>
        <a:xfrm>
          <a:off x="0" y="0"/>
          <a:ext cx="0" cy="0"/>
          <a:chOff x="0" y="0"/>
          <a:chExt cx="0" cy="0"/>
        </a:xfrm>
      </p:grpSpPr>
      <p:grpSp>
        <p:nvGrpSpPr>
          <p:cNvPr id="1073" name="Google Shape;1073;p30"/>
          <p:cNvGrpSpPr/>
          <p:nvPr/>
        </p:nvGrpSpPr>
        <p:grpSpPr>
          <a:xfrm>
            <a:off x="549152" y="483724"/>
            <a:ext cx="8009829" cy="4176063"/>
            <a:chOff x="549152" y="483724"/>
            <a:chExt cx="8009829" cy="4176063"/>
          </a:xfrm>
        </p:grpSpPr>
        <p:sp>
          <p:nvSpPr>
            <p:cNvPr id="1074" name="Google Shape;1074;p30"/>
            <p:cNvSpPr/>
            <p:nvPr/>
          </p:nvSpPr>
          <p:spPr>
            <a:xfrm rot="924102" flipH="1">
              <a:off x="7596871" y="3904036"/>
              <a:ext cx="698874" cy="669795"/>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0"/>
            <p:cNvSpPr/>
            <p:nvPr/>
          </p:nvSpPr>
          <p:spPr>
            <a:xfrm rot="924102" flipH="1">
              <a:off x="7596518" y="3909319"/>
              <a:ext cx="700828" cy="669423"/>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0"/>
            <p:cNvSpPr/>
            <p:nvPr/>
          </p:nvSpPr>
          <p:spPr>
            <a:xfrm rot="924102" flipH="1">
              <a:off x="7680721" y="3973265"/>
              <a:ext cx="548274" cy="524562"/>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0"/>
            <p:cNvSpPr/>
            <p:nvPr/>
          </p:nvSpPr>
          <p:spPr>
            <a:xfrm rot="924102" flipH="1">
              <a:off x="7873834" y="4021536"/>
              <a:ext cx="361234" cy="512971"/>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0"/>
            <p:cNvSpPr/>
            <p:nvPr/>
          </p:nvSpPr>
          <p:spPr>
            <a:xfrm rot="924102" flipH="1">
              <a:off x="7596878" y="3904014"/>
              <a:ext cx="698874" cy="669795"/>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0"/>
            <p:cNvSpPr/>
            <p:nvPr/>
          </p:nvSpPr>
          <p:spPr>
            <a:xfrm rot="924102" flipH="1">
              <a:off x="7596524" y="3909297"/>
              <a:ext cx="700828" cy="669423"/>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0"/>
            <p:cNvSpPr/>
            <p:nvPr/>
          </p:nvSpPr>
          <p:spPr>
            <a:xfrm rot="924102" flipH="1">
              <a:off x="7680727" y="3973242"/>
              <a:ext cx="548274" cy="524562"/>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0"/>
            <p:cNvSpPr/>
            <p:nvPr/>
          </p:nvSpPr>
          <p:spPr>
            <a:xfrm rot="924111" flipH="1">
              <a:off x="7873686" y="4030480"/>
              <a:ext cx="347568" cy="493455"/>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0"/>
            <p:cNvSpPr/>
            <p:nvPr/>
          </p:nvSpPr>
          <p:spPr>
            <a:xfrm flipH="1">
              <a:off x="8087957" y="483740"/>
              <a:ext cx="469056" cy="449548"/>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0"/>
            <p:cNvSpPr/>
            <p:nvPr/>
          </p:nvSpPr>
          <p:spPr>
            <a:xfrm flipH="1">
              <a:off x="8088613" y="487051"/>
              <a:ext cx="470368" cy="449298"/>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0"/>
            <p:cNvSpPr/>
            <p:nvPr/>
          </p:nvSpPr>
          <p:spPr>
            <a:xfrm flipH="1">
              <a:off x="8143423" y="528760"/>
              <a:ext cx="367980" cy="352072"/>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0"/>
            <p:cNvSpPr/>
            <p:nvPr/>
          </p:nvSpPr>
          <p:spPr>
            <a:xfrm flipH="1">
              <a:off x="8278203" y="542382"/>
              <a:ext cx="242446" cy="344292"/>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0"/>
            <p:cNvSpPr/>
            <p:nvPr/>
          </p:nvSpPr>
          <p:spPr>
            <a:xfrm flipH="1">
              <a:off x="8087957" y="483724"/>
              <a:ext cx="469056" cy="449548"/>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0"/>
            <p:cNvSpPr/>
            <p:nvPr/>
          </p:nvSpPr>
          <p:spPr>
            <a:xfrm flipH="1">
              <a:off x="8088613" y="487036"/>
              <a:ext cx="470368" cy="449298"/>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0"/>
            <p:cNvSpPr/>
            <p:nvPr/>
          </p:nvSpPr>
          <p:spPr>
            <a:xfrm flipH="1">
              <a:off x="8143423" y="528745"/>
              <a:ext cx="367980" cy="352072"/>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0"/>
            <p:cNvSpPr/>
            <p:nvPr/>
          </p:nvSpPr>
          <p:spPr>
            <a:xfrm flipH="1">
              <a:off x="8278135" y="549649"/>
              <a:ext cx="233268" cy="331179"/>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0"/>
            <p:cNvSpPr/>
            <p:nvPr/>
          </p:nvSpPr>
          <p:spPr>
            <a:xfrm rot="2153308" flipH="1">
              <a:off x="1827439" y="578552"/>
              <a:ext cx="469050" cy="449564"/>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0"/>
            <p:cNvSpPr/>
            <p:nvPr/>
          </p:nvSpPr>
          <p:spPr>
            <a:xfrm rot="2153308" flipH="1">
              <a:off x="1825978" y="582028"/>
              <a:ext cx="470362" cy="449314"/>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0"/>
            <p:cNvSpPr/>
            <p:nvPr/>
          </p:nvSpPr>
          <p:spPr>
            <a:xfrm rot="2153308" flipH="1">
              <a:off x="1884149" y="627167"/>
              <a:ext cx="367975" cy="352084"/>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0"/>
            <p:cNvSpPr/>
            <p:nvPr/>
          </p:nvSpPr>
          <p:spPr>
            <a:xfrm rot="2153308" flipH="1">
              <a:off x="1999552" y="681156"/>
              <a:ext cx="242443" cy="344304"/>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0"/>
            <p:cNvSpPr/>
            <p:nvPr/>
          </p:nvSpPr>
          <p:spPr>
            <a:xfrm rot="2153308" flipH="1">
              <a:off x="1827448" y="578539"/>
              <a:ext cx="469050" cy="449564"/>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0"/>
            <p:cNvSpPr/>
            <p:nvPr/>
          </p:nvSpPr>
          <p:spPr>
            <a:xfrm rot="2153308" flipH="1">
              <a:off x="1825987" y="582015"/>
              <a:ext cx="470362" cy="449314"/>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0"/>
            <p:cNvSpPr/>
            <p:nvPr/>
          </p:nvSpPr>
          <p:spPr>
            <a:xfrm rot="2153308" flipH="1">
              <a:off x="1884158" y="627155"/>
              <a:ext cx="367975" cy="352084"/>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0"/>
            <p:cNvSpPr/>
            <p:nvPr/>
          </p:nvSpPr>
          <p:spPr>
            <a:xfrm rot="2153337" flipH="1">
              <a:off x="1999946" y="685554"/>
              <a:ext cx="233271" cy="331183"/>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0"/>
            <p:cNvSpPr/>
            <p:nvPr/>
          </p:nvSpPr>
          <p:spPr>
            <a:xfrm flipH="1">
              <a:off x="549152" y="3931709"/>
              <a:ext cx="642127" cy="615418"/>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0"/>
            <p:cNvSpPr/>
            <p:nvPr/>
          </p:nvSpPr>
          <p:spPr>
            <a:xfrm flipH="1">
              <a:off x="550050" y="3936243"/>
              <a:ext cx="643923" cy="615075"/>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0"/>
            <p:cNvSpPr/>
            <p:nvPr/>
          </p:nvSpPr>
          <p:spPr>
            <a:xfrm flipH="1">
              <a:off x="625084" y="3993341"/>
              <a:ext cx="503756" cy="481975"/>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0"/>
            <p:cNvSpPr/>
            <p:nvPr/>
          </p:nvSpPr>
          <p:spPr>
            <a:xfrm flipH="1">
              <a:off x="809595" y="4011989"/>
              <a:ext cx="331903" cy="471325"/>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0"/>
            <p:cNvSpPr/>
            <p:nvPr/>
          </p:nvSpPr>
          <p:spPr>
            <a:xfrm flipH="1">
              <a:off x="549152" y="3931688"/>
              <a:ext cx="642127" cy="615418"/>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0"/>
            <p:cNvSpPr/>
            <p:nvPr/>
          </p:nvSpPr>
          <p:spPr>
            <a:xfrm flipH="1">
              <a:off x="550050" y="3936221"/>
              <a:ext cx="643923" cy="615075"/>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0"/>
            <p:cNvSpPr/>
            <p:nvPr/>
          </p:nvSpPr>
          <p:spPr>
            <a:xfrm flipH="1">
              <a:off x="625084" y="3993320"/>
              <a:ext cx="503756" cy="481975"/>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0"/>
            <p:cNvSpPr/>
            <p:nvPr/>
          </p:nvSpPr>
          <p:spPr>
            <a:xfrm flipH="1">
              <a:off x="809491" y="4021937"/>
              <a:ext cx="319348" cy="453390"/>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6" name="Google Shape;1106;p30"/>
          <p:cNvSpPr/>
          <p:nvPr/>
        </p:nvSpPr>
        <p:spPr>
          <a:xfrm flipH="1">
            <a:off x="4912352" y="200775"/>
            <a:ext cx="1755182" cy="896999"/>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0"/>
          <p:cNvSpPr/>
          <p:nvPr/>
        </p:nvSpPr>
        <p:spPr>
          <a:xfrm flipH="1">
            <a:off x="6792581" y="1637838"/>
            <a:ext cx="2859882" cy="1461564"/>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0"/>
          <p:cNvSpPr/>
          <p:nvPr/>
        </p:nvSpPr>
        <p:spPr>
          <a:xfrm flipH="1">
            <a:off x="327694" y="1716476"/>
            <a:ext cx="2056055" cy="1050762"/>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USTOM_21_1_1_1_1">
    <p:spTree>
      <p:nvGrpSpPr>
        <p:cNvPr id="1" name="Shape 1109"/>
        <p:cNvGrpSpPr/>
        <p:nvPr/>
      </p:nvGrpSpPr>
      <p:grpSpPr>
        <a:xfrm>
          <a:off x="0" y="0"/>
          <a:ext cx="0" cy="0"/>
          <a:chOff x="0" y="0"/>
          <a:chExt cx="0" cy="0"/>
        </a:xfrm>
      </p:grpSpPr>
      <p:sp>
        <p:nvSpPr>
          <p:cNvPr id="1110" name="Google Shape;1110;p31"/>
          <p:cNvSpPr/>
          <p:nvPr/>
        </p:nvSpPr>
        <p:spPr>
          <a:xfrm flipH="1">
            <a:off x="7409135" y="246900"/>
            <a:ext cx="1138618" cy="581899"/>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1"/>
          <p:cNvSpPr/>
          <p:nvPr/>
        </p:nvSpPr>
        <p:spPr>
          <a:xfrm flipH="1">
            <a:off x="-604394" y="406288"/>
            <a:ext cx="2859882" cy="1461564"/>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1"/>
          <p:cNvSpPr/>
          <p:nvPr/>
        </p:nvSpPr>
        <p:spPr>
          <a:xfrm flipH="1">
            <a:off x="6702688" y="3506875"/>
            <a:ext cx="1442235" cy="737065"/>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1"/>
          <p:cNvSpPr/>
          <p:nvPr/>
        </p:nvSpPr>
        <p:spPr>
          <a:xfrm rot="924001" flipH="1">
            <a:off x="3289642" y="204185"/>
            <a:ext cx="384111" cy="368126"/>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1"/>
          <p:cNvSpPr/>
          <p:nvPr/>
        </p:nvSpPr>
        <p:spPr>
          <a:xfrm rot="924001" flipH="1">
            <a:off x="3289447" y="207088"/>
            <a:ext cx="385185" cy="367922"/>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1"/>
          <p:cNvSpPr/>
          <p:nvPr/>
        </p:nvSpPr>
        <p:spPr>
          <a:xfrm rot="924001" flipH="1">
            <a:off x="3335727" y="242233"/>
            <a:ext cx="301339" cy="288305"/>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1"/>
          <p:cNvSpPr/>
          <p:nvPr/>
        </p:nvSpPr>
        <p:spPr>
          <a:xfrm rot="924001" flipH="1">
            <a:off x="3441865" y="268762"/>
            <a:ext cx="198539" cy="281934"/>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1"/>
          <p:cNvSpPr/>
          <p:nvPr/>
        </p:nvSpPr>
        <p:spPr>
          <a:xfrm rot="924001" flipH="1">
            <a:off x="3289645" y="204172"/>
            <a:ext cx="384111" cy="368126"/>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1"/>
          <p:cNvSpPr/>
          <p:nvPr/>
        </p:nvSpPr>
        <p:spPr>
          <a:xfrm rot="924001" flipH="1">
            <a:off x="3289451" y="207076"/>
            <a:ext cx="385185" cy="367922"/>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1"/>
          <p:cNvSpPr/>
          <p:nvPr/>
        </p:nvSpPr>
        <p:spPr>
          <a:xfrm rot="924001" flipH="1">
            <a:off x="3335730" y="242221"/>
            <a:ext cx="301339" cy="288305"/>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1"/>
          <p:cNvSpPr/>
          <p:nvPr/>
        </p:nvSpPr>
        <p:spPr>
          <a:xfrm rot="924250" flipH="1">
            <a:off x="3441773" y="273669"/>
            <a:ext cx="191036" cy="271220"/>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1"/>
          <p:cNvSpPr/>
          <p:nvPr/>
        </p:nvSpPr>
        <p:spPr>
          <a:xfrm rot="1473651" flipH="1">
            <a:off x="222996" y="4480019"/>
            <a:ext cx="469033" cy="449565"/>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1"/>
          <p:cNvSpPr/>
          <p:nvPr/>
        </p:nvSpPr>
        <p:spPr>
          <a:xfrm rot="1473651" flipH="1">
            <a:off x="222209" y="4483588"/>
            <a:ext cx="470345" cy="449315"/>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1"/>
          <p:cNvSpPr/>
          <p:nvPr/>
        </p:nvSpPr>
        <p:spPr>
          <a:xfrm rot="1473651" flipH="1">
            <a:off x="279555" y="4527423"/>
            <a:ext cx="367962" cy="352084"/>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1"/>
          <p:cNvSpPr/>
          <p:nvPr/>
        </p:nvSpPr>
        <p:spPr>
          <a:xfrm rot="1473651" flipH="1">
            <a:off x="403769" y="4570096"/>
            <a:ext cx="242434" cy="344305"/>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1"/>
          <p:cNvSpPr/>
          <p:nvPr/>
        </p:nvSpPr>
        <p:spPr>
          <a:xfrm rot="1473651" flipH="1">
            <a:off x="223002" y="4480005"/>
            <a:ext cx="469033" cy="449565"/>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1"/>
          <p:cNvSpPr/>
          <p:nvPr/>
        </p:nvSpPr>
        <p:spPr>
          <a:xfrm rot="1473651" flipH="1">
            <a:off x="222215" y="4483574"/>
            <a:ext cx="470345" cy="449315"/>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1"/>
          <p:cNvSpPr/>
          <p:nvPr/>
        </p:nvSpPr>
        <p:spPr>
          <a:xfrm rot="1473651" flipH="1">
            <a:off x="279562" y="4527409"/>
            <a:ext cx="367962" cy="352084"/>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1"/>
          <p:cNvSpPr/>
          <p:nvPr/>
        </p:nvSpPr>
        <p:spPr>
          <a:xfrm rot="1473785" flipH="1">
            <a:off x="403809" y="4575351"/>
            <a:ext cx="233264" cy="331174"/>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1"/>
          <p:cNvSpPr/>
          <p:nvPr/>
        </p:nvSpPr>
        <p:spPr>
          <a:xfrm flipH="1">
            <a:off x="8072352" y="2068447"/>
            <a:ext cx="642127" cy="615418"/>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1"/>
          <p:cNvSpPr/>
          <p:nvPr/>
        </p:nvSpPr>
        <p:spPr>
          <a:xfrm flipH="1">
            <a:off x="8073250" y="2072980"/>
            <a:ext cx="643923" cy="615075"/>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1"/>
          <p:cNvSpPr/>
          <p:nvPr/>
        </p:nvSpPr>
        <p:spPr>
          <a:xfrm flipH="1">
            <a:off x="8148284" y="2130079"/>
            <a:ext cx="503756" cy="481975"/>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1"/>
          <p:cNvSpPr/>
          <p:nvPr/>
        </p:nvSpPr>
        <p:spPr>
          <a:xfrm flipH="1">
            <a:off x="8332795" y="2148727"/>
            <a:ext cx="331903" cy="471325"/>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1"/>
          <p:cNvSpPr/>
          <p:nvPr/>
        </p:nvSpPr>
        <p:spPr>
          <a:xfrm flipH="1">
            <a:off x="8072352" y="2068425"/>
            <a:ext cx="642127" cy="615418"/>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1"/>
          <p:cNvSpPr/>
          <p:nvPr/>
        </p:nvSpPr>
        <p:spPr>
          <a:xfrm flipH="1">
            <a:off x="8073250" y="2072959"/>
            <a:ext cx="643923" cy="615075"/>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1"/>
          <p:cNvSpPr/>
          <p:nvPr/>
        </p:nvSpPr>
        <p:spPr>
          <a:xfrm flipH="1">
            <a:off x="8148284" y="2130057"/>
            <a:ext cx="503756" cy="481975"/>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1"/>
          <p:cNvSpPr/>
          <p:nvPr/>
        </p:nvSpPr>
        <p:spPr>
          <a:xfrm flipH="1">
            <a:off x="8332691" y="2158675"/>
            <a:ext cx="319348" cy="453390"/>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0"/>
        <p:cNvGrpSpPr/>
        <p:nvPr/>
      </p:nvGrpSpPr>
      <p:grpSpPr>
        <a:xfrm>
          <a:off x="0" y="0"/>
          <a:ext cx="0" cy="0"/>
          <a:chOff x="0" y="0"/>
          <a:chExt cx="0" cy="0"/>
        </a:xfrm>
      </p:grpSpPr>
      <p:sp>
        <p:nvSpPr>
          <p:cNvPr id="171" name="Google Shape;171;p3"/>
          <p:cNvSpPr txBox="1">
            <a:spLocks noGrp="1"/>
          </p:cNvSpPr>
          <p:nvPr>
            <p:ph type="title"/>
          </p:nvPr>
        </p:nvSpPr>
        <p:spPr>
          <a:xfrm>
            <a:off x="2622750" y="2407300"/>
            <a:ext cx="3898500" cy="720900"/>
          </a:xfrm>
          <a:prstGeom prst="rect">
            <a:avLst/>
          </a:prstGeom>
        </p:spPr>
        <p:txBody>
          <a:bodyPr spcFirstLastPara="1" wrap="square" lIns="91425" tIns="91425" rIns="91425" bIns="91425" anchor="t" anchorCtr="0">
            <a:noAutofit/>
          </a:bodyPr>
          <a:lstStyle>
            <a:lvl1pPr lvl="0" rtl="0">
              <a:spcBef>
                <a:spcPts val="0"/>
              </a:spcBef>
              <a:spcAft>
                <a:spcPts val="0"/>
              </a:spcAft>
              <a:buSzPts val="4200"/>
              <a:buNone/>
              <a:defRPr/>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172" name="Google Shape;172;p3"/>
          <p:cNvSpPr txBox="1">
            <a:spLocks noGrp="1"/>
          </p:cNvSpPr>
          <p:nvPr>
            <p:ph type="subTitle" idx="1"/>
          </p:nvPr>
        </p:nvSpPr>
        <p:spPr>
          <a:xfrm>
            <a:off x="3112650" y="3118600"/>
            <a:ext cx="2918700" cy="7209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100"/>
              <a:buFont typeface="Roboto Slab Light"/>
              <a:buNone/>
              <a:defRPr sz="1800">
                <a:solidFill>
                  <a:schemeClr val="dk1"/>
                </a:solidFill>
                <a:latin typeface="Nunito"/>
                <a:ea typeface="Nunito"/>
                <a:cs typeface="Nunito"/>
                <a:sym typeface="Nunito"/>
              </a:defRPr>
            </a:lvl1pPr>
            <a:lvl2pPr lvl="1"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2pPr>
            <a:lvl3pPr lvl="2"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3pPr>
            <a:lvl4pPr lvl="3"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4pPr>
            <a:lvl5pPr lvl="4"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5pPr>
            <a:lvl6pPr lvl="5"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6pPr>
            <a:lvl7pPr lvl="6"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7pPr>
            <a:lvl8pPr lvl="7"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8pPr>
            <a:lvl9pPr lvl="8"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9pPr>
          </a:lstStyle>
          <a:p>
            <a:endParaRPr/>
          </a:p>
        </p:txBody>
      </p:sp>
      <p:sp>
        <p:nvSpPr>
          <p:cNvPr id="173" name="Google Shape;173;p3"/>
          <p:cNvSpPr txBox="1">
            <a:spLocks noGrp="1"/>
          </p:cNvSpPr>
          <p:nvPr>
            <p:ph type="title" idx="2" hasCustomPrompt="1"/>
          </p:nvPr>
        </p:nvSpPr>
        <p:spPr>
          <a:xfrm>
            <a:off x="3507450" y="936363"/>
            <a:ext cx="2129100" cy="1379700"/>
          </a:xfrm>
          <a:prstGeom prst="rect">
            <a:avLst/>
          </a:prstGeom>
        </p:spPr>
        <p:txBody>
          <a:bodyPr spcFirstLastPara="1" wrap="square" lIns="91425" tIns="91425" rIns="91425" bIns="91425" anchor="t" anchorCtr="0">
            <a:noAutofit/>
          </a:bodyPr>
          <a:lstStyle>
            <a:lvl1pPr lvl="0" rtl="0">
              <a:spcBef>
                <a:spcPts val="0"/>
              </a:spcBef>
              <a:spcAft>
                <a:spcPts val="0"/>
              </a:spcAft>
              <a:buSzPts val="12000"/>
              <a:buNone/>
              <a:defRPr sz="10000"/>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grpSp>
        <p:nvGrpSpPr>
          <p:cNvPr id="174" name="Google Shape;174;p3"/>
          <p:cNvGrpSpPr/>
          <p:nvPr/>
        </p:nvGrpSpPr>
        <p:grpSpPr>
          <a:xfrm>
            <a:off x="-152743" y="393476"/>
            <a:ext cx="9351762" cy="5701185"/>
            <a:chOff x="-152743" y="393476"/>
            <a:chExt cx="9351762" cy="5701185"/>
          </a:xfrm>
        </p:grpSpPr>
        <p:sp>
          <p:nvSpPr>
            <p:cNvPr id="175" name="Google Shape;175;p3"/>
            <p:cNvSpPr/>
            <p:nvPr/>
          </p:nvSpPr>
          <p:spPr>
            <a:xfrm flipH="1">
              <a:off x="3351264" y="4314792"/>
              <a:ext cx="5847754" cy="1489611"/>
            </a:xfrm>
            <a:custGeom>
              <a:avLst/>
              <a:gdLst/>
              <a:ahLst/>
              <a:cxnLst/>
              <a:rect l="l" t="t" r="r" b="b"/>
              <a:pathLst>
                <a:path w="49766" h="12677" extrusionOk="0">
                  <a:moveTo>
                    <a:pt x="13886" y="0"/>
                  </a:moveTo>
                  <a:cubicBezTo>
                    <a:pt x="3627" y="0"/>
                    <a:pt x="1" y="1911"/>
                    <a:pt x="1" y="1911"/>
                  </a:cubicBezTo>
                  <a:lnTo>
                    <a:pt x="1" y="12676"/>
                  </a:lnTo>
                  <a:lnTo>
                    <a:pt x="49765" y="12676"/>
                  </a:lnTo>
                  <a:lnTo>
                    <a:pt x="49765" y="5422"/>
                  </a:lnTo>
                  <a:cubicBezTo>
                    <a:pt x="49765" y="5422"/>
                    <a:pt x="46952" y="3222"/>
                    <a:pt x="27474" y="896"/>
                  </a:cubicBezTo>
                  <a:cubicBezTo>
                    <a:pt x="22017" y="241"/>
                    <a:pt x="17532" y="0"/>
                    <a:pt x="13886" y="0"/>
                  </a:cubicBezTo>
                  <a:close/>
                </a:path>
              </a:pathLst>
            </a:custGeom>
            <a:solidFill>
              <a:srgbClr val="89B98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
            <p:cNvSpPr/>
            <p:nvPr/>
          </p:nvSpPr>
          <p:spPr>
            <a:xfrm flipH="1">
              <a:off x="8987627" y="4375307"/>
              <a:ext cx="129373" cy="137481"/>
            </a:xfrm>
            <a:custGeom>
              <a:avLst/>
              <a:gdLst/>
              <a:ahLst/>
              <a:cxnLst/>
              <a:rect l="l" t="t" r="r" b="b"/>
              <a:pathLst>
                <a:path w="1101" h="1170" extrusionOk="0">
                  <a:moveTo>
                    <a:pt x="659" y="0"/>
                  </a:moveTo>
                  <a:cubicBezTo>
                    <a:pt x="603" y="0"/>
                    <a:pt x="551" y="21"/>
                    <a:pt x="508" y="64"/>
                  </a:cubicBezTo>
                  <a:cubicBezTo>
                    <a:pt x="445" y="127"/>
                    <a:pt x="424" y="233"/>
                    <a:pt x="445" y="317"/>
                  </a:cubicBezTo>
                  <a:cubicBezTo>
                    <a:pt x="445" y="487"/>
                    <a:pt x="487" y="656"/>
                    <a:pt x="529" y="825"/>
                  </a:cubicBezTo>
                  <a:lnTo>
                    <a:pt x="170" y="487"/>
                  </a:lnTo>
                  <a:cubicBezTo>
                    <a:pt x="149" y="444"/>
                    <a:pt x="128" y="444"/>
                    <a:pt x="85" y="423"/>
                  </a:cubicBezTo>
                  <a:cubicBezTo>
                    <a:pt x="43" y="423"/>
                    <a:pt x="1" y="465"/>
                    <a:pt x="1" y="529"/>
                  </a:cubicBezTo>
                  <a:cubicBezTo>
                    <a:pt x="1" y="571"/>
                    <a:pt x="1" y="614"/>
                    <a:pt x="43" y="656"/>
                  </a:cubicBezTo>
                  <a:cubicBezTo>
                    <a:pt x="106" y="825"/>
                    <a:pt x="212" y="973"/>
                    <a:pt x="360" y="1100"/>
                  </a:cubicBezTo>
                  <a:cubicBezTo>
                    <a:pt x="395" y="1135"/>
                    <a:pt x="429" y="1169"/>
                    <a:pt x="475" y="1169"/>
                  </a:cubicBezTo>
                  <a:cubicBezTo>
                    <a:pt x="486" y="1169"/>
                    <a:pt x="497" y="1167"/>
                    <a:pt x="508" y="1163"/>
                  </a:cubicBezTo>
                  <a:lnTo>
                    <a:pt x="1079" y="1015"/>
                  </a:lnTo>
                  <a:cubicBezTo>
                    <a:pt x="1100" y="783"/>
                    <a:pt x="1079" y="550"/>
                    <a:pt x="995" y="317"/>
                  </a:cubicBezTo>
                  <a:cubicBezTo>
                    <a:pt x="952" y="212"/>
                    <a:pt x="910" y="127"/>
                    <a:pt x="825" y="64"/>
                  </a:cubicBezTo>
                  <a:cubicBezTo>
                    <a:pt x="773" y="21"/>
                    <a:pt x="714" y="0"/>
                    <a:pt x="659" y="0"/>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
            <p:cNvSpPr/>
            <p:nvPr/>
          </p:nvSpPr>
          <p:spPr>
            <a:xfrm flipH="1">
              <a:off x="8334064" y="5367285"/>
              <a:ext cx="494696" cy="151346"/>
            </a:xfrm>
            <a:custGeom>
              <a:avLst/>
              <a:gdLst/>
              <a:ahLst/>
              <a:cxnLst/>
              <a:rect l="l" t="t" r="r" b="b"/>
              <a:pathLst>
                <a:path w="4210" h="1288" extrusionOk="0">
                  <a:moveTo>
                    <a:pt x="2375" y="1"/>
                  </a:moveTo>
                  <a:cubicBezTo>
                    <a:pt x="1870" y="1"/>
                    <a:pt x="1352" y="85"/>
                    <a:pt x="932" y="187"/>
                  </a:cubicBezTo>
                  <a:cubicBezTo>
                    <a:pt x="868" y="208"/>
                    <a:pt x="784" y="229"/>
                    <a:pt x="741" y="272"/>
                  </a:cubicBezTo>
                  <a:cubicBezTo>
                    <a:pt x="1" y="843"/>
                    <a:pt x="1651" y="1287"/>
                    <a:pt x="1947" y="1287"/>
                  </a:cubicBezTo>
                  <a:cubicBezTo>
                    <a:pt x="2028" y="1287"/>
                    <a:pt x="2113" y="1287"/>
                    <a:pt x="2201" y="1287"/>
                  </a:cubicBezTo>
                  <a:cubicBezTo>
                    <a:pt x="2686" y="1287"/>
                    <a:pt x="3251" y="1272"/>
                    <a:pt x="3681" y="1075"/>
                  </a:cubicBezTo>
                  <a:cubicBezTo>
                    <a:pt x="4210" y="822"/>
                    <a:pt x="4083" y="462"/>
                    <a:pt x="3575" y="229"/>
                  </a:cubicBezTo>
                  <a:cubicBezTo>
                    <a:pt x="3233" y="63"/>
                    <a:pt x="2809" y="1"/>
                    <a:pt x="2375" y="1"/>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
            <p:cNvSpPr/>
            <p:nvPr/>
          </p:nvSpPr>
          <p:spPr>
            <a:xfrm flipH="1">
              <a:off x="8950378" y="5451889"/>
              <a:ext cx="77083" cy="121383"/>
            </a:xfrm>
            <a:custGeom>
              <a:avLst/>
              <a:gdLst/>
              <a:ahLst/>
              <a:cxnLst/>
              <a:rect l="l" t="t" r="r" b="b"/>
              <a:pathLst>
                <a:path w="656" h="1033" extrusionOk="0">
                  <a:moveTo>
                    <a:pt x="181" y="0"/>
                  </a:moveTo>
                  <a:cubicBezTo>
                    <a:pt x="162" y="0"/>
                    <a:pt x="144" y="6"/>
                    <a:pt x="127" y="17"/>
                  </a:cubicBezTo>
                  <a:cubicBezTo>
                    <a:pt x="42" y="38"/>
                    <a:pt x="0" y="144"/>
                    <a:pt x="42" y="207"/>
                  </a:cubicBezTo>
                  <a:lnTo>
                    <a:pt x="360" y="926"/>
                  </a:lnTo>
                  <a:cubicBezTo>
                    <a:pt x="381" y="990"/>
                    <a:pt x="444" y="1032"/>
                    <a:pt x="486" y="1032"/>
                  </a:cubicBezTo>
                  <a:cubicBezTo>
                    <a:pt x="508" y="1032"/>
                    <a:pt x="529" y="1011"/>
                    <a:pt x="550" y="1011"/>
                  </a:cubicBezTo>
                  <a:cubicBezTo>
                    <a:pt x="635" y="990"/>
                    <a:pt x="656" y="884"/>
                    <a:pt x="635" y="821"/>
                  </a:cubicBezTo>
                  <a:lnTo>
                    <a:pt x="317" y="102"/>
                  </a:lnTo>
                  <a:cubicBezTo>
                    <a:pt x="286" y="40"/>
                    <a:pt x="233" y="0"/>
                    <a:pt x="181" y="0"/>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
            <p:cNvSpPr/>
            <p:nvPr/>
          </p:nvSpPr>
          <p:spPr>
            <a:xfrm flipH="1">
              <a:off x="8888217" y="5399129"/>
              <a:ext cx="42419" cy="154167"/>
            </a:xfrm>
            <a:custGeom>
              <a:avLst/>
              <a:gdLst/>
              <a:ahLst/>
              <a:cxnLst/>
              <a:rect l="l" t="t" r="r" b="b"/>
              <a:pathLst>
                <a:path w="361" h="1312" extrusionOk="0">
                  <a:moveTo>
                    <a:pt x="212" y="1"/>
                  </a:moveTo>
                  <a:cubicBezTo>
                    <a:pt x="128" y="1"/>
                    <a:pt x="43" y="64"/>
                    <a:pt x="43" y="149"/>
                  </a:cubicBezTo>
                  <a:lnTo>
                    <a:pt x="1" y="1164"/>
                  </a:lnTo>
                  <a:cubicBezTo>
                    <a:pt x="1" y="1249"/>
                    <a:pt x="64" y="1312"/>
                    <a:pt x="149" y="1312"/>
                  </a:cubicBezTo>
                  <a:cubicBezTo>
                    <a:pt x="233" y="1312"/>
                    <a:pt x="297" y="1249"/>
                    <a:pt x="297" y="1164"/>
                  </a:cubicBezTo>
                  <a:lnTo>
                    <a:pt x="339" y="170"/>
                  </a:lnTo>
                  <a:cubicBezTo>
                    <a:pt x="360" y="85"/>
                    <a:pt x="297" y="22"/>
                    <a:pt x="212" y="1"/>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
            <p:cNvSpPr/>
            <p:nvPr/>
          </p:nvSpPr>
          <p:spPr>
            <a:xfrm flipH="1">
              <a:off x="8840980" y="4863894"/>
              <a:ext cx="77201" cy="120325"/>
            </a:xfrm>
            <a:custGeom>
              <a:avLst/>
              <a:gdLst/>
              <a:ahLst/>
              <a:cxnLst/>
              <a:rect l="l" t="t" r="r" b="b"/>
              <a:pathLst>
                <a:path w="657" h="1024" extrusionOk="0">
                  <a:moveTo>
                    <a:pt x="166" y="1"/>
                  </a:moveTo>
                  <a:cubicBezTo>
                    <a:pt x="146" y="1"/>
                    <a:pt x="126" y="4"/>
                    <a:pt x="106" y="9"/>
                  </a:cubicBezTo>
                  <a:cubicBezTo>
                    <a:pt x="43" y="51"/>
                    <a:pt x="1" y="136"/>
                    <a:pt x="43" y="199"/>
                  </a:cubicBezTo>
                  <a:lnTo>
                    <a:pt x="339" y="939"/>
                  </a:lnTo>
                  <a:cubicBezTo>
                    <a:pt x="360" y="981"/>
                    <a:pt x="424" y="1024"/>
                    <a:pt x="487" y="1024"/>
                  </a:cubicBezTo>
                  <a:cubicBezTo>
                    <a:pt x="508" y="1024"/>
                    <a:pt x="529" y="1024"/>
                    <a:pt x="550" y="1003"/>
                  </a:cubicBezTo>
                  <a:cubicBezTo>
                    <a:pt x="614" y="981"/>
                    <a:pt x="656" y="897"/>
                    <a:pt x="614" y="812"/>
                  </a:cubicBezTo>
                  <a:lnTo>
                    <a:pt x="318" y="93"/>
                  </a:lnTo>
                  <a:cubicBezTo>
                    <a:pt x="286" y="29"/>
                    <a:pt x="229" y="1"/>
                    <a:pt x="166" y="1"/>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
            <p:cNvSpPr/>
            <p:nvPr/>
          </p:nvSpPr>
          <p:spPr>
            <a:xfrm flipH="1">
              <a:off x="8778703" y="4813836"/>
              <a:ext cx="42537" cy="150994"/>
            </a:xfrm>
            <a:custGeom>
              <a:avLst/>
              <a:gdLst/>
              <a:ahLst/>
              <a:cxnLst/>
              <a:rect l="l" t="t" r="r" b="b"/>
              <a:pathLst>
                <a:path w="362" h="1285" extrusionOk="0">
                  <a:moveTo>
                    <a:pt x="183" y="1"/>
                  </a:moveTo>
                  <a:cubicBezTo>
                    <a:pt x="107" y="1"/>
                    <a:pt x="33" y="38"/>
                    <a:pt x="43" y="117"/>
                  </a:cubicBezTo>
                  <a:lnTo>
                    <a:pt x="0" y="1133"/>
                  </a:lnTo>
                  <a:cubicBezTo>
                    <a:pt x="0" y="1217"/>
                    <a:pt x="64" y="1281"/>
                    <a:pt x="148" y="1281"/>
                  </a:cubicBezTo>
                  <a:cubicBezTo>
                    <a:pt x="157" y="1283"/>
                    <a:pt x="166" y="1285"/>
                    <a:pt x="174" y="1285"/>
                  </a:cubicBezTo>
                  <a:cubicBezTo>
                    <a:pt x="233" y="1285"/>
                    <a:pt x="297" y="1227"/>
                    <a:pt x="297" y="1154"/>
                  </a:cubicBezTo>
                  <a:lnTo>
                    <a:pt x="339" y="139"/>
                  </a:lnTo>
                  <a:cubicBezTo>
                    <a:pt x="361" y="49"/>
                    <a:pt x="270" y="1"/>
                    <a:pt x="183" y="1"/>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
            <p:cNvSpPr/>
            <p:nvPr/>
          </p:nvSpPr>
          <p:spPr>
            <a:xfrm flipH="1">
              <a:off x="3337575" y="4314792"/>
              <a:ext cx="5847754" cy="1489611"/>
            </a:xfrm>
            <a:custGeom>
              <a:avLst/>
              <a:gdLst/>
              <a:ahLst/>
              <a:cxnLst/>
              <a:rect l="l" t="t" r="r" b="b"/>
              <a:pathLst>
                <a:path w="49766" h="12677" extrusionOk="0">
                  <a:moveTo>
                    <a:pt x="13886" y="0"/>
                  </a:moveTo>
                  <a:cubicBezTo>
                    <a:pt x="3627" y="0"/>
                    <a:pt x="1" y="1911"/>
                    <a:pt x="1" y="1911"/>
                  </a:cubicBezTo>
                  <a:lnTo>
                    <a:pt x="1" y="12676"/>
                  </a:lnTo>
                  <a:lnTo>
                    <a:pt x="49765" y="12676"/>
                  </a:lnTo>
                  <a:lnTo>
                    <a:pt x="49765" y="5422"/>
                  </a:lnTo>
                  <a:cubicBezTo>
                    <a:pt x="49765" y="5422"/>
                    <a:pt x="46952" y="3222"/>
                    <a:pt x="27474" y="896"/>
                  </a:cubicBezTo>
                  <a:cubicBezTo>
                    <a:pt x="22017" y="241"/>
                    <a:pt x="17532" y="0"/>
                    <a:pt x="138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
            <p:cNvSpPr/>
            <p:nvPr/>
          </p:nvSpPr>
          <p:spPr>
            <a:xfrm flipH="1">
              <a:off x="3394801" y="4805258"/>
              <a:ext cx="124320" cy="131723"/>
            </a:xfrm>
            <a:custGeom>
              <a:avLst/>
              <a:gdLst/>
              <a:ahLst/>
              <a:cxnLst/>
              <a:rect l="l" t="t" r="r" b="b"/>
              <a:pathLst>
                <a:path w="1058" h="1121" extrusionOk="0">
                  <a:moveTo>
                    <a:pt x="762" y="0"/>
                  </a:moveTo>
                  <a:cubicBezTo>
                    <a:pt x="677" y="42"/>
                    <a:pt x="614" y="85"/>
                    <a:pt x="571" y="169"/>
                  </a:cubicBezTo>
                  <a:cubicBezTo>
                    <a:pt x="466" y="317"/>
                    <a:pt x="402" y="465"/>
                    <a:pt x="339" y="635"/>
                  </a:cubicBezTo>
                  <a:lnTo>
                    <a:pt x="254" y="127"/>
                  </a:lnTo>
                  <a:cubicBezTo>
                    <a:pt x="254" y="106"/>
                    <a:pt x="233" y="63"/>
                    <a:pt x="212" y="42"/>
                  </a:cubicBezTo>
                  <a:cubicBezTo>
                    <a:pt x="194" y="34"/>
                    <a:pt x="177" y="28"/>
                    <a:pt x="159" y="28"/>
                  </a:cubicBezTo>
                  <a:cubicBezTo>
                    <a:pt x="135" y="28"/>
                    <a:pt x="110" y="39"/>
                    <a:pt x="85" y="63"/>
                  </a:cubicBezTo>
                  <a:cubicBezTo>
                    <a:pt x="64" y="106"/>
                    <a:pt x="43" y="148"/>
                    <a:pt x="43" y="190"/>
                  </a:cubicBezTo>
                  <a:cubicBezTo>
                    <a:pt x="0" y="381"/>
                    <a:pt x="0" y="571"/>
                    <a:pt x="22" y="740"/>
                  </a:cubicBezTo>
                  <a:cubicBezTo>
                    <a:pt x="43" y="804"/>
                    <a:pt x="64" y="867"/>
                    <a:pt x="106" y="888"/>
                  </a:cubicBezTo>
                  <a:lnTo>
                    <a:pt x="656" y="1121"/>
                  </a:lnTo>
                  <a:cubicBezTo>
                    <a:pt x="825" y="952"/>
                    <a:pt x="952" y="740"/>
                    <a:pt x="1016" y="508"/>
                  </a:cubicBezTo>
                  <a:cubicBezTo>
                    <a:pt x="1058" y="402"/>
                    <a:pt x="1058" y="296"/>
                    <a:pt x="1037" y="190"/>
                  </a:cubicBezTo>
                  <a:cubicBezTo>
                    <a:pt x="994" y="63"/>
                    <a:pt x="889" y="0"/>
                    <a:pt x="7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
            <p:cNvSpPr/>
            <p:nvPr/>
          </p:nvSpPr>
          <p:spPr>
            <a:xfrm flipH="1">
              <a:off x="5253612" y="4415142"/>
              <a:ext cx="121970" cy="131723"/>
            </a:xfrm>
            <a:custGeom>
              <a:avLst/>
              <a:gdLst/>
              <a:ahLst/>
              <a:cxnLst/>
              <a:rect l="l" t="t" r="r" b="b"/>
              <a:pathLst>
                <a:path w="1038" h="1121" extrusionOk="0">
                  <a:moveTo>
                    <a:pt x="770" y="0"/>
                  </a:moveTo>
                  <a:cubicBezTo>
                    <a:pt x="735" y="0"/>
                    <a:pt x="697" y="7"/>
                    <a:pt x="656" y="21"/>
                  </a:cubicBezTo>
                  <a:cubicBezTo>
                    <a:pt x="593" y="63"/>
                    <a:pt x="530" y="148"/>
                    <a:pt x="508" y="232"/>
                  </a:cubicBezTo>
                  <a:cubicBezTo>
                    <a:pt x="466" y="401"/>
                    <a:pt x="445" y="571"/>
                    <a:pt x="424" y="740"/>
                  </a:cubicBezTo>
                  <a:cubicBezTo>
                    <a:pt x="360" y="592"/>
                    <a:pt x="276" y="444"/>
                    <a:pt x="212" y="296"/>
                  </a:cubicBezTo>
                  <a:cubicBezTo>
                    <a:pt x="191" y="253"/>
                    <a:pt x="170" y="232"/>
                    <a:pt x="149" y="211"/>
                  </a:cubicBezTo>
                  <a:cubicBezTo>
                    <a:pt x="138" y="205"/>
                    <a:pt x="126" y="203"/>
                    <a:pt x="115" y="203"/>
                  </a:cubicBezTo>
                  <a:cubicBezTo>
                    <a:pt x="85" y="203"/>
                    <a:pt x="59" y="222"/>
                    <a:pt x="43" y="253"/>
                  </a:cubicBezTo>
                  <a:cubicBezTo>
                    <a:pt x="22" y="296"/>
                    <a:pt x="1" y="359"/>
                    <a:pt x="22" y="401"/>
                  </a:cubicBezTo>
                  <a:cubicBezTo>
                    <a:pt x="22" y="592"/>
                    <a:pt x="85" y="761"/>
                    <a:pt x="170" y="930"/>
                  </a:cubicBezTo>
                  <a:cubicBezTo>
                    <a:pt x="191" y="994"/>
                    <a:pt x="212" y="1057"/>
                    <a:pt x="276" y="1057"/>
                  </a:cubicBezTo>
                  <a:lnTo>
                    <a:pt x="847" y="1121"/>
                  </a:lnTo>
                  <a:cubicBezTo>
                    <a:pt x="953" y="909"/>
                    <a:pt x="1016" y="676"/>
                    <a:pt x="1037" y="444"/>
                  </a:cubicBezTo>
                  <a:cubicBezTo>
                    <a:pt x="1037" y="317"/>
                    <a:pt x="1016" y="211"/>
                    <a:pt x="953" y="105"/>
                  </a:cubicBezTo>
                  <a:cubicBezTo>
                    <a:pt x="909" y="33"/>
                    <a:pt x="846" y="0"/>
                    <a:pt x="7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
            <p:cNvSpPr/>
            <p:nvPr/>
          </p:nvSpPr>
          <p:spPr>
            <a:xfrm flipH="1">
              <a:off x="5559360" y="4397633"/>
              <a:ext cx="82136" cy="104462"/>
            </a:xfrm>
            <a:custGeom>
              <a:avLst/>
              <a:gdLst/>
              <a:ahLst/>
              <a:cxnLst/>
              <a:rect l="l" t="t" r="r" b="b"/>
              <a:pathLst>
                <a:path w="699" h="889" extrusionOk="0">
                  <a:moveTo>
                    <a:pt x="107" y="1"/>
                  </a:moveTo>
                  <a:cubicBezTo>
                    <a:pt x="64" y="1"/>
                    <a:pt x="43" y="1"/>
                    <a:pt x="22" y="43"/>
                  </a:cubicBezTo>
                  <a:cubicBezTo>
                    <a:pt x="22" y="64"/>
                    <a:pt x="1" y="106"/>
                    <a:pt x="22" y="127"/>
                  </a:cubicBezTo>
                  <a:cubicBezTo>
                    <a:pt x="1" y="360"/>
                    <a:pt x="64" y="572"/>
                    <a:pt x="191" y="741"/>
                  </a:cubicBezTo>
                  <a:lnTo>
                    <a:pt x="508" y="889"/>
                  </a:lnTo>
                  <a:lnTo>
                    <a:pt x="593" y="656"/>
                  </a:lnTo>
                  <a:cubicBezTo>
                    <a:pt x="635" y="572"/>
                    <a:pt x="656" y="466"/>
                    <a:pt x="678" y="360"/>
                  </a:cubicBezTo>
                  <a:cubicBezTo>
                    <a:pt x="699" y="254"/>
                    <a:pt x="678" y="170"/>
                    <a:pt x="635" y="64"/>
                  </a:cubicBezTo>
                  <a:cubicBezTo>
                    <a:pt x="614" y="64"/>
                    <a:pt x="614" y="43"/>
                    <a:pt x="593" y="43"/>
                  </a:cubicBezTo>
                  <a:cubicBezTo>
                    <a:pt x="582" y="37"/>
                    <a:pt x="570" y="35"/>
                    <a:pt x="559" y="35"/>
                  </a:cubicBezTo>
                  <a:cubicBezTo>
                    <a:pt x="528" y="35"/>
                    <a:pt x="497" y="54"/>
                    <a:pt x="466" y="85"/>
                  </a:cubicBezTo>
                  <a:cubicBezTo>
                    <a:pt x="381" y="170"/>
                    <a:pt x="339" y="275"/>
                    <a:pt x="318" y="402"/>
                  </a:cubicBezTo>
                  <a:cubicBezTo>
                    <a:pt x="276" y="297"/>
                    <a:pt x="233" y="191"/>
                    <a:pt x="191" y="85"/>
                  </a:cubicBezTo>
                  <a:cubicBezTo>
                    <a:pt x="170" y="43"/>
                    <a:pt x="149" y="1"/>
                    <a:pt x="1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
            <p:cNvSpPr/>
            <p:nvPr/>
          </p:nvSpPr>
          <p:spPr>
            <a:xfrm flipH="1">
              <a:off x="8973937" y="4375307"/>
              <a:ext cx="129373" cy="137481"/>
            </a:xfrm>
            <a:custGeom>
              <a:avLst/>
              <a:gdLst/>
              <a:ahLst/>
              <a:cxnLst/>
              <a:rect l="l" t="t" r="r" b="b"/>
              <a:pathLst>
                <a:path w="1101" h="1170" extrusionOk="0">
                  <a:moveTo>
                    <a:pt x="659" y="0"/>
                  </a:moveTo>
                  <a:cubicBezTo>
                    <a:pt x="603" y="0"/>
                    <a:pt x="551" y="21"/>
                    <a:pt x="508" y="64"/>
                  </a:cubicBezTo>
                  <a:cubicBezTo>
                    <a:pt x="445" y="127"/>
                    <a:pt x="424" y="233"/>
                    <a:pt x="445" y="317"/>
                  </a:cubicBezTo>
                  <a:cubicBezTo>
                    <a:pt x="445" y="487"/>
                    <a:pt x="487" y="656"/>
                    <a:pt x="529" y="825"/>
                  </a:cubicBezTo>
                  <a:lnTo>
                    <a:pt x="170" y="487"/>
                  </a:lnTo>
                  <a:cubicBezTo>
                    <a:pt x="149" y="444"/>
                    <a:pt x="128" y="444"/>
                    <a:pt x="85" y="423"/>
                  </a:cubicBezTo>
                  <a:cubicBezTo>
                    <a:pt x="43" y="423"/>
                    <a:pt x="1" y="465"/>
                    <a:pt x="1" y="529"/>
                  </a:cubicBezTo>
                  <a:cubicBezTo>
                    <a:pt x="1" y="571"/>
                    <a:pt x="1" y="614"/>
                    <a:pt x="43" y="656"/>
                  </a:cubicBezTo>
                  <a:cubicBezTo>
                    <a:pt x="106" y="825"/>
                    <a:pt x="212" y="973"/>
                    <a:pt x="360" y="1100"/>
                  </a:cubicBezTo>
                  <a:cubicBezTo>
                    <a:pt x="395" y="1135"/>
                    <a:pt x="429" y="1169"/>
                    <a:pt x="475" y="1169"/>
                  </a:cubicBezTo>
                  <a:cubicBezTo>
                    <a:pt x="486" y="1169"/>
                    <a:pt x="497" y="1167"/>
                    <a:pt x="508" y="1163"/>
                  </a:cubicBezTo>
                  <a:lnTo>
                    <a:pt x="1079" y="1015"/>
                  </a:lnTo>
                  <a:cubicBezTo>
                    <a:pt x="1100" y="783"/>
                    <a:pt x="1079" y="550"/>
                    <a:pt x="995" y="317"/>
                  </a:cubicBezTo>
                  <a:cubicBezTo>
                    <a:pt x="952" y="212"/>
                    <a:pt x="910" y="127"/>
                    <a:pt x="825" y="64"/>
                  </a:cubicBezTo>
                  <a:cubicBezTo>
                    <a:pt x="773" y="21"/>
                    <a:pt x="714" y="0"/>
                    <a:pt x="6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
            <p:cNvSpPr/>
            <p:nvPr/>
          </p:nvSpPr>
          <p:spPr>
            <a:xfrm flipH="1">
              <a:off x="4806388" y="5369753"/>
              <a:ext cx="489643" cy="227490"/>
            </a:xfrm>
            <a:custGeom>
              <a:avLst/>
              <a:gdLst/>
              <a:ahLst/>
              <a:cxnLst/>
              <a:rect l="l" t="t" r="r" b="b"/>
              <a:pathLst>
                <a:path w="4167" h="1936" extrusionOk="0">
                  <a:moveTo>
                    <a:pt x="1866" y="0"/>
                  </a:moveTo>
                  <a:cubicBezTo>
                    <a:pt x="1359" y="0"/>
                    <a:pt x="855" y="102"/>
                    <a:pt x="381" y="314"/>
                  </a:cubicBezTo>
                  <a:cubicBezTo>
                    <a:pt x="297" y="335"/>
                    <a:pt x="233" y="378"/>
                    <a:pt x="170" y="441"/>
                  </a:cubicBezTo>
                  <a:cubicBezTo>
                    <a:pt x="1" y="631"/>
                    <a:pt x="149" y="949"/>
                    <a:pt x="339" y="1118"/>
                  </a:cubicBezTo>
                  <a:cubicBezTo>
                    <a:pt x="868" y="1628"/>
                    <a:pt x="1935" y="1935"/>
                    <a:pt x="2730" y="1935"/>
                  </a:cubicBezTo>
                  <a:cubicBezTo>
                    <a:pt x="2826" y="1935"/>
                    <a:pt x="2918" y="1931"/>
                    <a:pt x="3004" y="1922"/>
                  </a:cubicBezTo>
                  <a:cubicBezTo>
                    <a:pt x="4167" y="1773"/>
                    <a:pt x="3892" y="420"/>
                    <a:pt x="2919" y="145"/>
                  </a:cubicBezTo>
                  <a:cubicBezTo>
                    <a:pt x="2572" y="50"/>
                    <a:pt x="2218" y="0"/>
                    <a:pt x="18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
            <p:cNvSpPr/>
            <p:nvPr/>
          </p:nvSpPr>
          <p:spPr>
            <a:xfrm flipH="1">
              <a:off x="4488302" y="5229334"/>
              <a:ext cx="355453" cy="173320"/>
            </a:xfrm>
            <a:custGeom>
              <a:avLst/>
              <a:gdLst/>
              <a:ahLst/>
              <a:cxnLst/>
              <a:rect l="l" t="t" r="r" b="b"/>
              <a:pathLst>
                <a:path w="3025" h="1475" extrusionOk="0">
                  <a:moveTo>
                    <a:pt x="1287" y="0"/>
                  </a:moveTo>
                  <a:cubicBezTo>
                    <a:pt x="1225" y="0"/>
                    <a:pt x="1163" y="3"/>
                    <a:pt x="1101" y="8"/>
                  </a:cubicBezTo>
                  <a:cubicBezTo>
                    <a:pt x="762" y="8"/>
                    <a:pt x="445" y="134"/>
                    <a:pt x="191" y="367"/>
                  </a:cubicBezTo>
                  <a:cubicBezTo>
                    <a:pt x="64" y="494"/>
                    <a:pt x="1" y="705"/>
                    <a:pt x="43" y="896"/>
                  </a:cubicBezTo>
                  <a:cubicBezTo>
                    <a:pt x="188" y="1286"/>
                    <a:pt x="794" y="1474"/>
                    <a:pt x="1402" y="1474"/>
                  </a:cubicBezTo>
                  <a:cubicBezTo>
                    <a:pt x="2211" y="1474"/>
                    <a:pt x="3025" y="1143"/>
                    <a:pt x="2771" y="515"/>
                  </a:cubicBezTo>
                  <a:cubicBezTo>
                    <a:pt x="2750" y="452"/>
                    <a:pt x="2708" y="431"/>
                    <a:pt x="2666" y="388"/>
                  </a:cubicBezTo>
                  <a:cubicBezTo>
                    <a:pt x="2253" y="144"/>
                    <a:pt x="1774" y="0"/>
                    <a:pt x="12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
            <p:cNvSpPr/>
            <p:nvPr/>
          </p:nvSpPr>
          <p:spPr>
            <a:xfrm flipH="1">
              <a:off x="8320375" y="5367285"/>
              <a:ext cx="494696" cy="151346"/>
            </a:xfrm>
            <a:custGeom>
              <a:avLst/>
              <a:gdLst/>
              <a:ahLst/>
              <a:cxnLst/>
              <a:rect l="l" t="t" r="r" b="b"/>
              <a:pathLst>
                <a:path w="4210" h="1288" extrusionOk="0">
                  <a:moveTo>
                    <a:pt x="2375" y="1"/>
                  </a:moveTo>
                  <a:cubicBezTo>
                    <a:pt x="1870" y="1"/>
                    <a:pt x="1352" y="85"/>
                    <a:pt x="932" y="187"/>
                  </a:cubicBezTo>
                  <a:cubicBezTo>
                    <a:pt x="868" y="208"/>
                    <a:pt x="784" y="229"/>
                    <a:pt x="741" y="272"/>
                  </a:cubicBezTo>
                  <a:cubicBezTo>
                    <a:pt x="1" y="843"/>
                    <a:pt x="1651" y="1287"/>
                    <a:pt x="1947" y="1287"/>
                  </a:cubicBezTo>
                  <a:cubicBezTo>
                    <a:pt x="2028" y="1287"/>
                    <a:pt x="2113" y="1287"/>
                    <a:pt x="2201" y="1287"/>
                  </a:cubicBezTo>
                  <a:cubicBezTo>
                    <a:pt x="2686" y="1287"/>
                    <a:pt x="3251" y="1272"/>
                    <a:pt x="3681" y="1075"/>
                  </a:cubicBezTo>
                  <a:cubicBezTo>
                    <a:pt x="4210" y="822"/>
                    <a:pt x="4083" y="462"/>
                    <a:pt x="3575" y="229"/>
                  </a:cubicBezTo>
                  <a:cubicBezTo>
                    <a:pt x="3233" y="63"/>
                    <a:pt x="2809" y="1"/>
                    <a:pt x="23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
            <p:cNvSpPr/>
            <p:nvPr/>
          </p:nvSpPr>
          <p:spPr>
            <a:xfrm flipH="1">
              <a:off x="7789487" y="5510642"/>
              <a:ext cx="570722" cy="242648"/>
            </a:xfrm>
            <a:custGeom>
              <a:avLst/>
              <a:gdLst/>
              <a:ahLst/>
              <a:cxnLst/>
              <a:rect l="l" t="t" r="r" b="b"/>
              <a:pathLst>
                <a:path w="4857" h="2065" extrusionOk="0">
                  <a:moveTo>
                    <a:pt x="2199" y="1"/>
                  </a:moveTo>
                  <a:cubicBezTo>
                    <a:pt x="1526" y="1"/>
                    <a:pt x="856" y="228"/>
                    <a:pt x="318" y="680"/>
                  </a:cubicBezTo>
                  <a:cubicBezTo>
                    <a:pt x="127" y="807"/>
                    <a:pt x="21" y="997"/>
                    <a:pt x="0" y="1209"/>
                  </a:cubicBezTo>
                  <a:cubicBezTo>
                    <a:pt x="21" y="1420"/>
                    <a:pt x="148" y="1611"/>
                    <a:pt x="339" y="1695"/>
                  </a:cubicBezTo>
                  <a:cubicBezTo>
                    <a:pt x="805" y="1995"/>
                    <a:pt x="1340" y="2050"/>
                    <a:pt x="1885" y="2050"/>
                  </a:cubicBezTo>
                  <a:cubicBezTo>
                    <a:pt x="2202" y="2050"/>
                    <a:pt x="2523" y="2031"/>
                    <a:pt x="2835" y="2031"/>
                  </a:cubicBezTo>
                  <a:cubicBezTo>
                    <a:pt x="3007" y="2031"/>
                    <a:pt x="3177" y="2037"/>
                    <a:pt x="3342" y="2055"/>
                  </a:cubicBezTo>
                  <a:cubicBezTo>
                    <a:pt x="3395" y="2061"/>
                    <a:pt x="3448" y="2064"/>
                    <a:pt x="3499" y="2064"/>
                  </a:cubicBezTo>
                  <a:cubicBezTo>
                    <a:pt x="4323" y="2064"/>
                    <a:pt x="4856" y="1295"/>
                    <a:pt x="4040" y="638"/>
                  </a:cubicBezTo>
                  <a:cubicBezTo>
                    <a:pt x="3500" y="212"/>
                    <a:pt x="2848" y="1"/>
                    <a:pt x="2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
            <p:cNvSpPr/>
            <p:nvPr/>
          </p:nvSpPr>
          <p:spPr>
            <a:xfrm flipH="1">
              <a:off x="8936688" y="5451889"/>
              <a:ext cx="77083" cy="121383"/>
            </a:xfrm>
            <a:custGeom>
              <a:avLst/>
              <a:gdLst/>
              <a:ahLst/>
              <a:cxnLst/>
              <a:rect l="l" t="t" r="r" b="b"/>
              <a:pathLst>
                <a:path w="656" h="1033" extrusionOk="0">
                  <a:moveTo>
                    <a:pt x="181" y="0"/>
                  </a:moveTo>
                  <a:cubicBezTo>
                    <a:pt x="162" y="0"/>
                    <a:pt x="144" y="6"/>
                    <a:pt x="127" y="17"/>
                  </a:cubicBezTo>
                  <a:cubicBezTo>
                    <a:pt x="42" y="38"/>
                    <a:pt x="0" y="144"/>
                    <a:pt x="42" y="207"/>
                  </a:cubicBezTo>
                  <a:lnTo>
                    <a:pt x="360" y="926"/>
                  </a:lnTo>
                  <a:cubicBezTo>
                    <a:pt x="381" y="990"/>
                    <a:pt x="444" y="1032"/>
                    <a:pt x="486" y="1032"/>
                  </a:cubicBezTo>
                  <a:cubicBezTo>
                    <a:pt x="508" y="1032"/>
                    <a:pt x="529" y="1011"/>
                    <a:pt x="550" y="1011"/>
                  </a:cubicBezTo>
                  <a:cubicBezTo>
                    <a:pt x="635" y="990"/>
                    <a:pt x="656" y="884"/>
                    <a:pt x="635" y="821"/>
                  </a:cubicBezTo>
                  <a:lnTo>
                    <a:pt x="317" y="102"/>
                  </a:lnTo>
                  <a:cubicBezTo>
                    <a:pt x="286" y="40"/>
                    <a:pt x="233" y="0"/>
                    <a:pt x="1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
            <p:cNvSpPr/>
            <p:nvPr/>
          </p:nvSpPr>
          <p:spPr>
            <a:xfrm flipH="1">
              <a:off x="8874528" y="5399129"/>
              <a:ext cx="42419" cy="154167"/>
            </a:xfrm>
            <a:custGeom>
              <a:avLst/>
              <a:gdLst/>
              <a:ahLst/>
              <a:cxnLst/>
              <a:rect l="l" t="t" r="r" b="b"/>
              <a:pathLst>
                <a:path w="361" h="1312" extrusionOk="0">
                  <a:moveTo>
                    <a:pt x="212" y="1"/>
                  </a:moveTo>
                  <a:cubicBezTo>
                    <a:pt x="128" y="1"/>
                    <a:pt x="43" y="64"/>
                    <a:pt x="43" y="149"/>
                  </a:cubicBezTo>
                  <a:lnTo>
                    <a:pt x="1" y="1164"/>
                  </a:lnTo>
                  <a:cubicBezTo>
                    <a:pt x="1" y="1249"/>
                    <a:pt x="64" y="1312"/>
                    <a:pt x="149" y="1312"/>
                  </a:cubicBezTo>
                  <a:cubicBezTo>
                    <a:pt x="233" y="1312"/>
                    <a:pt x="297" y="1249"/>
                    <a:pt x="297" y="1164"/>
                  </a:cubicBezTo>
                  <a:lnTo>
                    <a:pt x="339" y="170"/>
                  </a:lnTo>
                  <a:cubicBezTo>
                    <a:pt x="360" y="85"/>
                    <a:pt x="297" y="22"/>
                    <a:pt x="2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
            <p:cNvSpPr/>
            <p:nvPr/>
          </p:nvSpPr>
          <p:spPr>
            <a:xfrm flipH="1">
              <a:off x="7388443" y="5654585"/>
              <a:ext cx="73088" cy="114920"/>
            </a:xfrm>
            <a:custGeom>
              <a:avLst/>
              <a:gdLst/>
              <a:ahLst/>
              <a:cxnLst/>
              <a:rect l="l" t="t" r="r" b="b"/>
              <a:pathLst>
                <a:path w="622" h="978" extrusionOk="0">
                  <a:moveTo>
                    <a:pt x="170" y="0"/>
                  </a:moveTo>
                  <a:cubicBezTo>
                    <a:pt x="82" y="0"/>
                    <a:pt x="0" y="72"/>
                    <a:pt x="30" y="174"/>
                  </a:cubicBezTo>
                  <a:lnTo>
                    <a:pt x="326" y="893"/>
                  </a:lnTo>
                  <a:cubicBezTo>
                    <a:pt x="368" y="957"/>
                    <a:pt x="410" y="978"/>
                    <a:pt x="474" y="978"/>
                  </a:cubicBezTo>
                  <a:lnTo>
                    <a:pt x="516" y="978"/>
                  </a:lnTo>
                  <a:cubicBezTo>
                    <a:pt x="601" y="936"/>
                    <a:pt x="622" y="851"/>
                    <a:pt x="601" y="788"/>
                  </a:cubicBezTo>
                  <a:lnTo>
                    <a:pt x="283" y="47"/>
                  </a:lnTo>
                  <a:cubicBezTo>
                    <a:pt x="251" y="15"/>
                    <a:pt x="210" y="0"/>
                    <a:pt x="1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
            <p:cNvSpPr/>
            <p:nvPr/>
          </p:nvSpPr>
          <p:spPr>
            <a:xfrm flipH="1">
              <a:off x="7326283" y="5597948"/>
              <a:ext cx="42419" cy="154167"/>
            </a:xfrm>
            <a:custGeom>
              <a:avLst/>
              <a:gdLst/>
              <a:ahLst/>
              <a:cxnLst/>
              <a:rect l="l" t="t" r="r" b="b"/>
              <a:pathLst>
                <a:path w="361" h="1312" extrusionOk="0">
                  <a:moveTo>
                    <a:pt x="212" y="1"/>
                  </a:moveTo>
                  <a:cubicBezTo>
                    <a:pt x="128" y="1"/>
                    <a:pt x="64" y="64"/>
                    <a:pt x="64" y="149"/>
                  </a:cubicBezTo>
                  <a:lnTo>
                    <a:pt x="22" y="1143"/>
                  </a:lnTo>
                  <a:cubicBezTo>
                    <a:pt x="1" y="1227"/>
                    <a:pt x="64" y="1312"/>
                    <a:pt x="149" y="1312"/>
                  </a:cubicBezTo>
                  <a:cubicBezTo>
                    <a:pt x="234" y="1312"/>
                    <a:pt x="318" y="1248"/>
                    <a:pt x="318" y="1164"/>
                  </a:cubicBezTo>
                  <a:lnTo>
                    <a:pt x="360" y="170"/>
                  </a:lnTo>
                  <a:cubicBezTo>
                    <a:pt x="360" y="85"/>
                    <a:pt x="297" y="1"/>
                    <a:pt x="2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
            <p:cNvSpPr/>
            <p:nvPr/>
          </p:nvSpPr>
          <p:spPr>
            <a:xfrm flipH="1">
              <a:off x="8827291" y="4863894"/>
              <a:ext cx="77201" cy="120325"/>
            </a:xfrm>
            <a:custGeom>
              <a:avLst/>
              <a:gdLst/>
              <a:ahLst/>
              <a:cxnLst/>
              <a:rect l="l" t="t" r="r" b="b"/>
              <a:pathLst>
                <a:path w="657" h="1024" extrusionOk="0">
                  <a:moveTo>
                    <a:pt x="166" y="1"/>
                  </a:moveTo>
                  <a:cubicBezTo>
                    <a:pt x="146" y="1"/>
                    <a:pt x="126" y="4"/>
                    <a:pt x="106" y="9"/>
                  </a:cubicBezTo>
                  <a:cubicBezTo>
                    <a:pt x="43" y="51"/>
                    <a:pt x="1" y="136"/>
                    <a:pt x="43" y="199"/>
                  </a:cubicBezTo>
                  <a:lnTo>
                    <a:pt x="339" y="939"/>
                  </a:lnTo>
                  <a:cubicBezTo>
                    <a:pt x="360" y="981"/>
                    <a:pt x="424" y="1024"/>
                    <a:pt x="487" y="1024"/>
                  </a:cubicBezTo>
                  <a:cubicBezTo>
                    <a:pt x="508" y="1024"/>
                    <a:pt x="529" y="1024"/>
                    <a:pt x="550" y="1003"/>
                  </a:cubicBezTo>
                  <a:cubicBezTo>
                    <a:pt x="614" y="981"/>
                    <a:pt x="656" y="897"/>
                    <a:pt x="614" y="812"/>
                  </a:cubicBezTo>
                  <a:lnTo>
                    <a:pt x="318" y="93"/>
                  </a:lnTo>
                  <a:cubicBezTo>
                    <a:pt x="286" y="29"/>
                    <a:pt x="229" y="1"/>
                    <a:pt x="1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
            <p:cNvSpPr/>
            <p:nvPr/>
          </p:nvSpPr>
          <p:spPr>
            <a:xfrm flipH="1">
              <a:off x="8765014" y="4813836"/>
              <a:ext cx="42537" cy="150994"/>
            </a:xfrm>
            <a:custGeom>
              <a:avLst/>
              <a:gdLst/>
              <a:ahLst/>
              <a:cxnLst/>
              <a:rect l="l" t="t" r="r" b="b"/>
              <a:pathLst>
                <a:path w="362" h="1285" extrusionOk="0">
                  <a:moveTo>
                    <a:pt x="183" y="1"/>
                  </a:moveTo>
                  <a:cubicBezTo>
                    <a:pt x="107" y="1"/>
                    <a:pt x="33" y="38"/>
                    <a:pt x="43" y="117"/>
                  </a:cubicBezTo>
                  <a:lnTo>
                    <a:pt x="0" y="1133"/>
                  </a:lnTo>
                  <a:cubicBezTo>
                    <a:pt x="0" y="1217"/>
                    <a:pt x="64" y="1281"/>
                    <a:pt x="148" y="1281"/>
                  </a:cubicBezTo>
                  <a:cubicBezTo>
                    <a:pt x="157" y="1283"/>
                    <a:pt x="166" y="1285"/>
                    <a:pt x="174" y="1285"/>
                  </a:cubicBezTo>
                  <a:cubicBezTo>
                    <a:pt x="233" y="1285"/>
                    <a:pt x="297" y="1227"/>
                    <a:pt x="297" y="1154"/>
                  </a:cubicBezTo>
                  <a:lnTo>
                    <a:pt x="339" y="139"/>
                  </a:lnTo>
                  <a:cubicBezTo>
                    <a:pt x="361" y="49"/>
                    <a:pt x="270" y="1"/>
                    <a:pt x="1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
            <p:cNvSpPr/>
            <p:nvPr/>
          </p:nvSpPr>
          <p:spPr>
            <a:xfrm flipH="1">
              <a:off x="5228819" y="4736166"/>
              <a:ext cx="77201" cy="121383"/>
            </a:xfrm>
            <a:custGeom>
              <a:avLst/>
              <a:gdLst/>
              <a:ahLst/>
              <a:cxnLst/>
              <a:rect l="l" t="t" r="r" b="b"/>
              <a:pathLst>
                <a:path w="657" h="1033" extrusionOk="0">
                  <a:moveTo>
                    <a:pt x="484" y="0"/>
                  </a:moveTo>
                  <a:cubicBezTo>
                    <a:pt x="425" y="0"/>
                    <a:pt x="376" y="40"/>
                    <a:pt x="361" y="102"/>
                  </a:cubicBezTo>
                  <a:lnTo>
                    <a:pt x="43" y="821"/>
                  </a:lnTo>
                  <a:cubicBezTo>
                    <a:pt x="1" y="884"/>
                    <a:pt x="43" y="990"/>
                    <a:pt x="128" y="1011"/>
                  </a:cubicBezTo>
                  <a:cubicBezTo>
                    <a:pt x="128" y="1032"/>
                    <a:pt x="149" y="1032"/>
                    <a:pt x="170" y="1032"/>
                  </a:cubicBezTo>
                  <a:cubicBezTo>
                    <a:pt x="234" y="1032"/>
                    <a:pt x="297" y="990"/>
                    <a:pt x="318" y="926"/>
                  </a:cubicBezTo>
                  <a:lnTo>
                    <a:pt x="635" y="207"/>
                  </a:lnTo>
                  <a:cubicBezTo>
                    <a:pt x="657" y="144"/>
                    <a:pt x="635" y="59"/>
                    <a:pt x="551" y="17"/>
                  </a:cubicBezTo>
                  <a:cubicBezTo>
                    <a:pt x="528" y="6"/>
                    <a:pt x="506" y="0"/>
                    <a:pt x="4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
            <p:cNvSpPr/>
            <p:nvPr/>
          </p:nvSpPr>
          <p:spPr>
            <a:xfrm flipH="1">
              <a:off x="5323293" y="4686226"/>
              <a:ext cx="42302" cy="151346"/>
            </a:xfrm>
            <a:custGeom>
              <a:avLst/>
              <a:gdLst/>
              <a:ahLst/>
              <a:cxnLst/>
              <a:rect l="l" t="t" r="r" b="b"/>
              <a:pathLst>
                <a:path w="360" h="1288" extrusionOk="0">
                  <a:moveTo>
                    <a:pt x="155" y="0"/>
                  </a:moveTo>
                  <a:cubicBezTo>
                    <a:pt x="84" y="0"/>
                    <a:pt x="11" y="48"/>
                    <a:pt x="0" y="146"/>
                  </a:cubicBezTo>
                  <a:lnTo>
                    <a:pt x="64" y="1140"/>
                  </a:lnTo>
                  <a:cubicBezTo>
                    <a:pt x="64" y="1225"/>
                    <a:pt x="127" y="1288"/>
                    <a:pt x="212" y="1288"/>
                  </a:cubicBezTo>
                  <a:cubicBezTo>
                    <a:pt x="296" y="1288"/>
                    <a:pt x="360" y="1225"/>
                    <a:pt x="360" y="1140"/>
                  </a:cubicBezTo>
                  <a:lnTo>
                    <a:pt x="296" y="125"/>
                  </a:lnTo>
                  <a:cubicBezTo>
                    <a:pt x="286" y="43"/>
                    <a:pt x="221"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
            <p:cNvSpPr/>
            <p:nvPr/>
          </p:nvSpPr>
          <p:spPr>
            <a:xfrm flipH="1">
              <a:off x="480219" y="4139300"/>
              <a:ext cx="83963" cy="114968"/>
            </a:xfrm>
            <a:custGeom>
              <a:avLst/>
              <a:gdLst/>
              <a:ahLst/>
              <a:cxnLst/>
              <a:rect l="l" t="t" r="r" b="b"/>
              <a:pathLst>
                <a:path w="742" h="1016" extrusionOk="0">
                  <a:moveTo>
                    <a:pt x="128" y="1"/>
                  </a:moveTo>
                  <a:cubicBezTo>
                    <a:pt x="86" y="1"/>
                    <a:pt x="43" y="22"/>
                    <a:pt x="22" y="64"/>
                  </a:cubicBezTo>
                  <a:cubicBezTo>
                    <a:pt x="22" y="85"/>
                    <a:pt x="1" y="128"/>
                    <a:pt x="1" y="149"/>
                  </a:cubicBezTo>
                  <a:cubicBezTo>
                    <a:pt x="1" y="403"/>
                    <a:pt x="43" y="635"/>
                    <a:pt x="170" y="826"/>
                  </a:cubicBezTo>
                  <a:lnTo>
                    <a:pt x="509" y="1016"/>
                  </a:lnTo>
                  <a:lnTo>
                    <a:pt x="614" y="762"/>
                  </a:lnTo>
                  <a:cubicBezTo>
                    <a:pt x="657" y="656"/>
                    <a:pt x="699" y="551"/>
                    <a:pt x="720" y="445"/>
                  </a:cubicBezTo>
                  <a:cubicBezTo>
                    <a:pt x="741" y="339"/>
                    <a:pt x="741" y="212"/>
                    <a:pt x="678" y="128"/>
                  </a:cubicBezTo>
                  <a:cubicBezTo>
                    <a:pt x="678" y="106"/>
                    <a:pt x="657" y="85"/>
                    <a:pt x="657" y="85"/>
                  </a:cubicBezTo>
                  <a:cubicBezTo>
                    <a:pt x="644" y="73"/>
                    <a:pt x="630" y="68"/>
                    <a:pt x="615" y="68"/>
                  </a:cubicBezTo>
                  <a:cubicBezTo>
                    <a:pt x="579" y="68"/>
                    <a:pt x="538" y="98"/>
                    <a:pt x="509" y="128"/>
                  </a:cubicBezTo>
                  <a:cubicBezTo>
                    <a:pt x="424" y="212"/>
                    <a:pt x="360" y="318"/>
                    <a:pt x="318" y="466"/>
                  </a:cubicBezTo>
                  <a:cubicBezTo>
                    <a:pt x="297" y="339"/>
                    <a:pt x="255" y="212"/>
                    <a:pt x="212" y="106"/>
                  </a:cubicBezTo>
                  <a:cubicBezTo>
                    <a:pt x="191" y="64"/>
                    <a:pt x="170" y="1"/>
                    <a:pt x="128" y="1"/>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
            <p:cNvSpPr/>
            <p:nvPr/>
          </p:nvSpPr>
          <p:spPr>
            <a:xfrm flipH="1">
              <a:off x="209773" y="4150389"/>
              <a:ext cx="110215" cy="123115"/>
            </a:xfrm>
            <a:custGeom>
              <a:avLst/>
              <a:gdLst/>
              <a:ahLst/>
              <a:cxnLst/>
              <a:rect l="l" t="t" r="r" b="b"/>
              <a:pathLst>
                <a:path w="974" h="1088" extrusionOk="0">
                  <a:moveTo>
                    <a:pt x="123" y="0"/>
                  </a:moveTo>
                  <a:cubicBezTo>
                    <a:pt x="85" y="0"/>
                    <a:pt x="58" y="20"/>
                    <a:pt x="42" y="51"/>
                  </a:cubicBezTo>
                  <a:cubicBezTo>
                    <a:pt x="21" y="72"/>
                    <a:pt x="21" y="114"/>
                    <a:pt x="21" y="156"/>
                  </a:cubicBezTo>
                  <a:cubicBezTo>
                    <a:pt x="0" y="431"/>
                    <a:pt x="85" y="685"/>
                    <a:pt x="233" y="897"/>
                  </a:cubicBezTo>
                  <a:lnTo>
                    <a:pt x="698" y="1087"/>
                  </a:lnTo>
                  <a:lnTo>
                    <a:pt x="825" y="812"/>
                  </a:lnTo>
                  <a:cubicBezTo>
                    <a:pt x="888" y="706"/>
                    <a:pt x="931" y="601"/>
                    <a:pt x="952" y="474"/>
                  </a:cubicBezTo>
                  <a:cubicBezTo>
                    <a:pt x="973" y="368"/>
                    <a:pt x="952" y="241"/>
                    <a:pt x="888" y="135"/>
                  </a:cubicBezTo>
                  <a:cubicBezTo>
                    <a:pt x="888" y="114"/>
                    <a:pt x="867" y="93"/>
                    <a:pt x="867" y="93"/>
                  </a:cubicBezTo>
                  <a:cubicBezTo>
                    <a:pt x="841" y="84"/>
                    <a:pt x="811" y="79"/>
                    <a:pt x="782" y="79"/>
                  </a:cubicBezTo>
                  <a:cubicBezTo>
                    <a:pt x="741" y="79"/>
                    <a:pt x="702" y="89"/>
                    <a:pt x="677" y="114"/>
                  </a:cubicBezTo>
                  <a:cubicBezTo>
                    <a:pt x="550" y="220"/>
                    <a:pt x="465" y="347"/>
                    <a:pt x="444" y="495"/>
                  </a:cubicBezTo>
                  <a:cubicBezTo>
                    <a:pt x="381" y="347"/>
                    <a:pt x="339" y="220"/>
                    <a:pt x="275" y="93"/>
                  </a:cubicBezTo>
                  <a:cubicBezTo>
                    <a:pt x="254" y="51"/>
                    <a:pt x="212" y="8"/>
                    <a:pt x="169" y="8"/>
                  </a:cubicBezTo>
                  <a:cubicBezTo>
                    <a:pt x="152" y="3"/>
                    <a:pt x="137" y="0"/>
                    <a:pt x="123" y="0"/>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
            <p:cNvSpPr/>
            <p:nvPr/>
          </p:nvSpPr>
          <p:spPr>
            <a:xfrm flipH="1">
              <a:off x="-139561" y="4192710"/>
              <a:ext cx="6251160" cy="1901951"/>
            </a:xfrm>
            <a:custGeom>
              <a:avLst/>
              <a:gdLst/>
              <a:ahLst/>
              <a:cxnLst/>
              <a:rect l="l" t="t" r="r" b="b"/>
              <a:pathLst>
                <a:path w="55243" h="16808" extrusionOk="0">
                  <a:moveTo>
                    <a:pt x="44598" y="0"/>
                  </a:moveTo>
                  <a:cubicBezTo>
                    <a:pt x="40584" y="0"/>
                    <a:pt x="35338" y="325"/>
                    <a:pt x="28700" y="1326"/>
                  </a:cubicBezTo>
                  <a:cubicBezTo>
                    <a:pt x="9793" y="4203"/>
                    <a:pt x="1" y="12958"/>
                    <a:pt x="1" y="12958"/>
                  </a:cubicBezTo>
                  <a:lnTo>
                    <a:pt x="55243" y="16808"/>
                  </a:lnTo>
                  <a:lnTo>
                    <a:pt x="55243" y="1115"/>
                  </a:lnTo>
                  <a:cubicBezTo>
                    <a:pt x="55243" y="1115"/>
                    <a:pt x="52032" y="0"/>
                    <a:pt x="44598" y="0"/>
                  </a:cubicBezTo>
                  <a:close/>
                </a:path>
              </a:pathLst>
            </a:custGeom>
            <a:solidFill>
              <a:srgbClr val="79AD78"/>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
            <p:cNvSpPr/>
            <p:nvPr/>
          </p:nvSpPr>
          <p:spPr>
            <a:xfrm flipH="1">
              <a:off x="221767" y="4469152"/>
              <a:ext cx="440522" cy="198591"/>
            </a:xfrm>
            <a:custGeom>
              <a:avLst/>
              <a:gdLst/>
              <a:ahLst/>
              <a:cxnLst/>
              <a:rect l="l" t="t" r="r" b="b"/>
              <a:pathLst>
                <a:path w="3893" h="1755" extrusionOk="0">
                  <a:moveTo>
                    <a:pt x="2715" y="0"/>
                  </a:moveTo>
                  <a:cubicBezTo>
                    <a:pt x="2677" y="0"/>
                    <a:pt x="2640" y="2"/>
                    <a:pt x="2602" y="4"/>
                  </a:cubicBezTo>
                  <a:cubicBezTo>
                    <a:pt x="2306" y="4"/>
                    <a:pt x="2031" y="4"/>
                    <a:pt x="1735" y="25"/>
                  </a:cubicBezTo>
                  <a:cubicBezTo>
                    <a:pt x="1079" y="89"/>
                    <a:pt x="1" y="596"/>
                    <a:pt x="889" y="1379"/>
                  </a:cubicBezTo>
                  <a:cubicBezTo>
                    <a:pt x="1192" y="1647"/>
                    <a:pt x="1726" y="1755"/>
                    <a:pt x="2251" y="1755"/>
                  </a:cubicBezTo>
                  <a:cubicBezTo>
                    <a:pt x="2679" y="1755"/>
                    <a:pt x="3100" y="1683"/>
                    <a:pt x="3385" y="1569"/>
                  </a:cubicBezTo>
                  <a:cubicBezTo>
                    <a:pt x="3617" y="1464"/>
                    <a:pt x="3808" y="1252"/>
                    <a:pt x="3850" y="998"/>
                  </a:cubicBezTo>
                  <a:cubicBezTo>
                    <a:pt x="3892" y="660"/>
                    <a:pt x="3744" y="343"/>
                    <a:pt x="3448" y="173"/>
                  </a:cubicBezTo>
                  <a:cubicBezTo>
                    <a:pt x="3227" y="63"/>
                    <a:pt x="2973" y="0"/>
                    <a:pt x="2715" y="0"/>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
            <p:cNvSpPr/>
            <p:nvPr/>
          </p:nvSpPr>
          <p:spPr>
            <a:xfrm flipH="1">
              <a:off x="-101297" y="4720134"/>
              <a:ext cx="442898" cy="156497"/>
            </a:xfrm>
            <a:custGeom>
              <a:avLst/>
              <a:gdLst/>
              <a:ahLst/>
              <a:cxnLst/>
              <a:rect l="l" t="t" r="r" b="b"/>
              <a:pathLst>
                <a:path w="3914" h="1383" extrusionOk="0">
                  <a:moveTo>
                    <a:pt x="1920" y="1"/>
                  </a:moveTo>
                  <a:cubicBezTo>
                    <a:pt x="1421" y="1"/>
                    <a:pt x="914" y="84"/>
                    <a:pt x="530" y="324"/>
                  </a:cubicBezTo>
                  <a:cubicBezTo>
                    <a:pt x="85" y="620"/>
                    <a:pt x="1" y="1001"/>
                    <a:pt x="487" y="1234"/>
                  </a:cubicBezTo>
                  <a:cubicBezTo>
                    <a:pt x="752" y="1349"/>
                    <a:pt x="1066" y="1382"/>
                    <a:pt x="1377" y="1382"/>
                  </a:cubicBezTo>
                  <a:cubicBezTo>
                    <a:pt x="1637" y="1382"/>
                    <a:pt x="1894" y="1359"/>
                    <a:pt x="2116" y="1339"/>
                  </a:cubicBezTo>
                  <a:cubicBezTo>
                    <a:pt x="2412" y="1297"/>
                    <a:pt x="3913" y="726"/>
                    <a:pt x="3194" y="176"/>
                  </a:cubicBezTo>
                  <a:cubicBezTo>
                    <a:pt x="3131" y="134"/>
                    <a:pt x="3067" y="113"/>
                    <a:pt x="2983" y="113"/>
                  </a:cubicBezTo>
                  <a:cubicBezTo>
                    <a:pt x="2672" y="49"/>
                    <a:pt x="2299" y="1"/>
                    <a:pt x="1920" y="1"/>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
            <p:cNvSpPr/>
            <p:nvPr/>
          </p:nvSpPr>
          <p:spPr>
            <a:xfrm flipH="1">
              <a:off x="-70178" y="4502420"/>
              <a:ext cx="64726" cy="125265"/>
            </a:xfrm>
            <a:custGeom>
              <a:avLst/>
              <a:gdLst/>
              <a:ahLst/>
              <a:cxnLst/>
              <a:rect l="l" t="t" r="r" b="b"/>
              <a:pathLst>
                <a:path w="572" h="1107" extrusionOk="0">
                  <a:moveTo>
                    <a:pt x="423" y="1"/>
                  </a:moveTo>
                  <a:cubicBezTo>
                    <a:pt x="354" y="1"/>
                    <a:pt x="293" y="42"/>
                    <a:pt x="275" y="112"/>
                  </a:cubicBezTo>
                  <a:lnTo>
                    <a:pt x="43" y="895"/>
                  </a:lnTo>
                  <a:cubicBezTo>
                    <a:pt x="0" y="979"/>
                    <a:pt x="43" y="1064"/>
                    <a:pt x="127" y="1106"/>
                  </a:cubicBezTo>
                  <a:lnTo>
                    <a:pt x="170" y="1106"/>
                  </a:lnTo>
                  <a:cubicBezTo>
                    <a:pt x="233" y="1106"/>
                    <a:pt x="275" y="1064"/>
                    <a:pt x="297" y="1000"/>
                  </a:cubicBezTo>
                  <a:lnTo>
                    <a:pt x="550" y="218"/>
                  </a:lnTo>
                  <a:cubicBezTo>
                    <a:pt x="572" y="133"/>
                    <a:pt x="529" y="49"/>
                    <a:pt x="466" y="6"/>
                  </a:cubicBezTo>
                  <a:cubicBezTo>
                    <a:pt x="451" y="3"/>
                    <a:pt x="437" y="1"/>
                    <a:pt x="423" y="1"/>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
            <p:cNvSpPr/>
            <p:nvPr/>
          </p:nvSpPr>
          <p:spPr>
            <a:xfrm flipH="1">
              <a:off x="11182" y="4457158"/>
              <a:ext cx="45602" cy="156157"/>
            </a:xfrm>
            <a:custGeom>
              <a:avLst/>
              <a:gdLst/>
              <a:ahLst/>
              <a:cxnLst/>
              <a:rect l="l" t="t" r="r" b="b"/>
              <a:pathLst>
                <a:path w="403" h="1380" extrusionOk="0">
                  <a:moveTo>
                    <a:pt x="160" y="0"/>
                  </a:moveTo>
                  <a:cubicBezTo>
                    <a:pt x="149" y="0"/>
                    <a:pt x="139" y="2"/>
                    <a:pt x="127" y="5"/>
                  </a:cubicBezTo>
                  <a:cubicBezTo>
                    <a:pt x="43" y="5"/>
                    <a:pt x="1" y="89"/>
                    <a:pt x="1" y="174"/>
                  </a:cubicBezTo>
                  <a:lnTo>
                    <a:pt x="127" y="1231"/>
                  </a:lnTo>
                  <a:cubicBezTo>
                    <a:pt x="127" y="1316"/>
                    <a:pt x="191" y="1379"/>
                    <a:pt x="276" y="1379"/>
                  </a:cubicBezTo>
                  <a:cubicBezTo>
                    <a:pt x="360" y="1358"/>
                    <a:pt x="402" y="1273"/>
                    <a:pt x="402" y="1189"/>
                  </a:cubicBezTo>
                  <a:lnTo>
                    <a:pt x="297" y="131"/>
                  </a:lnTo>
                  <a:cubicBezTo>
                    <a:pt x="278" y="58"/>
                    <a:pt x="228" y="0"/>
                    <a:pt x="160" y="0"/>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
            <p:cNvSpPr/>
            <p:nvPr/>
          </p:nvSpPr>
          <p:spPr>
            <a:xfrm flipH="1">
              <a:off x="324737" y="5213837"/>
              <a:ext cx="1498205" cy="299302"/>
            </a:xfrm>
            <a:custGeom>
              <a:avLst/>
              <a:gdLst/>
              <a:ahLst/>
              <a:cxnLst/>
              <a:rect l="l" t="t" r="r" b="b"/>
              <a:pathLst>
                <a:path w="13240" h="2645" extrusionOk="0">
                  <a:moveTo>
                    <a:pt x="6620" y="1"/>
                  </a:moveTo>
                  <a:cubicBezTo>
                    <a:pt x="2961" y="1"/>
                    <a:pt x="0" y="593"/>
                    <a:pt x="0" y="1333"/>
                  </a:cubicBezTo>
                  <a:cubicBezTo>
                    <a:pt x="0" y="2052"/>
                    <a:pt x="2961" y="2644"/>
                    <a:pt x="6620" y="2644"/>
                  </a:cubicBezTo>
                  <a:cubicBezTo>
                    <a:pt x="10279" y="2644"/>
                    <a:pt x="13240" y="2052"/>
                    <a:pt x="13240" y="1333"/>
                  </a:cubicBezTo>
                  <a:cubicBezTo>
                    <a:pt x="13240" y="593"/>
                    <a:pt x="10279" y="1"/>
                    <a:pt x="6620" y="1"/>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
            <p:cNvSpPr/>
            <p:nvPr/>
          </p:nvSpPr>
          <p:spPr>
            <a:xfrm flipH="1">
              <a:off x="467036" y="4139300"/>
              <a:ext cx="83963" cy="114968"/>
            </a:xfrm>
            <a:custGeom>
              <a:avLst/>
              <a:gdLst/>
              <a:ahLst/>
              <a:cxnLst/>
              <a:rect l="l" t="t" r="r" b="b"/>
              <a:pathLst>
                <a:path w="742" h="1016" extrusionOk="0">
                  <a:moveTo>
                    <a:pt x="128" y="1"/>
                  </a:moveTo>
                  <a:cubicBezTo>
                    <a:pt x="86" y="1"/>
                    <a:pt x="43" y="22"/>
                    <a:pt x="22" y="64"/>
                  </a:cubicBezTo>
                  <a:cubicBezTo>
                    <a:pt x="22" y="85"/>
                    <a:pt x="1" y="128"/>
                    <a:pt x="1" y="149"/>
                  </a:cubicBezTo>
                  <a:cubicBezTo>
                    <a:pt x="1" y="403"/>
                    <a:pt x="43" y="635"/>
                    <a:pt x="170" y="826"/>
                  </a:cubicBezTo>
                  <a:lnTo>
                    <a:pt x="509" y="1016"/>
                  </a:lnTo>
                  <a:lnTo>
                    <a:pt x="614" y="762"/>
                  </a:lnTo>
                  <a:cubicBezTo>
                    <a:pt x="657" y="656"/>
                    <a:pt x="699" y="551"/>
                    <a:pt x="720" y="445"/>
                  </a:cubicBezTo>
                  <a:cubicBezTo>
                    <a:pt x="741" y="339"/>
                    <a:pt x="741" y="212"/>
                    <a:pt x="678" y="128"/>
                  </a:cubicBezTo>
                  <a:cubicBezTo>
                    <a:pt x="678" y="106"/>
                    <a:pt x="657" y="85"/>
                    <a:pt x="657" y="85"/>
                  </a:cubicBezTo>
                  <a:cubicBezTo>
                    <a:pt x="644" y="73"/>
                    <a:pt x="630" y="68"/>
                    <a:pt x="615" y="68"/>
                  </a:cubicBezTo>
                  <a:cubicBezTo>
                    <a:pt x="579" y="68"/>
                    <a:pt x="538" y="98"/>
                    <a:pt x="509" y="128"/>
                  </a:cubicBezTo>
                  <a:cubicBezTo>
                    <a:pt x="424" y="212"/>
                    <a:pt x="360" y="318"/>
                    <a:pt x="318" y="466"/>
                  </a:cubicBezTo>
                  <a:cubicBezTo>
                    <a:pt x="297" y="339"/>
                    <a:pt x="255" y="212"/>
                    <a:pt x="212" y="106"/>
                  </a:cubicBezTo>
                  <a:cubicBezTo>
                    <a:pt x="191" y="64"/>
                    <a:pt x="170"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
            <p:cNvSpPr/>
            <p:nvPr/>
          </p:nvSpPr>
          <p:spPr>
            <a:xfrm flipH="1">
              <a:off x="196590" y="4150389"/>
              <a:ext cx="110215" cy="123115"/>
            </a:xfrm>
            <a:custGeom>
              <a:avLst/>
              <a:gdLst/>
              <a:ahLst/>
              <a:cxnLst/>
              <a:rect l="l" t="t" r="r" b="b"/>
              <a:pathLst>
                <a:path w="974" h="1088" extrusionOk="0">
                  <a:moveTo>
                    <a:pt x="123" y="0"/>
                  </a:moveTo>
                  <a:cubicBezTo>
                    <a:pt x="85" y="0"/>
                    <a:pt x="58" y="20"/>
                    <a:pt x="42" y="51"/>
                  </a:cubicBezTo>
                  <a:cubicBezTo>
                    <a:pt x="21" y="72"/>
                    <a:pt x="21" y="114"/>
                    <a:pt x="21" y="156"/>
                  </a:cubicBezTo>
                  <a:cubicBezTo>
                    <a:pt x="0" y="431"/>
                    <a:pt x="85" y="685"/>
                    <a:pt x="233" y="897"/>
                  </a:cubicBezTo>
                  <a:lnTo>
                    <a:pt x="698" y="1087"/>
                  </a:lnTo>
                  <a:lnTo>
                    <a:pt x="825" y="812"/>
                  </a:lnTo>
                  <a:cubicBezTo>
                    <a:pt x="888" y="706"/>
                    <a:pt x="931" y="601"/>
                    <a:pt x="952" y="474"/>
                  </a:cubicBezTo>
                  <a:cubicBezTo>
                    <a:pt x="973" y="368"/>
                    <a:pt x="952" y="241"/>
                    <a:pt x="888" y="135"/>
                  </a:cubicBezTo>
                  <a:cubicBezTo>
                    <a:pt x="888" y="114"/>
                    <a:pt x="867" y="93"/>
                    <a:pt x="867" y="93"/>
                  </a:cubicBezTo>
                  <a:cubicBezTo>
                    <a:pt x="841" y="84"/>
                    <a:pt x="811" y="79"/>
                    <a:pt x="782" y="79"/>
                  </a:cubicBezTo>
                  <a:cubicBezTo>
                    <a:pt x="741" y="79"/>
                    <a:pt x="702" y="89"/>
                    <a:pt x="677" y="114"/>
                  </a:cubicBezTo>
                  <a:cubicBezTo>
                    <a:pt x="550" y="220"/>
                    <a:pt x="465" y="347"/>
                    <a:pt x="444" y="495"/>
                  </a:cubicBezTo>
                  <a:cubicBezTo>
                    <a:pt x="381" y="347"/>
                    <a:pt x="339" y="220"/>
                    <a:pt x="275" y="93"/>
                  </a:cubicBezTo>
                  <a:cubicBezTo>
                    <a:pt x="254" y="51"/>
                    <a:pt x="212" y="8"/>
                    <a:pt x="169" y="8"/>
                  </a:cubicBezTo>
                  <a:cubicBezTo>
                    <a:pt x="152" y="3"/>
                    <a:pt x="137" y="0"/>
                    <a:pt x="1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
            <p:cNvSpPr/>
            <p:nvPr/>
          </p:nvSpPr>
          <p:spPr>
            <a:xfrm flipH="1">
              <a:off x="-152743" y="4192710"/>
              <a:ext cx="6251160" cy="1901951"/>
            </a:xfrm>
            <a:custGeom>
              <a:avLst/>
              <a:gdLst/>
              <a:ahLst/>
              <a:cxnLst/>
              <a:rect l="l" t="t" r="r" b="b"/>
              <a:pathLst>
                <a:path w="55243" h="16808" extrusionOk="0">
                  <a:moveTo>
                    <a:pt x="44598" y="0"/>
                  </a:moveTo>
                  <a:cubicBezTo>
                    <a:pt x="40584" y="0"/>
                    <a:pt x="35338" y="325"/>
                    <a:pt x="28700" y="1326"/>
                  </a:cubicBezTo>
                  <a:cubicBezTo>
                    <a:pt x="9793" y="4203"/>
                    <a:pt x="1" y="12958"/>
                    <a:pt x="1" y="12958"/>
                  </a:cubicBezTo>
                  <a:lnTo>
                    <a:pt x="55243" y="16808"/>
                  </a:lnTo>
                  <a:lnTo>
                    <a:pt x="55243" y="1115"/>
                  </a:lnTo>
                  <a:cubicBezTo>
                    <a:pt x="55243" y="1115"/>
                    <a:pt x="52032" y="0"/>
                    <a:pt x="445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
            <p:cNvSpPr/>
            <p:nvPr/>
          </p:nvSpPr>
          <p:spPr>
            <a:xfrm flipH="1">
              <a:off x="2911800" y="4544466"/>
              <a:ext cx="430904" cy="238875"/>
            </a:xfrm>
            <a:custGeom>
              <a:avLst/>
              <a:gdLst/>
              <a:ahLst/>
              <a:cxnLst/>
              <a:rect l="l" t="t" r="r" b="b"/>
              <a:pathLst>
                <a:path w="3808" h="2111" extrusionOk="0">
                  <a:moveTo>
                    <a:pt x="2242" y="0"/>
                  </a:moveTo>
                  <a:cubicBezTo>
                    <a:pt x="1840" y="0"/>
                    <a:pt x="1439" y="74"/>
                    <a:pt x="1058" y="222"/>
                  </a:cubicBezTo>
                  <a:cubicBezTo>
                    <a:pt x="170" y="582"/>
                    <a:pt x="0" y="2020"/>
                    <a:pt x="1100" y="2105"/>
                  </a:cubicBezTo>
                  <a:cubicBezTo>
                    <a:pt x="1149" y="2109"/>
                    <a:pt x="1199" y="2111"/>
                    <a:pt x="1250" y="2111"/>
                  </a:cubicBezTo>
                  <a:cubicBezTo>
                    <a:pt x="2007" y="2111"/>
                    <a:pt x="3057" y="1684"/>
                    <a:pt x="3532" y="1090"/>
                  </a:cubicBezTo>
                  <a:cubicBezTo>
                    <a:pt x="3680" y="878"/>
                    <a:pt x="3807" y="561"/>
                    <a:pt x="3638" y="349"/>
                  </a:cubicBezTo>
                  <a:cubicBezTo>
                    <a:pt x="3575" y="307"/>
                    <a:pt x="3511" y="244"/>
                    <a:pt x="3427" y="222"/>
                  </a:cubicBezTo>
                  <a:cubicBezTo>
                    <a:pt x="3046" y="74"/>
                    <a:pt x="2644" y="0"/>
                    <a:pt x="22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
            <p:cNvSpPr/>
            <p:nvPr/>
          </p:nvSpPr>
          <p:spPr>
            <a:xfrm flipH="1">
              <a:off x="208584" y="4469152"/>
              <a:ext cx="440522" cy="198591"/>
            </a:xfrm>
            <a:custGeom>
              <a:avLst/>
              <a:gdLst/>
              <a:ahLst/>
              <a:cxnLst/>
              <a:rect l="l" t="t" r="r" b="b"/>
              <a:pathLst>
                <a:path w="3893" h="1755" extrusionOk="0">
                  <a:moveTo>
                    <a:pt x="2715" y="0"/>
                  </a:moveTo>
                  <a:cubicBezTo>
                    <a:pt x="2677" y="0"/>
                    <a:pt x="2640" y="2"/>
                    <a:pt x="2602" y="4"/>
                  </a:cubicBezTo>
                  <a:cubicBezTo>
                    <a:pt x="2306" y="4"/>
                    <a:pt x="2031" y="4"/>
                    <a:pt x="1735" y="25"/>
                  </a:cubicBezTo>
                  <a:cubicBezTo>
                    <a:pt x="1079" y="89"/>
                    <a:pt x="1" y="596"/>
                    <a:pt x="889" y="1379"/>
                  </a:cubicBezTo>
                  <a:cubicBezTo>
                    <a:pt x="1192" y="1647"/>
                    <a:pt x="1726" y="1755"/>
                    <a:pt x="2251" y="1755"/>
                  </a:cubicBezTo>
                  <a:cubicBezTo>
                    <a:pt x="2679" y="1755"/>
                    <a:pt x="3100" y="1683"/>
                    <a:pt x="3385" y="1569"/>
                  </a:cubicBezTo>
                  <a:cubicBezTo>
                    <a:pt x="3617" y="1464"/>
                    <a:pt x="3808" y="1252"/>
                    <a:pt x="3850" y="998"/>
                  </a:cubicBezTo>
                  <a:cubicBezTo>
                    <a:pt x="3892" y="660"/>
                    <a:pt x="3744" y="343"/>
                    <a:pt x="3448" y="173"/>
                  </a:cubicBezTo>
                  <a:cubicBezTo>
                    <a:pt x="3227" y="63"/>
                    <a:pt x="2973" y="0"/>
                    <a:pt x="2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
            <p:cNvSpPr/>
            <p:nvPr/>
          </p:nvSpPr>
          <p:spPr>
            <a:xfrm flipH="1">
              <a:off x="-114480" y="4720134"/>
              <a:ext cx="442898" cy="156497"/>
            </a:xfrm>
            <a:custGeom>
              <a:avLst/>
              <a:gdLst/>
              <a:ahLst/>
              <a:cxnLst/>
              <a:rect l="l" t="t" r="r" b="b"/>
              <a:pathLst>
                <a:path w="3914" h="1383" extrusionOk="0">
                  <a:moveTo>
                    <a:pt x="1920" y="1"/>
                  </a:moveTo>
                  <a:cubicBezTo>
                    <a:pt x="1421" y="1"/>
                    <a:pt x="914" y="84"/>
                    <a:pt x="530" y="324"/>
                  </a:cubicBezTo>
                  <a:cubicBezTo>
                    <a:pt x="85" y="620"/>
                    <a:pt x="1" y="1001"/>
                    <a:pt x="487" y="1234"/>
                  </a:cubicBezTo>
                  <a:cubicBezTo>
                    <a:pt x="752" y="1349"/>
                    <a:pt x="1066" y="1382"/>
                    <a:pt x="1377" y="1382"/>
                  </a:cubicBezTo>
                  <a:cubicBezTo>
                    <a:pt x="1637" y="1382"/>
                    <a:pt x="1894" y="1359"/>
                    <a:pt x="2116" y="1339"/>
                  </a:cubicBezTo>
                  <a:cubicBezTo>
                    <a:pt x="2412" y="1297"/>
                    <a:pt x="3913" y="726"/>
                    <a:pt x="3194" y="176"/>
                  </a:cubicBezTo>
                  <a:cubicBezTo>
                    <a:pt x="3131" y="134"/>
                    <a:pt x="3067" y="113"/>
                    <a:pt x="2983" y="113"/>
                  </a:cubicBezTo>
                  <a:cubicBezTo>
                    <a:pt x="2672" y="49"/>
                    <a:pt x="2299" y="1"/>
                    <a:pt x="19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
            <p:cNvSpPr/>
            <p:nvPr/>
          </p:nvSpPr>
          <p:spPr>
            <a:xfrm flipH="1">
              <a:off x="3082890" y="4480920"/>
              <a:ext cx="62350" cy="125152"/>
            </a:xfrm>
            <a:custGeom>
              <a:avLst/>
              <a:gdLst/>
              <a:ahLst/>
              <a:cxnLst/>
              <a:rect l="l" t="t" r="r" b="b"/>
              <a:pathLst>
                <a:path w="551" h="1106" extrusionOk="0">
                  <a:moveTo>
                    <a:pt x="402" y="1"/>
                  </a:moveTo>
                  <a:cubicBezTo>
                    <a:pt x="334" y="1"/>
                    <a:pt x="276" y="42"/>
                    <a:pt x="276" y="112"/>
                  </a:cubicBezTo>
                  <a:lnTo>
                    <a:pt x="22" y="894"/>
                  </a:lnTo>
                  <a:cubicBezTo>
                    <a:pt x="1" y="979"/>
                    <a:pt x="22" y="1063"/>
                    <a:pt x="107" y="1106"/>
                  </a:cubicBezTo>
                  <a:lnTo>
                    <a:pt x="170" y="1106"/>
                  </a:lnTo>
                  <a:cubicBezTo>
                    <a:pt x="212" y="1106"/>
                    <a:pt x="276" y="1063"/>
                    <a:pt x="276" y="1000"/>
                  </a:cubicBezTo>
                  <a:lnTo>
                    <a:pt x="530" y="218"/>
                  </a:lnTo>
                  <a:cubicBezTo>
                    <a:pt x="551" y="133"/>
                    <a:pt x="509" y="48"/>
                    <a:pt x="445" y="6"/>
                  </a:cubicBezTo>
                  <a:cubicBezTo>
                    <a:pt x="431" y="2"/>
                    <a:pt x="416" y="1"/>
                    <a:pt x="4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
            <p:cNvSpPr/>
            <p:nvPr/>
          </p:nvSpPr>
          <p:spPr>
            <a:xfrm flipH="1">
              <a:off x="3164250" y="4435658"/>
              <a:ext cx="45602" cy="156044"/>
            </a:xfrm>
            <a:custGeom>
              <a:avLst/>
              <a:gdLst/>
              <a:ahLst/>
              <a:cxnLst/>
              <a:rect l="l" t="t" r="r" b="b"/>
              <a:pathLst>
                <a:path w="403" h="1379" extrusionOk="0">
                  <a:moveTo>
                    <a:pt x="160" y="0"/>
                  </a:moveTo>
                  <a:cubicBezTo>
                    <a:pt x="150" y="0"/>
                    <a:pt x="139" y="1"/>
                    <a:pt x="128" y="4"/>
                  </a:cubicBezTo>
                  <a:cubicBezTo>
                    <a:pt x="43" y="25"/>
                    <a:pt x="1" y="89"/>
                    <a:pt x="1" y="173"/>
                  </a:cubicBezTo>
                  <a:lnTo>
                    <a:pt x="107" y="1231"/>
                  </a:lnTo>
                  <a:cubicBezTo>
                    <a:pt x="107" y="1315"/>
                    <a:pt x="191" y="1379"/>
                    <a:pt x="276" y="1379"/>
                  </a:cubicBezTo>
                  <a:cubicBezTo>
                    <a:pt x="339" y="1358"/>
                    <a:pt x="403" y="1273"/>
                    <a:pt x="382" y="1189"/>
                  </a:cubicBezTo>
                  <a:lnTo>
                    <a:pt x="276" y="131"/>
                  </a:lnTo>
                  <a:cubicBezTo>
                    <a:pt x="276" y="58"/>
                    <a:pt x="228" y="0"/>
                    <a:pt x="1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
            <p:cNvSpPr/>
            <p:nvPr/>
          </p:nvSpPr>
          <p:spPr>
            <a:xfrm flipH="1">
              <a:off x="-83361" y="4502420"/>
              <a:ext cx="64726" cy="125265"/>
            </a:xfrm>
            <a:custGeom>
              <a:avLst/>
              <a:gdLst/>
              <a:ahLst/>
              <a:cxnLst/>
              <a:rect l="l" t="t" r="r" b="b"/>
              <a:pathLst>
                <a:path w="572" h="1107" extrusionOk="0">
                  <a:moveTo>
                    <a:pt x="423" y="1"/>
                  </a:moveTo>
                  <a:cubicBezTo>
                    <a:pt x="354" y="1"/>
                    <a:pt x="293" y="42"/>
                    <a:pt x="275" y="112"/>
                  </a:cubicBezTo>
                  <a:lnTo>
                    <a:pt x="43" y="895"/>
                  </a:lnTo>
                  <a:cubicBezTo>
                    <a:pt x="0" y="979"/>
                    <a:pt x="43" y="1064"/>
                    <a:pt x="127" y="1106"/>
                  </a:cubicBezTo>
                  <a:lnTo>
                    <a:pt x="170" y="1106"/>
                  </a:lnTo>
                  <a:cubicBezTo>
                    <a:pt x="233" y="1106"/>
                    <a:pt x="275" y="1064"/>
                    <a:pt x="297" y="1000"/>
                  </a:cubicBezTo>
                  <a:lnTo>
                    <a:pt x="550" y="218"/>
                  </a:lnTo>
                  <a:cubicBezTo>
                    <a:pt x="572" y="133"/>
                    <a:pt x="529" y="49"/>
                    <a:pt x="466" y="6"/>
                  </a:cubicBezTo>
                  <a:cubicBezTo>
                    <a:pt x="451" y="3"/>
                    <a:pt x="437" y="1"/>
                    <a:pt x="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
            <p:cNvSpPr/>
            <p:nvPr/>
          </p:nvSpPr>
          <p:spPr>
            <a:xfrm flipH="1">
              <a:off x="-2001" y="4457158"/>
              <a:ext cx="45602" cy="156157"/>
            </a:xfrm>
            <a:custGeom>
              <a:avLst/>
              <a:gdLst/>
              <a:ahLst/>
              <a:cxnLst/>
              <a:rect l="l" t="t" r="r" b="b"/>
              <a:pathLst>
                <a:path w="403" h="1380" extrusionOk="0">
                  <a:moveTo>
                    <a:pt x="160" y="0"/>
                  </a:moveTo>
                  <a:cubicBezTo>
                    <a:pt x="149" y="0"/>
                    <a:pt x="139" y="2"/>
                    <a:pt x="127" y="5"/>
                  </a:cubicBezTo>
                  <a:cubicBezTo>
                    <a:pt x="43" y="5"/>
                    <a:pt x="1" y="89"/>
                    <a:pt x="1" y="174"/>
                  </a:cubicBezTo>
                  <a:lnTo>
                    <a:pt x="127" y="1231"/>
                  </a:lnTo>
                  <a:cubicBezTo>
                    <a:pt x="127" y="1316"/>
                    <a:pt x="191" y="1379"/>
                    <a:pt x="276" y="1379"/>
                  </a:cubicBezTo>
                  <a:cubicBezTo>
                    <a:pt x="360" y="1358"/>
                    <a:pt x="402" y="1273"/>
                    <a:pt x="402" y="1189"/>
                  </a:cubicBezTo>
                  <a:lnTo>
                    <a:pt x="297" y="131"/>
                  </a:lnTo>
                  <a:cubicBezTo>
                    <a:pt x="278" y="58"/>
                    <a:pt x="228" y="0"/>
                    <a:pt x="1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
            <p:cNvSpPr/>
            <p:nvPr/>
          </p:nvSpPr>
          <p:spPr>
            <a:xfrm flipH="1">
              <a:off x="5200853" y="5312397"/>
              <a:ext cx="74344" cy="119381"/>
            </a:xfrm>
            <a:custGeom>
              <a:avLst/>
              <a:gdLst/>
              <a:ahLst/>
              <a:cxnLst/>
              <a:rect l="l" t="t" r="r" b="b"/>
              <a:pathLst>
                <a:path w="657" h="1055" extrusionOk="0">
                  <a:moveTo>
                    <a:pt x="163" y="1"/>
                  </a:moveTo>
                  <a:cubicBezTo>
                    <a:pt x="144" y="1"/>
                    <a:pt x="124" y="6"/>
                    <a:pt x="107" y="18"/>
                  </a:cubicBezTo>
                  <a:cubicBezTo>
                    <a:pt x="43" y="60"/>
                    <a:pt x="1" y="166"/>
                    <a:pt x="43" y="229"/>
                  </a:cubicBezTo>
                  <a:lnTo>
                    <a:pt x="382" y="970"/>
                  </a:lnTo>
                  <a:cubicBezTo>
                    <a:pt x="403" y="1033"/>
                    <a:pt x="445" y="1054"/>
                    <a:pt x="509" y="1054"/>
                  </a:cubicBezTo>
                  <a:lnTo>
                    <a:pt x="572" y="1054"/>
                  </a:lnTo>
                  <a:cubicBezTo>
                    <a:pt x="635" y="991"/>
                    <a:pt x="657" y="906"/>
                    <a:pt x="635" y="822"/>
                  </a:cubicBezTo>
                  <a:lnTo>
                    <a:pt x="297" y="81"/>
                  </a:lnTo>
                  <a:cubicBezTo>
                    <a:pt x="267" y="36"/>
                    <a:pt x="214" y="1"/>
                    <a:pt x="1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
            <p:cNvSpPr/>
            <p:nvPr/>
          </p:nvSpPr>
          <p:spPr>
            <a:xfrm flipH="1">
              <a:off x="5152988" y="5254574"/>
              <a:ext cx="33608" cy="155592"/>
            </a:xfrm>
            <a:custGeom>
              <a:avLst/>
              <a:gdLst/>
              <a:ahLst/>
              <a:cxnLst/>
              <a:rect l="l" t="t" r="r" b="b"/>
              <a:pathLst>
                <a:path w="297" h="1375" extrusionOk="0">
                  <a:moveTo>
                    <a:pt x="149" y="0"/>
                  </a:moveTo>
                  <a:cubicBezTo>
                    <a:pt x="64" y="0"/>
                    <a:pt x="0" y="85"/>
                    <a:pt x="0" y="148"/>
                  </a:cubicBezTo>
                  <a:lnTo>
                    <a:pt x="22" y="1206"/>
                  </a:lnTo>
                  <a:cubicBezTo>
                    <a:pt x="22" y="1290"/>
                    <a:pt x="85" y="1375"/>
                    <a:pt x="170" y="1375"/>
                  </a:cubicBezTo>
                  <a:cubicBezTo>
                    <a:pt x="233" y="1354"/>
                    <a:pt x="297" y="1290"/>
                    <a:pt x="297" y="1206"/>
                  </a:cubicBezTo>
                  <a:lnTo>
                    <a:pt x="275" y="148"/>
                  </a:lnTo>
                  <a:cubicBezTo>
                    <a:pt x="275" y="64"/>
                    <a:pt x="212" y="0"/>
                    <a:pt x="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
            <p:cNvSpPr/>
            <p:nvPr/>
          </p:nvSpPr>
          <p:spPr>
            <a:xfrm rot="-325182">
              <a:off x="985255" y="3580587"/>
              <a:ext cx="1894914" cy="1286191"/>
            </a:xfrm>
            <a:custGeom>
              <a:avLst/>
              <a:gdLst/>
              <a:ahLst/>
              <a:cxnLst/>
              <a:rect l="l" t="t" r="r" b="b"/>
              <a:pathLst>
                <a:path w="21087" h="14313" extrusionOk="0">
                  <a:moveTo>
                    <a:pt x="8381" y="0"/>
                  </a:moveTo>
                  <a:cubicBezTo>
                    <a:pt x="8264" y="0"/>
                    <a:pt x="8155" y="25"/>
                    <a:pt x="8059" y="79"/>
                  </a:cubicBezTo>
                  <a:cubicBezTo>
                    <a:pt x="7192" y="566"/>
                    <a:pt x="8862" y="1856"/>
                    <a:pt x="8862" y="1856"/>
                  </a:cubicBezTo>
                  <a:cubicBezTo>
                    <a:pt x="8862" y="1856"/>
                    <a:pt x="7477" y="1216"/>
                    <a:pt x="6476" y="1216"/>
                  </a:cubicBezTo>
                  <a:cubicBezTo>
                    <a:pt x="6297" y="1216"/>
                    <a:pt x="6130" y="1237"/>
                    <a:pt x="5986" y="1285"/>
                  </a:cubicBezTo>
                  <a:cubicBezTo>
                    <a:pt x="5055" y="1602"/>
                    <a:pt x="6303" y="2448"/>
                    <a:pt x="6303" y="2448"/>
                  </a:cubicBezTo>
                  <a:cubicBezTo>
                    <a:pt x="6303" y="2448"/>
                    <a:pt x="3089" y="2998"/>
                    <a:pt x="2729" y="3527"/>
                  </a:cubicBezTo>
                  <a:cubicBezTo>
                    <a:pt x="2370" y="4076"/>
                    <a:pt x="3871" y="4098"/>
                    <a:pt x="3871" y="4098"/>
                  </a:cubicBezTo>
                  <a:cubicBezTo>
                    <a:pt x="3871" y="4098"/>
                    <a:pt x="572" y="5388"/>
                    <a:pt x="149" y="6043"/>
                  </a:cubicBezTo>
                  <a:cubicBezTo>
                    <a:pt x="1" y="6262"/>
                    <a:pt x="161" y="6335"/>
                    <a:pt x="439" y="6335"/>
                  </a:cubicBezTo>
                  <a:cubicBezTo>
                    <a:pt x="997" y="6335"/>
                    <a:pt x="2031" y="6043"/>
                    <a:pt x="2031" y="6043"/>
                  </a:cubicBezTo>
                  <a:lnTo>
                    <a:pt x="2031" y="6043"/>
                  </a:lnTo>
                  <a:cubicBezTo>
                    <a:pt x="2031" y="6043"/>
                    <a:pt x="255" y="7333"/>
                    <a:pt x="339" y="8116"/>
                  </a:cubicBezTo>
                  <a:cubicBezTo>
                    <a:pt x="369" y="8334"/>
                    <a:pt x="513" y="8412"/>
                    <a:pt x="705" y="8412"/>
                  </a:cubicBezTo>
                  <a:cubicBezTo>
                    <a:pt x="1205" y="8412"/>
                    <a:pt x="2031" y="7883"/>
                    <a:pt x="2031" y="7883"/>
                  </a:cubicBezTo>
                  <a:lnTo>
                    <a:pt x="2031" y="7883"/>
                  </a:lnTo>
                  <a:cubicBezTo>
                    <a:pt x="2031" y="7883"/>
                    <a:pt x="107" y="9977"/>
                    <a:pt x="360" y="10633"/>
                  </a:cubicBezTo>
                  <a:cubicBezTo>
                    <a:pt x="423" y="10781"/>
                    <a:pt x="607" y="10838"/>
                    <a:pt x="855" y="10838"/>
                  </a:cubicBezTo>
                  <a:cubicBezTo>
                    <a:pt x="1705" y="10838"/>
                    <a:pt x="3300" y="10167"/>
                    <a:pt x="3300" y="10167"/>
                  </a:cubicBezTo>
                  <a:lnTo>
                    <a:pt x="3300" y="10167"/>
                  </a:lnTo>
                  <a:cubicBezTo>
                    <a:pt x="3300" y="10168"/>
                    <a:pt x="2179" y="12134"/>
                    <a:pt x="2983" y="12134"/>
                  </a:cubicBezTo>
                  <a:cubicBezTo>
                    <a:pt x="3765" y="12113"/>
                    <a:pt x="5225" y="11246"/>
                    <a:pt x="5225" y="11246"/>
                  </a:cubicBezTo>
                  <a:lnTo>
                    <a:pt x="5225" y="11246"/>
                  </a:lnTo>
                  <a:cubicBezTo>
                    <a:pt x="5225" y="11246"/>
                    <a:pt x="4367" y="13585"/>
                    <a:pt x="5122" y="13585"/>
                  </a:cubicBezTo>
                  <a:cubicBezTo>
                    <a:pt x="5153" y="13585"/>
                    <a:pt x="5187" y="13581"/>
                    <a:pt x="5225" y="13572"/>
                  </a:cubicBezTo>
                  <a:cubicBezTo>
                    <a:pt x="6176" y="13340"/>
                    <a:pt x="7762" y="11965"/>
                    <a:pt x="7763" y="11965"/>
                  </a:cubicBezTo>
                  <a:lnTo>
                    <a:pt x="7763" y="11965"/>
                  </a:lnTo>
                  <a:cubicBezTo>
                    <a:pt x="7763" y="11965"/>
                    <a:pt x="6917" y="14313"/>
                    <a:pt x="7826" y="14313"/>
                  </a:cubicBezTo>
                  <a:cubicBezTo>
                    <a:pt x="8355" y="14313"/>
                    <a:pt x="9835" y="13382"/>
                    <a:pt x="10364" y="12536"/>
                  </a:cubicBezTo>
                  <a:cubicBezTo>
                    <a:pt x="10893" y="13382"/>
                    <a:pt x="12394" y="14313"/>
                    <a:pt x="12923" y="14313"/>
                  </a:cubicBezTo>
                  <a:cubicBezTo>
                    <a:pt x="13832" y="14313"/>
                    <a:pt x="12987" y="11965"/>
                    <a:pt x="12987" y="11965"/>
                  </a:cubicBezTo>
                  <a:lnTo>
                    <a:pt x="12987" y="11965"/>
                  </a:lnTo>
                  <a:cubicBezTo>
                    <a:pt x="12987" y="11965"/>
                    <a:pt x="14573" y="13361"/>
                    <a:pt x="15503" y="13572"/>
                  </a:cubicBezTo>
                  <a:cubicBezTo>
                    <a:pt x="15541" y="13581"/>
                    <a:pt x="15576" y="13585"/>
                    <a:pt x="15609" y="13585"/>
                  </a:cubicBezTo>
                  <a:cubicBezTo>
                    <a:pt x="16380" y="13585"/>
                    <a:pt x="15503" y="11246"/>
                    <a:pt x="15503" y="11246"/>
                  </a:cubicBezTo>
                  <a:lnTo>
                    <a:pt x="15503" y="11246"/>
                  </a:lnTo>
                  <a:cubicBezTo>
                    <a:pt x="15503" y="11246"/>
                    <a:pt x="16984" y="12113"/>
                    <a:pt x="17766" y="12134"/>
                  </a:cubicBezTo>
                  <a:cubicBezTo>
                    <a:pt x="18570" y="12134"/>
                    <a:pt x="17449" y="10168"/>
                    <a:pt x="17449" y="10167"/>
                  </a:cubicBezTo>
                  <a:lnTo>
                    <a:pt x="17449" y="10167"/>
                  </a:lnTo>
                  <a:cubicBezTo>
                    <a:pt x="17449" y="10167"/>
                    <a:pt x="18954" y="10894"/>
                    <a:pt x="19728" y="10894"/>
                  </a:cubicBezTo>
                  <a:cubicBezTo>
                    <a:pt x="19943" y="10894"/>
                    <a:pt x="20101" y="10838"/>
                    <a:pt x="20156" y="10696"/>
                  </a:cubicBezTo>
                  <a:cubicBezTo>
                    <a:pt x="20410" y="10041"/>
                    <a:pt x="18697" y="7905"/>
                    <a:pt x="18697" y="7904"/>
                  </a:cubicBezTo>
                  <a:lnTo>
                    <a:pt x="18697" y="7904"/>
                  </a:lnTo>
                  <a:cubicBezTo>
                    <a:pt x="18697" y="7905"/>
                    <a:pt x="19523" y="8433"/>
                    <a:pt x="20023" y="8433"/>
                  </a:cubicBezTo>
                  <a:cubicBezTo>
                    <a:pt x="20215" y="8433"/>
                    <a:pt x="20359" y="8355"/>
                    <a:pt x="20389" y="8137"/>
                  </a:cubicBezTo>
                  <a:cubicBezTo>
                    <a:pt x="20495" y="7355"/>
                    <a:pt x="18697" y="6043"/>
                    <a:pt x="18697" y="6043"/>
                  </a:cubicBezTo>
                  <a:cubicBezTo>
                    <a:pt x="18697" y="6043"/>
                    <a:pt x="21087" y="6043"/>
                    <a:pt x="20643" y="5388"/>
                  </a:cubicBezTo>
                  <a:cubicBezTo>
                    <a:pt x="20220" y="4732"/>
                    <a:pt x="16836" y="4098"/>
                    <a:pt x="16836" y="4098"/>
                  </a:cubicBezTo>
                  <a:cubicBezTo>
                    <a:pt x="16836" y="4098"/>
                    <a:pt x="18316" y="3421"/>
                    <a:pt x="17978" y="2871"/>
                  </a:cubicBezTo>
                  <a:cubicBezTo>
                    <a:pt x="17721" y="2493"/>
                    <a:pt x="16007" y="2439"/>
                    <a:pt x="15049" y="2439"/>
                  </a:cubicBezTo>
                  <a:cubicBezTo>
                    <a:pt x="14666" y="2439"/>
                    <a:pt x="14404" y="2448"/>
                    <a:pt x="14404" y="2448"/>
                  </a:cubicBezTo>
                  <a:cubicBezTo>
                    <a:pt x="14404" y="2448"/>
                    <a:pt x="15778" y="1390"/>
                    <a:pt x="14848" y="1052"/>
                  </a:cubicBezTo>
                  <a:cubicBezTo>
                    <a:pt x="14734" y="1013"/>
                    <a:pt x="14604" y="996"/>
                    <a:pt x="14463" y="996"/>
                  </a:cubicBezTo>
                  <a:cubicBezTo>
                    <a:pt x="13447" y="996"/>
                    <a:pt x="11866" y="1877"/>
                    <a:pt x="11866" y="1877"/>
                  </a:cubicBezTo>
                  <a:cubicBezTo>
                    <a:pt x="11866" y="1877"/>
                    <a:pt x="12458" y="883"/>
                    <a:pt x="12141" y="523"/>
                  </a:cubicBezTo>
                  <a:cubicBezTo>
                    <a:pt x="12029" y="390"/>
                    <a:pt x="11890" y="333"/>
                    <a:pt x="11737" y="333"/>
                  </a:cubicBezTo>
                  <a:cubicBezTo>
                    <a:pt x="11285" y="333"/>
                    <a:pt x="10712" y="831"/>
                    <a:pt x="10364" y="1306"/>
                  </a:cubicBezTo>
                  <a:cubicBezTo>
                    <a:pt x="9969" y="767"/>
                    <a:pt x="9041" y="0"/>
                    <a:pt x="8381" y="0"/>
                  </a:cubicBezTo>
                  <a:close/>
                </a:path>
              </a:pathLst>
            </a:custGeom>
            <a:solidFill>
              <a:srgbClr val="E79B4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
            <p:cNvSpPr/>
            <p:nvPr/>
          </p:nvSpPr>
          <p:spPr>
            <a:xfrm rot="-325182">
              <a:off x="917084" y="3512909"/>
              <a:ext cx="2003198" cy="1427453"/>
            </a:xfrm>
            <a:custGeom>
              <a:avLst/>
              <a:gdLst/>
              <a:ahLst/>
              <a:cxnLst/>
              <a:rect l="l" t="t" r="r" b="b"/>
              <a:pathLst>
                <a:path w="22292" h="15885" extrusionOk="0">
                  <a:moveTo>
                    <a:pt x="11633" y="2729"/>
                  </a:moveTo>
                  <a:lnTo>
                    <a:pt x="11442" y="3047"/>
                  </a:lnTo>
                  <a:lnTo>
                    <a:pt x="11421" y="3026"/>
                  </a:lnTo>
                  <a:lnTo>
                    <a:pt x="11633" y="2729"/>
                  </a:lnTo>
                  <a:close/>
                  <a:moveTo>
                    <a:pt x="14572" y="2666"/>
                  </a:moveTo>
                  <a:lnTo>
                    <a:pt x="12753" y="4083"/>
                  </a:lnTo>
                  <a:lnTo>
                    <a:pt x="12753" y="4083"/>
                  </a:lnTo>
                  <a:lnTo>
                    <a:pt x="15207" y="3998"/>
                  </a:lnTo>
                  <a:cubicBezTo>
                    <a:pt x="15392" y="3993"/>
                    <a:pt x="15577" y="3990"/>
                    <a:pt x="15762" y="3990"/>
                  </a:cubicBezTo>
                  <a:cubicBezTo>
                    <a:pt x="16317" y="3990"/>
                    <a:pt x="16872" y="4014"/>
                    <a:pt x="17428" y="4062"/>
                  </a:cubicBezTo>
                  <a:cubicBezTo>
                    <a:pt x="17385" y="4104"/>
                    <a:pt x="17322" y="4125"/>
                    <a:pt x="17279" y="4146"/>
                  </a:cubicBezTo>
                  <a:lnTo>
                    <a:pt x="15016" y="5204"/>
                  </a:lnTo>
                  <a:lnTo>
                    <a:pt x="17470" y="5669"/>
                  </a:lnTo>
                  <a:cubicBezTo>
                    <a:pt x="18020" y="5775"/>
                    <a:pt x="18591" y="5902"/>
                    <a:pt x="19098" y="6029"/>
                  </a:cubicBezTo>
                  <a:lnTo>
                    <a:pt x="17005" y="6029"/>
                  </a:lnTo>
                  <a:lnTo>
                    <a:pt x="18485" y="7086"/>
                  </a:lnTo>
                  <a:lnTo>
                    <a:pt x="18485" y="7086"/>
                  </a:lnTo>
                  <a:lnTo>
                    <a:pt x="15862" y="5415"/>
                  </a:lnTo>
                  <a:lnTo>
                    <a:pt x="18823" y="9138"/>
                  </a:lnTo>
                  <a:cubicBezTo>
                    <a:pt x="19225" y="9645"/>
                    <a:pt x="19585" y="10195"/>
                    <a:pt x="19902" y="10745"/>
                  </a:cubicBezTo>
                  <a:cubicBezTo>
                    <a:pt x="19437" y="10618"/>
                    <a:pt x="18971" y="10428"/>
                    <a:pt x="18527" y="10216"/>
                  </a:cubicBezTo>
                  <a:lnTo>
                    <a:pt x="16264" y="9138"/>
                  </a:lnTo>
                  <a:lnTo>
                    <a:pt x="17491" y="11337"/>
                  </a:lnTo>
                  <a:cubicBezTo>
                    <a:pt x="17597" y="11506"/>
                    <a:pt x="17702" y="11697"/>
                    <a:pt x="17787" y="11887"/>
                  </a:cubicBezTo>
                  <a:cubicBezTo>
                    <a:pt x="17385" y="11718"/>
                    <a:pt x="17026" y="11549"/>
                    <a:pt x="16666" y="11337"/>
                  </a:cubicBezTo>
                  <a:lnTo>
                    <a:pt x="14742" y="10195"/>
                  </a:lnTo>
                  <a:lnTo>
                    <a:pt x="15524" y="12289"/>
                  </a:lnTo>
                  <a:cubicBezTo>
                    <a:pt x="15630" y="12606"/>
                    <a:pt x="15736" y="12945"/>
                    <a:pt x="15799" y="13262"/>
                  </a:cubicBezTo>
                  <a:cubicBezTo>
                    <a:pt x="15249" y="12923"/>
                    <a:pt x="14742" y="12543"/>
                    <a:pt x="14255" y="12141"/>
                  </a:cubicBezTo>
                  <a:lnTo>
                    <a:pt x="11992" y="10132"/>
                  </a:lnTo>
                  <a:lnTo>
                    <a:pt x="12986" y="12987"/>
                  </a:lnTo>
                  <a:cubicBezTo>
                    <a:pt x="13113" y="13368"/>
                    <a:pt x="13219" y="13727"/>
                    <a:pt x="13282" y="14129"/>
                  </a:cubicBezTo>
                  <a:cubicBezTo>
                    <a:pt x="12690" y="13812"/>
                    <a:pt x="12182" y="13389"/>
                    <a:pt x="11802" y="12881"/>
                  </a:cubicBezTo>
                  <a:lnTo>
                    <a:pt x="11125" y="11824"/>
                  </a:lnTo>
                  <a:lnTo>
                    <a:pt x="10448" y="12881"/>
                  </a:lnTo>
                  <a:cubicBezTo>
                    <a:pt x="10046" y="13389"/>
                    <a:pt x="9539" y="13812"/>
                    <a:pt x="8968" y="14129"/>
                  </a:cubicBezTo>
                  <a:cubicBezTo>
                    <a:pt x="9031" y="13748"/>
                    <a:pt x="9116" y="13368"/>
                    <a:pt x="9243" y="12987"/>
                  </a:cubicBezTo>
                  <a:lnTo>
                    <a:pt x="10258" y="10132"/>
                  </a:lnTo>
                  <a:lnTo>
                    <a:pt x="10258" y="10132"/>
                  </a:lnTo>
                  <a:lnTo>
                    <a:pt x="7974" y="12141"/>
                  </a:lnTo>
                  <a:cubicBezTo>
                    <a:pt x="7487" y="12564"/>
                    <a:pt x="6980" y="12945"/>
                    <a:pt x="6430" y="13283"/>
                  </a:cubicBezTo>
                  <a:cubicBezTo>
                    <a:pt x="6514" y="12945"/>
                    <a:pt x="6599" y="12606"/>
                    <a:pt x="6726" y="12289"/>
                  </a:cubicBezTo>
                  <a:lnTo>
                    <a:pt x="7487" y="10195"/>
                  </a:lnTo>
                  <a:lnTo>
                    <a:pt x="5584" y="11337"/>
                  </a:lnTo>
                  <a:cubicBezTo>
                    <a:pt x="5224" y="11549"/>
                    <a:pt x="4844" y="11739"/>
                    <a:pt x="4463" y="11887"/>
                  </a:cubicBezTo>
                  <a:cubicBezTo>
                    <a:pt x="4548" y="11718"/>
                    <a:pt x="4632" y="11506"/>
                    <a:pt x="4738" y="11337"/>
                  </a:cubicBezTo>
                  <a:lnTo>
                    <a:pt x="5901" y="9307"/>
                  </a:lnTo>
                  <a:lnTo>
                    <a:pt x="3744" y="10216"/>
                  </a:lnTo>
                  <a:cubicBezTo>
                    <a:pt x="3236" y="10428"/>
                    <a:pt x="2708" y="10597"/>
                    <a:pt x="2158" y="10745"/>
                  </a:cubicBezTo>
                  <a:cubicBezTo>
                    <a:pt x="2517" y="10195"/>
                    <a:pt x="2940" y="9688"/>
                    <a:pt x="3384" y="9201"/>
                  </a:cubicBezTo>
                  <a:lnTo>
                    <a:pt x="7530" y="4696"/>
                  </a:lnTo>
                  <a:lnTo>
                    <a:pt x="7530" y="4696"/>
                  </a:lnTo>
                  <a:lnTo>
                    <a:pt x="3723" y="7129"/>
                  </a:lnTo>
                  <a:lnTo>
                    <a:pt x="3723" y="7129"/>
                  </a:lnTo>
                  <a:lnTo>
                    <a:pt x="6874" y="4844"/>
                  </a:lnTo>
                  <a:lnTo>
                    <a:pt x="8651" y="4146"/>
                  </a:lnTo>
                  <a:lnTo>
                    <a:pt x="6557" y="4104"/>
                  </a:lnTo>
                  <a:cubicBezTo>
                    <a:pt x="6768" y="4062"/>
                    <a:pt x="6980" y="4041"/>
                    <a:pt x="7212" y="3998"/>
                  </a:cubicBezTo>
                  <a:lnTo>
                    <a:pt x="9137" y="3660"/>
                  </a:lnTo>
                  <a:lnTo>
                    <a:pt x="8016" y="2899"/>
                  </a:lnTo>
                  <a:lnTo>
                    <a:pt x="8016" y="2899"/>
                  </a:lnTo>
                  <a:cubicBezTo>
                    <a:pt x="8460" y="3026"/>
                    <a:pt x="8883" y="3174"/>
                    <a:pt x="9285" y="3364"/>
                  </a:cubicBezTo>
                  <a:lnTo>
                    <a:pt x="10808" y="4083"/>
                  </a:lnTo>
                  <a:lnTo>
                    <a:pt x="10385" y="4781"/>
                  </a:lnTo>
                  <a:lnTo>
                    <a:pt x="10385" y="4781"/>
                  </a:lnTo>
                  <a:lnTo>
                    <a:pt x="11273" y="4295"/>
                  </a:lnTo>
                  <a:lnTo>
                    <a:pt x="15588" y="6325"/>
                  </a:lnTo>
                  <a:lnTo>
                    <a:pt x="12288" y="3723"/>
                  </a:lnTo>
                  <a:lnTo>
                    <a:pt x="12986" y="3343"/>
                  </a:lnTo>
                  <a:cubicBezTo>
                    <a:pt x="13494" y="3047"/>
                    <a:pt x="14022" y="2835"/>
                    <a:pt x="14572" y="2666"/>
                  </a:cubicBezTo>
                  <a:close/>
                  <a:moveTo>
                    <a:pt x="9171" y="0"/>
                  </a:moveTo>
                  <a:cubicBezTo>
                    <a:pt x="8920" y="0"/>
                    <a:pt x="8673" y="58"/>
                    <a:pt x="8439" y="192"/>
                  </a:cubicBezTo>
                  <a:cubicBezTo>
                    <a:pt x="8079" y="382"/>
                    <a:pt x="7826" y="741"/>
                    <a:pt x="7805" y="1164"/>
                  </a:cubicBezTo>
                  <a:lnTo>
                    <a:pt x="7805" y="1249"/>
                  </a:lnTo>
                  <a:cubicBezTo>
                    <a:pt x="7645" y="1226"/>
                    <a:pt x="7488" y="1214"/>
                    <a:pt x="7334" y="1214"/>
                  </a:cubicBezTo>
                  <a:cubicBezTo>
                    <a:pt x="7057" y="1214"/>
                    <a:pt x="6786" y="1252"/>
                    <a:pt x="6514" y="1334"/>
                  </a:cubicBezTo>
                  <a:cubicBezTo>
                    <a:pt x="6049" y="1439"/>
                    <a:pt x="5711" y="1820"/>
                    <a:pt x="5647" y="2285"/>
                  </a:cubicBezTo>
                  <a:cubicBezTo>
                    <a:pt x="5626" y="2433"/>
                    <a:pt x="5626" y="2560"/>
                    <a:pt x="5668" y="2708"/>
                  </a:cubicBezTo>
                  <a:cubicBezTo>
                    <a:pt x="3279" y="3216"/>
                    <a:pt x="2961" y="3723"/>
                    <a:pt x="2856" y="3893"/>
                  </a:cubicBezTo>
                  <a:cubicBezTo>
                    <a:pt x="2644" y="4168"/>
                    <a:pt x="2602" y="4527"/>
                    <a:pt x="2729" y="4844"/>
                  </a:cubicBezTo>
                  <a:cubicBezTo>
                    <a:pt x="1650" y="5331"/>
                    <a:pt x="593" y="5902"/>
                    <a:pt x="254" y="6388"/>
                  </a:cubicBezTo>
                  <a:cubicBezTo>
                    <a:pt x="0" y="6727"/>
                    <a:pt x="0" y="7171"/>
                    <a:pt x="233" y="7509"/>
                  </a:cubicBezTo>
                  <a:cubicBezTo>
                    <a:pt x="339" y="7657"/>
                    <a:pt x="487" y="7784"/>
                    <a:pt x="677" y="7848"/>
                  </a:cubicBezTo>
                  <a:cubicBezTo>
                    <a:pt x="423" y="8186"/>
                    <a:pt x="318" y="8588"/>
                    <a:pt x="339" y="9011"/>
                  </a:cubicBezTo>
                  <a:cubicBezTo>
                    <a:pt x="381" y="9349"/>
                    <a:pt x="571" y="9666"/>
                    <a:pt x="868" y="9836"/>
                  </a:cubicBezTo>
                  <a:cubicBezTo>
                    <a:pt x="106" y="10999"/>
                    <a:pt x="296" y="11485"/>
                    <a:pt x="381" y="11697"/>
                  </a:cubicBezTo>
                  <a:cubicBezTo>
                    <a:pt x="487" y="11972"/>
                    <a:pt x="698" y="12183"/>
                    <a:pt x="952" y="12289"/>
                  </a:cubicBezTo>
                  <a:cubicBezTo>
                    <a:pt x="1142" y="12371"/>
                    <a:pt x="1368" y="12405"/>
                    <a:pt x="1615" y="12405"/>
                  </a:cubicBezTo>
                  <a:cubicBezTo>
                    <a:pt x="1944" y="12405"/>
                    <a:pt x="2312" y="12343"/>
                    <a:pt x="2686" y="12247"/>
                  </a:cubicBezTo>
                  <a:lnTo>
                    <a:pt x="2686" y="12247"/>
                  </a:lnTo>
                  <a:cubicBezTo>
                    <a:pt x="2623" y="12564"/>
                    <a:pt x="2665" y="12902"/>
                    <a:pt x="2813" y="13198"/>
                  </a:cubicBezTo>
                  <a:cubicBezTo>
                    <a:pt x="3004" y="13516"/>
                    <a:pt x="3363" y="13706"/>
                    <a:pt x="3723" y="13706"/>
                  </a:cubicBezTo>
                  <a:cubicBezTo>
                    <a:pt x="4082" y="13685"/>
                    <a:pt x="4442" y="13600"/>
                    <a:pt x="4780" y="13473"/>
                  </a:cubicBezTo>
                  <a:lnTo>
                    <a:pt x="4780" y="13473"/>
                  </a:lnTo>
                  <a:cubicBezTo>
                    <a:pt x="4717" y="14065"/>
                    <a:pt x="4801" y="14510"/>
                    <a:pt x="5076" y="14785"/>
                  </a:cubicBezTo>
                  <a:cubicBezTo>
                    <a:pt x="5287" y="15011"/>
                    <a:pt x="5571" y="15139"/>
                    <a:pt x="5873" y="15139"/>
                  </a:cubicBezTo>
                  <a:cubicBezTo>
                    <a:pt x="5966" y="15139"/>
                    <a:pt x="6061" y="15127"/>
                    <a:pt x="6155" y="15102"/>
                  </a:cubicBezTo>
                  <a:cubicBezTo>
                    <a:pt x="6578" y="14996"/>
                    <a:pt x="6980" y="14806"/>
                    <a:pt x="7360" y="14552"/>
                  </a:cubicBezTo>
                  <a:cubicBezTo>
                    <a:pt x="7360" y="14869"/>
                    <a:pt x="7445" y="15144"/>
                    <a:pt x="7614" y="15398"/>
                  </a:cubicBezTo>
                  <a:cubicBezTo>
                    <a:pt x="7847" y="15715"/>
                    <a:pt x="8185" y="15884"/>
                    <a:pt x="8566" y="15884"/>
                  </a:cubicBezTo>
                  <a:cubicBezTo>
                    <a:pt x="9222" y="15884"/>
                    <a:pt x="10321" y="15250"/>
                    <a:pt x="11125" y="14510"/>
                  </a:cubicBezTo>
                  <a:cubicBezTo>
                    <a:pt x="11908" y="15250"/>
                    <a:pt x="13007" y="15884"/>
                    <a:pt x="13684" y="15884"/>
                  </a:cubicBezTo>
                  <a:cubicBezTo>
                    <a:pt x="14044" y="15884"/>
                    <a:pt x="14382" y="15694"/>
                    <a:pt x="14615" y="15398"/>
                  </a:cubicBezTo>
                  <a:cubicBezTo>
                    <a:pt x="14763" y="15144"/>
                    <a:pt x="14868" y="14869"/>
                    <a:pt x="14868" y="14552"/>
                  </a:cubicBezTo>
                  <a:cubicBezTo>
                    <a:pt x="15249" y="14806"/>
                    <a:pt x="15651" y="14996"/>
                    <a:pt x="16074" y="15123"/>
                  </a:cubicBezTo>
                  <a:cubicBezTo>
                    <a:pt x="16168" y="15148"/>
                    <a:pt x="16264" y="15160"/>
                    <a:pt x="16358" y="15160"/>
                  </a:cubicBezTo>
                  <a:cubicBezTo>
                    <a:pt x="16665" y="15160"/>
                    <a:pt x="16958" y="15032"/>
                    <a:pt x="17153" y="14806"/>
                  </a:cubicBezTo>
                  <a:cubicBezTo>
                    <a:pt x="17406" y="14510"/>
                    <a:pt x="17512" y="14087"/>
                    <a:pt x="17449" y="13473"/>
                  </a:cubicBezTo>
                  <a:lnTo>
                    <a:pt x="17449" y="13473"/>
                  </a:lnTo>
                  <a:cubicBezTo>
                    <a:pt x="17787" y="13621"/>
                    <a:pt x="18147" y="13685"/>
                    <a:pt x="18506" y="13706"/>
                  </a:cubicBezTo>
                  <a:cubicBezTo>
                    <a:pt x="18525" y="13707"/>
                    <a:pt x="18544" y="13708"/>
                    <a:pt x="18563" y="13708"/>
                  </a:cubicBezTo>
                  <a:cubicBezTo>
                    <a:pt x="18923" y="13708"/>
                    <a:pt x="19256" y="13520"/>
                    <a:pt x="19437" y="13198"/>
                  </a:cubicBezTo>
                  <a:cubicBezTo>
                    <a:pt x="19585" y="12945"/>
                    <a:pt x="19627" y="12627"/>
                    <a:pt x="19564" y="12331"/>
                  </a:cubicBezTo>
                  <a:lnTo>
                    <a:pt x="19564" y="12331"/>
                  </a:lnTo>
                  <a:cubicBezTo>
                    <a:pt x="19824" y="12422"/>
                    <a:pt x="20091" y="12464"/>
                    <a:pt x="20354" y="12464"/>
                  </a:cubicBezTo>
                  <a:cubicBezTo>
                    <a:pt x="20582" y="12464"/>
                    <a:pt x="20807" y="12432"/>
                    <a:pt x="21023" y="12374"/>
                  </a:cubicBezTo>
                  <a:cubicBezTo>
                    <a:pt x="21319" y="12268"/>
                    <a:pt x="21531" y="12035"/>
                    <a:pt x="21636" y="11760"/>
                  </a:cubicBezTo>
                  <a:cubicBezTo>
                    <a:pt x="21805" y="11316"/>
                    <a:pt x="21679" y="10703"/>
                    <a:pt x="21234" y="9899"/>
                  </a:cubicBezTo>
                  <a:lnTo>
                    <a:pt x="21298" y="9878"/>
                  </a:lnTo>
                  <a:cubicBezTo>
                    <a:pt x="21636" y="9709"/>
                    <a:pt x="21869" y="9370"/>
                    <a:pt x="21911" y="8990"/>
                  </a:cubicBezTo>
                  <a:cubicBezTo>
                    <a:pt x="21975" y="8461"/>
                    <a:pt x="21679" y="7911"/>
                    <a:pt x="21256" y="7403"/>
                  </a:cubicBezTo>
                  <a:cubicBezTo>
                    <a:pt x="21890" y="7213"/>
                    <a:pt x="22059" y="6938"/>
                    <a:pt x="22123" y="6790"/>
                  </a:cubicBezTo>
                  <a:cubicBezTo>
                    <a:pt x="22292" y="6452"/>
                    <a:pt x="22271" y="6029"/>
                    <a:pt x="22059" y="5733"/>
                  </a:cubicBezTo>
                  <a:cubicBezTo>
                    <a:pt x="21700" y="5204"/>
                    <a:pt x="20600" y="4781"/>
                    <a:pt x="19394" y="4464"/>
                  </a:cubicBezTo>
                  <a:cubicBezTo>
                    <a:pt x="19437" y="4379"/>
                    <a:pt x="19500" y="4273"/>
                    <a:pt x="19521" y="4168"/>
                  </a:cubicBezTo>
                  <a:cubicBezTo>
                    <a:pt x="19627" y="3850"/>
                    <a:pt x="19564" y="3512"/>
                    <a:pt x="19394" y="3237"/>
                  </a:cubicBezTo>
                  <a:cubicBezTo>
                    <a:pt x="19246" y="3026"/>
                    <a:pt x="18929" y="2539"/>
                    <a:pt x="16708" y="2433"/>
                  </a:cubicBezTo>
                  <a:cubicBezTo>
                    <a:pt x="16814" y="1841"/>
                    <a:pt x="16455" y="1249"/>
                    <a:pt x="15862" y="1101"/>
                  </a:cubicBezTo>
                  <a:cubicBezTo>
                    <a:pt x="15665" y="1030"/>
                    <a:pt x="15444" y="1000"/>
                    <a:pt x="15211" y="1000"/>
                  </a:cubicBezTo>
                  <a:cubicBezTo>
                    <a:pt x="14744" y="1000"/>
                    <a:pt x="14227" y="1122"/>
                    <a:pt x="13748" y="1291"/>
                  </a:cubicBezTo>
                  <a:cubicBezTo>
                    <a:pt x="13705" y="1101"/>
                    <a:pt x="13621" y="932"/>
                    <a:pt x="13515" y="805"/>
                  </a:cubicBezTo>
                  <a:cubicBezTo>
                    <a:pt x="13261" y="488"/>
                    <a:pt x="12859" y="318"/>
                    <a:pt x="12457" y="318"/>
                  </a:cubicBezTo>
                  <a:cubicBezTo>
                    <a:pt x="11950" y="382"/>
                    <a:pt x="11485" y="593"/>
                    <a:pt x="11125" y="932"/>
                  </a:cubicBezTo>
                  <a:cubicBezTo>
                    <a:pt x="10595" y="449"/>
                    <a:pt x="9871" y="0"/>
                    <a:pt x="9171" y="0"/>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
            <p:cNvSpPr/>
            <p:nvPr/>
          </p:nvSpPr>
          <p:spPr>
            <a:xfrm rot="-325182">
              <a:off x="985255" y="3580587"/>
              <a:ext cx="1894914" cy="1286191"/>
            </a:xfrm>
            <a:custGeom>
              <a:avLst/>
              <a:gdLst/>
              <a:ahLst/>
              <a:cxnLst/>
              <a:rect l="l" t="t" r="r" b="b"/>
              <a:pathLst>
                <a:path w="21087" h="14313" extrusionOk="0">
                  <a:moveTo>
                    <a:pt x="8381" y="0"/>
                  </a:moveTo>
                  <a:cubicBezTo>
                    <a:pt x="8264" y="0"/>
                    <a:pt x="8155" y="25"/>
                    <a:pt x="8059" y="79"/>
                  </a:cubicBezTo>
                  <a:cubicBezTo>
                    <a:pt x="7192" y="566"/>
                    <a:pt x="8862" y="1856"/>
                    <a:pt x="8862" y="1856"/>
                  </a:cubicBezTo>
                  <a:cubicBezTo>
                    <a:pt x="8862" y="1856"/>
                    <a:pt x="7477" y="1216"/>
                    <a:pt x="6476" y="1216"/>
                  </a:cubicBezTo>
                  <a:cubicBezTo>
                    <a:pt x="6297" y="1216"/>
                    <a:pt x="6130" y="1237"/>
                    <a:pt x="5986" y="1285"/>
                  </a:cubicBezTo>
                  <a:cubicBezTo>
                    <a:pt x="5055" y="1602"/>
                    <a:pt x="6303" y="2448"/>
                    <a:pt x="6303" y="2448"/>
                  </a:cubicBezTo>
                  <a:cubicBezTo>
                    <a:pt x="6303" y="2448"/>
                    <a:pt x="3089" y="2998"/>
                    <a:pt x="2729" y="3527"/>
                  </a:cubicBezTo>
                  <a:cubicBezTo>
                    <a:pt x="2370" y="4076"/>
                    <a:pt x="3871" y="4098"/>
                    <a:pt x="3871" y="4098"/>
                  </a:cubicBezTo>
                  <a:cubicBezTo>
                    <a:pt x="3871" y="4098"/>
                    <a:pt x="572" y="5388"/>
                    <a:pt x="149" y="6043"/>
                  </a:cubicBezTo>
                  <a:cubicBezTo>
                    <a:pt x="1" y="6262"/>
                    <a:pt x="161" y="6335"/>
                    <a:pt x="439" y="6335"/>
                  </a:cubicBezTo>
                  <a:cubicBezTo>
                    <a:pt x="997" y="6335"/>
                    <a:pt x="2031" y="6043"/>
                    <a:pt x="2031" y="6043"/>
                  </a:cubicBezTo>
                  <a:lnTo>
                    <a:pt x="2031" y="6043"/>
                  </a:lnTo>
                  <a:cubicBezTo>
                    <a:pt x="2031" y="6043"/>
                    <a:pt x="255" y="7333"/>
                    <a:pt x="339" y="8116"/>
                  </a:cubicBezTo>
                  <a:cubicBezTo>
                    <a:pt x="369" y="8334"/>
                    <a:pt x="513" y="8412"/>
                    <a:pt x="705" y="8412"/>
                  </a:cubicBezTo>
                  <a:cubicBezTo>
                    <a:pt x="1205" y="8412"/>
                    <a:pt x="2031" y="7883"/>
                    <a:pt x="2031" y="7883"/>
                  </a:cubicBezTo>
                  <a:lnTo>
                    <a:pt x="2031" y="7883"/>
                  </a:lnTo>
                  <a:cubicBezTo>
                    <a:pt x="2031" y="7883"/>
                    <a:pt x="107" y="9977"/>
                    <a:pt x="360" y="10633"/>
                  </a:cubicBezTo>
                  <a:cubicBezTo>
                    <a:pt x="423" y="10781"/>
                    <a:pt x="607" y="10838"/>
                    <a:pt x="855" y="10838"/>
                  </a:cubicBezTo>
                  <a:cubicBezTo>
                    <a:pt x="1705" y="10838"/>
                    <a:pt x="3300" y="10167"/>
                    <a:pt x="3300" y="10167"/>
                  </a:cubicBezTo>
                  <a:lnTo>
                    <a:pt x="3300" y="10167"/>
                  </a:lnTo>
                  <a:cubicBezTo>
                    <a:pt x="3300" y="10168"/>
                    <a:pt x="2179" y="12134"/>
                    <a:pt x="2983" y="12134"/>
                  </a:cubicBezTo>
                  <a:cubicBezTo>
                    <a:pt x="3765" y="12113"/>
                    <a:pt x="5225" y="11246"/>
                    <a:pt x="5225" y="11246"/>
                  </a:cubicBezTo>
                  <a:lnTo>
                    <a:pt x="5225" y="11246"/>
                  </a:lnTo>
                  <a:cubicBezTo>
                    <a:pt x="5225" y="11246"/>
                    <a:pt x="4367" y="13585"/>
                    <a:pt x="5122" y="13585"/>
                  </a:cubicBezTo>
                  <a:cubicBezTo>
                    <a:pt x="5153" y="13585"/>
                    <a:pt x="5187" y="13581"/>
                    <a:pt x="5225" y="13572"/>
                  </a:cubicBezTo>
                  <a:cubicBezTo>
                    <a:pt x="6176" y="13340"/>
                    <a:pt x="7762" y="11965"/>
                    <a:pt x="7763" y="11965"/>
                  </a:cubicBezTo>
                  <a:lnTo>
                    <a:pt x="7763" y="11965"/>
                  </a:lnTo>
                  <a:cubicBezTo>
                    <a:pt x="7763" y="11965"/>
                    <a:pt x="6917" y="14313"/>
                    <a:pt x="7826" y="14313"/>
                  </a:cubicBezTo>
                  <a:cubicBezTo>
                    <a:pt x="8355" y="14313"/>
                    <a:pt x="9835" y="13382"/>
                    <a:pt x="10364" y="12536"/>
                  </a:cubicBezTo>
                  <a:cubicBezTo>
                    <a:pt x="10914" y="13382"/>
                    <a:pt x="12394" y="14313"/>
                    <a:pt x="12923" y="14313"/>
                  </a:cubicBezTo>
                  <a:cubicBezTo>
                    <a:pt x="13832" y="14313"/>
                    <a:pt x="12987" y="11965"/>
                    <a:pt x="12987" y="11965"/>
                  </a:cubicBezTo>
                  <a:lnTo>
                    <a:pt x="12987" y="11965"/>
                  </a:lnTo>
                  <a:cubicBezTo>
                    <a:pt x="12987" y="11965"/>
                    <a:pt x="14573" y="13361"/>
                    <a:pt x="15503" y="13572"/>
                  </a:cubicBezTo>
                  <a:cubicBezTo>
                    <a:pt x="15541" y="13581"/>
                    <a:pt x="15576" y="13585"/>
                    <a:pt x="15609" y="13585"/>
                  </a:cubicBezTo>
                  <a:cubicBezTo>
                    <a:pt x="16380" y="13585"/>
                    <a:pt x="15503" y="11246"/>
                    <a:pt x="15503" y="11246"/>
                  </a:cubicBezTo>
                  <a:lnTo>
                    <a:pt x="15503" y="11246"/>
                  </a:lnTo>
                  <a:cubicBezTo>
                    <a:pt x="15503" y="11246"/>
                    <a:pt x="16984" y="12113"/>
                    <a:pt x="17766" y="12134"/>
                  </a:cubicBezTo>
                  <a:cubicBezTo>
                    <a:pt x="18570" y="12134"/>
                    <a:pt x="17449" y="10168"/>
                    <a:pt x="17449" y="10167"/>
                  </a:cubicBezTo>
                  <a:lnTo>
                    <a:pt x="17449" y="10167"/>
                  </a:lnTo>
                  <a:cubicBezTo>
                    <a:pt x="17449" y="10167"/>
                    <a:pt x="18954" y="10894"/>
                    <a:pt x="19728" y="10894"/>
                  </a:cubicBezTo>
                  <a:cubicBezTo>
                    <a:pt x="19943" y="10894"/>
                    <a:pt x="20101" y="10838"/>
                    <a:pt x="20156" y="10696"/>
                  </a:cubicBezTo>
                  <a:cubicBezTo>
                    <a:pt x="20410" y="10041"/>
                    <a:pt x="18697" y="7905"/>
                    <a:pt x="18697" y="7904"/>
                  </a:cubicBezTo>
                  <a:lnTo>
                    <a:pt x="18697" y="7904"/>
                  </a:lnTo>
                  <a:cubicBezTo>
                    <a:pt x="18697" y="7905"/>
                    <a:pt x="19523" y="8433"/>
                    <a:pt x="20023" y="8433"/>
                  </a:cubicBezTo>
                  <a:cubicBezTo>
                    <a:pt x="20215" y="8433"/>
                    <a:pt x="20359" y="8355"/>
                    <a:pt x="20389" y="8137"/>
                  </a:cubicBezTo>
                  <a:cubicBezTo>
                    <a:pt x="20495" y="7355"/>
                    <a:pt x="18697" y="6043"/>
                    <a:pt x="18697" y="6043"/>
                  </a:cubicBezTo>
                  <a:cubicBezTo>
                    <a:pt x="18697" y="6043"/>
                    <a:pt x="21087" y="6043"/>
                    <a:pt x="20643" y="5388"/>
                  </a:cubicBezTo>
                  <a:cubicBezTo>
                    <a:pt x="20198" y="4732"/>
                    <a:pt x="16836" y="4098"/>
                    <a:pt x="16836" y="4098"/>
                  </a:cubicBezTo>
                  <a:cubicBezTo>
                    <a:pt x="16836" y="4098"/>
                    <a:pt x="18316" y="3421"/>
                    <a:pt x="17978" y="2871"/>
                  </a:cubicBezTo>
                  <a:cubicBezTo>
                    <a:pt x="17721" y="2493"/>
                    <a:pt x="16007" y="2439"/>
                    <a:pt x="15049" y="2439"/>
                  </a:cubicBezTo>
                  <a:cubicBezTo>
                    <a:pt x="14666" y="2439"/>
                    <a:pt x="14404" y="2448"/>
                    <a:pt x="14404" y="2448"/>
                  </a:cubicBezTo>
                  <a:cubicBezTo>
                    <a:pt x="14404" y="2448"/>
                    <a:pt x="15778" y="1390"/>
                    <a:pt x="14848" y="1052"/>
                  </a:cubicBezTo>
                  <a:cubicBezTo>
                    <a:pt x="14734" y="1013"/>
                    <a:pt x="14604" y="996"/>
                    <a:pt x="14462" y="996"/>
                  </a:cubicBezTo>
                  <a:cubicBezTo>
                    <a:pt x="13442" y="996"/>
                    <a:pt x="11844" y="1877"/>
                    <a:pt x="11844" y="1877"/>
                  </a:cubicBezTo>
                  <a:cubicBezTo>
                    <a:pt x="11844" y="1877"/>
                    <a:pt x="12458" y="883"/>
                    <a:pt x="12141" y="523"/>
                  </a:cubicBezTo>
                  <a:cubicBezTo>
                    <a:pt x="12029" y="390"/>
                    <a:pt x="11890" y="333"/>
                    <a:pt x="11737" y="333"/>
                  </a:cubicBezTo>
                  <a:cubicBezTo>
                    <a:pt x="11285" y="333"/>
                    <a:pt x="10712" y="831"/>
                    <a:pt x="10364" y="1306"/>
                  </a:cubicBezTo>
                  <a:cubicBezTo>
                    <a:pt x="9969" y="767"/>
                    <a:pt x="9041" y="0"/>
                    <a:pt x="8381" y="0"/>
                  </a:cubicBezTo>
                  <a:close/>
                </a:path>
              </a:pathLst>
            </a:custGeom>
            <a:solidFill>
              <a:srgbClr val="EEC05A"/>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
            <p:cNvSpPr/>
            <p:nvPr/>
          </p:nvSpPr>
          <p:spPr>
            <a:xfrm rot="-325182">
              <a:off x="1903309" y="3854841"/>
              <a:ext cx="446703" cy="479412"/>
            </a:xfrm>
            <a:custGeom>
              <a:avLst/>
              <a:gdLst/>
              <a:ahLst/>
              <a:cxnLst/>
              <a:rect l="l" t="t" r="r" b="b"/>
              <a:pathLst>
                <a:path w="4971" h="5335" extrusionOk="0">
                  <a:moveTo>
                    <a:pt x="2832" y="0"/>
                  </a:moveTo>
                  <a:cubicBezTo>
                    <a:pt x="1144" y="0"/>
                    <a:pt x="1" y="3310"/>
                    <a:pt x="1" y="3310"/>
                  </a:cubicBezTo>
                  <a:cubicBezTo>
                    <a:pt x="1" y="3310"/>
                    <a:pt x="96" y="5335"/>
                    <a:pt x="2776" y="5335"/>
                  </a:cubicBezTo>
                  <a:cubicBezTo>
                    <a:pt x="3194" y="5335"/>
                    <a:pt x="3676" y="5285"/>
                    <a:pt x="4231" y="5171"/>
                  </a:cubicBezTo>
                  <a:cubicBezTo>
                    <a:pt x="4675" y="5065"/>
                    <a:pt x="4971" y="4685"/>
                    <a:pt x="4971" y="4262"/>
                  </a:cubicBezTo>
                  <a:cubicBezTo>
                    <a:pt x="4971" y="2908"/>
                    <a:pt x="4823" y="793"/>
                    <a:pt x="3427" y="138"/>
                  </a:cubicBezTo>
                  <a:cubicBezTo>
                    <a:pt x="3222" y="43"/>
                    <a:pt x="3024" y="0"/>
                    <a:pt x="2832" y="0"/>
                  </a:cubicBezTo>
                  <a:close/>
                </a:path>
              </a:pathLst>
            </a:custGeom>
            <a:solidFill>
              <a:srgbClr val="D9D8B3"/>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
            <p:cNvSpPr/>
            <p:nvPr/>
          </p:nvSpPr>
          <p:spPr>
            <a:xfrm rot="-325182">
              <a:off x="1652809" y="3946322"/>
              <a:ext cx="545461" cy="603781"/>
            </a:xfrm>
            <a:custGeom>
              <a:avLst/>
              <a:gdLst/>
              <a:ahLst/>
              <a:cxnLst/>
              <a:rect l="l" t="t" r="r" b="b"/>
              <a:pathLst>
                <a:path w="6070" h="6719" extrusionOk="0">
                  <a:moveTo>
                    <a:pt x="2589" y="0"/>
                  </a:moveTo>
                  <a:cubicBezTo>
                    <a:pt x="219" y="0"/>
                    <a:pt x="0" y="5197"/>
                    <a:pt x="0" y="5197"/>
                  </a:cubicBezTo>
                  <a:cubicBezTo>
                    <a:pt x="0" y="5197"/>
                    <a:pt x="568" y="6718"/>
                    <a:pt x="2444" y="6718"/>
                  </a:cubicBezTo>
                  <a:cubicBezTo>
                    <a:pt x="3203" y="6718"/>
                    <a:pt x="4177" y="6469"/>
                    <a:pt x="5414" y="5768"/>
                  </a:cubicBezTo>
                  <a:cubicBezTo>
                    <a:pt x="5858" y="5514"/>
                    <a:pt x="6070" y="4985"/>
                    <a:pt x="5922" y="4499"/>
                  </a:cubicBezTo>
                  <a:cubicBezTo>
                    <a:pt x="5435" y="2976"/>
                    <a:pt x="4611" y="269"/>
                    <a:pt x="2813" y="15"/>
                  </a:cubicBezTo>
                  <a:cubicBezTo>
                    <a:pt x="2736" y="5"/>
                    <a:pt x="2662" y="0"/>
                    <a:pt x="2589" y="0"/>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
            <p:cNvSpPr/>
            <p:nvPr/>
          </p:nvSpPr>
          <p:spPr>
            <a:xfrm rot="-325182">
              <a:off x="1653395" y="3958528"/>
              <a:ext cx="275606" cy="604500"/>
            </a:xfrm>
            <a:custGeom>
              <a:avLst/>
              <a:gdLst/>
              <a:ahLst/>
              <a:cxnLst/>
              <a:rect l="l" t="t" r="r" b="b"/>
              <a:pathLst>
                <a:path w="3067" h="6727" extrusionOk="0">
                  <a:moveTo>
                    <a:pt x="2559" y="0"/>
                  </a:moveTo>
                  <a:cubicBezTo>
                    <a:pt x="338" y="43"/>
                    <a:pt x="21" y="4653"/>
                    <a:pt x="0" y="5161"/>
                  </a:cubicBezTo>
                  <a:cubicBezTo>
                    <a:pt x="0" y="5203"/>
                    <a:pt x="0" y="5224"/>
                    <a:pt x="21" y="5245"/>
                  </a:cubicBezTo>
                  <a:cubicBezTo>
                    <a:pt x="120" y="5501"/>
                    <a:pt x="767" y="6726"/>
                    <a:pt x="2456" y="6726"/>
                  </a:cubicBezTo>
                  <a:cubicBezTo>
                    <a:pt x="2583" y="6726"/>
                    <a:pt x="2716" y="6719"/>
                    <a:pt x="2855" y="6705"/>
                  </a:cubicBezTo>
                  <a:cubicBezTo>
                    <a:pt x="2982" y="6683"/>
                    <a:pt x="3067" y="6557"/>
                    <a:pt x="3003" y="6430"/>
                  </a:cubicBezTo>
                  <a:cubicBezTo>
                    <a:pt x="1988" y="4526"/>
                    <a:pt x="1671" y="2073"/>
                    <a:pt x="2728" y="296"/>
                  </a:cubicBezTo>
                  <a:cubicBezTo>
                    <a:pt x="2623" y="148"/>
                    <a:pt x="2644" y="169"/>
                    <a:pt x="2559" y="0"/>
                  </a:cubicBezTo>
                  <a:close/>
                </a:path>
              </a:pathLst>
            </a:custGeom>
            <a:solidFill>
              <a:srgbClr val="EDECCE"/>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
            <p:cNvSpPr/>
            <p:nvPr/>
          </p:nvSpPr>
          <p:spPr>
            <a:xfrm rot="-325182">
              <a:off x="1369583" y="4220987"/>
              <a:ext cx="1215470" cy="371848"/>
            </a:xfrm>
            <a:custGeom>
              <a:avLst/>
              <a:gdLst/>
              <a:ahLst/>
              <a:cxnLst/>
              <a:rect l="l" t="t" r="r" b="b"/>
              <a:pathLst>
                <a:path w="13526" h="4138" extrusionOk="0">
                  <a:moveTo>
                    <a:pt x="233" y="0"/>
                  </a:moveTo>
                  <a:cubicBezTo>
                    <a:pt x="149" y="0"/>
                    <a:pt x="106" y="127"/>
                    <a:pt x="191" y="148"/>
                  </a:cubicBezTo>
                  <a:cubicBezTo>
                    <a:pt x="783" y="381"/>
                    <a:pt x="1333" y="740"/>
                    <a:pt x="1777" y="1206"/>
                  </a:cubicBezTo>
                  <a:cubicBezTo>
                    <a:pt x="1819" y="1227"/>
                    <a:pt x="1798" y="1290"/>
                    <a:pt x="1756" y="1311"/>
                  </a:cubicBezTo>
                  <a:cubicBezTo>
                    <a:pt x="1122" y="1438"/>
                    <a:pt x="550" y="1713"/>
                    <a:pt x="64" y="2136"/>
                  </a:cubicBezTo>
                  <a:cubicBezTo>
                    <a:pt x="1" y="2179"/>
                    <a:pt x="43" y="2263"/>
                    <a:pt x="128" y="2263"/>
                  </a:cubicBezTo>
                  <a:cubicBezTo>
                    <a:pt x="442" y="2167"/>
                    <a:pt x="1040" y="2045"/>
                    <a:pt x="1658" y="2045"/>
                  </a:cubicBezTo>
                  <a:cubicBezTo>
                    <a:pt x="1995" y="2045"/>
                    <a:pt x="2338" y="2082"/>
                    <a:pt x="2644" y="2179"/>
                  </a:cubicBezTo>
                  <a:cubicBezTo>
                    <a:pt x="3004" y="2327"/>
                    <a:pt x="3321" y="2580"/>
                    <a:pt x="3533" y="2919"/>
                  </a:cubicBezTo>
                  <a:cubicBezTo>
                    <a:pt x="3554" y="2940"/>
                    <a:pt x="3533" y="3003"/>
                    <a:pt x="3490" y="3003"/>
                  </a:cubicBezTo>
                  <a:cubicBezTo>
                    <a:pt x="3300" y="3088"/>
                    <a:pt x="3342" y="3384"/>
                    <a:pt x="3575" y="3384"/>
                  </a:cubicBezTo>
                  <a:cubicBezTo>
                    <a:pt x="3645" y="3381"/>
                    <a:pt x="3715" y="3379"/>
                    <a:pt x="3784" y="3379"/>
                  </a:cubicBezTo>
                  <a:cubicBezTo>
                    <a:pt x="4168" y="3379"/>
                    <a:pt x="4510" y="3434"/>
                    <a:pt x="4653" y="3596"/>
                  </a:cubicBezTo>
                  <a:cubicBezTo>
                    <a:pt x="5078" y="4020"/>
                    <a:pt x="5430" y="4137"/>
                    <a:pt x="5691" y="4137"/>
                  </a:cubicBezTo>
                  <a:cubicBezTo>
                    <a:pt x="6015" y="4137"/>
                    <a:pt x="6197" y="3955"/>
                    <a:pt x="6197" y="3955"/>
                  </a:cubicBezTo>
                  <a:cubicBezTo>
                    <a:pt x="6197" y="3955"/>
                    <a:pt x="7173" y="3362"/>
                    <a:pt x="8208" y="3362"/>
                  </a:cubicBezTo>
                  <a:cubicBezTo>
                    <a:pt x="8484" y="3362"/>
                    <a:pt x="8764" y="3404"/>
                    <a:pt x="9031" y="3511"/>
                  </a:cubicBezTo>
                  <a:cubicBezTo>
                    <a:pt x="9038" y="3517"/>
                    <a:pt x="9044" y="3520"/>
                    <a:pt x="9050" y="3520"/>
                  </a:cubicBezTo>
                  <a:cubicBezTo>
                    <a:pt x="9065" y="3520"/>
                    <a:pt x="9080" y="3505"/>
                    <a:pt x="9095" y="3490"/>
                  </a:cubicBezTo>
                  <a:cubicBezTo>
                    <a:pt x="9244" y="3247"/>
                    <a:pt x="9936" y="2248"/>
                    <a:pt x="10969" y="2248"/>
                  </a:cubicBezTo>
                  <a:cubicBezTo>
                    <a:pt x="11107" y="2248"/>
                    <a:pt x="11251" y="2266"/>
                    <a:pt x="11400" y="2305"/>
                  </a:cubicBezTo>
                  <a:cubicBezTo>
                    <a:pt x="11409" y="2308"/>
                    <a:pt x="11417" y="2310"/>
                    <a:pt x="11424" y="2310"/>
                  </a:cubicBezTo>
                  <a:cubicBezTo>
                    <a:pt x="11473" y="2310"/>
                    <a:pt x="11500" y="2255"/>
                    <a:pt x="11464" y="2200"/>
                  </a:cubicBezTo>
                  <a:cubicBezTo>
                    <a:pt x="11257" y="1907"/>
                    <a:pt x="10896" y="1726"/>
                    <a:pt x="10530" y="1726"/>
                  </a:cubicBezTo>
                  <a:cubicBezTo>
                    <a:pt x="10446" y="1726"/>
                    <a:pt x="10362" y="1736"/>
                    <a:pt x="10279" y="1756"/>
                  </a:cubicBezTo>
                  <a:cubicBezTo>
                    <a:pt x="10216" y="1756"/>
                    <a:pt x="10173" y="1692"/>
                    <a:pt x="10216" y="1650"/>
                  </a:cubicBezTo>
                  <a:cubicBezTo>
                    <a:pt x="10577" y="1323"/>
                    <a:pt x="11486" y="617"/>
                    <a:pt x="12621" y="617"/>
                  </a:cubicBezTo>
                  <a:cubicBezTo>
                    <a:pt x="12880" y="617"/>
                    <a:pt x="13151" y="654"/>
                    <a:pt x="13430" y="740"/>
                  </a:cubicBezTo>
                  <a:cubicBezTo>
                    <a:pt x="13441" y="747"/>
                    <a:pt x="13450" y="750"/>
                    <a:pt x="13459" y="750"/>
                  </a:cubicBezTo>
                  <a:cubicBezTo>
                    <a:pt x="13505" y="750"/>
                    <a:pt x="13526" y="670"/>
                    <a:pt x="13473" y="635"/>
                  </a:cubicBezTo>
                  <a:cubicBezTo>
                    <a:pt x="13113" y="357"/>
                    <a:pt x="12514" y="3"/>
                    <a:pt x="11889" y="3"/>
                  </a:cubicBezTo>
                  <a:cubicBezTo>
                    <a:pt x="11705" y="3"/>
                    <a:pt x="11519" y="34"/>
                    <a:pt x="11337" y="106"/>
                  </a:cubicBezTo>
                  <a:cubicBezTo>
                    <a:pt x="10173" y="571"/>
                    <a:pt x="9137" y="1333"/>
                    <a:pt x="8714" y="2305"/>
                  </a:cubicBezTo>
                  <a:cubicBezTo>
                    <a:pt x="8714" y="2348"/>
                    <a:pt x="8672" y="2348"/>
                    <a:pt x="8651" y="2348"/>
                  </a:cubicBezTo>
                  <a:cubicBezTo>
                    <a:pt x="8641" y="2348"/>
                    <a:pt x="8629" y="2348"/>
                    <a:pt x="8616" y="2348"/>
                  </a:cubicBezTo>
                  <a:cubicBezTo>
                    <a:pt x="8263" y="2348"/>
                    <a:pt x="6778" y="2367"/>
                    <a:pt x="5901" y="3448"/>
                  </a:cubicBezTo>
                  <a:cubicBezTo>
                    <a:pt x="5891" y="3469"/>
                    <a:pt x="5870" y="3479"/>
                    <a:pt x="5848" y="3479"/>
                  </a:cubicBezTo>
                  <a:cubicBezTo>
                    <a:pt x="5827" y="3479"/>
                    <a:pt x="5806" y="3469"/>
                    <a:pt x="5796" y="3448"/>
                  </a:cubicBezTo>
                  <a:cubicBezTo>
                    <a:pt x="5531" y="2938"/>
                    <a:pt x="5031" y="2630"/>
                    <a:pt x="4490" y="2630"/>
                  </a:cubicBezTo>
                  <a:cubicBezTo>
                    <a:pt x="4425" y="2630"/>
                    <a:pt x="4360" y="2635"/>
                    <a:pt x="4294" y="2644"/>
                  </a:cubicBezTo>
                  <a:cubicBezTo>
                    <a:pt x="4282" y="2650"/>
                    <a:pt x="4269" y="2653"/>
                    <a:pt x="4258" y="2653"/>
                  </a:cubicBezTo>
                  <a:cubicBezTo>
                    <a:pt x="4230" y="2653"/>
                    <a:pt x="4209" y="2638"/>
                    <a:pt x="4209" y="2623"/>
                  </a:cubicBezTo>
                  <a:cubicBezTo>
                    <a:pt x="4061" y="2284"/>
                    <a:pt x="2898" y="85"/>
                    <a:pt x="233" y="0"/>
                  </a:cubicBezTo>
                  <a:close/>
                </a:path>
              </a:pathLst>
            </a:custGeom>
            <a:solidFill>
              <a:srgbClr val="E79B4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
            <p:cNvSpPr/>
            <p:nvPr/>
          </p:nvSpPr>
          <p:spPr>
            <a:xfrm rot="-325182">
              <a:off x="985255" y="3580587"/>
              <a:ext cx="1894914" cy="1286191"/>
            </a:xfrm>
            <a:custGeom>
              <a:avLst/>
              <a:gdLst/>
              <a:ahLst/>
              <a:cxnLst/>
              <a:rect l="l" t="t" r="r" b="b"/>
              <a:pathLst>
                <a:path w="21087" h="14313" extrusionOk="0">
                  <a:moveTo>
                    <a:pt x="8381" y="0"/>
                  </a:moveTo>
                  <a:cubicBezTo>
                    <a:pt x="8264" y="0"/>
                    <a:pt x="8155" y="25"/>
                    <a:pt x="8059" y="79"/>
                  </a:cubicBezTo>
                  <a:cubicBezTo>
                    <a:pt x="7192" y="566"/>
                    <a:pt x="8862" y="1856"/>
                    <a:pt x="8862" y="1856"/>
                  </a:cubicBezTo>
                  <a:cubicBezTo>
                    <a:pt x="8862" y="1856"/>
                    <a:pt x="7477" y="1216"/>
                    <a:pt x="6476" y="1216"/>
                  </a:cubicBezTo>
                  <a:cubicBezTo>
                    <a:pt x="6297" y="1216"/>
                    <a:pt x="6130" y="1237"/>
                    <a:pt x="5986" y="1285"/>
                  </a:cubicBezTo>
                  <a:cubicBezTo>
                    <a:pt x="5055" y="1602"/>
                    <a:pt x="6303" y="2448"/>
                    <a:pt x="6303" y="2448"/>
                  </a:cubicBezTo>
                  <a:cubicBezTo>
                    <a:pt x="6303" y="2448"/>
                    <a:pt x="3089" y="2998"/>
                    <a:pt x="2729" y="3527"/>
                  </a:cubicBezTo>
                  <a:cubicBezTo>
                    <a:pt x="2370" y="4076"/>
                    <a:pt x="3871" y="4098"/>
                    <a:pt x="3871" y="4098"/>
                  </a:cubicBezTo>
                  <a:cubicBezTo>
                    <a:pt x="3871" y="4098"/>
                    <a:pt x="572" y="5388"/>
                    <a:pt x="149" y="6043"/>
                  </a:cubicBezTo>
                  <a:cubicBezTo>
                    <a:pt x="1" y="6262"/>
                    <a:pt x="161" y="6335"/>
                    <a:pt x="439" y="6335"/>
                  </a:cubicBezTo>
                  <a:cubicBezTo>
                    <a:pt x="997" y="6335"/>
                    <a:pt x="2031" y="6043"/>
                    <a:pt x="2031" y="6043"/>
                  </a:cubicBezTo>
                  <a:lnTo>
                    <a:pt x="2031" y="6043"/>
                  </a:lnTo>
                  <a:cubicBezTo>
                    <a:pt x="2031" y="6043"/>
                    <a:pt x="255" y="7333"/>
                    <a:pt x="339" y="8116"/>
                  </a:cubicBezTo>
                  <a:cubicBezTo>
                    <a:pt x="369" y="8334"/>
                    <a:pt x="513" y="8412"/>
                    <a:pt x="705" y="8412"/>
                  </a:cubicBezTo>
                  <a:cubicBezTo>
                    <a:pt x="1205" y="8412"/>
                    <a:pt x="2031" y="7883"/>
                    <a:pt x="2031" y="7883"/>
                  </a:cubicBezTo>
                  <a:lnTo>
                    <a:pt x="2031" y="7883"/>
                  </a:lnTo>
                  <a:cubicBezTo>
                    <a:pt x="2031" y="7883"/>
                    <a:pt x="107" y="9977"/>
                    <a:pt x="360" y="10633"/>
                  </a:cubicBezTo>
                  <a:cubicBezTo>
                    <a:pt x="423" y="10781"/>
                    <a:pt x="607" y="10838"/>
                    <a:pt x="855" y="10838"/>
                  </a:cubicBezTo>
                  <a:cubicBezTo>
                    <a:pt x="1705" y="10838"/>
                    <a:pt x="3300" y="10167"/>
                    <a:pt x="3300" y="10167"/>
                  </a:cubicBezTo>
                  <a:lnTo>
                    <a:pt x="3300" y="10167"/>
                  </a:lnTo>
                  <a:cubicBezTo>
                    <a:pt x="3300" y="10168"/>
                    <a:pt x="2179" y="12134"/>
                    <a:pt x="2983" y="12134"/>
                  </a:cubicBezTo>
                  <a:cubicBezTo>
                    <a:pt x="3765" y="12113"/>
                    <a:pt x="5225" y="11246"/>
                    <a:pt x="5225" y="11246"/>
                  </a:cubicBezTo>
                  <a:lnTo>
                    <a:pt x="5225" y="11246"/>
                  </a:lnTo>
                  <a:cubicBezTo>
                    <a:pt x="5225" y="11246"/>
                    <a:pt x="4367" y="13585"/>
                    <a:pt x="5122" y="13585"/>
                  </a:cubicBezTo>
                  <a:cubicBezTo>
                    <a:pt x="5153" y="13585"/>
                    <a:pt x="5187" y="13581"/>
                    <a:pt x="5225" y="13572"/>
                  </a:cubicBezTo>
                  <a:cubicBezTo>
                    <a:pt x="6176" y="13340"/>
                    <a:pt x="7762" y="11965"/>
                    <a:pt x="7763" y="11965"/>
                  </a:cubicBezTo>
                  <a:lnTo>
                    <a:pt x="7763" y="11965"/>
                  </a:lnTo>
                  <a:cubicBezTo>
                    <a:pt x="7763" y="11965"/>
                    <a:pt x="6917" y="14313"/>
                    <a:pt x="7826" y="14313"/>
                  </a:cubicBezTo>
                  <a:cubicBezTo>
                    <a:pt x="8355" y="14313"/>
                    <a:pt x="9835" y="13382"/>
                    <a:pt x="10364" y="12536"/>
                  </a:cubicBezTo>
                  <a:cubicBezTo>
                    <a:pt x="10893" y="13382"/>
                    <a:pt x="12394" y="14313"/>
                    <a:pt x="12923" y="14313"/>
                  </a:cubicBezTo>
                  <a:cubicBezTo>
                    <a:pt x="13832" y="14313"/>
                    <a:pt x="12987" y="11965"/>
                    <a:pt x="12987" y="11965"/>
                  </a:cubicBezTo>
                  <a:lnTo>
                    <a:pt x="12987" y="11965"/>
                  </a:lnTo>
                  <a:cubicBezTo>
                    <a:pt x="12987" y="11965"/>
                    <a:pt x="14573" y="13361"/>
                    <a:pt x="15503" y="13572"/>
                  </a:cubicBezTo>
                  <a:cubicBezTo>
                    <a:pt x="15541" y="13581"/>
                    <a:pt x="15576" y="13585"/>
                    <a:pt x="15609" y="13585"/>
                  </a:cubicBezTo>
                  <a:cubicBezTo>
                    <a:pt x="16380" y="13585"/>
                    <a:pt x="15503" y="11246"/>
                    <a:pt x="15503" y="11246"/>
                  </a:cubicBezTo>
                  <a:lnTo>
                    <a:pt x="15503" y="11246"/>
                  </a:lnTo>
                  <a:cubicBezTo>
                    <a:pt x="15503" y="11246"/>
                    <a:pt x="16984" y="12113"/>
                    <a:pt x="17766" y="12134"/>
                  </a:cubicBezTo>
                  <a:cubicBezTo>
                    <a:pt x="18570" y="12134"/>
                    <a:pt x="17449" y="10168"/>
                    <a:pt x="17449" y="10167"/>
                  </a:cubicBezTo>
                  <a:lnTo>
                    <a:pt x="17449" y="10167"/>
                  </a:lnTo>
                  <a:cubicBezTo>
                    <a:pt x="17449" y="10167"/>
                    <a:pt x="18954" y="10894"/>
                    <a:pt x="19728" y="10894"/>
                  </a:cubicBezTo>
                  <a:cubicBezTo>
                    <a:pt x="19943" y="10894"/>
                    <a:pt x="20101" y="10838"/>
                    <a:pt x="20156" y="10696"/>
                  </a:cubicBezTo>
                  <a:cubicBezTo>
                    <a:pt x="20410" y="10041"/>
                    <a:pt x="18697" y="7905"/>
                    <a:pt x="18697" y="7904"/>
                  </a:cubicBezTo>
                  <a:lnTo>
                    <a:pt x="18697" y="7904"/>
                  </a:lnTo>
                  <a:cubicBezTo>
                    <a:pt x="18697" y="7905"/>
                    <a:pt x="19523" y="8433"/>
                    <a:pt x="20023" y="8433"/>
                  </a:cubicBezTo>
                  <a:cubicBezTo>
                    <a:pt x="20215" y="8433"/>
                    <a:pt x="20359" y="8355"/>
                    <a:pt x="20389" y="8137"/>
                  </a:cubicBezTo>
                  <a:cubicBezTo>
                    <a:pt x="20495" y="7355"/>
                    <a:pt x="18697" y="6043"/>
                    <a:pt x="18697" y="6043"/>
                  </a:cubicBezTo>
                  <a:cubicBezTo>
                    <a:pt x="18697" y="6043"/>
                    <a:pt x="21087" y="6043"/>
                    <a:pt x="20643" y="5388"/>
                  </a:cubicBezTo>
                  <a:cubicBezTo>
                    <a:pt x="20220" y="4732"/>
                    <a:pt x="16836" y="4098"/>
                    <a:pt x="16836" y="4098"/>
                  </a:cubicBezTo>
                  <a:cubicBezTo>
                    <a:pt x="16836" y="4098"/>
                    <a:pt x="18316" y="3421"/>
                    <a:pt x="17978" y="2871"/>
                  </a:cubicBezTo>
                  <a:cubicBezTo>
                    <a:pt x="17721" y="2493"/>
                    <a:pt x="16007" y="2439"/>
                    <a:pt x="15049" y="2439"/>
                  </a:cubicBezTo>
                  <a:cubicBezTo>
                    <a:pt x="14666" y="2439"/>
                    <a:pt x="14404" y="2448"/>
                    <a:pt x="14404" y="2448"/>
                  </a:cubicBezTo>
                  <a:cubicBezTo>
                    <a:pt x="14404" y="2448"/>
                    <a:pt x="15778" y="1390"/>
                    <a:pt x="14848" y="1052"/>
                  </a:cubicBezTo>
                  <a:cubicBezTo>
                    <a:pt x="14734" y="1013"/>
                    <a:pt x="14604" y="996"/>
                    <a:pt x="14463" y="996"/>
                  </a:cubicBezTo>
                  <a:cubicBezTo>
                    <a:pt x="13447" y="996"/>
                    <a:pt x="11866" y="1877"/>
                    <a:pt x="11866" y="1877"/>
                  </a:cubicBezTo>
                  <a:cubicBezTo>
                    <a:pt x="11866" y="1877"/>
                    <a:pt x="12458" y="883"/>
                    <a:pt x="12141" y="523"/>
                  </a:cubicBezTo>
                  <a:cubicBezTo>
                    <a:pt x="12029" y="390"/>
                    <a:pt x="11890" y="333"/>
                    <a:pt x="11737" y="333"/>
                  </a:cubicBezTo>
                  <a:cubicBezTo>
                    <a:pt x="11285" y="333"/>
                    <a:pt x="10712" y="831"/>
                    <a:pt x="10364" y="1306"/>
                  </a:cubicBezTo>
                  <a:cubicBezTo>
                    <a:pt x="9969" y="767"/>
                    <a:pt x="9041" y="0"/>
                    <a:pt x="8381" y="0"/>
                  </a:cubicBezTo>
                  <a:close/>
                </a:path>
              </a:pathLst>
            </a:custGeom>
            <a:solidFill>
              <a:srgbClr val="E79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
            <p:cNvSpPr/>
            <p:nvPr/>
          </p:nvSpPr>
          <p:spPr>
            <a:xfrm rot="-325182">
              <a:off x="917084" y="3512909"/>
              <a:ext cx="2003198" cy="1427453"/>
            </a:xfrm>
            <a:custGeom>
              <a:avLst/>
              <a:gdLst/>
              <a:ahLst/>
              <a:cxnLst/>
              <a:rect l="l" t="t" r="r" b="b"/>
              <a:pathLst>
                <a:path w="22292" h="15885" extrusionOk="0">
                  <a:moveTo>
                    <a:pt x="11633" y="2729"/>
                  </a:moveTo>
                  <a:lnTo>
                    <a:pt x="11442" y="3047"/>
                  </a:lnTo>
                  <a:lnTo>
                    <a:pt x="11421" y="3026"/>
                  </a:lnTo>
                  <a:lnTo>
                    <a:pt x="11633" y="2729"/>
                  </a:lnTo>
                  <a:close/>
                  <a:moveTo>
                    <a:pt x="14572" y="2666"/>
                  </a:moveTo>
                  <a:lnTo>
                    <a:pt x="12753" y="4083"/>
                  </a:lnTo>
                  <a:lnTo>
                    <a:pt x="12753" y="4083"/>
                  </a:lnTo>
                  <a:lnTo>
                    <a:pt x="15207" y="3998"/>
                  </a:lnTo>
                  <a:cubicBezTo>
                    <a:pt x="15392" y="3993"/>
                    <a:pt x="15577" y="3990"/>
                    <a:pt x="15762" y="3990"/>
                  </a:cubicBezTo>
                  <a:cubicBezTo>
                    <a:pt x="16317" y="3990"/>
                    <a:pt x="16872" y="4014"/>
                    <a:pt x="17428" y="4062"/>
                  </a:cubicBezTo>
                  <a:cubicBezTo>
                    <a:pt x="17385" y="4104"/>
                    <a:pt x="17322" y="4125"/>
                    <a:pt x="17279" y="4146"/>
                  </a:cubicBezTo>
                  <a:lnTo>
                    <a:pt x="15016" y="5204"/>
                  </a:lnTo>
                  <a:lnTo>
                    <a:pt x="17470" y="5669"/>
                  </a:lnTo>
                  <a:cubicBezTo>
                    <a:pt x="18020" y="5775"/>
                    <a:pt x="18591" y="5902"/>
                    <a:pt x="19098" y="6029"/>
                  </a:cubicBezTo>
                  <a:lnTo>
                    <a:pt x="17005" y="6029"/>
                  </a:lnTo>
                  <a:lnTo>
                    <a:pt x="18485" y="7086"/>
                  </a:lnTo>
                  <a:lnTo>
                    <a:pt x="18485" y="7086"/>
                  </a:lnTo>
                  <a:lnTo>
                    <a:pt x="15862" y="5415"/>
                  </a:lnTo>
                  <a:lnTo>
                    <a:pt x="18823" y="9138"/>
                  </a:lnTo>
                  <a:cubicBezTo>
                    <a:pt x="19225" y="9645"/>
                    <a:pt x="19585" y="10195"/>
                    <a:pt x="19902" y="10745"/>
                  </a:cubicBezTo>
                  <a:cubicBezTo>
                    <a:pt x="19437" y="10618"/>
                    <a:pt x="18971" y="10428"/>
                    <a:pt x="18527" y="10216"/>
                  </a:cubicBezTo>
                  <a:lnTo>
                    <a:pt x="16264" y="9138"/>
                  </a:lnTo>
                  <a:lnTo>
                    <a:pt x="17491" y="11337"/>
                  </a:lnTo>
                  <a:cubicBezTo>
                    <a:pt x="17597" y="11506"/>
                    <a:pt x="17702" y="11697"/>
                    <a:pt x="17787" y="11887"/>
                  </a:cubicBezTo>
                  <a:cubicBezTo>
                    <a:pt x="17385" y="11718"/>
                    <a:pt x="17026" y="11549"/>
                    <a:pt x="16666" y="11337"/>
                  </a:cubicBezTo>
                  <a:lnTo>
                    <a:pt x="14742" y="10195"/>
                  </a:lnTo>
                  <a:lnTo>
                    <a:pt x="15524" y="12289"/>
                  </a:lnTo>
                  <a:cubicBezTo>
                    <a:pt x="15630" y="12606"/>
                    <a:pt x="15736" y="12945"/>
                    <a:pt x="15799" y="13262"/>
                  </a:cubicBezTo>
                  <a:cubicBezTo>
                    <a:pt x="15249" y="12923"/>
                    <a:pt x="14742" y="12543"/>
                    <a:pt x="14255" y="12141"/>
                  </a:cubicBezTo>
                  <a:lnTo>
                    <a:pt x="11992" y="10132"/>
                  </a:lnTo>
                  <a:lnTo>
                    <a:pt x="12986" y="12987"/>
                  </a:lnTo>
                  <a:cubicBezTo>
                    <a:pt x="13113" y="13368"/>
                    <a:pt x="13219" y="13727"/>
                    <a:pt x="13282" y="14129"/>
                  </a:cubicBezTo>
                  <a:cubicBezTo>
                    <a:pt x="12690" y="13812"/>
                    <a:pt x="12182" y="13389"/>
                    <a:pt x="11802" y="12881"/>
                  </a:cubicBezTo>
                  <a:lnTo>
                    <a:pt x="11125" y="11824"/>
                  </a:lnTo>
                  <a:lnTo>
                    <a:pt x="10448" y="12881"/>
                  </a:lnTo>
                  <a:cubicBezTo>
                    <a:pt x="10046" y="13389"/>
                    <a:pt x="9539" y="13812"/>
                    <a:pt x="8968" y="14129"/>
                  </a:cubicBezTo>
                  <a:cubicBezTo>
                    <a:pt x="9031" y="13748"/>
                    <a:pt x="9116" y="13368"/>
                    <a:pt x="9243" y="12987"/>
                  </a:cubicBezTo>
                  <a:lnTo>
                    <a:pt x="10258" y="10132"/>
                  </a:lnTo>
                  <a:lnTo>
                    <a:pt x="10258" y="10132"/>
                  </a:lnTo>
                  <a:lnTo>
                    <a:pt x="7974" y="12141"/>
                  </a:lnTo>
                  <a:cubicBezTo>
                    <a:pt x="7487" y="12564"/>
                    <a:pt x="6980" y="12945"/>
                    <a:pt x="6430" y="13283"/>
                  </a:cubicBezTo>
                  <a:cubicBezTo>
                    <a:pt x="6514" y="12945"/>
                    <a:pt x="6599" y="12606"/>
                    <a:pt x="6726" y="12289"/>
                  </a:cubicBezTo>
                  <a:lnTo>
                    <a:pt x="7487" y="10195"/>
                  </a:lnTo>
                  <a:lnTo>
                    <a:pt x="5584" y="11337"/>
                  </a:lnTo>
                  <a:cubicBezTo>
                    <a:pt x="5224" y="11549"/>
                    <a:pt x="4844" y="11739"/>
                    <a:pt x="4463" y="11887"/>
                  </a:cubicBezTo>
                  <a:cubicBezTo>
                    <a:pt x="4548" y="11718"/>
                    <a:pt x="4632" y="11506"/>
                    <a:pt x="4738" y="11337"/>
                  </a:cubicBezTo>
                  <a:lnTo>
                    <a:pt x="5901" y="9307"/>
                  </a:lnTo>
                  <a:lnTo>
                    <a:pt x="3744" y="10216"/>
                  </a:lnTo>
                  <a:cubicBezTo>
                    <a:pt x="3236" y="10428"/>
                    <a:pt x="2708" y="10597"/>
                    <a:pt x="2158" y="10745"/>
                  </a:cubicBezTo>
                  <a:cubicBezTo>
                    <a:pt x="2517" y="10195"/>
                    <a:pt x="2940" y="9688"/>
                    <a:pt x="3384" y="9201"/>
                  </a:cubicBezTo>
                  <a:lnTo>
                    <a:pt x="7530" y="4696"/>
                  </a:lnTo>
                  <a:lnTo>
                    <a:pt x="7530" y="4696"/>
                  </a:lnTo>
                  <a:lnTo>
                    <a:pt x="3723" y="7129"/>
                  </a:lnTo>
                  <a:lnTo>
                    <a:pt x="3723" y="7129"/>
                  </a:lnTo>
                  <a:lnTo>
                    <a:pt x="6874" y="4844"/>
                  </a:lnTo>
                  <a:lnTo>
                    <a:pt x="8651" y="4146"/>
                  </a:lnTo>
                  <a:lnTo>
                    <a:pt x="6557" y="4104"/>
                  </a:lnTo>
                  <a:cubicBezTo>
                    <a:pt x="6768" y="4062"/>
                    <a:pt x="6980" y="4041"/>
                    <a:pt x="7212" y="3998"/>
                  </a:cubicBezTo>
                  <a:lnTo>
                    <a:pt x="9137" y="3660"/>
                  </a:lnTo>
                  <a:lnTo>
                    <a:pt x="8016" y="2899"/>
                  </a:lnTo>
                  <a:lnTo>
                    <a:pt x="8016" y="2899"/>
                  </a:lnTo>
                  <a:cubicBezTo>
                    <a:pt x="8460" y="3026"/>
                    <a:pt x="8883" y="3174"/>
                    <a:pt x="9285" y="3364"/>
                  </a:cubicBezTo>
                  <a:lnTo>
                    <a:pt x="10808" y="4083"/>
                  </a:lnTo>
                  <a:lnTo>
                    <a:pt x="10385" y="4781"/>
                  </a:lnTo>
                  <a:lnTo>
                    <a:pt x="10385" y="4781"/>
                  </a:lnTo>
                  <a:lnTo>
                    <a:pt x="11273" y="4295"/>
                  </a:lnTo>
                  <a:lnTo>
                    <a:pt x="15588" y="6325"/>
                  </a:lnTo>
                  <a:lnTo>
                    <a:pt x="12288" y="3723"/>
                  </a:lnTo>
                  <a:lnTo>
                    <a:pt x="12986" y="3343"/>
                  </a:lnTo>
                  <a:cubicBezTo>
                    <a:pt x="13494" y="3047"/>
                    <a:pt x="14022" y="2835"/>
                    <a:pt x="14572" y="2666"/>
                  </a:cubicBezTo>
                  <a:close/>
                  <a:moveTo>
                    <a:pt x="9171" y="0"/>
                  </a:moveTo>
                  <a:cubicBezTo>
                    <a:pt x="8920" y="0"/>
                    <a:pt x="8673" y="58"/>
                    <a:pt x="8439" y="192"/>
                  </a:cubicBezTo>
                  <a:cubicBezTo>
                    <a:pt x="8079" y="382"/>
                    <a:pt x="7826" y="741"/>
                    <a:pt x="7805" y="1164"/>
                  </a:cubicBezTo>
                  <a:lnTo>
                    <a:pt x="7805" y="1249"/>
                  </a:lnTo>
                  <a:cubicBezTo>
                    <a:pt x="7645" y="1226"/>
                    <a:pt x="7488" y="1214"/>
                    <a:pt x="7334" y="1214"/>
                  </a:cubicBezTo>
                  <a:cubicBezTo>
                    <a:pt x="7057" y="1214"/>
                    <a:pt x="6786" y="1252"/>
                    <a:pt x="6514" y="1334"/>
                  </a:cubicBezTo>
                  <a:cubicBezTo>
                    <a:pt x="6049" y="1439"/>
                    <a:pt x="5711" y="1820"/>
                    <a:pt x="5647" y="2285"/>
                  </a:cubicBezTo>
                  <a:cubicBezTo>
                    <a:pt x="5626" y="2433"/>
                    <a:pt x="5626" y="2560"/>
                    <a:pt x="5668" y="2708"/>
                  </a:cubicBezTo>
                  <a:cubicBezTo>
                    <a:pt x="3279" y="3216"/>
                    <a:pt x="2961" y="3723"/>
                    <a:pt x="2856" y="3893"/>
                  </a:cubicBezTo>
                  <a:cubicBezTo>
                    <a:pt x="2644" y="4168"/>
                    <a:pt x="2602" y="4527"/>
                    <a:pt x="2729" y="4844"/>
                  </a:cubicBezTo>
                  <a:cubicBezTo>
                    <a:pt x="1650" y="5331"/>
                    <a:pt x="593" y="5902"/>
                    <a:pt x="254" y="6388"/>
                  </a:cubicBezTo>
                  <a:cubicBezTo>
                    <a:pt x="0" y="6727"/>
                    <a:pt x="0" y="7171"/>
                    <a:pt x="233" y="7509"/>
                  </a:cubicBezTo>
                  <a:cubicBezTo>
                    <a:pt x="339" y="7657"/>
                    <a:pt x="487" y="7784"/>
                    <a:pt x="677" y="7848"/>
                  </a:cubicBezTo>
                  <a:cubicBezTo>
                    <a:pt x="423" y="8186"/>
                    <a:pt x="318" y="8588"/>
                    <a:pt x="339" y="9011"/>
                  </a:cubicBezTo>
                  <a:cubicBezTo>
                    <a:pt x="381" y="9349"/>
                    <a:pt x="571" y="9666"/>
                    <a:pt x="868" y="9836"/>
                  </a:cubicBezTo>
                  <a:cubicBezTo>
                    <a:pt x="106" y="10999"/>
                    <a:pt x="296" y="11485"/>
                    <a:pt x="381" y="11697"/>
                  </a:cubicBezTo>
                  <a:cubicBezTo>
                    <a:pt x="487" y="11972"/>
                    <a:pt x="698" y="12183"/>
                    <a:pt x="952" y="12289"/>
                  </a:cubicBezTo>
                  <a:cubicBezTo>
                    <a:pt x="1142" y="12371"/>
                    <a:pt x="1368" y="12405"/>
                    <a:pt x="1615" y="12405"/>
                  </a:cubicBezTo>
                  <a:cubicBezTo>
                    <a:pt x="1944" y="12405"/>
                    <a:pt x="2312" y="12343"/>
                    <a:pt x="2686" y="12247"/>
                  </a:cubicBezTo>
                  <a:lnTo>
                    <a:pt x="2686" y="12247"/>
                  </a:lnTo>
                  <a:cubicBezTo>
                    <a:pt x="2623" y="12564"/>
                    <a:pt x="2665" y="12902"/>
                    <a:pt x="2813" y="13198"/>
                  </a:cubicBezTo>
                  <a:cubicBezTo>
                    <a:pt x="3004" y="13516"/>
                    <a:pt x="3363" y="13706"/>
                    <a:pt x="3723" y="13706"/>
                  </a:cubicBezTo>
                  <a:cubicBezTo>
                    <a:pt x="4082" y="13685"/>
                    <a:pt x="4442" y="13600"/>
                    <a:pt x="4780" y="13473"/>
                  </a:cubicBezTo>
                  <a:lnTo>
                    <a:pt x="4780" y="13473"/>
                  </a:lnTo>
                  <a:cubicBezTo>
                    <a:pt x="4717" y="14065"/>
                    <a:pt x="4801" y="14510"/>
                    <a:pt x="5076" y="14785"/>
                  </a:cubicBezTo>
                  <a:cubicBezTo>
                    <a:pt x="5287" y="15011"/>
                    <a:pt x="5571" y="15139"/>
                    <a:pt x="5873" y="15139"/>
                  </a:cubicBezTo>
                  <a:cubicBezTo>
                    <a:pt x="5966" y="15139"/>
                    <a:pt x="6061" y="15127"/>
                    <a:pt x="6155" y="15102"/>
                  </a:cubicBezTo>
                  <a:cubicBezTo>
                    <a:pt x="6578" y="14996"/>
                    <a:pt x="6980" y="14806"/>
                    <a:pt x="7360" y="14552"/>
                  </a:cubicBezTo>
                  <a:cubicBezTo>
                    <a:pt x="7360" y="14869"/>
                    <a:pt x="7445" y="15144"/>
                    <a:pt x="7614" y="15398"/>
                  </a:cubicBezTo>
                  <a:cubicBezTo>
                    <a:pt x="7847" y="15715"/>
                    <a:pt x="8185" y="15884"/>
                    <a:pt x="8566" y="15884"/>
                  </a:cubicBezTo>
                  <a:cubicBezTo>
                    <a:pt x="9222" y="15884"/>
                    <a:pt x="10321" y="15250"/>
                    <a:pt x="11125" y="14510"/>
                  </a:cubicBezTo>
                  <a:cubicBezTo>
                    <a:pt x="11908" y="15250"/>
                    <a:pt x="13007" y="15884"/>
                    <a:pt x="13684" y="15884"/>
                  </a:cubicBezTo>
                  <a:cubicBezTo>
                    <a:pt x="14044" y="15884"/>
                    <a:pt x="14382" y="15694"/>
                    <a:pt x="14615" y="15398"/>
                  </a:cubicBezTo>
                  <a:cubicBezTo>
                    <a:pt x="14763" y="15144"/>
                    <a:pt x="14868" y="14869"/>
                    <a:pt x="14868" y="14552"/>
                  </a:cubicBezTo>
                  <a:cubicBezTo>
                    <a:pt x="15249" y="14806"/>
                    <a:pt x="15651" y="14996"/>
                    <a:pt x="16074" y="15123"/>
                  </a:cubicBezTo>
                  <a:cubicBezTo>
                    <a:pt x="16168" y="15148"/>
                    <a:pt x="16264" y="15160"/>
                    <a:pt x="16358" y="15160"/>
                  </a:cubicBezTo>
                  <a:cubicBezTo>
                    <a:pt x="16665" y="15160"/>
                    <a:pt x="16958" y="15032"/>
                    <a:pt x="17153" y="14806"/>
                  </a:cubicBezTo>
                  <a:cubicBezTo>
                    <a:pt x="17406" y="14510"/>
                    <a:pt x="17512" y="14087"/>
                    <a:pt x="17449" y="13473"/>
                  </a:cubicBezTo>
                  <a:lnTo>
                    <a:pt x="17449" y="13473"/>
                  </a:lnTo>
                  <a:cubicBezTo>
                    <a:pt x="17787" y="13621"/>
                    <a:pt x="18147" y="13685"/>
                    <a:pt x="18506" y="13706"/>
                  </a:cubicBezTo>
                  <a:cubicBezTo>
                    <a:pt x="18525" y="13707"/>
                    <a:pt x="18544" y="13708"/>
                    <a:pt x="18563" y="13708"/>
                  </a:cubicBezTo>
                  <a:cubicBezTo>
                    <a:pt x="18923" y="13708"/>
                    <a:pt x="19256" y="13520"/>
                    <a:pt x="19437" y="13198"/>
                  </a:cubicBezTo>
                  <a:cubicBezTo>
                    <a:pt x="19585" y="12945"/>
                    <a:pt x="19627" y="12627"/>
                    <a:pt x="19564" y="12331"/>
                  </a:cubicBezTo>
                  <a:lnTo>
                    <a:pt x="19564" y="12331"/>
                  </a:lnTo>
                  <a:cubicBezTo>
                    <a:pt x="19824" y="12422"/>
                    <a:pt x="20091" y="12464"/>
                    <a:pt x="20354" y="12464"/>
                  </a:cubicBezTo>
                  <a:cubicBezTo>
                    <a:pt x="20582" y="12464"/>
                    <a:pt x="20807" y="12432"/>
                    <a:pt x="21023" y="12374"/>
                  </a:cubicBezTo>
                  <a:cubicBezTo>
                    <a:pt x="21319" y="12268"/>
                    <a:pt x="21531" y="12035"/>
                    <a:pt x="21636" y="11760"/>
                  </a:cubicBezTo>
                  <a:cubicBezTo>
                    <a:pt x="21805" y="11316"/>
                    <a:pt x="21679" y="10703"/>
                    <a:pt x="21234" y="9899"/>
                  </a:cubicBezTo>
                  <a:lnTo>
                    <a:pt x="21298" y="9878"/>
                  </a:lnTo>
                  <a:cubicBezTo>
                    <a:pt x="21636" y="9709"/>
                    <a:pt x="21869" y="9370"/>
                    <a:pt x="21911" y="8990"/>
                  </a:cubicBezTo>
                  <a:cubicBezTo>
                    <a:pt x="21975" y="8461"/>
                    <a:pt x="21679" y="7911"/>
                    <a:pt x="21256" y="7403"/>
                  </a:cubicBezTo>
                  <a:cubicBezTo>
                    <a:pt x="21890" y="7213"/>
                    <a:pt x="22059" y="6938"/>
                    <a:pt x="22123" y="6790"/>
                  </a:cubicBezTo>
                  <a:cubicBezTo>
                    <a:pt x="22292" y="6452"/>
                    <a:pt x="22271" y="6029"/>
                    <a:pt x="22059" y="5733"/>
                  </a:cubicBezTo>
                  <a:cubicBezTo>
                    <a:pt x="21700" y="5204"/>
                    <a:pt x="20600" y="4781"/>
                    <a:pt x="19394" y="4464"/>
                  </a:cubicBezTo>
                  <a:cubicBezTo>
                    <a:pt x="19437" y="4379"/>
                    <a:pt x="19500" y="4273"/>
                    <a:pt x="19521" y="4168"/>
                  </a:cubicBezTo>
                  <a:cubicBezTo>
                    <a:pt x="19627" y="3850"/>
                    <a:pt x="19564" y="3512"/>
                    <a:pt x="19394" y="3237"/>
                  </a:cubicBezTo>
                  <a:cubicBezTo>
                    <a:pt x="19246" y="3026"/>
                    <a:pt x="18929" y="2539"/>
                    <a:pt x="16708" y="2433"/>
                  </a:cubicBezTo>
                  <a:cubicBezTo>
                    <a:pt x="16814" y="1841"/>
                    <a:pt x="16455" y="1249"/>
                    <a:pt x="15862" y="1101"/>
                  </a:cubicBezTo>
                  <a:cubicBezTo>
                    <a:pt x="15665" y="1030"/>
                    <a:pt x="15444" y="1000"/>
                    <a:pt x="15211" y="1000"/>
                  </a:cubicBezTo>
                  <a:cubicBezTo>
                    <a:pt x="14744" y="1000"/>
                    <a:pt x="14227" y="1122"/>
                    <a:pt x="13748" y="1291"/>
                  </a:cubicBezTo>
                  <a:cubicBezTo>
                    <a:pt x="13705" y="1101"/>
                    <a:pt x="13621" y="932"/>
                    <a:pt x="13515" y="805"/>
                  </a:cubicBezTo>
                  <a:cubicBezTo>
                    <a:pt x="13261" y="488"/>
                    <a:pt x="12859" y="318"/>
                    <a:pt x="12457" y="318"/>
                  </a:cubicBezTo>
                  <a:cubicBezTo>
                    <a:pt x="11950" y="382"/>
                    <a:pt x="11485" y="593"/>
                    <a:pt x="11125" y="932"/>
                  </a:cubicBezTo>
                  <a:cubicBezTo>
                    <a:pt x="10595" y="449"/>
                    <a:pt x="9871" y="0"/>
                    <a:pt x="91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
            <p:cNvSpPr/>
            <p:nvPr/>
          </p:nvSpPr>
          <p:spPr>
            <a:xfrm rot="-325182">
              <a:off x="985255" y="3580587"/>
              <a:ext cx="1894914" cy="1286191"/>
            </a:xfrm>
            <a:custGeom>
              <a:avLst/>
              <a:gdLst/>
              <a:ahLst/>
              <a:cxnLst/>
              <a:rect l="l" t="t" r="r" b="b"/>
              <a:pathLst>
                <a:path w="21087" h="14313" extrusionOk="0">
                  <a:moveTo>
                    <a:pt x="8381" y="0"/>
                  </a:moveTo>
                  <a:cubicBezTo>
                    <a:pt x="8264" y="0"/>
                    <a:pt x="8155" y="25"/>
                    <a:pt x="8059" y="79"/>
                  </a:cubicBezTo>
                  <a:cubicBezTo>
                    <a:pt x="7192" y="566"/>
                    <a:pt x="8862" y="1856"/>
                    <a:pt x="8862" y="1856"/>
                  </a:cubicBezTo>
                  <a:cubicBezTo>
                    <a:pt x="8862" y="1856"/>
                    <a:pt x="7477" y="1216"/>
                    <a:pt x="6476" y="1216"/>
                  </a:cubicBezTo>
                  <a:cubicBezTo>
                    <a:pt x="6297" y="1216"/>
                    <a:pt x="6130" y="1237"/>
                    <a:pt x="5986" y="1285"/>
                  </a:cubicBezTo>
                  <a:cubicBezTo>
                    <a:pt x="5055" y="1602"/>
                    <a:pt x="6303" y="2448"/>
                    <a:pt x="6303" y="2448"/>
                  </a:cubicBezTo>
                  <a:cubicBezTo>
                    <a:pt x="6303" y="2448"/>
                    <a:pt x="3089" y="2998"/>
                    <a:pt x="2729" y="3527"/>
                  </a:cubicBezTo>
                  <a:cubicBezTo>
                    <a:pt x="2370" y="4076"/>
                    <a:pt x="3871" y="4098"/>
                    <a:pt x="3871" y="4098"/>
                  </a:cubicBezTo>
                  <a:cubicBezTo>
                    <a:pt x="3871" y="4098"/>
                    <a:pt x="572" y="5388"/>
                    <a:pt x="149" y="6043"/>
                  </a:cubicBezTo>
                  <a:cubicBezTo>
                    <a:pt x="1" y="6262"/>
                    <a:pt x="161" y="6335"/>
                    <a:pt x="439" y="6335"/>
                  </a:cubicBezTo>
                  <a:cubicBezTo>
                    <a:pt x="997" y="6335"/>
                    <a:pt x="2031" y="6043"/>
                    <a:pt x="2031" y="6043"/>
                  </a:cubicBezTo>
                  <a:lnTo>
                    <a:pt x="2031" y="6043"/>
                  </a:lnTo>
                  <a:cubicBezTo>
                    <a:pt x="2031" y="6043"/>
                    <a:pt x="255" y="7333"/>
                    <a:pt x="339" y="8116"/>
                  </a:cubicBezTo>
                  <a:cubicBezTo>
                    <a:pt x="369" y="8334"/>
                    <a:pt x="513" y="8412"/>
                    <a:pt x="705" y="8412"/>
                  </a:cubicBezTo>
                  <a:cubicBezTo>
                    <a:pt x="1205" y="8412"/>
                    <a:pt x="2031" y="7883"/>
                    <a:pt x="2031" y="7883"/>
                  </a:cubicBezTo>
                  <a:lnTo>
                    <a:pt x="2031" y="7883"/>
                  </a:lnTo>
                  <a:cubicBezTo>
                    <a:pt x="2031" y="7883"/>
                    <a:pt x="107" y="9977"/>
                    <a:pt x="360" y="10633"/>
                  </a:cubicBezTo>
                  <a:cubicBezTo>
                    <a:pt x="423" y="10781"/>
                    <a:pt x="607" y="10838"/>
                    <a:pt x="855" y="10838"/>
                  </a:cubicBezTo>
                  <a:cubicBezTo>
                    <a:pt x="1705" y="10838"/>
                    <a:pt x="3300" y="10167"/>
                    <a:pt x="3300" y="10167"/>
                  </a:cubicBezTo>
                  <a:lnTo>
                    <a:pt x="3300" y="10167"/>
                  </a:lnTo>
                  <a:cubicBezTo>
                    <a:pt x="3300" y="10168"/>
                    <a:pt x="2179" y="12134"/>
                    <a:pt x="2983" y="12134"/>
                  </a:cubicBezTo>
                  <a:cubicBezTo>
                    <a:pt x="3765" y="12113"/>
                    <a:pt x="5225" y="11246"/>
                    <a:pt x="5225" y="11246"/>
                  </a:cubicBezTo>
                  <a:lnTo>
                    <a:pt x="5225" y="11246"/>
                  </a:lnTo>
                  <a:cubicBezTo>
                    <a:pt x="5225" y="11246"/>
                    <a:pt x="4367" y="13585"/>
                    <a:pt x="5122" y="13585"/>
                  </a:cubicBezTo>
                  <a:cubicBezTo>
                    <a:pt x="5153" y="13585"/>
                    <a:pt x="5187" y="13581"/>
                    <a:pt x="5225" y="13572"/>
                  </a:cubicBezTo>
                  <a:cubicBezTo>
                    <a:pt x="6176" y="13340"/>
                    <a:pt x="7762" y="11965"/>
                    <a:pt x="7763" y="11965"/>
                  </a:cubicBezTo>
                  <a:lnTo>
                    <a:pt x="7763" y="11965"/>
                  </a:lnTo>
                  <a:cubicBezTo>
                    <a:pt x="7763" y="11965"/>
                    <a:pt x="6917" y="14313"/>
                    <a:pt x="7826" y="14313"/>
                  </a:cubicBezTo>
                  <a:cubicBezTo>
                    <a:pt x="8355" y="14313"/>
                    <a:pt x="9835" y="13382"/>
                    <a:pt x="10364" y="12536"/>
                  </a:cubicBezTo>
                  <a:cubicBezTo>
                    <a:pt x="10914" y="13382"/>
                    <a:pt x="12394" y="14313"/>
                    <a:pt x="12923" y="14313"/>
                  </a:cubicBezTo>
                  <a:cubicBezTo>
                    <a:pt x="13832" y="14313"/>
                    <a:pt x="12987" y="11965"/>
                    <a:pt x="12987" y="11965"/>
                  </a:cubicBezTo>
                  <a:lnTo>
                    <a:pt x="12987" y="11965"/>
                  </a:lnTo>
                  <a:cubicBezTo>
                    <a:pt x="12987" y="11965"/>
                    <a:pt x="14573" y="13361"/>
                    <a:pt x="15503" y="13572"/>
                  </a:cubicBezTo>
                  <a:cubicBezTo>
                    <a:pt x="15541" y="13581"/>
                    <a:pt x="15576" y="13585"/>
                    <a:pt x="15609" y="13585"/>
                  </a:cubicBezTo>
                  <a:cubicBezTo>
                    <a:pt x="16380" y="13585"/>
                    <a:pt x="15503" y="11246"/>
                    <a:pt x="15503" y="11246"/>
                  </a:cubicBezTo>
                  <a:lnTo>
                    <a:pt x="15503" y="11246"/>
                  </a:lnTo>
                  <a:cubicBezTo>
                    <a:pt x="15503" y="11246"/>
                    <a:pt x="16984" y="12113"/>
                    <a:pt x="17766" y="12134"/>
                  </a:cubicBezTo>
                  <a:cubicBezTo>
                    <a:pt x="18570" y="12134"/>
                    <a:pt x="17449" y="10168"/>
                    <a:pt x="17449" y="10167"/>
                  </a:cubicBezTo>
                  <a:lnTo>
                    <a:pt x="17449" y="10167"/>
                  </a:lnTo>
                  <a:cubicBezTo>
                    <a:pt x="17449" y="10167"/>
                    <a:pt x="18954" y="10894"/>
                    <a:pt x="19728" y="10894"/>
                  </a:cubicBezTo>
                  <a:cubicBezTo>
                    <a:pt x="19943" y="10894"/>
                    <a:pt x="20101" y="10838"/>
                    <a:pt x="20156" y="10696"/>
                  </a:cubicBezTo>
                  <a:cubicBezTo>
                    <a:pt x="20410" y="10041"/>
                    <a:pt x="18697" y="7905"/>
                    <a:pt x="18697" y="7904"/>
                  </a:cubicBezTo>
                  <a:lnTo>
                    <a:pt x="18697" y="7904"/>
                  </a:lnTo>
                  <a:cubicBezTo>
                    <a:pt x="18697" y="7905"/>
                    <a:pt x="19523" y="8433"/>
                    <a:pt x="20023" y="8433"/>
                  </a:cubicBezTo>
                  <a:cubicBezTo>
                    <a:pt x="20215" y="8433"/>
                    <a:pt x="20359" y="8355"/>
                    <a:pt x="20389" y="8137"/>
                  </a:cubicBezTo>
                  <a:cubicBezTo>
                    <a:pt x="20495" y="7355"/>
                    <a:pt x="18697" y="6043"/>
                    <a:pt x="18697" y="6043"/>
                  </a:cubicBezTo>
                  <a:cubicBezTo>
                    <a:pt x="18697" y="6043"/>
                    <a:pt x="21087" y="6043"/>
                    <a:pt x="20643" y="5388"/>
                  </a:cubicBezTo>
                  <a:cubicBezTo>
                    <a:pt x="20198" y="4732"/>
                    <a:pt x="16836" y="4098"/>
                    <a:pt x="16836" y="4098"/>
                  </a:cubicBezTo>
                  <a:cubicBezTo>
                    <a:pt x="16836" y="4098"/>
                    <a:pt x="18316" y="3421"/>
                    <a:pt x="17978" y="2871"/>
                  </a:cubicBezTo>
                  <a:cubicBezTo>
                    <a:pt x="17721" y="2493"/>
                    <a:pt x="16007" y="2439"/>
                    <a:pt x="15049" y="2439"/>
                  </a:cubicBezTo>
                  <a:cubicBezTo>
                    <a:pt x="14666" y="2439"/>
                    <a:pt x="14404" y="2448"/>
                    <a:pt x="14404" y="2448"/>
                  </a:cubicBezTo>
                  <a:cubicBezTo>
                    <a:pt x="14404" y="2448"/>
                    <a:pt x="15778" y="1390"/>
                    <a:pt x="14848" y="1052"/>
                  </a:cubicBezTo>
                  <a:cubicBezTo>
                    <a:pt x="14734" y="1013"/>
                    <a:pt x="14604" y="996"/>
                    <a:pt x="14462" y="996"/>
                  </a:cubicBezTo>
                  <a:cubicBezTo>
                    <a:pt x="13442" y="996"/>
                    <a:pt x="11844" y="1877"/>
                    <a:pt x="11844" y="1877"/>
                  </a:cubicBezTo>
                  <a:cubicBezTo>
                    <a:pt x="11844" y="1877"/>
                    <a:pt x="12458" y="883"/>
                    <a:pt x="12141" y="523"/>
                  </a:cubicBezTo>
                  <a:cubicBezTo>
                    <a:pt x="12029" y="390"/>
                    <a:pt x="11890" y="333"/>
                    <a:pt x="11737" y="333"/>
                  </a:cubicBezTo>
                  <a:cubicBezTo>
                    <a:pt x="11285" y="333"/>
                    <a:pt x="10712" y="831"/>
                    <a:pt x="10364" y="1306"/>
                  </a:cubicBezTo>
                  <a:cubicBezTo>
                    <a:pt x="9969" y="767"/>
                    <a:pt x="9041" y="0"/>
                    <a:pt x="83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
            <p:cNvSpPr/>
            <p:nvPr/>
          </p:nvSpPr>
          <p:spPr>
            <a:xfrm rot="-325182">
              <a:off x="1903309" y="3854841"/>
              <a:ext cx="446703" cy="479412"/>
            </a:xfrm>
            <a:custGeom>
              <a:avLst/>
              <a:gdLst/>
              <a:ahLst/>
              <a:cxnLst/>
              <a:rect l="l" t="t" r="r" b="b"/>
              <a:pathLst>
                <a:path w="4971" h="5335" extrusionOk="0">
                  <a:moveTo>
                    <a:pt x="2832" y="0"/>
                  </a:moveTo>
                  <a:cubicBezTo>
                    <a:pt x="1144" y="0"/>
                    <a:pt x="1" y="3310"/>
                    <a:pt x="1" y="3310"/>
                  </a:cubicBezTo>
                  <a:cubicBezTo>
                    <a:pt x="1" y="3310"/>
                    <a:pt x="96" y="5335"/>
                    <a:pt x="2776" y="5335"/>
                  </a:cubicBezTo>
                  <a:cubicBezTo>
                    <a:pt x="3194" y="5335"/>
                    <a:pt x="3676" y="5285"/>
                    <a:pt x="4231" y="5171"/>
                  </a:cubicBezTo>
                  <a:cubicBezTo>
                    <a:pt x="4675" y="5065"/>
                    <a:pt x="4971" y="4685"/>
                    <a:pt x="4971" y="4262"/>
                  </a:cubicBezTo>
                  <a:cubicBezTo>
                    <a:pt x="4971" y="2908"/>
                    <a:pt x="4823" y="793"/>
                    <a:pt x="3427" y="138"/>
                  </a:cubicBezTo>
                  <a:cubicBezTo>
                    <a:pt x="3222" y="43"/>
                    <a:pt x="3024" y="0"/>
                    <a:pt x="2832" y="0"/>
                  </a:cubicBezTo>
                  <a:close/>
                </a:path>
              </a:pathLst>
            </a:custGeom>
            <a:solidFill>
              <a:srgbClr val="D9D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
            <p:cNvSpPr/>
            <p:nvPr/>
          </p:nvSpPr>
          <p:spPr>
            <a:xfrm rot="-325182">
              <a:off x="1652809" y="3946322"/>
              <a:ext cx="545461" cy="603781"/>
            </a:xfrm>
            <a:custGeom>
              <a:avLst/>
              <a:gdLst/>
              <a:ahLst/>
              <a:cxnLst/>
              <a:rect l="l" t="t" r="r" b="b"/>
              <a:pathLst>
                <a:path w="6070" h="6719" extrusionOk="0">
                  <a:moveTo>
                    <a:pt x="2589" y="0"/>
                  </a:moveTo>
                  <a:cubicBezTo>
                    <a:pt x="219" y="0"/>
                    <a:pt x="0" y="5197"/>
                    <a:pt x="0" y="5197"/>
                  </a:cubicBezTo>
                  <a:cubicBezTo>
                    <a:pt x="0" y="5197"/>
                    <a:pt x="568" y="6718"/>
                    <a:pt x="2444" y="6718"/>
                  </a:cubicBezTo>
                  <a:cubicBezTo>
                    <a:pt x="3203" y="6718"/>
                    <a:pt x="4177" y="6469"/>
                    <a:pt x="5414" y="5768"/>
                  </a:cubicBezTo>
                  <a:cubicBezTo>
                    <a:pt x="5858" y="5514"/>
                    <a:pt x="6070" y="4985"/>
                    <a:pt x="5922" y="4499"/>
                  </a:cubicBezTo>
                  <a:cubicBezTo>
                    <a:pt x="5435" y="2976"/>
                    <a:pt x="4611" y="269"/>
                    <a:pt x="2813" y="15"/>
                  </a:cubicBezTo>
                  <a:cubicBezTo>
                    <a:pt x="2736" y="5"/>
                    <a:pt x="2662" y="0"/>
                    <a:pt x="25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
            <p:cNvSpPr/>
            <p:nvPr/>
          </p:nvSpPr>
          <p:spPr>
            <a:xfrm rot="-325182">
              <a:off x="1653395" y="3958528"/>
              <a:ext cx="275606" cy="604500"/>
            </a:xfrm>
            <a:custGeom>
              <a:avLst/>
              <a:gdLst/>
              <a:ahLst/>
              <a:cxnLst/>
              <a:rect l="l" t="t" r="r" b="b"/>
              <a:pathLst>
                <a:path w="3067" h="6727" extrusionOk="0">
                  <a:moveTo>
                    <a:pt x="2559" y="0"/>
                  </a:moveTo>
                  <a:cubicBezTo>
                    <a:pt x="338" y="43"/>
                    <a:pt x="21" y="4653"/>
                    <a:pt x="0" y="5161"/>
                  </a:cubicBezTo>
                  <a:cubicBezTo>
                    <a:pt x="0" y="5203"/>
                    <a:pt x="0" y="5224"/>
                    <a:pt x="21" y="5245"/>
                  </a:cubicBezTo>
                  <a:cubicBezTo>
                    <a:pt x="120" y="5501"/>
                    <a:pt x="767" y="6726"/>
                    <a:pt x="2456" y="6726"/>
                  </a:cubicBezTo>
                  <a:cubicBezTo>
                    <a:pt x="2583" y="6726"/>
                    <a:pt x="2716" y="6719"/>
                    <a:pt x="2855" y="6705"/>
                  </a:cubicBezTo>
                  <a:cubicBezTo>
                    <a:pt x="2982" y="6683"/>
                    <a:pt x="3067" y="6557"/>
                    <a:pt x="3003" y="6430"/>
                  </a:cubicBezTo>
                  <a:cubicBezTo>
                    <a:pt x="1988" y="4526"/>
                    <a:pt x="1671" y="2073"/>
                    <a:pt x="2728" y="296"/>
                  </a:cubicBezTo>
                  <a:cubicBezTo>
                    <a:pt x="2623" y="148"/>
                    <a:pt x="2644" y="169"/>
                    <a:pt x="2559" y="0"/>
                  </a:cubicBezTo>
                  <a:close/>
                </a:path>
              </a:pathLst>
            </a:custGeom>
            <a:solidFill>
              <a:srgbClr val="EDE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
            <p:cNvSpPr/>
            <p:nvPr/>
          </p:nvSpPr>
          <p:spPr>
            <a:xfrm rot="-325182">
              <a:off x="1369583" y="4220987"/>
              <a:ext cx="1215470" cy="371848"/>
            </a:xfrm>
            <a:custGeom>
              <a:avLst/>
              <a:gdLst/>
              <a:ahLst/>
              <a:cxnLst/>
              <a:rect l="l" t="t" r="r" b="b"/>
              <a:pathLst>
                <a:path w="13526" h="4138" extrusionOk="0">
                  <a:moveTo>
                    <a:pt x="233" y="0"/>
                  </a:moveTo>
                  <a:cubicBezTo>
                    <a:pt x="149" y="0"/>
                    <a:pt x="106" y="127"/>
                    <a:pt x="191" y="148"/>
                  </a:cubicBezTo>
                  <a:cubicBezTo>
                    <a:pt x="783" y="381"/>
                    <a:pt x="1333" y="740"/>
                    <a:pt x="1777" y="1206"/>
                  </a:cubicBezTo>
                  <a:cubicBezTo>
                    <a:pt x="1819" y="1227"/>
                    <a:pt x="1798" y="1290"/>
                    <a:pt x="1756" y="1311"/>
                  </a:cubicBezTo>
                  <a:cubicBezTo>
                    <a:pt x="1122" y="1438"/>
                    <a:pt x="550" y="1713"/>
                    <a:pt x="64" y="2136"/>
                  </a:cubicBezTo>
                  <a:cubicBezTo>
                    <a:pt x="1" y="2179"/>
                    <a:pt x="43" y="2263"/>
                    <a:pt x="128" y="2263"/>
                  </a:cubicBezTo>
                  <a:cubicBezTo>
                    <a:pt x="442" y="2167"/>
                    <a:pt x="1040" y="2045"/>
                    <a:pt x="1658" y="2045"/>
                  </a:cubicBezTo>
                  <a:cubicBezTo>
                    <a:pt x="1995" y="2045"/>
                    <a:pt x="2338" y="2082"/>
                    <a:pt x="2644" y="2179"/>
                  </a:cubicBezTo>
                  <a:cubicBezTo>
                    <a:pt x="3004" y="2327"/>
                    <a:pt x="3321" y="2580"/>
                    <a:pt x="3533" y="2919"/>
                  </a:cubicBezTo>
                  <a:cubicBezTo>
                    <a:pt x="3554" y="2940"/>
                    <a:pt x="3533" y="3003"/>
                    <a:pt x="3490" y="3003"/>
                  </a:cubicBezTo>
                  <a:cubicBezTo>
                    <a:pt x="3300" y="3088"/>
                    <a:pt x="3342" y="3384"/>
                    <a:pt x="3575" y="3384"/>
                  </a:cubicBezTo>
                  <a:cubicBezTo>
                    <a:pt x="3645" y="3381"/>
                    <a:pt x="3715" y="3379"/>
                    <a:pt x="3784" y="3379"/>
                  </a:cubicBezTo>
                  <a:cubicBezTo>
                    <a:pt x="4168" y="3379"/>
                    <a:pt x="4510" y="3434"/>
                    <a:pt x="4653" y="3596"/>
                  </a:cubicBezTo>
                  <a:cubicBezTo>
                    <a:pt x="5078" y="4020"/>
                    <a:pt x="5430" y="4137"/>
                    <a:pt x="5691" y="4137"/>
                  </a:cubicBezTo>
                  <a:cubicBezTo>
                    <a:pt x="6015" y="4137"/>
                    <a:pt x="6197" y="3955"/>
                    <a:pt x="6197" y="3955"/>
                  </a:cubicBezTo>
                  <a:cubicBezTo>
                    <a:pt x="6197" y="3955"/>
                    <a:pt x="7173" y="3362"/>
                    <a:pt x="8208" y="3362"/>
                  </a:cubicBezTo>
                  <a:cubicBezTo>
                    <a:pt x="8484" y="3362"/>
                    <a:pt x="8764" y="3404"/>
                    <a:pt x="9031" y="3511"/>
                  </a:cubicBezTo>
                  <a:cubicBezTo>
                    <a:pt x="9038" y="3517"/>
                    <a:pt x="9044" y="3520"/>
                    <a:pt x="9050" y="3520"/>
                  </a:cubicBezTo>
                  <a:cubicBezTo>
                    <a:pt x="9065" y="3520"/>
                    <a:pt x="9080" y="3505"/>
                    <a:pt x="9095" y="3490"/>
                  </a:cubicBezTo>
                  <a:cubicBezTo>
                    <a:pt x="9244" y="3247"/>
                    <a:pt x="9936" y="2248"/>
                    <a:pt x="10969" y="2248"/>
                  </a:cubicBezTo>
                  <a:cubicBezTo>
                    <a:pt x="11107" y="2248"/>
                    <a:pt x="11251" y="2266"/>
                    <a:pt x="11400" y="2305"/>
                  </a:cubicBezTo>
                  <a:cubicBezTo>
                    <a:pt x="11409" y="2308"/>
                    <a:pt x="11417" y="2310"/>
                    <a:pt x="11424" y="2310"/>
                  </a:cubicBezTo>
                  <a:cubicBezTo>
                    <a:pt x="11473" y="2310"/>
                    <a:pt x="11500" y="2255"/>
                    <a:pt x="11464" y="2200"/>
                  </a:cubicBezTo>
                  <a:cubicBezTo>
                    <a:pt x="11257" y="1907"/>
                    <a:pt x="10896" y="1726"/>
                    <a:pt x="10530" y="1726"/>
                  </a:cubicBezTo>
                  <a:cubicBezTo>
                    <a:pt x="10446" y="1726"/>
                    <a:pt x="10362" y="1736"/>
                    <a:pt x="10279" y="1756"/>
                  </a:cubicBezTo>
                  <a:cubicBezTo>
                    <a:pt x="10216" y="1756"/>
                    <a:pt x="10173" y="1692"/>
                    <a:pt x="10216" y="1650"/>
                  </a:cubicBezTo>
                  <a:cubicBezTo>
                    <a:pt x="10577" y="1323"/>
                    <a:pt x="11486" y="617"/>
                    <a:pt x="12621" y="617"/>
                  </a:cubicBezTo>
                  <a:cubicBezTo>
                    <a:pt x="12880" y="617"/>
                    <a:pt x="13151" y="654"/>
                    <a:pt x="13430" y="740"/>
                  </a:cubicBezTo>
                  <a:cubicBezTo>
                    <a:pt x="13441" y="747"/>
                    <a:pt x="13450" y="750"/>
                    <a:pt x="13459" y="750"/>
                  </a:cubicBezTo>
                  <a:cubicBezTo>
                    <a:pt x="13505" y="750"/>
                    <a:pt x="13526" y="670"/>
                    <a:pt x="13473" y="635"/>
                  </a:cubicBezTo>
                  <a:cubicBezTo>
                    <a:pt x="13113" y="357"/>
                    <a:pt x="12514" y="3"/>
                    <a:pt x="11889" y="3"/>
                  </a:cubicBezTo>
                  <a:cubicBezTo>
                    <a:pt x="11705" y="3"/>
                    <a:pt x="11519" y="34"/>
                    <a:pt x="11337" y="106"/>
                  </a:cubicBezTo>
                  <a:cubicBezTo>
                    <a:pt x="10173" y="571"/>
                    <a:pt x="9137" y="1333"/>
                    <a:pt x="8714" y="2305"/>
                  </a:cubicBezTo>
                  <a:cubicBezTo>
                    <a:pt x="8714" y="2348"/>
                    <a:pt x="8672" y="2348"/>
                    <a:pt x="8651" y="2348"/>
                  </a:cubicBezTo>
                  <a:cubicBezTo>
                    <a:pt x="8641" y="2348"/>
                    <a:pt x="8629" y="2348"/>
                    <a:pt x="8616" y="2348"/>
                  </a:cubicBezTo>
                  <a:cubicBezTo>
                    <a:pt x="8263" y="2348"/>
                    <a:pt x="6778" y="2367"/>
                    <a:pt x="5901" y="3448"/>
                  </a:cubicBezTo>
                  <a:cubicBezTo>
                    <a:pt x="5891" y="3469"/>
                    <a:pt x="5870" y="3479"/>
                    <a:pt x="5848" y="3479"/>
                  </a:cubicBezTo>
                  <a:cubicBezTo>
                    <a:pt x="5827" y="3479"/>
                    <a:pt x="5806" y="3469"/>
                    <a:pt x="5796" y="3448"/>
                  </a:cubicBezTo>
                  <a:cubicBezTo>
                    <a:pt x="5531" y="2938"/>
                    <a:pt x="5031" y="2630"/>
                    <a:pt x="4490" y="2630"/>
                  </a:cubicBezTo>
                  <a:cubicBezTo>
                    <a:pt x="4425" y="2630"/>
                    <a:pt x="4360" y="2635"/>
                    <a:pt x="4294" y="2644"/>
                  </a:cubicBezTo>
                  <a:cubicBezTo>
                    <a:pt x="4282" y="2650"/>
                    <a:pt x="4269" y="2653"/>
                    <a:pt x="4258" y="2653"/>
                  </a:cubicBezTo>
                  <a:cubicBezTo>
                    <a:pt x="4230" y="2653"/>
                    <a:pt x="4209" y="2638"/>
                    <a:pt x="4209" y="2623"/>
                  </a:cubicBezTo>
                  <a:cubicBezTo>
                    <a:pt x="4061" y="2284"/>
                    <a:pt x="2898" y="85"/>
                    <a:pt x="2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
            <p:cNvSpPr/>
            <p:nvPr/>
          </p:nvSpPr>
          <p:spPr>
            <a:xfrm rot="360229" flipH="1">
              <a:off x="6434748" y="2522915"/>
              <a:ext cx="2349923" cy="2313042"/>
            </a:xfrm>
            <a:custGeom>
              <a:avLst/>
              <a:gdLst/>
              <a:ahLst/>
              <a:cxnLst/>
              <a:rect l="l" t="t" r="r" b="b"/>
              <a:pathLst>
                <a:path w="25825" h="25419" extrusionOk="0">
                  <a:moveTo>
                    <a:pt x="21574" y="1"/>
                  </a:moveTo>
                  <a:cubicBezTo>
                    <a:pt x="20540" y="1"/>
                    <a:pt x="19473" y="716"/>
                    <a:pt x="19522" y="1627"/>
                  </a:cubicBezTo>
                  <a:cubicBezTo>
                    <a:pt x="19219" y="1092"/>
                    <a:pt x="18645" y="767"/>
                    <a:pt x="18042" y="767"/>
                  </a:cubicBezTo>
                  <a:cubicBezTo>
                    <a:pt x="17929" y="767"/>
                    <a:pt x="17816" y="779"/>
                    <a:pt x="17703" y="802"/>
                  </a:cubicBezTo>
                  <a:cubicBezTo>
                    <a:pt x="17026" y="908"/>
                    <a:pt x="16582" y="1542"/>
                    <a:pt x="16709" y="2219"/>
                  </a:cubicBezTo>
                  <a:cubicBezTo>
                    <a:pt x="16529" y="2029"/>
                    <a:pt x="16291" y="1933"/>
                    <a:pt x="16053" y="1933"/>
                  </a:cubicBezTo>
                  <a:cubicBezTo>
                    <a:pt x="15815" y="1933"/>
                    <a:pt x="15577" y="2029"/>
                    <a:pt x="15398" y="2219"/>
                  </a:cubicBezTo>
                  <a:cubicBezTo>
                    <a:pt x="14724" y="2852"/>
                    <a:pt x="14760" y="3878"/>
                    <a:pt x="14763" y="3949"/>
                  </a:cubicBezTo>
                  <a:lnTo>
                    <a:pt x="14763" y="3949"/>
                  </a:lnTo>
                  <a:cubicBezTo>
                    <a:pt x="12289" y="5545"/>
                    <a:pt x="10470" y="8183"/>
                    <a:pt x="10470" y="8183"/>
                  </a:cubicBezTo>
                  <a:cubicBezTo>
                    <a:pt x="10343" y="8373"/>
                    <a:pt x="10279" y="8606"/>
                    <a:pt x="10301" y="8839"/>
                  </a:cubicBezTo>
                  <a:cubicBezTo>
                    <a:pt x="10026" y="9135"/>
                    <a:pt x="9814" y="9410"/>
                    <a:pt x="9645" y="9642"/>
                  </a:cubicBezTo>
                  <a:cubicBezTo>
                    <a:pt x="9328" y="9537"/>
                    <a:pt x="9010" y="9494"/>
                    <a:pt x="8693" y="9473"/>
                  </a:cubicBezTo>
                  <a:cubicBezTo>
                    <a:pt x="8038" y="9473"/>
                    <a:pt x="7784" y="9685"/>
                    <a:pt x="7741" y="9960"/>
                  </a:cubicBezTo>
                  <a:cubicBezTo>
                    <a:pt x="7234" y="9811"/>
                    <a:pt x="6726" y="9706"/>
                    <a:pt x="6198" y="9663"/>
                  </a:cubicBezTo>
                  <a:cubicBezTo>
                    <a:pt x="6621" y="8521"/>
                    <a:pt x="7826" y="5116"/>
                    <a:pt x="6747" y="5011"/>
                  </a:cubicBezTo>
                  <a:cubicBezTo>
                    <a:pt x="6712" y="5007"/>
                    <a:pt x="6678" y="5005"/>
                    <a:pt x="6645" y="5005"/>
                  </a:cubicBezTo>
                  <a:cubicBezTo>
                    <a:pt x="5915" y="5005"/>
                    <a:pt x="5599" y="5866"/>
                    <a:pt x="5457" y="6533"/>
                  </a:cubicBezTo>
                  <a:cubicBezTo>
                    <a:pt x="5542" y="5666"/>
                    <a:pt x="5521" y="4376"/>
                    <a:pt x="4865" y="4376"/>
                  </a:cubicBezTo>
                  <a:cubicBezTo>
                    <a:pt x="3871" y="4376"/>
                    <a:pt x="3871" y="6660"/>
                    <a:pt x="3871" y="6660"/>
                  </a:cubicBezTo>
                  <a:cubicBezTo>
                    <a:pt x="3871" y="6660"/>
                    <a:pt x="3814" y="4358"/>
                    <a:pt x="3004" y="4358"/>
                  </a:cubicBezTo>
                  <a:cubicBezTo>
                    <a:pt x="2964" y="4358"/>
                    <a:pt x="2921" y="4364"/>
                    <a:pt x="2877" y="4376"/>
                  </a:cubicBezTo>
                  <a:cubicBezTo>
                    <a:pt x="1947" y="4630"/>
                    <a:pt x="2116" y="7189"/>
                    <a:pt x="2116" y="7189"/>
                  </a:cubicBezTo>
                  <a:cubicBezTo>
                    <a:pt x="2116" y="7189"/>
                    <a:pt x="1884" y="4885"/>
                    <a:pt x="1170" y="4885"/>
                  </a:cubicBezTo>
                  <a:cubicBezTo>
                    <a:pt x="1078" y="4885"/>
                    <a:pt x="977" y="4923"/>
                    <a:pt x="868" y="5011"/>
                  </a:cubicBezTo>
                  <a:cubicBezTo>
                    <a:pt x="1" y="5709"/>
                    <a:pt x="614" y="12645"/>
                    <a:pt x="3385" y="13576"/>
                  </a:cubicBezTo>
                  <a:cubicBezTo>
                    <a:pt x="3702" y="14676"/>
                    <a:pt x="4125" y="15733"/>
                    <a:pt x="4675" y="16727"/>
                  </a:cubicBezTo>
                  <a:cubicBezTo>
                    <a:pt x="5775" y="18800"/>
                    <a:pt x="7720" y="20323"/>
                    <a:pt x="9941" y="21126"/>
                  </a:cubicBezTo>
                  <a:lnTo>
                    <a:pt x="10554" y="24256"/>
                  </a:lnTo>
                  <a:cubicBezTo>
                    <a:pt x="10576" y="24383"/>
                    <a:pt x="10660" y="24531"/>
                    <a:pt x="10766" y="24616"/>
                  </a:cubicBezTo>
                  <a:cubicBezTo>
                    <a:pt x="11095" y="24891"/>
                    <a:pt x="11773" y="25419"/>
                    <a:pt x="12142" y="25419"/>
                  </a:cubicBezTo>
                  <a:cubicBezTo>
                    <a:pt x="12199" y="25419"/>
                    <a:pt x="12249" y="25406"/>
                    <a:pt x="12289" y="25377"/>
                  </a:cubicBezTo>
                  <a:cubicBezTo>
                    <a:pt x="12712" y="25124"/>
                    <a:pt x="11612" y="24468"/>
                    <a:pt x="11612" y="24468"/>
                  </a:cubicBezTo>
                  <a:lnTo>
                    <a:pt x="11612" y="24468"/>
                  </a:lnTo>
                  <a:cubicBezTo>
                    <a:pt x="11612" y="24468"/>
                    <a:pt x="12739" y="25094"/>
                    <a:pt x="13309" y="25094"/>
                  </a:cubicBezTo>
                  <a:cubicBezTo>
                    <a:pt x="13402" y="25094"/>
                    <a:pt x="13480" y="25077"/>
                    <a:pt x="13536" y="25039"/>
                  </a:cubicBezTo>
                  <a:cubicBezTo>
                    <a:pt x="13938" y="24743"/>
                    <a:pt x="12078" y="24066"/>
                    <a:pt x="12077" y="24066"/>
                  </a:cubicBezTo>
                  <a:lnTo>
                    <a:pt x="12077" y="24066"/>
                  </a:lnTo>
                  <a:cubicBezTo>
                    <a:pt x="12077" y="24066"/>
                    <a:pt x="12885" y="24316"/>
                    <a:pt x="13324" y="24316"/>
                  </a:cubicBezTo>
                  <a:cubicBezTo>
                    <a:pt x="13483" y="24316"/>
                    <a:pt x="13594" y="24283"/>
                    <a:pt x="13600" y="24193"/>
                  </a:cubicBezTo>
                  <a:cubicBezTo>
                    <a:pt x="13600" y="23749"/>
                    <a:pt x="11739" y="23601"/>
                    <a:pt x="11739" y="23601"/>
                  </a:cubicBezTo>
                  <a:lnTo>
                    <a:pt x="11739" y="21613"/>
                  </a:lnTo>
                  <a:cubicBezTo>
                    <a:pt x="12341" y="21719"/>
                    <a:pt x="12944" y="21766"/>
                    <a:pt x="13546" y="21766"/>
                  </a:cubicBezTo>
                  <a:cubicBezTo>
                    <a:pt x="13663" y="21766"/>
                    <a:pt x="13779" y="21764"/>
                    <a:pt x="13896" y="21761"/>
                  </a:cubicBezTo>
                  <a:lnTo>
                    <a:pt x="14171" y="23685"/>
                  </a:lnTo>
                  <a:cubicBezTo>
                    <a:pt x="14192" y="23833"/>
                    <a:pt x="14256" y="23960"/>
                    <a:pt x="14361" y="24045"/>
                  </a:cubicBezTo>
                  <a:cubicBezTo>
                    <a:pt x="14644" y="24309"/>
                    <a:pt x="15247" y="24809"/>
                    <a:pt x="15569" y="24809"/>
                  </a:cubicBezTo>
                  <a:cubicBezTo>
                    <a:pt x="15608" y="24809"/>
                    <a:pt x="15643" y="24801"/>
                    <a:pt x="15673" y="24785"/>
                  </a:cubicBezTo>
                  <a:cubicBezTo>
                    <a:pt x="16074" y="24553"/>
                    <a:pt x="15124" y="23940"/>
                    <a:pt x="15123" y="23939"/>
                  </a:cubicBezTo>
                  <a:lnTo>
                    <a:pt x="15123" y="23939"/>
                  </a:lnTo>
                  <a:cubicBezTo>
                    <a:pt x="15124" y="23940"/>
                    <a:pt x="16092" y="24559"/>
                    <a:pt x="16598" y="24559"/>
                  </a:cubicBezTo>
                  <a:cubicBezTo>
                    <a:pt x="16676" y="24559"/>
                    <a:pt x="16743" y="24544"/>
                    <a:pt x="16793" y="24510"/>
                  </a:cubicBezTo>
                  <a:cubicBezTo>
                    <a:pt x="17153" y="24278"/>
                    <a:pt x="15546" y="23601"/>
                    <a:pt x="15546" y="23601"/>
                  </a:cubicBezTo>
                  <a:lnTo>
                    <a:pt x="15546" y="23601"/>
                  </a:lnTo>
                  <a:cubicBezTo>
                    <a:pt x="15546" y="23601"/>
                    <a:pt x="16316" y="23887"/>
                    <a:pt x="16686" y="23887"/>
                  </a:cubicBezTo>
                  <a:cubicBezTo>
                    <a:pt x="16798" y="23887"/>
                    <a:pt x="16873" y="23860"/>
                    <a:pt x="16878" y="23791"/>
                  </a:cubicBezTo>
                  <a:cubicBezTo>
                    <a:pt x="16899" y="23389"/>
                    <a:pt x="15271" y="23178"/>
                    <a:pt x="15271" y="23178"/>
                  </a:cubicBezTo>
                  <a:lnTo>
                    <a:pt x="15355" y="21592"/>
                  </a:lnTo>
                  <a:cubicBezTo>
                    <a:pt x="17238" y="21232"/>
                    <a:pt x="18951" y="20302"/>
                    <a:pt x="20241" y="18885"/>
                  </a:cubicBezTo>
                  <a:cubicBezTo>
                    <a:pt x="21214" y="18863"/>
                    <a:pt x="22588" y="18462"/>
                    <a:pt x="22715" y="16368"/>
                  </a:cubicBezTo>
                  <a:cubicBezTo>
                    <a:pt x="22758" y="15902"/>
                    <a:pt x="22694" y="15458"/>
                    <a:pt x="22567" y="15014"/>
                  </a:cubicBezTo>
                  <a:cubicBezTo>
                    <a:pt x="23096" y="14866"/>
                    <a:pt x="23730" y="13640"/>
                    <a:pt x="24069" y="12032"/>
                  </a:cubicBezTo>
                  <a:cubicBezTo>
                    <a:pt x="24957" y="11757"/>
                    <a:pt x="25824" y="11250"/>
                    <a:pt x="25740" y="10932"/>
                  </a:cubicBezTo>
                  <a:cubicBezTo>
                    <a:pt x="25655" y="10679"/>
                    <a:pt x="24894" y="10361"/>
                    <a:pt x="24280" y="10150"/>
                  </a:cubicBezTo>
                  <a:cubicBezTo>
                    <a:pt x="24344" y="7887"/>
                    <a:pt x="23709" y="5391"/>
                    <a:pt x="21616" y="3890"/>
                  </a:cubicBezTo>
                  <a:lnTo>
                    <a:pt x="21764" y="3869"/>
                  </a:lnTo>
                  <a:cubicBezTo>
                    <a:pt x="22229" y="3763"/>
                    <a:pt x="23857" y="3276"/>
                    <a:pt x="23350" y="1394"/>
                  </a:cubicBezTo>
                  <a:cubicBezTo>
                    <a:pt x="23089" y="394"/>
                    <a:pt x="22340" y="1"/>
                    <a:pt x="21574" y="1"/>
                  </a:cubicBezTo>
                  <a:close/>
                </a:path>
              </a:pathLst>
            </a:custGeom>
            <a:solidFill>
              <a:srgbClr val="E79B4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
            <p:cNvSpPr/>
            <p:nvPr/>
          </p:nvSpPr>
          <p:spPr>
            <a:xfrm rot="360229" flipH="1">
              <a:off x="6346229" y="2449338"/>
              <a:ext cx="2499972" cy="2458455"/>
            </a:xfrm>
            <a:custGeom>
              <a:avLst/>
              <a:gdLst/>
              <a:ahLst/>
              <a:cxnLst/>
              <a:rect l="l" t="t" r="r" b="b"/>
              <a:pathLst>
                <a:path w="27474" h="27017" extrusionOk="0">
                  <a:moveTo>
                    <a:pt x="22311" y="1594"/>
                  </a:moveTo>
                  <a:cubicBezTo>
                    <a:pt x="22780" y="1594"/>
                    <a:pt x="23182" y="1947"/>
                    <a:pt x="23264" y="2420"/>
                  </a:cubicBezTo>
                  <a:cubicBezTo>
                    <a:pt x="23370" y="2716"/>
                    <a:pt x="23349" y="3054"/>
                    <a:pt x="23201" y="3350"/>
                  </a:cubicBezTo>
                  <a:cubicBezTo>
                    <a:pt x="22968" y="3731"/>
                    <a:pt x="22418" y="3879"/>
                    <a:pt x="22249" y="3900"/>
                  </a:cubicBezTo>
                  <a:lnTo>
                    <a:pt x="22186" y="3900"/>
                  </a:lnTo>
                  <a:lnTo>
                    <a:pt x="21065" y="4027"/>
                  </a:lnTo>
                  <a:lnTo>
                    <a:pt x="20980" y="2377"/>
                  </a:lnTo>
                  <a:cubicBezTo>
                    <a:pt x="20959" y="2060"/>
                    <a:pt x="21467" y="1701"/>
                    <a:pt x="21995" y="1616"/>
                  </a:cubicBezTo>
                  <a:cubicBezTo>
                    <a:pt x="22101" y="1595"/>
                    <a:pt x="22186" y="1595"/>
                    <a:pt x="22270" y="1595"/>
                  </a:cubicBezTo>
                  <a:cubicBezTo>
                    <a:pt x="22284" y="1594"/>
                    <a:pt x="22298" y="1594"/>
                    <a:pt x="22311" y="1594"/>
                  </a:cubicBezTo>
                  <a:close/>
                  <a:moveTo>
                    <a:pt x="5372" y="6967"/>
                  </a:moveTo>
                  <a:cubicBezTo>
                    <a:pt x="5372" y="7033"/>
                    <a:pt x="5359" y="7112"/>
                    <a:pt x="5353" y="7204"/>
                  </a:cubicBezTo>
                  <a:lnTo>
                    <a:pt x="5353" y="7204"/>
                  </a:lnTo>
                  <a:cubicBezTo>
                    <a:pt x="5356" y="7121"/>
                    <a:pt x="5361" y="7041"/>
                    <a:pt x="5372" y="6967"/>
                  </a:cubicBezTo>
                  <a:close/>
                  <a:moveTo>
                    <a:pt x="18730" y="2357"/>
                  </a:moveTo>
                  <a:cubicBezTo>
                    <a:pt x="19050" y="2357"/>
                    <a:pt x="19357" y="2540"/>
                    <a:pt x="19500" y="2843"/>
                  </a:cubicBezTo>
                  <a:lnTo>
                    <a:pt x="20240" y="4154"/>
                  </a:lnTo>
                  <a:lnTo>
                    <a:pt x="20134" y="4154"/>
                  </a:lnTo>
                  <a:lnTo>
                    <a:pt x="20303" y="4281"/>
                  </a:lnTo>
                  <a:lnTo>
                    <a:pt x="21171" y="5867"/>
                  </a:lnTo>
                  <a:lnTo>
                    <a:pt x="21128" y="4852"/>
                  </a:lnTo>
                  <a:lnTo>
                    <a:pt x="21826" y="5359"/>
                  </a:lnTo>
                  <a:cubicBezTo>
                    <a:pt x="23962" y="6861"/>
                    <a:pt x="24216" y="9484"/>
                    <a:pt x="24174" y="10943"/>
                  </a:cubicBezTo>
                  <a:lnTo>
                    <a:pt x="24153" y="11514"/>
                  </a:lnTo>
                  <a:lnTo>
                    <a:pt x="24703" y="11704"/>
                  </a:lnTo>
                  <a:cubicBezTo>
                    <a:pt x="24851" y="11768"/>
                    <a:pt x="24999" y="11810"/>
                    <a:pt x="25104" y="11852"/>
                  </a:cubicBezTo>
                  <a:cubicBezTo>
                    <a:pt x="24914" y="11958"/>
                    <a:pt x="24724" y="12021"/>
                    <a:pt x="24512" y="12085"/>
                  </a:cubicBezTo>
                  <a:lnTo>
                    <a:pt x="24047" y="12233"/>
                  </a:lnTo>
                  <a:lnTo>
                    <a:pt x="23962" y="12677"/>
                  </a:lnTo>
                  <a:cubicBezTo>
                    <a:pt x="23666" y="14073"/>
                    <a:pt x="23201" y="14919"/>
                    <a:pt x="22989" y="15067"/>
                  </a:cubicBezTo>
                  <a:lnTo>
                    <a:pt x="22228" y="15278"/>
                  </a:lnTo>
                  <a:lnTo>
                    <a:pt x="22482" y="16061"/>
                  </a:lnTo>
                  <a:cubicBezTo>
                    <a:pt x="22588" y="16399"/>
                    <a:pt x="22630" y="16759"/>
                    <a:pt x="22609" y="17118"/>
                  </a:cubicBezTo>
                  <a:cubicBezTo>
                    <a:pt x="22524" y="18303"/>
                    <a:pt x="21995" y="18874"/>
                    <a:pt x="20896" y="18895"/>
                  </a:cubicBezTo>
                  <a:lnTo>
                    <a:pt x="20557" y="18895"/>
                  </a:lnTo>
                  <a:lnTo>
                    <a:pt x="20325" y="19149"/>
                  </a:lnTo>
                  <a:cubicBezTo>
                    <a:pt x="19161" y="20439"/>
                    <a:pt x="17596" y="21306"/>
                    <a:pt x="15883" y="21602"/>
                  </a:cubicBezTo>
                  <a:lnTo>
                    <a:pt x="15270" y="21729"/>
                  </a:lnTo>
                  <a:lnTo>
                    <a:pt x="14551" y="21750"/>
                  </a:lnTo>
                  <a:cubicBezTo>
                    <a:pt x="14442" y="21754"/>
                    <a:pt x="14332" y="21755"/>
                    <a:pt x="14221" y="21755"/>
                  </a:cubicBezTo>
                  <a:cubicBezTo>
                    <a:pt x="13670" y="21755"/>
                    <a:pt x="13109" y="21711"/>
                    <a:pt x="12563" y="21623"/>
                  </a:cubicBezTo>
                  <a:lnTo>
                    <a:pt x="11632" y="21454"/>
                  </a:lnTo>
                  <a:lnTo>
                    <a:pt x="11632" y="22935"/>
                  </a:lnTo>
                  <a:lnTo>
                    <a:pt x="11315" y="21327"/>
                  </a:lnTo>
                  <a:lnTo>
                    <a:pt x="10892" y="21179"/>
                  </a:lnTo>
                  <a:cubicBezTo>
                    <a:pt x="8735" y="20397"/>
                    <a:pt x="7022" y="18980"/>
                    <a:pt x="6070" y="17140"/>
                  </a:cubicBezTo>
                  <a:cubicBezTo>
                    <a:pt x="5541" y="16209"/>
                    <a:pt x="5118" y="15194"/>
                    <a:pt x="4822" y="14158"/>
                  </a:cubicBezTo>
                  <a:lnTo>
                    <a:pt x="4716" y="13756"/>
                  </a:lnTo>
                  <a:lnTo>
                    <a:pt x="4315" y="13608"/>
                  </a:lnTo>
                  <a:cubicBezTo>
                    <a:pt x="3701" y="13417"/>
                    <a:pt x="3130" y="12677"/>
                    <a:pt x="2707" y="11535"/>
                  </a:cubicBezTo>
                  <a:cubicBezTo>
                    <a:pt x="2284" y="10351"/>
                    <a:pt x="2030" y="9124"/>
                    <a:pt x="1988" y="7855"/>
                  </a:cubicBezTo>
                  <a:lnTo>
                    <a:pt x="1988" y="7855"/>
                  </a:lnTo>
                  <a:cubicBezTo>
                    <a:pt x="2009" y="7940"/>
                    <a:pt x="2009" y="8003"/>
                    <a:pt x="2009" y="8067"/>
                  </a:cubicBezTo>
                  <a:lnTo>
                    <a:pt x="3595" y="7919"/>
                  </a:lnTo>
                  <a:cubicBezTo>
                    <a:pt x="3574" y="7453"/>
                    <a:pt x="3574" y="6967"/>
                    <a:pt x="3659" y="6502"/>
                  </a:cubicBezTo>
                  <a:cubicBezTo>
                    <a:pt x="3722" y="6819"/>
                    <a:pt x="3743" y="7136"/>
                    <a:pt x="3765" y="7474"/>
                  </a:cubicBezTo>
                  <a:lnTo>
                    <a:pt x="5351" y="7453"/>
                  </a:lnTo>
                  <a:cubicBezTo>
                    <a:pt x="5351" y="7397"/>
                    <a:pt x="5351" y="7340"/>
                    <a:pt x="5352" y="7284"/>
                  </a:cubicBezTo>
                  <a:lnTo>
                    <a:pt x="5352" y="7284"/>
                  </a:lnTo>
                  <a:lnTo>
                    <a:pt x="6916" y="7496"/>
                  </a:lnTo>
                  <a:cubicBezTo>
                    <a:pt x="6958" y="7347"/>
                    <a:pt x="7000" y="7199"/>
                    <a:pt x="7043" y="7051"/>
                  </a:cubicBezTo>
                  <a:lnTo>
                    <a:pt x="7043" y="7051"/>
                  </a:lnTo>
                  <a:cubicBezTo>
                    <a:pt x="6852" y="8130"/>
                    <a:pt x="6556" y="9166"/>
                    <a:pt x="6133" y="10181"/>
                  </a:cubicBezTo>
                  <a:lnTo>
                    <a:pt x="5774" y="11154"/>
                  </a:lnTo>
                  <a:lnTo>
                    <a:pt x="6789" y="11260"/>
                  </a:lnTo>
                  <a:cubicBezTo>
                    <a:pt x="7275" y="11302"/>
                    <a:pt x="7741" y="11408"/>
                    <a:pt x="8206" y="11535"/>
                  </a:cubicBezTo>
                  <a:lnTo>
                    <a:pt x="9115" y="11810"/>
                  </a:lnTo>
                  <a:lnTo>
                    <a:pt x="9200" y="11091"/>
                  </a:lnTo>
                  <a:lnTo>
                    <a:pt x="9348" y="11091"/>
                  </a:lnTo>
                  <a:cubicBezTo>
                    <a:pt x="9602" y="11091"/>
                    <a:pt x="9856" y="11133"/>
                    <a:pt x="10109" y="11218"/>
                  </a:cubicBezTo>
                  <a:lnTo>
                    <a:pt x="10617" y="11366"/>
                  </a:lnTo>
                  <a:lnTo>
                    <a:pt x="10934" y="10922"/>
                  </a:lnTo>
                  <a:cubicBezTo>
                    <a:pt x="11125" y="10668"/>
                    <a:pt x="11357" y="10393"/>
                    <a:pt x="11569" y="10139"/>
                  </a:cubicBezTo>
                  <a:lnTo>
                    <a:pt x="11801" y="9864"/>
                  </a:lnTo>
                  <a:lnTo>
                    <a:pt x="11759" y="9547"/>
                  </a:lnTo>
                  <a:cubicBezTo>
                    <a:pt x="11780" y="9505"/>
                    <a:pt x="11801" y="9441"/>
                    <a:pt x="11823" y="9399"/>
                  </a:cubicBezTo>
                  <a:cubicBezTo>
                    <a:pt x="12034" y="9103"/>
                    <a:pt x="13578" y="7009"/>
                    <a:pt x="15587" y="5613"/>
                  </a:cubicBezTo>
                  <a:lnTo>
                    <a:pt x="15862" y="5423"/>
                  </a:lnTo>
                  <a:lnTo>
                    <a:pt x="15989" y="5338"/>
                  </a:lnTo>
                  <a:lnTo>
                    <a:pt x="15629" y="4746"/>
                  </a:lnTo>
                  <a:lnTo>
                    <a:pt x="16222" y="4725"/>
                  </a:lnTo>
                  <a:cubicBezTo>
                    <a:pt x="16200" y="4302"/>
                    <a:pt x="16349" y="3921"/>
                    <a:pt x="16623" y="3604"/>
                  </a:cubicBezTo>
                  <a:cubicBezTo>
                    <a:pt x="16645" y="3562"/>
                    <a:pt x="16687" y="3541"/>
                    <a:pt x="16729" y="3519"/>
                  </a:cubicBezTo>
                  <a:cubicBezTo>
                    <a:pt x="16750" y="3519"/>
                    <a:pt x="16772" y="3541"/>
                    <a:pt x="16793" y="3562"/>
                  </a:cubicBezTo>
                  <a:lnTo>
                    <a:pt x="18738" y="6015"/>
                  </a:lnTo>
                  <a:lnTo>
                    <a:pt x="18167" y="2885"/>
                  </a:lnTo>
                  <a:cubicBezTo>
                    <a:pt x="18104" y="2610"/>
                    <a:pt x="18252" y="2441"/>
                    <a:pt x="18548" y="2377"/>
                  </a:cubicBezTo>
                  <a:cubicBezTo>
                    <a:pt x="18608" y="2364"/>
                    <a:pt x="18669" y="2357"/>
                    <a:pt x="18730" y="2357"/>
                  </a:cubicBezTo>
                  <a:close/>
                  <a:moveTo>
                    <a:pt x="13218" y="23294"/>
                  </a:moveTo>
                  <a:cubicBezTo>
                    <a:pt x="13451" y="23315"/>
                    <a:pt x="13684" y="23336"/>
                    <a:pt x="13895" y="23336"/>
                  </a:cubicBezTo>
                  <a:lnTo>
                    <a:pt x="13980" y="23865"/>
                  </a:lnTo>
                  <a:cubicBezTo>
                    <a:pt x="13726" y="23781"/>
                    <a:pt x="13472" y="23717"/>
                    <a:pt x="13218" y="23696"/>
                  </a:cubicBezTo>
                  <a:lnTo>
                    <a:pt x="13218" y="23294"/>
                  </a:lnTo>
                  <a:close/>
                  <a:moveTo>
                    <a:pt x="22295" y="0"/>
                  </a:moveTo>
                  <a:cubicBezTo>
                    <a:pt x="22127" y="0"/>
                    <a:pt x="21956" y="17"/>
                    <a:pt x="21784" y="51"/>
                  </a:cubicBezTo>
                  <a:cubicBezTo>
                    <a:pt x="21065" y="157"/>
                    <a:pt x="20388" y="516"/>
                    <a:pt x="19902" y="1066"/>
                  </a:cubicBezTo>
                  <a:cubicBezTo>
                    <a:pt x="19538" y="869"/>
                    <a:pt x="19131" y="759"/>
                    <a:pt x="18727" y="759"/>
                  </a:cubicBezTo>
                  <a:cubicBezTo>
                    <a:pt x="18567" y="759"/>
                    <a:pt x="18408" y="776"/>
                    <a:pt x="18252" y="812"/>
                  </a:cubicBezTo>
                  <a:cubicBezTo>
                    <a:pt x="17596" y="918"/>
                    <a:pt x="17025" y="1341"/>
                    <a:pt x="16750" y="1954"/>
                  </a:cubicBezTo>
                  <a:cubicBezTo>
                    <a:pt x="16306" y="1954"/>
                    <a:pt x="15862" y="2145"/>
                    <a:pt x="15545" y="2462"/>
                  </a:cubicBezTo>
                  <a:cubicBezTo>
                    <a:pt x="15037" y="2948"/>
                    <a:pt x="14720" y="3625"/>
                    <a:pt x="14657" y="4344"/>
                  </a:cubicBezTo>
                  <a:cubicBezTo>
                    <a:pt x="13070" y="5529"/>
                    <a:pt x="11653" y="6946"/>
                    <a:pt x="10511" y="8553"/>
                  </a:cubicBezTo>
                  <a:lnTo>
                    <a:pt x="10469" y="8638"/>
                  </a:lnTo>
                  <a:cubicBezTo>
                    <a:pt x="10321" y="8849"/>
                    <a:pt x="10236" y="9103"/>
                    <a:pt x="10194" y="9357"/>
                  </a:cubicBezTo>
                  <a:lnTo>
                    <a:pt x="10004" y="9568"/>
                  </a:lnTo>
                  <a:cubicBezTo>
                    <a:pt x="9792" y="9526"/>
                    <a:pt x="9581" y="9505"/>
                    <a:pt x="9369" y="9505"/>
                  </a:cubicBezTo>
                  <a:cubicBezTo>
                    <a:pt x="9311" y="9499"/>
                    <a:pt x="9252" y="9497"/>
                    <a:pt x="9194" y="9497"/>
                  </a:cubicBezTo>
                  <a:cubicBezTo>
                    <a:pt x="8793" y="9497"/>
                    <a:pt x="8412" y="9624"/>
                    <a:pt x="8079" y="9864"/>
                  </a:cubicBezTo>
                  <a:lnTo>
                    <a:pt x="7952" y="9822"/>
                  </a:lnTo>
                  <a:cubicBezTo>
                    <a:pt x="9052" y="6607"/>
                    <a:pt x="8587" y="5867"/>
                    <a:pt x="8417" y="5571"/>
                  </a:cubicBezTo>
                  <a:cubicBezTo>
                    <a:pt x="8206" y="5254"/>
                    <a:pt x="7868" y="5042"/>
                    <a:pt x="7487" y="5021"/>
                  </a:cubicBezTo>
                  <a:cubicBezTo>
                    <a:pt x="7416" y="5010"/>
                    <a:pt x="7345" y="5005"/>
                    <a:pt x="7275" y="5005"/>
                  </a:cubicBezTo>
                  <a:cubicBezTo>
                    <a:pt x="7073" y="5005"/>
                    <a:pt x="6877" y="5048"/>
                    <a:pt x="6704" y="5127"/>
                  </a:cubicBezTo>
                  <a:cubicBezTo>
                    <a:pt x="6641" y="5000"/>
                    <a:pt x="6556" y="4894"/>
                    <a:pt x="6472" y="4788"/>
                  </a:cubicBezTo>
                  <a:cubicBezTo>
                    <a:pt x="6218" y="4535"/>
                    <a:pt x="5901" y="4387"/>
                    <a:pt x="5562" y="4387"/>
                  </a:cubicBezTo>
                  <a:cubicBezTo>
                    <a:pt x="5538" y="4385"/>
                    <a:pt x="5514" y="4385"/>
                    <a:pt x="5491" y="4385"/>
                  </a:cubicBezTo>
                  <a:cubicBezTo>
                    <a:pt x="5139" y="4385"/>
                    <a:pt x="4826" y="4530"/>
                    <a:pt x="4568" y="4767"/>
                  </a:cubicBezTo>
                  <a:cubicBezTo>
                    <a:pt x="4526" y="4704"/>
                    <a:pt x="4463" y="4662"/>
                    <a:pt x="4399" y="4619"/>
                  </a:cubicBezTo>
                  <a:cubicBezTo>
                    <a:pt x="4188" y="4453"/>
                    <a:pt x="3934" y="4363"/>
                    <a:pt x="3667" y="4363"/>
                  </a:cubicBezTo>
                  <a:cubicBezTo>
                    <a:pt x="3560" y="4363"/>
                    <a:pt x="3451" y="4377"/>
                    <a:pt x="3342" y="4408"/>
                  </a:cubicBezTo>
                  <a:cubicBezTo>
                    <a:pt x="2982" y="4513"/>
                    <a:pt x="2665" y="4746"/>
                    <a:pt x="2475" y="5085"/>
                  </a:cubicBezTo>
                  <a:cubicBezTo>
                    <a:pt x="2275" y="4951"/>
                    <a:pt x="2049" y="4887"/>
                    <a:pt x="1825" y="4887"/>
                  </a:cubicBezTo>
                  <a:cubicBezTo>
                    <a:pt x="1551" y="4887"/>
                    <a:pt x="1278" y="4983"/>
                    <a:pt x="1057" y="5169"/>
                  </a:cubicBezTo>
                  <a:cubicBezTo>
                    <a:pt x="0" y="6036"/>
                    <a:pt x="508" y="9209"/>
                    <a:pt x="613" y="9822"/>
                  </a:cubicBezTo>
                  <a:cubicBezTo>
                    <a:pt x="825" y="11091"/>
                    <a:pt x="1544" y="13967"/>
                    <a:pt x="3405" y="14940"/>
                  </a:cubicBezTo>
                  <a:cubicBezTo>
                    <a:pt x="3722" y="15955"/>
                    <a:pt x="4145" y="16949"/>
                    <a:pt x="4653" y="17901"/>
                  </a:cubicBezTo>
                  <a:cubicBezTo>
                    <a:pt x="5816" y="19995"/>
                    <a:pt x="7677" y="21644"/>
                    <a:pt x="9940" y="22512"/>
                  </a:cubicBezTo>
                  <a:lnTo>
                    <a:pt x="10448" y="25198"/>
                  </a:lnTo>
                  <a:cubicBezTo>
                    <a:pt x="10511" y="25515"/>
                    <a:pt x="10680" y="25811"/>
                    <a:pt x="10934" y="26022"/>
                  </a:cubicBezTo>
                  <a:cubicBezTo>
                    <a:pt x="11759" y="26699"/>
                    <a:pt x="12351" y="27016"/>
                    <a:pt x="12838" y="27016"/>
                  </a:cubicBezTo>
                  <a:cubicBezTo>
                    <a:pt x="13049" y="27016"/>
                    <a:pt x="13261" y="26953"/>
                    <a:pt x="13430" y="26826"/>
                  </a:cubicBezTo>
                  <a:cubicBezTo>
                    <a:pt x="13515" y="26784"/>
                    <a:pt x="13599" y="26699"/>
                    <a:pt x="13663" y="26636"/>
                  </a:cubicBezTo>
                  <a:cubicBezTo>
                    <a:pt x="13793" y="26657"/>
                    <a:pt x="13908" y="26667"/>
                    <a:pt x="14010" y="26667"/>
                  </a:cubicBezTo>
                  <a:cubicBezTo>
                    <a:pt x="14404" y="26667"/>
                    <a:pt x="14598" y="26529"/>
                    <a:pt x="14699" y="26445"/>
                  </a:cubicBezTo>
                  <a:cubicBezTo>
                    <a:pt x="14889" y="26318"/>
                    <a:pt x="15037" y="26107"/>
                    <a:pt x="15080" y="25874"/>
                  </a:cubicBezTo>
                  <a:cubicBezTo>
                    <a:pt x="15479" y="26170"/>
                    <a:pt x="15889" y="26383"/>
                    <a:pt x="16280" y="26383"/>
                  </a:cubicBezTo>
                  <a:cubicBezTo>
                    <a:pt x="16448" y="26383"/>
                    <a:pt x="16613" y="26344"/>
                    <a:pt x="16772" y="26255"/>
                  </a:cubicBezTo>
                  <a:cubicBezTo>
                    <a:pt x="16856" y="26213"/>
                    <a:pt x="16920" y="26149"/>
                    <a:pt x="16983" y="26107"/>
                  </a:cubicBezTo>
                  <a:cubicBezTo>
                    <a:pt x="17086" y="26134"/>
                    <a:pt x="17191" y="26148"/>
                    <a:pt x="17296" y="26148"/>
                  </a:cubicBezTo>
                  <a:cubicBezTo>
                    <a:pt x="17513" y="26148"/>
                    <a:pt x="17728" y="26087"/>
                    <a:pt x="17914" y="25959"/>
                  </a:cubicBezTo>
                  <a:cubicBezTo>
                    <a:pt x="18210" y="25790"/>
                    <a:pt x="18358" y="25472"/>
                    <a:pt x="18337" y="25134"/>
                  </a:cubicBezTo>
                  <a:cubicBezTo>
                    <a:pt x="18337" y="25049"/>
                    <a:pt x="18315" y="24986"/>
                    <a:pt x="18294" y="24923"/>
                  </a:cubicBezTo>
                  <a:cubicBezTo>
                    <a:pt x="18337" y="24817"/>
                    <a:pt x="18358" y="24732"/>
                    <a:pt x="18358" y="24626"/>
                  </a:cubicBezTo>
                  <a:cubicBezTo>
                    <a:pt x="18421" y="23971"/>
                    <a:pt x="17914" y="23569"/>
                    <a:pt x="16793" y="23294"/>
                  </a:cubicBezTo>
                  <a:lnTo>
                    <a:pt x="16814" y="23040"/>
                  </a:lnTo>
                  <a:cubicBezTo>
                    <a:pt x="18506" y="22596"/>
                    <a:pt x="20071" y="21708"/>
                    <a:pt x="21298" y="20460"/>
                  </a:cubicBezTo>
                  <a:cubicBezTo>
                    <a:pt x="22989" y="20291"/>
                    <a:pt x="24089" y="19107"/>
                    <a:pt x="24195" y="17224"/>
                  </a:cubicBezTo>
                  <a:cubicBezTo>
                    <a:pt x="24216" y="16865"/>
                    <a:pt x="24195" y="16505"/>
                    <a:pt x="24132" y="16167"/>
                  </a:cubicBezTo>
                  <a:cubicBezTo>
                    <a:pt x="24829" y="15490"/>
                    <a:pt x="25231" y="14221"/>
                    <a:pt x="25422" y="13438"/>
                  </a:cubicBezTo>
                  <a:cubicBezTo>
                    <a:pt x="26225" y="13142"/>
                    <a:pt x="27473" y="12508"/>
                    <a:pt x="27177" y="11514"/>
                  </a:cubicBezTo>
                  <a:cubicBezTo>
                    <a:pt x="27050" y="11091"/>
                    <a:pt x="26648" y="10753"/>
                    <a:pt x="25760" y="10393"/>
                  </a:cubicBezTo>
                  <a:cubicBezTo>
                    <a:pt x="25718" y="8193"/>
                    <a:pt x="25041" y="6311"/>
                    <a:pt x="23793" y="4958"/>
                  </a:cubicBezTo>
                  <a:cubicBezTo>
                    <a:pt x="24110" y="4746"/>
                    <a:pt x="24385" y="4492"/>
                    <a:pt x="24576" y="4175"/>
                  </a:cubicBezTo>
                  <a:cubicBezTo>
                    <a:pt x="24956" y="3519"/>
                    <a:pt x="25041" y="2716"/>
                    <a:pt x="24808" y="1997"/>
                  </a:cubicBezTo>
                  <a:cubicBezTo>
                    <a:pt x="24531" y="812"/>
                    <a:pt x="23476" y="0"/>
                    <a:pt x="22295" y="0"/>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
            <p:cNvSpPr/>
            <p:nvPr/>
          </p:nvSpPr>
          <p:spPr>
            <a:xfrm rot="360229" flipH="1">
              <a:off x="7420959" y="4340874"/>
              <a:ext cx="383085" cy="500390"/>
            </a:xfrm>
            <a:custGeom>
              <a:avLst/>
              <a:gdLst/>
              <a:ahLst/>
              <a:cxnLst/>
              <a:rect l="l" t="t" r="r" b="b"/>
              <a:pathLst>
                <a:path w="4210" h="5499" extrusionOk="0">
                  <a:moveTo>
                    <a:pt x="1" y="1"/>
                  </a:moveTo>
                  <a:lnTo>
                    <a:pt x="825" y="4336"/>
                  </a:lnTo>
                  <a:cubicBezTo>
                    <a:pt x="847" y="4463"/>
                    <a:pt x="931" y="4611"/>
                    <a:pt x="1037" y="4696"/>
                  </a:cubicBezTo>
                  <a:cubicBezTo>
                    <a:pt x="1366" y="4971"/>
                    <a:pt x="2044" y="5499"/>
                    <a:pt x="2426" y="5499"/>
                  </a:cubicBezTo>
                  <a:cubicBezTo>
                    <a:pt x="2486" y="5499"/>
                    <a:pt x="2538" y="5486"/>
                    <a:pt x="2581" y="5457"/>
                  </a:cubicBezTo>
                  <a:cubicBezTo>
                    <a:pt x="2983" y="5204"/>
                    <a:pt x="1883" y="4548"/>
                    <a:pt x="1883" y="4548"/>
                  </a:cubicBezTo>
                  <a:lnTo>
                    <a:pt x="1883" y="4548"/>
                  </a:lnTo>
                  <a:cubicBezTo>
                    <a:pt x="1883" y="4548"/>
                    <a:pt x="3010" y="5174"/>
                    <a:pt x="3580" y="5174"/>
                  </a:cubicBezTo>
                  <a:cubicBezTo>
                    <a:pt x="3673" y="5174"/>
                    <a:pt x="3751" y="5157"/>
                    <a:pt x="3807" y="5119"/>
                  </a:cubicBezTo>
                  <a:cubicBezTo>
                    <a:pt x="4209" y="4823"/>
                    <a:pt x="2349" y="4146"/>
                    <a:pt x="2348" y="4146"/>
                  </a:cubicBezTo>
                  <a:lnTo>
                    <a:pt x="2348" y="4146"/>
                  </a:lnTo>
                  <a:cubicBezTo>
                    <a:pt x="2348" y="4146"/>
                    <a:pt x="3156" y="4396"/>
                    <a:pt x="3595" y="4396"/>
                  </a:cubicBezTo>
                  <a:cubicBezTo>
                    <a:pt x="3754" y="4396"/>
                    <a:pt x="3865" y="4363"/>
                    <a:pt x="3871" y="4273"/>
                  </a:cubicBezTo>
                  <a:cubicBezTo>
                    <a:pt x="3871" y="3850"/>
                    <a:pt x="2010" y="3681"/>
                    <a:pt x="2010" y="3681"/>
                  </a:cubicBezTo>
                  <a:lnTo>
                    <a:pt x="2010" y="445"/>
                  </a:lnTo>
                  <a:lnTo>
                    <a:pt x="1" y="1"/>
                  </a:lnTo>
                  <a:close/>
                </a:path>
              </a:pathLst>
            </a:custGeom>
            <a:solidFill>
              <a:srgbClr val="EEC05A"/>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
            <p:cNvSpPr/>
            <p:nvPr/>
          </p:nvSpPr>
          <p:spPr>
            <a:xfrm rot="360229" flipH="1">
              <a:off x="7133479" y="4301395"/>
              <a:ext cx="319480" cy="450615"/>
            </a:xfrm>
            <a:custGeom>
              <a:avLst/>
              <a:gdLst/>
              <a:ahLst/>
              <a:cxnLst/>
              <a:rect l="l" t="t" r="r" b="b"/>
              <a:pathLst>
                <a:path w="3511" h="4952" extrusionOk="0">
                  <a:moveTo>
                    <a:pt x="0" y="0"/>
                  </a:moveTo>
                  <a:lnTo>
                    <a:pt x="550" y="3828"/>
                  </a:lnTo>
                  <a:cubicBezTo>
                    <a:pt x="571" y="3976"/>
                    <a:pt x="635" y="4103"/>
                    <a:pt x="740" y="4188"/>
                  </a:cubicBezTo>
                  <a:cubicBezTo>
                    <a:pt x="1023" y="4452"/>
                    <a:pt x="1609" y="4952"/>
                    <a:pt x="1942" y="4952"/>
                  </a:cubicBezTo>
                  <a:cubicBezTo>
                    <a:pt x="1983" y="4952"/>
                    <a:pt x="2020" y="4944"/>
                    <a:pt x="2052" y="4928"/>
                  </a:cubicBezTo>
                  <a:cubicBezTo>
                    <a:pt x="2432" y="4696"/>
                    <a:pt x="1482" y="4083"/>
                    <a:pt x="1481" y="4082"/>
                  </a:cubicBezTo>
                  <a:lnTo>
                    <a:pt x="1481" y="4082"/>
                  </a:lnTo>
                  <a:cubicBezTo>
                    <a:pt x="1482" y="4083"/>
                    <a:pt x="2450" y="4702"/>
                    <a:pt x="2956" y="4702"/>
                  </a:cubicBezTo>
                  <a:cubicBezTo>
                    <a:pt x="3034" y="4702"/>
                    <a:pt x="3101" y="4687"/>
                    <a:pt x="3151" y="4653"/>
                  </a:cubicBezTo>
                  <a:cubicBezTo>
                    <a:pt x="3511" y="4421"/>
                    <a:pt x="1904" y="3744"/>
                    <a:pt x="1904" y="3744"/>
                  </a:cubicBezTo>
                  <a:lnTo>
                    <a:pt x="1904" y="3744"/>
                  </a:lnTo>
                  <a:cubicBezTo>
                    <a:pt x="1904" y="3744"/>
                    <a:pt x="2674" y="4030"/>
                    <a:pt x="3044" y="4030"/>
                  </a:cubicBezTo>
                  <a:cubicBezTo>
                    <a:pt x="3156" y="4030"/>
                    <a:pt x="3231" y="4003"/>
                    <a:pt x="3236" y="3934"/>
                  </a:cubicBezTo>
                  <a:cubicBezTo>
                    <a:pt x="3257" y="3553"/>
                    <a:pt x="1629" y="3321"/>
                    <a:pt x="1629" y="3321"/>
                  </a:cubicBezTo>
                  <a:lnTo>
                    <a:pt x="1777" y="466"/>
                  </a:lnTo>
                  <a:lnTo>
                    <a:pt x="0" y="0"/>
                  </a:lnTo>
                  <a:close/>
                </a:path>
              </a:pathLst>
            </a:custGeom>
            <a:solidFill>
              <a:srgbClr val="EEC05A"/>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
            <p:cNvSpPr/>
            <p:nvPr/>
          </p:nvSpPr>
          <p:spPr>
            <a:xfrm rot="360229" flipH="1">
              <a:off x="8081916" y="3008062"/>
              <a:ext cx="738872" cy="846541"/>
            </a:xfrm>
            <a:custGeom>
              <a:avLst/>
              <a:gdLst/>
              <a:ahLst/>
              <a:cxnLst/>
              <a:rect l="l" t="t" r="r" b="b"/>
              <a:pathLst>
                <a:path w="8120" h="9303" extrusionOk="0">
                  <a:moveTo>
                    <a:pt x="3066" y="0"/>
                  </a:moveTo>
                  <a:cubicBezTo>
                    <a:pt x="3025" y="0"/>
                    <a:pt x="2983" y="6"/>
                    <a:pt x="2938" y="18"/>
                  </a:cubicBezTo>
                  <a:cubicBezTo>
                    <a:pt x="2008" y="251"/>
                    <a:pt x="2198" y="2831"/>
                    <a:pt x="2198" y="2831"/>
                  </a:cubicBezTo>
                  <a:cubicBezTo>
                    <a:pt x="2198" y="2831"/>
                    <a:pt x="1948" y="512"/>
                    <a:pt x="1240" y="512"/>
                  </a:cubicBezTo>
                  <a:cubicBezTo>
                    <a:pt x="1151" y="512"/>
                    <a:pt x="1054" y="549"/>
                    <a:pt x="950" y="632"/>
                  </a:cubicBezTo>
                  <a:cubicBezTo>
                    <a:pt x="1" y="1370"/>
                    <a:pt x="777" y="9303"/>
                    <a:pt x="4075" y="9303"/>
                  </a:cubicBezTo>
                  <a:cubicBezTo>
                    <a:pt x="4084" y="9303"/>
                    <a:pt x="4093" y="9303"/>
                    <a:pt x="4101" y="9303"/>
                  </a:cubicBezTo>
                  <a:cubicBezTo>
                    <a:pt x="7401" y="9261"/>
                    <a:pt x="6132" y="5665"/>
                    <a:pt x="6132" y="5665"/>
                  </a:cubicBezTo>
                  <a:cubicBezTo>
                    <a:pt x="6132" y="5665"/>
                    <a:pt x="8120" y="758"/>
                    <a:pt x="6808" y="632"/>
                  </a:cubicBezTo>
                  <a:cubicBezTo>
                    <a:pt x="6775" y="628"/>
                    <a:pt x="6743" y="627"/>
                    <a:pt x="6712" y="627"/>
                  </a:cubicBezTo>
                  <a:cubicBezTo>
                    <a:pt x="5983" y="627"/>
                    <a:pt x="5669" y="1462"/>
                    <a:pt x="5534" y="2132"/>
                  </a:cubicBezTo>
                  <a:lnTo>
                    <a:pt x="5534" y="2132"/>
                  </a:lnTo>
                  <a:cubicBezTo>
                    <a:pt x="5605" y="1263"/>
                    <a:pt x="5594" y="18"/>
                    <a:pt x="4947" y="18"/>
                  </a:cubicBezTo>
                  <a:cubicBezTo>
                    <a:pt x="3932" y="18"/>
                    <a:pt x="3932" y="2281"/>
                    <a:pt x="3932" y="2281"/>
                  </a:cubicBezTo>
                  <a:cubicBezTo>
                    <a:pt x="3932" y="2281"/>
                    <a:pt x="3875" y="0"/>
                    <a:pt x="3066" y="0"/>
                  </a:cubicBezTo>
                  <a:close/>
                </a:path>
              </a:pathLst>
            </a:custGeom>
            <a:solidFill>
              <a:srgbClr val="C8AB89"/>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
            <p:cNvSpPr/>
            <p:nvPr/>
          </p:nvSpPr>
          <p:spPr>
            <a:xfrm rot="360229" flipH="1">
              <a:off x="6683596" y="3461585"/>
              <a:ext cx="705022" cy="721785"/>
            </a:xfrm>
            <a:custGeom>
              <a:avLst/>
              <a:gdLst/>
              <a:ahLst/>
              <a:cxnLst/>
              <a:rect l="l" t="t" r="r" b="b"/>
              <a:pathLst>
                <a:path w="7748" h="7932" extrusionOk="0">
                  <a:moveTo>
                    <a:pt x="2183" y="0"/>
                  </a:moveTo>
                  <a:cubicBezTo>
                    <a:pt x="2021" y="0"/>
                    <a:pt x="1871" y="17"/>
                    <a:pt x="1735" y="51"/>
                  </a:cubicBezTo>
                  <a:cubicBezTo>
                    <a:pt x="1" y="495"/>
                    <a:pt x="2073" y="2547"/>
                    <a:pt x="2073" y="2547"/>
                  </a:cubicBezTo>
                  <a:cubicBezTo>
                    <a:pt x="2073" y="2547"/>
                    <a:pt x="720" y="2885"/>
                    <a:pt x="762" y="3689"/>
                  </a:cubicBezTo>
                  <a:cubicBezTo>
                    <a:pt x="804" y="4492"/>
                    <a:pt x="2856" y="5127"/>
                    <a:pt x="2856" y="5127"/>
                  </a:cubicBezTo>
                  <a:cubicBezTo>
                    <a:pt x="2856" y="5127"/>
                    <a:pt x="2673" y="5093"/>
                    <a:pt x="2436" y="5093"/>
                  </a:cubicBezTo>
                  <a:cubicBezTo>
                    <a:pt x="1998" y="5093"/>
                    <a:pt x="1376" y="5209"/>
                    <a:pt x="1376" y="5867"/>
                  </a:cubicBezTo>
                  <a:cubicBezTo>
                    <a:pt x="1376" y="6861"/>
                    <a:pt x="2793" y="7453"/>
                    <a:pt x="4125" y="7834"/>
                  </a:cubicBezTo>
                  <a:cubicBezTo>
                    <a:pt x="4125" y="7834"/>
                    <a:pt x="4500" y="7932"/>
                    <a:pt x="5003" y="7932"/>
                  </a:cubicBezTo>
                  <a:cubicBezTo>
                    <a:pt x="5978" y="7932"/>
                    <a:pt x="7433" y="7564"/>
                    <a:pt x="7572" y="5402"/>
                  </a:cubicBezTo>
                  <a:cubicBezTo>
                    <a:pt x="7748" y="2377"/>
                    <a:pt x="4124" y="0"/>
                    <a:pt x="2183" y="0"/>
                  </a:cubicBezTo>
                  <a:close/>
                </a:path>
              </a:pathLst>
            </a:custGeom>
            <a:solidFill>
              <a:srgbClr val="C8AB89"/>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
            <p:cNvSpPr/>
            <p:nvPr/>
          </p:nvSpPr>
          <p:spPr>
            <a:xfrm rot="360229" flipH="1">
              <a:off x="6529403" y="2850210"/>
              <a:ext cx="2061563" cy="1647584"/>
            </a:xfrm>
            <a:custGeom>
              <a:avLst/>
              <a:gdLst/>
              <a:ahLst/>
              <a:cxnLst/>
              <a:rect l="l" t="t" r="r" b="b"/>
              <a:pathLst>
                <a:path w="22656" h="18106" extrusionOk="0">
                  <a:moveTo>
                    <a:pt x="15759" y="1"/>
                  </a:moveTo>
                  <a:cubicBezTo>
                    <a:pt x="11711" y="1"/>
                    <a:pt x="6900" y="6792"/>
                    <a:pt x="6900" y="6792"/>
                  </a:cubicBezTo>
                  <a:cubicBezTo>
                    <a:pt x="5601" y="6252"/>
                    <a:pt x="4454" y="5976"/>
                    <a:pt x="3527" y="5976"/>
                  </a:cubicBezTo>
                  <a:cubicBezTo>
                    <a:pt x="858" y="5976"/>
                    <a:pt x="1" y="8256"/>
                    <a:pt x="2543" y="13073"/>
                  </a:cubicBezTo>
                  <a:cubicBezTo>
                    <a:pt x="4198" y="16197"/>
                    <a:pt x="7802" y="18106"/>
                    <a:pt x="11397" y="18106"/>
                  </a:cubicBezTo>
                  <a:cubicBezTo>
                    <a:pt x="15105" y="18106"/>
                    <a:pt x="18804" y="16076"/>
                    <a:pt x="20351" y="11254"/>
                  </a:cubicBezTo>
                  <a:cubicBezTo>
                    <a:pt x="22656" y="4064"/>
                    <a:pt x="18828" y="320"/>
                    <a:pt x="16163" y="24"/>
                  </a:cubicBezTo>
                  <a:cubicBezTo>
                    <a:pt x="16029" y="8"/>
                    <a:pt x="15894" y="1"/>
                    <a:pt x="15759" y="1"/>
                  </a:cubicBezTo>
                  <a:close/>
                </a:path>
              </a:pathLst>
            </a:custGeom>
            <a:solidFill>
              <a:srgbClr val="D9D8B3"/>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
            <p:cNvSpPr/>
            <p:nvPr/>
          </p:nvSpPr>
          <p:spPr>
            <a:xfrm rot="360229" flipH="1">
              <a:off x="6390846" y="2724764"/>
              <a:ext cx="1522422" cy="1118894"/>
            </a:xfrm>
            <a:custGeom>
              <a:avLst/>
              <a:gdLst/>
              <a:ahLst/>
              <a:cxnLst/>
              <a:rect l="l" t="t" r="r" b="b"/>
              <a:pathLst>
                <a:path w="16731" h="12296" extrusionOk="0">
                  <a:moveTo>
                    <a:pt x="8270" y="1"/>
                  </a:moveTo>
                  <a:cubicBezTo>
                    <a:pt x="4252" y="1"/>
                    <a:pt x="467" y="5436"/>
                    <a:pt x="467" y="5436"/>
                  </a:cubicBezTo>
                  <a:cubicBezTo>
                    <a:pt x="0" y="6304"/>
                    <a:pt x="535" y="6515"/>
                    <a:pt x="1167" y="6515"/>
                  </a:cubicBezTo>
                  <a:cubicBezTo>
                    <a:pt x="1767" y="6515"/>
                    <a:pt x="2455" y="6324"/>
                    <a:pt x="2455" y="6324"/>
                  </a:cubicBezTo>
                  <a:lnTo>
                    <a:pt x="2455" y="6324"/>
                  </a:lnTo>
                  <a:cubicBezTo>
                    <a:pt x="2455" y="6325"/>
                    <a:pt x="1165" y="8376"/>
                    <a:pt x="2603" y="8799"/>
                  </a:cubicBezTo>
                  <a:cubicBezTo>
                    <a:pt x="2738" y="8838"/>
                    <a:pt x="2866" y="8856"/>
                    <a:pt x="2988" y="8856"/>
                  </a:cubicBezTo>
                  <a:cubicBezTo>
                    <a:pt x="4178" y="8856"/>
                    <a:pt x="4718" y="7150"/>
                    <a:pt x="4718" y="7149"/>
                  </a:cubicBezTo>
                  <a:lnTo>
                    <a:pt x="4718" y="7149"/>
                  </a:lnTo>
                  <a:cubicBezTo>
                    <a:pt x="4718" y="7150"/>
                    <a:pt x="4083" y="10089"/>
                    <a:pt x="5437" y="10470"/>
                  </a:cubicBezTo>
                  <a:cubicBezTo>
                    <a:pt x="5535" y="10499"/>
                    <a:pt x="5630" y="10513"/>
                    <a:pt x="5723" y="10513"/>
                  </a:cubicBezTo>
                  <a:cubicBezTo>
                    <a:pt x="6898" y="10513"/>
                    <a:pt x="7679" y="8334"/>
                    <a:pt x="7679" y="8334"/>
                  </a:cubicBezTo>
                  <a:lnTo>
                    <a:pt x="7679" y="8334"/>
                  </a:lnTo>
                  <a:cubicBezTo>
                    <a:pt x="7679" y="8334"/>
                    <a:pt x="7171" y="11020"/>
                    <a:pt x="8482" y="11189"/>
                  </a:cubicBezTo>
                  <a:cubicBezTo>
                    <a:pt x="8526" y="11194"/>
                    <a:pt x="8569" y="11197"/>
                    <a:pt x="8612" y="11197"/>
                  </a:cubicBezTo>
                  <a:cubicBezTo>
                    <a:pt x="9841" y="11197"/>
                    <a:pt x="10217" y="8883"/>
                    <a:pt x="10217" y="8883"/>
                  </a:cubicBezTo>
                  <a:cubicBezTo>
                    <a:pt x="10217" y="8883"/>
                    <a:pt x="10337" y="12296"/>
                    <a:pt x="12318" y="12296"/>
                  </a:cubicBezTo>
                  <a:cubicBezTo>
                    <a:pt x="12371" y="12296"/>
                    <a:pt x="12425" y="12293"/>
                    <a:pt x="12480" y="12289"/>
                  </a:cubicBezTo>
                  <a:cubicBezTo>
                    <a:pt x="14066" y="12140"/>
                    <a:pt x="16731" y="1989"/>
                    <a:pt x="9307" y="128"/>
                  </a:cubicBezTo>
                  <a:cubicBezTo>
                    <a:pt x="8961" y="41"/>
                    <a:pt x="8615" y="1"/>
                    <a:pt x="8270" y="1"/>
                  </a:cubicBezTo>
                  <a:close/>
                </a:path>
              </a:pathLst>
            </a:custGeom>
            <a:solidFill>
              <a:srgbClr val="EDECCE"/>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
            <p:cNvSpPr/>
            <p:nvPr/>
          </p:nvSpPr>
          <p:spPr>
            <a:xfrm rot="360229" flipH="1">
              <a:off x="7296407" y="3403258"/>
              <a:ext cx="893016" cy="760368"/>
            </a:xfrm>
            <a:custGeom>
              <a:avLst/>
              <a:gdLst/>
              <a:ahLst/>
              <a:cxnLst/>
              <a:rect l="l" t="t" r="r" b="b"/>
              <a:pathLst>
                <a:path w="9814" h="8356" extrusionOk="0">
                  <a:moveTo>
                    <a:pt x="2263" y="0"/>
                  </a:moveTo>
                  <a:cubicBezTo>
                    <a:pt x="0" y="0"/>
                    <a:pt x="2517" y="2433"/>
                    <a:pt x="2517" y="2433"/>
                  </a:cubicBezTo>
                  <a:cubicBezTo>
                    <a:pt x="2517" y="2433"/>
                    <a:pt x="762" y="2433"/>
                    <a:pt x="762" y="3194"/>
                  </a:cubicBezTo>
                  <a:cubicBezTo>
                    <a:pt x="762" y="3934"/>
                    <a:pt x="3321" y="5055"/>
                    <a:pt x="3321" y="5055"/>
                  </a:cubicBezTo>
                  <a:cubicBezTo>
                    <a:pt x="3321" y="5055"/>
                    <a:pt x="2724" y="4861"/>
                    <a:pt x="2195" y="4861"/>
                  </a:cubicBezTo>
                  <a:cubicBezTo>
                    <a:pt x="1784" y="4861"/>
                    <a:pt x="1415" y="4978"/>
                    <a:pt x="1396" y="5393"/>
                  </a:cubicBezTo>
                  <a:cubicBezTo>
                    <a:pt x="1333" y="6324"/>
                    <a:pt x="3067" y="7212"/>
                    <a:pt x="4759" y="7931"/>
                  </a:cubicBezTo>
                  <a:cubicBezTo>
                    <a:pt x="4759" y="7931"/>
                    <a:pt x="5830" y="8355"/>
                    <a:pt x="6937" y="8355"/>
                  </a:cubicBezTo>
                  <a:cubicBezTo>
                    <a:pt x="7987" y="8355"/>
                    <a:pt x="9069" y="7975"/>
                    <a:pt x="9306" y="6493"/>
                  </a:cubicBezTo>
                  <a:cubicBezTo>
                    <a:pt x="9814" y="3469"/>
                    <a:pt x="4526" y="0"/>
                    <a:pt x="2263" y="0"/>
                  </a:cubicBezTo>
                  <a:close/>
                </a:path>
              </a:pathLst>
            </a:custGeom>
            <a:solidFill>
              <a:srgbClr val="C8AB89"/>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
            <p:cNvSpPr/>
            <p:nvPr/>
          </p:nvSpPr>
          <p:spPr>
            <a:xfrm rot="360229" flipH="1">
              <a:off x="6454358" y="3314031"/>
              <a:ext cx="292910" cy="212841"/>
            </a:xfrm>
            <a:custGeom>
              <a:avLst/>
              <a:gdLst/>
              <a:ahLst/>
              <a:cxnLst/>
              <a:rect l="l" t="t" r="r" b="b"/>
              <a:pathLst>
                <a:path w="3219" h="2339" extrusionOk="0">
                  <a:moveTo>
                    <a:pt x="629" y="1"/>
                  </a:moveTo>
                  <a:cubicBezTo>
                    <a:pt x="0" y="1"/>
                    <a:pt x="78" y="1164"/>
                    <a:pt x="173" y="1867"/>
                  </a:cubicBezTo>
                  <a:cubicBezTo>
                    <a:pt x="211" y="2155"/>
                    <a:pt x="458" y="2338"/>
                    <a:pt x="741" y="2338"/>
                  </a:cubicBezTo>
                  <a:cubicBezTo>
                    <a:pt x="770" y="2338"/>
                    <a:pt x="799" y="2336"/>
                    <a:pt x="829" y="2332"/>
                  </a:cubicBezTo>
                  <a:cubicBezTo>
                    <a:pt x="1886" y="2163"/>
                    <a:pt x="3218" y="1486"/>
                    <a:pt x="3113" y="1106"/>
                  </a:cubicBezTo>
                  <a:cubicBezTo>
                    <a:pt x="2965" y="619"/>
                    <a:pt x="871" y="48"/>
                    <a:pt x="871" y="48"/>
                  </a:cubicBezTo>
                  <a:cubicBezTo>
                    <a:pt x="780" y="16"/>
                    <a:pt x="700" y="1"/>
                    <a:pt x="629" y="1"/>
                  </a:cubicBezTo>
                  <a:close/>
                </a:path>
              </a:pathLst>
            </a:custGeom>
            <a:solidFill>
              <a:srgbClr val="EEC05A"/>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
            <p:cNvSpPr/>
            <p:nvPr/>
          </p:nvSpPr>
          <p:spPr>
            <a:xfrm rot="360229" flipH="1">
              <a:off x="6843108" y="2890294"/>
              <a:ext cx="546602" cy="489471"/>
            </a:xfrm>
            <a:custGeom>
              <a:avLst/>
              <a:gdLst/>
              <a:ahLst/>
              <a:cxnLst/>
              <a:rect l="l" t="t" r="r" b="b"/>
              <a:pathLst>
                <a:path w="6007" h="5379" extrusionOk="0">
                  <a:moveTo>
                    <a:pt x="3000" y="1"/>
                  </a:moveTo>
                  <a:cubicBezTo>
                    <a:pt x="2230" y="1"/>
                    <a:pt x="1462" y="329"/>
                    <a:pt x="931" y="966"/>
                  </a:cubicBezTo>
                  <a:cubicBezTo>
                    <a:pt x="0" y="2108"/>
                    <a:pt x="148" y="3800"/>
                    <a:pt x="1290" y="4751"/>
                  </a:cubicBezTo>
                  <a:cubicBezTo>
                    <a:pt x="1786" y="5172"/>
                    <a:pt x="2393" y="5378"/>
                    <a:pt x="2999" y="5378"/>
                  </a:cubicBezTo>
                  <a:cubicBezTo>
                    <a:pt x="3763" y="5378"/>
                    <a:pt x="4524" y="5050"/>
                    <a:pt x="5055" y="4413"/>
                  </a:cubicBezTo>
                  <a:cubicBezTo>
                    <a:pt x="6007" y="3271"/>
                    <a:pt x="5859" y="1579"/>
                    <a:pt x="4717" y="627"/>
                  </a:cubicBezTo>
                  <a:cubicBezTo>
                    <a:pt x="4221" y="207"/>
                    <a:pt x="3610" y="1"/>
                    <a:pt x="3000" y="1"/>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
            <p:cNvSpPr/>
            <p:nvPr/>
          </p:nvSpPr>
          <p:spPr>
            <a:xfrm rot="360229" flipH="1">
              <a:off x="6944276" y="3013464"/>
              <a:ext cx="349781" cy="222851"/>
            </a:xfrm>
            <a:custGeom>
              <a:avLst/>
              <a:gdLst/>
              <a:ahLst/>
              <a:cxnLst/>
              <a:rect l="l" t="t" r="r" b="b"/>
              <a:pathLst>
                <a:path w="3844" h="2449" extrusionOk="0">
                  <a:moveTo>
                    <a:pt x="1815" y="0"/>
                  </a:moveTo>
                  <a:cubicBezTo>
                    <a:pt x="992" y="0"/>
                    <a:pt x="251" y="553"/>
                    <a:pt x="37" y="1391"/>
                  </a:cubicBezTo>
                  <a:cubicBezTo>
                    <a:pt x="0" y="1539"/>
                    <a:pt x="113" y="1629"/>
                    <a:pt x="227" y="1629"/>
                  </a:cubicBezTo>
                  <a:cubicBezTo>
                    <a:pt x="309" y="1629"/>
                    <a:pt x="391" y="1582"/>
                    <a:pt x="418" y="1476"/>
                  </a:cubicBezTo>
                  <a:cubicBezTo>
                    <a:pt x="597" y="830"/>
                    <a:pt x="1188" y="397"/>
                    <a:pt x="1828" y="397"/>
                  </a:cubicBezTo>
                  <a:cubicBezTo>
                    <a:pt x="1942" y="397"/>
                    <a:pt x="2058" y="411"/>
                    <a:pt x="2173" y="440"/>
                  </a:cubicBezTo>
                  <a:cubicBezTo>
                    <a:pt x="2956" y="630"/>
                    <a:pt x="3421" y="1412"/>
                    <a:pt x="3231" y="2195"/>
                  </a:cubicBezTo>
                  <a:cubicBezTo>
                    <a:pt x="3188" y="2301"/>
                    <a:pt x="3252" y="2406"/>
                    <a:pt x="3358" y="2449"/>
                  </a:cubicBezTo>
                  <a:lnTo>
                    <a:pt x="3421" y="2449"/>
                  </a:lnTo>
                  <a:cubicBezTo>
                    <a:pt x="3506" y="2428"/>
                    <a:pt x="3569" y="2385"/>
                    <a:pt x="3590" y="2301"/>
                  </a:cubicBezTo>
                  <a:cubicBezTo>
                    <a:pt x="3844" y="1328"/>
                    <a:pt x="3252" y="313"/>
                    <a:pt x="2279" y="59"/>
                  </a:cubicBezTo>
                  <a:cubicBezTo>
                    <a:pt x="2123" y="19"/>
                    <a:pt x="1968" y="0"/>
                    <a:pt x="1815" y="0"/>
                  </a:cubicBezTo>
                  <a:close/>
                </a:path>
              </a:pathLst>
            </a:custGeom>
            <a:solidFill>
              <a:srgbClr val="42443E"/>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
            <p:cNvSpPr/>
            <p:nvPr/>
          </p:nvSpPr>
          <p:spPr>
            <a:xfrm rot="360229" flipH="1">
              <a:off x="7157064" y="2881352"/>
              <a:ext cx="123206" cy="181720"/>
            </a:xfrm>
            <a:custGeom>
              <a:avLst/>
              <a:gdLst/>
              <a:ahLst/>
              <a:cxnLst/>
              <a:rect l="l" t="t" r="r" b="b"/>
              <a:pathLst>
                <a:path w="1354" h="1997" extrusionOk="0">
                  <a:moveTo>
                    <a:pt x="408" y="0"/>
                  </a:moveTo>
                  <a:cubicBezTo>
                    <a:pt x="318" y="0"/>
                    <a:pt x="229" y="54"/>
                    <a:pt x="212" y="178"/>
                  </a:cubicBezTo>
                  <a:cubicBezTo>
                    <a:pt x="0" y="1151"/>
                    <a:pt x="973" y="1912"/>
                    <a:pt x="1015" y="1954"/>
                  </a:cubicBezTo>
                  <a:cubicBezTo>
                    <a:pt x="1037" y="1975"/>
                    <a:pt x="1079" y="1997"/>
                    <a:pt x="1142" y="1997"/>
                  </a:cubicBezTo>
                  <a:cubicBezTo>
                    <a:pt x="1206" y="1997"/>
                    <a:pt x="1269" y="1954"/>
                    <a:pt x="1311" y="1912"/>
                  </a:cubicBezTo>
                  <a:cubicBezTo>
                    <a:pt x="1354" y="1806"/>
                    <a:pt x="1333" y="1701"/>
                    <a:pt x="1248" y="1637"/>
                  </a:cubicBezTo>
                  <a:cubicBezTo>
                    <a:pt x="1248" y="1616"/>
                    <a:pt x="444" y="1003"/>
                    <a:pt x="614" y="262"/>
                  </a:cubicBezTo>
                  <a:cubicBezTo>
                    <a:pt x="663" y="103"/>
                    <a:pt x="533" y="0"/>
                    <a:pt x="408" y="0"/>
                  </a:cubicBezTo>
                  <a:close/>
                </a:path>
              </a:pathLst>
            </a:custGeom>
            <a:solidFill>
              <a:srgbClr val="42443E"/>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
            <p:cNvSpPr/>
            <p:nvPr/>
          </p:nvSpPr>
          <p:spPr>
            <a:xfrm rot="360229" flipH="1">
              <a:off x="7227566" y="2916849"/>
              <a:ext cx="129030" cy="167525"/>
            </a:xfrm>
            <a:custGeom>
              <a:avLst/>
              <a:gdLst/>
              <a:ahLst/>
              <a:cxnLst/>
              <a:rect l="l" t="t" r="r" b="b"/>
              <a:pathLst>
                <a:path w="1418" h="1841" extrusionOk="0">
                  <a:moveTo>
                    <a:pt x="275" y="1"/>
                  </a:moveTo>
                  <a:cubicBezTo>
                    <a:pt x="148" y="1"/>
                    <a:pt x="64" y="85"/>
                    <a:pt x="64" y="191"/>
                  </a:cubicBezTo>
                  <a:cubicBezTo>
                    <a:pt x="0" y="1185"/>
                    <a:pt x="1058" y="1798"/>
                    <a:pt x="1100" y="1819"/>
                  </a:cubicBezTo>
                  <a:cubicBezTo>
                    <a:pt x="1121" y="1841"/>
                    <a:pt x="1163" y="1841"/>
                    <a:pt x="1184" y="1841"/>
                  </a:cubicBezTo>
                  <a:cubicBezTo>
                    <a:pt x="1269" y="1841"/>
                    <a:pt x="1332" y="1798"/>
                    <a:pt x="1375" y="1735"/>
                  </a:cubicBezTo>
                  <a:cubicBezTo>
                    <a:pt x="1417" y="1650"/>
                    <a:pt x="1375" y="1523"/>
                    <a:pt x="1290" y="1481"/>
                  </a:cubicBezTo>
                  <a:cubicBezTo>
                    <a:pt x="1290" y="1460"/>
                    <a:pt x="402" y="952"/>
                    <a:pt x="465" y="212"/>
                  </a:cubicBezTo>
                  <a:cubicBezTo>
                    <a:pt x="465" y="106"/>
                    <a:pt x="381" y="22"/>
                    <a:pt x="275" y="1"/>
                  </a:cubicBezTo>
                  <a:close/>
                </a:path>
              </a:pathLst>
            </a:custGeom>
            <a:solidFill>
              <a:srgbClr val="42443E"/>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
            <p:cNvSpPr/>
            <p:nvPr/>
          </p:nvSpPr>
          <p:spPr>
            <a:xfrm rot="360229" flipH="1">
              <a:off x="7245739" y="2997451"/>
              <a:ext cx="161788" cy="140954"/>
            </a:xfrm>
            <a:custGeom>
              <a:avLst/>
              <a:gdLst/>
              <a:ahLst/>
              <a:cxnLst/>
              <a:rect l="l" t="t" r="r" b="b"/>
              <a:pathLst>
                <a:path w="1778" h="1549" extrusionOk="0">
                  <a:moveTo>
                    <a:pt x="231" y="1"/>
                  </a:moveTo>
                  <a:cubicBezTo>
                    <a:pt x="218" y="1"/>
                    <a:pt x="204" y="2"/>
                    <a:pt x="191" y="5"/>
                  </a:cubicBezTo>
                  <a:cubicBezTo>
                    <a:pt x="64" y="26"/>
                    <a:pt x="1" y="132"/>
                    <a:pt x="22" y="237"/>
                  </a:cubicBezTo>
                  <a:cubicBezTo>
                    <a:pt x="212" y="1231"/>
                    <a:pt x="1396" y="1549"/>
                    <a:pt x="1460" y="1549"/>
                  </a:cubicBezTo>
                  <a:lnTo>
                    <a:pt x="1502" y="1549"/>
                  </a:lnTo>
                  <a:cubicBezTo>
                    <a:pt x="1735" y="1549"/>
                    <a:pt x="1777" y="1231"/>
                    <a:pt x="1544" y="1168"/>
                  </a:cubicBezTo>
                  <a:cubicBezTo>
                    <a:pt x="1544" y="1168"/>
                    <a:pt x="572" y="893"/>
                    <a:pt x="424" y="174"/>
                  </a:cubicBezTo>
                  <a:cubicBezTo>
                    <a:pt x="405" y="63"/>
                    <a:pt x="322" y="1"/>
                    <a:pt x="231" y="1"/>
                  </a:cubicBezTo>
                  <a:close/>
                </a:path>
              </a:pathLst>
            </a:custGeom>
            <a:solidFill>
              <a:srgbClr val="42443E"/>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
            <p:cNvSpPr/>
            <p:nvPr/>
          </p:nvSpPr>
          <p:spPr>
            <a:xfrm rot="360229" flipH="1">
              <a:off x="6718881" y="2468681"/>
              <a:ext cx="833415" cy="360711"/>
            </a:xfrm>
            <a:custGeom>
              <a:avLst/>
              <a:gdLst/>
              <a:ahLst/>
              <a:cxnLst/>
              <a:rect l="l" t="t" r="r" b="b"/>
              <a:pathLst>
                <a:path w="9159" h="3964" extrusionOk="0">
                  <a:moveTo>
                    <a:pt x="6886" y="0"/>
                  </a:moveTo>
                  <a:cubicBezTo>
                    <a:pt x="5855" y="0"/>
                    <a:pt x="4795" y="717"/>
                    <a:pt x="4844" y="1616"/>
                  </a:cubicBezTo>
                  <a:cubicBezTo>
                    <a:pt x="4519" y="1074"/>
                    <a:pt x="3947" y="763"/>
                    <a:pt x="3339" y="763"/>
                  </a:cubicBezTo>
                  <a:cubicBezTo>
                    <a:pt x="3235" y="763"/>
                    <a:pt x="3130" y="772"/>
                    <a:pt x="3025" y="791"/>
                  </a:cubicBezTo>
                  <a:cubicBezTo>
                    <a:pt x="2348" y="897"/>
                    <a:pt x="1883" y="1552"/>
                    <a:pt x="2010" y="2229"/>
                  </a:cubicBezTo>
                  <a:cubicBezTo>
                    <a:pt x="1841" y="2039"/>
                    <a:pt x="1603" y="1944"/>
                    <a:pt x="1365" y="1944"/>
                  </a:cubicBezTo>
                  <a:cubicBezTo>
                    <a:pt x="1127" y="1944"/>
                    <a:pt x="889" y="2039"/>
                    <a:pt x="720" y="2229"/>
                  </a:cubicBezTo>
                  <a:cubicBezTo>
                    <a:pt x="1" y="2885"/>
                    <a:pt x="64" y="3963"/>
                    <a:pt x="64" y="3963"/>
                  </a:cubicBezTo>
                  <a:cubicBezTo>
                    <a:pt x="64" y="3963"/>
                    <a:pt x="1666" y="2878"/>
                    <a:pt x="3318" y="2878"/>
                  </a:cubicBezTo>
                  <a:cubicBezTo>
                    <a:pt x="3467" y="2878"/>
                    <a:pt x="3617" y="2887"/>
                    <a:pt x="3765" y="2906"/>
                  </a:cubicBezTo>
                  <a:cubicBezTo>
                    <a:pt x="3765" y="2906"/>
                    <a:pt x="4709" y="3907"/>
                    <a:pt x="6559" y="3907"/>
                  </a:cubicBezTo>
                  <a:cubicBezTo>
                    <a:pt x="6648" y="3907"/>
                    <a:pt x="6739" y="3905"/>
                    <a:pt x="6832" y="3900"/>
                  </a:cubicBezTo>
                  <a:cubicBezTo>
                    <a:pt x="6917" y="3900"/>
                    <a:pt x="6980" y="3879"/>
                    <a:pt x="7065" y="3879"/>
                  </a:cubicBezTo>
                  <a:cubicBezTo>
                    <a:pt x="7551" y="3773"/>
                    <a:pt x="9158" y="3286"/>
                    <a:pt x="8672" y="1404"/>
                  </a:cubicBezTo>
                  <a:cubicBezTo>
                    <a:pt x="8402" y="395"/>
                    <a:pt x="7652" y="0"/>
                    <a:pt x="6886" y="0"/>
                  </a:cubicBezTo>
                  <a:close/>
                </a:path>
              </a:pathLst>
            </a:custGeom>
            <a:solidFill>
              <a:srgbClr val="BB3D4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
            <p:cNvSpPr/>
            <p:nvPr/>
          </p:nvSpPr>
          <p:spPr>
            <a:xfrm rot="360229" flipH="1">
              <a:off x="6434798" y="2522875"/>
              <a:ext cx="2349923" cy="2313042"/>
            </a:xfrm>
            <a:custGeom>
              <a:avLst/>
              <a:gdLst/>
              <a:ahLst/>
              <a:cxnLst/>
              <a:rect l="l" t="t" r="r" b="b"/>
              <a:pathLst>
                <a:path w="25825" h="25419" extrusionOk="0">
                  <a:moveTo>
                    <a:pt x="21574" y="1"/>
                  </a:moveTo>
                  <a:cubicBezTo>
                    <a:pt x="20540" y="1"/>
                    <a:pt x="19473" y="716"/>
                    <a:pt x="19522" y="1627"/>
                  </a:cubicBezTo>
                  <a:cubicBezTo>
                    <a:pt x="19219" y="1092"/>
                    <a:pt x="18645" y="767"/>
                    <a:pt x="18042" y="767"/>
                  </a:cubicBezTo>
                  <a:cubicBezTo>
                    <a:pt x="17929" y="767"/>
                    <a:pt x="17816" y="779"/>
                    <a:pt x="17703" y="802"/>
                  </a:cubicBezTo>
                  <a:cubicBezTo>
                    <a:pt x="17026" y="908"/>
                    <a:pt x="16582" y="1542"/>
                    <a:pt x="16709" y="2219"/>
                  </a:cubicBezTo>
                  <a:cubicBezTo>
                    <a:pt x="16529" y="2029"/>
                    <a:pt x="16291" y="1933"/>
                    <a:pt x="16053" y="1933"/>
                  </a:cubicBezTo>
                  <a:cubicBezTo>
                    <a:pt x="15815" y="1933"/>
                    <a:pt x="15577" y="2029"/>
                    <a:pt x="15398" y="2219"/>
                  </a:cubicBezTo>
                  <a:cubicBezTo>
                    <a:pt x="14724" y="2852"/>
                    <a:pt x="14760" y="3878"/>
                    <a:pt x="14763" y="3949"/>
                  </a:cubicBezTo>
                  <a:lnTo>
                    <a:pt x="14763" y="3949"/>
                  </a:lnTo>
                  <a:cubicBezTo>
                    <a:pt x="12289" y="5545"/>
                    <a:pt x="10470" y="8183"/>
                    <a:pt x="10470" y="8183"/>
                  </a:cubicBezTo>
                  <a:cubicBezTo>
                    <a:pt x="10343" y="8373"/>
                    <a:pt x="10279" y="8606"/>
                    <a:pt x="10301" y="8839"/>
                  </a:cubicBezTo>
                  <a:cubicBezTo>
                    <a:pt x="10026" y="9135"/>
                    <a:pt x="9814" y="9410"/>
                    <a:pt x="9645" y="9642"/>
                  </a:cubicBezTo>
                  <a:cubicBezTo>
                    <a:pt x="9328" y="9537"/>
                    <a:pt x="9010" y="9494"/>
                    <a:pt x="8693" y="9473"/>
                  </a:cubicBezTo>
                  <a:cubicBezTo>
                    <a:pt x="8038" y="9473"/>
                    <a:pt x="7784" y="9685"/>
                    <a:pt x="7741" y="9960"/>
                  </a:cubicBezTo>
                  <a:cubicBezTo>
                    <a:pt x="7234" y="9811"/>
                    <a:pt x="6726" y="9706"/>
                    <a:pt x="6198" y="9663"/>
                  </a:cubicBezTo>
                  <a:cubicBezTo>
                    <a:pt x="6621" y="8521"/>
                    <a:pt x="7826" y="5116"/>
                    <a:pt x="6747" y="5011"/>
                  </a:cubicBezTo>
                  <a:cubicBezTo>
                    <a:pt x="6712" y="5007"/>
                    <a:pt x="6678" y="5005"/>
                    <a:pt x="6645" y="5005"/>
                  </a:cubicBezTo>
                  <a:cubicBezTo>
                    <a:pt x="5915" y="5005"/>
                    <a:pt x="5599" y="5866"/>
                    <a:pt x="5457" y="6533"/>
                  </a:cubicBezTo>
                  <a:cubicBezTo>
                    <a:pt x="5542" y="5666"/>
                    <a:pt x="5521" y="4376"/>
                    <a:pt x="4865" y="4376"/>
                  </a:cubicBezTo>
                  <a:cubicBezTo>
                    <a:pt x="3871" y="4376"/>
                    <a:pt x="3871" y="6660"/>
                    <a:pt x="3871" y="6660"/>
                  </a:cubicBezTo>
                  <a:cubicBezTo>
                    <a:pt x="3871" y="6660"/>
                    <a:pt x="3814" y="4358"/>
                    <a:pt x="3004" y="4358"/>
                  </a:cubicBezTo>
                  <a:cubicBezTo>
                    <a:pt x="2964" y="4358"/>
                    <a:pt x="2921" y="4364"/>
                    <a:pt x="2877" y="4376"/>
                  </a:cubicBezTo>
                  <a:cubicBezTo>
                    <a:pt x="1947" y="4630"/>
                    <a:pt x="2116" y="7189"/>
                    <a:pt x="2116" y="7189"/>
                  </a:cubicBezTo>
                  <a:cubicBezTo>
                    <a:pt x="2116" y="7189"/>
                    <a:pt x="1884" y="4885"/>
                    <a:pt x="1170" y="4885"/>
                  </a:cubicBezTo>
                  <a:cubicBezTo>
                    <a:pt x="1078" y="4885"/>
                    <a:pt x="977" y="4923"/>
                    <a:pt x="868" y="5011"/>
                  </a:cubicBezTo>
                  <a:cubicBezTo>
                    <a:pt x="1" y="5709"/>
                    <a:pt x="614" y="12645"/>
                    <a:pt x="3385" y="13576"/>
                  </a:cubicBezTo>
                  <a:cubicBezTo>
                    <a:pt x="3702" y="14676"/>
                    <a:pt x="4125" y="15733"/>
                    <a:pt x="4675" y="16727"/>
                  </a:cubicBezTo>
                  <a:cubicBezTo>
                    <a:pt x="5775" y="18800"/>
                    <a:pt x="7720" y="20323"/>
                    <a:pt x="9941" y="21126"/>
                  </a:cubicBezTo>
                  <a:lnTo>
                    <a:pt x="10554" y="24256"/>
                  </a:lnTo>
                  <a:cubicBezTo>
                    <a:pt x="10576" y="24383"/>
                    <a:pt x="10660" y="24531"/>
                    <a:pt x="10766" y="24616"/>
                  </a:cubicBezTo>
                  <a:cubicBezTo>
                    <a:pt x="11095" y="24891"/>
                    <a:pt x="11773" y="25419"/>
                    <a:pt x="12142" y="25419"/>
                  </a:cubicBezTo>
                  <a:cubicBezTo>
                    <a:pt x="12199" y="25419"/>
                    <a:pt x="12249" y="25406"/>
                    <a:pt x="12289" y="25377"/>
                  </a:cubicBezTo>
                  <a:cubicBezTo>
                    <a:pt x="12712" y="25124"/>
                    <a:pt x="11612" y="24468"/>
                    <a:pt x="11612" y="24468"/>
                  </a:cubicBezTo>
                  <a:lnTo>
                    <a:pt x="11612" y="24468"/>
                  </a:lnTo>
                  <a:cubicBezTo>
                    <a:pt x="11612" y="24468"/>
                    <a:pt x="12739" y="25094"/>
                    <a:pt x="13309" y="25094"/>
                  </a:cubicBezTo>
                  <a:cubicBezTo>
                    <a:pt x="13402" y="25094"/>
                    <a:pt x="13480" y="25077"/>
                    <a:pt x="13536" y="25039"/>
                  </a:cubicBezTo>
                  <a:cubicBezTo>
                    <a:pt x="13938" y="24743"/>
                    <a:pt x="12078" y="24066"/>
                    <a:pt x="12077" y="24066"/>
                  </a:cubicBezTo>
                  <a:lnTo>
                    <a:pt x="12077" y="24066"/>
                  </a:lnTo>
                  <a:cubicBezTo>
                    <a:pt x="12077" y="24066"/>
                    <a:pt x="12885" y="24316"/>
                    <a:pt x="13324" y="24316"/>
                  </a:cubicBezTo>
                  <a:cubicBezTo>
                    <a:pt x="13483" y="24316"/>
                    <a:pt x="13594" y="24283"/>
                    <a:pt x="13600" y="24193"/>
                  </a:cubicBezTo>
                  <a:cubicBezTo>
                    <a:pt x="13600" y="23749"/>
                    <a:pt x="11739" y="23601"/>
                    <a:pt x="11739" y="23601"/>
                  </a:cubicBezTo>
                  <a:lnTo>
                    <a:pt x="11739" y="21613"/>
                  </a:lnTo>
                  <a:cubicBezTo>
                    <a:pt x="12341" y="21719"/>
                    <a:pt x="12944" y="21766"/>
                    <a:pt x="13546" y="21766"/>
                  </a:cubicBezTo>
                  <a:cubicBezTo>
                    <a:pt x="13663" y="21766"/>
                    <a:pt x="13779" y="21764"/>
                    <a:pt x="13896" y="21761"/>
                  </a:cubicBezTo>
                  <a:lnTo>
                    <a:pt x="14171" y="23685"/>
                  </a:lnTo>
                  <a:cubicBezTo>
                    <a:pt x="14192" y="23833"/>
                    <a:pt x="14256" y="23960"/>
                    <a:pt x="14361" y="24045"/>
                  </a:cubicBezTo>
                  <a:cubicBezTo>
                    <a:pt x="14644" y="24309"/>
                    <a:pt x="15247" y="24809"/>
                    <a:pt x="15569" y="24809"/>
                  </a:cubicBezTo>
                  <a:cubicBezTo>
                    <a:pt x="15608" y="24809"/>
                    <a:pt x="15643" y="24801"/>
                    <a:pt x="15673" y="24785"/>
                  </a:cubicBezTo>
                  <a:cubicBezTo>
                    <a:pt x="16074" y="24553"/>
                    <a:pt x="15124" y="23940"/>
                    <a:pt x="15123" y="23939"/>
                  </a:cubicBezTo>
                  <a:lnTo>
                    <a:pt x="15123" y="23939"/>
                  </a:lnTo>
                  <a:cubicBezTo>
                    <a:pt x="15124" y="23940"/>
                    <a:pt x="16092" y="24559"/>
                    <a:pt x="16598" y="24559"/>
                  </a:cubicBezTo>
                  <a:cubicBezTo>
                    <a:pt x="16676" y="24559"/>
                    <a:pt x="16743" y="24544"/>
                    <a:pt x="16793" y="24510"/>
                  </a:cubicBezTo>
                  <a:cubicBezTo>
                    <a:pt x="17153" y="24278"/>
                    <a:pt x="15546" y="23601"/>
                    <a:pt x="15546" y="23601"/>
                  </a:cubicBezTo>
                  <a:lnTo>
                    <a:pt x="15546" y="23601"/>
                  </a:lnTo>
                  <a:cubicBezTo>
                    <a:pt x="15546" y="23601"/>
                    <a:pt x="16316" y="23887"/>
                    <a:pt x="16686" y="23887"/>
                  </a:cubicBezTo>
                  <a:cubicBezTo>
                    <a:pt x="16798" y="23887"/>
                    <a:pt x="16873" y="23860"/>
                    <a:pt x="16878" y="23791"/>
                  </a:cubicBezTo>
                  <a:cubicBezTo>
                    <a:pt x="16899" y="23389"/>
                    <a:pt x="15271" y="23178"/>
                    <a:pt x="15271" y="23178"/>
                  </a:cubicBezTo>
                  <a:lnTo>
                    <a:pt x="15355" y="21592"/>
                  </a:lnTo>
                  <a:cubicBezTo>
                    <a:pt x="17238" y="21232"/>
                    <a:pt x="18951" y="20302"/>
                    <a:pt x="20241" y="18885"/>
                  </a:cubicBezTo>
                  <a:cubicBezTo>
                    <a:pt x="21214" y="18863"/>
                    <a:pt x="22588" y="18462"/>
                    <a:pt x="22715" y="16368"/>
                  </a:cubicBezTo>
                  <a:cubicBezTo>
                    <a:pt x="22758" y="15902"/>
                    <a:pt x="22694" y="15458"/>
                    <a:pt x="22567" y="15014"/>
                  </a:cubicBezTo>
                  <a:cubicBezTo>
                    <a:pt x="23096" y="14866"/>
                    <a:pt x="23730" y="13640"/>
                    <a:pt x="24069" y="12032"/>
                  </a:cubicBezTo>
                  <a:cubicBezTo>
                    <a:pt x="24957" y="11757"/>
                    <a:pt x="25824" y="11250"/>
                    <a:pt x="25740" y="10932"/>
                  </a:cubicBezTo>
                  <a:cubicBezTo>
                    <a:pt x="25655" y="10679"/>
                    <a:pt x="24894" y="10361"/>
                    <a:pt x="24280" y="10150"/>
                  </a:cubicBezTo>
                  <a:cubicBezTo>
                    <a:pt x="24344" y="7887"/>
                    <a:pt x="23709" y="5391"/>
                    <a:pt x="21616" y="3890"/>
                  </a:cubicBezTo>
                  <a:lnTo>
                    <a:pt x="21764" y="3869"/>
                  </a:lnTo>
                  <a:cubicBezTo>
                    <a:pt x="22229" y="3763"/>
                    <a:pt x="23857" y="3276"/>
                    <a:pt x="23350" y="1394"/>
                  </a:cubicBezTo>
                  <a:cubicBezTo>
                    <a:pt x="23089" y="394"/>
                    <a:pt x="22340" y="1"/>
                    <a:pt x="21574" y="1"/>
                  </a:cubicBezTo>
                  <a:close/>
                </a:path>
              </a:pathLst>
            </a:custGeom>
            <a:solidFill>
              <a:srgbClr val="E79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
            <p:cNvSpPr/>
            <p:nvPr/>
          </p:nvSpPr>
          <p:spPr>
            <a:xfrm rot="360229" flipH="1">
              <a:off x="6346279" y="2449297"/>
              <a:ext cx="2499972" cy="2458455"/>
            </a:xfrm>
            <a:custGeom>
              <a:avLst/>
              <a:gdLst/>
              <a:ahLst/>
              <a:cxnLst/>
              <a:rect l="l" t="t" r="r" b="b"/>
              <a:pathLst>
                <a:path w="27474" h="27017" extrusionOk="0">
                  <a:moveTo>
                    <a:pt x="22311" y="1594"/>
                  </a:moveTo>
                  <a:cubicBezTo>
                    <a:pt x="22780" y="1594"/>
                    <a:pt x="23182" y="1947"/>
                    <a:pt x="23264" y="2420"/>
                  </a:cubicBezTo>
                  <a:cubicBezTo>
                    <a:pt x="23370" y="2716"/>
                    <a:pt x="23349" y="3054"/>
                    <a:pt x="23201" y="3350"/>
                  </a:cubicBezTo>
                  <a:cubicBezTo>
                    <a:pt x="22968" y="3731"/>
                    <a:pt x="22418" y="3879"/>
                    <a:pt x="22249" y="3900"/>
                  </a:cubicBezTo>
                  <a:lnTo>
                    <a:pt x="22186" y="3900"/>
                  </a:lnTo>
                  <a:lnTo>
                    <a:pt x="21065" y="4027"/>
                  </a:lnTo>
                  <a:lnTo>
                    <a:pt x="20980" y="2377"/>
                  </a:lnTo>
                  <a:cubicBezTo>
                    <a:pt x="20959" y="2060"/>
                    <a:pt x="21467" y="1701"/>
                    <a:pt x="21995" y="1616"/>
                  </a:cubicBezTo>
                  <a:cubicBezTo>
                    <a:pt x="22101" y="1595"/>
                    <a:pt x="22186" y="1595"/>
                    <a:pt x="22270" y="1595"/>
                  </a:cubicBezTo>
                  <a:cubicBezTo>
                    <a:pt x="22284" y="1594"/>
                    <a:pt x="22298" y="1594"/>
                    <a:pt x="22311" y="1594"/>
                  </a:cubicBezTo>
                  <a:close/>
                  <a:moveTo>
                    <a:pt x="5372" y="6967"/>
                  </a:moveTo>
                  <a:cubicBezTo>
                    <a:pt x="5372" y="7033"/>
                    <a:pt x="5359" y="7112"/>
                    <a:pt x="5353" y="7204"/>
                  </a:cubicBezTo>
                  <a:lnTo>
                    <a:pt x="5353" y="7204"/>
                  </a:lnTo>
                  <a:cubicBezTo>
                    <a:pt x="5356" y="7121"/>
                    <a:pt x="5361" y="7041"/>
                    <a:pt x="5372" y="6967"/>
                  </a:cubicBezTo>
                  <a:close/>
                  <a:moveTo>
                    <a:pt x="18730" y="2357"/>
                  </a:moveTo>
                  <a:cubicBezTo>
                    <a:pt x="19050" y="2357"/>
                    <a:pt x="19357" y="2540"/>
                    <a:pt x="19500" y="2843"/>
                  </a:cubicBezTo>
                  <a:lnTo>
                    <a:pt x="20240" y="4154"/>
                  </a:lnTo>
                  <a:lnTo>
                    <a:pt x="20134" y="4154"/>
                  </a:lnTo>
                  <a:lnTo>
                    <a:pt x="20303" y="4281"/>
                  </a:lnTo>
                  <a:lnTo>
                    <a:pt x="21171" y="5867"/>
                  </a:lnTo>
                  <a:lnTo>
                    <a:pt x="21128" y="4852"/>
                  </a:lnTo>
                  <a:lnTo>
                    <a:pt x="21826" y="5359"/>
                  </a:lnTo>
                  <a:cubicBezTo>
                    <a:pt x="23962" y="6861"/>
                    <a:pt x="24216" y="9484"/>
                    <a:pt x="24174" y="10943"/>
                  </a:cubicBezTo>
                  <a:lnTo>
                    <a:pt x="24153" y="11514"/>
                  </a:lnTo>
                  <a:lnTo>
                    <a:pt x="24703" y="11704"/>
                  </a:lnTo>
                  <a:cubicBezTo>
                    <a:pt x="24851" y="11768"/>
                    <a:pt x="24999" y="11810"/>
                    <a:pt x="25104" y="11852"/>
                  </a:cubicBezTo>
                  <a:cubicBezTo>
                    <a:pt x="24914" y="11958"/>
                    <a:pt x="24724" y="12021"/>
                    <a:pt x="24512" y="12085"/>
                  </a:cubicBezTo>
                  <a:lnTo>
                    <a:pt x="24047" y="12233"/>
                  </a:lnTo>
                  <a:lnTo>
                    <a:pt x="23962" y="12677"/>
                  </a:lnTo>
                  <a:cubicBezTo>
                    <a:pt x="23666" y="14073"/>
                    <a:pt x="23201" y="14919"/>
                    <a:pt x="22989" y="15067"/>
                  </a:cubicBezTo>
                  <a:lnTo>
                    <a:pt x="22228" y="15278"/>
                  </a:lnTo>
                  <a:lnTo>
                    <a:pt x="22482" y="16061"/>
                  </a:lnTo>
                  <a:cubicBezTo>
                    <a:pt x="22588" y="16399"/>
                    <a:pt x="22630" y="16759"/>
                    <a:pt x="22609" y="17118"/>
                  </a:cubicBezTo>
                  <a:cubicBezTo>
                    <a:pt x="22524" y="18303"/>
                    <a:pt x="21995" y="18874"/>
                    <a:pt x="20896" y="18895"/>
                  </a:cubicBezTo>
                  <a:lnTo>
                    <a:pt x="20557" y="18895"/>
                  </a:lnTo>
                  <a:lnTo>
                    <a:pt x="20325" y="19149"/>
                  </a:lnTo>
                  <a:cubicBezTo>
                    <a:pt x="19161" y="20439"/>
                    <a:pt x="17596" y="21306"/>
                    <a:pt x="15883" y="21602"/>
                  </a:cubicBezTo>
                  <a:lnTo>
                    <a:pt x="15270" y="21729"/>
                  </a:lnTo>
                  <a:lnTo>
                    <a:pt x="14551" y="21750"/>
                  </a:lnTo>
                  <a:cubicBezTo>
                    <a:pt x="14442" y="21754"/>
                    <a:pt x="14332" y="21755"/>
                    <a:pt x="14221" y="21755"/>
                  </a:cubicBezTo>
                  <a:cubicBezTo>
                    <a:pt x="13670" y="21755"/>
                    <a:pt x="13109" y="21711"/>
                    <a:pt x="12563" y="21623"/>
                  </a:cubicBezTo>
                  <a:lnTo>
                    <a:pt x="11632" y="21454"/>
                  </a:lnTo>
                  <a:lnTo>
                    <a:pt x="11632" y="22935"/>
                  </a:lnTo>
                  <a:lnTo>
                    <a:pt x="11315" y="21327"/>
                  </a:lnTo>
                  <a:lnTo>
                    <a:pt x="10892" y="21179"/>
                  </a:lnTo>
                  <a:cubicBezTo>
                    <a:pt x="8735" y="20397"/>
                    <a:pt x="7022" y="18980"/>
                    <a:pt x="6070" y="17140"/>
                  </a:cubicBezTo>
                  <a:cubicBezTo>
                    <a:pt x="5541" y="16209"/>
                    <a:pt x="5118" y="15194"/>
                    <a:pt x="4822" y="14158"/>
                  </a:cubicBezTo>
                  <a:lnTo>
                    <a:pt x="4716" y="13756"/>
                  </a:lnTo>
                  <a:lnTo>
                    <a:pt x="4315" y="13608"/>
                  </a:lnTo>
                  <a:cubicBezTo>
                    <a:pt x="3701" y="13417"/>
                    <a:pt x="3130" y="12677"/>
                    <a:pt x="2707" y="11535"/>
                  </a:cubicBezTo>
                  <a:cubicBezTo>
                    <a:pt x="2284" y="10351"/>
                    <a:pt x="2030" y="9124"/>
                    <a:pt x="1988" y="7855"/>
                  </a:cubicBezTo>
                  <a:lnTo>
                    <a:pt x="1988" y="7855"/>
                  </a:lnTo>
                  <a:cubicBezTo>
                    <a:pt x="2009" y="7940"/>
                    <a:pt x="2009" y="8003"/>
                    <a:pt x="2009" y="8067"/>
                  </a:cubicBezTo>
                  <a:lnTo>
                    <a:pt x="3595" y="7919"/>
                  </a:lnTo>
                  <a:cubicBezTo>
                    <a:pt x="3574" y="7453"/>
                    <a:pt x="3574" y="6967"/>
                    <a:pt x="3659" y="6502"/>
                  </a:cubicBezTo>
                  <a:cubicBezTo>
                    <a:pt x="3722" y="6819"/>
                    <a:pt x="3743" y="7136"/>
                    <a:pt x="3765" y="7474"/>
                  </a:cubicBezTo>
                  <a:lnTo>
                    <a:pt x="5351" y="7453"/>
                  </a:lnTo>
                  <a:cubicBezTo>
                    <a:pt x="5351" y="7397"/>
                    <a:pt x="5351" y="7340"/>
                    <a:pt x="5352" y="7284"/>
                  </a:cubicBezTo>
                  <a:lnTo>
                    <a:pt x="5352" y="7284"/>
                  </a:lnTo>
                  <a:lnTo>
                    <a:pt x="6916" y="7496"/>
                  </a:lnTo>
                  <a:cubicBezTo>
                    <a:pt x="6958" y="7347"/>
                    <a:pt x="7000" y="7199"/>
                    <a:pt x="7043" y="7051"/>
                  </a:cubicBezTo>
                  <a:lnTo>
                    <a:pt x="7043" y="7051"/>
                  </a:lnTo>
                  <a:cubicBezTo>
                    <a:pt x="6852" y="8130"/>
                    <a:pt x="6556" y="9166"/>
                    <a:pt x="6133" y="10181"/>
                  </a:cubicBezTo>
                  <a:lnTo>
                    <a:pt x="5774" y="11154"/>
                  </a:lnTo>
                  <a:lnTo>
                    <a:pt x="6789" y="11260"/>
                  </a:lnTo>
                  <a:cubicBezTo>
                    <a:pt x="7275" y="11302"/>
                    <a:pt x="7741" y="11408"/>
                    <a:pt x="8206" y="11535"/>
                  </a:cubicBezTo>
                  <a:lnTo>
                    <a:pt x="9115" y="11810"/>
                  </a:lnTo>
                  <a:lnTo>
                    <a:pt x="9200" y="11091"/>
                  </a:lnTo>
                  <a:lnTo>
                    <a:pt x="9348" y="11091"/>
                  </a:lnTo>
                  <a:cubicBezTo>
                    <a:pt x="9602" y="11091"/>
                    <a:pt x="9856" y="11133"/>
                    <a:pt x="10109" y="11218"/>
                  </a:cubicBezTo>
                  <a:lnTo>
                    <a:pt x="10617" y="11366"/>
                  </a:lnTo>
                  <a:lnTo>
                    <a:pt x="10934" y="10922"/>
                  </a:lnTo>
                  <a:cubicBezTo>
                    <a:pt x="11125" y="10668"/>
                    <a:pt x="11357" y="10393"/>
                    <a:pt x="11569" y="10139"/>
                  </a:cubicBezTo>
                  <a:lnTo>
                    <a:pt x="11801" y="9864"/>
                  </a:lnTo>
                  <a:lnTo>
                    <a:pt x="11759" y="9547"/>
                  </a:lnTo>
                  <a:cubicBezTo>
                    <a:pt x="11780" y="9505"/>
                    <a:pt x="11801" y="9441"/>
                    <a:pt x="11823" y="9399"/>
                  </a:cubicBezTo>
                  <a:cubicBezTo>
                    <a:pt x="12034" y="9103"/>
                    <a:pt x="13578" y="7009"/>
                    <a:pt x="15587" y="5613"/>
                  </a:cubicBezTo>
                  <a:lnTo>
                    <a:pt x="15862" y="5423"/>
                  </a:lnTo>
                  <a:lnTo>
                    <a:pt x="15989" y="5338"/>
                  </a:lnTo>
                  <a:lnTo>
                    <a:pt x="15629" y="4746"/>
                  </a:lnTo>
                  <a:lnTo>
                    <a:pt x="16222" y="4725"/>
                  </a:lnTo>
                  <a:cubicBezTo>
                    <a:pt x="16200" y="4302"/>
                    <a:pt x="16349" y="3921"/>
                    <a:pt x="16623" y="3604"/>
                  </a:cubicBezTo>
                  <a:cubicBezTo>
                    <a:pt x="16645" y="3562"/>
                    <a:pt x="16687" y="3541"/>
                    <a:pt x="16729" y="3519"/>
                  </a:cubicBezTo>
                  <a:cubicBezTo>
                    <a:pt x="16750" y="3519"/>
                    <a:pt x="16772" y="3541"/>
                    <a:pt x="16793" y="3562"/>
                  </a:cubicBezTo>
                  <a:lnTo>
                    <a:pt x="18738" y="6015"/>
                  </a:lnTo>
                  <a:lnTo>
                    <a:pt x="18167" y="2885"/>
                  </a:lnTo>
                  <a:cubicBezTo>
                    <a:pt x="18104" y="2610"/>
                    <a:pt x="18252" y="2441"/>
                    <a:pt x="18548" y="2377"/>
                  </a:cubicBezTo>
                  <a:cubicBezTo>
                    <a:pt x="18608" y="2364"/>
                    <a:pt x="18669" y="2357"/>
                    <a:pt x="18730" y="2357"/>
                  </a:cubicBezTo>
                  <a:close/>
                  <a:moveTo>
                    <a:pt x="13218" y="23294"/>
                  </a:moveTo>
                  <a:cubicBezTo>
                    <a:pt x="13451" y="23315"/>
                    <a:pt x="13684" y="23336"/>
                    <a:pt x="13895" y="23336"/>
                  </a:cubicBezTo>
                  <a:lnTo>
                    <a:pt x="13980" y="23865"/>
                  </a:lnTo>
                  <a:cubicBezTo>
                    <a:pt x="13726" y="23781"/>
                    <a:pt x="13472" y="23717"/>
                    <a:pt x="13218" y="23696"/>
                  </a:cubicBezTo>
                  <a:lnTo>
                    <a:pt x="13218" y="23294"/>
                  </a:lnTo>
                  <a:close/>
                  <a:moveTo>
                    <a:pt x="22295" y="0"/>
                  </a:moveTo>
                  <a:cubicBezTo>
                    <a:pt x="22127" y="0"/>
                    <a:pt x="21956" y="17"/>
                    <a:pt x="21784" y="51"/>
                  </a:cubicBezTo>
                  <a:cubicBezTo>
                    <a:pt x="21065" y="157"/>
                    <a:pt x="20388" y="516"/>
                    <a:pt x="19902" y="1066"/>
                  </a:cubicBezTo>
                  <a:cubicBezTo>
                    <a:pt x="19538" y="869"/>
                    <a:pt x="19131" y="759"/>
                    <a:pt x="18727" y="759"/>
                  </a:cubicBezTo>
                  <a:cubicBezTo>
                    <a:pt x="18567" y="759"/>
                    <a:pt x="18408" y="776"/>
                    <a:pt x="18252" y="812"/>
                  </a:cubicBezTo>
                  <a:cubicBezTo>
                    <a:pt x="17596" y="918"/>
                    <a:pt x="17025" y="1341"/>
                    <a:pt x="16750" y="1954"/>
                  </a:cubicBezTo>
                  <a:cubicBezTo>
                    <a:pt x="16306" y="1954"/>
                    <a:pt x="15862" y="2145"/>
                    <a:pt x="15545" y="2462"/>
                  </a:cubicBezTo>
                  <a:cubicBezTo>
                    <a:pt x="15037" y="2948"/>
                    <a:pt x="14720" y="3625"/>
                    <a:pt x="14657" y="4344"/>
                  </a:cubicBezTo>
                  <a:cubicBezTo>
                    <a:pt x="13070" y="5529"/>
                    <a:pt x="11653" y="6946"/>
                    <a:pt x="10511" y="8553"/>
                  </a:cubicBezTo>
                  <a:lnTo>
                    <a:pt x="10469" y="8638"/>
                  </a:lnTo>
                  <a:cubicBezTo>
                    <a:pt x="10321" y="8849"/>
                    <a:pt x="10236" y="9103"/>
                    <a:pt x="10194" y="9357"/>
                  </a:cubicBezTo>
                  <a:lnTo>
                    <a:pt x="10004" y="9568"/>
                  </a:lnTo>
                  <a:cubicBezTo>
                    <a:pt x="9792" y="9526"/>
                    <a:pt x="9581" y="9505"/>
                    <a:pt x="9369" y="9505"/>
                  </a:cubicBezTo>
                  <a:cubicBezTo>
                    <a:pt x="9311" y="9499"/>
                    <a:pt x="9252" y="9497"/>
                    <a:pt x="9194" y="9497"/>
                  </a:cubicBezTo>
                  <a:cubicBezTo>
                    <a:pt x="8793" y="9497"/>
                    <a:pt x="8412" y="9624"/>
                    <a:pt x="8079" y="9864"/>
                  </a:cubicBezTo>
                  <a:lnTo>
                    <a:pt x="7952" y="9822"/>
                  </a:lnTo>
                  <a:cubicBezTo>
                    <a:pt x="9052" y="6607"/>
                    <a:pt x="8587" y="5867"/>
                    <a:pt x="8417" y="5571"/>
                  </a:cubicBezTo>
                  <a:cubicBezTo>
                    <a:pt x="8206" y="5254"/>
                    <a:pt x="7868" y="5042"/>
                    <a:pt x="7487" y="5021"/>
                  </a:cubicBezTo>
                  <a:cubicBezTo>
                    <a:pt x="7416" y="5010"/>
                    <a:pt x="7345" y="5005"/>
                    <a:pt x="7275" y="5005"/>
                  </a:cubicBezTo>
                  <a:cubicBezTo>
                    <a:pt x="7073" y="5005"/>
                    <a:pt x="6877" y="5048"/>
                    <a:pt x="6704" y="5127"/>
                  </a:cubicBezTo>
                  <a:cubicBezTo>
                    <a:pt x="6641" y="5000"/>
                    <a:pt x="6556" y="4894"/>
                    <a:pt x="6472" y="4788"/>
                  </a:cubicBezTo>
                  <a:cubicBezTo>
                    <a:pt x="6218" y="4535"/>
                    <a:pt x="5901" y="4387"/>
                    <a:pt x="5562" y="4387"/>
                  </a:cubicBezTo>
                  <a:cubicBezTo>
                    <a:pt x="5538" y="4385"/>
                    <a:pt x="5514" y="4385"/>
                    <a:pt x="5491" y="4385"/>
                  </a:cubicBezTo>
                  <a:cubicBezTo>
                    <a:pt x="5139" y="4385"/>
                    <a:pt x="4826" y="4530"/>
                    <a:pt x="4568" y="4767"/>
                  </a:cubicBezTo>
                  <a:cubicBezTo>
                    <a:pt x="4526" y="4704"/>
                    <a:pt x="4463" y="4662"/>
                    <a:pt x="4399" y="4619"/>
                  </a:cubicBezTo>
                  <a:cubicBezTo>
                    <a:pt x="4188" y="4453"/>
                    <a:pt x="3934" y="4363"/>
                    <a:pt x="3667" y="4363"/>
                  </a:cubicBezTo>
                  <a:cubicBezTo>
                    <a:pt x="3560" y="4363"/>
                    <a:pt x="3451" y="4377"/>
                    <a:pt x="3342" y="4408"/>
                  </a:cubicBezTo>
                  <a:cubicBezTo>
                    <a:pt x="2982" y="4513"/>
                    <a:pt x="2665" y="4746"/>
                    <a:pt x="2475" y="5085"/>
                  </a:cubicBezTo>
                  <a:cubicBezTo>
                    <a:pt x="2275" y="4951"/>
                    <a:pt x="2049" y="4887"/>
                    <a:pt x="1825" y="4887"/>
                  </a:cubicBezTo>
                  <a:cubicBezTo>
                    <a:pt x="1551" y="4887"/>
                    <a:pt x="1278" y="4983"/>
                    <a:pt x="1057" y="5169"/>
                  </a:cubicBezTo>
                  <a:cubicBezTo>
                    <a:pt x="0" y="6036"/>
                    <a:pt x="508" y="9209"/>
                    <a:pt x="613" y="9822"/>
                  </a:cubicBezTo>
                  <a:cubicBezTo>
                    <a:pt x="825" y="11091"/>
                    <a:pt x="1544" y="13967"/>
                    <a:pt x="3405" y="14940"/>
                  </a:cubicBezTo>
                  <a:cubicBezTo>
                    <a:pt x="3722" y="15955"/>
                    <a:pt x="4145" y="16949"/>
                    <a:pt x="4653" y="17901"/>
                  </a:cubicBezTo>
                  <a:cubicBezTo>
                    <a:pt x="5816" y="19995"/>
                    <a:pt x="7677" y="21644"/>
                    <a:pt x="9940" y="22512"/>
                  </a:cubicBezTo>
                  <a:lnTo>
                    <a:pt x="10448" y="25198"/>
                  </a:lnTo>
                  <a:cubicBezTo>
                    <a:pt x="10511" y="25515"/>
                    <a:pt x="10680" y="25811"/>
                    <a:pt x="10934" y="26022"/>
                  </a:cubicBezTo>
                  <a:cubicBezTo>
                    <a:pt x="11759" y="26699"/>
                    <a:pt x="12351" y="27016"/>
                    <a:pt x="12838" y="27016"/>
                  </a:cubicBezTo>
                  <a:cubicBezTo>
                    <a:pt x="13049" y="27016"/>
                    <a:pt x="13261" y="26953"/>
                    <a:pt x="13430" y="26826"/>
                  </a:cubicBezTo>
                  <a:cubicBezTo>
                    <a:pt x="13515" y="26784"/>
                    <a:pt x="13599" y="26699"/>
                    <a:pt x="13663" y="26636"/>
                  </a:cubicBezTo>
                  <a:cubicBezTo>
                    <a:pt x="13793" y="26657"/>
                    <a:pt x="13908" y="26667"/>
                    <a:pt x="14010" y="26667"/>
                  </a:cubicBezTo>
                  <a:cubicBezTo>
                    <a:pt x="14404" y="26667"/>
                    <a:pt x="14598" y="26529"/>
                    <a:pt x="14699" y="26445"/>
                  </a:cubicBezTo>
                  <a:cubicBezTo>
                    <a:pt x="14889" y="26318"/>
                    <a:pt x="15037" y="26107"/>
                    <a:pt x="15080" y="25874"/>
                  </a:cubicBezTo>
                  <a:cubicBezTo>
                    <a:pt x="15479" y="26170"/>
                    <a:pt x="15889" y="26383"/>
                    <a:pt x="16280" y="26383"/>
                  </a:cubicBezTo>
                  <a:cubicBezTo>
                    <a:pt x="16448" y="26383"/>
                    <a:pt x="16613" y="26344"/>
                    <a:pt x="16772" y="26255"/>
                  </a:cubicBezTo>
                  <a:cubicBezTo>
                    <a:pt x="16856" y="26213"/>
                    <a:pt x="16920" y="26149"/>
                    <a:pt x="16983" y="26107"/>
                  </a:cubicBezTo>
                  <a:cubicBezTo>
                    <a:pt x="17086" y="26134"/>
                    <a:pt x="17191" y="26148"/>
                    <a:pt x="17296" y="26148"/>
                  </a:cubicBezTo>
                  <a:cubicBezTo>
                    <a:pt x="17513" y="26148"/>
                    <a:pt x="17728" y="26087"/>
                    <a:pt x="17914" y="25959"/>
                  </a:cubicBezTo>
                  <a:cubicBezTo>
                    <a:pt x="18210" y="25790"/>
                    <a:pt x="18358" y="25472"/>
                    <a:pt x="18337" y="25134"/>
                  </a:cubicBezTo>
                  <a:cubicBezTo>
                    <a:pt x="18337" y="25049"/>
                    <a:pt x="18315" y="24986"/>
                    <a:pt x="18294" y="24923"/>
                  </a:cubicBezTo>
                  <a:cubicBezTo>
                    <a:pt x="18337" y="24817"/>
                    <a:pt x="18358" y="24732"/>
                    <a:pt x="18358" y="24626"/>
                  </a:cubicBezTo>
                  <a:cubicBezTo>
                    <a:pt x="18421" y="23971"/>
                    <a:pt x="17914" y="23569"/>
                    <a:pt x="16793" y="23294"/>
                  </a:cubicBezTo>
                  <a:lnTo>
                    <a:pt x="16814" y="23040"/>
                  </a:lnTo>
                  <a:cubicBezTo>
                    <a:pt x="18506" y="22596"/>
                    <a:pt x="20071" y="21708"/>
                    <a:pt x="21298" y="20460"/>
                  </a:cubicBezTo>
                  <a:cubicBezTo>
                    <a:pt x="22989" y="20291"/>
                    <a:pt x="24089" y="19107"/>
                    <a:pt x="24195" y="17224"/>
                  </a:cubicBezTo>
                  <a:cubicBezTo>
                    <a:pt x="24216" y="16865"/>
                    <a:pt x="24195" y="16505"/>
                    <a:pt x="24132" y="16167"/>
                  </a:cubicBezTo>
                  <a:cubicBezTo>
                    <a:pt x="24829" y="15490"/>
                    <a:pt x="25231" y="14221"/>
                    <a:pt x="25422" y="13438"/>
                  </a:cubicBezTo>
                  <a:cubicBezTo>
                    <a:pt x="26225" y="13142"/>
                    <a:pt x="27473" y="12508"/>
                    <a:pt x="27177" y="11514"/>
                  </a:cubicBezTo>
                  <a:cubicBezTo>
                    <a:pt x="27050" y="11091"/>
                    <a:pt x="26648" y="10753"/>
                    <a:pt x="25760" y="10393"/>
                  </a:cubicBezTo>
                  <a:cubicBezTo>
                    <a:pt x="25718" y="8193"/>
                    <a:pt x="25041" y="6311"/>
                    <a:pt x="23793" y="4958"/>
                  </a:cubicBezTo>
                  <a:cubicBezTo>
                    <a:pt x="24110" y="4746"/>
                    <a:pt x="24385" y="4492"/>
                    <a:pt x="24576" y="4175"/>
                  </a:cubicBezTo>
                  <a:cubicBezTo>
                    <a:pt x="24956" y="3519"/>
                    <a:pt x="25041" y="2716"/>
                    <a:pt x="24808" y="1997"/>
                  </a:cubicBezTo>
                  <a:cubicBezTo>
                    <a:pt x="24531" y="812"/>
                    <a:pt x="23476" y="0"/>
                    <a:pt x="222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
            <p:cNvSpPr/>
            <p:nvPr/>
          </p:nvSpPr>
          <p:spPr>
            <a:xfrm rot="360229" flipH="1">
              <a:off x="7421009" y="4340833"/>
              <a:ext cx="383085" cy="500390"/>
            </a:xfrm>
            <a:custGeom>
              <a:avLst/>
              <a:gdLst/>
              <a:ahLst/>
              <a:cxnLst/>
              <a:rect l="l" t="t" r="r" b="b"/>
              <a:pathLst>
                <a:path w="4210" h="5499" extrusionOk="0">
                  <a:moveTo>
                    <a:pt x="1" y="1"/>
                  </a:moveTo>
                  <a:lnTo>
                    <a:pt x="825" y="4336"/>
                  </a:lnTo>
                  <a:cubicBezTo>
                    <a:pt x="847" y="4463"/>
                    <a:pt x="931" y="4611"/>
                    <a:pt x="1037" y="4696"/>
                  </a:cubicBezTo>
                  <a:cubicBezTo>
                    <a:pt x="1366" y="4971"/>
                    <a:pt x="2044" y="5499"/>
                    <a:pt x="2426" y="5499"/>
                  </a:cubicBezTo>
                  <a:cubicBezTo>
                    <a:pt x="2486" y="5499"/>
                    <a:pt x="2538" y="5486"/>
                    <a:pt x="2581" y="5457"/>
                  </a:cubicBezTo>
                  <a:cubicBezTo>
                    <a:pt x="2983" y="5204"/>
                    <a:pt x="1883" y="4548"/>
                    <a:pt x="1883" y="4548"/>
                  </a:cubicBezTo>
                  <a:lnTo>
                    <a:pt x="1883" y="4548"/>
                  </a:lnTo>
                  <a:cubicBezTo>
                    <a:pt x="1883" y="4548"/>
                    <a:pt x="3010" y="5174"/>
                    <a:pt x="3580" y="5174"/>
                  </a:cubicBezTo>
                  <a:cubicBezTo>
                    <a:pt x="3673" y="5174"/>
                    <a:pt x="3751" y="5157"/>
                    <a:pt x="3807" y="5119"/>
                  </a:cubicBezTo>
                  <a:cubicBezTo>
                    <a:pt x="4209" y="4823"/>
                    <a:pt x="2349" y="4146"/>
                    <a:pt x="2348" y="4146"/>
                  </a:cubicBezTo>
                  <a:lnTo>
                    <a:pt x="2348" y="4146"/>
                  </a:lnTo>
                  <a:cubicBezTo>
                    <a:pt x="2348" y="4146"/>
                    <a:pt x="3156" y="4396"/>
                    <a:pt x="3595" y="4396"/>
                  </a:cubicBezTo>
                  <a:cubicBezTo>
                    <a:pt x="3754" y="4396"/>
                    <a:pt x="3865" y="4363"/>
                    <a:pt x="3871" y="4273"/>
                  </a:cubicBezTo>
                  <a:cubicBezTo>
                    <a:pt x="3871" y="3850"/>
                    <a:pt x="2010" y="3681"/>
                    <a:pt x="2010" y="3681"/>
                  </a:cubicBezTo>
                  <a:lnTo>
                    <a:pt x="2010" y="445"/>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
            <p:cNvSpPr/>
            <p:nvPr/>
          </p:nvSpPr>
          <p:spPr>
            <a:xfrm rot="360229" flipH="1">
              <a:off x="7133529" y="4301354"/>
              <a:ext cx="319480" cy="450615"/>
            </a:xfrm>
            <a:custGeom>
              <a:avLst/>
              <a:gdLst/>
              <a:ahLst/>
              <a:cxnLst/>
              <a:rect l="l" t="t" r="r" b="b"/>
              <a:pathLst>
                <a:path w="3511" h="4952" extrusionOk="0">
                  <a:moveTo>
                    <a:pt x="0" y="0"/>
                  </a:moveTo>
                  <a:lnTo>
                    <a:pt x="550" y="3828"/>
                  </a:lnTo>
                  <a:cubicBezTo>
                    <a:pt x="571" y="3976"/>
                    <a:pt x="635" y="4103"/>
                    <a:pt x="740" y="4188"/>
                  </a:cubicBezTo>
                  <a:cubicBezTo>
                    <a:pt x="1023" y="4452"/>
                    <a:pt x="1609" y="4952"/>
                    <a:pt x="1942" y="4952"/>
                  </a:cubicBezTo>
                  <a:cubicBezTo>
                    <a:pt x="1983" y="4952"/>
                    <a:pt x="2020" y="4944"/>
                    <a:pt x="2052" y="4928"/>
                  </a:cubicBezTo>
                  <a:cubicBezTo>
                    <a:pt x="2432" y="4696"/>
                    <a:pt x="1482" y="4083"/>
                    <a:pt x="1481" y="4082"/>
                  </a:cubicBezTo>
                  <a:lnTo>
                    <a:pt x="1481" y="4082"/>
                  </a:lnTo>
                  <a:cubicBezTo>
                    <a:pt x="1482" y="4083"/>
                    <a:pt x="2450" y="4702"/>
                    <a:pt x="2956" y="4702"/>
                  </a:cubicBezTo>
                  <a:cubicBezTo>
                    <a:pt x="3034" y="4702"/>
                    <a:pt x="3101" y="4687"/>
                    <a:pt x="3151" y="4653"/>
                  </a:cubicBezTo>
                  <a:cubicBezTo>
                    <a:pt x="3511" y="4421"/>
                    <a:pt x="1904" y="3744"/>
                    <a:pt x="1904" y="3744"/>
                  </a:cubicBezTo>
                  <a:lnTo>
                    <a:pt x="1904" y="3744"/>
                  </a:lnTo>
                  <a:cubicBezTo>
                    <a:pt x="1904" y="3744"/>
                    <a:pt x="2674" y="4030"/>
                    <a:pt x="3044" y="4030"/>
                  </a:cubicBezTo>
                  <a:cubicBezTo>
                    <a:pt x="3156" y="4030"/>
                    <a:pt x="3231" y="4003"/>
                    <a:pt x="3236" y="3934"/>
                  </a:cubicBezTo>
                  <a:cubicBezTo>
                    <a:pt x="3257" y="3553"/>
                    <a:pt x="1629" y="3321"/>
                    <a:pt x="1629" y="3321"/>
                  </a:cubicBezTo>
                  <a:lnTo>
                    <a:pt x="1777" y="466"/>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
            <p:cNvSpPr/>
            <p:nvPr/>
          </p:nvSpPr>
          <p:spPr>
            <a:xfrm rot="360229" flipH="1">
              <a:off x="8081966" y="3008021"/>
              <a:ext cx="738872" cy="846541"/>
            </a:xfrm>
            <a:custGeom>
              <a:avLst/>
              <a:gdLst/>
              <a:ahLst/>
              <a:cxnLst/>
              <a:rect l="l" t="t" r="r" b="b"/>
              <a:pathLst>
                <a:path w="8120" h="9303" extrusionOk="0">
                  <a:moveTo>
                    <a:pt x="3066" y="0"/>
                  </a:moveTo>
                  <a:cubicBezTo>
                    <a:pt x="3025" y="0"/>
                    <a:pt x="2983" y="6"/>
                    <a:pt x="2938" y="18"/>
                  </a:cubicBezTo>
                  <a:cubicBezTo>
                    <a:pt x="2008" y="251"/>
                    <a:pt x="2198" y="2831"/>
                    <a:pt x="2198" y="2831"/>
                  </a:cubicBezTo>
                  <a:cubicBezTo>
                    <a:pt x="2198" y="2831"/>
                    <a:pt x="1948" y="512"/>
                    <a:pt x="1240" y="512"/>
                  </a:cubicBezTo>
                  <a:cubicBezTo>
                    <a:pt x="1151" y="512"/>
                    <a:pt x="1054" y="549"/>
                    <a:pt x="950" y="632"/>
                  </a:cubicBezTo>
                  <a:cubicBezTo>
                    <a:pt x="1" y="1370"/>
                    <a:pt x="777" y="9303"/>
                    <a:pt x="4075" y="9303"/>
                  </a:cubicBezTo>
                  <a:cubicBezTo>
                    <a:pt x="4084" y="9303"/>
                    <a:pt x="4093" y="9303"/>
                    <a:pt x="4101" y="9303"/>
                  </a:cubicBezTo>
                  <a:cubicBezTo>
                    <a:pt x="7401" y="9261"/>
                    <a:pt x="6132" y="5665"/>
                    <a:pt x="6132" y="5665"/>
                  </a:cubicBezTo>
                  <a:cubicBezTo>
                    <a:pt x="6132" y="5665"/>
                    <a:pt x="8120" y="758"/>
                    <a:pt x="6808" y="632"/>
                  </a:cubicBezTo>
                  <a:cubicBezTo>
                    <a:pt x="6775" y="628"/>
                    <a:pt x="6743" y="627"/>
                    <a:pt x="6712" y="627"/>
                  </a:cubicBezTo>
                  <a:cubicBezTo>
                    <a:pt x="5983" y="627"/>
                    <a:pt x="5669" y="1462"/>
                    <a:pt x="5534" y="2132"/>
                  </a:cubicBezTo>
                  <a:lnTo>
                    <a:pt x="5534" y="2132"/>
                  </a:lnTo>
                  <a:cubicBezTo>
                    <a:pt x="5605" y="1263"/>
                    <a:pt x="5594" y="18"/>
                    <a:pt x="4947" y="18"/>
                  </a:cubicBezTo>
                  <a:cubicBezTo>
                    <a:pt x="3932" y="18"/>
                    <a:pt x="3932" y="2281"/>
                    <a:pt x="3932" y="2281"/>
                  </a:cubicBezTo>
                  <a:cubicBezTo>
                    <a:pt x="3932" y="2281"/>
                    <a:pt x="3875" y="0"/>
                    <a:pt x="3066" y="0"/>
                  </a:cubicBezTo>
                  <a:close/>
                </a:path>
              </a:pathLst>
            </a:custGeom>
            <a:solidFill>
              <a:srgbClr val="C8AB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
            <p:cNvSpPr/>
            <p:nvPr/>
          </p:nvSpPr>
          <p:spPr>
            <a:xfrm rot="360229" flipH="1">
              <a:off x="6683646" y="3461545"/>
              <a:ext cx="705022" cy="721785"/>
            </a:xfrm>
            <a:custGeom>
              <a:avLst/>
              <a:gdLst/>
              <a:ahLst/>
              <a:cxnLst/>
              <a:rect l="l" t="t" r="r" b="b"/>
              <a:pathLst>
                <a:path w="7748" h="7932" extrusionOk="0">
                  <a:moveTo>
                    <a:pt x="2183" y="0"/>
                  </a:moveTo>
                  <a:cubicBezTo>
                    <a:pt x="2021" y="0"/>
                    <a:pt x="1871" y="17"/>
                    <a:pt x="1735" y="51"/>
                  </a:cubicBezTo>
                  <a:cubicBezTo>
                    <a:pt x="1" y="495"/>
                    <a:pt x="2073" y="2547"/>
                    <a:pt x="2073" y="2547"/>
                  </a:cubicBezTo>
                  <a:cubicBezTo>
                    <a:pt x="2073" y="2547"/>
                    <a:pt x="720" y="2885"/>
                    <a:pt x="762" y="3689"/>
                  </a:cubicBezTo>
                  <a:cubicBezTo>
                    <a:pt x="804" y="4492"/>
                    <a:pt x="2856" y="5127"/>
                    <a:pt x="2856" y="5127"/>
                  </a:cubicBezTo>
                  <a:cubicBezTo>
                    <a:pt x="2856" y="5127"/>
                    <a:pt x="2673" y="5093"/>
                    <a:pt x="2436" y="5093"/>
                  </a:cubicBezTo>
                  <a:cubicBezTo>
                    <a:pt x="1998" y="5093"/>
                    <a:pt x="1376" y="5209"/>
                    <a:pt x="1376" y="5867"/>
                  </a:cubicBezTo>
                  <a:cubicBezTo>
                    <a:pt x="1376" y="6861"/>
                    <a:pt x="2793" y="7453"/>
                    <a:pt x="4125" y="7834"/>
                  </a:cubicBezTo>
                  <a:cubicBezTo>
                    <a:pt x="4125" y="7834"/>
                    <a:pt x="4500" y="7932"/>
                    <a:pt x="5003" y="7932"/>
                  </a:cubicBezTo>
                  <a:cubicBezTo>
                    <a:pt x="5978" y="7932"/>
                    <a:pt x="7433" y="7564"/>
                    <a:pt x="7572" y="5402"/>
                  </a:cubicBezTo>
                  <a:cubicBezTo>
                    <a:pt x="7748" y="2377"/>
                    <a:pt x="4124" y="0"/>
                    <a:pt x="2183" y="0"/>
                  </a:cubicBezTo>
                  <a:close/>
                </a:path>
              </a:pathLst>
            </a:custGeom>
            <a:solidFill>
              <a:srgbClr val="C8AB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
            <p:cNvSpPr/>
            <p:nvPr/>
          </p:nvSpPr>
          <p:spPr>
            <a:xfrm rot="360229" flipH="1">
              <a:off x="6529453" y="2850169"/>
              <a:ext cx="2061563" cy="1647584"/>
            </a:xfrm>
            <a:custGeom>
              <a:avLst/>
              <a:gdLst/>
              <a:ahLst/>
              <a:cxnLst/>
              <a:rect l="l" t="t" r="r" b="b"/>
              <a:pathLst>
                <a:path w="22656" h="18106" extrusionOk="0">
                  <a:moveTo>
                    <a:pt x="15759" y="1"/>
                  </a:moveTo>
                  <a:cubicBezTo>
                    <a:pt x="11711" y="1"/>
                    <a:pt x="6900" y="6792"/>
                    <a:pt x="6900" y="6792"/>
                  </a:cubicBezTo>
                  <a:cubicBezTo>
                    <a:pt x="5601" y="6252"/>
                    <a:pt x="4454" y="5976"/>
                    <a:pt x="3527" y="5976"/>
                  </a:cubicBezTo>
                  <a:cubicBezTo>
                    <a:pt x="858" y="5976"/>
                    <a:pt x="1" y="8256"/>
                    <a:pt x="2543" y="13073"/>
                  </a:cubicBezTo>
                  <a:cubicBezTo>
                    <a:pt x="4198" y="16197"/>
                    <a:pt x="7802" y="18106"/>
                    <a:pt x="11397" y="18106"/>
                  </a:cubicBezTo>
                  <a:cubicBezTo>
                    <a:pt x="15105" y="18106"/>
                    <a:pt x="18804" y="16076"/>
                    <a:pt x="20351" y="11254"/>
                  </a:cubicBezTo>
                  <a:cubicBezTo>
                    <a:pt x="22656" y="4064"/>
                    <a:pt x="18828" y="320"/>
                    <a:pt x="16163" y="24"/>
                  </a:cubicBezTo>
                  <a:cubicBezTo>
                    <a:pt x="16029" y="8"/>
                    <a:pt x="15894" y="1"/>
                    <a:pt x="15759" y="1"/>
                  </a:cubicBezTo>
                  <a:close/>
                </a:path>
              </a:pathLst>
            </a:custGeom>
            <a:solidFill>
              <a:srgbClr val="D9D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
            <p:cNvSpPr/>
            <p:nvPr/>
          </p:nvSpPr>
          <p:spPr>
            <a:xfrm rot="360229" flipH="1">
              <a:off x="6390896" y="2724724"/>
              <a:ext cx="1522422" cy="1118894"/>
            </a:xfrm>
            <a:custGeom>
              <a:avLst/>
              <a:gdLst/>
              <a:ahLst/>
              <a:cxnLst/>
              <a:rect l="l" t="t" r="r" b="b"/>
              <a:pathLst>
                <a:path w="16731" h="12296" extrusionOk="0">
                  <a:moveTo>
                    <a:pt x="8270" y="1"/>
                  </a:moveTo>
                  <a:cubicBezTo>
                    <a:pt x="4252" y="1"/>
                    <a:pt x="467" y="5436"/>
                    <a:pt x="467" y="5436"/>
                  </a:cubicBezTo>
                  <a:cubicBezTo>
                    <a:pt x="0" y="6304"/>
                    <a:pt x="535" y="6515"/>
                    <a:pt x="1167" y="6515"/>
                  </a:cubicBezTo>
                  <a:cubicBezTo>
                    <a:pt x="1767" y="6515"/>
                    <a:pt x="2455" y="6324"/>
                    <a:pt x="2455" y="6324"/>
                  </a:cubicBezTo>
                  <a:lnTo>
                    <a:pt x="2455" y="6324"/>
                  </a:lnTo>
                  <a:cubicBezTo>
                    <a:pt x="2455" y="6325"/>
                    <a:pt x="1165" y="8376"/>
                    <a:pt x="2603" y="8799"/>
                  </a:cubicBezTo>
                  <a:cubicBezTo>
                    <a:pt x="2738" y="8838"/>
                    <a:pt x="2866" y="8856"/>
                    <a:pt x="2988" y="8856"/>
                  </a:cubicBezTo>
                  <a:cubicBezTo>
                    <a:pt x="4178" y="8856"/>
                    <a:pt x="4718" y="7150"/>
                    <a:pt x="4718" y="7149"/>
                  </a:cubicBezTo>
                  <a:lnTo>
                    <a:pt x="4718" y="7149"/>
                  </a:lnTo>
                  <a:cubicBezTo>
                    <a:pt x="4718" y="7150"/>
                    <a:pt x="4083" y="10089"/>
                    <a:pt x="5437" y="10470"/>
                  </a:cubicBezTo>
                  <a:cubicBezTo>
                    <a:pt x="5535" y="10499"/>
                    <a:pt x="5630" y="10513"/>
                    <a:pt x="5723" y="10513"/>
                  </a:cubicBezTo>
                  <a:cubicBezTo>
                    <a:pt x="6898" y="10513"/>
                    <a:pt x="7679" y="8334"/>
                    <a:pt x="7679" y="8334"/>
                  </a:cubicBezTo>
                  <a:lnTo>
                    <a:pt x="7679" y="8334"/>
                  </a:lnTo>
                  <a:cubicBezTo>
                    <a:pt x="7679" y="8334"/>
                    <a:pt x="7171" y="11020"/>
                    <a:pt x="8482" y="11189"/>
                  </a:cubicBezTo>
                  <a:cubicBezTo>
                    <a:pt x="8526" y="11194"/>
                    <a:pt x="8569" y="11197"/>
                    <a:pt x="8612" y="11197"/>
                  </a:cubicBezTo>
                  <a:cubicBezTo>
                    <a:pt x="9841" y="11197"/>
                    <a:pt x="10217" y="8883"/>
                    <a:pt x="10217" y="8883"/>
                  </a:cubicBezTo>
                  <a:cubicBezTo>
                    <a:pt x="10217" y="8883"/>
                    <a:pt x="10337" y="12296"/>
                    <a:pt x="12318" y="12296"/>
                  </a:cubicBezTo>
                  <a:cubicBezTo>
                    <a:pt x="12371" y="12296"/>
                    <a:pt x="12425" y="12293"/>
                    <a:pt x="12480" y="12289"/>
                  </a:cubicBezTo>
                  <a:cubicBezTo>
                    <a:pt x="14066" y="12140"/>
                    <a:pt x="16731" y="1989"/>
                    <a:pt x="9307" y="128"/>
                  </a:cubicBezTo>
                  <a:cubicBezTo>
                    <a:pt x="8961" y="41"/>
                    <a:pt x="8615" y="1"/>
                    <a:pt x="8270" y="1"/>
                  </a:cubicBezTo>
                  <a:close/>
                </a:path>
              </a:pathLst>
            </a:custGeom>
            <a:solidFill>
              <a:srgbClr val="EDE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
            <p:cNvSpPr/>
            <p:nvPr/>
          </p:nvSpPr>
          <p:spPr>
            <a:xfrm rot="360229" flipH="1">
              <a:off x="7296457" y="3403218"/>
              <a:ext cx="893016" cy="760368"/>
            </a:xfrm>
            <a:custGeom>
              <a:avLst/>
              <a:gdLst/>
              <a:ahLst/>
              <a:cxnLst/>
              <a:rect l="l" t="t" r="r" b="b"/>
              <a:pathLst>
                <a:path w="9814" h="8356" extrusionOk="0">
                  <a:moveTo>
                    <a:pt x="2263" y="0"/>
                  </a:moveTo>
                  <a:cubicBezTo>
                    <a:pt x="0" y="0"/>
                    <a:pt x="2517" y="2433"/>
                    <a:pt x="2517" y="2433"/>
                  </a:cubicBezTo>
                  <a:cubicBezTo>
                    <a:pt x="2517" y="2433"/>
                    <a:pt x="762" y="2433"/>
                    <a:pt x="762" y="3194"/>
                  </a:cubicBezTo>
                  <a:cubicBezTo>
                    <a:pt x="762" y="3934"/>
                    <a:pt x="3321" y="5055"/>
                    <a:pt x="3321" y="5055"/>
                  </a:cubicBezTo>
                  <a:cubicBezTo>
                    <a:pt x="3321" y="5055"/>
                    <a:pt x="2724" y="4861"/>
                    <a:pt x="2195" y="4861"/>
                  </a:cubicBezTo>
                  <a:cubicBezTo>
                    <a:pt x="1784" y="4861"/>
                    <a:pt x="1415" y="4978"/>
                    <a:pt x="1396" y="5393"/>
                  </a:cubicBezTo>
                  <a:cubicBezTo>
                    <a:pt x="1333" y="6324"/>
                    <a:pt x="3067" y="7212"/>
                    <a:pt x="4759" y="7931"/>
                  </a:cubicBezTo>
                  <a:cubicBezTo>
                    <a:pt x="4759" y="7931"/>
                    <a:pt x="5830" y="8355"/>
                    <a:pt x="6937" y="8355"/>
                  </a:cubicBezTo>
                  <a:cubicBezTo>
                    <a:pt x="7987" y="8355"/>
                    <a:pt x="9069" y="7975"/>
                    <a:pt x="9306" y="6493"/>
                  </a:cubicBezTo>
                  <a:cubicBezTo>
                    <a:pt x="9814" y="3469"/>
                    <a:pt x="4526" y="0"/>
                    <a:pt x="2263" y="0"/>
                  </a:cubicBezTo>
                  <a:close/>
                </a:path>
              </a:pathLst>
            </a:custGeom>
            <a:solidFill>
              <a:srgbClr val="C8AB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
            <p:cNvSpPr/>
            <p:nvPr/>
          </p:nvSpPr>
          <p:spPr>
            <a:xfrm rot="360229" flipH="1">
              <a:off x="6454408" y="3313990"/>
              <a:ext cx="292910" cy="212841"/>
            </a:xfrm>
            <a:custGeom>
              <a:avLst/>
              <a:gdLst/>
              <a:ahLst/>
              <a:cxnLst/>
              <a:rect l="l" t="t" r="r" b="b"/>
              <a:pathLst>
                <a:path w="3219" h="2339" extrusionOk="0">
                  <a:moveTo>
                    <a:pt x="629" y="1"/>
                  </a:moveTo>
                  <a:cubicBezTo>
                    <a:pt x="0" y="1"/>
                    <a:pt x="78" y="1164"/>
                    <a:pt x="173" y="1867"/>
                  </a:cubicBezTo>
                  <a:cubicBezTo>
                    <a:pt x="211" y="2155"/>
                    <a:pt x="458" y="2338"/>
                    <a:pt x="741" y="2338"/>
                  </a:cubicBezTo>
                  <a:cubicBezTo>
                    <a:pt x="770" y="2338"/>
                    <a:pt x="799" y="2336"/>
                    <a:pt x="829" y="2332"/>
                  </a:cubicBezTo>
                  <a:cubicBezTo>
                    <a:pt x="1886" y="2163"/>
                    <a:pt x="3218" y="1486"/>
                    <a:pt x="3113" y="1106"/>
                  </a:cubicBezTo>
                  <a:cubicBezTo>
                    <a:pt x="2965" y="619"/>
                    <a:pt x="871" y="48"/>
                    <a:pt x="871" y="48"/>
                  </a:cubicBezTo>
                  <a:cubicBezTo>
                    <a:pt x="780" y="16"/>
                    <a:pt x="700" y="1"/>
                    <a:pt x="6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
            <p:cNvSpPr/>
            <p:nvPr/>
          </p:nvSpPr>
          <p:spPr>
            <a:xfrm rot="360229" flipH="1">
              <a:off x="6843158" y="2890253"/>
              <a:ext cx="546602" cy="489471"/>
            </a:xfrm>
            <a:custGeom>
              <a:avLst/>
              <a:gdLst/>
              <a:ahLst/>
              <a:cxnLst/>
              <a:rect l="l" t="t" r="r" b="b"/>
              <a:pathLst>
                <a:path w="6007" h="5379" extrusionOk="0">
                  <a:moveTo>
                    <a:pt x="3000" y="1"/>
                  </a:moveTo>
                  <a:cubicBezTo>
                    <a:pt x="2230" y="1"/>
                    <a:pt x="1462" y="329"/>
                    <a:pt x="931" y="966"/>
                  </a:cubicBezTo>
                  <a:cubicBezTo>
                    <a:pt x="0" y="2108"/>
                    <a:pt x="148" y="3800"/>
                    <a:pt x="1290" y="4751"/>
                  </a:cubicBezTo>
                  <a:cubicBezTo>
                    <a:pt x="1786" y="5172"/>
                    <a:pt x="2393" y="5378"/>
                    <a:pt x="2999" y="5378"/>
                  </a:cubicBezTo>
                  <a:cubicBezTo>
                    <a:pt x="3763" y="5378"/>
                    <a:pt x="4524" y="5050"/>
                    <a:pt x="5055" y="4413"/>
                  </a:cubicBezTo>
                  <a:cubicBezTo>
                    <a:pt x="6007" y="3271"/>
                    <a:pt x="5859" y="1579"/>
                    <a:pt x="4717" y="627"/>
                  </a:cubicBezTo>
                  <a:cubicBezTo>
                    <a:pt x="4221" y="207"/>
                    <a:pt x="3610" y="1"/>
                    <a:pt x="30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
            <p:cNvSpPr/>
            <p:nvPr/>
          </p:nvSpPr>
          <p:spPr>
            <a:xfrm rot="360229" flipH="1">
              <a:off x="6944326" y="3013424"/>
              <a:ext cx="349781" cy="222851"/>
            </a:xfrm>
            <a:custGeom>
              <a:avLst/>
              <a:gdLst/>
              <a:ahLst/>
              <a:cxnLst/>
              <a:rect l="l" t="t" r="r" b="b"/>
              <a:pathLst>
                <a:path w="3844" h="2449" extrusionOk="0">
                  <a:moveTo>
                    <a:pt x="1815" y="0"/>
                  </a:moveTo>
                  <a:cubicBezTo>
                    <a:pt x="992" y="0"/>
                    <a:pt x="251" y="553"/>
                    <a:pt x="37" y="1391"/>
                  </a:cubicBezTo>
                  <a:cubicBezTo>
                    <a:pt x="0" y="1539"/>
                    <a:pt x="113" y="1629"/>
                    <a:pt x="227" y="1629"/>
                  </a:cubicBezTo>
                  <a:cubicBezTo>
                    <a:pt x="309" y="1629"/>
                    <a:pt x="391" y="1582"/>
                    <a:pt x="418" y="1476"/>
                  </a:cubicBezTo>
                  <a:cubicBezTo>
                    <a:pt x="597" y="830"/>
                    <a:pt x="1188" y="397"/>
                    <a:pt x="1828" y="397"/>
                  </a:cubicBezTo>
                  <a:cubicBezTo>
                    <a:pt x="1942" y="397"/>
                    <a:pt x="2058" y="411"/>
                    <a:pt x="2173" y="440"/>
                  </a:cubicBezTo>
                  <a:cubicBezTo>
                    <a:pt x="2956" y="630"/>
                    <a:pt x="3421" y="1412"/>
                    <a:pt x="3231" y="2195"/>
                  </a:cubicBezTo>
                  <a:cubicBezTo>
                    <a:pt x="3188" y="2301"/>
                    <a:pt x="3252" y="2406"/>
                    <a:pt x="3358" y="2449"/>
                  </a:cubicBezTo>
                  <a:lnTo>
                    <a:pt x="3421" y="2449"/>
                  </a:lnTo>
                  <a:cubicBezTo>
                    <a:pt x="3506" y="2428"/>
                    <a:pt x="3569" y="2385"/>
                    <a:pt x="3590" y="2301"/>
                  </a:cubicBezTo>
                  <a:cubicBezTo>
                    <a:pt x="3844" y="1328"/>
                    <a:pt x="3252" y="313"/>
                    <a:pt x="2279" y="59"/>
                  </a:cubicBezTo>
                  <a:cubicBezTo>
                    <a:pt x="2123" y="19"/>
                    <a:pt x="1968" y="0"/>
                    <a:pt x="18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
            <p:cNvSpPr/>
            <p:nvPr/>
          </p:nvSpPr>
          <p:spPr>
            <a:xfrm rot="360229" flipH="1">
              <a:off x="7157114" y="2881311"/>
              <a:ext cx="123206" cy="181720"/>
            </a:xfrm>
            <a:custGeom>
              <a:avLst/>
              <a:gdLst/>
              <a:ahLst/>
              <a:cxnLst/>
              <a:rect l="l" t="t" r="r" b="b"/>
              <a:pathLst>
                <a:path w="1354" h="1997" extrusionOk="0">
                  <a:moveTo>
                    <a:pt x="408" y="0"/>
                  </a:moveTo>
                  <a:cubicBezTo>
                    <a:pt x="318" y="0"/>
                    <a:pt x="229" y="54"/>
                    <a:pt x="212" y="178"/>
                  </a:cubicBezTo>
                  <a:cubicBezTo>
                    <a:pt x="0" y="1151"/>
                    <a:pt x="973" y="1912"/>
                    <a:pt x="1015" y="1954"/>
                  </a:cubicBezTo>
                  <a:cubicBezTo>
                    <a:pt x="1037" y="1975"/>
                    <a:pt x="1079" y="1997"/>
                    <a:pt x="1142" y="1997"/>
                  </a:cubicBezTo>
                  <a:cubicBezTo>
                    <a:pt x="1206" y="1997"/>
                    <a:pt x="1269" y="1954"/>
                    <a:pt x="1311" y="1912"/>
                  </a:cubicBezTo>
                  <a:cubicBezTo>
                    <a:pt x="1354" y="1806"/>
                    <a:pt x="1333" y="1701"/>
                    <a:pt x="1248" y="1637"/>
                  </a:cubicBezTo>
                  <a:cubicBezTo>
                    <a:pt x="1248" y="1616"/>
                    <a:pt x="444" y="1003"/>
                    <a:pt x="614" y="262"/>
                  </a:cubicBezTo>
                  <a:cubicBezTo>
                    <a:pt x="663" y="103"/>
                    <a:pt x="533" y="0"/>
                    <a:pt x="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
            <p:cNvSpPr/>
            <p:nvPr/>
          </p:nvSpPr>
          <p:spPr>
            <a:xfrm rot="360229" flipH="1">
              <a:off x="7227616" y="2916808"/>
              <a:ext cx="129030" cy="167525"/>
            </a:xfrm>
            <a:custGeom>
              <a:avLst/>
              <a:gdLst/>
              <a:ahLst/>
              <a:cxnLst/>
              <a:rect l="l" t="t" r="r" b="b"/>
              <a:pathLst>
                <a:path w="1418" h="1841" extrusionOk="0">
                  <a:moveTo>
                    <a:pt x="275" y="1"/>
                  </a:moveTo>
                  <a:cubicBezTo>
                    <a:pt x="148" y="1"/>
                    <a:pt x="64" y="85"/>
                    <a:pt x="64" y="191"/>
                  </a:cubicBezTo>
                  <a:cubicBezTo>
                    <a:pt x="0" y="1185"/>
                    <a:pt x="1058" y="1798"/>
                    <a:pt x="1100" y="1819"/>
                  </a:cubicBezTo>
                  <a:cubicBezTo>
                    <a:pt x="1121" y="1841"/>
                    <a:pt x="1163" y="1841"/>
                    <a:pt x="1184" y="1841"/>
                  </a:cubicBezTo>
                  <a:cubicBezTo>
                    <a:pt x="1269" y="1841"/>
                    <a:pt x="1332" y="1798"/>
                    <a:pt x="1375" y="1735"/>
                  </a:cubicBezTo>
                  <a:cubicBezTo>
                    <a:pt x="1417" y="1650"/>
                    <a:pt x="1375" y="1523"/>
                    <a:pt x="1290" y="1481"/>
                  </a:cubicBezTo>
                  <a:cubicBezTo>
                    <a:pt x="1290" y="1460"/>
                    <a:pt x="402" y="952"/>
                    <a:pt x="465" y="212"/>
                  </a:cubicBezTo>
                  <a:cubicBezTo>
                    <a:pt x="465" y="106"/>
                    <a:pt x="381" y="22"/>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
            <p:cNvSpPr/>
            <p:nvPr/>
          </p:nvSpPr>
          <p:spPr>
            <a:xfrm rot="360229" flipH="1">
              <a:off x="7245789" y="2997411"/>
              <a:ext cx="161788" cy="140954"/>
            </a:xfrm>
            <a:custGeom>
              <a:avLst/>
              <a:gdLst/>
              <a:ahLst/>
              <a:cxnLst/>
              <a:rect l="l" t="t" r="r" b="b"/>
              <a:pathLst>
                <a:path w="1778" h="1549" extrusionOk="0">
                  <a:moveTo>
                    <a:pt x="231" y="1"/>
                  </a:moveTo>
                  <a:cubicBezTo>
                    <a:pt x="218" y="1"/>
                    <a:pt x="204" y="2"/>
                    <a:pt x="191" y="5"/>
                  </a:cubicBezTo>
                  <a:cubicBezTo>
                    <a:pt x="64" y="26"/>
                    <a:pt x="1" y="132"/>
                    <a:pt x="22" y="237"/>
                  </a:cubicBezTo>
                  <a:cubicBezTo>
                    <a:pt x="212" y="1231"/>
                    <a:pt x="1396" y="1549"/>
                    <a:pt x="1460" y="1549"/>
                  </a:cubicBezTo>
                  <a:lnTo>
                    <a:pt x="1502" y="1549"/>
                  </a:lnTo>
                  <a:cubicBezTo>
                    <a:pt x="1735" y="1549"/>
                    <a:pt x="1777" y="1231"/>
                    <a:pt x="1544" y="1168"/>
                  </a:cubicBezTo>
                  <a:cubicBezTo>
                    <a:pt x="1544" y="1168"/>
                    <a:pt x="572" y="893"/>
                    <a:pt x="424" y="174"/>
                  </a:cubicBezTo>
                  <a:cubicBezTo>
                    <a:pt x="405" y="63"/>
                    <a:pt x="322" y="1"/>
                    <a:pt x="2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
            <p:cNvSpPr/>
            <p:nvPr/>
          </p:nvSpPr>
          <p:spPr>
            <a:xfrm rot="360229" flipH="1">
              <a:off x="6718931" y="2468641"/>
              <a:ext cx="833415" cy="360711"/>
            </a:xfrm>
            <a:custGeom>
              <a:avLst/>
              <a:gdLst/>
              <a:ahLst/>
              <a:cxnLst/>
              <a:rect l="l" t="t" r="r" b="b"/>
              <a:pathLst>
                <a:path w="9159" h="3964" extrusionOk="0">
                  <a:moveTo>
                    <a:pt x="6886" y="0"/>
                  </a:moveTo>
                  <a:cubicBezTo>
                    <a:pt x="5855" y="0"/>
                    <a:pt x="4795" y="717"/>
                    <a:pt x="4844" y="1616"/>
                  </a:cubicBezTo>
                  <a:cubicBezTo>
                    <a:pt x="4519" y="1074"/>
                    <a:pt x="3947" y="763"/>
                    <a:pt x="3339" y="763"/>
                  </a:cubicBezTo>
                  <a:cubicBezTo>
                    <a:pt x="3235" y="763"/>
                    <a:pt x="3130" y="772"/>
                    <a:pt x="3025" y="791"/>
                  </a:cubicBezTo>
                  <a:cubicBezTo>
                    <a:pt x="2348" y="897"/>
                    <a:pt x="1883" y="1552"/>
                    <a:pt x="2010" y="2229"/>
                  </a:cubicBezTo>
                  <a:cubicBezTo>
                    <a:pt x="1841" y="2039"/>
                    <a:pt x="1603" y="1944"/>
                    <a:pt x="1365" y="1944"/>
                  </a:cubicBezTo>
                  <a:cubicBezTo>
                    <a:pt x="1127" y="1944"/>
                    <a:pt x="889" y="2039"/>
                    <a:pt x="720" y="2229"/>
                  </a:cubicBezTo>
                  <a:cubicBezTo>
                    <a:pt x="1" y="2885"/>
                    <a:pt x="64" y="3963"/>
                    <a:pt x="64" y="3963"/>
                  </a:cubicBezTo>
                  <a:cubicBezTo>
                    <a:pt x="64" y="3963"/>
                    <a:pt x="1666" y="2878"/>
                    <a:pt x="3318" y="2878"/>
                  </a:cubicBezTo>
                  <a:cubicBezTo>
                    <a:pt x="3467" y="2878"/>
                    <a:pt x="3617" y="2887"/>
                    <a:pt x="3765" y="2906"/>
                  </a:cubicBezTo>
                  <a:cubicBezTo>
                    <a:pt x="3765" y="2906"/>
                    <a:pt x="4709" y="3907"/>
                    <a:pt x="6559" y="3907"/>
                  </a:cubicBezTo>
                  <a:cubicBezTo>
                    <a:pt x="6648" y="3907"/>
                    <a:pt x="6739" y="3905"/>
                    <a:pt x="6832" y="3900"/>
                  </a:cubicBezTo>
                  <a:cubicBezTo>
                    <a:pt x="6917" y="3900"/>
                    <a:pt x="6980" y="3879"/>
                    <a:pt x="7065" y="3879"/>
                  </a:cubicBezTo>
                  <a:cubicBezTo>
                    <a:pt x="7551" y="3773"/>
                    <a:pt x="9158" y="3286"/>
                    <a:pt x="8672" y="1404"/>
                  </a:cubicBezTo>
                  <a:cubicBezTo>
                    <a:pt x="8402" y="395"/>
                    <a:pt x="7652" y="0"/>
                    <a:pt x="68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
            <p:cNvSpPr/>
            <p:nvPr/>
          </p:nvSpPr>
          <p:spPr>
            <a:xfrm>
              <a:off x="6727787" y="393494"/>
              <a:ext cx="515383" cy="493902"/>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
            <p:cNvSpPr/>
            <p:nvPr/>
          </p:nvSpPr>
          <p:spPr>
            <a:xfrm>
              <a:off x="6725625" y="397132"/>
              <a:ext cx="516825" cy="493628"/>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
            <p:cNvSpPr/>
            <p:nvPr/>
          </p:nvSpPr>
          <p:spPr>
            <a:xfrm>
              <a:off x="6777899" y="442958"/>
              <a:ext cx="404324" cy="386808"/>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
            <p:cNvSpPr/>
            <p:nvPr/>
          </p:nvSpPr>
          <p:spPr>
            <a:xfrm>
              <a:off x="6767739" y="457924"/>
              <a:ext cx="266392" cy="378262"/>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
            <p:cNvSpPr/>
            <p:nvPr/>
          </p:nvSpPr>
          <p:spPr>
            <a:xfrm>
              <a:off x="6727787" y="393476"/>
              <a:ext cx="515383" cy="493902"/>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
            <p:cNvSpPr/>
            <p:nvPr/>
          </p:nvSpPr>
          <p:spPr>
            <a:xfrm>
              <a:off x="6725625" y="397115"/>
              <a:ext cx="516825" cy="493628"/>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
            <p:cNvSpPr/>
            <p:nvPr/>
          </p:nvSpPr>
          <p:spPr>
            <a:xfrm>
              <a:off x="6777899" y="442941"/>
              <a:ext cx="404324" cy="386808"/>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
            <p:cNvSpPr/>
            <p:nvPr/>
          </p:nvSpPr>
          <p:spPr>
            <a:xfrm>
              <a:off x="6777899" y="465908"/>
              <a:ext cx="256282" cy="363853"/>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
            <p:cNvSpPr/>
            <p:nvPr/>
          </p:nvSpPr>
          <p:spPr>
            <a:xfrm>
              <a:off x="516599" y="2417488"/>
              <a:ext cx="396111" cy="379618"/>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
            <p:cNvSpPr/>
            <p:nvPr/>
          </p:nvSpPr>
          <p:spPr>
            <a:xfrm>
              <a:off x="514937" y="2420285"/>
              <a:ext cx="397219" cy="379407"/>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
            <p:cNvSpPr/>
            <p:nvPr/>
          </p:nvSpPr>
          <p:spPr>
            <a:xfrm>
              <a:off x="555115" y="2455505"/>
              <a:ext cx="310753" cy="297304"/>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
            <p:cNvSpPr/>
            <p:nvPr/>
          </p:nvSpPr>
          <p:spPr>
            <a:xfrm>
              <a:off x="547306" y="2467008"/>
              <a:ext cx="204742" cy="290735"/>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
            <p:cNvSpPr/>
            <p:nvPr/>
          </p:nvSpPr>
          <p:spPr>
            <a:xfrm>
              <a:off x="516599" y="2417475"/>
              <a:ext cx="396111" cy="379618"/>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
            <p:cNvSpPr/>
            <p:nvPr/>
          </p:nvSpPr>
          <p:spPr>
            <a:xfrm>
              <a:off x="514937" y="2420272"/>
              <a:ext cx="397219" cy="379407"/>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
            <p:cNvSpPr/>
            <p:nvPr/>
          </p:nvSpPr>
          <p:spPr>
            <a:xfrm>
              <a:off x="555115" y="2455492"/>
              <a:ext cx="310753" cy="297304"/>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
            <p:cNvSpPr/>
            <p:nvPr/>
          </p:nvSpPr>
          <p:spPr>
            <a:xfrm>
              <a:off x="555115" y="2473145"/>
              <a:ext cx="196980" cy="279660"/>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81;p3"/>
          <p:cNvGrpSpPr/>
          <p:nvPr/>
        </p:nvGrpSpPr>
        <p:grpSpPr>
          <a:xfrm>
            <a:off x="-350348" y="334075"/>
            <a:ext cx="9549377" cy="1601000"/>
            <a:chOff x="-350348" y="334075"/>
            <a:chExt cx="9549377" cy="1601000"/>
          </a:xfrm>
        </p:grpSpPr>
        <p:sp>
          <p:nvSpPr>
            <p:cNvPr id="282" name="Google Shape;282;p3"/>
            <p:cNvSpPr/>
            <p:nvPr/>
          </p:nvSpPr>
          <p:spPr>
            <a:xfrm>
              <a:off x="7332213" y="981025"/>
              <a:ext cx="1866816" cy="954050"/>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
            <p:cNvSpPr/>
            <p:nvPr/>
          </p:nvSpPr>
          <p:spPr>
            <a:xfrm>
              <a:off x="-350348" y="334075"/>
              <a:ext cx="2859882" cy="1461564"/>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5"/>
        <p:cNvGrpSpPr/>
        <p:nvPr/>
      </p:nvGrpSpPr>
      <p:grpSpPr>
        <a:xfrm>
          <a:off x="0" y="0"/>
          <a:ext cx="0" cy="0"/>
          <a:chOff x="0" y="0"/>
          <a:chExt cx="0" cy="0"/>
        </a:xfrm>
      </p:grpSpPr>
      <p:sp>
        <p:nvSpPr>
          <p:cNvPr id="366" name="Google Shape;366;p8"/>
          <p:cNvSpPr txBox="1">
            <a:spLocks noGrp="1"/>
          </p:cNvSpPr>
          <p:nvPr>
            <p:ph type="title"/>
          </p:nvPr>
        </p:nvSpPr>
        <p:spPr>
          <a:xfrm>
            <a:off x="1308300" y="1177050"/>
            <a:ext cx="6527400" cy="27894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7200"/>
            </a:lvl1pPr>
            <a:lvl2pPr lvl="1" rtl="0">
              <a:spcBef>
                <a:spcPts val="0"/>
              </a:spcBef>
              <a:spcAft>
                <a:spcPts val="0"/>
              </a:spcAft>
              <a:buSzPts val="4800"/>
              <a:buNone/>
              <a:defRPr sz="4800" b="0"/>
            </a:lvl2pPr>
            <a:lvl3pPr lvl="2" rtl="0">
              <a:spcBef>
                <a:spcPts val="0"/>
              </a:spcBef>
              <a:spcAft>
                <a:spcPts val="0"/>
              </a:spcAft>
              <a:buSzPts val="4800"/>
              <a:buNone/>
              <a:defRPr sz="4800" b="0"/>
            </a:lvl3pPr>
            <a:lvl4pPr lvl="3" rtl="0">
              <a:spcBef>
                <a:spcPts val="0"/>
              </a:spcBef>
              <a:spcAft>
                <a:spcPts val="0"/>
              </a:spcAft>
              <a:buSzPts val="4800"/>
              <a:buNone/>
              <a:defRPr sz="4800" b="0"/>
            </a:lvl4pPr>
            <a:lvl5pPr lvl="4" rtl="0">
              <a:spcBef>
                <a:spcPts val="0"/>
              </a:spcBef>
              <a:spcAft>
                <a:spcPts val="0"/>
              </a:spcAft>
              <a:buSzPts val="4800"/>
              <a:buNone/>
              <a:defRPr sz="4800" b="0"/>
            </a:lvl5pPr>
            <a:lvl6pPr lvl="5" rtl="0">
              <a:spcBef>
                <a:spcPts val="0"/>
              </a:spcBef>
              <a:spcAft>
                <a:spcPts val="0"/>
              </a:spcAft>
              <a:buSzPts val="4800"/>
              <a:buNone/>
              <a:defRPr sz="4800" b="0"/>
            </a:lvl6pPr>
            <a:lvl7pPr lvl="6" rtl="0">
              <a:spcBef>
                <a:spcPts val="0"/>
              </a:spcBef>
              <a:spcAft>
                <a:spcPts val="0"/>
              </a:spcAft>
              <a:buSzPts val="4800"/>
              <a:buNone/>
              <a:defRPr sz="4800" b="0"/>
            </a:lvl7pPr>
            <a:lvl8pPr lvl="7" rtl="0">
              <a:spcBef>
                <a:spcPts val="0"/>
              </a:spcBef>
              <a:spcAft>
                <a:spcPts val="0"/>
              </a:spcAft>
              <a:buSzPts val="4800"/>
              <a:buNone/>
              <a:defRPr sz="4800" b="0"/>
            </a:lvl8pPr>
            <a:lvl9pPr lvl="8" rtl="0">
              <a:spcBef>
                <a:spcPts val="0"/>
              </a:spcBef>
              <a:spcAft>
                <a:spcPts val="0"/>
              </a:spcAft>
              <a:buSzPts val="4800"/>
              <a:buNone/>
              <a:defRPr sz="4800" b="0"/>
            </a:lvl9pPr>
          </a:lstStyle>
          <a:p>
            <a:endParaRPr/>
          </a:p>
        </p:txBody>
      </p:sp>
      <p:sp>
        <p:nvSpPr>
          <p:cNvPr id="367" name="Google Shape;367;p8"/>
          <p:cNvSpPr/>
          <p:nvPr/>
        </p:nvSpPr>
        <p:spPr>
          <a:xfrm flipH="1">
            <a:off x="2004506" y="5300322"/>
            <a:ext cx="74590" cy="83012"/>
          </a:xfrm>
          <a:custGeom>
            <a:avLst/>
            <a:gdLst/>
            <a:ahLst/>
            <a:cxnLst/>
            <a:rect l="l" t="t" r="r" b="b"/>
            <a:pathLst>
              <a:path w="3321" h="3696" extrusionOk="0">
                <a:moveTo>
                  <a:pt x="2034" y="771"/>
                </a:moveTo>
                <a:cubicBezTo>
                  <a:pt x="2295" y="771"/>
                  <a:pt x="2506" y="924"/>
                  <a:pt x="2554" y="1305"/>
                </a:cubicBezTo>
                <a:cubicBezTo>
                  <a:pt x="2605" y="1842"/>
                  <a:pt x="1969" y="2713"/>
                  <a:pt x="1399" y="2713"/>
                </a:cubicBezTo>
                <a:cubicBezTo>
                  <a:pt x="1226" y="2713"/>
                  <a:pt x="1059" y="2633"/>
                  <a:pt x="919" y="2439"/>
                </a:cubicBezTo>
                <a:cubicBezTo>
                  <a:pt x="419" y="1724"/>
                  <a:pt x="1382" y="771"/>
                  <a:pt x="2034" y="771"/>
                </a:cubicBezTo>
                <a:close/>
                <a:moveTo>
                  <a:pt x="2205" y="0"/>
                </a:moveTo>
                <a:cubicBezTo>
                  <a:pt x="1226" y="0"/>
                  <a:pt x="0" y="1227"/>
                  <a:pt x="152" y="2439"/>
                </a:cubicBezTo>
                <a:cubicBezTo>
                  <a:pt x="257" y="3341"/>
                  <a:pt x="667" y="3696"/>
                  <a:pt x="1159" y="3696"/>
                </a:cubicBezTo>
                <a:cubicBezTo>
                  <a:pt x="2067" y="3696"/>
                  <a:pt x="3256" y="2484"/>
                  <a:pt x="3321" y="1272"/>
                </a:cubicBezTo>
                <a:cubicBezTo>
                  <a:pt x="3192" y="359"/>
                  <a:pt x="2735" y="0"/>
                  <a:pt x="2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8"/>
          <p:cNvSpPr/>
          <p:nvPr/>
        </p:nvSpPr>
        <p:spPr>
          <a:xfrm flipH="1">
            <a:off x="1915340" y="5341872"/>
            <a:ext cx="74612" cy="83214"/>
          </a:xfrm>
          <a:custGeom>
            <a:avLst/>
            <a:gdLst/>
            <a:ahLst/>
            <a:cxnLst/>
            <a:rect l="l" t="t" r="r" b="b"/>
            <a:pathLst>
              <a:path w="3322" h="3705" extrusionOk="0">
                <a:moveTo>
                  <a:pt x="2024" y="783"/>
                </a:moveTo>
                <a:cubicBezTo>
                  <a:pt x="2290" y="783"/>
                  <a:pt x="2506" y="937"/>
                  <a:pt x="2554" y="1323"/>
                </a:cubicBezTo>
                <a:cubicBezTo>
                  <a:pt x="2605" y="1833"/>
                  <a:pt x="1955" y="2712"/>
                  <a:pt x="1393" y="2712"/>
                </a:cubicBezTo>
                <a:cubicBezTo>
                  <a:pt x="1219" y="2712"/>
                  <a:pt x="1053" y="2628"/>
                  <a:pt x="920" y="2424"/>
                </a:cubicBezTo>
                <a:cubicBezTo>
                  <a:pt x="422" y="1713"/>
                  <a:pt x="1373" y="783"/>
                  <a:pt x="2024" y="783"/>
                </a:cubicBezTo>
                <a:close/>
                <a:moveTo>
                  <a:pt x="2208" y="1"/>
                </a:moveTo>
                <a:cubicBezTo>
                  <a:pt x="1228" y="1"/>
                  <a:pt x="1" y="1222"/>
                  <a:pt x="152" y="2457"/>
                </a:cubicBezTo>
                <a:cubicBezTo>
                  <a:pt x="257" y="3352"/>
                  <a:pt x="661" y="3704"/>
                  <a:pt x="1148" y="3704"/>
                </a:cubicBezTo>
                <a:cubicBezTo>
                  <a:pt x="2058" y="3704"/>
                  <a:pt x="3256" y="2473"/>
                  <a:pt x="3321" y="1256"/>
                </a:cubicBezTo>
                <a:cubicBezTo>
                  <a:pt x="3193" y="356"/>
                  <a:pt x="2736" y="1"/>
                  <a:pt x="2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8"/>
          <p:cNvSpPr/>
          <p:nvPr/>
        </p:nvSpPr>
        <p:spPr>
          <a:xfrm>
            <a:off x="-527347" y="545825"/>
            <a:ext cx="2125428" cy="1086272"/>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8"/>
          <p:cNvSpPr/>
          <p:nvPr/>
        </p:nvSpPr>
        <p:spPr>
          <a:xfrm>
            <a:off x="6827772" y="287100"/>
            <a:ext cx="1302282" cy="665597"/>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8"/>
          <p:cNvSpPr/>
          <p:nvPr/>
        </p:nvSpPr>
        <p:spPr>
          <a:xfrm>
            <a:off x="4178426" y="3862976"/>
            <a:ext cx="1803590" cy="921850"/>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2" name="Google Shape;372;p8"/>
          <p:cNvGrpSpPr/>
          <p:nvPr/>
        </p:nvGrpSpPr>
        <p:grpSpPr>
          <a:xfrm>
            <a:off x="2505023" y="198064"/>
            <a:ext cx="594604" cy="571315"/>
            <a:chOff x="2505023" y="198064"/>
            <a:chExt cx="594604" cy="571315"/>
          </a:xfrm>
        </p:grpSpPr>
        <p:sp>
          <p:nvSpPr>
            <p:cNvPr id="373" name="Google Shape;373;p8"/>
            <p:cNvSpPr/>
            <p:nvPr/>
          </p:nvSpPr>
          <p:spPr>
            <a:xfrm>
              <a:off x="2507507" y="198084"/>
              <a:ext cx="592120" cy="567430"/>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8"/>
            <p:cNvSpPr/>
            <p:nvPr/>
          </p:nvSpPr>
          <p:spPr>
            <a:xfrm>
              <a:off x="2505023" y="202264"/>
              <a:ext cx="593776" cy="567115"/>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8"/>
            <p:cNvSpPr/>
            <p:nvPr/>
          </p:nvSpPr>
          <p:spPr>
            <a:xfrm>
              <a:off x="2565076" y="254911"/>
              <a:ext cx="464525" cy="444393"/>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8"/>
            <p:cNvSpPr/>
            <p:nvPr/>
          </p:nvSpPr>
          <p:spPr>
            <a:xfrm>
              <a:off x="2553404" y="272106"/>
              <a:ext cx="306056" cy="434574"/>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8"/>
            <p:cNvSpPr/>
            <p:nvPr/>
          </p:nvSpPr>
          <p:spPr>
            <a:xfrm>
              <a:off x="2507507" y="198064"/>
              <a:ext cx="592120" cy="567430"/>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8"/>
            <p:cNvSpPr/>
            <p:nvPr/>
          </p:nvSpPr>
          <p:spPr>
            <a:xfrm>
              <a:off x="2505023" y="202244"/>
              <a:ext cx="593776" cy="567115"/>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8"/>
            <p:cNvSpPr/>
            <p:nvPr/>
          </p:nvSpPr>
          <p:spPr>
            <a:xfrm>
              <a:off x="2565076" y="254892"/>
              <a:ext cx="464525" cy="444393"/>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8"/>
            <p:cNvSpPr/>
            <p:nvPr/>
          </p:nvSpPr>
          <p:spPr>
            <a:xfrm>
              <a:off x="2565076" y="281278"/>
              <a:ext cx="294413" cy="418016"/>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1" name="Google Shape;381;p8"/>
          <p:cNvGrpSpPr/>
          <p:nvPr/>
        </p:nvGrpSpPr>
        <p:grpSpPr>
          <a:xfrm>
            <a:off x="299800" y="2353066"/>
            <a:ext cx="518028" cy="518022"/>
            <a:chOff x="-5050675" y="-979334"/>
            <a:chExt cx="518028" cy="518022"/>
          </a:xfrm>
        </p:grpSpPr>
        <p:sp>
          <p:nvSpPr>
            <p:cNvPr id="382" name="Google Shape;382;p8"/>
            <p:cNvSpPr/>
            <p:nvPr/>
          </p:nvSpPr>
          <p:spPr>
            <a:xfrm rot="-2443570">
              <a:off x="-4979091" y="-900789"/>
              <a:ext cx="373673" cy="358070"/>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8"/>
            <p:cNvSpPr/>
            <p:nvPr/>
          </p:nvSpPr>
          <p:spPr>
            <a:xfrm rot="-2443570">
              <a:off x="-4978750" y="-898084"/>
              <a:ext cx="374718" cy="357871"/>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8"/>
            <p:cNvSpPr/>
            <p:nvPr/>
          </p:nvSpPr>
          <p:spPr>
            <a:xfrm rot="-2443570">
              <a:off x="-4943742" y="-861645"/>
              <a:ext cx="293151" cy="280429"/>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8"/>
            <p:cNvSpPr/>
            <p:nvPr/>
          </p:nvSpPr>
          <p:spPr>
            <a:xfrm rot="-2443570">
              <a:off x="-4932157" y="-815243"/>
              <a:ext cx="193144" cy="274232"/>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8"/>
            <p:cNvSpPr/>
            <p:nvPr/>
          </p:nvSpPr>
          <p:spPr>
            <a:xfrm rot="-2443570">
              <a:off x="-4979099" y="-900798"/>
              <a:ext cx="373673" cy="358070"/>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8"/>
            <p:cNvSpPr/>
            <p:nvPr/>
          </p:nvSpPr>
          <p:spPr>
            <a:xfrm rot="-2443570">
              <a:off x="-4978758" y="-898093"/>
              <a:ext cx="374718" cy="357871"/>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8"/>
            <p:cNvSpPr/>
            <p:nvPr/>
          </p:nvSpPr>
          <p:spPr>
            <a:xfrm rot="-2443570">
              <a:off x="-4943750" y="-861655"/>
              <a:ext cx="293151" cy="280429"/>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8"/>
            <p:cNvSpPr/>
            <p:nvPr/>
          </p:nvSpPr>
          <p:spPr>
            <a:xfrm rot="-2443632">
              <a:off x="-4925315" y="-812013"/>
              <a:ext cx="185824" cy="263800"/>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0" name="Google Shape;390;p8"/>
          <p:cNvGrpSpPr/>
          <p:nvPr/>
        </p:nvGrpSpPr>
        <p:grpSpPr>
          <a:xfrm>
            <a:off x="8268274" y="1632102"/>
            <a:ext cx="594585" cy="585847"/>
            <a:chOff x="-4285176" y="-2755898"/>
            <a:chExt cx="594585" cy="585847"/>
          </a:xfrm>
        </p:grpSpPr>
        <p:sp>
          <p:nvSpPr>
            <p:cNvPr id="391" name="Google Shape;391;p8"/>
            <p:cNvSpPr/>
            <p:nvPr/>
          </p:nvSpPr>
          <p:spPr>
            <a:xfrm rot="-1267100">
              <a:off x="-4219962" y="-2687185"/>
              <a:ext cx="464312" cy="444908"/>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8"/>
            <p:cNvSpPr/>
            <p:nvPr/>
          </p:nvSpPr>
          <p:spPr>
            <a:xfrm rot="-1267100">
              <a:off x="-4220686" y="-2683652"/>
              <a:ext cx="465610" cy="444660"/>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8"/>
            <p:cNvSpPr/>
            <p:nvPr/>
          </p:nvSpPr>
          <p:spPr>
            <a:xfrm rot="-1267100">
              <a:off x="-4175817" y="-2640618"/>
              <a:ext cx="364258" cy="348437"/>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8"/>
            <p:cNvSpPr/>
            <p:nvPr/>
          </p:nvSpPr>
          <p:spPr>
            <a:xfrm rot="-1267100">
              <a:off x="-4176712" y="-2602100"/>
              <a:ext cx="239994" cy="340738"/>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8"/>
            <p:cNvSpPr/>
            <p:nvPr/>
          </p:nvSpPr>
          <p:spPr>
            <a:xfrm rot="-1267100">
              <a:off x="-4219967" y="-2687200"/>
              <a:ext cx="464312" cy="444908"/>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8"/>
            <p:cNvSpPr/>
            <p:nvPr/>
          </p:nvSpPr>
          <p:spPr>
            <a:xfrm rot="-1267100">
              <a:off x="-4220692" y="-2683666"/>
              <a:ext cx="465610" cy="444660"/>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8"/>
            <p:cNvSpPr/>
            <p:nvPr/>
          </p:nvSpPr>
          <p:spPr>
            <a:xfrm rot="-1267100">
              <a:off x="-4175823" y="-2640632"/>
              <a:ext cx="364258" cy="348437"/>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8"/>
            <p:cNvSpPr/>
            <p:nvPr/>
          </p:nvSpPr>
          <p:spPr>
            <a:xfrm rot="-1267042">
              <a:off x="-4167619" y="-2596611"/>
              <a:ext cx="230902" cy="327769"/>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76"/>
        <p:cNvGrpSpPr/>
        <p:nvPr/>
      </p:nvGrpSpPr>
      <p:grpSpPr>
        <a:xfrm>
          <a:off x="0" y="0"/>
          <a:ext cx="0" cy="0"/>
          <a:chOff x="0" y="0"/>
          <a:chExt cx="0" cy="0"/>
        </a:xfrm>
      </p:grpSpPr>
      <p:sp>
        <p:nvSpPr>
          <p:cNvPr id="477" name="Google Shape;477;p12"/>
          <p:cNvSpPr/>
          <p:nvPr/>
        </p:nvSpPr>
        <p:spPr>
          <a:xfrm rot="1356523" flipH="1">
            <a:off x="7359480" y="-103797"/>
            <a:ext cx="11640" cy="34572"/>
          </a:xfrm>
          <a:custGeom>
            <a:avLst/>
            <a:gdLst/>
            <a:ahLst/>
            <a:cxnLst/>
            <a:rect l="l" t="t" r="r" b="b"/>
            <a:pathLst>
              <a:path w="368" h="1093" extrusionOk="0">
                <a:moveTo>
                  <a:pt x="334" y="0"/>
                </a:moveTo>
                <a:cubicBezTo>
                  <a:pt x="368" y="200"/>
                  <a:pt x="334" y="367"/>
                  <a:pt x="301" y="567"/>
                </a:cubicBezTo>
                <a:cubicBezTo>
                  <a:pt x="268" y="734"/>
                  <a:pt x="168" y="901"/>
                  <a:pt x="34" y="1034"/>
                </a:cubicBezTo>
                <a:cubicBezTo>
                  <a:pt x="1" y="1034"/>
                  <a:pt x="1" y="1067"/>
                  <a:pt x="34" y="1067"/>
                </a:cubicBezTo>
                <a:cubicBezTo>
                  <a:pt x="34" y="1084"/>
                  <a:pt x="34" y="1092"/>
                  <a:pt x="38" y="1092"/>
                </a:cubicBezTo>
                <a:cubicBezTo>
                  <a:pt x="43" y="1092"/>
                  <a:pt x="51" y="1084"/>
                  <a:pt x="68" y="1067"/>
                </a:cubicBezTo>
                <a:cubicBezTo>
                  <a:pt x="201" y="934"/>
                  <a:pt x="301" y="767"/>
                  <a:pt x="334" y="567"/>
                </a:cubicBezTo>
                <a:cubicBezTo>
                  <a:pt x="368" y="367"/>
                  <a:pt x="368" y="200"/>
                  <a:pt x="334" y="0"/>
                </a:cubicBezTo>
                <a:close/>
              </a:path>
            </a:pathLst>
          </a:custGeom>
          <a:solidFill>
            <a:srgbClr val="116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2"/>
          <p:cNvSpPr/>
          <p:nvPr/>
        </p:nvSpPr>
        <p:spPr>
          <a:xfrm>
            <a:off x="6745307" y="5203897"/>
            <a:ext cx="489268" cy="53825"/>
          </a:xfrm>
          <a:custGeom>
            <a:avLst/>
            <a:gdLst/>
            <a:ahLst/>
            <a:cxnLst/>
            <a:rect l="l" t="t" r="r" b="b"/>
            <a:pathLst>
              <a:path w="16446" h="2069" extrusionOk="0">
                <a:moveTo>
                  <a:pt x="0" y="0"/>
                </a:moveTo>
                <a:lnTo>
                  <a:pt x="0" y="2069"/>
                </a:lnTo>
                <a:lnTo>
                  <a:pt x="16445" y="2069"/>
                </a:lnTo>
                <a:lnTo>
                  <a:pt x="1644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
  <p:cSld name="CUSTOM_19_1">
    <p:spTree>
      <p:nvGrpSpPr>
        <p:cNvPr id="1" name="Shape 479"/>
        <p:cNvGrpSpPr/>
        <p:nvPr/>
      </p:nvGrpSpPr>
      <p:grpSpPr>
        <a:xfrm>
          <a:off x="0" y="0"/>
          <a:ext cx="0" cy="0"/>
          <a:chOff x="0" y="0"/>
          <a:chExt cx="0" cy="0"/>
        </a:xfrm>
      </p:grpSpPr>
      <p:sp>
        <p:nvSpPr>
          <p:cNvPr id="480" name="Google Shape;480;p13"/>
          <p:cNvSpPr/>
          <p:nvPr/>
        </p:nvSpPr>
        <p:spPr>
          <a:xfrm rot="1356523" flipH="1">
            <a:off x="7359480" y="-103797"/>
            <a:ext cx="11640" cy="34572"/>
          </a:xfrm>
          <a:custGeom>
            <a:avLst/>
            <a:gdLst/>
            <a:ahLst/>
            <a:cxnLst/>
            <a:rect l="l" t="t" r="r" b="b"/>
            <a:pathLst>
              <a:path w="368" h="1093" extrusionOk="0">
                <a:moveTo>
                  <a:pt x="334" y="0"/>
                </a:moveTo>
                <a:cubicBezTo>
                  <a:pt x="368" y="200"/>
                  <a:pt x="334" y="367"/>
                  <a:pt x="301" y="567"/>
                </a:cubicBezTo>
                <a:cubicBezTo>
                  <a:pt x="268" y="734"/>
                  <a:pt x="168" y="901"/>
                  <a:pt x="34" y="1034"/>
                </a:cubicBezTo>
                <a:cubicBezTo>
                  <a:pt x="1" y="1034"/>
                  <a:pt x="1" y="1067"/>
                  <a:pt x="34" y="1067"/>
                </a:cubicBezTo>
                <a:cubicBezTo>
                  <a:pt x="34" y="1084"/>
                  <a:pt x="34" y="1092"/>
                  <a:pt x="38" y="1092"/>
                </a:cubicBezTo>
                <a:cubicBezTo>
                  <a:pt x="43" y="1092"/>
                  <a:pt x="51" y="1084"/>
                  <a:pt x="68" y="1067"/>
                </a:cubicBezTo>
                <a:cubicBezTo>
                  <a:pt x="201" y="934"/>
                  <a:pt x="301" y="767"/>
                  <a:pt x="334" y="567"/>
                </a:cubicBezTo>
                <a:cubicBezTo>
                  <a:pt x="368" y="367"/>
                  <a:pt x="368" y="200"/>
                  <a:pt x="334" y="0"/>
                </a:cubicBezTo>
                <a:close/>
              </a:path>
            </a:pathLst>
          </a:custGeom>
          <a:solidFill>
            <a:srgbClr val="116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3"/>
          <p:cNvSpPr txBox="1">
            <a:spLocks noGrp="1"/>
          </p:cNvSpPr>
          <p:nvPr>
            <p:ph type="title"/>
          </p:nvPr>
        </p:nvSpPr>
        <p:spPr>
          <a:xfrm>
            <a:off x="4349375" y="851750"/>
            <a:ext cx="2659200" cy="4017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800"/>
              <a:buFont typeface="Catamaran"/>
              <a:buNone/>
              <a:defRPr sz="2000" i="0"/>
            </a:lvl1pPr>
            <a:lvl2pPr lvl="1" algn="ctr" rtl="0">
              <a:spcBef>
                <a:spcPts val="0"/>
              </a:spcBef>
              <a:spcAft>
                <a:spcPts val="0"/>
              </a:spcAft>
              <a:buSzPts val="1800"/>
              <a:buFont typeface="Catamaran"/>
              <a:buNone/>
              <a:defRPr sz="1800" b="1">
                <a:latin typeface="Catamaran"/>
                <a:ea typeface="Catamaran"/>
                <a:cs typeface="Catamaran"/>
                <a:sym typeface="Catamaran"/>
              </a:defRPr>
            </a:lvl2pPr>
            <a:lvl3pPr lvl="2" algn="ctr" rtl="0">
              <a:spcBef>
                <a:spcPts val="0"/>
              </a:spcBef>
              <a:spcAft>
                <a:spcPts val="0"/>
              </a:spcAft>
              <a:buSzPts val="1800"/>
              <a:buFont typeface="Catamaran"/>
              <a:buNone/>
              <a:defRPr sz="1800" b="1">
                <a:latin typeface="Catamaran"/>
                <a:ea typeface="Catamaran"/>
                <a:cs typeface="Catamaran"/>
                <a:sym typeface="Catamaran"/>
              </a:defRPr>
            </a:lvl3pPr>
            <a:lvl4pPr lvl="3" algn="ctr" rtl="0">
              <a:spcBef>
                <a:spcPts val="0"/>
              </a:spcBef>
              <a:spcAft>
                <a:spcPts val="0"/>
              </a:spcAft>
              <a:buSzPts val="1800"/>
              <a:buFont typeface="Catamaran"/>
              <a:buNone/>
              <a:defRPr sz="1800" b="1">
                <a:latin typeface="Catamaran"/>
                <a:ea typeface="Catamaran"/>
                <a:cs typeface="Catamaran"/>
                <a:sym typeface="Catamaran"/>
              </a:defRPr>
            </a:lvl4pPr>
            <a:lvl5pPr lvl="4" algn="ctr" rtl="0">
              <a:spcBef>
                <a:spcPts val="0"/>
              </a:spcBef>
              <a:spcAft>
                <a:spcPts val="0"/>
              </a:spcAft>
              <a:buSzPts val="1800"/>
              <a:buFont typeface="Catamaran"/>
              <a:buNone/>
              <a:defRPr sz="1800" b="1">
                <a:latin typeface="Catamaran"/>
                <a:ea typeface="Catamaran"/>
                <a:cs typeface="Catamaran"/>
                <a:sym typeface="Catamaran"/>
              </a:defRPr>
            </a:lvl5pPr>
            <a:lvl6pPr lvl="5" algn="ctr" rtl="0">
              <a:spcBef>
                <a:spcPts val="0"/>
              </a:spcBef>
              <a:spcAft>
                <a:spcPts val="0"/>
              </a:spcAft>
              <a:buSzPts val="1800"/>
              <a:buFont typeface="Catamaran"/>
              <a:buNone/>
              <a:defRPr sz="1800" b="1">
                <a:latin typeface="Catamaran"/>
                <a:ea typeface="Catamaran"/>
                <a:cs typeface="Catamaran"/>
                <a:sym typeface="Catamaran"/>
              </a:defRPr>
            </a:lvl6pPr>
            <a:lvl7pPr lvl="6" algn="ctr" rtl="0">
              <a:spcBef>
                <a:spcPts val="0"/>
              </a:spcBef>
              <a:spcAft>
                <a:spcPts val="0"/>
              </a:spcAft>
              <a:buSzPts val="1800"/>
              <a:buFont typeface="Catamaran"/>
              <a:buNone/>
              <a:defRPr sz="1800" b="1">
                <a:latin typeface="Catamaran"/>
                <a:ea typeface="Catamaran"/>
                <a:cs typeface="Catamaran"/>
                <a:sym typeface="Catamaran"/>
              </a:defRPr>
            </a:lvl7pPr>
            <a:lvl8pPr lvl="7" algn="ctr" rtl="0">
              <a:spcBef>
                <a:spcPts val="0"/>
              </a:spcBef>
              <a:spcAft>
                <a:spcPts val="0"/>
              </a:spcAft>
              <a:buSzPts val="1800"/>
              <a:buFont typeface="Catamaran"/>
              <a:buNone/>
              <a:defRPr sz="1800" b="1">
                <a:latin typeface="Catamaran"/>
                <a:ea typeface="Catamaran"/>
                <a:cs typeface="Catamaran"/>
                <a:sym typeface="Catamaran"/>
              </a:defRPr>
            </a:lvl8pPr>
            <a:lvl9pPr lvl="8" algn="ctr" rtl="0">
              <a:spcBef>
                <a:spcPts val="0"/>
              </a:spcBef>
              <a:spcAft>
                <a:spcPts val="0"/>
              </a:spcAft>
              <a:buSzPts val="1800"/>
              <a:buFont typeface="Catamaran"/>
              <a:buNone/>
              <a:defRPr sz="1800" b="1">
                <a:latin typeface="Catamaran"/>
                <a:ea typeface="Catamaran"/>
                <a:cs typeface="Catamaran"/>
                <a:sym typeface="Catamaran"/>
              </a:defRPr>
            </a:lvl9pPr>
          </a:lstStyle>
          <a:p>
            <a:endParaRPr/>
          </a:p>
        </p:txBody>
      </p:sp>
      <p:sp>
        <p:nvSpPr>
          <p:cNvPr id="482" name="Google Shape;482;p13"/>
          <p:cNvSpPr txBox="1">
            <a:spLocks noGrp="1"/>
          </p:cNvSpPr>
          <p:nvPr>
            <p:ph type="subTitle" idx="1"/>
          </p:nvPr>
        </p:nvSpPr>
        <p:spPr>
          <a:xfrm>
            <a:off x="4349375" y="1233200"/>
            <a:ext cx="4083000" cy="401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400">
                <a:solidFill>
                  <a:schemeClr val="dk1"/>
                </a:solidFill>
                <a:latin typeface="Nunito"/>
                <a:ea typeface="Nunito"/>
                <a:cs typeface="Nunito"/>
                <a:sym typeface="Nunito"/>
              </a:defRPr>
            </a:lvl1pPr>
            <a:lvl2pPr lvl="1" rtl="0">
              <a:spcBef>
                <a:spcPts val="0"/>
              </a:spcBef>
              <a:spcAft>
                <a:spcPts val="0"/>
              </a:spcAft>
              <a:buNone/>
              <a:defRPr sz="1400">
                <a:solidFill>
                  <a:schemeClr val="dk1"/>
                </a:solidFill>
                <a:latin typeface="Nunito"/>
                <a:ea typeface="Nunito"/>
                <a:cs typeface="Nunito"/>
                <a:sym typeface="Nunito"/>
              </a:defRPr>
            </a:lvl2pPr>
            <a:lvl3pPr lvl="2" rtl="0">
              <a:spcBef>
                <a:spcPts val="0"/>
              </a:spcBef>
              <a:spcAft>
                <a:spcPts val="0"/>
              </a:spcAft>
              <a:buNone/>
              <a:defRPr sz="1400">
                <a:solidFill>
                  <a:schemeClr val="dk1"/>
                </a:solidFill>
                <a:latin typeface="Nunito"/>
                <a:ea typeface="Nunito"/>
                <a:cs typeface="Nunito"/>
                <a:sym typeface="Nunito"/>
              </a:defRPr>
            </a:lvl3pPr>
            <a:lvl4pPr lvl="3" rtl="0">
              <a:spcBef>
                <a:spcPts val="0"/>
              </a:spcBef>
              <a:spcAft>
                <a:spcPts val="0"/>
              </a:spcAft>
              <a:buNone/>
              <a:defRPr sz="1400">
                <a:solidFill>
                  <a:schemeClr val="dk1"/>
                </a:solidFill>
                <a:latin typeface="Nunito"/>
                <a:ea typeface="Nunito"/>
                <a:cs typeface="Nunito"/>
                <a:sym typeface="Nunito"/>
              </a:defRPr>
            </a:lvl4pPr>
            <a:lvl5pPr lvl="4" rtl="0">
              <a:spcBef>
                <a:spcPts val="0"/>
              </a:spcBef>
              <a:spcAft>
                <a:spcPts val="0"/>
              </a:spcAft>
              <a:buNone/>
              <a:defRPr sz="1400">
                <a:solidFill>
                  <a:schemeClr val="dk1"/>
                </a:solidFill>
                <a:latin typeface="Nunito"/>
                <a:ea typeface="Nunito"/>
                <a:cs typeface="Nunito"/>
                <a:sym typeface="Nunito"/>
              </a:defRPr>
            </a:lvl5pPr>
            <a:lvl6pPr lvl="5" rtl="0">
              <a:spcBef>
                <a:spcPts val="0"/>
              </a:spcBef>
              <a:spcAft>
                <a:spcPts val="0"/>
              </a:spcAft>
              <a:buNone/>
              <a:defRPr sz="1400">
                <a:solidFill>
                  <a:schemeClr val="dk1"/>
                </a:solidFill>
                <a:latin typeface="Nunito"/>
                <a:ea typeface="Nunito"/>
                <a:cs typeface="Nunito"/>
                <a:sym typeface="Nunito"/>
              </a:defRPr>
            </a:lvl6pPr>
            <a:lvl7pPr lvl="6" rtl="0">
              <a:spcBef>
                <a:spcPts val="0"/>
              </a:spcBef>
              <a:spcAft>
                <a:spcPts val="0"/>
              </a:spcAft>
              <a:buNone/>
              <a:defRPr sz="1400">
                <a:solidFill>
                  <a:schemeClr val="dk1"/>
                </a:solidFill>
                <a:latin typeface="Nunito"/>
                <a:ea typeface="Nunito"/>
                <a:cs typeface="Nunito"/>
                <a:sym typeface="Nunito"/>
              </a:defRPr>
            </a:lvl7pPr>
            <a:lvl8pPr lvl="7" rtl="0">
              <a:spcBef>
                <a:spcPts val="0"/>
              </a:spcBef>
              <a:spcAft>
                <a:spcPts val="0"/>
              </a:spcAft>
              <a:buNone/>
              <a:defRPr sz="1400">
                <a:solidFill>
                  <a:schemeClr val="dk1"/>
                </a:solidFill>
                <a:latin typeface="Nunito"/>
                <a:ea typeface="Nunito"/>
                <a:cs typeface="Nunito"/>
                <a:sym typeface="Nunito"/>
              </a:defRPr>
            </a:lvl8pPr>
            <a:lvl9pPr lvl="8" rtl="0">
              <a:spcBef>
                <a:spcPts val="0"/>
              </a:spcBef>
              <a:spcAft>
                <a:spcPts val="0"/>
              </a:spcAft>
              <a:buNone/>
              <a:defRPr sz="1400">
                <a:solidFill>
                  <a:schemeClr val="dk1"/>
                </a:solidFill>
                <a:latin typeface="Nunito"/>
                <a:ea typeface="Nunito"/>
                <a:cs typeface="Nunito"/>
                <a:sym typeface="Nunito"/>
              </a:defRPr>
            </a:lvl9pPr>
          </a:lstStyle>
          <a:p>
            <a:endParaRPr/>
          </a:p>
        </p:txBody>
      </p:sp>
      <p:sp>
        <p:nvSpPr>
          <p:cNvPr id="483" name="Google Shape;483;p13"/>
          <p:cNvSpPr txBox="1">
            <a:spLocks noGrp="1"/>
          </p:cNvSpPr>
          <p:nvPr>
            <p:ph type="title" idx="2" hasCustomPrompt="1"/>
          </p:nvPr>
        </p:nvSpPr>
        <p:spPr>
          <a:xfrm>
            <a:off x="3410775" y="889913"/>
            <a:ext cx="900900" cy="578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sz="3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484" name="Google Shape;484;p13"/>
          <p:cNvSpPr txBox="1">
            <a:spLocks noGrp="1"/>
          </p:cNvSpPr>
          <p:nvPr>
            <p:ph type="title" idx="3"/>
          </p:nvPr>
        </p:nvSpPr>
        <p:spPr>
          <a:xfrm>
            <a:off x="601425" y="343900"/>
            <a:ext cx="3058200" cy="1062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85" name="Google Shape;485;p13"/>
          <p:cNvSpPr txBox="1">
            <a:spLocks noGrp="1"/>
          </p:cNvSpPr>
          <p:nvPr>
            <p:ph type="title" idx="4"/>
          </p:nvPr>
        </p:nvSpPr>
        <p:spPr>
          <a:xfrm>
            <a:off x="4349375" y="1602575"/>
            <a:ext cx="2659200" cy="4017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800"/>
              <a:buFont typeface="Catamaran"/>
              <a:buNone/>
              <a:defRPr sz="2000" i="0"/>
            </a:lvl1pPr>
            <a:lvl2pPr lvl="1" algn="ctr" rtl="0">
              <a:spcBef>
                <a:spcPts val="0"/>
              </a:spcBef>
              <a:spcAft>
                <a:spcPts val="0"/>
              </a:spcAft>
              <a:buSzPts val="1800"/>
              <a:buFont typeface="Catamaran"/>
              <a:buNone/>
              <a:defRPr sz="1800" b="1">
                <a:latin typeface="Catamaran"/>
                <a:ea typeface="Catamaran"/>
                <a:cs typeface="Catamaran"/>
                <a:sym typeface="Catamaran"/>
              </a:defRPr>
            </a:lvl2pPr>
            <a:lvl3pPr lvl="2" algn="ctr" rtl="0">
              <a:spcBef>
                <a:spcPts val="0"/>
              </a:spcBef>
              <a:spcAft>
                <a:spcPts val="0"/>
              </a:spcAft>
              <a:buSzPts val="1800"/>
              <a:buFont typeface="Catamaran"/>
              <a:buNone/>
              <a:defRPr sz="1800" b="1">
                <a:latin typeface="Catamaran"/>
                <a:ea typeface="Catamaran"/>
                <a:cs typeface="Catamaran"/>
                <a:sym typeface="Catamaran"/>
              </a:defRPr>
            </a:lvl3pPr>
            <a:lvl4pPr lvl="3" algn="ctr" rtl="0">
              <a:spcBef>
                <a:spcPts val="0"/>
              </a:spcBef>
              <a:spcAft>
                <a:spcPts val="0"/>
              </a:spcAft>
              <a:buSzPts val="1800"/>
              <a:buFont typeface="Catamaran"/>
              <a:buNone/>
              <a:defRPr sz="1800" b="1">
                <a:latin typeface="Catamaran"/>
                <a:ea typeface="Catamaran"/>
                <a:cs typeface="Catamaran"/>
                <a:sym typeface="Catamaran"/>
              </a:defRPr>
            </a:lvl4pPr>
            <a:lvl5pPr lvl="4" algn="ctr" rtl="0">
              <a:spcBef>
                <a:spcPts val="0"/>
              </a:spcBef>
              <a:spcAft>
                <a:spcPts val="0"/>
              </a:spcAft>
              <a:buSzPts val="1800"/>
              <a:buFont typeface="Catamaran"/>
              <a:buNone/>
              <a:defRPr sz="1800" b="1">
                <a:latin typeface="Catamaran"/>
                <a:ea typeface="Catamaran"/>
                <a:cs typeface="Catamaran"/>
                <a:sym typeface="Catamaran"/>
              </a:defRPr>
            </a:lvl5pPr>
            <a:lvl6pPr lvl="5" algn="ctr" rtl="0">
              <a:spcBef>
                <a:spcPts val="0"/>
              </a:spcBef>
              <a:spcAft>
                <a:spcPts val="0"/>
              </a:spcAft>
              <a:buSzPts val="1800"/>
              <a:buFont typeface="Catamaran"/>
              <a:buNone/>
              <a:defRPr sz="1800" b="1">
                <a:latin typeface="Catamaran"/>
                <a:ea typeface="Catamaran"/>
                <a:cs typeface="Catamaran"/>
                <a:sym typeface="Catamaran"/>
              </a:defRPr>
            </a:lvl6pPr>
            <a:lvl7pPr lvl="6" algn="ctr" rtl="0">
              <a:spcBef>
                <a:spcPts val="0"/>
              </a:spcBef>
              <a:spcAft>
                <a:spcPts val="0"/>
              </a:spcAft>
              <a:buSzPts val="1800"/>
              <a:buFont typeface="Catamaran"/>
              <a:buNone/>
              <a:defRPr sz="1800" b="1">
                <a:latin typeface="Catamaran"/>
                <a:ea typeface="Catamaran"/>
                <a:cs typeface="Catamaran"/>
                <a:sym typeface="Catamaran"/>
              </a:defRPr>
            </a:lvl7pPr>
            <a:lvl8pPr lvl="7" algn="ctr" rtl="0">
              <a:spcBef>
                <a:spcPts val="0"/>
              </a:spcBef>
              <a:spcAft>
                <a:spcPts val="0"/>
              </a:spcAft>
              <a:buSzPts val="1800"/>
              <a:buFont typeface="Catamaran"/>
              <a:buNone/>
              <a:defRPr sz="1800" b="1">
                <a:latin typeface="Catamaran"/>
                <a:ea typeface="Catamaran"/>
                <a:cs typeface="Catamaran"/>
                <a:sym typeface="Catamaran"/>
              </a:defRPr>
            </a:lvl8pPr>
            <a:lvl9pPr lvl="8" algn="ctr" rtl="0">
              <a:spcBef>
                <a:spcPts val="0"/>
              </a:spcBef>
              <a:spcAft>
                <a:spcPts val="0"/>
              </a:spcAft>
              <a:buSzPts val="1800"/>
              <a:buFont typeface="Catamaran"/>
              <a:buNone/>
              <a:defRPr sz="1800" b="1">
                <a:latin typeface="Catamaran"/>
                <a:ea typeface="Catamaran"/>
                <a:cs typeface="Catamaran"/>
                <a:sym typeface="Catamaran"/>
              </a:defRPr>
            </a:lvl9pPr>
          </a:lstStyle>
          <a:p>
            <a:endParaRPr/>
          </a:p>
        </p:txBody>
      </p:sp>
      <p:sp>
        <p:nvSpPr>
          <p:cNvPr id="486" name="Google Shape;486;p13"/>
          <p:cNvSpPr txBox="1">
            <a:spLocks noGrp="1"/>
          </p:cNvSpPr>
          <p:nvPr>
            <p:ph type="subTitle" idx="5"/>
          </p:nvPr>
        </p:nvSpPr>
        <p:spPr>
          <a:xfrm>
            <a:off x="4349375" y="1983150"/>
            <a:ext cx="4083000" cy="401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400">
                <a:solidFill>
                  <a:schemeClr val="dk1"/>
                </a:solidFill>
                <a:latin typeface="Nunito"/>
                <a:ea typeface="Nunito"/>
                <a:cs typeface="Nunito"/>
                <a:sym typeface="Nunito"/>
              </a:defRPr>
            </a:lvl1pPr>
            <a:lvl2pPr lvl="1" rtl="0">
              <a:spcBef>
                <a:spcPts val="0"/>
              </a:spcBef>
              <a:spcAft>
                <a:spcPts val="0"/>
              </a:spcAft>
              <a:buNone/>
              <a:defRPr sz="1400">
                <a:solidFill>
                  <a:schemeClr val="dk1"/>
                </a:solidFill>
                <a:latin typeface="Nunito"/>
                <a:ea typeface="Nunito"/>
                <a:cs typeface="Nunito"/>
                <a:sym typeface="Nunito"/>
              </a:defRPr>
            </a:lvl2pPr>
            <a:lvl3pPr lvl="2" rtl="0">
              <a:spcBef>
                <a:spcPts val="0"/>
              </a:spcBef>
              <a:spcAft>
                <a:spcPts val="0"/>
              </a:spcAft>
              <a:buNone/>
              <a:defRPr sz="1400">
                <a:solidFill>
                  <a:schemeClr val="dk1"/>
                </a:solidFill>
                <a:latin typeface="Nunito"/>
                <a:ea typeface="Nunito"/>
                <a:cs typeface="Nunito"/>
                <a:sym typeface="Nunito"/>
              </a:defRPr>
            </a:lvl3pPr>
            <a:lvl4pPr lvl="3" rtl="0">
              <a:spcBef>
                <a:spcPts val="0"/>
              </a:spcBef>
              <a:spcAft>
                <a:spcPts val="0"/>
              </a:spcAft>
              <a:buNone/>
              <a:defRPr sz="1400">
                <a:solidFill>
                  <a:schemeClr val="dk1"/>
                </a:solidFill>
                <a:latin typeface="Nunito"/>
                <a:ea typeface="Nunito"/>
                <a:cs typeface="Nunito"/>
                <a:sym typeface="Nunito"/>
              </a:defRPr>
            </a:lvl4pPr>
            <a:lvl5pPr lvl="4" rtl="0">
              <a:spcBef>
                <a:spcPts val="0"/>
              </a:spcBef>
              <a:spcAft>
                <a:spcPts val="0"/>
              </a:spcAft>
              <a:buNone/>
              <a:defRPr sz="1400">
                <a:solidFill>
                  <a:schemeClr val="dk1"/>
                </a:solidFill>
                <a:latin typeface="Nunito"/>
                <a:ea typeface="Nunito"/>
                <a:cs typeface="Nunito"/>
                <a:sym typeface="Nunito"/>
              </a:defRPr>
            </a:lvl5pPr>
            <a:lvl6pPr lvl="5" rtl="0">
              <a:spcBef>
                <a:spcPts val="0"/>
              </a:spcBef>
              <a:spcAft>
                <a:spcPts val="0"/>
              </a:spcAft>
              <a:buNone/>
              <a:defRPr sz="1400">
                <a:solidFill>
                  <a:schemeClr val="dk1"/>
                </a:solidFill>
                <a:latin typeface="Nunito"/>
                <a:ea typeface="Nunito"/>
                <a:cs typeface="Nunito"/>
                <a:sym typeface="Nunito"/>
              </a:defRPr>
            </a:lvl6pPr>
            <a:lvl7pPr lvl="6" rtl="0">
              <a:spcBef>
                <a:spcPts val="0"/>
              </a:spcBef>
              <a:spcAft>
                <a:spcPts val="0"/>
              </a:spcAft>
              <a:buNone/>
              <a:defRPr sz="1400">
                <a:solidFill>
                  <a:schemeClr val="dk1"/>
                </a:solidFill>
                <a:latin typeface="Nunito"/>
                <a:ea typeface="Nunito"/>
                <a:cs typeface="Nunito"/>
                <a:sym typeface="Nunito"/>
              </a:defRPr>
            </a:lvl7pPr>
            <a:lvl8pPr lvl="7" rtl="0">
              <a:spcBef>
                <a:spcPts val="0"/>
              </a:spcBef>
              <a:spcAft>
                <a:spcPts val="0"/>
              </a:spcAft>
              <a:buNone/>
              <a:defRPr sz="1400">
                <a:solidFill>
                  <a:schemeClr val="dk1"/>
                </a:solidFill>
                <a:latin typeface="Nunito"/>
                <a:ea typeface="Nunito"/>
                <a:cs typeface="Nunito"/>
                <a:sym typeface="Nunito"/>
              </a:defRPr>
            </a:lvl8pPr>
            <a:lvl9pPr lvl="8" rtl="0">
              <a:spcBef>
                <a:spcPts val="0"/>
              </a:spcBef>
              <a:spcAft>
                <a:spcPts val="0"/>
              </a:spcAft>
              <a:buNone/>
              <a:defRPr sz="1400">
                <a:solidFill>
                  <a:schemeClr val="dk1"/>
                </a:solidFill>
                <a:latin typeface="Nunito"/>
                <a:ea typeface="Nunito"/>
                <a:cs typeface="Nunito"/>
                <a:sym typeface="Nunito"/>
              </a:defRPr>
            </a:lvl9pPr>
          </a:lstStyle>
          <a:p>
            <a:endParaRPr/>
          </a:p>
        </p:txBody>
      </p:sp>
      <p:sp>
        <p:nvSpPr>
          <p:cNvPr id="487" name="Google Shape;487;p13"/>
          <p:cNvSpPr txBox="1">
            <a:spLocks noGrp="1"/>
          </p:cNvSpPr>
          <p:nvPr>
            <p:ph type="title" idx="6" hasCustomPrompt="1"/>
          </p:nvPr>
        </p:nvSpPr>
        <p:spPr>
          <a:xfrm>
            <a:off x="3410775" y="1642428"/>
            <a:ext cx="900900" cy="578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sz="3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488" name="Google Shape;488;p13"/>
          <p:cNvSpPr txBox="1">
            <a:spLocks noGrp="1"/>
          </p:cNvSpPr>
          <p:nvPr>
            <p:ph type="title" idx="7"/>
          </p:nvPr>
        </p:nvSpPr>
        <p:spPr>
          <a:xfrm>
            <a:off x="4349375" y="2355850"/>
            <a:ext cx="2659200" cy="4017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800"/>
              <a:buFont typeface="Catamaran"/>
              <a:buNone/>
              <a:defRPr sz="2000" i="0"/>
            </a:lvl1pPr>
            <a:lvl2pPr lvl="1" algn="ctr" rtl="0">
              <a:spcBef>
                <a:spcPts val="0"/>
              </a:spcBef>
              <a:spcAft>
                <a:spcPts val="0"/>
              </a:spcAft>
              <a:buSzPts val="1800"/>
              <a:buFont typeface="Catamaran"/>
              <a:buNone/>
              <a:defRPr sz="1800" b="1">
                <a:latin typeface="Catamaran"/>
                <a:ea typeface="Catamaran"/>
                <a:cs typeface="Catamaran"/>
                <a:sym typeface="Catamaran"/>
              </a:defRPr>
            </a:lvl2pPr>
            <a:lvl3pPr lvl="2" algn="ctr" rtl="0">
              <a:spcBef>
                <a:spcPts val="0"/>
              </a:spcBef>
              <a:spcAft>
                <a:spcPts val="0"/>
              </a:spcAft>
              <a:buSzPts val="1800"/>
              <a:buFont typeface="Catamaran"/>
              <a:buNone/>
              <a:defRPr sz="1800" b="1">
                <a:latin typeface="Catamaran"/>
                <a:ea typeface="Catamaran"/>
                <a:cs typeface="Catamaran"/>
                <a:sym typeface="Catamaran"/>
              </a:defRPr>
            </a:lvl3pPr>
            <a:lvl4pPr lvl="3" algn="ctr" rtl="0">
              <a:spcBef>
                <a:spcPts val="0"/>
              </a:spcBef>
              <a:spcAft>
                <a:spcPts val="0"/>
              </a:spcAft>
              <a:buSzPts val="1800"/>
              <a:buFont typeface="Catamaran"/>
              <a:buNone/>
              <a:defRPr sz="1800" b="1">
                <a:latin typeface="Catamaran"/>
                <a:ea typeface="Catamaran"/>
                <a:cs typeface="Catamaran"/>
                <a:sym typeface="Catamaran"/>
              </a:defRPr>
            </a:lvl4pPr>
            <a:lvl5pPr lvl="4" algn="ctr" rtl="0">
              <a:spcBef>
                <a:spcPts val="0"/>
              </a:spcBef>
              <a:spcAft>
                <a:spcPts val="0"/>
              </a:spcAft>
              <a:buSzPts val="1800"/>
              <a:buFont typeface="Catamaran"/>
              <a:buNone/>
              <a:defRPr sz="1800" b="1">
                <a:latin typeface="Catamaran"/>
                <a:ea typeface="Catamaran"/>
                <a:cs typeface="Catamaran"/>
                <a:sym typeface="Catamaran"/>
              </a:defRPr>
            </a:lvl5pPr>
            <a:lvl6pPr lvl="5" algn="ctr" rtl="0">
              <a:spcBef>
                <a:spcPts val="0"/>
              </a:spcBef>
              <a:spcAft>
                <a:spcPts val="0"/>
              </a:spcAft>
              <a:buSzPts val="1800"/>
              <a:buFont typeface="Catamaran"/>
              <a:buNone/>
              <a:defRPr sz="1800" b="1">
                <a:latin typeface="Catamaran"/>
                <a:ea typeface="Catamaran"/>
                <a:cs typeface="Catamaran"/>
                <a:sym typeface="Catamaran"/>
              </a:defRPr>
            </a:lvl6pPr>
            <a:lvl7pPr lvl="6" algn="ctr" rtl="0">
              <a:spcBef>
                <a:spcPts val="0"/>
              </a:spcBef>
              <a:spcAft>
                <a:spcPts val="0"/>
              </a:spcAft>
              <a:buSzPts val="1800"/>
              <a:buFont typeface="Catamaran"/>
              <a:buNone/>
              <a:defRPr sz="1800" b="1">
                <a:latin typeface="Catamaran"/>
                <a:ea typeface="Catamaran"/>
                <a:cs typeface="Catamaran"/>
                <a:sym typeface="Catamaran"/>
              </a:defRPr>
            </a:lvl7pPr>
            <a:lvl8pPr lvl="7" algn="ctr" rtl="0">
              <a:spcBef>
                <a:spcPts val="0"/>
              </a:spcBef>
              <a:spcAft>
                <a:spcPts val="0"/>
              </a:spcAft>
              <a:buSzPts val="1800"/>
              <a:buFont typeface="Catamaran"/>
              <a:buNone/>
              <a:defRPr sz="1800" b="1">
                <a:latin typeface="Catamaran"/>
                <a:ea typeface="Catamaran"/>
                <a:cs typeface="Catamaran"/>
                <a:sym typeface="Catamaran"/>
              </a:defRPr>
            </a:lvl8pPr>
            <a:lvl9pPr lvl="8" algn="ctr" rtl="0">
              <a:spcBef>
                <a:spcPts val="0"/>
              </a:spcBef>
              <a:spcAft>
                <a:spcPts val="0"/>
              </a:spcAft>
              <a:buSzPts val="1800"/>
              <a:buFont typeface="Catamaran"/>
              <a:buNone/>
              <a:defRPr sz="1800" b="1">
                <a:latin typeface="Catamaran"/>
                <a:ea typeface="Catamaran"/>
                <a:cs typeface="Catamaran"/>
                <a:sym typeface="Catamaran"/>
              </a:defRPr>
            </a:lvl9pPr>
          </a:lstStyle>
          <a:p>
            <a:endParaRPr/>
          </a:p>
        </p:txBody>
      </p:sp>
      <p:sp>
        <p:nvSpPr>
          <p:cNvPr id="489" name="Google Shape;489;p13"/>
          <p:cNvSpPr txBox="1">
            <a:spLocks noGrp="1"/>
          </p:cNvSpPr>
          <p:nvPr>
            <p:ph type="subTitle" idx="8"/>
          </p:nvPr>
        </p:nvSpPr>
        <p:spPr>
          <a:xfrm>
            <a:off x="4349375" y="2735550"/>
            <a:ext cx="4083000" cy="401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400">
                <a:solidFill>
                  <a:schemeClr val="dk1"/>
                </a:solidFill>
                <a:latin typeface="Nunito"/>
                <a:ea typeface="Nunito"/>
                <a:cs typeface="Nunito"/>
                <a:sym typeface="Nunito"/>
              </a:defRPr>
            </a:lvl1pPr>
            <a:lvl2pPr lvl="1" rtl="0">
              <a:spcBef>
                <a:spcPts val="0"/>
              </a:spcBef>
              <a:spcAft>
                <a:spcPts val="0"/>
              </a:spcAft>
              <a:buNone/>
              <a:defRPr sz="1400">
                <a:solidFill>
                  <a:schemeClr val="dk1"/>
                </a:solidFill>
                <a:latin typeface="Nunito"/>
                <a:ea typeface="Nunito"/>
                <a:cs typeface="Nunito"/>
                <a:sym typeface="Nunito"/>
              </a:defRPr>
            </a:lvl2pPr>
            <a:lvl3pPr lvl="2" rtl="0">
              <a:spcBef>
                <a:spcPts val="0"/>
              </a:spcBef>
              <a:spcAft>
                <a:spcPts val="0"/>
              </a:spcAft>
              <a:buNone/>
              <a:defRPr sz="1400">
                <a:solidFill>
                  <a:schemeClr val="dk1"/>
                </a:solidFill>
                <a:latin typeface="Nunito"/>
                <a:ea typeface="Nunito"/>
                <a:cs typeface="Nunito"/>
                <a:sym typeface="Nunito"/>
              </a:defRPr>
            </a:lvl3pPr>
            <a:lvl4pPr lvl="3" rtl="0">
              <a:spcBef>
                <a:spcPts val="0"/>
              </a:spcBef>
              <a:spcAft>
                <a:spcPts val="0"/>
              </a:spcAft>
              <a:buNone/>
              <a:defRPr sz="1400">
                <a:solidFill>
                  <a:schemeClr val="dk1"/>
                </a:solidFill>
                <a:latin typeface="Nunito"/>
                <a:ea typeface="Nunito"/>
                <a:cs typeface="Nunito"/>
                <a:sym typeface="Nunito"/>
              </a:defRPr>
            </a:lvl4pPr>
            <a:lvl5pPr lvl="4" rtl="0">
              <a:spcBef>
                <a:spcPts val="0"/>
              </a:spcBef>
              <a:spcAft>
                <a:spcPts val="0"/>
              </a:spcAft>
              <a:buNone/>
              <a:defRPr sz="1400">
                <a:solidFill>
                  <a:schemeClr val="dk1"/>
                </a:solidFill>
                <a:latin typeface="Nunito"/>
                <a:ea typeface="Nunito"/>
                <a:cs typeface="Nunito"/>
                <a:sym typeface="Nunito"/>
              </a:defRPr>
            </a:lvl5pPr>
            <a:lvl6pPr lvl="5" rtl="0">
              <a:spcBef>
                <a:spcPts val="0"/>
              </a:spcBef>
              <a:spcAft>
                <a:spcPts val="0"/>
              </a:spcAft>
              <a:buNone/>
              <a:defRPr sz="1400">
                <a:solidFill>
                  <a:schemeClr val="dk1"/>
                </a:solidFill>
                <a:latin typeface="Nunito"/>
                <a:ea typeface="Nunito"/>
                <a:cs typeface="Nunito"/>
                <a:sym typeface="Nunito"/>
              </a:defRPr>
            </a:lvl6pPr>
            <a:lvl7pPr lvl="6" rtl="0">
              <a:spcBef>
                <a:spcPts val="0"/>
              </a:spcBef>
              <a:spcAft>
                <a:spcPts val="0"/>
              </a:spcAft>
              <a:buNone/>
              <a:defRPr sz="1400">
                <a:solidFill>
                  <a:schemeClr val="dk1"/>
                </a:solidFill>
                <a:latin typeface="Nunito"/>
                <a:ea typeface="Nunito"/>
                <a:cs typeface="Nunito"/>
                <a:sym typeface="Nunito"/>
              </a:defRPr>
            </a:lvl7pPr>
            <a:lvl8pPr lvl="7" rtl="0">
              <a:spcBef>
                <a:spcPts val="0"/>
              </a:spcBef>
              <a:spcAft>
                <a:spcPts val="0"/>
              </a:spcAft>
              <a:buNone/>
              <a:defRPr sz="1400">
                <a:solidFill>
                  <a:schemeClr val="dk1"/>
                </a:solidFill>
                <a:latin typeface="Nunito"/>
                <a:ea typeface="Nunito"/>
                <a:cs typeface="Nunito"/>
                <a:sym typeface="Nunito"/>
              </a:defRPr>
            </a:lvl8pPr>
            <a:lvl9pPr lvl="8" rtl="0">
              <a:spcBef>
                <a:spcPts val="0"/>
              </a:spcBef>
              <a:spcAft>
                <a:spcPts val="0"/>
              </a:spcAft>
              <a:buNone/>
              <a:defRPr sz="1400">
                <a:solidFill>
                  <a:schemeClr val="dk1"/>
                </a:solidFill>
                <a:latin typeface="Nunito"/>
                <a:ea typeface="Nunito"/>
                <a:cs typeface="Nunito"/>
                <a:sym typeface="Nunito"/>
              </a:defRPr>
            </a:lvl9pPr>
          </a:lstStyle>
          <a:p>
            <a:endParaRPr/>
          </a:p>
        </p:txBody>
      </p:sp>
      <p:sp>
        <p:nvSpPr>
          <p:cNvPr id="490" name="Google Shape;490;p13"/>
          <p:cNvSpPr txBox="1">
            <a:spLocks noGrp="1"/>
          </p:cNvSpPr>
          <p:nvPr>
            <p:ph type="title" idx="9" hasCustomPrompt="1"/>
          </p:nvPr>
        </p:nvSpPr>
        <p:spPr>
          <a:xfrm>
            <a:off x="3410775" y="2394944"/>
            <a:ext cx="900900" cy="578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sz="3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491" name="Google Shape;491;p13"/>
          <p:cNvSpPr txBox="1">
            <a:spLocks noGrp="1"/>
          </p:cNvSpPr>
          <p:nvPr>
            <p:ph type="title" idx="13"/>
          </p:nvPr>
        </p:nvSpPr>
        <p:spPr>
          <a:xfrm>
            <a:off x="4349375" y="3110150"/>
            <a:ext cx="2659200" cy="4017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800"/>
              <a:buFont typeface="Catamaran"/>
              <a:buNone/>
              <a:defRPr sz="2000" i="0"/>
            </a:lvl1pPr>
            <a:lvl2pPr lvl="1" algn="ctr" rtl="0">
              <a:spcBef>
                <a:spcPts val="0"/>
              </a:spcBef>
              <a:spcAft>
                <a:spcPts val="0"/>
              </a:spcAft>
              <a:buSzPts val="1800"/>
              <a:buFont typeface="Catamaran"/>
              <a:buNone/>
              <a:defRPr sz="1800" b="1">
                <a:latin typeface="Catamaran"/>
                <a:ea typeface="Catamaran"/>
                <a:cs typeface="Catamaran"/>
                <a:sym typeface="Catamaran"/>
              </a:defRPr>
            </a:lvl2pPr>
            <a:lvl3pPr lvl="2" algn="ctr" rtl="0">
              <a:spcBef>
                <a:spcPts val="0"/>
              </a:spcBef>
              <a:spcAft>
                <a:spcPts val="0"/>
              </a:spcAft>
              <a:buSzPts val="1800"/>
              <a:buFont typeface="Catamaran"/>
              <a:buNone/>
              <a:defRPr sz="1800" b="1">
                <a:latin typeface="Catamaran"/>
                <a:ea typeface="Catamaran"/>
                <a:cs typeface="Catamaran"/>
                <a:sym typeface="Catamaran"/>
              </a:defRPr>
            </a:lvl3pPr>
            <a:lvl4pPr lvl="3" algn="ctr" rtl="0">
              <a:spcBef>
                <a:spcPts val="0"/>
              </a:spcBef>
              <a:spcAft>
                <a:spcPts val="0"/>
              </a:spcAft>
              <a:buSzPts val="1800"/>
              <a:buFont typeface="Catamaran"/>
              <a:buNone/>
              <a:defRPr sz="1800" b="1">
                <a:latin typeface="Catamaran"/>
                <a:ea typeface="Catamaran"/>
                <a:cs typeface="Catamaran"/>
                <a:sym typeface="Catamaran"/>
              </a:defRPr>
            </a:lvl4pPr>
            <a:lvl5pPr lvl="4" algn="ctr" rtl="0">
              <a:spcBef>
                <a:spcPts val="0"/>
              </a:spcBef>
              <a:spcAft>
                <a:spcPts val="0"/>
              </a:spcAft>
              <a:buSzPts val="1800"/>
              <a:buFont typeface="Catamaran"/>
              <a:buNone/>
              <a:defRPr sz="1800" b="1">
                <a:latin typeface="Catamaran"/>
                <a:ea typeface="Catamaran"/>
                <a:cs typeface="Catamaran"/>
                <a:sym typeface="Catamaran"/>
              </a:defRPr>
            </a:lvl5pPr>
            <a:lvl6pPr lvl="5" algn="ctr" rtl="0">
              <a:spcBef>
                <a:spcPts val="0"/>
              </a:spcBef>
              <a:spcAft>
                <a:spcPts val="0"/>
              </a:spcAft>
              <a:buSzPts val="1800"/>
              <a:buFont typeface="Catamaran"/>
              <a:buNone/>
              <a:defRPr sz="1800" b="1">
                <a:latin typeface="Catamaran"/>
                <a:ea typeface="Catamaran"/>
                <a:cs typeface="Catamaran"/>
                <a:sym typeface="Catamaran"/>
              </a:defRPr>
            </a:lvl6pPr>
            <a:lvl7pPr lvl="6" algn="ctr" rtl="0">
              <a:spcBef>
                <a:spcPts val="0"/>
              </a:spcBef>
              <a:spcAft>
                <a:spcPts val="0"/>
              </a:spcAft>
              <a:buSzPts val="1800"/>
              <a:buFont typeface="Catamaran"/>
              <a:buNone/>
              <a:defRPr sz="1800" b="1">
                <a:latin typeface="Catamaran"/>
                <a:ea typeface="Catamaran"/>
                <a:cs typeface="Catamaran"/>
                <a:sym typeface="Catamaran"/>
              </a:defRPr>
            </a:lvl7pPr>
            <a:lvl8pPr lvl="7" algn="ctr" rtl="0">
              <a:spcBef>
                <a:spcPts val="0"/>
              </a:spcBef>
              <a:spcAft>
                <a:spcPts val="0"/>
              </a:spcAft>
              <a:buSzPts val="1800"/>
              <a:buFont typeface="Catamaran"/>
              <a:buNone/>
              <a:defRPr sz="1800" b="1">
                <a:latin typeface="Catamaran"/>
                <a:ea typeface="Catamaran"/>
                <a:cs typeface="Catamaran"/>
                <a:sym typeface="Catamaran"/>
              </a:defRPr>
            </a:lvl8pPr>
            <a:lvl9pPr lvl="8" algn="ctr" rtl="0">
              <a:spcBef>
                <a:spcPts val="0"/>
              </a:spcBef>
              <a:spcAft>
                <a:spcPts val="0"/>
              </a:spcAft>
              <a:buSzPts val="1800"/>
              <a:buFont typeface="Catamaran"/>
              <a:buNone/>
              <a:defRPr sz="1800" b="1">
                <a:latin typeface="Catamaran"/>
                <a:ea typeface="Catamaran"/>
                <a:cs typeface="Catamaran"/>
                <a:sym typeface="Catamaran"/>
              </a:defRPr>
            </a:lvl9pPr>
          </a:lstStyle>
          <a:p>
            <a:endParaRPr/>
          </a:p>
        </p:txBody>
      </p:sp>
      <p:sp>
        <p:nvSpPr>
          <p:cNvPr id="492" name="Google Shape;492;p13"/>
          <p:cNvSpPr txBox="1">
            <a:spLocks noGrp="1"/>
          </p:cNvSpPr>
          <p:nvPr>
            <p:ph type="subTitle" idx="14"/>
          </p:nvPr>
        </p:nvSpPr>
        <p:spPr>
          <a:xfrm>
            <a:off x="4349375" y="3495225"/>
            <a:ext cx="4083000" cy="401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400">
                <a:solidFill>
                  <a:schemeClr val="dk1"/>
                </a:solidFill>
                <a:latin typeface="Nunito"/>
                <a:ea typeface="Nunito"/>
                <a:cs typeface="Nunito"/>
                <a:sym typeface="Nunito"/>
              </a:defRPr>
            </a:lvl1pPr>
            <a:lvl2pPr lvl="1" rtl="0">
              <a:spcBef>
                <a:spcPts val="0"/>
              </a:spcBef>
              <a:spcAft>
                <a:spcPts val="0"/>
              </a:spcAft>
              <a:buNone/>
              <a:defRPr sz="1400">
                <a:solidFill>
                  <a:schemeClr val="dk1"/>
                </a:solidFill>
                <a:latin typeface="Nunito"/>
                <a:ea typeface="Nunito"/>
                <a:cs typeface="Nunito"/>
                <a:sym typeface="Nunito"/>
              </a:defRPr>
            </a:lvl2pPr>
            <a:lvl3pPr lvl="2" rtl="0">
              <a:spcBef>
                <a:spcPts val="0"/>
              </a:spcBef>
              <a:spcAft>
                <a:spcPts val="0"/>
              </a:spcAft>
              <a:buNone/>
              <a:defRPr sz="1400">
                <a:solidFill>
                  <a:schemeClr val="dk1"/>
                </a:solidFill>
                <a:latin typeface="Nunito"/>
                <a:ea typeface="Nunito"/>
                <a:cs typeface="Nunito"/>
                <a:sym typeface="Nunito"/>
              </a:defRPr>
            </a:lvl3pPr>
            <a:lvl4pPr lvl="3" rtl="0">
              <a:spcBef>
                <a:spcPts val="0"/>
              </a:spcBef>
              <a:spcAft>
                <a:spcPts val="0"/>
              </a:spcAft>
              <a:buNone/>
              <a:defRPr sz="1400">
                <a:solidFill>
                  <a:schemeClr val="dk1"/>
                </a:solidFill>
                <a:latin typeface="Nunito"/>
                <a:ea typeface="Nunito"/>
                <a:cs typeface="Nunito"/>
                <a:sym typeface="Nunito"/>
              </a:defRPr>
            </a:lvl4pPr>
            <a:lvl5pPr lvl="4" rtl="0">
              <a:spcBef>
                <a:spcPts val="0"/>
              </a:spcBef>
              <a:spcAft>
                <a:spcPts val="0"/>
              </a:spcAft>
              <a:buNone/>
              <a:defRPr sz="1400">
                <a:solidFill>
                  <a:schemeClr val="dk1"/>
                </a:solidFill>
                <a:latin typeface="Nunito"/>
                <a:ea typeface="Nunito"/>
                <a:cs typeface="Nunito"/>
                <a:sym typeface="Nunito"/>
              </a:defRPr>
            </a:lvl5pPr>
            <a:lvl6pPr lvl="5" rtl="0">
              <a:spcBef>
                <a:spcPts val="0"/>
              </a:spcBef>
              <a:spcAft>
                <a:spcPts val="0"/>
              </a:spcAft>
              <a:buNone/>
              <a:defRPr sz="1400">
                <a:solidFill>
                  <a:schemeClr val="dk1"/>
                </a:solidFill>
                <a:latin typeface="Nunito"/>
                <a:ea typeface="Nunito"/>
                <a:cs typeface="Nunito"/>
                <a:sym typeface="Nunito"/>
              </a:defRPr>
            </a:lvl6pPr>
            <a:lvl7pPr lvl="6" rtl="0">
              <a:spcBef>
                <a:spcPts val="0"/>
              </a:spcBef>
              <a:spcAft>
                <a:spcPts val="0"/>
              </a:spcAft>
              <a:buNone/>
              <a:defRPr sz="1400">
                <a:solidFill>
                  <a:schemeClr val="dk1"/>
                </a:solidFill>
                <a:latin typeface="Nunito"/>
                <a:ea typeface="Nunito"/>
                <a:cs typeface="Nunito"/>
                <a:sym typeface="Nunito"/>
              </a:defRPr>
            </a:lvl7pPr>
            <a:lvl8pPr lvl="7" rtl="0">
              <a:spcBef>
                <a:spcPts val="0"/>
              </a:spcBef>
              <a:spcAft>
                <a:spcPts val="0"/>
              </a:spcAft>
              <a:buNone/>
              <a:defRPr sz="1400">
                <a:solidFill>
                  <a:schemeClr val="dk1"/>
                </a:solidFill>
                <a:latin typeface="Nunito"/>
                <a:ea typeface="Nunito"/>
                <a:cs typeface="Nunito"/>
                <a:sym typeface="Nunito"/>
              </a:defRPr>
            </a:lvl8pPr>
            <a:lvl9pPr lvl="8" rtl="0">
              <a:spcBef>
                <a:spcPts val="0"/>
              </a:spcBef>
              <a:spcAft>
                <a:spcPts val="0"/>
              </a:spcAft>
              <a:buNone/>
              <a:defRPr sz="1400">
                <a:solidFill>
                  <a:schemeClr val="dk1"/>
                </a:solidFill>
                <a:latin typeface="Nunito"/>
                <a:ea typeface="Nunito"/>
                <a:cs typeface="Nunito"/>
                <a:sym typeface="Nunito"/>
              </a:defRPr>
            </a:lvl9pPr>
          </a:lstStyle>
          <a:p>
            <a:endParaRPr/>
          </a:p>
        </p:txBody>
      </p:sp>
      <p:sp>
        <p:nvSpPr>
          <p:cNvPr id="493" name="Google Shape;493;p13"/>
          <p:cNvSpPr txBox="1">
            <a:spLocks noGrp="1"/>
          </p:cNvSpPr>
          <p:nvPr>
            <p:ph type="title" idx="15" hasCustomPrompt="1"/>
          </p:nvPr>
        </p:nvSpPr>
        <p:spPr>
          <a:xfrm>
            <a:off x="3410775" y="3147459"/>
            <a:ext cx="900900" cy="578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sz="3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494" name="Google Shape;494;p13"/>
          <p:cNvSpPr txBox="1">
            <a:spLocks noGrp="1"/>
          </p:cNvSpPr>
          <p:nvPr>
            <p:ph type="title" idx="16"/>
          </p:nvPr>
        </p:nvSpPr>
        <p:spPr>
          <a:xfrm>
            <a:off x="4349375" y="3884875"/>
            <a:ext cx="2659200" cy="4017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800"/>
              <a:buFont typeface="Catamaran"/>
              <a:buNone/>
              <a:defRPr sz="2000" i="0"/>
            </a:lvl1pPr>
            <a:lvl2pPr lvl="1" algn="ctr" rtl="0">
              <a:spcBef>
                <a:spcPts val="0"/>
              </a:spcBef>
              <a:spcAft>
                <a:spcPts val="0"/>
              </a:spcAft>
              <a:buSzPts val="1800"/>
              <a:buFont typeface="Catamaran"/>
              <a:buNone/>
              <a:defRPr sz="1800" b="1">
                <a:latin typeface="Catamaran"/>
                <a:ea typeface="Catamaran"/>
                <a:cs typeface="Catamaran"/>
                <a:sym typeface="Catamaran"/>
              </a:defRPr>
            </a:lvl2pPr>
            <a:lvl3pPr lvl="2" algn="ctr" rtl="0">
              <a:spcBef>
                <a:spcPts val="0"/>
              </a:spcBef>
              <a:spcAft>
                <a:spcPts val="0"/>
              </a:spcAft>
              <a:buSzPts val="1800"/>
              <a:buFont typeface="Catamaran"/>
              <a:buNone/>
              <a:defRPr sz="1800" b="1">
                <a:latin typeface="Catamaran"/>
                <a:ea typeface="Catamaran"/>
                <a:cs typeface="Catamaran"/>
                <a:sym typeface="Catamaran"/>
              </a:defRPr>
            </a:lvl3pPr>
            <a:lvl4pPr lvl="3" algn="ctr" rtl="0">
              <a:spcBef>
                <a:spcPts val="0"/>
              </a:spcBef>
              <a:spcAft>
                <a:spcPts val="0"/>
              </a:spcAft>
              <a:buSzPts val="1800"/>
              <a:buFont typeface="Catamaran"/>
              <a:buNone/>
              <a:defRPr sz="1800" b="1">
                <a:latin typeface="Catamaran"/>
                <a:ea typeface="Catamaran"/>
                <a:cs typeface="Catamaran"/>
                <a:sym typeface="Catamaran"/>
              </a:defRPr>
            </a:lvl4pPr>
            <a:lvl5pPr lvl="4" algn="ctr" rtl="0">
              <a:spcBef>
                <a:spcPts val="0"/>
              </a:spcBef>
              <a:spcAft>
                <a:spcPts val="0"/>
              </a:spcAft>
              <a:buSzPts val="1800"/>
              <a:buFont typeface="Catamaran"/>
              <a:buNone/>
              <a:defRPr sz="1800" b="1">
                <a:latin typeface="Catamaran"/>
                <a:ea typeface="Catamaran"/>
                <a:cs typeface="Catamaran"/>
                <a:sym typeface="Catamaran"/>
              </a:defRPr>
            </a:lvl5pPr>
            <a:lvl6pPr lvl="5" algn="ctr" rtl="0">
              <a:spcBef>
                <a:spcPts val="0"/>
              </a:spcBef>
              <a:spcAft>
                <a:spcPts val="0"/>
              </a:spcAft>
              <a:buSzPts val="1800"/>
              <a:buFont typeface="Catamaran"/>
              <a:buNone/>
              <a:defRPr sz="1800" b="1">
                <a:latin typeface="Catamaran"/>
                <a:ea typeface="Catamaran"/>
                <a:cs typeface="Catamaran"/>
                <a:sym typeface="Catamaran"/>
              </a:defRPr>
            </a:lvl6pPr>
            <a:lvl7pPr lvl="6" algn="ctr" rtl="0">
              <a:spcBef>
                <a:spcPts val="0"/>
              </a:spcBef>
              <a:spcAft>
                <a:spcPts val="0"/>
              </a:spcAft>
              <a:buSzPts val="1800"/>
              <a:buFont typeface="Catamaran"/>
              <a:buNone/>
              <a:defRPr sz="1800" b="1">
                <a:latin typeface="Catamaran"/>
                <a:ea typeface="Catamaran"/>
                <a:cs typeface="Catamaran"/>
                <a:sym typeface="Catamaran"/>
              </a:defRPr>
            </a:lvl7pPr>
            <a:lvl8pPr lvl="7" algn="ctr" rtl="0">
              <a:spcBef>
                <a:spcPts val="0"/>
              </a:spcBef>
              <a:spcAft>
                <a:spcPts val="0"/>
              </a:spcAft>
              <a:buSzPts val="1800"/>
              <a:buFont typeface="Catamaran"/>
              <a:buNone/>
              <a:defRPr sz="1800" b="1">
                <a:latin typeface="Catamaran"/>
                <a:ea typeface="Catamaran"/>
                <a:cs typeface="Catamaran"/>
                <a:sym typeface="Catamaran"/>
              </a:defRPr>
            </a:lvl8pPr>
            <a:lvl9pPr lvl="8" algn="ctr" rtl="0">
              <a:spcBef>
                <a:spcPts val="0"/>
              </a:spcBef>
              <a:spcAft>
                <a:spcPts val="0"/>
              </a:spcAft>
              <a:buSzPts val="1800"/>
              <a:buFont typeface="Catamaran"/>
              <a:buNone/>
              <a:defRPr sz="1800" b="1">
                <a:latin typeface="Catamaran"/>
                <a:ea typeface="Catamaran"/>
                <a:cs typeface="Catamaran"/>
                <a:sym typeface="Catamaran"/>
              </a:defRPr>
            </a:lvl9pPr>
          </a:lstStyle>
          <a:p>
            <a:endParaRPr/>
          </a:p>
        </p:txBody>
      </p:sp>
      <p:sp>
        <p:nvSpPr>
          <p:cNvPr id="495" name="Google Shape;495;p13"/>
          <p:cNvSpPr txBox="1">
            <a:spLocks noGrp="1"/>
          </p:cNvSpPr>
          <p:nvPr>
            <p:ph type="subTitle" idx="17"/>
          </p:nvPr>
        </p:nvSpPr>
        <p:spPr>
          <a:xfrm>
            <a:off x="4349375" y="4270250"/>
            <a:ext cx="4083000" cy="401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400">
                <a:solidFill>
                  <a:schemeClr val="dk1"/>
                </a:solidFill>
                <a:latin typeface="Nunito"/>
                <a:ea typeface="Nunito"/>
                <a:cs typeface="Nunito"/>
                <a:sym typeface="Nunito"/>
              </a:defRPr>
            </a:lvl1pPr>
            <a:lvl2pPr lvl="1" rtl="0">
              <a:spcBef>
                <a:spcPts val="0"/>
              </a:spcBef>
              <a:spcAft>
                <a:spcPts val="0"/>
              </a:spcAft>
              <a:buNone/>
              <a:defRPr sz="1400">
                <a:solidFill>
                  <a:schemeClr val="dk1"/>
                </a:solidFill>
                <a:latin typeface="Nunito"/>
                <a:ea typeface="Nunito"/>
                <a:cs typeface="Nunito"/>
                <a:sym typeface="Nunito"/>
              </a:defRPr>
            </a:lvl2pPr>
            <a:lvl3pPr lvl="2" rtl="0">
              <a:spcBef>
                <a:spcPts val="0"/>
              </a:spcBef>
              <a:spcAft>
                <a:spcPts val="0"/>
              </a:spcAft>
              <a:buNone/>
              <a:defRPr sz="1400">
                <a:solidFill>
                  <a:schemeClr val="dk1"/>
                </a:solidFill>
                <a:latin typeface="Nunito"/>
                <a:ea typeface="Nunito"/>
                <a:cs typeface="Nunito"/>
                <a:sym typeface="Nunito"/>
              </a:defRPr>
            </a:lvl3pPr>
            <a:lvl4pPr lvl="3" rtl="0">
              <a:spcBef>
                <a:spcPts val="0"/>
              </a:spcBef>
              <a:spcAft>
                <a:spcPts val="0"/>
              </a:spcAft>
              <a:buNone/>
              <a:defRPr sz="1400">
                <a:solidFill>
                  <a:schemeClr val="dk1"/>
                </a:solidFill>
                <a:latin typeface="Nunito"/>
                <a:ea typeface="Nunito"/>
                <a:cs typeface="Nunito"/>
                <a:sym typeface="Nunito"/>
              </a:defRPr>
            </a:lvl4pPr>
            <a:lvl5pPr lvl="4" rtl="0">
              <a:spcBef>
                <a:spcPts val="0"/>
              </a:spcBef>
              <a:spcAft>
                <a:spcPts val="0"/>
              </a:spcAft>
              <a:buNone/>
              <a:defRPr sz="1400">
                <a:solidFill>
                  <a:schemeClr val="dk1"/>
                </a:solidFill>
                <a:latin typeface="Nunito"/>
                <a:ea typeface="Nunito"/>
                <a:cs typeface="Nunito"/>
                <a:sym typeface="Nunito"/>
              </a:defRPr>
            </a:lvl5pPr>
            <a:lvl6pPr lvl="5" rtl="0">
              <a:spcBef>
                <a:spcPts val="0"/>
              </a:spcBef>
              <a:spcAft>
                <a:spcPts val="0"/>
              </a:spcAft>
              <a:buNone/>
              <a:defRPr sz="1400">
                <a:solidFill>
                  <a:schemeClr val="dk1"/>
                </a:solidFill>
                <a:latin typeface="Nunito"/>
                <a:ea typeface="Nunito"/>
                <a:cs typeface="Nunito"/>
                <a:sym typeface="Nunito"/>
              </a:defRPr>
            </a:lvl6pPr>
            <a:lvl7pPr lvl="6" rtl="0">
              <a:spcBef>
                <a:spcPts val="0"/>
              </a:spcBef>
              <a:spcAft>
                <a:spcPts val="0"/>
              </a:spcAft>
              <a:buNone/>
              <a:defRPr sz="1400">
                <a:solidFill>
                  <a:schemeClr val="dk1"/>
                </a:solidFill>
                <a:latin typeface="Nunito"/>
                <a:ea typeface="Nunito"/>
                <a:cs typeface="Nunito"/>
                <a:sym typeface="Nunito"/>
              </a:defRPr>
            </a:lvl7pPr>
            <a:lvl8pPr lvl="7" rtl="0">
              <a:spcBef>
                <a:spcPts val="0"/>
              </a:spcBef>
              <a:spcAft>
                <a:spcPts val="0"/>
              </a:spcAft>
              <a:buNone/>
              <a:defRPr sz="1400">
                <a:solidFill>
                  <a:schemeClr val="dk1"/>
                </a:solidFill>
                <a:latin typeface="Nunito"/>
                <a:ea typeface="Nunito"/>
                <a:cs typeface="Nunito"/>
                <a:sym typeface="Nunito"/>
              </a:defRPr>
            </a:lvl8pPr>
            <a:lvl9pPr lvl="8" rtl="0">
              <a:spcBef>
                <a:spcPts val="0"/>
              </a:spcBef>
              <a:spcAft>
                <a:spcPts val="0"/>
              </a:spcAft>
              <a:buNone/>
              <a:defRPr sz="1400">
                <a:solidFill>
                  <a:schemeClr val="dk1"/>
                </a:solidFill>
                <a:latin typeface="Nunito"/>
                <a:ea typeface="Nunito"/>
                <a:cs typeface="Nunito"/>
                <a:sym typeface="Nunito"/>
              </a:defRPr>
            </a:lvl9pPr>
          </a:lstStyle>
          <a:p>
            <a:endParaRPr/>
          </a:p>
        </p:txBody>
      </p:sp>
      <p:sp>
        <p:nvSpPr>
          <p:cNvPr id="496" name="Google Shape;496;p13"/>
          <p:cNvSpPr txBox="1">
            <a:spLocks noGrp="1"/>
          </p:cNvSpPr>
          <p:nvPr>
            <p:ph type="title" idx="18" hasCustomPrompt="1"/>
          </p:nvPr>
        </p:nvSpPr>
        <p:spPr>
          <a:xfrm>
            <a:off x="3410775" y="3935375"/>
            <a:ext cx="900900" cy="578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sz="3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grpSp>
        <p:nvGrpSpPr>
          <p:cNvPr id="497" name="Google Shape;497;p13"/>
          <p:cNvGrpSpPr/>
          <p:nvPr/>
        </p:nvGrpSpPr>
        <p:grpSpPr>
          <a:xfrm>
            <a:off x="-341369" y="200050"/>
            <a:ext cx="10276342" cy="1863175"/>
            <a:chOff x="-341369" y="200050"/>
            <a:chExt cx="10276342" cy="1863175"/>
          </a:xfrm>
        </p:grpSpPr>
        <p:sp>
          <p:nvSpPr>
            <p:cNvPr id="498" name="Google Shape;498;p13"/>
            <p:cNvSpPr/>
            <p:nvPr/>
          </p:nvSpPr>
          <p:spPr>
            <a:xfrm>
              <a:off x="8270788" y="200050"/>
              <a:ext cx="1664185" cy="850494"/>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3"/>
            <p:cNvSpPr/>
            <p:nvPr/>
          </p:nvSpPr>
          <p:spPr>
            <a:xfrm>
              <a:off x="-341369" y="1484523"/>
              <a:ext cx="1132362" cy="578702"/>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0" name="Google Shape;500;p13"/>
          <p:cNvGrpSpPr/>
          <p:nvPr/>
        </p:nvGrpSpPr>
        <p:grpSpPr>
          <a:xfrm>
            <a:off x="4175049" y="200051"/>
            <a:ext cx="4774152" cy="4774405"/>
            <a:chOff x="4175049" y="200051"/>
            <a:chExt cx="4774152" cy="4774405"/>
          </a:xfrm>
        </p:grpSpPr>
        <p:sp>
          <p:nvSpPr>
            <p:cNvPr id="501" name="Google Shape;501;p13"/>
            <p:cNvSpPr/>
            <p:nvPr/>
          </p:nvSpPr>
          <p:spPr>
            <a:xfrm>
              <a:off x="4176496" y="200063"/>
              <a:ext cx="344790" cy="330443"/>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3"/>
            <p:cNvSpPr/>
            <p:nvPr/>
          </p:nvSpPr>
          <p:spPr>
            <a:xfrm>
              <a:off x="4175049" y="202497"/>
              <a:ext cx="345755" cy="330260"/>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3"/>
            <p:cNvSpPr/>
            <p:nvPr/>
          </p:nvSpPr>
          <p:spPr>
            <a:xfrm>
              <a:off x="4210020" y="233155"/>
              <a:ext cx="270492" cy="258793"/>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3"/>
            <p:cNvSpPr/>
            <p:nvPr/>
          </p:nvSpPr>
          <p:spPr>
            <a:xfrm>
              <a:off x="4203223" y="243167"/>
              <a:ext cx="178216" cy="253074"/>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3"/>
            <p:cNvSpPr/>
            <p:nvPr/>
          </p:nvSpPr>
          <p:spPr>
            <a:xfrm>
              <a:off x="4176496" y="200051"/>
              <a:ext cx="344790" cy="330443"/>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3"/>
            <p:cNvSpPr/>
            <p:nvPr/>
          </p:nvSpPr>
          <p:spPr>
            <a:xfrm>
              <a:off x="4175049" y="202485"/>
              <a:ext cx="345755" cy="330260"/>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3"/>
            <p:cNvSpPr/>
            <p:nvPr/>
          </p:nvSpPr>
          <p:spPr>
            <a:xfrm>
              <a:off x="4210020" y="233143"/>
              <a:ext cx="270492" cy="258793"/>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3"/>
            <p:cNvSpPr/>
            <p:nvPr/>
          </p:nvSpPr>
          <p:spPr>
            <a:xfrm>
              <a:off x="4210020" y="248509"/>
              <a:ext cx="171443" cy="243404"/>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3"/>
            <p:cNvSpPr/>
            <p:nvPr/>
          </p:nvSpPr>
          <p:spPr>
            <a:xfrm>
              <a:off x="8472074" y="4514095"/>
              <a:ext cx="477128" cy="457246"/>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3"/>
            <p:cNvSpPr/>
            <p:nvPr/>
          </p:nvSpPr>
          <p:spPr>
            <a:xfrm>
              <a:off x="8470072" y="4517464"/>
              <a:ext cx="478462" cy="456992"/>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3"/>
            <p:cNvSpPr/>
            <p:nvPr/>
          </p:nvSpPr>
          <p:spPr>
            <a:xfrm>
              <a:off x="8518463" y="4559886"/>
              <a:ext cx="374312" cy="358101"/>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3"/>
            <p:cNvSpPr/>
            <p:nvPr/>
          </p:nvSpPr>
          <p:spPr>
            <a:xfrm>
              <a:off x="8509058" y="4573741"/>
              <a:ext cx="246618" cy="350188"/>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3"/>
            <p:cNvSpPr/>
            <p:nvPr/>
          </p:nvSpPr>
          <p:spPr>
            <a:xfrm>
              <a:off x="8472074" y="4514079"/>
              <a:ext cx="477128" cy="457246"/>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3"/>
            <p:cNvSpPr/>
            <p:nvPr/>
          </p:nvSpPr>
          <p:spPr>
            <a:xfrm>
              <a:off x="8470072" y="4517448"/>
              <a:ext cx="478462" cy="456992"/>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3"/>
            <p:cNvSpPr/>
            <p:nvPr/>
          </p:nvSpPr>
          <p:spPr>
            <a:xfrm>
              <a:off x="8518463" y="4559871"/>
              <a:ext cx="374312" cy="358101"/>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3"/>
            <p:cNvSpPr/>
            <p:nvPr/>
          </p:nvSpPr>
          <p:spPr>
            <a:xfrm>
              <a:off x="8518463" y="4581133"/>
              <a:ext cx="237246" cy="336826"/>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1">
  <p:cSld name="CUSTOM_54">
    <p:spTree>
      <p:nvGrpSpPr>
        <p:cNvPr id="1" name="Shape 517"/>
        <p:cNvGrpSpPr/>
        <p:nvPr/>
      </p:nvGrpSpPr>
      <p:grpSpPr>
        <a:xfrm>
          <a:off x="0" y="0"/>
          <a:ext cx="0" cy="0"/>
          <a:chOff x="0" y="0"/>
          <a:chExt cx="0" cy="0"/>
        </a:xfrm>
      </p:grpSpPr>
      <p:sp>
        <p:nvSpPr>
          <p:cNvPr id="518" name="Google Shape;518;p14"/>
          <p:cNvSpPr txBox="1">
            <a:spLocks noGrp="1"/>
          </p:cNvSpPr>
          <p:nvPr>
            <p:ph type="title"/>
          </p:nvPr>
        </p:nvSpPr>
        <p:spPr>
          <a:xfrm>
            <a:off x="4735650" y="2532650"/>
            <a:ext cx="2587500" cy="627900"/>
          </a:xfrm>
          <a:prstGeom prst="rect">
            <a:avLst/>
          </a:prstGeom>
        </p:spPr>
        <p:txBody>
          <a:bodyPr spcFirstLastPara="1" wrap="square" lIns="91425" tIns="91425" rIns="91425" bIns="91425" anchor="t" anchorCtr="0">
            <a:noAutofit/>
          </a:bodyPr>
          <a:lstStyle>
            <a:lvl1pPr lvl="0" algn="r" rtl="0">
              <a:spcBef>
                <a:spcPts val="0"/>
              </a:spcBef>
              <a:spcAft>
                <a:spcPts val="0"/>
              </a:spcAft>
              <a:buSzPts val="4200"/>
              <a:buNone/>
              <a:defRPr/>
            </a:lvl1pPr>
            <a:lvl2pPr lvl="1" algn="r" rtl="0">
              <a:spcBef>
                <a:spcPts val="0"/>
              </a:spcBef>
              <a:spcAft>
                <a:spcPts val="0"/>
              </a:spcAft>
              <a:buSzPts val="4200"/>
              <a:buNone/>
              <a:defRPr sz="4200"/>
            </a:lvl2pPr>
            <a:lvl3pPr lvl="2" algn="r" rtl="0">
              <a:spcBef>
                <a:spcPts val="0"/>
              </a:spcBef>
              <a:spcAft>
                <a:spcPts val="0"/>
              </a:spcAft>
              <a:buSzPts val="4200"/>
              <a:buNone/>
              <a:defRPr sz="4200"/>
            </a:lvl3pPr>
            <a:lvl4pPr lvl="3" algn="r" rtl="0">
              <a:spcBef>
                <a:spcPts val="0"/>
              </a:spcBef>
              <a:spcAft>
                <a:spcPts val="0"/>
              </a:spcAft>
              <a:buSzPts val="4200"/>
              <a:buNone/>
              <a:defRPr sz="4200"/>
            </a:lvl4pPr>
            <a:lvl5pPr lvl="4" algn="r" rtl="0">
              <a:spcBef>
                <a:spcPts val="0"/>
              </a:spcBef>
              <a:spcAft>
                <a:spcPts val="0"/>
              </a:spcAft>
              <a:buSzPts val="4200"/>
              <a:buNone/>
              <a:defRPr sz="4200"/>
            </a:lvl5pPr>
            <a:lvl6pPr lvl="5" algn="r" rtl="0">
              <a:spcBef>
                <a:spcPts val="0"/>
              </a:spcBef>
              <a:spcAft>
                <a:spcPts val="0"/>
              </a:spcAft>
              <a:buSzPts val="4200"/>
              <a:buNone/>
              <a:defRPr sz="4200"/>
            </a:lvl6pPr>
            <a:lvl7pPr lvl="6" algn="r" rtl="0">
              <a:spcBef>
                <a:spcPts val="0"/>
              </a:spcBef>
              <a:spcAft>
                <a:spcPts val="0"/>
              </a:spcAft>
              <a:buSzPts val="4200"/>
              <a:buNone/>
              <a:defRPr sz="4200"/>
            </a:lvl7pPr>
            <a:lvl8pPr lvl="7" algn="r" rtl="0">
              <a:spcBef>
                <a:spcPts val="0"/>
              </a:spcBef>
              <a:spcAft>
                <a:spcPts val="0"/>
              </a:spcAft>
              <a:buSzPts val="4200"/>
              <a:buNone/>
              <a:defRPr sz="4200"/>
            </a:lvl8pPr>
            <a:lvl9pPr lvl="8" algn="r" rtl="0">
              <a:spcBef>
                <a:spcPts val="0"/>
              </a:spcBef>
              <a:spcAft>
                <a:spcPts val="0"/>
              </a:spcAft>
              <a:buSzPts val="4200"/>
              <a:buNone/>
              <a:defRPr sz="4200"/>
            </a:lvl9pPr>
          </a:lstStyle>
          <a:p>
            <a:endParaRPr/>
          </a:p>
        </p:txBody>
      </p:sp>
      <p:sp>
        <p:nvSpPr>
          <p:cNvPr id="519" name="Google Shape;519;p14"/>
          <p:cNvSpPr txBox="1">
            <a:spLocks noGrp="1"/>
          </p:cNvSpPr>
          <p:nvPr>
            <p:ph type="subTitle" idx="1"/>
          </p:nvPr>
        </p:nvSpPr>
        <p:spPr>
          <a:xfrm>
            <a:off x="5047775" y="3199200"/>
            <a:ext cx="2275500" cy="5055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2100"/>
              <a:buFont typeface="Nunito"/>
              <a:buNone/>
              <a:defRPr sz="1400">
                <a:solidFill>
                  <a:schemeClr val="dk1"/>
                </a:solidFill>
                <a:latin typeface="Nunito"/>
                <a:ea typeface="Nunito"/>
                <a:cs typeface="Nunito"/>
                <a:sym typeface="Nunito"/>
              </a:defRPr>
            </a:lvl1pPr>
            <a:lvl2pPr lvl="1" algn="r" rtl="0">
              <a:lnSpc>
                <a:spcPct val="100000"/>
              </a:lnSpc>
              <a:spcBef>
                <a:spcPts val="0"/>
              </a:spcBef>
              <a:spcAft>
                <a:spcPts val="0"/>
              </a:spcAft>
              <a:buClr>
                <a:schemeClr val="dk1"/>
              </a:buClr>
              <a:buSzPts val="2100"/>
              <a:buFont typeface="Nunito"/>
              <a:buNone/>
              <a:defRPr sz="2100">
                <a:solidFill>
                  <a:schemeClr val="dk1"/>
                </a:solidFill>
                <a:latin typeface="Nunito"/>
                <a:ea typeface="Nunito"/>
                <a:cs typeface="Nunito"/>
                <a:sym typeface="Nunito"/>
              </a:defRPr>
            </a:lvl2pPr>
            <a:lvl3pPr lvl="2" algn="r" rtl="0">
              <a:lnSpc>
                <a:spcPct val="100000"/>
              </a:lnSpc>
              <a:spcBef>
                <a:spcPts val="0"/>
              </a:spcBef>
              <a:spcAft>
                <a:spcPts val="0"/>
              </a:spcAft>
              <a:buClr>
                <a:schemeClr val="dk1"/>
              </a:buClr>
              <a:buSzPts val="2100"/>
              <a:buFont typeface="Nunito"/>
              <a:buNone/>
              <a:defRPr sz="2100">
                <a:solidFill>
                  <a:schemeClr val="dk1"/>
                </a:solidFill>
                <a:latin typeface="Nunito"/>
                <a:ea typeface="Nunito"/>
                <a:cs typeface="Nunito"/>
                <a:sym typeface="Nunito"/>
              </a:defRPr>
            </a:lvl3pPr>
            <a:lvl4pPr lvl="3" algn="r" rtl="0">
              <a:lnSpc>
                <a:spcPct val="100000"/>
              </a:lnSpc>
              <a:spcBef>
                <a:spcPts val="0"/>
              </a:spcBef>
              <a:spcAft>
                <a:spcPts val="0"/>
              </a:spcAft>
              <a:buClr>
                <a:schemeClr val="dk1"/>
              </a:buClr>
              <a:buSzPts val="2100"/>
              <a:buFont typeface="Nunito"/>
              <a:buNone/>
              <a:defRPr sz="2100">
                <a:solidFill>
                  <a:schemeClr val="dk1"/>
                </a:solidFill>
                <a:latin typeface="Nunito"/>
                <a:ea typeface="Nunito"/>
                <a:cs typeface="Nunito"/>
                <a:sym typeface="Nunito"/>
              </a:defRPr>
            </a:lvl4pPr>
            <a:lvl5pPr lvl="4" algn="r" rtl="0">
              <a:lnSpc>
                <a:spcPct val="100000"/>
              </a:lnSpc>
              <a:spcBef>
                <a:spcPts val="0"/>
              </a:spcBef>
              <a:spcAft>
                <a:spcPts val="0"/>
              </a:spcAft>
              <a:buClr>
                <a:schemeClr val="dk1"/>
              </a:buClr>
              <a:buSzPts val="2100"/>
              <a:buFont typeface="Nunito"/>
              <a:buNone/>
              <a:defRPr sz="2100">
                <a:solidFill>
                  <a:schemeClr val="dk1"/>
                </a:solidFill>
                <a:latin typeface="Nunito"/>
                <a:ea typeface="Nunito"/>
                <a:cs typeface="Nunito"/>
                <a:sym typeface="Nunito"/>
              </a:defRPr>
            </a:lvl5pPr>
            <a:lvl6pPr lvl="5" algn="r" rtl="0">
              <a:lnSpc>
                <a:spcPct val="100000"/>
              </a:lnSpc>
              <a:spcBef>
                <a:spcPts val="0"/>
              </a:spcBef>
              <a:spcAft>
                <a:spcPts val="0"/>
              </a:spcAft>
              <a:buClr>
                <a:schemeClr val="dk1"/>
              </a:buClr>
              <a:buSzPts val="2100"/>
              <a:buFont typeface="Nunito"/>
              <a:buNone/>
              <a:defRPr sz="2100">
                <a:solidFill>
                  <a:schemeClr val="dk1"/>
                </a:solidFill>
                <a:latin typeface="Nunito"/>
                <a:ea typeface="Nunito"/>
                <a:cs typeface="Nunito"/>
                <a:sym typeface="Nunito"/>
              </a:defRPr>
            </a:lvl6pPr>
            <a:lvl7pPr lvl="6" algn="r" rtl="0">
              <a:lnSpc>
                <a:spcPct val="100000"/>
              </a:lnSpc>
              <a:spcBef>
                <a:spcPts val="0"/>
              </a:spcBef>
              <a:spcAft>
                <a:spcPts val="0"/>
              </a:spcAft>
              <a:buClr>
                <a:schemeClr val="dk1"/>
              </a:buClr>
              <a:buSzPts val="2100"/>
              <a:buFont typeface="Nunito"/>
              <a:buNone/>
              <a:defRPr sz="2100">
                <a:solidFill>
                  <a:schemeClr val="dk1"/>
                </a:solidFill>
                <a:latin typeface="Nunito"/>
                <a:ea typeface="Nunito"/>
                <a:cs typeface="Nunito"/>
                <a:sym typeface="Nunito"/>
              </a:defRPr>
            </a:lvl7pPr>
            <a:lvl8pPr lvl="7" algn="r" rtl="0">
              <a:lnSpc>
                <a:spcPct val="100000"/>
              </a:lnSpc>
              <a:spcBef>
                <a:spcPts val="0"/>
              </a:spcBef>
              <a:spcAft>
                <a:spcPts val="0"/>
              </a:spcAft>
              <a:buClr>
                <a:schemeClr val="dk1"/>
              </a:buClr>
              <a:buSzPts val="2100"/>
              <a:buFont typeface="Nunito"/>
              <a:buNone/>
              <a:defRPr sz="2100">
                <a:solidFill>
                  <a:schemeClr val="dk1"/>
                </a:solidFill>
                <a:latin typeface="Nunito"/>
                <a:ea typeface="Nunito"/>
                <a:cs typeface="Nunito"/>
                <a:sym typeface="Nunito"/>
              </a:defRPr>
            </a:lvl8pPr>
            <a:lvl9pPr lvl="8" algn="r" rtl="0">
              <a:lnSpc>
                <a:spcPct val="100000"/>
              </a:lnSpc>
              <a:spcBef>
                <a:spcPts val="0"/>
              </a:spcBef>
              <a:spcAft>
                <a:spcPts val="0"/>
              </a:spcAft>
              <a:buClr>
                <a:schemeClr val="dk1"/>
              </a:buClr>
              <a:buSzPts val="2100"/>
              <a:buFont typeface="Nunito"/>
              <a:buNone/>
              <a:defRPr sz="2100">
                <a:solidFill>
                  <a:schemeClr val="dk1"/>
                </a:solidFill>
                <a:latin typeface="Nunito"/>
                <a:ea typeface="Nunito"/>
                <a:cs typeface="Nunito"/>
                <a:sym typeface="Nunito"/>
              </a:defRPr>
            </a:lvl9pPr>
          </a:lstStyle>
          <a:p>
            <a:endParaRPr/>
          </a:p>
        </p:txBody>
      </p:sp>
      <p:sp>
        <p:nvSpPr>
          <p:cNvPr id="520" name="Google Shape;520;p14"/>
          <p:cNvSpPr txBox="1">
            <a:spLocks noGrp="1"/>
          </p:cNvSpPr>
          <p:nvPr>
            <p:ph type="title" idx="2" hasCustomPrompt="1"/>
          </p:nvPr>
        </p:nvSpPr>
        <p:spPr>
          <a:xfrm>
            <a:off x="5194050" y="1018238"/>
            <a:ext cx="2129100" cy="1379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2000"/>
              <a:buNone/>
              <a:defRPr sz="10000"/>
            </a:lvl1pPr>
            <a:lvl2pPr lvl="1" algn="r" rtl="0">
              <a:spcBef>
                <a:spcPts val="0"/>
              </a:spcBef>
              <a:spcAft>
                <a:spcPts val="0"/>
              </a:spcAft>
              <a:buSzPts val="12000"/>
              <a:buNone/>
              <a:defRPr sz="12000"/>
            </a:lvl2pPr>
            <a:lvl3pPr lvl="2" algn="r" rtl="0">
              <a:spcBef>
                <a:spcPts val="0"/>
              </a:spcBef>
              <a:spcAft>
                <a:spcPts val="0"/>
              </a:spcAft>
              <a:buSzPts val="12000"/>
              <a:buNone/>
              <a:defRPr sz="12000"/>
            </a:lvl3pPr>
            <a:lvl4pPr lvl="3" algn="r" rtl="0">
              <a:spcBef>
                <a:spcPts val="0"/>
              </a:spcBef>
              <a:spcAft>
                <a:spcPts val="0"/>
              </a:spcAft>
              <a:buSzPts val="12000"/>
              <a:buNone/>
              <a:defRPr sz="12000"/>
            </a:lvl4pPr>
            <a:lvl5pPr lvl="4" algn="r" rtl="0">
              <a:spcBef>
                <a:spcPts val="0"/>
              </a:spcBef>
              <a:spcAft>
                <a:spcPts val="0"/>
              </a:spcAft>
              <a:buSzPts val="12000"/>
              <a:buNone/>
              <a:defRPr sz="12000"/>
            </a:lvl5pPr>
            <a:lvl6pPr lvl="5" algn="r" rtl="0">
              <a:spcBef>
                <a:spcPts val="0"/>
              </a:spcBef>
              <a:spcAft>
                <a:spcPts val="0"/>
              </a:spcAft>
              <a:buSzPts val="12000"/>
              <a:buNone/>
              <a:defRPr sz="12000"/>
            </a:lvl6pPr>
            <a:lvl7pPr lvl="6" algn="r" rtl="0">
              <a:spcBef>
                <a:spcPts val="0"/>
              </a:spcBef>
              <a:spcAft>
                <a:spcPts val="0"/>
              </a:spcAft>
              <a:buSzPts val="12000"/>
              <a:buNone/>
              <a:defRPr sz="12000"/>
            </a:lvl7pPr>
            <a:lvl8pPr lvl="7" algn="r" rtl="0">
              <a:spcBef>
                <a:spcPts val="0"/>
              </a:spcBef>
              <a:spcAft>
                <a:spcPts val="0"/>
              </a:spcAft>
              <a:buSzPts val="12000"/>
              <a:buNone/>
              <a:defRPr sz="12000"/>
            </a:lvl8pPr>
            <a:lvl9pPr lvl="8" algn="r" rtl="0">
              <a:spcBef>
                <a:spcPts val="0"/>
              </a:spcBef>
              <a:spcAft>
                <a:spcPts val="0"/>
              </a:spcAft>
              <a:buSzPts val="12000"/>
              <a:buNone/>
              <a:defRPr sz="12000"/>
            </a:lvl9pPr>
          </a:lstStyle>
          <a:p>
            <a:r>
              <a:t>xx%</a:t>
            </a:r>
          </a:p>
        </p:txBody>
      </p:sp>
      <p:sp>
        <p:nvSpPr>
          <p:cNvPr id="521" name="Google Shape;521;p14"/>
          <p:cNvSpPr/>
          <p:nvPr/>
        </p:nvSpPr>
        <p:spPr>
          <a:xfrm>
            <a:off x="217515" y="5367285"/>
            <a:ext cx="494696" cy="151346"/>
          </a:xfrm>
          <a:custGeom>
            <a:avLst/>
            <a:gdLst/>
            <a:ahLst/>
            <a:cxnLst/>
            <a:rect l="l" t="t" r="r" b="b"/>
            <a:pathLst>
              <a:path w="4210" h="1288" extrusionOk="0">
                <a:moveTo>
                  <a:pt x="2375" y="1"/>
                </a:moveTo>
                <a:cubicBezTo>
                  <a:pt x="1870" y="1"/>
                  <a:pt x="1352" y="85"/>
                  <a:pt x="932" y="187"/>
                </a:cubicBezTo>
                <a:cubicBezTo>
                  <a:pt x="868" y="208"/>
                  <a:pt x="784" y="229"/>
                  <a:pt x="741" y="272"/>
                </a:cubicBezTo>
                <a:cubicBezTo>
                  <a:pt x="1" y="843"/>
                  <a:pt x="1651" y="1287"/>
                  <a:pt x="1947" y="1287"/>
                </a:cubicBezTo>
                <a:cubicBezTo>
                  <a:pt x="2028" y="1287"/>
                  <a:pt x="2113" y="1287"/>
                  <a:pt x="2201" y="1287"/>
                </a:cubicBezTo>
                <a:cubicBezTo>
                  <a:pt x="2686" y="1287"/>
                  <a:pt x="3251" y="1272"/>
                  <a:pt x="3681" y="1075"/>
                </a:cubicBezTo>
                <a:cubicBezTo>
                  <a:pt x="4210" y="822"/>
                  <a:pt x="4083" y="462"/>
                  <a:pt x="3575" y="229"/>
                </a:cubicBezTo>
                <a:cubicBezTo>
                  <a:pt x="3233" y="63"/>
                  <a:pt x="2809" y="1"/>
                  <a:pt x="2375" y="1"/>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4"/>
          <p:cNvSpPr/>
          <p:nvPr/>
        </p:nvSpPr>
        <p:spPr>
          <a:xfrm>
            <a:off x="18814" y="5451889"/>
            <a:ext cx="77083" cy="121383"/>
          </a:xfrm>
          <a:custGeom>
            <a:avLst/>
            <a:gdLst/>
            <a:ahLst/>
            <a:cxnLst/>
            <a:rect l="l" t="t" r="r" b="b"/>
            <a:pathLst>
              <a:path w="656" h="1033" extrusionOk="0">
                <a:moveTo>
                  <a:pt x="181" y="0"/>
                </a:moveTo>
                <a:cubicBezTo>
                  <a:pt x="162" y="0"/>
                  <a:pt x="144" y="6"/>
                  <a:pt x="127" y="17"/>
                </a:cubicBezTo>
                <a:cubicBezTo>
                  <a:pt x="42" y="38"/>
                  <a:pt x="0" y="144"/>
                  <a:pt x="42" y="207"/>
                </a:cubicBezTo>
                <a:lnTo>
                  <a:pt x="360" y="926"/>
                </a:lnTo>
                <a:cubicBezTo>
                  <a:pt x="381" y="990"/>
                  <a:pt x="444" y="1032"/>
                  <a:pt x="486" y="1032"/>
                </a:cubicBezTo>
                <a:cubicBezTo>
                  <a:pt x="508" y="1032"/>
                  <a:pt x="529" y="1011"/>
                  <a:pt x="550" y="1011"/>
                </a:cubicBezTo>
                <a:cubicBezTo>
                  <a:pt x="635" y="990"/>
                  <a:pt x="656" y="884"/>
                  <a:pt x="635" y="821"/>
                </a:cubicBezTo>
                <a:lnTo>
                  <a:pt x="317" y="102"/>
                </a:lnTo>
                <a:cubicBezTo>
                  <a:pt x="286" y="40"/>
                  <a:pt x="233" y="0"/>
                  <a:pt x="181" y="0"/>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4"/>
          <p:cNvSpPr/>
          <p:nvPr/>
        </p:nvSpPr>
        <p:spPr>
          <a:xfrm>
            <a:off x="115638" y="5399129"/>
            <a:ext cx="42419" cy="154167"/>
          </a:xfrm>
          <a:custGeom>
            <a:avLst/>
            <a:gdLst/>
            <a:ahLst/>
            <a:cxnLst/>
            <a:rect l="l" t="t" r="r" b="b"/>
            <a:pathLst>
              <a:path w="361" h="1312" extrusionOk="0">
                <a:moveTo>
                  <a:pt x="212" y="1"/>
                </a:moveTo>
                <a:cubicBezTo>
                  <a:pt x="128" y="1"/>
                  <a:pt x="43" y="64"/>
                  <a:pt x="43" y="149"/>
                </a:cubicBezTo>
                <a:lnTo>
                  <a:pt x="1" y="1164"/>
                </a:lnTo>
                <a:cubicBezTo>
                  <a:pt x="1" y="1249"/>
                  <a:pt x="64" y="1312"/>
                  <a:pt x="149" y="1312"/>
                </a:cubicBezTo>
                <a:cubicBezTo>
                  <a:pt x="233" y="1312"/>
                  <a:pt x="297" y="1249"/>
                  <a:pt x="297" y="1164"/>
                </a:cubicBezTo>
                <a:lnTo>
                  <a:pt x="339" y="170"/>
                </a:lnTo>
                <a:cubicBezTo>
                  <a:pt x="360" y="85"/>
                  <a:pt x="297" y="22"/>
                  <a:pt x="212" y="1"/>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4"/>
          <p:cNvSpPr/>
          <p:nvPr/>
        </p:nvSpPr>
        <p:spPr>
          <a:xfrm>
            <a:off x="3750243" y="5369753"/>
            <a:ext cx="489643" cy="227490"/>
          </a:xfrm>
          <a:custGeom>
            <a:avLst/>
            <a:gdLst/>
            <a:ahLst/>
            <a:cxnLst/>
            <a:rect l="l" t="t" r="r" b="b"/>
            <a:pathLst>
              <a:path w="4167" h="1936" extrusionOk="0">
                <a:moveTo>
                  <a:pt x="1866" y="0"/>
                </a:moveTo>
                <a:cubicBezTo>
                  <a:pt x="1359" y="0"/>
                  <a:pt x="855" y="102"/>
                  <a:pt x="381" y="314"/>
                </a:cubicBezTo>
                <a:cubicBezTo>
                  <a:pt x="297" y="335"/>
                  <a:pt x="233" y="378"/>
                  <a:pt x="170" y="441"/>
                </a:cubicBezTo>
                <a:cubicBezTo>
                  <a:pt x="1" y="631"/>
                  <a:pt x="149" y="949"/>
                  <a:pt x="339" y="1118"/>
                </a:cubicBezTo>
                <a:cubicBezTo>
                  <a:pt x="868" y="1628"/>
                  <a:pt x="1935" y="1935"/>
                  <a:pt x="2730" y="1935"/>
                </a:cubicBezTo>
                <a:cubicBezTo>
                  <a:pt x="2826" y="1935"/>
                  <a:pt x="2918" y="1931"/>
                  <a:pt x="3004" y="1922"/>
                </a:cubicBezTo>
                <a:cubicBezTo>
                  <a:pt x="4167" y="1773"/>
                  <a:pt x="3892" y="420"/>
                  <a:pt x="2919" y="145"/>
                </a:cubicBezTo>
                <a:cubicBezTo>
                  <a:pt x="2572" y="50"/>
                  <a:pt x="2218" y="0"/>
                  <a:pt x="18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4"/>
          <p:cNvSpPr/>
          <p:nvPr/>
        </p:nvSpPr>
        <p:spPr>
          <a:xfrm>
            <a:off x="4202520" y="5229334"/>
            <a:ext cx="355453" cy="173320"/>
          </a:xfrm>
          <a:custGeom>
            <a:avLst/>
            <a:gdLst/>
            <a:ahLst/>
            <a:cxnLst/>
            <a:rect l="l" t="t" r="r" b="b"/>
            <a:pathLst>
              <a:path w="3025" h="1475" extrusionOk="0">
                <a:moveTo>
                  <a:pt x="1287" y="0"/>
                </a:moveTo>
                <a:cubicBezTo>
                  <a:pt x="1225" y="0"/>
                  <a:pt x="1163" y="3"/>
                  <a:pt x="1101" y="8"/>
                </a:cubicBezTo>
                <a:cubicBezTo>
                  <a:pt x="762" y="8"/>
                  <a:pt x="445" y="134"/>
                  <a:pt x="191" y="367"/>
                </a:cubicBezTo>
                <a:cubicBezTo>
                  <a:pt x="64" y="494"/>
                  <a:pt x="1" y="705"/>
                  <a:pt x="43" y="896"/>
                </a:cubicBezTo>
                <a:cubicBezTo>
                  <a:pt x="188" y="1286"/>
                  <a:pt x="794" y="1474"/>
                  <a:pt x="1402" y="1474"/>
                </a:cubicBezTo>
                <a:cubicBezTo>
                  <a:pt x="2211" y="1474"/>
                  <a:pt x="3025" y="1143"/>
                  <a:pt x="2771" y="515"/>
                </a:cubicBezTo>
                <a:cubicBezTo>
                  <a:pt x="2750" y="452"/>
                  <a:pt x="2708" y="431"/>
                  <a:pt x="2666" y="388"/>
                </a:cubicBezTo>
                <a:cubicBezTo>
                  <a:pt x="2253" y="144"/>
                  <a:pt x="1774" y="0"/>
                  <a:pt x="12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4"/>
          <p:cNvSpPr/>
          <p:nvPr/>
        </p:nvSpPr>
        <p:spPr>
          <a:xfrm>
            <a:off x="231204" y="5367285"/>
            <a:ext cx="494696" cy="151346"/>
          </a:xfrm>
          <a:custGeom>
            <a:avLst/>
            <a:gdLst/>
            <a:ahLst/>
            <a:cxnLst/>
            <a:rect l="l" t="t" r="r" b="b"/>
            <a:pathLst>
              <a:path w="4210" h="1288" extrusionOk="0">
                <a:moveTo>
                  <a:pt x="2375" y="1"/>
                </a:moveTo>
                <a:cubicBezTo>
                  <a:pt x="1870" y="1"/>
                  <a:pt x="1352" y="85"/>
                  <a:pt x="932" y="187"/>
                </a:cubicBezTo>
                <a:cubicBezTo>
                  <a:pt x="868" y="208"/>
                  <a:pt x="784" y="229"/>
                  <a:pt x="741" y="272"/>
                </a:cubicBezTo>
                <a:cubicBezTo>
                  <a:pt x="1" y="843"/>
                  <a:pt x="1651" y="1287"/>
                  <a:pt x="1947" y="1287"/>
                </a:cubicBezTo>
                <a:cubicBezTo>
                  <a:pt x="2028" y="1287"/>
                  <a:pt x="2113" y="1287"/>
                  <a:pt x="2201" y="1287"/>
                </a:cubicBezTo>
                <a:cubicBezTo>
                  <a:pt x="2686" y="1287"/>
                  <a:pt x="3251" y="1272"/>
                  <a:pt x="3681" y="1075"/>
                </a:cubicBezTo>
                <a:cubicBezTo>
                  <a:pt x="4210" y="822"/>
                  <a:pt x="4083" y="462"/>
                  <a:pt x="3575" y="229"/>
                </a:cubicBezTo>
                <a:cubicBezTo>
                  <a:pt x="3233" y="63"/>
                  <a:pt x="2809" y="1"/>
                  <a:pt x="23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4"/>
          <p:cNvSpPr/>
          <p:nvPr/>
        </p:nvSpPr>
        <p:spPr>
          <a:xfrm>
            <a:off x="686066" y="5510642"/>
            <a:ext cx="570722" cy="242648"/>
          </a:xfrm>
          <a:custGeom>
            <a:avLst/>
            <a:gdLst/>
            <a:ahLst/>
            <a:cxnLst/>
            <a:rect l="l" t="t" r="r" b="b"/>
            <a:pathLst>
              <a:path w="4857" h="2065" extrusionOk="0">
                <a:moveTo>
                  <a:pt x="2199" y="1"/>
                </a:moveTo>
                <a:cubicBezTo>
                  <a:pt x="1526" y="1"/>
                  <a:pt x="856" y="228"/>
                  <a:pt x="318" y="680"/>
                </a:cubicBezTo>
                <a:cubicBezTo>
                  <a:pt x="127" y="807"/>
                  <a:pt x="21" y="997"/>
                  <a:pt x="0" y="1209"/>
                </a:cubicBezTo>
                <a:cubicBezTo>
                  <a:pt x="21" y="1420"/>
                  <a:pt x="148" y="1611"/>
                  <a:pt x="339" y="1695"/>
                </a:cubicBezTo>
                <a:cubicBezTo>
                  <a:pt x="805" y="1995"/>
                  <a:pt x="1340" y="2050"/>
                  <a:pt x="1885" y="2050"/>
                </a:cubicBezTo>
                <a:cubicBezTo>
                  <a:pt x="2202" y="2050"/>
                  <a:pt x="2523" y="2031"/>
                  <a:pt x="2835" y="2031"/>
                </a:cubicBezTo>
                <a:cubicBezTo>
                  <a:pt x="3007" y="2031"/>
                  <a:pt x="3177" y="2037"/>
                  <a:pt x="3342" y="2055"/>
                </a:cubicBezTo>
                <a:cubicBezTo>
                  <a:pt x="3395" y="2061"/>
                  <a:pt x="3448" y="2064"/>
                  <a:pt x="3499" y="2064"/>
                </a:cubicBezTo>
                <a:cubicBezTo>
                  <a:pt x="4323" y="2064"/>
                  <a:pt x="4856" y="1295"/>
                  <a:pt x="4040" y="638"/>
                </a:cubicBezTo>
                <a:cubicBezTo>
                  <a:pt x="3500" y="212"/>
                  <a:pt x="2848" y="1"/>
                  <a:pt x="2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4"/>
          <p:cNvSpPr/>
          <p:nvPr/>
        </p:nvSpPr>
        <p:spPr>
          <a:xfrm>
            <a:off x="32503" y="5451889"/>
            <a:ext cx="77083" cy="121383"/>
          </a:xfrm>
          <a:custGeom>
            <a:avLst/>
            <a:gdLst/>
            <a:ahLst/>
            <a:cxnLst/>
            <a:rect l="l" t="t" r="r" b="b"/>
            <a:pathLst>
              <a:path w="656" h="1033" extrusionOk="0">
                <a:moveTo>
                  <a:pt x="181" y="0"/>
                </a:moveTo>
                <a:cubicBezTo>
                  <a:pt x="162" y="0"/>
                  <a:pt x="144" y="6"/>
                  <a:pt x="127" y="17"/>
                </a:cubicBezTo>
                <a:cubicBezTo>
                  <a:pt x="42" y="38"/>
                  <a:pt x="0" y="144"/>
                  <a:pt x="42" y="207"/>
                </a:cubicBezTo>
                <a:lnTo>
                  <a:pt x="360" y="926"/>
                </a:lnTo>
                <a:cubicBezTo>
                  <a:pt x="381" y="990"/>
                  <a:pt x="444" y="1032"/>
                  <a:pt x="486" y="1032"/>
                </a:cubicBezTo>
                <a:cubicBezTo>
                  <a:pt x="508" y="1032"/>
                  <a:pt x="529" y="1011"/>
                  <a:pt x="550" y="1011"/>
                </a:cubicBezTo>
                <a:cubicBezTo>
                  <a:pt x="635" y="990"/>
                  <a:pt x="656" y="884"/>
                  <a:pt x="635" y="821"/>
                </a:cubicBezTo>
                <a:lnTo>
                  <a:pt x="317" y="102"/>
                </a:lnTo>
                <a:cubicBezTo>
                  <a:pt x="286" y="40"/>
                  <a:pt x="233" y="0"/>
                  <a:pt x="1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4"/>
          <p:cNvSpPr/>
          <p:nvPr/>
        </p:nvSpPr>
        <p:spPr>
          <a:xfrm>
            <a:off x="129327" y="5399129"/>
            <a:ext cx="42419" cy="154167"/>
          </a:xfrm>
          <a:custGeom>
            <a:avLst/>
            <a:gdLst/>
            <a:ahLst/>
            <a:cxnLst/>
            <a:rect l="l" t="t" r="r" b="b"/>
            <a:pathLst>
              <a:path w="361" h="1312" extrusionOk="0">
                <a:moveTo>
                  <a:pt x="212" y="1"/>
                </a:moveTo>
                <a:cubicBezTo>
                  <a:pt x="128" y="1"/>
                  <a:pt x="43" y="64"/>
                  <a:pt x="43" y="149"/>
                </a:cubicBezTo>
                <a:lnTo>
                  <a:pt x="1" y="1164"/>
                </a:lnTo>
                <a:cubicBezTo>
                  <a:pt x="1" y="1249"/>
                  <a:pt x="64" y="1312"/>
                  <a:pt x="149" y="1312"/>
                </a:cubicBezTo>
                <a:cubicBezTo>
                  <a:pt x="233" y="1312"/>
                  <a:pt x="297" y="1249"/>
                  <a:pt x="297" y="1164"/>
                </a:cubicBezTo>
                <a:lnTo>
                  <a:pt x="339" y="170"/>
                </a:lnTo>
                <a:cubicBezTo>
                  <a:pt x="360" y="85"/>
                  <a:pt x="297" y="22"/>
                  <a:pt x="2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4"/>
          <p:cNvSpPr/>
          <p:nvPr/>
        </p:nvSpPr>
        <p:spPr>
          <a:xfrm>
            <a:off x="1584744" y="5654585"/>
            <a:ext cx="73088" cy="114920"/>
          </a:xfrm>
          <a:custGeom>
            <a:avLst/>
            <a:gdLst/>
            <a:ahLst/>
            <a:cxnLst/>
            <a:rect l="l" t="t" r="r" b="b"/>
            <a:pathLst>
              <a:path w="622" h="978" extrusionOk="0">
                <a:moveTo>
                  <a:pt x="170" y="0"/>
                </a:moveTo>
                <a:cubicBezTo>
                  <a:pt x="82" y="0"/>
                  <a:pt x="0" y="72"/>
                  <a:pt x="30" y="174"/>
                </a:cubicBezTo>
                <a:lnTo>
                  <a:pt x="326" y="893"/>
                </a:lnTo>
                <a:cubicBezTo>
                  <a:pt x="368" y="957"/>
                  <a:pt x="410" y="978"/>
                  <a:pt x="474" y="978"/>
                </a:cubicBezTo>
                <a:lnTo>
                  <a:pt x="516" y="978"/>
                </a:lnTo>
                <a:cubicBezTo>
                  <a:pt x="601" y="936"/>
                  <a:pt x="622" y="851"/>
                  <a:pt x="601" y="788"/>
                </a:cubicBezTo>
                <a:lnTo>
                  <a:pt x="283" y="47"/>
                </a:lnTo>
                <a:cubicBezTo>
                  <a:pt x="251" y="15"/>
                  <a:pt x="210" y="0"/>
                  <a:pt x="1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4"/>
          <p:cNvSpPr/>
          <p:nvPr/>
        </p:nvSpPr>
        <p:spPr>
          <a:xfrm>
            <a:off x="1677573" y="5597948"/>
            <a:ext cx="42419" cy="154167"/>
          </a:xfrm>
          <a:custGeom>
            <a:avLst/>
            <a:gdLst/>
            <a:ahLst/>
            <a:cxnLst/>
            <a:rect l="l" t="t" r="r" b="b"/>
            <a:pathLst>
              <a:path w="361" h="1312" extrusionOk="0">
                <a:moveTo>
                  <a:pt x="212" y="1"/>
                </a:moveTo>
                <a:cubicBezTo>
                  <a:pt x="128" y="1"/>
                  <a:pt x="64" y="64"/>
                  <a:pt x="64" y="149"/>
                </a:cubicBezTo>
                <a:lnTo>
                  <a:pt x="22" y="1143"/>
                </a:lnTo>
                <a:cubicBezTo>
                  <a:pt x="1" y="1227"/>
                  <a:pt x="64" y="1312"/>
                  <a:pt x="149" y="1312"/>
                </a:cubicBezTo>
                <a:cubicBezTo>
                  <a:pt x="234" y="1312"/>
                  <a:pt x="318" y="1248"/>
                  <a:pt x="318" y="1164"/>
                </a:cubicBezTo>
                <a:lnTo>
                  <a:pt x="360" y="170"/>
                </a:lnTo>
                <a:cubicBezTo>
                  <a:pt x="360" y="85"/>
                  <a:pt x="297" y="1"/>
                  <a:pt x="2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4"/>
          <p:cNvSpPr/>
          <p:nvPr/>
        </p:nvSpPr>
        <p:spPr>
          <a:xfrm>
            <a:off x="8482093" y="4139300"/>
            <a:ext cx="83963" cy="114968"/>
          </a:xfrm>
          <a:custGeom>
            <a:avLst/>
            <a:gdLst/>
            <a:ahLst/>
            <a:cxnLst/>
            <a:rect l="l" t="t" r="r" b="b"/>
            <a:pathLst>
              <a:path w="742" h="1016" extrusionOk="0">
                <a:moveTo>
                  <a:pt x="128" y="1"/>
                </a:moveTo>
                <a:cubicBezTo>
                  <a:pt x="86" y="1"/>
                  <a:pt x="43" y="22"/>
                  <a:pt x="22" y="64"/>
                </a:cubicBezTo>
                <a:cubicBezTo>
                  <a:pt x="22" y="85"/>
                  <a:pt x="1" y="128"/>
                  <a:pt x="1" y="149"/>
                </a:cubicBezTo>
                <a:cubicBezTo>
                  <a:pt x="1" y="403"/>
                  <a:pt x="43" y="635"/>
                  <a:pt x="170" y="826"/>
                </a:cubicBezTo>
                <a:lnTo>
                  <a:pt x="509" y="1016"/>
                </a:lnTo>
                <a:lnTo>
                  <a:pt x="614" y="762"/>
                </a:lnTo>
                <a:cubicBezTo>
                  <a:pt x="657" y="656"/>
                  <a:pt x="699" y="551"/>
                  <a:pt x="720" y="445"/>
                </a:cubicBezTo>
                <a:cubicBezTo>
                  <a:pt x="741" y="339"/>
                  <a:pt x="741" y="212"/>
                  <a:pt x="678" y="128"/>
                </a:cubicBezTo>
                <a:cubicBezTo>
                  <a:pt x="678" y="106"/>
                  <a:pt x="657" y="85"/>
                  <a:pt x="657" y="85"/>
                </a:cubicBezTo>
                <a:cubicBezTo>
                  <a:pt x="644" y="73"/>
                  <a:pt x="630" y="68"/>
                  <a:pt x="615" y="68"/>
                </a:cubicBezTo>
                <a:cubicBezTo>
                  <a:pt x="579" y="68"/>
                  <a:pt x="538" y="98"/>
                  <a:pt x="509" y="128"/>
                </a:cubicBezTo>
                <a:cubicBezTo>
                  <a:pt x="424" y="212"/>
                  <a:pt x="360" y="318"/>
                  <a:pt x="318" y="466"/>
                </a:cubicBezTo>
                <a:cubicBezTo>
                  <a:pt x="297" y="339"/>
                  <a:pt x="255" y="212"/>
                  <a:pt x="212" y="106"/>
                </a:cubicBezTo>
                <a:cubicBezTo>
                  <a:pt x="191" y="64"/>
                  <a:pt x="170" y="1"/>
                  <a:pt x="128" y="1"/>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4"/>
          <p:cNvSpPr/>
          <p:nvPr/>
        </p:nvSpPr>
        <p:spPr>
          <a:xfrm>
            <a:off x="8726286" y="4150389"/>
            <a:ext cx="110215" cy="123115"/>
          </a:xfrm>
          <a:custGeom>
            <a:avLst/>
            <a:gdLst/>
            <a:ahLst/>
            <a:cxnLst/>
            <a:rect l="l" t="t" r="r" b="b"/>
            <a:pathLst>
              <a:path w="974" h="1088" extrusionOk="0">
                <a:moveTo>
                  <a:pt x="123" y="0"/>
                </a:moveTo>
                <a:cubicBezTo>
                  <a:pt x="85" y="0"/>
                  <a:pt x="58" y="20"/>
                  <a:pt x="42" y="51"/>
                </a:cubicBezTo>
                <a:cubicBezTo>
                  <a:pt x="21" y="72"/>
                  <a:pt x="21" y="114"/>
                  <a:pt x="21" y="156"/>
                </a:cubicBezTo>
                <a:cubicBezTo>
                  <a:pt x="0" y="431"/>
                  <a:pt x="85" y="685"/>
                  <a:pt x="233" y="897"/>
                </a:cubicBezTo>
                <a:lnTo>
                  <a:pt x="698" y="1087"/>
                </a:lnTo>
                <a:lnTo>
                  <a:pt x="825" y="812"/>
                </a:lnTo>
                <a:cubicBezTo>
                  <a:pt x="888" y="706"/>
                  <a:pt x="931" y="601"/>
                  <a:pt x="952" y="474"/>
                </a:cubicBezTo>
                <a:cubicBezTo>
                  <a:pt x="973" y="368"/>
                  <a:pt x="952" y="241"/>
                  <a:pt x="888" y="135"/>
                </a:cubicBezTo>
                <a:cubicBezTo>
                  <a:pt x="888" y="114"/>
                  <a:pt x="867" y="93"/>
                  <a:pt x="867" y="93"/>
                </a:cubicBezTo>
                <a:cubicBezTo>
                  <a:pt x="841" y="84"/>
                  <a:pt x="811" y="79"/>
                  <a:pt x="782" y="79"/>
                </a:cubicBezTo>
                <a:cubicBezTo>
                  <a:pt x="741" y="79"/>
                  <a:pt x="702" y="89"/>
                  <a:pt x="677" y="114"/>
                </a:cubicBezTo>
                <a:cubicBezTo>
                  <a:pt x="550" y="220"/>
                  <a:pt x="465" y="347"/>
                  <a:pt x="444" y="495"/>
                </a:cubicBezTo>
                <a:cubicBezTo>
                  <a:pt x="381" y="347"/>
                  <a:pt x="339" y="220"/>
                  <a:pt x="275" y="93"/>
                </a:cubicBezTo>
                <a:cubicBezTo>
                  <a:pt x="254" y="51"/>
                  <a:pt x="212" y="8"/>
                  <a:pt x="169" y="8"/>
                </a:cubicBezTo>
                <a:cubicBezTo>
                  <a:pt x="152" y="3"/>
                  <a:pt x="137" y="0"/>
                  <a:pt x="123" y="0"/>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4"/>
          <p:cNvSpPr/>
          <p:nvPr/>
        </p:nvSpPr>
        <p:spPr>
          <a:xfrm>
            <a:off x="7223333" y="5213837"/>
            <a:ext cx="1498205" cy="299302"/>
          </a:xfrm>
          <a:custGeom>
            <a:avLst/>
            <a:gdLst/>
            <a:ahLst/>
            <a:cxnLst/>
            <a:rect l="l" t="t" r="r" b="b"/>
            <a:pathLst>
              <a:path w="13240" h="2645" extrusionOk="0">
                <a:moveTo>
                  <a:pt x="6620" y="1"/>
                </a:moveTo>
                <a:cubicBezTo>
                  <a:pt x="2961" y="1"/>
                  <a:pt x="0" y="593"/>
                  <a:pt x="0" y="1333"/>
                </a:cubicBezTo>
                <a:cubicBezTo>
                  <a:pt x="0" y="2052"/>
                  <a:pt x="2961" y="2644"/>
                  <a:pt x="6620" y="2644"/>
                </a:cubicBezTo>
                <a:cubicBezTo>
                  <a:pt x="10279" y="2644"/>
                  <a:pt x="13240" y="2052"/>
                  <a:pt x="13240" y="1333"/>
                </a:cubicBezTo>
                <a:cubicBezTo>
                  <a:pt x="13240" y="593"/>
                  <a:pt x="10279" y="1"/>
                  <a:pt x="6620" y="1"/>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4"/>
          <p:cNvSpPr/>
          <p:nvPr/>
        </p:nvSpPr>
        <p:spPr>
          <a:xfrm>
            <a:off x="8495276" y="4139300"/>
            <a:ext cx="83963" cy="114968"/>
          </a:xfrm>
          <a:custGeom>
            <a:avLst/>
            <a:gdLst/>
            <a:ahLst/>
            <a:cxnLst/>
            <a:rect l="l" t="t" r="r" b="b"/>
            <a:pathLst>
              <a:path w="742" h="1016" extrusionOk="0">
                <a:moveTo>
                  <a:pt x="128" y="1"/>
                </a:moveTo>
                <a:cubicBezTo>
                  <a:pt x="86" y="1"/>
                  <a:pt x="43" y="22"/>
                  <a:pt x="22" y="64"/>
                </a:cubicBezTo>
                <a:cubicBezTo>
                  <a:pt x="22" y="85"/>
                  <a:pt x="1" y="128"/>
                  <a:pt x="1" y="149"/>
                </a:cubicBezTo>
                <a:cubicBezTo>
                  <a:pt x="1" y="403"/>
                  <a:pt x="43" y="635"/>
                  <a:pt x="170" y="826"/>
                </a:cubicBezTo>
                <a:lnTo>
                  <a:pt x="509" y="1016"/>
                </a:lnTo>
                <a:lnTo>
                  <a:pt x="614" y="762"/>
                </a:lnTo>
                <a:cubicBezTo>
                  <a:pt x="657" y="656"/>
                  <a:pt x="699" y="551"/>
                  <a:pt x="720" y="445"/>
                </a:cubicBezTo>
                <a:cubicBezTo>
                  <a:pt x="741" y="339"/>
                  <a:pt x="741" y="212"/>
                  <a:pt x="678" y="128"/>
                </a:cubicBezTo>
                <a:cubicBezTo>
                  <a:pt x="678" y="106"/>
                  <a:pt x="657" y="85"/>
                  <a:pt x="657" y="85"/>
                </a:cubicBezTo>
                <a:cubicBezTo>
                  <a:pt x="644" y="73"/>
                  <a:pt x="630" y="68"/>
                  <a:pt x="615" y="68"/>
                </a:cubicBezTo>
                <a:cubicBezTo>
                  <a:pt x="579" y="68"/>
                  <a:pt x="538" y="98"/>
                  <a:pt x="509" y="128"/>
                </a:cubicBezTo>
                <a:cubicBezTo>
                  <a:pt x="424" y="212"/>
                  <a:pt x="360" y="318"/>
                  <a:pt x="318" y="466"/>
                </a:cubicBezTo>
                <a:cubicBezTo>
                  <a:pt x="297" y="339"/>
                  <a:pt x="255" y="212"/>
                  <a:pt x="212" y="106"/>
                </a:cubicBezTo>
                <a:cubicBezTo>
                  <a:pt x="191" y="64"/>
                  <a:pt x="170" y="1"/>
                  <a:pt x="1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4"/>
          <p:cNvSpPr/>
          <p:nvPr/>
        </p:nvSpPr>
        <p:spPr>
          <a:xfrm>
            <a:off x="8739469" y="4150389"/>
            <a:ext cx="110215" cy="123115"/>
          </a:xfrm>
          <a:custGeom>
            <a:avLst/>
            <a:gdLst/>
            <a:ahLst/>
            <a:cxnLst/>
            <a:rect l="l" t="t" r="r" b="b"/>
            <a:pathLst>
              <a:path w="974" h="1088" extrusionOk="0">
                <a:moveTo>
                  <a:pt x="123" y="0"/>
                </a:moveTo>
                <a:cubicBezTo>
                  <a:pt x="85" y="0"/>
                  <a:pt x="58" y="20"/>
                  <a:pt x="42" y="51"/>
                </a:cubicBezTo>
                <a:cubicBezTo>
                  <a:pt x="21" y="72"/>
                  <a:pt x="21" y="114"/>
                  <a:pt x="21" y="156"/>
                </a:cubicBezTo>
                <a:cubicBezTo>
                  <a:pt x="0" y="431"/>
                  <a:pt x="85" y="685"/>
                  <a:pt x="233" y="897"/>
                </a:cubicBezTo>
                <a:lnTo>
                  <a:pt x="698" y="1087"/>
                </a:lnTo>
                <a:lnTo>
                  <a:pt x="825" y="812"/>
                </a:lnTo>
                <a:cubicBezTo>
                  <a:pt x="888" y="706"/>
                  <a:pt x="931" y="601"/>
                  <a:pt x="952" y="474"/>
                </a:cubicBezTo>
                <a:cubicBezTo>
                  <a:pt x="973" y="368"/>
                  <a:pt x="952" y="241"/>
                  <a:pt x="888" y="135"/>
                </a:cubicBezTo>
                <a:cubicBezTo>
                  <a:pt x="888" y="114"/>
                  <a:pt x="867" y="93"/>
                  <a:pt x="867" y="93"/>
                </a:cubicBezTo>
                <a:cubicBezTo>
                  <a:pt x="841" y="84"/>
                  <a:pt x="811" y="79"/>
                  <a:pt x="782" y="79"/>
                </a:cubicBezTo>
                <a:cubicBezTo>
                  <a:pt x="741" y="79"/>
                  <a:pt x="702" y="89"/>
                  <a:pt x="677" y="114"/>
                </a:cubicBezTo>
                <a:cubicBezTo>
                  <a:pt x="550" y="220"/>
                  <a:pt x="465" y="347"/>
                  <a:pt x="444" y="495"/>
                </a:cubicBezTo>
                <a:cubicBezTo>
                  <a:pt x="381" y="347"/>
                  <a:pt x="339" y="220"/>
                  <a:pt x="275" y="93"/>
                </a:cubicBezTo>
                <a:cubicBezTo>
                  <a:pt x="254" y="51"/>
                  <a:pt x="212" y="8"/>
                  <a:pt x="169" y="8"/>
                </a:cubicBezTo>
                <a:cubicBezTo>
                  <a:pt x="152" y="3"/>
                  <a:pt x="137" y="0"/>
                  <a:pt x="1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7" name="Google Shape;537;p14"/>
          <p:cNvGrpSpPr/>
          <p:nvPr/>
        </p:nvGrpSpPr>
        <p:grpSpPr>
          <a:xfrm>
            <a:off x="-152743" y="4192710"/>
            <a:ext cx="9351762" cy="1901951"/>
            <a:chOff x="-152743" y="4192710"/>
            <a:chExt cx="9351762" cy="1901951"/>
          </a:xfrm>
        </p:grpSpPr>
        <p:sp>
          <p:nvSpPr>
            <p:cNvPr id="538" name="Google Shape;538;p14"/>
            <p:cNvSpPr/>
            <p:nvPr/>
          </p:nvSpPr>
          <p:spPr>
            <a:xfrm>
              <a:off x="-152743" y="4314792"/>
              <a:ext cx="5847754" cy="1489611"/>
            </a:xfrm>
            <a:custGeom>
              <a:avLst/>
              <a:gdLst/>
              <a:ahLst/>
              <a:cxnLst/>
              <a:rect l="l" t="t" r="r" b="b"/>
              <a:pathLst>
                <a:path w="49766" h="12677" extrusionOk="0">
                  <a:moveTo>
                    <a:pt x="13886" y="0"/>
                  </a:moveTo>
                  <a:cubicBezTo>
                    <a:pt x="3627" y="0"/>
                    <a:pt x="1" y="1911"/>
                    <a:pt x="1" y="1911"/>
                  </a:cubicBezTo>
                  <a:lnTo>
                    <a:pt x="1" y="12676"/>
                  </a:lnTo>
                  <a:lnTo>
                    <a:pt x="49765" y="12676"/>
                  </a:lnTo>
                  <a:lnTo>
                    <a:pt x="49765" y="5422"/>
                  </a:lnTo>
                  <a:cubicBezTo>
                    <a:pt x="49765" y="5422"/>
                    <a:pt x="46952" y="3222"/>
                    <a:pt x="27474" y="896"/>
                  </a:cubicBezTo>
                  <a:cubicBezTo>
                    <a:pt x="22017" y="241"/>
                    <a:pt x="17532" y="0"/>
                    <a:pt x="13886" y="0"/>
                  </a:cubicBezTo>
                  <a:close/>
                </a:path>
              </a:pathLst>
            </a:custGeom>
            <a:solidFill>
              <a:srgbClr val="89B98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4"/>
            <p:cNvSpPr/>
            <p:nvPr/>
          </p:nvSpPr>
          <p:spPr>
            <a:xfrm>
              <a:off x="-70725" y="4375307"/>
              <a:ext cx="129373" cy="137481"/>
            </a:xfrm>
            <a:custGeom>
              <a:avLst/>
              <a:gdLst/>
              <a:ahLst/>
              <a:cxnLst/>
              <a:rect l="l" t="t" r="r" b="b"/>
              <a:pathLst>
                <a:path w="1101" h="1170" extrusionOk="0">
                  <a:moveTo>
                    <a:pt x="659" y="0"/>
                  </a:moveTo>
                  <a:cubicBezTo>
                    <a:pt x="603" y="0"/>
                    <a:pt x="551" y="21"/>
                    <a:pt x="508" y="64"/>
                  </a:cubicBezTo>
                  <a:cubicBezTo>
                    <a:pt x="445" y="127"/>
                    <a:pt x="424" y="233"/>
                    <a:pt x="445" y="317"/>
                  </a:cubicBezTo>
                  <a:cubicBezTo>
                    <a:pt x="445" y="487"/>
                    <a:pt x="487" y="656"/>
                    <a:pt x="529" y="825"/>
                  </a:cubicBezTo>
                  <a:lnTo>
                    <a:pt x="170" y="487"/>
                  </a:lnTo>
                  <a:cubicBezTo>
                    <a:pt x="149" y="444"/>
                    <a:pt x="128" y="444"/>
                    <a:pt x="85" y="423"/>
                  </a:cubicBezTo>
                  <a:cubicBezTo>
                    <a:pt x="43" y="423"/>
                    <a:pt x="1" y="465"/>
                    <a:pt x="1" y="529"/>
                  </a:cubicBezTo>
                  <a:cubicBezTo>
                    <a:pt x="1" y="571"/>
                    <a:pt x="1" y="614"/>
                    <a:pt x="43" y="656"/>
                  </a:cubicBezTo>
                  <a:cubicBezTo>
                    <a:pt x="106" y="825"/>
                    <a:pt x="212" y="973"/>
                    <a:pt x="360" y="1100"/>
                  </a:cubicBezTo>
                  <a:cubicBezTo>
                    <a:pt x="395" y="1135"/>
                    <a:pt x="429" y="1169"/>
                    <a:pt x="475" y="1169"/>
                  </a:cubicBezTo>
                  <a:cubicBezTo>
                    <a:pt x="486" y="1169"/>
                    <a:pt x="497" y="1167"/>
                    <a:pt x="508" y="1163"/>
                  </a:cubicBezTo>
                  <a:lnTo>
                    <a:pt x="1079" y="1015"/>
                  </a:lnTo>
                  <a:cubicBezTo>
                    <a:pt x="1100" y="783"/>
                    <a:pt x="1079" y="550"/>
                    <a:pt x="995" y="317"/>
                  </a:cubicBezTo>
                  <a:cubicBezTo>
                    <a:pt x="952" y="212"/>
                    <a:pt x="910" y="127"/>
                    <a:pt x="825" y="64"/>
                  </a:cubicBezTo>
                  <a:cubicBezTo>
                    <a:pt x="773" y="21"/>
                    <a:pt x="714" y="0"/>
                    <a:pt x="659" y="0"/>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4"/>
            <p:cNvSpPr/>
            <p:nvPr/>
          </p:nvSpPr>
          <p:spPr>
            <a:xfrm>
              <a:off x="128093" y="4863894"/>
              <a:ext cx="77201" cy="120325"/>
            </a:xfrm>
            <a:custGeom>
              <a:avLst/>
              <a:gdLst/>
              <a:ahLst/>
              <a:cxnLst/>
              <a:rect l="l" t="t" r="r" b="b"/>
              <a:pathLst>
                <a:path w="657" h="1024" extrusionOk="0">
                  <a:moveTo>
                    <a:pt x="166" y="1"/>
                  </a:moveTo>
                  <a:cubicBezTo>
                    <a:pt x="146" y="1"/>
                    <a:pt x="126" y="4"/>
                    <a:pt x="106" y="9"/>
                  </a:cubicBezTo>
                  <a:cubicBezTo>
                    <a:pt x="43" y="51"/>
                    <a:pt x="1" y="136"/>
                    <a:pt x="43" y="199"/>
                  </a:cubicBezTo>
                  <a:lnTo>
                    <a:pt x="339" y="939"/>
                  </a:lnTo>
                  <a:cubicBezTo>
                    <a:pt x="360" y="981"/>
                    <a:pt x="424" y="1024"/>
                    <a:pt x="487" y="1024"/>
                  </a:cubicBezTo>
                  <a:cubicBezTo>
                    <a:pt x="508" y="1024"/>
                    <a:pt x="529" y="1024"/>
                    <a:pt x="550" y="1003"/>
                  </a:cubicBezTo>
                  <a:cubicBezTo>
                    <a:pt x="614" y="981"/>
                    <a:pt x="656" y="897"/>
                    <a:pt x="614" y="812"/>
                  </a:cubicBezTo>
                  <a:lnTo>
                    <a:pt x="318" y="93"/>
                  </a:lnTo>
                  <a:cubicBezTo>
                    <a:pt x="286" y="29"/>
                    <a:pt x="229" y="1"/>
                    <a:pt x="166" y="1"/>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4"/>
            <p:cNvSpPr/>
            <p:nvPr/>
          </p:nvSpPr>
          <p:spPr>
            <a:xfrm>
              <a:off x="225035" y="4813836"/>
              <a:ext cx="42537" cy="150994"/>
            </a:xfrm>
            <a:custGeom>
              <a:avLst/>
              <a:gdLst/>
              <a:ahLst/>
              <a:cxnLst/>
              <a:rect l="l" t="t" r="r" b="b"/>
              <a:pathLst>
                <a:path w="362" h="1285" extrusionOk="0">
                  <a:moveTo>
                    <a:pt x="183" y="1"/>
                  </a:moveTo>
                  <a:cubicBezTo>
                    <a:pt x="107" y="1"/>
                    <a:pt x="33" y="38"/>
                    <a:pt x="43" y="117"/>
                  </a:cubicBezTo>
                  <a:lnTo>
                    <a:pt x="0" y="1133"/>
                  </a:lnTo>
                  <a:cubicBezTo>
                    <a:pt x="0" y="1217"/>
                    <a:pt x="64" y="1281"/>
                    <a:pt x="148" y="1281"/>
                  </a:cubicBezTo>
                  <a:cubicBezTo>
                    <a:pt x="157" y="1283"/>
                    <a:pt x="166" y="1285"/>
                    <a:pt x="174" y="1285"/>
                  </a:cubicBezTo>
                  <a:cubicBezTo>
                    <a:pt x="233" y="1285"/>
                    <a:pt x="297" y="1227"/>
                    <a:pt x="297" y="1154"/>
                  </a:cubicBezTo>
                  <a:lnTo>
                    <a:pt x="339" y="139"/>
                  </a:lnTo>
                  <a:cubicBezTo>
                    <a:pt x="361" y="49"/>
                    <a:pt x="270" y="1"/>
                    <a:pt x="183" y="1"/>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4"/>
            <p:cNvSpPr/>
            <p:nvPr/>
          </p:nvSpPr>
          <p:spPr>
            <a:xfrm>
              <a:off x="-139054" y="4314792"/>
              <a:ext cx="5847754" cy="1489611"/>
            </a:xfrm>
            <a:custGeom>
              <a:avLst/>
              <a:gdLst/>
              <a:ahLst/>
              <a:cxnLst/>
              <a:rect l="l" t="t" r="r" b="b"/>
              <a:pathLst>
                <a:path w="49766" h="12677" extrusionOk="0">
                  <a:moveTo>
                    <a:pt x="13886" y="0"/>
                  </a:moveTo>
                  <a:cubicBezTo>
                    <a:pt x="3627" y="0"/>
                    <a:pt x="1" y="1911"/>
                    <a:pt x="1" y="1911"/>
                  </a:cubicBezTo>
                  <a:lnTo>
                    <a:pt x="1" y="12676"/>
                  </a:lnTo>
                  <a:lnTo>
                    <a:pt x="49765" y="12676"/>
                  </a:lnTo>
                  <a:lnTo>
                    <a:pt x="49765" y="5422"/>
                  </a:lnTo>
                  <a:cubicBezTo>
                    <a:pt x="49765" y="5422"/>
                    <a:pt x="46952" y="3222"/>
                    <a:pt x="27474" y="896"/>
                  </a:cubicBezTo>
                  <a:cubicBezTo>
                    <a:pt x="22017" y="241"/>
                    <a:pt x="17532" y="0"/>
                    <a:pt x="138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4"/>
            <p:cNvSpPr/>
            <p:nvPr/>
          </p:nvSpPr>
          <p:spPr>
            <a:xfrm>
              <a:off x="5527153" y="4805258"/>
              <a:ext cx="124320" cy="131723"/>
            </a:xfrm>
            <a:custGeom>
              <a:avLst/>
              <a:gdLst/>
              <a:ahLst/>
              <a:cxnLst/>
              <a:rect l="l" t="t" r="r" b="b"/>
              <a:pathLst>
                <a:path w="1058" h="1121" extrusionOk="0">
                  <a:moveTo>
                    <a:pt x="762" y="0"/>
                  </a:moveTo>
                  <a:cubicBezTo>
                    <a:pt x="677" y="42"/>
                    <a:pt x="614" y="85"/>
                    <a:pt x="571" y="169"/>
                  </a:cubicBezTo>
                  <a:cubicBezTo>
                    <a:pt x="466" y="317"/>
                    <a:pt x="402" y="465"/>
                    <a:pt x="339" y="635"/>
                  </a:cubicBezTo>
                  <a:lnTo>
                    <a:pt x="254" y="127"/>
                  </a:lnTo>
                  <a:cubicBezTo>
                    <a:pt x="254" y="106"/>
                    <a:pt x="233" y="63"/>
                    <a:pt x="212" y="42"/>
                  </a:cubicBezTo>
                  <a:cubicBezTo>
                    <a:pt x="194" y="34"/>
                    <a:pt x="177" y="28"/>
                    <a:pt x="159" y="28"/>
                  </a:cubicBezTo>
                  <a:cubicBezTo>
                    <a:pt x="135" y="28"/>
                    <a:pt x="110" y="39"/>
                    <a:pt x="85" y="63"/>
                  </a:cubicBezTo>
                  <a:cubicBezTo>
                    <a:pt x="64" y="106"/>
                    <a:pt x="43" y="148"/>
                    <a:pt x="43" y="190"/>
                  </a:cubicBezTo>
                  <a:cubicBezTo>
                    <a:pt x="0" y="381"/>
                    <a:pt x="0" y="571"/>
                    <a:pt x="22" y="740"/>
                  </a:cubicBezTo>
                  <a:cubicBezTo>
                    <a:pt x="43" y="804"/>
                    <a:pt x="64" y="867"/>
                    <a:pt x="106" y="888"/>
                  </a:cubicBezTo>
                  <a:lnTo>
                    <a:pt x="656" y="1121"/>
                  </a:lnTo>
                  <a:cubicBezTo>
                    <a:pt x="825" y="952"/>
                    <a:pt x="952" y="740"/>
                    <a:pt x="1016" y="508"/>
                  </a:cubicBezTo>
                  <a:cubicBezTo>
                    <a:pt x="1058" y="402"/>
                    <a:pt x="1058" y="296"/>
                    <a:pt x="1037" y="190"/>
                  </a:cubicBezTo>
                  <a:cubicBezTo>
                    <a:pt x="994" y="63"/>
                    <a:pt x="889" y="0"/>
                    <a:pt x="7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4"/>
            <p:cNvSpPr/>
            <p:nvPr/>
          </p:nvSpPr>
          <p:spPr>
            <a:xfrm>
              <a:off x="3670692" y="4415142"/>
              <a:ext cx="121970" cy="131723"/>
            </a:xfrm>
            <a:custGeom>
              <a:avLst/>
              <a:gdLst/>
              <a:ahLst/>
              <a:cxnLst/>
              <a:rect l="l" t="t" r="r" b="b"/>
              <a:pathLst>
                <a:path w="1038" h="1121" extrusionOk="0">
                  <a:moveTo>
                    <a:pt x="770" y="0"/>
                  </a:moveTo>
                  <a:cubicBezTo>
                    <a:pt x="735" y="0"/>
                    <a:pt x="697" y="7"/>
                    <a:pt x="656" y="21"/>
                  </a:cubicBezTo>
                  <a:cubicBezTo>
                    <a:pt x="593" y="63"/>
                    <a:pt x="530" y="148"/>
                    <a:pt x="508" y="232"/>
                  </a:cubicBezTo>
                  <a:cubicBezTo>
                    <a:pt x="466" y="401"/>
                    <a:pt x="445" y="571"/>
                    <a:pt x="424" y="740"/>
                  </a:cubicBezTo>
                  <a:cubicBezTo>
                    <a:pt x="360" y="592"/>
                    <a:pt x="276" y="444"/>
                    <a:pt x="212" y="296"/>
                  </a:cubicBezTo>
                  <a:cubicBezTo>
                    <a:pt x="191" y="253"/>
                    <a:pt x="170" y="232"/>
                    <a:pt x="149" y="211"/>
                  </a:cubicBezTo>
                  <a:cubicBezTo>
                    <a:pt x="138" y="205"/>
                    <a:pt x="126" y="203"/>
                    <a:pt x="115" y="203"/>
                  </a:cubicBezTo>
                  <a:cubicBezTo>
                    <a:pt x="85" y="203"/>
                    <a:pt x="59" y="222"/>
                    <a:pt x="43" y="253"/>
                  </a:cubicBezTo>
                  <a:cubicBezTo>
                    <a:pt x="22" y="296"/>
                    <a:pt x="1" y="359"/>
                    <a:pt x="22" y="401"/>
                  </a:cubicBezTo>
                  <a:cubicBezTo>
                    <a:pt x="22" y="592"/>
                    <a:pt x="85" y="761"/>
                    <a:pt x="170" y="930"/>
                  </a:cubicBezTo>
                  <a:cubicBezTo>
                    <a:pt x="191" y="994"/>
                    <a:pt x="212" y="1057"/>
                    <a:pt x="276" y="1057"/>
                  </a:cubicBezTo>
                  <a:lnTo>
                    <a:pt x="847" y="1121"/>
                  </a:lnTo>
                  <a:cubicBezTo>
                    <a:pt x="953" y="909"/>
                    <a:pt x="1016" y="676"/>
                    <a:pt x="1037" y="444"/>
                  </a:cubicBezTo>
                  <a:cubicBezTo>
                    <a:pt x="1037" y="317"/>
                    <a:pt x="1016" y="211"/>
                    <a:pt x="953" y="105"/>
                  </a:cubicBezTo>
                  <a:cubicBezTo>
                    <a:pt x="909" y="33"/>
                    <a:pt x="846" y="0"/>
                    <a:pt x="7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4"/>
            <p:cNvSpPr/>
            <p:nvPr/>
          </p:nvSpPr>
          <p:spPr>
            <a:xfrm>
              <a:off x="3404778" y="4397633"/>
              <a:ext cx="82136" cy="104462"/>
            </a:xfrm>
            <a:custGeom>
              <a:avLst/>
              <a:gdLst/>
              <a:ahLst/>
              <a:cxnLst/>
              <a:rect l="l" t="t" r="r" b="b"/>
              <a:pathLst>
                <a:path w="699" h="889" extrusionOk="0">
                  <a:moveTo>
                    <a:pt x="107" y="1"/>
                  </a:moveTo>
                  <a:cubicBezTo>
                    <a:pt x="64" y="1"/>
                    <a:pt x="43" y="1"/>
                    <a:pt x="22" y="43"/>
                  </a:cubicBezTo>
                  <a:cubicBezTo>
                    <a:pt x="22" y="64"/>
                    <a:pt x="1" y="106"/>
                    <a:pt x="22" y="127"/>
                  </a:cubicBezTo>
                  <a:cubicBezTo>
                    <a:pt x="1" y="360"/>
                    <a:pt x="64" y="572"/>
                    <a:pt x="191" y="741"/>
                  </a:cubicBezTo>
                  <a:lnTo>
                    <a:pt x="508" y="889"/>
                  </a:lnTo>
                  <a:lnTo>
                    <a:pt x="593" y="656"/>
                  </a:lnTo>
                  <a:cubicBezTo>
                    <a:pt x="635" y="572"/>
                    <a:pt x="656" y="466"/>
                    <a:pt x="678" y="360"/>
                  </a:cubicBezTo>
                  <a:cubicBezTo>
                    <a:pt x="699" y="254"/>
                    <a:pt x="678" y="170"/>
                    <a:pt x="635" y="64"/>
                  </a:cubicBezTo>
                  <a:cubicBezTo>
                    <a:pt x="614" y="64"/>
                    <a:pt x="614" y="43"/>
                    <a:pt x="593" y="43"/>
                  </a:cubicBezTo>
                  <a:cubicBezTo>
                    <a:pt x="582" y="37"/>
                    <a:pt x="570" y="35"/>
                    <a:pt x="559" y="35"/>
                  </a:cubicBezTo>
                  <a:cubicBezTo>
                    <a:pt x="528" y="35"/>
                    <a:pt x="497" y="54"/>
                    <a:pt x="466" y="85"/>
                  </a:cubicBezTo>
                  <a:cubicBezTo>
                    <a:pt x="381" y="170"/>
                    <a:pt x="339" y="275"/>
                    <a:pt x="318" y="402"/>
                  </a:cubicBezTo>
                  <a:cubicBezTo>
                    <a:pt x="276" y="297"/>
                    <a:pt x="233" y="191"/>
                    <a:pt x="191" y="85"/>
                  </a:cubicBezTo>
                  <a:cubicBezTo>
                    <a:pt x="170" y="43"/>
                    <a:pt x="149" y="1"/>
                    <a:pt x="1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4"/>
            <p:cNvSpPr/>
            <p:nvPr/>
          </p:nvSpPr>
          <p:spPr>
            <a:xfrm>
              <a:off x="-57036" y="4375307"/>
              <a:ext cx="129373" cy="137481"/>
            </a:xfrm>
            <a:custGeom>
              <a:avLst/>
              <a:gdLst/>
              <a:ahLst/>
              <a:cxnLst/>
              <a:rect l="l" t="t" r="r" b="b"/>
              <a:pathLst>
                <a:path w="1101" h="1170" extrusionOk="0">
                  <a:moveTo>
                    <a:pt x="659" y="0"/>
                  </a:moveTo>
                  <a:cubicBezTo>
                    <a:pt x="603" y="0"/>
                    <a:pt x="551" y="21"/>
                    <a:pt x="508" y="64"/>
                  </a:cubicBezTo>
                  <a:cubicBezTo>
                    <a:pt x="445" y="127"/>
                    <a:pt x="424" y="233"/>
                    <a:pt x="445" y="317"/>
                  </a:cubicBezTo>
                  <a:cubicBezTo>
                    <a:pt x="445" y="487"/>
                    <a:pt x="487" y="656"/>
                    <a:pt x="529" y="825"/>
                  </a:cubicBezTo>
                  <a:lnTo>
                    <a:pt x="170" y="487"/>
                  </a:lnTo>
                  <a:cubicBezTo>
                    <a:pt x="149" y="444"/>
                    <a:pt x="128" y="444"/>
                    <a:pt x="85" y="423"/>
                  </a:cubicBezTo>
                  <a:cubicBezTo>
                    <a:pt x="43" y="423"/>
                    <a:pt x="1" y="465"/>
                    <a:pt x="1" y="529"/>
                  </a:cubicBezTo>
                  <a:cubicBezTo>
                    <a:pt x="1" y="571"/>
                    <a:pt x="1" y="614"/>
                    <a:pt x="43" y="656"/>
                  </a:cubicBezTo>
                  <a:cubicBezTo>
                    <a:pt x="106" y="825"/>
                    <a:pt x="212" y="973"/>
                    <a:pt x="360" y="1100"/>
                  </a:cubicBezTo>
                  <a:cubicBezTo>
                    <a:pt x="395" y="1135"/>
                    <a:pt x="429" y="1169"/>
                    <a:pt x="475" y="1169"/>
                  </a:cubicBezTo>
                  <a:cubicBezTo>
                    <a:pt x="486" y="1169"/>
                    <a:pt x="497" y="1167"/>
                    <a:pt x="508" y="1163"/>
                  </a:cubicBezTo>
                  <a:lnTo>
                    <a:pt x="1079" y="1015"/>
                  </a:lnTo>
                  <a:cubicBezTo>
                    <a:pt x="1100" y="783"/>
                    <a:pt x="1079" y="550"/>
                    <a:pt x="995" y="317"/>
                  </a:cubicBezTo>
                  <a:cubicBezTo>
                    <a:pt x="952" y="212"/>
                    <a:pt x="910" y="127"/>
                    <a:pt x="825" y="64"/>
                  </a:cubicBezTo>
                  <a:cubicBezTo>
                    <a:pt x="773" y="21"/>
                    <a:pt x="714" y="0"/>
                    <a:pt x="6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4"/>
            <p:cNvSpPr/>
            <p:nvPr/>
          </p:nvSpPr>
          <p:spPr>
            <a:xfrm>
              <a:off x="141783" y="4863894"/>
              <a:ext cx="77201" cy="120325"/>
            </a:xfrm>
            <a:custGeom>
              <a:avLst/>
              <a:gdLst/>
              <a:ahLst/>
              <a:cxnLst/>
              <a:rect l="l" t="t" r="r" b="b"/>
              <a:pathLst>
                <a:path w="657" h="1024" extrusionOk="0">
                  <a:moveTo>
                    <a:pt x="166" y="1"/>
                  </a:moveTo>
                  <a:cubicBezTo>
                    <a:pt x="146" y="1"/>
                    <a:pt x="126" y="4"/>
                    <a:pt x="106" y="9"/>
                  </a:cubicBezTo>
                  <a:cubicBezTo>
                    <a:pt x="43" y="51"/>
                    <a:pt x="1" y="136"/>
                    <a:pt x="43" y="199"/>
                  </a:cubicBezTo>
                  <a:lnTo>
                    <a:pt x="339" y="939"/>
                  </a:lnTo>
                  <a:cubicBezTo>
                    <a:pt x="360" y="981"/>
                    <a:pt x="424" y="1024"/>
                    <a:pt x="487" y="1024"/>
                  </a:cubicBezTo>
                  <a:cubicBezTo>
                    <a:pt x="508" y="1024"/>
                    <a:pt x="529" y="1024"/>
                    <a:pt x="550" y="1003"/>
                  </a:cubicBezTo>
                  <a:cubicBezTo>
                    <a:pt x="614" y="981"/>
                    <a:pt x="656" y="897"/>
                    <a:pt x="614" y="812"/>
                  </a:cubicBezTo>
                  <a:lnTo>
                    <a:pt x="318" y="93"/>
                  </a:lnTo>
                  <a:cubicBezTo>
                    <a:pt x="286" y="29"/>
                    <a:pt x="229" y="1"/>
                    <a:pt x="1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4"/>
            <p:cNvSpPr/>
            <p:nvPr/>
          </p:nvSpPr>
          <p:spPr>
            <a:xfrm>
              <a:off x="238724" y="4813836"/>
              <a:ext cx="42537" cy="150994"/>
            </a:xfrm>
            <a:custGeom>
              <a:avLst/>
              <a:gdLst/>
              <a:ahLst/>
              <a:cxnLst/>
              <a:rect l="l" t="t" r="r" b="b"/>
              <a:pathLst>
                <a:path w="362" h="1285" extrusionOk="0">
                  <a:moveTo>
                    <a:pt x="183" y="1"/>
                  </a:moveTo>
                  <a:cubicBezTo>
                    <a:pt x="107" y="1"/>
                    <a:pt x="33" y="38"/>
                    <a:pt x="43" y="117"/>
                  </a:cubicBezTo>
                  <a:lnTo>
                    <a:pt x="0" y="1133"/>
                  </a:lnTo>
                  <a:cubicBezTo>
                    <a:pt x="0" y="1217"/>
                    <a:pt x="64" y="1281"/>
                    <a:pt x="148" y="1281"/>
                  </a:cubicBezTo>
                  <a:cubicBezTo>
                    <a:pt x="157" y="1283"/>
                    <a:pt x="166" y="1285"/>
                    <a:pt x="174" y="1285"/>
                  </a:cubicBezTo>
                  <a:cubicBezTo>
                    <a:pt x="233" y="1285"/>
                    <a:pt x="297" y="1227"/>
                    <a:pt x="297" y="1154"/>
                  </a:cubicBezTo>
                  <a:lnTo>
                    <a:pt x="339" y="139"/>
                  </a:lnTo>
                  <a:cubicBezTo>
                    <a:pt x="361" y="49"/>
                    <a:pt x="270" y="1"/>
                    <a:pt x="1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4"/>
            <p:cNvSpPr/>
            <p:nvPr/>
          </p:nvSpPr>
          <p:spPr>
            <a:xfrm>
              <a:off x="3740255" y="4736166"/>
              <a:ext cx="77201" cy="121383"/>
            </a:xfrm>
            <a:custGeom>
              <a:avLst/>
              <a:gdLst/>
              <a:ahLst/>
              <a:cxnLst/>
              <a:rect l="l" t="t" r="r" b="b"/>
              <a:pathLst>
                <a:path w="657" h="1033" extrusionOk="0">
                  <a:moveTo>
                    <a:pt x="484" y="0"/>
                  </a:moveTo>
                  <a:cubicBezTo>
                    <a:pt x="425" y="0"/>
                    <a:pt x="376" y="40"/>
                    <a:pt x="361" y="102"/>
                  </a:cubicBezTo>
                  <a:lnTo>
                    <a:pt x="43" y="821"/>
                  </a:lnTo>
                  <a:cubicBezTo>
                    <a:pt x="1" y="884"/>
                    <a:pt x="43" y="990"/>
                    <a:pt x="128" y="1011"/>
                  </a:cubicBezTo>
                  <a:cubicBezTo>
                    <a:pt x="128" y="1032"/>
                    <a:pt x="149" y="1032"/>
                    <a:pt x="170" y="1032"/>
                  </a:cubicBezTo>
                  <a:cubicBezTo>
                    <a:pt x="234" y="1032"/>
                    <a:pt x="297" y="990"/>
                    <a:pt x="318" y="926"/>
                  </a:cubicBezTo>
                  <a:lnTo>
                    <a:pt x="635" y="207"/>
                  </a:lnTo>
                  <a:cubicBezTo>
                    <a:pt x="657" y="144"/>
                    <a:pt x="635" y="59"/>
                    <a:pt x="551" y="17"/>
                  </a:cubicBezTo>
                  <a:cubicBezTo>
                    <a:pt x="528" y="6"/>
                    <a:pt x="506" y="0"/>
                    <a:pt x="4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4"/>
            <p:cNvSpPr/>
            <p:nvPr/>
          </p:nvSpPr>
          <p:spPr>
            <a:xfrm>
              <a:off x="3680680" y="4686226"/>
              <a:ext cx="42302" cy="151346"/>
            </a:xfrm>
            <a:custGeom>
              <a:avLst/>
              <a:gdLst/>
              <a:ahLst/>
              <a:cxnLst/>
              <a:rect l="l" t="t" r="r" b="b"/>
              <a:pathLst>
                <a:path w="360" h="1288" extrusionOk="0">
                  <a:moveTo>
                    <a:pt x="155" y="0"/>
                  </a:moveTo>
                  <a:cubicBezTo>
                    <a:pt x="84" y="0"/>
                    <a:pt x="11" y="48"/>
                    <a:pt x="0" y="146"/>
                  </a:cubicBezTo>
                  <a:lnTo>
                    <a:pt x="64" y="1140"/>
                  </a:lnTo>
                  <a:cubicBezTo>
                    <a:pt x="64" y="1225"/>
                    <a:pt x="127" y="1288"/>
                    <a:pt x="212" y="1288"/>
                  </a:cubicBezTo>
                  <a:cubicBezTo>
                    <a:pt x="296" y="1288"/>
                    <a:pt x="360" y="1225"/>
                    <a:pt x="360" y="1140"/>
                  </a:cubicBezTo>
                  <a:lnTo>
                    <a:pt x="296" y="125"/>
                  </a:lnTo>
                  <a:cubicBezTo>
                    <a:pt x="286" y="43"/>
                    <a:pt x="221"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4"/>
            <p:cNvSpPr/>
            <p:nvPr/>
          </p:nvSpPr>
          <p:spPr>
            <a:xfrm>
              <a:off x="2934676" y="4192710"/>
              <a:ext cx="6251160" cy="1901951"/>
            </a:xfrm>
            <a:custGeom>
              <a:avLst/>
              <a:gdLst/>
              <a:ahLst/>
              <a:cxnLst/>
              <a:rect l="l" t="t" r="r" b="b"/>
              <a:pathLst>
                <a:path w="55243" h="16808" extrusionOk="0">
                  <a:moveTo>
                    <a:pt x="44598" y="0"/>
                  </a:moveTo>
                  <a:cubicBezTo>
                    <a:pt x="40584" y="0"/>
                    <a:pt x="35338" y="325"/>
                    <a:pt x="28700" y="1326"/>
                  </a:cubicBezTo>
                  <a:cubicBezTo>
                    <a:pt x="9793" y="4203"/>
                    <a:pt x="1" y="12958"/>
                    <a:pt x="1" y="12958"/>
                  </a:cubicBezTo>
                  <a:lnTo>
                    <a:pt x="55243" y="16808"/>
                  </a:lnTo>
                  <a:lnTo>
                    <a:pt x="55243" y="1115"/>
                  </a:lnTo>
                  <a:cubicBezTo>
                    <a:pt x="55243" y="1115"/>
                    <a:pt x="52032" y="0"/>
                    <a:pt x="44598" y="0"/>
                  </a:cubicBezTo>
                  <a:close/>
                </a:path>
              </a:pathLst>
            </a:custGeom>
            <a:solidFill>
              <a:srgbClr val="79AD78"/>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4"/>
            <p:cNvSpPr/>
            <p:nvPr/>
          </p:nvSpPr>
          <p:spPr>
            <a:xfrm>
              <a:off x="8383986" y="4469152"/>
              <a:ext cx="440522" cy="198591"/>
            </a:xfrm>
            <a:custGeom>
              <a:avLst/>
              <a:gdLst/>
              <a:ahLst/>
              <a:cxnLst/>
              <a:rect l="l" t="t" r="r" b="b"/>
              <a:pathLst>
                <a:path w="3893" h="1755" extrusionOk="0">
                  <a:moveTo>
                    <a:pt x="2715" y="0"/>
                  </a:moveTo>
                  <a:cubicBezTo>
                    <a:pt x="2677" y="0"/>
                    <a:pt x="2640" y="2"/>
                    <a:pt x="2602" y="4"/>
                  </a:cubicBezTo>
                  <a:cubicBezTo>
                    <a:pt x="2306" y="4"/>
                    <a:pt x="2031" y="4"/>
                    <a:pt x="1735" y="25"/>
                  </a:cubicBezTo>
                  <a:cubicBezTo>
                    <a:pt x="1079" y="89"/>
                    <a:pt x="1" y="596"/>
                    <a:pt x="889" y="1379"/>
                  </a:cubicBezTo>
                  <a:cubicBezTo>
                    <a:pt x="1192" y="1647"/>
                    <a:pt x="1726" y="1755"/>
                    <a:pt x="2251" y="1755"/>
                  </a:cubicBezTo>
                  <a:cubicBezTo>
                    <a:pt x="2679" y="1755"/>
                    <a:pt x="3100" y="1683"/>
                    <a:pt x="3385" y="1569"/>
                  </a:cubicBezTo>
                  <a:cubicBezTo>
                    <a:pt x="3617" y="1464"/>
                    <a:pt x="3808" y="1252"/>
                    <a:pt x="3850" y="998"/>
                  </a:cubicBezTo>
                  <a:cubicBezTo>
                    <a:pt x="3892" y="660"/>
                    <a:pt x="3744" y="343"/>
                    <a:pt x="3448" y="173"/>
                  </a:cubicBezTo>
                  <a:cubicBezTo>
                    <a:pt x="3227" y="63"/>
                    <a:pt x="2973" y="0"/>
                    <a:pt x="2715" y="0"/>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4"/>
            <p:cNvSpPr/>
            <p:nvPr/>
          </p:nvSpPr>
          <p:spPr>
            <a:xfrm>
              <a:off x="8704673" y="4720134"/>
              <a:ext cx="442898" cy="156497"/>
            </a:xfrm>
            <a:custGeom>
              <a:avLst/>
              <a:gdLst/>
              <a:ahLst/>
              <a:cxnLst/>
              <a:rect l="l" t="t" r="r" b="b"/>
              <a:pathLst>
                <a:path w="3914" h="1383" extrusionOk="0">
                  <a:moveTo>
                    <a:pt x="1920" y="1"/>
                  </a:moveTo>
                  <a:cubicBezTo>
                    <a:pt x="1421" y="1"/>
                    <a:pt x="914" y="84"/>
                    <a:pt x="530" y="324"/>
                  </a:cubicBezTo>
                  <a:cubicBezTo>
                    <a:pt x="85" y="620"/>
                    <a:pt x="1" y="1001"/>
                    <a:pt x="487" y="1234"/>
                  </a:cubicBezTo>
                  <a:cubicBezTo>
                    <a:pt x="752" y="1349"/>
                    <a:pt x="1066" y="1382"/>
                    <a:pt x="1377" y="1382"/>
                  </a:cubicBezTo>
                  <a:cubicBezTo>
                    <a:pt x="1637" y="1382"/>
                    <a:pt x="1894" y="1359"/>
                    <a:pt x="2116" y="1339"/>
                  </a:cubicBezTo>
                  <a:cubicBezTo>
                    <a:pt x="2412" y="1297"/>
                    <a:pt x="3913" y="726"/>
                    <a:pt x="3194" y="176"/>
                  </a:cubicBezTo>
                  <a:cubicBezTo>
                    <a:pt x="3131" y="134"/>
                    <a:pt x="3067" y="113"/>
                    <a:pt x="2983" y="113"/>
                  </a:cubicBezTo>
                  <a:cubicBezTo>
                    <a:pt x="2672" y="49"/>
                    <a:pt x="2299" y="1"/>
                    <a:pt x="1920" y="1"/>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4"/>
            <p:cNvSpPr/>
            <p:nvPr/>
          </p:nvSpPr>
          <p:spPr>
            <a:xfrm>
              <a:off x="9051727" y="4502420"/>
              <a:ext cx="64726" cy="125265"/>
            </a:xfrm>
            <a:custGeom>
              <a:avLst/>
              <a:gdLst/>
              <a:ahLst/>
              <a:cxnLst/>
              <a:rect l="l" t="t" r="r" b="b"/>
              <a:pathLst>
                <a:path w="572" h="1107" extrusionOk="0">
                  <a:moveTo>
                    <a:pt x="423" y="1"/>
                  </a:moveTo>
                  <a:cubicBezTo>
                    <a:pt x="354" y="1"/>
                    <a:pt x="293" y="42"/>
                    <a:pt x="275" y="112"/>
                  </a:cubicBezTo>
                  <a:lnTo>
                    <a:pt x="43" y="895"/>
                  </a:lnTo>
                  <a:cubicBezTo>
                    <a:pt x="0" y="979"/>
                    <a:pt x="43" y="1064"/>
                    <a:pt x="127" y="1106"/>
                  </a:cubicBezTo>
                  <a:lnTo>
                    <a:pt x="170" y="1106"/>
                  </a:lnTo>
                  <a:cubicBezTo>
                    <a:pt x="233" y="1106"/>
                    <a:pt x="275" y="1064"/>
                    <a:pt x="297" y="1000"/>
                  </a:cubicBezTo>
                  <a:lnTo>
                    <a:pt x="550" y="218"/>
                  </a:lnTo>
                  <a:cubicBezTo>
                    <a:pt x="572" y="133"/>
                    <a:pt x="529" y="49"/>
                    <a:pt x="466" y="6"/>
                  </a:cubicBezTo>
                  <a:cubicBezTo>
                    <a:pt x="451" y="3"/>
                    <a:pt x="437" y="1"/>
                    <a:pt x="423" y="1"/>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4"/>
            <p:cNvSpPr/>
            <p:nvPr/>
          </p:nvSpPr>
          <p:spPr>
            <a:xfrm>
              <a:off x="8989490" y="4457158"/>
              <a:ext cx="45602" cy="156157"/>
            </a:xfrm>
            <a:custGeom>
              <a:avLst/>
              <a:gdLst/>
              <a:ahLst/>
              <a:cxnLst/>
              <a:rect l="l" t="t" r="r" b="b"/>
              <a:pathLst>
                <a:path w="403" h="1380" extrusionOk="0">
                  <a:moveTo>
                    <a:pt x="160" y="0"/>
                  </a:moveTo>
                  <a:cubicBezTo>
                    <a:pt x="149" y="0"/>
                    <a:pt x="139" y="2"/>
                    <a:pt x="127" y="5"/>
                  </a:cubicBezTo>
                  <a:cubicBezTo>
                    <a:pt x="43" y="5"/>
                    <a:pt x="1" y="89"/>
                    <a:pt x="1" y="174"/>
                  </a:cubicBezTo>
                  <a:lnTo>
                    <a:pt x="127" y="1231"/>
                  </a:lnTo>
                  <a:cubicBezTo>
                    <a:pt x="127" y="1316"/>
                    <a:pt x="191" y="1379"/>
                    <a:pt x="276" y="1379"/>
                  </a:cubicBezTo>
                  <a:cubicBezTo>
                    <a:pt x="360" y="1358"/>
                    <a:pt x="402" y="1273"/>
                    <a:pt x="402" y="1189"/>
                  </a:cubicBezTo>
                  <a:lnTo>
                    <a:pt x="297" y="131"/>
                  </a:lnTo>
                  <a:cubicBezTo>
                    <a:pt x="278" y="58"/>
                    <a:pt x="228" y="0"/>
                    <a:pt x="160" y="0"/>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4"/>
            <p:cNvSpPr/>
            <p:nvPr/>
          </p:nvSpPr>
          <p:spPr>
            <a:xfrm>
              <a:off x="2947858" y="4192710"/>
              <a:ext cx="6251160" cy="1901951"/>
            </a:xfrm>
            <a:custGeom>
              <a:avLst/>
              <a:gdLst/>
              <a:ahLst/>
              <a:cxnLst/>
              <a:rect l="l" t="t" r="r" b="b"/>
              <a:pathLst>
                <a:path w="55243" h="16808" extrusionOk="0">
                  <a:moveTo>
                    <a:pt x="44598" y="0"/>
                  </a:moveTo>
                  <a:cubicBezTo>
                    <a:pt x="40584" y="0"/>
                    <a:pt x="35338" y="325"/>
                    <a:pt x="28700" y="1326"/>
                  </a:cubicBezTo>
                  <a:cubicBezTo>
                    <a:pt x="9793" y="4203"/>
                    <a:pt x="1" y="12958"/>
                    <a:pt x="1" y="12958"/>
                  </a:cubicBezTo>
                  <a:lnTo>
                    <a:pt x="55243" y="16808"/>
                  </a:lnTo>
                  <a:lnTo>
                    <a:pt x="55243" y="1115"/>
                  </a:lnTo>
                  <a:cubicBezTo>
                    <a:pt x="55243" y="1115"/>
                    <a:pt x="52032" y="0"/>
                    <a:pt x="445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4"/>
            <p:cNvSpPr/>
            <p:nvPr/>
          </p:nvSpPr>
          <p:spPr>
            <a:xfrm>
              <a:off x="5703571" y="4544466"/>
              <a:ext cx="430904" cy="238875"/>
            </a:xfrm>
            <a:custGeom>
              <a:avLst/>
              <a:gdLst/>
              <a:ahLst/>
              <a:cxnLst/>
              <a:rect l="l" t="t" r="r" b="b"/>
              <a:pathLst>
                <a:path w="3808" h="2111" extrusionOk="0">
                  <a:moveTo>
                    <a:pt x="2242" y="0"/>
                  </a:moveTo>
                  <a:cubicBezTo>
                    <a:pt x="1840" y="0"/>
                    <a:pt x="1439" y="74"/>
                    <a:pt x="1058" y="222"/>
                  </a:cubicBezTo>
                  <a:cubicBezTo>
                    <a:pt x="170" y="582"/>
                    <a:pt x="0" y="2020"/>
                    <a:pt x="1100" y="2105"/>
                  </a:cubicBezTo>
                  <a:cubicBezTo>
                    <a:pt x="1149" y="2109"/>
                    <a:pt x="1199" y="2111"/>
                    <a:pt x="1250" y="2111"/>
                  </a:cubicBezTo>
                  <a:cubicBezTo>
                    <a:pt x="2007" y="2111"/>
                    <a:pt x="3057" y="1684"/>
                    <a:pt x="3532" y="1090"/>
                  </a:cubicBezTo>
                  <a:cubicBezTo>
                    <a:pt x="3680" y="878"/>
                    <a:pt x="3807" y="561"/>
                    <a:pt x="3638" y="349"/>
                  </a:cubicBezTo>
                  <a:cubicBezTo>
                    <a:pt x="3575" y="307"/>
                    <a:pt x="3511" y="244"/>
                    <a:pt x="3427" y="222"/>
                  </a:cubicBezTo>
                  <a:cubicBezTo>
                    <a:pt x="3046" y="74"/>
                    <a:pt x="2644" y="0"/>
                    <a:pt x="22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4"/>
            <p:cNvSpPr/>
            <p:nvPr/>
          </p:nvSpPr>
          <p:spPr>
            <a:xfrm>
              <a:off x="8397169" y="4469152"/>
              <a:ext cx="440522" cy="198591"/>
            </a:xfrm>
            <a:custGeom>
              <a:avLst/>
              <a:gdLst/>
              <a:ahLst/>
              <a:cxnLst/>
              <a:rect l="l" t="t" r="r" b="b"/>
              <a:pathLst>
                <a:path w="3893" h="1755" extrusionOk="0">
                  <a:moveTo>
                    <a:pt x="2715" y="0"/>
                  </a:moveTo>
                  <a:cubicBezTo>
                    <a:pt x="2677" y="0"/>
                    <a:pt x="2640" y="2"/>
                    <a:pt x="2602" y="4"/>
                  </a:cubicBezTo>
                  <a:cubicBezTo>
                    <a:pt x="2306" y="4"/>
                    <a:pt x="2031" y="4"/>
                    <a:pt x="1735" y="25"/>
                  </a:cubicBezTo>
                  <a:cubicBezTo>
                    <a:pt x="1079" y="89"/>
                    <a:pt x="1" y="596"/>
                    <a:pt x="889" y="1379"/>
                  </a:cubicBezTo>
                  <a:cubicBezTo>
                    <a:pt x="1192" y="1647"/>
                    <a:pt x="1726" y="1755"/>
                    <a:pt x="2251" y="1755"/>
                  </a:cubicBezTo>
                  <a:cubicBezTo>
                    <a:pt x="2679" y="1755"/>
                    <a:pt x="3100" y="1683"/>
                    <a:pt x="3385" y="1569"/>
                  </a:cubicBezTo>
                  <a:cubicBezTo>
                    <a:pt x="3617" y="1464"/>
                    <a:pt x="3808" y="1252"/>
                    <a:pt x="3850" y="998"/>
                  </a:cubicBezTo>
                  <a:cubicBezTo>
                    <a:pt x="3892" y="660"/>
                    <a:pt x="3744" y="343"/>
                    <a:pt x="3448" y="173"/>
                  </a:cubicBezTo>
                  <a:cubicBezTo>
                    <a:pt x="3227" y="63"/>
                    <a:pt x="2973" y="0"/>
                    <a:pt x="2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4"/>
            <p:cNvSpPr/>
            <p:nvPr/>
          </p:nvSpPr>
          <p:spPr>
            <a:xfrm>
              <a:off x="8717856" y="4720134"/>
              <a:ext cx="442898" cy="156497"/>
            </a:xfrm>
            <a:custGeom>
              <a:avLst/>
              <a:gdLst/>
              <a:ahLst/>
              <a:cxnLst/>
              <a:rect l="l" t="t" r="r" b="b"/>
              <a:pathLst>
                <a:path w="3914" h="1383" extrusionOk="0">
                  <a:moveTo>
                    <a:pt x="1920" y="1"/>
                  </a:moveTo>
                  <a:cubicBezTo>
                    <a:pt x="1421" y="1"/>
                    <a:pt x="914" y="84"/>
                    <a:pt x="530" y="324"/>
                  </a:cubicBezTo>
                  <a:cubicBezTo>
                    <a:pt x="85" y="620"/>
                    <a:pt x="1" y="1001"/>
                    <a:pt x="487" y="1234"/>
                  </a:cubicBezTo>
                  <a:cubicBezTo>
                    <a:pt x="752" y="1349"/>
                    <a:pt x="1066" y="1382"/>
                    <a:pt x="1377" y="1382"/>
                  </a:cubicBezTo>
                  <a:cubicBezTo>
                    <a:pt x="1637" y="1382"/>
                    <a:pt x="1894" y="1359"/>
                    <a:pt x="2116" y="1339"/>
                  </a:cubicBezTo>
                  <a:cubicBezTo>
                    <a:pt x="2412" y="1297"/>
                    <a:pt x="3913" y="726"/>
                    <a:pt x="3194" y="176"/>
                  </a:cubicBezTo>
                  <a:cubicBezTo>
                    <a:pt x="3131" y="134"/>
                    <a:pt x="3067" y="113"/>
                    <a:pt x="2983" y="113"/>
                  </a:cubicBezTo>
                  <a:cubicBezTo>
                    <a:pt x="2672" y="49"/>
                    <a:pt x="2299" y="1"/>
                    <a:pt x="19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4"/>
            <p:cNvSpPr/>
            <p:nvPr/>
          </p:nvSpPr>
          <p:spPr>
            <a:xfrm>
              <a:off x="5901035" y="4480920"/>
              <a:ext cx="62350" cy="125152"/>
            </a:xfrm>
            <a:custGeom>
              <a:avLst/>
              <a:gdLst/>
              <a:ahLst/>
              <a:cxnLst/>
              <a:rect l="l" t="t" r="r" b="b"/>
              <a:pathLst>
                <a:path w="551" h="1106" extrusionOk="0">
                  <a:moveTo>
                    <a:pt x="402" y="1"/>
                  </a:moveTo>
                  <a:cubicBezTo>
                    <a:pt x="334" y="1"/>
                    <a:pt x="276" y="42"/>
                    <a:pt x="276" y="112"/>
                  </a:cubicBezTo>
                  <a:lnTo>
                    <a:pt x="22" y="894"/>
                  </a:lnTo>
                  <a:cubicBezTo>
                    <a:pt x="1" y="979"/>
                    <a:pt x="22" y="1063"/>
                    <a:pt x="107" y="1106"/>
                  </a:cubicBezTo>
                  <a:lnTo>
                    <a:pt x="170" y="1106"/>
                  </a:lnTo>
                  <a:cubicBezTo>
                    <a:pt x="212" y="1106"/>
                    <a:pt x="276" y="1063"/>
                    <a:pt x="276" y="1000"/>
                  </a:cubicBezTo>
                  <a:lnTo>
                    <a:pt x="530" y="218"/>
                  </a:lnTo>
                  <a:cubicBezTo>
                    <a:pt x="551" y="133"/>
                    <a:pt x="509" y="48"/>
                    <a:pt x="445" y="6"/>
                  </a:cubicBezTo>
                  <a:cubicBezTo>
                    <a:pt x="431" y="2"/>
                    <a:pt x="416" y="1"/>
                    <a:pt x="4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4"/>
            <p:cNvSpPr/>
            <p:nvPr/>
          </p:nvSpPr>
          <p:spPr>
            <a:xfrm>
              <a:off x="5836422" y="4435658"/>
              <a:ext cx="45602" cy="156044"/>
            </a:xfrm>
            <a:custGeom>
              <a:avLst/>
              <a:gdLst/>
              <a:ahLst/>
              <a:cxnLst/>
              <a:rect l="l" t="t" r="r" b="b"/>
              <a:pathLst>
                <a:path w="403" h="1379" extrusionOk="0">
                  <a:moveTo>
                    <a:pt x="160" y="0"/>
                  </a:moveTo>
                  <a:cubicBezTo>
                    <a:pt x="150" y="0"/>
                    <a:pt x="139" y="1"/>
                    <a:pt x="128" y="4"/>
                  </a:cubicBezTo>
                  <a:cubicBezTo>
                    <a:pt x="43" y="25"/>
                    <a:pt x="1" y="89"/>
                    <a:pt x="1" y="173"/>
                  </a:cubicBezTo>
                  <a:lnTo>
                    <a:pt x="107" y="1231"/>
                  </a:lnTo>
                  <a:cubicBezTo>
                    <a:pt x="107" y="1315"/>
                    <a:pt x="191" y="1379"/>
                    <a:pt x="276" y="1379"/>
                  </a:cubicBezTo>
                  <a:cubicBezTo>
                    <a:pt x="339" y="1358"/>
                    <a:pt x="403" y="1273"/>
                    <a:pt x="382" y="1189"/>
                  </a:cubicBezTo>
                  <a:lnTo>
                    <a:pt x="276" y="131"/>
                  </a:lnTo>
                  <a:cubicBezTo>
                    <a:pt x="276" y="58"/>
                    <a:pt x="228" y="0"/>
                    <a:pt x="1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4"/>
            <p:cNvSpPr/>
            <p:nvPr/>
          </p:nvSpPr>
          <p:spPr>
            <a:xfrm>
              <a:off x="9064909" y="4502420"/>
              <a:ext cx="64726" cy="125265"/>
            </a:xfrm>
            <a:custGeom>
              <a:avLst/>
              <a:gdLst/>
              <a:ahLst/>
              <a:cxnLst/>
              <a:rect l="l" t="t" r="r" b="b"/>
              <a:pathLst>
                <a:path w="572" h="1107" extrusionOk="0">
                  <a:moveTo>
                    <a:pt x="423" y="1"/>
                  </a:moveTo>
                  <a:cubicBezTo>
                    <a:pt x="354" y="1"/>
                    <a:pt x="293" y="42"/>
                    <a:pt x="275" y="112"/>
                  </a:cubicBezTo>
                  <a:lnTo>
                    <a:pt x="43" y="895"/>
                  </a:lnTo>
                  <a:cubicBezTo>
                    <a:pt x="0" y="979"/>
                    <a:pt x="43" y="1064"/>
                    <a:pt x="127" y="1106"/>
                  </a:cubicBezTo>
                  <a:lnTo>
                    <a:pt x="170" y="1106"/>
                  </a:lnTo>
                  <a:cubicBezTo>
                    <a:pt x="233" y="1106"/>
                    <a:pt x="275" y="1064"/>
                    <a:pt x="297" y="1000"/>
                  </a:cubicBezTo>
                  <a:lnTo>
                    <a:pt x="550" y="218"/>
                  </a:lnTo>
                  <a:cubicBezTo>
                    <a:pt x="572" y="133"/>
                    <a:pt x="529" y="49"/>
                    <a:pt x="466" y="6"/>
                  </a:cubicBezTo>
                  <a:cubicBezTo>
                    <a:pt x="451" y="3"/>
                    <a:pt x="437" y="1"/>
                    <a:pt x="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4"/>
            <p:cNvSpPr/>
            <p:nvPr/>
          </p:nvSpPr>
          <p:spPr>
            <a:xfrm>
              <a:off x="9002673" y="4457158"/>
              <a:ext cx="45602" cy="156157"/>
            </a:xfrm>
            <a:custGeom>
              <a:avLst/>
              <a:gdLst/>
              <a:ahLst/>
              <a:cxnLst/>
              <a:rect l="l" t="t" r="r" b="b"/>
              <a:pathLst>
                <a:path w="403" h="1380" extrusionOk="0">
                  <a:moveTo>
                    <a:pt x="160" y="0"/>
                  </a:moveTo>
                  <a:cubicBezTo>
                    <a:pt x="149" y="0"/>
                    <a:pt x="139" y="2"/>
                    <a:pt x="127" y="5"/>
                  </a:cubicBezTo>
                  <a:cubicBezTo>
                    <a:pt x="43" y="5"/>
                    <a:pt x="1" y="89"/>
                    <a:pt x="1" y="174"/>
                  </a:cubicBezTo>
                  <a:lnTo>
                    <a:pt x="127" y="1231"/>
                  </a:lnTo>
                  <a:cubicBezTo>
                    <a:pt x="127" y="1316"/>
                    <a:pt x="191" y="1379"/>
                    <a:pt x="276" y="1379"/>
                  </a:cubicBezTo>
                  <a:cubicBezTo>
                    <a:pt x="360" y="1358"/>
                    <a:pt x="402" y="1273"/>
                    <a:pt x="402" y="1189"/>
                  </a:cubicBezTo>
                  <a:lnTo>
                    <a:pt x="297" y="131"/>
                  </a:lnTo>
                  <a:cubicBezTo>
                    <a:pt x="278" y="58"/>
                    <a:pt x="228" y="0"/>
                    <a:pt x="1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4" name="Google Shape;564;p14"/>
          <p:cNvSpPr/>
          <p:nvPr/>
        </p:nvSpPr>
        <p:spPr>
          <a:xfrm>
            <a:off x="3771077" y="5312397"/>
            <a:ext cx="74344" cy="119381"/>
          </a:xfrm>
          <a:custGeom>
            <a:avLst/>
            <a:gdLst/>
            <a:ahLst/>
            <a:cxnLst/>
            <a:rect l="l" t="t" r="r" b="b"/>
            <a:pathLst>
              <a:path w="657" h="1055" extrusionOk="0">
                <a:moveTo>
                  <a:pt x="163" y="1"/>
                </a:moveTo>
                <a:cubicBezTo>
                  <a:pt x="144" y="1"/>
                  <a:pt x="124" y="6"/>
                  <a:pt x="107" y="18"/>
                </a:cubicBezTo>
                <a:cubicBezTo>
                  <a:pt x="43" y="60"/>
                  <a:pt x="1" y="166"/>
                  <a:pt x="43" y="229"/>
                </a:cubicBezTo>
                <a:lnTo>
                  <a:pt x="382" y="970"/>
                </a:lnTo>
                <a:cubicBezTo>
                  <a:pt x="403" y="1033"/>
                  <a:pt x="445" y="1054"/>
                  <a:pt x="509" y="1054"/>
                </a:cubicBezTo>
                <a:lnTo>
                  <a:pt x="572" y="1054"/>
                </a:lnTo>
                <a:cubicBezTo>
                  <a:pt x="635" y="991"/>
                  <a:pt x="657" y="906"/>
                  <a:pt x="635" y="822"/>
                </a:cubicBezTo>
                <a:lnTo>
                  <a:pt x="297" y="81"/>
                </a:lnTo>
                <a:cubicBezTo>
                  <a:pt x="267" y="36"/>
                  <a:pt x="214" y="1"/>
                  <a:pt x="1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4"/>
          <p:cNvSpPr/>
          <p:nvPr/>
        </p:nvSpPr>
        <p:spPr>
          <a:xfrm>
            <a:off x="3859679" y="5254574"/>
            <a:ext cx="33608" cy="155592"/>
          </a:xfrm>
          <a:custGeom>
            <a:avLst/>
            <a:gdLst/>
            <a:ahLst/>
            <a:cxnLst/>
            <a:rect l="l" t="t" r="r" b="b"/>
            <a:pathLst>
              <a:path w="297" h="1375" extrusionOk="0">
                <a:moveTo>
                  <a:pt x="149" y="0"/>
                </a:moveTo>
                <a:cubicBezTo>
                  <a:pt x="64" y="0"/>
                  <a:pt x="0" y="85"/>
                  <a:pt x="0" y="148"/>
                </a:cubicBezTo>
                <a:lnTo>
                  <a:pt x="22" y="1206"/>
                </a:lnTo>
                <a:cubicBezTo>
                  <a:pt x="22" y="1290"/>
                  <a:pt x="85" y="1375"/>
                  <a:pt x="170" y="1375"/>
                </a:cubicBezTo>
                <a:cubicBezTo>
                  <a:pt x="233" y="1354"/>
                  <a:pt x="297" y="1290"/>
                  <a:pt x="297" y="1206"/>
                </a:cubicBezTo>
                <a:lnTo>
                  <a:pt x="275" y="148"/>
                </a:lnTo>
                <a:cubicBezTo>
                  <a:pt x="275" y="64"/>
                  <a:pt x="212" y="0"/>
                  <a:pt x="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6" name="Google Shape;566;p14"/>
          <p:cNvGrpSpPr/>
          <p:nvPr/>
        </p:nvGrpSpPr>
        <p:grpSpPr>
          <a:xfrm>
            <a:off x="3203280" y="265661"/>
            <a:ext cx="713823" cy="701794"/>
            <a:chOff x="3203280" y="265661"/>
            <a:chExt cx="713823" cy="701794"/>
          </a:xfrm>
        </p:grpSpPr>
        <p:sp>
          <p:nvSpPr>
            <p:cNvPr id="567" name="Google Shape;567;p14"/>
            <p:cNvSpPr/>
            <p:nvPr/>
          </p:nvSpPr>
          <p:spPr>
            <a:xfrm rot="1116294" flipH="1">
              <a:off x="3275733" y="342115"/>
              <a:ext cx="568362" cy="544627"/>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4"/>
            <p:cNvSpPr/>
            <p:nvPr/>
          </p:nvSpPr>
          <p:spPr>
            <a:xfrm rot="1116294" flipH="1">
              <a:off x="3275213" y="346433"/>
              <a:ext cx="569951" cy="544325"/>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4"/>
            <p:cNvSpPr/>
            <p:nvPr/>
          </p:nvSpPr>
          <p:spPr>
            <a:xfrm rot="1116294" flipH="1">
              <a:off x="3344071" y="398803"/>
              <a:ext cx="445886" cy="426535"/>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4"/>
            <p:cNvSpPr/>
            <p:nvPr/>
          </p:nvSpPr>
          <p:spPr>
            <a:xfrm rot="1116294" flipH="1">
              <a:off x="3499063" y="442529"/>
              <a:ext cx="293775" cy="417110"/>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4"/>
            <p:cNvSpPr/>
            <p:nvPr/>
          </p:nvSpPr>
          <p:spPr>
            <a:xfrm rot="1116294" flipH="1">
              <a:off x="3275739" y="342097"/>
              <a:ext cx="568362" cy="544627"/>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4"/>
            <p:cNvSpPr/>
            <p:nvPr/>
          </p:nvSpPr>
          <p:spPr>
            <a:xfrm rot="1116294" flipH="1">
              <a:off x="3275219" y="346415"/>
              <a:ext cx="569951" cy="544325"/>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4"/>
            <p:cNvSpPr/>
            <p:nvPr/>
          </p:nvSpPr>
          <p:spPr>
            <a:xfrm rot="1116294" flipH="1">
              <a:off x="3344077" y="398785"/>
              <a:ext cx="445886" cy="426535"/>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4"/>
            <p:cNvSpPr/>
            <p:nvPr/>
          </p:nvSpPr>
          <p:spPr>
            <a:xfrm rot="1116174" flipH="1">
              <a:off x="3499040" y="449500"/>
              <a:ext cx="282613" cy="401236"/>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5" name="Google Shape;575;p14"/>
          <p:cNvGrpSpPr/>
          <p:nvPr/>
        </p:nvGrpSpPr>
        <p:grpSpPr>
          <a:xfrm>
            <a:off x="8231289" y="2797538"/>
            <a:ext cx="397773" cy="382216"/>
            <a:chOff x="8231289" y="2797538"/>
            <a:chExt cx="397773" cy="382216"/>
          </a:xfrm>
        </p:grpSpPr>
        <p:sp>
          <p:nvSpPr>
            <p:cNvPr id="576" name="Google Shape;576;p14"/>
            <p:cNvSpPr/>
            <p:nvPr/>
          </p:nvSpPr>
          <p:spPr>
            <a:xfrm flipH="1">
              <a:off x="8231289" y="2797551"/>
              <a:ext cx="396111" cy="379618"/>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4"/>
            <p:cNvSpPr/>
            <p:nvPr/>
          </p:nvSpPr>
          <p:spPr>
            <a:xfrm flipH="1">
              <a:off x="8231844" y="2800348"/>
              <a:ext cx="397219" cy="379407"/>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4"/>
            <p:cNvSpPr/>
            <p:nvPr/>
          </p:nvSpPr>
          <p:spPr>
            <a:xfrm flipH="1">
              <a:off x="8278131" y="2835568"/>
              <a:ext cx="310753" cy="297304"/>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4"/>
            <p:cNvSpPr/>
            <p:nvPr/>
          </p:nvSpPr>
          <p:spPr>
            <a:xfrm flipH="1">
              <a:off x="8391951" y="2847071"/>
              <a:ext cx="204742" cy="290735"/>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4"/>
            <p:cNvSpPr/>
            <p:nvPr/>
          </p:nvSpPr>
          <p:spPr>
            <a:xfrm flipH="1">
              <a:off x="8231289" y="2797538"/>
              <a:ext cx="396111" cy="379618"/>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4"/>
            <p:cNvSpPr/>
            <p:nvPr/>
          </p:nvSpPr>
          <p:spPr>
            <a:xfrm flipH="1">
              <a:off x="8231844" y="2800334"/>
              <a:ext cx="397219" cy="379407"/>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4"/>
            <p:cNvSpPr/>
            <p:nvPr/>
          </p:nvSpPr>
          <p:spPr>
            <a:xfrm flipH="1">
              <a:off x="8278131" y="2835555"/>
              <a:ext cx="310753" cy="297304"/>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4"/>
            <p:cNvSpPr/>
            <p:nvPr/>
          </p:nvSpPr>
          <p:spPr>
            <a:xfrm flipH="1">
              <a:off x="8391904" y="2853207"/>
              <a:ext cx="196980" cy="279660"/>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4" name="Google Shape;584;p14"/>
          <p:cNvSpPr/>
          <p:nvPr/>
        </p:nvSpPr>
        <p:spPr>
          <a:xfrm>
            <a:off x="7172831" y="124875"/>
            <a:ext cx="1755182" cy="896999"/>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4"/>
          <p:cNvSpPr/>
          <p:nvPr/>
        </p:nvSpPr>
        <p:spPr>
          <a:xfrm>
            <a:off x="2" y="626088"/>
            <a:ext cx="2859882" cy="1461564"/>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2">
  <p:cSld name="CUSTOM_54_1">
    <p:spTree>
      <p:nvGrpSpPr>
        <p:cNvPr id="1" name="Shape 586"/>
        <p:cNvGrpSpPr/>
        <p:nvPr/>
      </p:nvGrpSpPr>
      <p:grpSpPr>
        <a:xfrm>
          <a:off x="0" y="0"/>
          <a:ext cx="0" cy="0"/>
          <a:chOff x="0" y="0"/>
          <a:chExt cx="0" cy="0"/>
        </a:xfrm>
      </p:grpSpPr>
      <p:sp>
        <p:nvSpPr>
          <p:cNvPr id="587" name="Google Shape;587;p15"/>
          <p:cNvSpPr txBox="1">
            <a:spLocks noGrp="1"/>
          </p:cNvSpPr>
          <p:nvPr>
            <p:ph type="title"/>
          </p:nvPr>
        </p:nvSpPr>
        <p:spPr>
          <a:xfrm>
            <a:off x="1342975" y="2574250"/>
            <a:ext cx="2587500" cy="627900"/>
          </a:xfrm>
          <a:prstGeom prst="rect">
            <a:avLst/>
          </a:prstGeom>
        </p:spPr>
        <p:txBody>
          <a:bodyPr spcFirstLastPara="1" wrap="square" lIns="91425" tIns="91425" rIns="91425" bIns="91425" anchor="t" anchorCtr="0">
            <a:noAutofit/>
          </a:bodyPr>
          <a:lstStyle>
            <a:lvl1pPr lvl="0" algn="l" rtl="0">
              <a:spcBef>
                <a:spcPts val="0"/>
              </a:spcBef>
              <a:spcAft>
                <a:spcPts val="0"/>
              </a:spcAft>
              <a:buSzPts val="4200"/>
              <a:buNone/>
              <a:defRPr/>
            </a:lvl1pPr>
            <a:lvl2pPr lvl="1" algn="l" rtl="0">
              <a:spcBef>
                <a:spcPts val="0"/>
              </a:spcBef>
              <a:spcAft>
                <a:spcPts val="0"/>
              </a:spcAft>
              <a:buSzPts val="4200"/>
              <a:buNone/>
              <a:defRPr sz="4200"/>
            </a:lvl2pPr>
            <a:lvl3pPr lvl="2" algn="l" rtl="0">
              <a:spcBef>
                <a:spcPts val="0"/>
              </a:spcBef>
              <a:spcAft>
                <a:spcPts val="0"/>
              </a:spcAft>
              <a:buSzPts val="4200"/>
              <a:buNone/>
              <a:defRPr sz="4200"/>
            </a:lvl3pPr>
            <a:lvl4pPr lvl="3" algn="l" rtl="0">
              <a:spcBef>
                <a:spcPts val="0"/>
              </a:spcBef>
              <a:spcAft>
                <a:spcPts val="0"/>
              </a:spcAft>
              <a:buSzPts val="4200"/>
              <a:buNone/>
              <a:defRPr sz="4200"/>
            </a:lvl4pPr>
            <a:lvl5pPr lvl="4" algn="l" rtl="0">
              <a:spcBef>
                <a:spcPts val="0"/>
              </a:spcBef>
              <a:spcAft>
                <a:spcPts val="0"/>
              </a:spcAft>
              <a:buSzPts val="4200"/>
              <a:buNone/>
              <a:defRPr sz="4200"/>
            </a:lvl5pPr>
            <a:lvl6pPr lvl="5" algn="l" rtl="0">
              <a:spcBef>
                <a:spcPts val="0"/>
              </a:spcBef>
              <a:spcAft>
                <a:spcPts val="0"/>
              </a:spcAft>
              <a:buSzPts val="4200"/>
              <a:buNone/>
              <a:defRPr sz="4200"/>
            </a:lvl6pPr>
            <a:lvl7pPr lvl="6" algn="l" rtl="0">
              <a:spcBef>
                <a:spcPts val="0"/>
              </a:spcBef>
              <a:spcAft>
                <a:spcPts val="0"/>
              </a:spcAft>
              <a:buSzPts val="4200"/>
              <a:buNone/>
              <a:defRPr sz="4200"/>
            </a:lvl7pPr>
            <a:lvl8pPr lvl="7" algn="l" rtl="0">
              <a:spcBef>
                <a:spcPts val="0"/>
              </a:spcBef>
              <a:spcAft>
                <a:spcPts val="0"/>
              </a:spcAft>
              <a:buSzPts val="4200"/>
              <a:buNone/>
              <a:defRPr sz="4200"/>
            </a:lvl8pPr>
            <a:lvl9pPr lvl="8" algn="l" rtl="0">
              <a:spcBef>
                <a:spcPts val="0"/>
              </a:spcBef>
              <a:spcAft>
                <a:spcPts val="0"/>
              </a:spcAft>
              <a:buSzPts val="4200"/>
              <a:buNone/>
              <a:defRPr sz="4200"/>
            </a:lvl9pPr>
          </a:lstStyle>
          <a:p>
            <a:endParaRPr/>
          </a:p>
        </p:txBody>
      </p:sp>
      <p:sp>
        <p:nvSpPr>
          <p:cNvPr id="588" name="Google Shape;588;p15"/>
          <p:cNvSpPr txBox="1">
            <a:spLocks noGrp="1"/>
          </p:cNvSpPr>
          <p:nvPr>
            <p:ph type="subTitle" idx="1"/>
          </p:nvPr>
        </p:nvSpPr>
        <p:spPr>
          <a:xfrm>
            <a:off x="1342975" y="3245075"/>
            <a:ext cx="2210100" cy="5055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100"/>
              <a:buFont typeface="Nunito"/>
              <a:buNone/>
              <a:defRPr sz="1400">
                <a:solidFill>
                  <a:schemeClr val="dk1"/>
                </a:solidFill>
                <a:latin typeface="Nunito"/>
                <a:ea typeface="Nunito"/>
                <a:cs typeface="Nunito"/>
                <a:sym typeface="Nunito"/>
              </a:defRPr>
            </a:lvl1pPr>
            <a:lvl2pPr lvl="1" rtl="0">
              <a:lnSpc>
                <a:spcPct val="100000"/>
              </a:lnSpc>
              <a:spcBef>
                <a:spcPts val="0"/>
              </a:spcBef>
              <a:spcAft>
                <a:spcPts val="0"/>
              </a:spcAft>
              <a:buClr>
                <a:schemeClr val="dk1"/>
              </a:buClr>
              <a:buSzPts val="2100"/>
              <a:buFont typeface="Nunito"/>
              <a:buNone/>
              <a:defRPr sz="2100">
                <a:solidFill>
                  <a:schemeClr val="dk1"/>
                </a:solidFill>
                <a:latin typeface="Nunito"/>
                <a:ea typeface="Nunito"/>
                <a:cs typeface="Nunito"/>
                <a:sym typeface="Nunito"/>
              </a:defRPr>
            </a:lvl2pPr>
            <a:lvl3pPr lvl="2" rtl="0">
              <a:lnSpc>
                <a:spcPct val="100000"/>
              </a:lnSpc>
              <a:spcBef>
                <a:spcPts val="0"/>
              </a:spcBef>
              <a:spcAft>
                <a:spcPts val="0"/>
              </a:spcAft>
              <a:buClr>
                <a:schemeClr val="dk1"/>
              </a:buClr>
              <a:buSzPts val="2100"/>
              <a:buFont typeface="Nunito"/>
              <a:buNone/>
              <a:defRPr sz="2100">
                <a:solidFill>
                  <a:schemeClr val="dk1"/>
                </a:solidFill>
                <a:latin typeface="Nunito"/>
                <a:ea typeface="Nunito"/>
                <a:cs typeface="Nunito"/>
                <a:sym typeface="Nunito"/>
              </a:defRPr>
            </a:lvl3pPr>
            <a:lvl4pPr lvl="3" rtl="0">
              <a:lnSpc>
                <a:spcPct val="100000"/>
              </a:lnSpc>
              <a:spcBef>
                <a:spcPts val="0"/>
              </a:spcBef>
              <a:spcAft>
                <a:spcPts val="0"/>
              </a:spcAft>
              <a:buClr>
                <a:schemeClr val="dk1"/>
              </a:buClr>
              <a:buSzPts val="2100"/>
              <a:buFont typeface="Nunito"/>
              <a:buNone/>
              <a:defRPr sz="2100">
                <a:solidFill>
                  <a:schemeClr val="dk1"/>
                </a:solidFill>
                <a:latin typeface="Nunito"/>
                <a:ea typeface="Nunito"/>
                <a:cs typeface="Nunito"/>
                <a:sym typeface="Nunito"/>
              </a:defRPr>
            </a:lvl4pPr>
            <a:lvl5pPr lvl="4" rtl="0">
              <a:lnSpc>
                <a:spcPct val="100000"/>
              </a:lnSpc>
              <a:spcBef>
                <a:spcPts val="0"/>
              </a:spcBef>
              <a:spcAft>
                <a:spcPts val="0"/>
              </a:spcAft>
              <a:buClr>
                <a:schemeClr val="dk1"/>
              </a:buClr>
              <a:buSzPts val="2100"/>
              <a:buFont typeface="Nunito"/>
              <a:buNone/>
              <a:defRPr sz="2100">
                <a:solidFill>
                  <a:schemeClr val="dk1"/>
                </a:solidFill>
                <a:latin typeface="Nunito"/>
                <a:ea typeface="Nunito"/>
                <a:cs typeface="Nunito"/>
                <a:sym typeface="Nunito"/>
              </a:defRPr>
            </a:lvl5pPr>
            <a:lvl6pPr lvl="5" rtl="0">
              <a:lnSpc>
                <a:spcPct val="100000"/>
              </a:lnSpc>
              <a:spcBef>
                <a:spcPts val="0"/>
              </a:spcBef>
              <a:spcAft>
                <a:spcPts val="0"/>
              </a:spcAft>
              <a:buClr>
                <a:schemeClr val="dk1"/>
              </a:buClr>
              <a:buSzPts val="2100"/>
              <a:buFont typeface="Nunito"/>
              <a:buNone/>
              <a:defRPr sz="2100">
                <a:solidFill>
                  <a:schemeClr val="dk1"/>
                </a:solidFill>
                <a:latin typeface="Nunito"/>
                <a:ea typeface="Nunito"/>
                <a:cs typeface="Nunito"/>
                <a:sym typeface="Nunito"/>
              </a:defRPr>
            </a:lvl6pPr>
            <a:lvl7pPr lvl="6" rtl="0">
              <a:lnSpc>
                <a:spcPct val="100000"/>
              </a:lnSpc>
              <a:spcBef>
                <a:spcPts val="0"/>
              </a:spcBef>
              <a:spcAft>
                <a:spcPts val="0"/>
              </a:spcAft>
              <a:buClr>
                <a:schemeClr val="dk1"/>
              </a:buClr>
              <a:buSzPts val="2100"/>
              <a:buFont typeface="Nunito"/>
              <a:buNone/>
              <a:defRPr sz="2100">
                <a:solidFill>
                  <a:schemeClr val="dk1"/>
                </a:solidFill>
                <a:latin typeface="Nunito"/>
                <a:ea typeface="Nunito"/>
                <a:cs typeface="Nunito"/>
                <a:sym typeface="Nunito"/>
              </a:defRPr>
            </a:lvl7pPr>
            <a:lvl8pPr lvl="7" rtl="0">
              <a:lnSpc>
                <a:spcPct val="100000"/>
              </a:lnSpc>
              <a:spcBef>
                <a:spcPts val="0"/>
              </a:spcBef>
              <a:spcAft>
                <a:spcPts val="0"/>
              </a:spcAft>
              <a:buClr>
                <a:schemeClr val="dk1"/>
              </a:buClr>
              <a:buSzPts val="2100"/>
              <a:buFont typeface="Nunito"/>
              <a:buNone/>
              <a:defRPr sz="2100">
                <a:solidFill>
                  <a:schemeClr val="dk1"/>
                </a:solidFill>
                <a:latin typeface="Nunito"/>
                <a:ea typeface="Nunito"/>
                <a:cs typeface="Nunito"/>
                <a:sym typeface="Nunito"/>
              </a:defRPr>
            </a:lvl8pPr>
            <a:lvl9pPr lvl="8" rtl="0">
              <a:lnSpc>
                <a:spcPct val="100000"/>
              </a:lnSpc>
              <a:spcBef>
                <a:spcPts val="0"/>
              </a:spcBef>
              <a:spcAft>
                <a:spcPts val="0"/>
              </a:spcAft>
              <a:buClr>
                <a:schemeClr val="dk1"/>
              </a:buClr>
              <a:buSzPts val="2100"/>
              <a:buFont typeface="Nunito"/>
              <a:buNone/>
              <a:defRPr sz="2100">
                <a:solidFill>
                  <a:schemeClr val="dk1"/>
                </a:solidFill>
                <a:latin typeface="Nunito"/>
                <a:ea typeface="Nunito"/>
                <a:cs typeface="Nunito"/>
                <a:sym typeface="Nunito"/>
              </a:defRPr>
            </a:lvl9pPr>
          </a:lstStyle>
          <a:p>
            <a:endParaRPr/>
          </a:p>
        </p:txBody>
      </p:sp>
      <p:sp>
        <p:nvSpPr>
          <p:cNvPr id="589" name="Google Shape;589;p15"/>
          <p:cNvSpPr txBox="1">
            <a:spLocks noGrp="1"/>
          </p:cNvSpPr>
          <p:nvPr>
            <p:ph type="title" idx="2" hasCustomPrompt="1"/>
          </p:nvPr>
        </p:nvSpPr>
        <p:spPr>
          <a:xfrm>
            <a:off x="1342975" y="1111888"/>
            <a:ext cx="2129100" cy="1379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2000"/>
              <a:buNone/>
              <a:defRPr sz="10000"/>
            </a:lvl1pPr>
            <a:lvl2pPr lvl="1" algn="l" rtl="0">
              <a:spcBef>
                <a:spcPts val="0"/>
              </a:spcBef>
              <a:spcAft>
                <a:spcPts val="0"/>
              </a:spcAft>
              <a:buSzPts val="12000"/>
              <a:buNone/>
              <a:defRPr sz="12000"/>
            </a:lvl2pPr>
            <a:lvl3pPr lvl="2" algn="l" rtl="0">
              <a:spcBef>
                <a:spcPts val="0"/>
              </a:spcBef>
              <a:spcAft>
                <a:spcPts val="0"/>
              </a:spcAft>
              <a:buSzPts val="12000"/>
              <a:buNone/>
              <a:defRPr sz="12000"/>
            </a:lvl3pPr>
            <a:lvl4pPr lvl="3" algn="l" rtl="0">
              <a:spcBef>
                <a:spcPts val="0"/>
              </a:spcBef>
              <a:spcAft>
                <a:spcPts val="0"/>
              </a:spcAft>
              <a:buSzPts val="12000"/>
              <a:buNone/>
              <a:defRPr sz="12000"/>
            </a:lvl4pPr>
            <a:lvl5pPr lvl="4" algn="l" rtl="0">
              <a:spcBef>
                <a:spcPts val="0"/>
              </a:spcBef>
              <a:spcAft>
                <a:spcPts val="0"/>
              </a:spcAft>
              <a:buSzPts val="12000"/>
              <a:buNone/>
              <a:defRPr sz="12000"/>
            </a:lvl5pPr>
            <a:lvl6pPr lvl="5" algn="l" rtl="0">
              <a:spcBef>
                <a:spcPts val="0"/>
              </a:spcBef>
              <a:spcAft>
                <a:spcPts val="0"/>
              </a:spcAft>
              <a:buSzPts val="12000"/>
              <a:buNone/>
              <a:defRPr sz="12000"/>
            </a:lvl6pPr>
            <a:lvl7pPr lvl="6" algn="l" rtl="0">
              <a:spcBef>
                <a:spcPts val="0"/>
              </a:spcBef>
              <a:spcAft>
                <a:spcPts val="0"/>
              </a:spcAft>
              <a:buSzPts val="12000"/>
              <a:buNone/>
              <a:defRPr sz="12000"/>
            </a:lvl7pPr>
            <a:lvl8pPr lvl="7" algn="l" rtl="0">
              <a:spcBef>
                <a:spcPts val="0"/>
              </a:spcBef>
              <a:spcAft>
                <a:spcPts val="0"/>
              </a:spcAft>
              <a:buSzPts val="12000"/>
              <a:buNone/>
              <a:defRPr sz="12000"/>
            </a:lvl8pPr>
            <a:lvl9pPr lvl="8" algn="l" rtl="0">
              <a:spcBef>
                <a:spcPts val="0"/>
              </a:spcBef>
              <a:spcAft>
                <a:spcPts val="0"/>
              </a:spcAft>
              <a:buSzPts val="12000"/>
              <a:buNone/>
              <a:defRPr sz="12000"/>
            </a:lvl9pPr>
          </a:lstStyle>
          <a:p>
            <a:r>
              <a:t>xx%</a:t>
            </a:r>
          </a:p>
        </p:txBody>
      </p:sp>
      <p:grpSp>
        <p:nvGrpSpPr>
          <p:cNvPr id="590" name="Google Shape;590;p15"/>
          <p:cNvGrpSpPr/>
          <p:nvPr/>
        </p:nvGrpSpPr>
        <p:grpSpPr>
          <a:xfrm>
            <a:off x="-236067" y="3700859"/>
            <a:ext cx="9481216" cy="2963519"/>
            <a:chOff x="-236067" y="3700859"/>
            <a:chExt cx="9481216" cy="2963519"/>
          </a:xfrm>
        </p:grpSpPr>
        <p:sp>
          <p:nvSpPr>
            <p:cNvPr id="591" name="Google Shape;591;p15"/>
            <p:cNvSpPr/>
            <p:nvPr/>
          </p:nvSpPr>
          <p:spPr>
            <a:xfrm rot="-441735" flipH="1">
              <a:off x="3325996" y="4069394"/>
              <a:ext cx="5847816" cy="1489627"/>
            </a:xfrm>
            <a:custGeom>
              <a:avLst/>
              <a:gdLst/>
              <a:ahLst/>
              <a:cxnLst/>
              <a:rect l="l" t="t" r="r" b="b"/>
              <a:pathLst>
                <a:path w="49766" h="12677" extrusionOk="0">
                  <a:moveTo>
                    <a:pt x="13886" y="0"/>
                  </a:moveTo>
                  <a:cubicBezTo>
                    <a:pt x="3627" y="0"/>
                    <a:pt x="1" y="1911"/>
                    <a:pt x="1" y="1911"/>
                  </a:cubicBezTo>
                  <a:lnTo>
                    <a:pt x="1" y="12676"/>
                  </a:lnTo>
                  <a:lnTo>
                    <a:pt x="49765" y="12676"/>
                  </a:lnTo>
                  <a:lnTo>
                    <a:pt x="49765" y="5422"/>
                  </a:lnTo>
                  <a:cubicBezTo>
                    <a:pt x="49765" y="5422"/>
                    <a:pt x="46952" y="3222"/>
                    <a:pt x="27474" y="896"/>
                  </a:cubicBezTo>
                  <a:cubicBezTo>
                    <a:pt x="22017" y="241"/>
                    <a:pt x="17532" y="0"/>
                    <a:pt x="13886" y="0"/>
                  </a:cubicBezTo>
                  <a:close/>
                </a:path>
              </a:pathLst>
            </a:custGeom>
            <a:solidFill>
              <a:srgbClr val="89B98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5"/>
            <p:cNvSpPr/>
            <p:nvPr/>
          </p:nvSpPr>
          <p:spPr>
            <a:xfrm rot="-441735" flipH="1">
              <a:off x="8860644" y="3779107"/>
              <a:ext cx="129374" cy="137482"/>
            </a:xfrm>
            <a:custGeom>
              <a:avLst/>
              <a:gdLst/>
              <a:ahLst/>
              <a:cxnLst/>
              <a:rect l="l" t="t" r="r" b="b"/>
              <a:pathLst>
                <a:path w="1101" h="1170" extrusionOk="0">
                  <a:moveTo>
                    <a:pt x="659" y="0"/>
                  </a:moveTo>
                  <a:cubicBezTo>
                    <a:pt x="603" y="0"/>
                    <a:pt x="551" y="21"/>
                    <a:pt x="508" y="64"/>
                  </a:cubicBezTo>
                  <a:cubicBezTo>
                    <a:pt x="445" y="127"/>
                    <a:pt x="424" y="233"/>
                    <a:pt x="445" y="317"/>
                  </a:cubicBezTo>
                  <a:cubicBezTo>
                    <a:pt x="445" y="487"/>
                    <a:pt x="487" y="656"/>
                    <a:pt x="529" y="825"/>
                  </a:cubicBezTo>
                  <a:lnTo>
                    <a:pt x="170" y="487"/>
                  </a:lnTo>
                  <a:cubicBezTo>
                    <a:pt x="149" y="444"/>
                    <a:pt x="128" y="444"/>
                    <a:pt x="85" y="423"/>
                  </a:cubicBezTo>
                  <a:cubicBezTo>
                    <a:pt x="43" y="423"/>
                    <a:pt x="1" y="465"/>
                    <a:pt x="1" y="529"/>
                  </a:cubicBezTo>
                  <a:cubicBezTo>
                    <a:pt x="1" y="571"/>
                    <a:pt x="1" y="614"/>
                    <a:pt x="43" y="656"/>
                  </a:cubicBezTo>
                  <a:cubicBezTo>
                    <a:pt x="106" y="825"/>
                    <a:pt x="212" y="973"/>
                    <a:pt x="360" y="1100"/>
                  </a:cubicBezTo>
                  <a:cubicBezTo>
                    <a:pt x="395" y="1135"/>
                    <a:pt x="429" y="1169"/>
                    <a:pt x="475" y="1169"/>
                  </a:cubicBezTo>
                  <a:cubicBezTo>
                    <a:pt x="486" y="1169"/>
                    <a:pt x="497" y="1167"/>
                    <a:pt x="508" y="1163"/>
                  </a:cubicBezTo>
                  <a:lnTo>
                    <a:pt x="1079" y="1015"/>
                  </a:lnTo>
                  <a:cubicBezTo>
                    <a:pt x="1100" y="783"/>
                    <a:pt x="1079" y="550"/>
                    <a:pt x="995" y="317"/>
                  </a:cubicBezTo>
                  <a:cubicBezTo>
                    <a:pt x="952" y="212"/>
                    <a:pt x="910" y="127"/>
                    <a:pt x="825" y="64"/>
                  </a:cubicBezTo>
                  <a:cubicBezTo>
                    <a:pt x="773" y="21"/>
                    <a:pt x="714" y="0"/>
                    <a:pt x="659" y="0"/>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5"/>
            <p:cNvSpPr/>
            <p:nvPr/>
          </p:nvSpPr>
          <p:spPr>
            <a:xfrm rot="-441735" flipH="1">
              <a:off x="8776927" y="4285869"/>
              <a:ext cx="77202" cy="120326"/>
            </a:xfrm>
            <a:custGeom>
              <a:avLst/>
              <a:gdLst/>
              <a:ahLst/>
              <a:cxnLst/>
              <a:rect l="l" t="t" r="r" b="b"/>
              <a:pathLst>
                <a:path w="657" h="1024" extrusionOk="0">
                  <a:moveTo>
                    <a:pt x="166" y="1"/>
                  </a:moveTo>
                  <a:cubicBezTo>
                    <a:pt x="146" y="1"/>
                    <a:pt x="126" y="4"/>
                    <a:pt x="106" y="9"/>
                  </a:cubicBezTo>
                  <a:cubicBezTo>
                    <a:pt x="43" y="51"/>
                    <a:pt x="1" y="136"/>
                    <a:pt x="43" y="199"/>
                  </a:cubicBezTo>
                  <a:lnTo>
                    <a:pt x="339" y="939"/>
                  </a:lnTo>
                  <a:cubicBezTo>
                    <a:pt x="360" y="981"/>
                    <a:pt x="424" y="1024"/>
                    <a:pt x="487" y="1024"/>
                  </a:cubicBezTo>
                  <a:cubicBezTo>
                    <a:pt x="508" y="1024"/>
                    <a:pt x="529" y="1024"/>
                    <a:pt x="550" y="1003"/>
                  </a:cubicBezTo>
                  <a:cubicBezTo>
                    <a:pt x="614" y="981"/>
                    <a:pt x="656" y="897"/>
                    <a:pt x="614" y="812"/>
                  </a:cubicBezTo>
                  <a:lnTo>
                    <a:pt x="318" y="93"/>
                  </a:lnTo>
                  <a:cubicBezTo>
                    <a:pt x="286" y="29"/>
                    <a:pt x="229" y="1"/>
                    <a:pt x="166" y="1"/>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5"/>
            <p:cNvSpPr/>
            <p:nvPr/>
          </p:nvSpPr>
          <p:spPr>
            <a:xfrm rot="-441735" flipH="1">
              <a:off x="8710857" y="4246299"/>
              <a:ext cx="42537" cy="150996"/>
            </a:xfrm>
            <a:custGeom>
              <a:avLst/>
              <a:gdLst/>
              <a:ahLst/>
              <a:cxnLst/>
              <a:rect l="l" t="t" r="r" b="b"/>
              <a:pathLst>
                <a:path w="362" h="1285" extrusionOk="0">
                  <a:moveTo>
                    <a:pt x="183" y="1"/>
                  </a:moveTo>
                  <a:cubicBezTo>
                    <a:pt x="107" y="1"/>
                    <a:pt x="33" y="38"/>
                    <a:pt x="43" y="117"/>
                  </a:cubicBezTo>
                  <a:lnTo>
                    <a:pt x="0" y="1133"/>
                  </a:lnTo>
                  <a:cubicBezTo>
                    <a:pt x="0" y="1217"/>
                    <a:pt x="64" y="1281"/>
                    <a:pt x="148" y="1281"/>
                  </a:cubicBezTo>
                  <a:cubicBezTo>
                    <a:pt x="157" y="1283"/>
                    <a:pt x="166" y="1285"/>
                    <a:pt x="174" y="1285"/>
                  </a:cubicBezTo>
                  <a:cubicBezTo>
                    <a:pt x="233" y="1285"/>
                    <a:pt x="297" y="1227"/>
                    <a:pt x="297" y="1154"/>
                  </a:cubicBezTo>
                  <a:lnTo>
                    <a:pt x="339" y="139"/>
                  </a:lnTo>
                  <a:cubicBezTo>
                    <a:pt x="361" y="49"/>
                    <a:pt x="270" y="1"/>
                    <a:pt x="183" y="1"/>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5"/>
            <p:cNvSpPr/>
            <p:nvPr/>
          </p:nvSpPr>
          <p:spPr>
            <a:xfrm rot="-441735" flipH="1">
              <a:off x="3312419" y="4071148"/>
              <a:ext cx="5847816" cy="1489627"/>
            </a:xfrm>
            <a:custGeom>
              <a:avLst/>
              <a:gdLst/>
              <a:ahLst/>
              <a:cxnLst/>
              <a:rect l="l" t="t" r="r" b="b"/>
              <a:pathLst>
                <a:path w="49766" h="12677" extrusionOk="0">
                  <a:moveTo>
                    <a:pt x="13886" y="0"/>
                  </a:moveTo>
                  <a:cubicBezTo>
                    <a:pt x="3627" y="0"/>
                    <a:pt x="1" y="1911"/>
                    <a:pt x="1" y="1911"/>
                  </a:cubicBezTo>
                  <a:lnTo>
                    <a:pt x="1" y="12676"/>
                  </a:lnTo>
                  <a:lnTo>
                    <a:pt x="49765" y="12676"/>
                  </a:lnTo>
                  <a:lnTo>
                    <a:pt x="49765" y="5422"/>
                  </a:lnTo>
                  <a:cubicBezTo>
                    <a:pt x="49765" y="5422"/>
                    <a:pt x="46952" y="3222"/>
                    <a:pt x="27474" y="896"/>
                  </a:cubicBezTo>
                  <a:cubicBezTo>
                    <a:pt x="22017" y="241"/>
                    <a:pt x="17532" y="0"/>
                    <a:pt x="138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5"/>
            <p:cNvSpPr/>
            <p:nvPr/>
          </p:nvSpPr>
          <p:spPr>
            <a:xfrm rot="-441735" flipH="1">
              <a:off x="3368664" y="4922495"/>
              <a:ext cx="124322" cy="131724"/>
            </a:xfrm>
            <a:custGeom>
              <a:avLst/>
              <a:gdLst/>
              <a:ahLst/>
              <a:cxnLst/>
              <a:rect l="l" t="t" r="r" b="b"/>
              <a:pathLst>
                <a:path w="1058" h="1121" extrusionOk="0">
                  <a:moveTo>
                    <a:pt x="762" y="0"/>
                  </a:moveTo>
                  <a:cubicBezTo>
                    <a:pt x="677" y="42"/>
                    <a:pt x="614" y="85"/>
                    <a:pt x="571" y="169"/>
                  </a:cubicBezTo>
                  <a:cubicBezTo>
                    <a:pt x="466" y="317"/>
                    <a:pt x="402" y="465"/>
                    <a:pt x="339" y="635"/>
                  </a:cubicBezTo>
                  <a:lnTo>
                    <a:pt x="254" y="127"/>
                  </a:lnTo>
                  <a:cubicBezTo>
                    <a:pt x="254" y="106"/>
                    <a:pt x="233" y="63"/>
                    <a:pt x="212" y="42"/>
                  </a:cubicBezTo>
                  <a:cubicBezTo>
                    <a:pt x="194" y="34"/>
                    <a:pt x="177" y="28"/>
                    <a:pt x="159" y="28"/>
                  </a:cubicBezTo>
                  <a:cubicBezTo>
                    <a:pt x="135" y="28"/>
                    <a:pt x="110" y="39"/>
                    <a:pt x="85" y="63"/>
                  </a:cubicBezTo>
                  <a:cubicBezTo>
                    <a:pt x="64" y="106"/>
                    <a:pt x="43" y="148"/>
                    <a:pt x="43" y="190"/>
                  </a:cubicBezTo>
                  <a:cubicBezTo>
                    <a:pt x="0" y="381"/>
                    <a:pt x="0" y="571"/>
                    <a:pt x="22" y="740"/>
                  </a:cubicBezTo>
                  <a:cubicBezTo>
                    <a:pt x="43" y="804"/>
                    <a:pt x="64" y="867"/>
                    <a:pt x="106" y="888"/>
                  </a:cubicBezTo>
                  <a:lnTo>
                    <a:pt x="656" y="1121"/>
                  </a:lnTo>
                  <a:cubicBezTo>
                    <a:pt x="825" y="952"/>
                    <a:pt x="952" y="740"/>
                    <a:pt x="1016" y="508"/>
                  </a:cubicBezTo>
                  <a:cubicBezTo>
                    <a:pt x="1058" y="402"/>
                    <a:pt x="1058" y="296"/>
                    <a:pt x="1037" y="190"/>
                  </a:cubicBezTo>
                  <a:cubicBezTo>
                    <a:pt x="994" y="63"/>
                    <a:pt x="889" y="0"/>
                    <a:pt x="7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5"/>
            <p:cNvSpPr/>
            <p:nvPr/>
          </p:nvSpPr>
          <p:spPr>
            <a:xfrm rot="-441735" flipH="1">
              <a:off x="5162175" y="4297566"/>
              <a:ext cx="121971" cy="131724"/>
            </a:xfrm>
            <a:custGeom>
              <a:avLst/>
              <a:gdLst/>
              <a:ahLst/>
              <a:cxnLst/>
              <a:rect l="l" t="t" r="r" b="b"/>
              <a:pathLst>
                <a:path w="1038" h="1121" extrusionOk="0">
                  <a:moveTo>
                    <a:pt x="770" y="0"/>
                  </a:moveTo>
                  <a:cubicBezTo>
                    <a:pt x="735" y="0"/>
                    <a:pt x="697" y="7"/>
                    <a:pt x="656" y="21"/>
                  </a:cubicBezTo>
                  <a:cubicBezTo>
                    <a:pt x="593" y="63"/>
                    <a:pt x="530" y="148"/>
                    <a:pt x="508" y="232"/>
                  </a:cubicBezTo>
                  <a:cubicBezTo>
                    <a:pt x="466" y="401"/>
                    <a:pt x="445" y="571"/>
                    <a:pt x="424" y="740"/>
                  </a:cubicBezTo>
                  <a:cubicBezTo>
                    <a:pt x="360" y="592"/>
                    <a:pt x="276" y="444"/>
                    <a:pt x="212" y="296"/>
                  </a:cubicBezTo>
                  <a:cubicBezTo>
                    <a:pt x="191" y="253"/>
                    <a:pt x="170" y="232"/>
                    <a:pt x="149" y="211"/>
                  </a:cubicBezTo>
                  <a:cubicBezTo>
                    <a:pt x="138" y="205"/>
                    <a:pt x="126" y="203"/>
                    <a:pt x="115" y="203"/>
                  </a:cubicBezTo>
                  <a:cubicBezTo>
                    <a:pt x="85" y="203"/>
                    <a:pt x="59" y="222"/>
                    <a:pt x="43" y="253"/>
                  </a:cubicBezTo>
                  <a:cubicBezTo>
                    <a:pt x="22" y="296"/>
                    <a:pt x="1" y="359"/>
                    <a:pt x="22" y="401"/>
                  </a:cubicBezTo>
                  <a:cubicBezTo>
                    <a:pt x="22" y="592"/>
                    <a:pt x="85" y="761"/>
                    <a:pt x="170" y="930"/>
                  </a:cubicBezTo>
                  <a:cubicBezTo>
                    <a:pt x="191" y="994"/>
                    <a:pt x="212" y="1057"/>
                    <a:pt x="276" y="1057"/>
                  </a:cubicBezTo>
                  <a:lnTo>
                    <a:pt x="847" y="1121"/>
                  </a:lnTo>
                  <a:cubicBezTo>
                    <a:pt x="953" y="909"/>
                    <a:pt x="1016" y="676"/>
                    <a:pt x="1037" y="444"/>
                  </a:cubicBezTo>
                  <a:cubicBezTo>
                    <a:pt x="1037" y="317"/>
                    <a:pt x="1016" y="211"/>
                    <a:pt x="953" y="105"/>
                  </a:cubicBezTo>
                  <a:cubicBezTo>
                    <a:pt x="909" y="33"/>
                    <a:pt x="846" y="0"/>
                    <a:pt x="7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5"/>
            <p:cNvSpPr/>
            <p:nvPr/>
          </p:nvSpPr>
          <p:spPr>
            <a:xfrm rot="-441735" flipH="1">
              <a:off x="5461577" y="4243690"/>
              <a:ext cx="82137" cy="104463"/>
            </a:xfrm>
            <a:custGeom>
              <a:avLst/>
              <a:gdLst/>
              <a:ahLst/>
              <a:cxnLst/>
              <a:rect l="l" t="t" r="r" b="b"/>
              <a:pathLst>
                <a:path w="699" h="889" extrusionOk="0">
                  <a:moveTo>
                    <a:pt x="107" y="1"/>
                  </a:moveTo>
                  <a:cubicBezTo>
                    <a:pt x="64" y="1"/>
                    <a:pt x="43" y="1"/>
                    <a:pt x="22" y="43"/>
                  </a:cubicBezTo>
                  <a:cubicBezTo>
                    <a:pt x="22" y="64"/>
                    <a:pt x="1" y="106"/>
                    <a:pt x="22" y="127"/>
                  </a:cubicBezTo>
                  <a:cubicBezTo>
                    <a:pt x="1" y="360"/>
                    <a:pt x="64" y="572"/>
                    <a:pt x="191" y="741"/>
                  </a:cubicBezTo>
                  <a:lnTo>
                    <a:pt x="508" y="889"/>
                  </a:lnTo>
                  <a:lnTo>
                    <a:pt x="593" y="656"/>
                  </a:lnTo>
                  <a:cubicBezTo>
                    <a:pt x="635" y="572"/>
                    <a:pt x="656" y="466"/>
                    <a:pt x="678" y="360"/>
                  </a:cubicBezTo>
                  <a:cubicBezTo>
                    <a:pt x="699" y="254"/>
                    <a:pt x="678" y="170"/>
                    <a:pt x="635" y="64"/>
                  </a:cubicBezTo>
                  <a:cubicBezTo>
                    <a:pt x="614" y="64"/>
                    <a:pt x="614" y="43"/>
                    <a:pt x="593" y="43"/>
                  </a:cubicBezTo>
                  <a:cubicBezTo>
                    <a:pt x="582" y="37"/>
                    <a:pt x="570" y="35"/>
                    <a:pt x="559" y="35"/>
                  </a:cubicBezTo>
                  <a:cubicBezTo>
                    <a:pt x="528" y="35"/>
                    <a:pt x="497" y="54"/>
                    <a:pt x="466" y="85"/>
                  </a:cubicBezTo>
                  <a:cubicBezTo>
                    <a:pt x="381" y="170"/>
                    <a:pt x="339" y="275"/>
                    <a:pt x="318" y="402"/>
                  </a:cubicBezTo>
                  <a:cubicBezTo>
                    <a:pt x="276" y="297"/>
                    <a:pt x="233" y="191"/>
                    <a:pt x="191" y="85"/>
                  </a:cubicBezTo>
                  <a:cubicBezTo>
                    <a:pt x="170" y="43"/>
                    <a:pt x="149" y="1"/>
                    <a:pt x="1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5"/>
            <p:cNvSpPr/>
            <p:nvPr/>
          </p:nvSpPr>
          <p:spPr>
            <a:xfrm rot="-441735" flipH="1">
              <a:off x="8847067" y="3780861"/>
              <a:ext cx="129374" cy="137482"/>
            </a:xfrm>
            <a:custGeom>
              <a:avLst/>
              <a:gdLst/>
              <a:ahLst/>
              <a:cxnLst/>
              <a:rect l="l" t="t" r="r" b="b"/>
              <a:pathLst>
                <a:path w="1101" h="1170" extrusionOk="0">
                  <a:moveTo>
                    <a:pt x="659" y="0"/>
                  </a:moveTo>
                  <a:cubicBezTo>
                    <a:pt x="603" y="0"/>
                    <a:pt x="551" y="21"/>
                    <a:pt x="508" y="64"/>
                  </a:cubicBezTo>
                  <a:cubicBezTo>
                    <a:pt x="445" y="127"/>
                    <a:pt x="424" y="233"/>
                    <a:pt x="445" y="317"/>
                  </a:cubicBezTo>
                  <a:cubicBezTo>
                    <a:pt x="445" y="487"/>
                    <a:pt x="487" y="656"/>
                    <a:pt x="529" y="825"/>
                  </a:cubicBezTo>
                  <a:lnTo>
                    <a:pt x="170" y="487"/>
                  </a:lnTo>
                  <a:cubicBezTo>
                    <a:pt x="149" y="444"/>
                    <a:pt x="128" y="444"/>
                    <a:pt x="85" y="423"/>
                  </a:cubicBezTo>
                  <a:cubicBezTo>
                    <a:pt x="43" y="423"/>
                    <a:pt x="1" y="465"/>
                    <a:pt x="1" y="529"/>
                  </a:cubicBezTo>
                  <a:cubicBezTo>
                    <a:pt x="1" y="571"/>
                    <a:pt x="1" y="614"/>
                    <a:pt x="43" y="656"/>
                  </a:cubicBezTo>
                  <a:cubicBezTo>
                    <a:pt x="106" y="825"/>
                    <a:pt x="212" y="973"/>
                    <a:pt x="360" y="1100"/>
                  </a:cubicBezTo>
                  <a:cubicBezTo>
                    <a:pt x="395" y="1135"/>
                    <a:pt x="429" y="1169"/>
                    <a:pt x="475" y="1169"/>
                  </a:cubicBezTo>
                  <a:cubicBezTo>
                    <a:pt x="486" y="1169"/>
                    <a:pt x="497" y="1167"/>
                    <a:pt x="508" y="1163"/>
                  </a:cubicBezTo>
                  <a:lnTo>
                    <a:pt x="1079" y="1015"/>
                  </a:lnTo>
                  <a:cubicBezTo>
                    <a:pt x="1100" y="783"/>
                    <a:pt x="1079" y="550"/>
                    <a:pt x="995" y="317"/>
                  </a:cubicBezTo>
                  <a:cubicBezTo>
                    <a:pt x="952" y="212"/>
                    <a:pt x="910" y="127"/>
                    <a:pt x="825" y="64"/>
                  </a:cubicBezTo>
                  <a:cubicBezTo>
                    <a:pt x="773" y="21"/>
                    <a:pt x="714" y="0"/>
                    <a:pt x="6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5"/>
            <p:cNvSpPr/>
            <p:nvPr/>
          </p:nvSpPr>
          <p:spPr>
            <a:xfrm rot="-441735" flipH="1">
              <a:off x="8763351" y="4287623"/>
              <a:ext cx="77202" cy="120326"/>
            </a:xfrm>
            <a:custGeom>
              <a:avLst/>
              <a:gdLst/>
              <a:ahLst/>
              <a:cxnLst/>
              <a:rect l="l" t="t" r="r" b="b"/>
              <a:pathLst>
                <a:path w="657" h="1024" extrusionOk="0">
                  <a:moveTo>
                    <a:pt x="166" y="1"/>
                  </a:moveTo>
                  <a:cubicBezTo>
                    <a:pt x="146" y="1"/>
                    <a:pt x="126" y="4"/>
                    <a:pt x="106" y="9"/>
                  </a:cubicBezTo>
                  <a:cubicBezTo>
                    <a:pt x="43" y="51"/>
                    <a:pt x="1" y="136"/>
                    <a:pt x="43" y="199"/>
                  </a:cubicBezTo>
                  <a:lnTo>
                    <a:pt x="339" y="939"/>
                  </a:lnTo>
                  <a:cubicBezTo>
                    <a:pt x="360" y="981"/>
                    <a:pt x="424" y="1024"/>
                    <a:pt x="487" y="1024"/>
                  </a:cubicBezTo>
                  <a:cubicBezTo>
                    <a:pt x="508" y="1024"/>
                    <a:pt x="529" y="1024"/>
                    <a:pt x="550" y="1003"/>
                  </a:cubicBezTo>
                  <a:cubicBezTo>
                    <a:pt x="614" y="981"/>
                    <a:pt x="656" y="897"/>
                    <a:pt x="614" y="812"/>
                  </a:cubicBezTo>
                  <a:lnTo>
                    <a:pt x="318" y="93"/>
                  </a:lnTo>
                  <a:cubicBezTo>
                    <a:pt x="286" y="29"/>
                    <a:pt x="229" y="1"/>
                    <a:pt x="1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5"/>
            <p:cNvSpPr/>
            <p:nvPr/>
          </p:nvSpPr>
          <p:spPr>
            <a:xfrm rot="-441735" flipH="1">
              <a:off x="8697281" y="4248053"/>
              <a:ext cx="42537" cy="150996"/>
            </a:xfrm>
            <a:custGeom>
              <a:avLst/>
              <a:gdLst/>
              <a:ahLst/>
              <a:cxnLst/>
              <a:rect l="l" t="t" r="r" b="b"/>
              <a:pathLst>
                <a:path w="362" h="1285" extrusionOk="0">
                  <a:moveTo>
                    <a:pt x="183" y="1"/>
                  </a:moveTo>
                  <a:cubicBezTo>
                    <a:pt x="107" y="1"/>
                    <a:pt x="33" y="38"/>
                    <a:pt x="43" y="117"/>
                  </a:cubicBezTo>
                  <a:lnTo>
                    <a:pt x="0" y="1133"/>
                  </a:lnTo>
                  <a:cubicBezTo>
                    <a:pt x="0" y="1217"/>
                    <a:pt x="64" y="1281"/>
                    <a:pt x="148" y="1281"/>
                  </a:cubicBezTo>
                  <a:cubicBezTo>
                    <a:pt x="157" y="1283"/>
                    <a:pt x="166" y="1285"/>
                    <a:pt x="174" y="1285"/>
                  </a:cubicBezTo>
                  <a:cubicBezTo>
                    <a:pt x="233" y="1285"/>
                    <a:pt x="297" y="1227"/>
                    <a:pt x="297" y="1154"/>
                  </a:cubicBezTo>
                  <a:lnTo>
                    <a:pt x="339" y="139"/>
                  </a:lnTo>
                  <a:cubicBezTo>
                    <a:pt x="361" y="49"/>
                    <a:pt x="270" y="1"/>
                    <a:pt x="1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5"/>
            <p:cNvSpPr/>
            <p:nvPr/>
          </p:nvSpPr>
          <p:spPr>
            <a:xfrm rot="-441735" flipH="1">
              <a:off x="5178243" y="4622032"/>
              <a:ext cx="77202" cy="121384"/>
            </a:xfrm>
            <a:custGeom>
              <a:avLst/>
              <a:gdLst/>
              <a:ahLst/>
              <a:cxnLst/>
              <a:rect l="l" t="t" r="r" b="b"/>
              <a:pathLst>
                <a:path w="657" h="1033" extrusionOk="0">
                  <a:moveTo>
                    <a:pt x="484" y="0"/>
                  </a:moveTo>
                  <a:cubicBezTo>
                    <a:pt x="425" y="0"/>
                    <a:pt x="376" y="40"/>
                    <a:pt x="361" y="102"/>
                  </a:cubicBezTo>
                  <a:lnTo>
                    <a:pt x="43" y="821"/>
                  </a:lnTo>
                  <a:cubicBezTo>
                    <a:pt x="1" y="884"/>
                    <a:pt x="43" y="990"/>
                    <a:pt x="128" y="1011"/>
                  </a:cubicBezTo>
                  <a:cubicBezTo>
                    <a:pt x="128" y="1032"/>
                    <a:pt x="149" y="1032"/>
                    <a:pt x="170" y="1032"/>
                  </a:cubicBezTo>
                  <a:cubicBezTo>
                    <a:pt x="234" y="1032"/>
                    <a:pt x="297" y="990"/>
                    <a:pt x="318" y="926"/>
                  </a:cubicBezTo>
                  <a:lnTo>
                    <a:pt x="635" y="207"/>
                  </a:lnTo>
                  <a:cubicBezTo>
                    <a:pt x="657" y="144"/>
                    <a:pt x="635" y="59"/>
                    <a:pt x="551" y="17"/>
                  </a:cubicBezTo>
                  <a:cubicBezTo>
                    <a:pt x="528" y="6"/>
                    <a:pt x="506" y="0"/>
                    <a:pt x="4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5"/>
            <p:cNvSpPr/>
            <p:nvPr/>
          </p:nvSpPr>
          <p:spPr>
            <a:xfrm rot="-441735" flipH="1">
              <a:off x="5267603" y="4562511"/>
              <a:ext cx="42302" cy="151348"/>
            </a:xfrm>
            <a:custGeom>
              <a:avLst/>
              <a:gdLst/>
              <a:ahLst/>
              <a:cxnLst/>
              <a:rect l="l" t="t" r="r" b="b"/>
              <a:pathLst>
                <a:path w="360" h="1288" extrusionOk="0">
                  <a:moveTo>
                    <a:pt x="155" y="0"/>
                  </a:moveTo>
                  <a:cubicBezTo>
                    <a:pt x="84" y="0"/>
                    <a:pt x="11" y="48"/>
                    <a:pt x="0" y="146"/>
                  </a:cubicBezTo>
                  <a:lnTo>
                    <a:pt x="64" y="1140"/>
                  </a:lnTo>
                  <a:cubicBezTo>
                    <a:pt x="64" y="1225"/>
                    <a:pt x="127" y="1288"/>
                    <a:pt x="212" y="1288"/>
                  </a:cubicBezTo>
                  <a:cubicBezTo>
                    <a:pt x="296" y="1288"/>
                    <a:pt x="360" y="1225"/>
                    <a:pt x="360" y="1140"/>
                  </a:cubicBezTo>
                  <a:lnTo>
                    <a:pt x="296" y="125"/>
                  </a:lnTo>
                  <a:cubicBezTo>
                    <a:pt x="286" y="43"/>
                    <a:pt x="221"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5"/>
            <p:cNvSpPr/>
            <p:nvPr/>
          </p:nvSpPr>
          <p:spPr>
            <a:xfrm rot="-441726" flipH="1">
              <a:off x="-126902" y="4368060"/>
              <a:ext cx="6251180" cy="1901957"/>
            </a:xfrm>
            <a:custGeom>
              <a:avLst/>
              <a:gdLst/>
              <a:ahLst/>
              <a:cxnLst/>
              <a:rect l="l" t="t" r="r" b="b"/>
              <a:pathLst>
                <a:path w="55243" h="16808" extrusionOk="0">
                  <a:moveTo>
                    <a:pt x="44598" y="0"/>
                  </a:moveTo>
                  <a:cubicBezTo>
                    <a:pt x="40584" y="0"/>
                    <a:pt x="35338" y="325"/>
                    <a:pt x="28700" y="1326"/>
                  </a:cubicBezTo>
                  <a:cubicBezTo>
                    <a:pt x="9793" y="4203"/>
                    <a:pt x="1" y="12958"/>
                    <a:pt x="1" y="12958"/>
                  </a:cubicBezTo>
                  <a:lnTo>
                    <a:pt x="55243" y="16808"/>
                  </a:lnTo>
                  <a:lnTo>
                    <a:pt x="55243" y="1115"/>
                  </a:lnTo>
                  <a:cubicBezTo>
                    <a:pt x="55243" y="1115"/>
                    <a:pt x="52032" y="0"/>
                    <a:pt x="44598" y="0"/>
                  </a:cubicBezTo>
                  <a:close/>
                </a:path>
              </a:pathLst>
            </a:custGeom>
            <a:solidFill>
              <a:srgbClr val="79AD78"/>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5"/>
            <p:cNvSpPr/>
            <p:nvPr/>
          </p:nvSpPr>
          <p:spPr>
            <a:xfrm rot="-441726" flipH="1">
              <a:off x="181700" y="4975201"/>
              <a:ext cx="440524" cy="198592"/>
            </a:xfrm>
            <a:custGeom>
              <a:avLst/>
              <a:gdLst/>
              <a:ahLst/>
              <a:cxnLst/>
              <a:rect l="l" t="t" r="r" b="b"/>
              <a:pathLst>
                <a:path w="3893" h="1755" extrusionOk="0">
                  <a:moveTo>
                    <a:pt x="2715" y="0"/>
                  </a:moveTo>
                  <a:cubicBezTo>
                    <a:pt x="2677" y="0"/>
                    <a:pt x="2640" y="2"/>
                    <a:pt x="2602" y="4"/>
                  </a:cubicBezTo>
                  <a:cubicBezTo>
                    <a:pt x="2306" y="4"/>
                    <a:pt x="2031" y="4"/>
                    <a:pt x="1735" y="25"/>
                  </a:cubicBezTo>
                  <a:cubicBezTo>
                    <a:pt x="1079" y="89"/>
                    <a:pt x="1" y="596"/>
                    <a:pt x="889" y="1379"/>
                  </a:cubicBezTo>
                  <a:cubicBezTo>
                    <a:pt x="1192" y="1647"/>
                    <a:pt x="1726" y="1755"/>
                    <a:pt x="2251" y="1755"/>
                  </a:cubicBezTo>
                  <a:cubicBezTo>
                    <a:pt x="2679" y="1755"/>
                    <a:pt x="3100" y="1683"/>
                    <a:pt x="3385" y="1569"/>
                  </a:cubicBezTo>
                  <a:cubicBezTo>
                    <a:pt x="3617" y="1464"/>
                    <a:pt x="3808" y="1252"/>
                    <a:pt x="3850" y="998"/>
                  </a:cubicBezTo>
                  <a:cubicBezTo>
                    <a:pt x="3892" y="660"/>
                    <a:pt x="3744" y="343"/>
                    <a:pt x="3448" y="173"/>
                  </a:cubicBezTo>
                  <a:cubicBezTo>
                    <a:pt x="3227" y="63"/>
                    <a:pt x="2973" y="0"/>
                    <a:pt x="2715" y="0"/>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5"/>
            <p:cNvSpPr/>
            <p:nvPr/>
          </p:nvSpPr>
          <p:spPr>
            <a:xfrm rot="-441726" flipH="1">
              <a:off x="-109249" y="5265530"/>
              <a:ext cx="442900" cy="156497"/>
            </a:xfrm>
            <a:custGeom>
              <a:avLst/>
              <a:gdLst/>
              <a:ahLst/>
              <a:cxnLst/>
              <a:rect l="l" t="t" r="r" b="b"/>
              <a:pathLst>
                <a:path w="3914" h="1383" extrusionOk="0">
                  <a:moveTo>
                    <a:pt x="1920" y="1"/>
                  </a:moveTo>
                  <a:cubicBezTo>
                    <a:pt x="1421" y="1"/>
                    <a:pt x="914" y="84"/>
                    <a:pt x="530" y="324"/>
                  </a:cubicBezTo>
                  <a:cubicBezTo>
                    <a:pt x="85" y="620"/>
                    <a:pt x="1" y="1001"/>
                    <a:pt x="487" y="1234"/>
                  </a:cubicBezTo>
                  <a:cubicBezTo>
                    <a:pt x="752" y="1349"/>
                    <a:pt x="1066" y="1382"/>
                    <a:pt x="1377" y="1382"/>
                  </a:cubicBezTo>
                  <a:cubicBezTo>
                    <a:pt x="1637" y="1382"/>
                    <a:pt x="1894" y="1359"/>
                    <a:pt x="2116" y="1339"/>
                  </a:cubicBezTo>
                  <a:cubicBezTo>
                    <a:pt x="2412" y="1297"/>
                    <a:pt x="3913" y="726"/>
                    <a:pt x="3194" y="176"/>
                  </a:cubicBezTo>
                  <a:cubicBezTo>
                    <a:pt x="3131" y="134"/>
                    <a:pt x="3067" y="113"/>
                    <a:pt x="2983" y="113"/>
                  </a:cubicBezTo>
                  <a:cubicBezTo>
                    <a:pt x="2672" y="49"/>
                    <a:pt x="2299" y="1"/>
                    <a:pt x="1920" y="1"/>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5"/>
            <p:cNvSpPr/>
            <p:nvPr/>
          </p:nvSpPr>
          <p:spPr>
            <a:xfrm rot="-441726" flipH="1">
              <a:off x="-106724" y="5069980"/>
              <a:ext cx="64726" cy="125266"/>
            </a:xfrm>
            <a:custGeom>
              <a:avLst/>
              <a:gdLst/>
              <a:ahLst/>
              <a:cxnLst/>
              <a:rect l="l" t="t" r="r" b="b"/>
              <a:pathLst>
                <a:path w="572" h="1107" extrusionOk="0">
                  <a:moveTo>
                    <a:pt x="423" y="1"/>
                  </a:moveTo>
                  <a:cubicBezTo>
                    <a:pt x="354" y="1"/>
                    <a:pt x="293" y="42"/>
                    <a:pt x="275" y="112"/>
                  </a:cubicBezTo>
                  <a:lnTo>
                    <a:pt x="43" y="895"/>
                  </a:lnTo>
                  <a:cubicBezTo>
                    <a:pt x="0" y="979"/>
                    <a:pt x="43" y="1064"/>
                    <a:pt x="127" y="1106"/>
                  </a:cubicBezTo>
                  <a:lnTo>
                    <a:pt x="170" y="1106"/>
                  </a:lnTo>
                  <a:cubicBezTo>
                    <a:pt x="233" y="1106"/>
                    <a:pt x="275" y="1064"/>
                    <a:pt x="297" y="1000"/>
                  </a:cubicBezTo>
                  <a:lnTo>
                    <a:pt x="550" y="218"/>
                  </a:lnTo>
                  <a:cubicBezTo>
                    <a:pt x="572" y="133"/>
                    <a:pt x="529" y="49"/>
                    <a:pt x="466" y="6"/>
                  </a:cubicBezTo>
                  <a:cubicBezTo>
                    <a:pt x="451" y="3"/>
                    <a:pt x="437" y="1"/>
                    <a:pt x="423" y="1"/>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5"/>
            <p:cNvSpPr/>
            <p:nvPr/>
          </p:nvSpPr>
          <p:spPr>
            <a:xfrm rot="-441726" flipH="1">
              <a:off x="-29776" y="5015763"/>
              <a:ext cx="45603" cy="156158"/>
            </a:xfrm>
            <a:custGeom>
              <a:avLst/>
              <a:gdLst/>
              <a:ahLst/>
              <a:cxnLst/>
              <a:rect l="l" t="t" r="r" b="b"/>
              <a:pathLst>
                <a:path w="403" h="1380" extrusionOk="0">
                  <a:moveTo>
                    <a:pt x="160" y="0"/>
                  </a:moveTo>
                  <a:cubicBezTo>
                    <a:pt x="149" y="0"/>
                    <a:pt x="139" y="2"/>
                    <a:pt x="127" y="5"/>
                  </a:cubicBezTo>
                  <a:cubicBezTo>
                    <a:pt x="43" y="5"/>
                    <a:pt x="1" y="89"/>
                    <a:pt x="1" y="174"/>
                  </a:cubicBezTo>
                  <a:lnTo>
                    <a:pt x="127" y="1231"/>
                  </a:lnTo>
                  <a:cubicBezTo>
                    <a:pt x="127" y="1316"/>
                    <a:pt x="191" y="1379"/>
                    <a:pt x="276" y="1379"/>
                  </a:cubicBezTo>
                  <a:cubicBezTo>
                    <a:pt x="360" y="1358"/>
                    <a:pt x="402" y="1273"/>
                    <a:pt x="402" y="1189"/>
                  </a:cubicBezTo>
                  <a:lnTo>
                    <a:pt x="297" y="131"/>
                  </a:lnTo>
                  <a:cubicBezTo>
                    <a:pt x="278" y="58"/>
                    <a:pt x="228" y="0"/>
                    <a:pt x="160" y="0"/>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5"/>
            <p:cNvSpPr/>
            <p:nvPr/>
          </p:nvSpPr>
          <p:spPr>
            <a:xfrm rot="-441726" flipH="1">
              <a:off x="-139976" y="4369749"/>
              <a:ext cx="6251180" cy="1901957"/>
            </a:xfrm>
            <a:custGeom>
              <a:avLst/>
              <a:gdLst/>
              <a:ahLst/>
              <a:cxnLst/>
              <a:rect l="l" t="t" r="r" b="b"/>
              <a:pathLst>
                <a:path w="55243" h="16808" extrusionOk="0">
                  <a:moveTo>
                    <a:pt x="44598" y="0"/>
                  </a:moveTo>
                  <a:cubicBezTo>
                    <a:pt x="40584" y="0"/>
                    <a:pt x="35338" y="325"/>
                    <a:pt x="28700" y="1326"/>
                  </a:cubicBezTo>
                  <a:cubicBezTo>
                    <a:pt x="9793" y="4203"/>
                    <a:pt x="1" y="12958"/>
                    <a:pt x="1" y="12958"/>
                  </a:cubicBezTo>
                  <a:lnTo>
                    <a:pt x="55243" y="16808"/>
                  </a:lnTo>
                  <a:lnTo>
                    <a:pt x="55243" y="1115"/>
                  </a:lnTo>
                  <a:cubicBezTo>
                    <a:pt x="55243" y="1115"/>
                    <a:pt x="52032" y="0"/>
                    <a:pt x="445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5"/>
            <p:cNvSpPr/>
            <p:nvPr/>
          </p:nvSpPr>
          <p:spPr>
            <a:xfrm rot="-441726" flipH="1">
              <a:off x="2861830" y="4705658"/>
              <a:ext cx="430905" cy="238876"/>
            </a:xfrm>
            <a:custGeom>
              <a:avLst/>
              <a:gdLst/>
              <a:ahLst/>
              <a:cxnLst/>
              <a:rect l="l" t="t" r="r" b="b"/>
              <a:pathLst>
                <a:path w="3808" h="2111" extrusionOk="0">
                  <a:moveTo>
                    <a:pt x="2242" y="0"/>
                  </a:moveTo>
                  <a:cubicBezTo>
                    <a:pt x="1840" y="0"/>
                    <a:pt x="1439" y="74"/>
                    <a:pt x="1058" y="222"/>
                  </a:cubicBezTo>
                  <a:cubicBezTo>
                    <a:pt x="170" y="582"/>
                    <a:pt x="0" y="2020"/>
                    <a:pt x="1100" y="2105"/>
                  </a:cubicBezTo>
                  <a:cubicBezTo>
                    <a:pt x="1149" y="2109"/>
                    <a:pt x="1199" y="2111"/>
                    <a:pt x="1250" y="2111"/>
                  </a:cubicBezTo>
                  <a:cubicBezTo>
                    <a:pt x="2007" y="2111"/>
                    <a:pt x="3057" y="1684"/>
                    <a:pt x="3532" y="1090"/>
                  </a:cubicBezTo>
                  <a:cubicBezTo>
                    <a:pt x="3680" y="878"/>
                    <a:pt x="3807" y="561"/>
                    <a:pt x="3638" y="349"/>
                  </a:cubicBezTo>
                  <a:cubicBezTo>
                    <a:pt x="3575" y="307"/>
                    <a:pt x="3511" y="244"/>
                    <a:pt x="3427" y="222"/>
                  </a:cubicBezTo>
                  <a:cubicBezTo>
                    <a:pt x="3046" y="74"/>
                    <a:pt x="2644" y="0"/>
                    <a:pt x="22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5"/>
            <p:cNvSpPr/>
            <p:nvPr/>
          </p:nvSpPr>
          <p:spPr>
            <a:xfrm rot="-441726" flipH="1">
              <a:off x="168625" y="4976890"/>
              <a:ext cx="440524" cy="198592"/>
            </a:xfrm>
            <a:custGeom>
              <a:avLst/>
              <a:gdLst/>
              <a:ahLst/>
              <a:cxnLst/>
              <a:rect l="l" t="t" r="r" b="b"/>
              <a:pathLst>
                <a:path w="3893" h="1755" extrusionOk="0">
                  <a:moveTo>
                    <a:pt x="2715" y="0"/>
                  </a:moveTo>
                  <a:cubicBezTo>
                    <a:pt x="2677" y="0"/>
                    <a:pt x="2640" y="2"/>
                    <a:pt x="2602" y="4"/>
                  </a:cubicBezTo>
                  <a:cubicBezTo>
                    <a:pt x="2306" y="4"/>
                    <a:pt x="2031" y="4"/>
                    <a:pt x="1735" y="25"/>
                  </a:cubicBezTo>
                  <a:cubicBezTo>
                    <a:pt x="1079" y="89"/>
                    <a:pt x="1" y="596"/>
                    <a:pt x="889" y="1379"/>
                  </a:cubicBezTo>
                  <a:cubicBezTo>
                    <a:pt x="1192" y="1647"/>
                    <a:pt x="1726" y="1755"/>
                    <a:pt x="2251" y="1755"/>
                  </a:cubicBezTo>
                  <a:cubicBezTo>
                    <a:pt x="2679" y="1755"/>
                    <a:pt x="3100" y="1683"/>
                    <a:pt x="3385" y="1569"/>
                  </a:cubicBezTo>
                  <a:cubicBezTo>
                    <a:pt x="3617" y="1464"/>
                    <a:pt x="3808" y="1252"/>
                    <a:pt x="3850" y="998"/>
                  </a:cubicBezTo>
                  <a:cubicBezTo>
                    <a:pt x="3892" y="660"/>
                    <a:pt x="3744" y="343"/>
                    <a:pt x="3448" y="173"/>
                  </a:cubicBezTo>
                  <a:cubicBezTo>
                    <a:pt x="3227" y="63"/>
                    <a:pt x="2973" y="0"/>
                    <a:pt x="2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5"/>
            <p:cNvSpPr/>
            <p:nvPr/>
          </p:nvSpPr>
          <p:spPr>
            <a:xfrm rot="-441726" flipH="1">
              <a:off x="-122323" y="5267220"/>
              <a:ext cx="442900" cy="156497"/>
            </a:xfrm>
            <a:custGeom>
              <a:avLst/>
              <a:gdLst/>
              <a:ahLst/>
              <a:cxnLst/>
              <a:rect l="l" t="t" r="r" b="b"/>
              <a:pathLst>
                <a:path w="3914" h="1383" extrusionOk="0">
                  <a:moveTo>
                    <a:pt x="1920" y="1"/>
                  </a:moveTo>
                  <a:cubicBezTo>
                    <a:pt x="1421" y="1"/>
                    <a:pt x="914" y="84"/>
                    <a:pt x="530" y="324"/>
                  </a:cubicBezTo>
                  <a:cubicBezTo>
                    <a:pt x="85" y="620"/>
                    <a:pt x="1" y="1001"/>
                    <a:pt x="487" y="1234"/>
                  </a:cubicBezTo>
                  <a:cubicBezTo>
                    <a:pt x="752" y="1349"/>
                    <a:pt x="1066" y="1382"/>
                    <a:pt x="1377" y="1382"/>
                  </a:cubicBezTo>
                  <a:cubicBezTo>
                    <a:pt x="1637" y="1382"/>
                    <a:pt x="1894" y="1359"/>
                    <a:pt x="2116" y="1339"/>
                  </a:cubicBezTo>
                  <a:cubicBezTo>
                    <a:pt x="2412" y="1297"/>
                    <a:pt x="3913" y="726"/>
                    <a:pt x="3194" y="176"/>
                  </a:cubicBezTo>
                  <a:cubicBezTo>
                    <a:pt x="3131" y="134"/>
                    <a:pt x="3067" y="113"/>
                    <a:pt x="2983" y="113"/>
                  </a:cubicBezTo>
                  <a:cubicBezTo>
                    <a:pt x="2672" y="49"/>
                    <a:pt x="2299" y="1"/>
                    <a:pt x="19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5"/>
            <p:cNvSpPr/>
            <p:nvPr/>
          </p:nvSpPr>
          <p:spPr>
            <a:xfrm rot="-441726" flipH="1">
              <a:off x="3017601" y="4644794"/>
              <a:ext cx="62350" cy="125153"/>
            </a:xfrm>
            <a:custGeom>
              <a:avLst/>
              <a:gdLst/>
              <a:ahLst/>
              <a:cxnLst/>
              <a:rect l="l" t="t" r="r" b="b"/>
              <a:pathLst>
                <a:path w="551" h="1106" extrusionOk="0">
                  <a:moveTo>
                    <a:pt x="402" y="1"/>
                  </a:moveTo>
                  <a:cubicBezTo>
                    <a:pt x="334" y="1"/>
                    <a:pt x="276" y="42"/>
                    <a:pt x="276" y="112"/>
                  </a:cubicBezTo>
                  <a:lnTo>
                    <a:pt x="22" y="894"/>
                  </a:lnTo>
                  <a:cubicBezTo>
                    <a:pt x="1" y="979"/>
                    <a:pt x="22" y="1063"/>
                    <a:pt x="107" y="1106"/>
                  </a:cubicBezTo>
                  <a:lnTo>
                    <a:pt x="170" y="1106"/>
                  </a:lnTo>
                  <a:cubicBezTo>
                    <a:pt x="212" y="1106"/>
                    <a:pt x="276" y="1063"/>
                    <a:pt x="276" y="1000"/>
                  </a:cubicBezTo>
                  <a:lnTo>
                    <a:pt x="530" y="218"/>
                  </a:lnTo>
                  <a:cubicBezTo>
                    <a:pt x="551" y="133"/>
                    <a:pt x="509" y="48"/>
                    <a:pt x="445" y="6"/>
                  </a:cubicBezTo>
                  <a:cubicBezTo>
                    <a:pt x="431" y="2"/>
                    <a:pt x="416" y="1"/>
                    <a:pt x="4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5"/>
            <p:cNvSpPr/>
            <p:nvPr/>
          </p:nvSpPr>
          <p:spPr>
            <a:xfrm rot="-441726" flipH="1">
              <a:off x="3094539" y="4590425"/>
              <a:ext cx="45603" cy="156045"/>
            </a:xfrm>
            <a:custGeom>
              <a:avLst/>
              <a:gdLst/>
              <a:ahLst/>
              <a:cxnLst/>
              <a:rect l="l" t="t" r="r" b="b"/>
              <a:pathLst>
                <a:path w="403" h="1379" extrusionOk="0">
                  <a:moveTo>
                    <a:pt x="160" y="0"/>
                  </a:moveTo>
                  <a:cubicBezTo>
                    <a:pt x="150" y="0"/>
                    <a:pt x="139" y="1"/>
                    <a:pt x="128" y="4"/>
                  </a:cubicBezTo>
                  <a:cubicBezTo>
                    <a:pt x="43" y="25"/>
                    <a:pt x="1" y="89"/>
                    <a:pt x="1" y="173"/>
                  </a:cubicBezTo>
                  <a:lnTo>
                    <a:pt x="107" y="1231"/>
                  </a:lnTo>
                  <a:cubicBezTo>
                    <a:pt x="107" y="1315"/>
                    <a:pt x="191" y="1379"/>
                    <a:pt x="276" y="1379"/>
                  </a:cubicBezTo>
                  <a:cubicBezTo>
                    <a:pt x="339" y="1358"/>
                    <a:pt x="403" y="1273"/>
                    <a:pt x="382" y="1189"/>
                  </a:cubicBezTo>
                  <a:lnTo>
                    <a:pt x="276" y="131"/>
                  </a:lnTo>
                  <a:cubicBezTo>
                    <a:pt x="276" y="58"/>
                    <a:pt x="228" y="0"/>
                    <a:pt x="1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5"/>
            <p:cNvSpPr/>
            <p:nvPr/>
          </p:nvSpPr>
          <p:spPr>
            <a:xfrm rot="-441726" flipH="1">
              <a:off x="-119798" y="5071669"/>
              <a:ext cx="64726" cy="125266"/>
            </a:xfrm>
            <a:custGeom>
              <a:avLst/>
              <a:gdLst/>
              <a:ahLst/>
              <a:cxnLst/>
              <a:rect l="l" t="t" r="r" b="b"/>
              <a:pathLst>
                <a:path w="572" h="1107" extrusionOk="0">
                  <a:moveTo>
                    <a:pt x="423" y="1"/>
                  </a:moveTo>
                  <a:cubicBezTo>
                    <a:pt x="354" y="1"/>
                    <a:pt x="293" y="42"/>
                    <a:pt x="275" y="112"/>
                  </a:cubicBezTo>
                  <a:lnTo>
                    <a:pt x="43" y="895"/>
                  </a:lnTo>
                  <a:cubicBezTo>
                    <a:pt x="0" y="979"/>
                    <a:pt x="43" y="1064"/>
                    <a:pt x="127" y="1106"/>
                  </a:cubicBezTo>
                  <a:lnTo>
                    <a:pt x="170" y="1106"/>
                  </a:lnTo>
                  <a:cubicBezTo>
                    <a:pt x="233" y="1106"/>
                    <a:pt x="275" y="1064"/>
                    <a:pt x="297" y="1000"/>
                  </a:cubicBezTo>
                  <a:lnTo>
                    <a:pt x="550" y="218"/>
                  </a:lnTo>
                  <a:cubicBezTo>
                    <a:pt x="572" y="133"/>
                    <a:pt x="529" y="49"/>
                    <a:pt x="466" y="6"/>
                  </a:cubicBezTo>
                  <a:cubicBezTo>
                    <a:pt x="451" y="3"/>
                    <a:pt x="437" y="1"/>
                    <a:pt x="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5"/>
            <p:cNvSpPr/>
            <p:nvPr/>
          </p:nvSpPr>
          <p:spPr>
            <a:xfrm rot="-441726" flipH="1">
              <a:off x="-42850" y="5017452"/>
              <a:ext cx="45603" cy="156158"/>
            </a:xfrm>
            <a:custGeom>
              <a:avLst/>
              <a:gdLst/>
              <a:ahLst/>
              <a:cxnLst/>
              <a:rect l="l" t="t" r="r" b="b"/>
              <a:pathLst>
                <a:path w="403" h="1380" extrusionOk="0">
                  <a:moveTo>
                    <a:pt x="160" y="0"/>
                  </a:moveTo>
                  <a:cubicBezTo>
                    <a:pt x="149" y="0"/>
                    <a:pt x="139" y="2"/>
                    <a:pt x="127" y="5"/>
                  </a:cubicBezTo>
                  <a:cubicBezTo>
                    <a:pt x="43" y="5"/>
                    <a:pt x="1" y="89"/>
                    <a:pt x="1" y="174"/>
                  </a:cubicBezTo>
                  <a:lnTo>
                    <a:pt x="127" y="1231"/>
                  </a:lnTo>
                  <a:cubicBezTo>
                    <a:pt x="127" y="1316"/>
                    <a:pt x="191" y="1379"/>
                    <a:pt x="276" y="1379"/>
                  </a:cubicBezTo>
                  <a:cubicBezTo>
                    <a:pt x="360" y="1358"/>
                    <a:pt x="402" y="1273"/>
                    <a:pt x="402" y="1189"/>
                  </a:cubicBezTo>
                  <a:lnTo>
                    <a:pt x="297" y="131"/>
                  </a:lnTo>
                  <a:cubicBezTo>
                    <a:pt x="278" y="58"/>
                    <a:pt x="228" y="0"/>
                    <a:pt x="1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7" name="Google Shape;617;p15"/>
          <p:cNvSpPr/>
          <p:nvPr/>
        </p:nvSpPr>
        <p:spPr>
          <a:xfrm flipH="1">
            <a:off x="382879" y="135187"/>
            <a:ext cx="1363971" cy="697068"/>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5"/>
          <p:cNvSpPr/>
          <p:nvPr/>
        </p:nvSpPr>
        <p:spPr>
          <a:xfrm flipH="1">
            <a:off x="7144456" y="895138"/>
            <a:ext cx="2859882" cy="1461564"/>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5"/>
          <p:cNvSpPr/>
          <p:nvPr/>
        </p:nvSpPr>
        <p:spPr>
          <a:xfrm flipH="1">
            <a:off x="3864793" y="83420"/>
            <a:ext cx="1911162" cy="976714"/>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0" name="Google Shape;620;p15"/>
          <p:cNvGrpSpPr/>
          <p:nvPr/>
        </p:nvGrpSpPr>
        <p:grpSpPr>
          <a:xfrm>
            <a:off x="382864" y="3628413"/>
            <a:ext cx="397773" cy="382216"/>
            <a:chOff x="382864" y="3628413"/>
            <a:chExt cx="397773" cy="382216"/>
          </a:xfrm>
        </p:grpSpPr>
        <p:sp>
          <p:nvSpPr>
            <p:cNvPr id="621" name="Google Shape;621;p15"/>
            <p:cNvSpPr/>
            <p:nvPr/>
          </p:nvSpPr>
          <p:spPr>
            <a:xfrm flipH="1">
              <a:off x="382864" y="3628426"/>
              <a:ext cx="396111" cy="379618"/>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5"/>
            <p:cNvSpPr/>
            <p:nvPr/>
          </p:nvSpPr>
          <p:spPr>
            <a:xfrm flipH="1">
              <a:off x="383419" y="3631223"/>
              <a:ext cx="397219" cy="379407"/>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5"/>
            <p:cNvSpPr/>
            <p:nvPr/>
          </p:nvSpPr>
          <p:spPr>
            <a:xfrm flipH="1">
              <a:off x="429706" y="3666443"/>
              <a:ext cx="310753" cy="297304"/>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5"/>
            <p:cNvSpPr/>
            <p:nvPr/>
          </p:nvSpPr>
          <p:spPr>
            <a:xfrm flipH="1">
              <a:off x="543526" y="3677946"/>
              <a:ext cx="204742" cy="290735"/>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5"/>
            <p:cNvSpPr/>
            <p:nvPr/>
          </p:nvSpPr>
          <p:spPr>
            <a:xfrm flipH="1">
              <a:off x="382864" y="3628413"/>
              <a:ext cx="396111" cy="379618"/>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5"/>
            <p:cNvSpPr/>
            <p:nvPr/>
          </p:nvSpPr>
          <p:spPr>
            <a:xfrm flipH="1">
              <a:off x="383419" y="3631209"/>
              <a:ext cx="397219" cy="379407"/>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5"/>
            <p:cNvSpPr/>
            <p:nvPr/>
          </p:nvSpPr>
          <p:spPr>
            <a:xfrm flipH="1">
              <a:off x="429706" y="3666430"/>
              <a:ext cx="310753" cy="297304"/>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5"/>
            <p:cNvSpPr/>
            <p:nvPr/>
          </p:nvSpPr>
          <p:spPr>
            <a:xfrm flipH="1">
              <a:off x="543479" y="3684082"/>
              <a:ext cx="196980" cy="279660"/>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9" name="Google Shape;629;p15"/>
          <p:cNvGrpSpPr/>
          <p:nvPr/>
        </p:nvGrpSpPr>
        <p:grpSpPr>
          <a:xfrm>
            <a:off x="6853166" y="158004"/>
            <a:ext cx="843510" cy="828251"/>
            <a:chOff x="6700766" y="5604"/>
            <a:chExt cx="843510" cy="828251"/>
          </a:xfrm>
        </p:grpSpPr>
        <p:sp>
          <p:nvSpPr>
            <p:cNvPr id="630" name="Google Shape;630;p15"/>
            <p:cNvSpPr/>
            <p:nvPr/>
          </p:nvSpPr>
          <p:spPr>
            <a:xfrm rot="-1345063" flipH="1">
              <a:off x="6795093" y="106140"/>
              <a:ext cx="650720" cy="623620"/>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5"/>
            <p:cNvSpPr/>
            <p:nvPr/>
          </p:nvSpPr>
          <p:spPr>
            <a:xfrm rot="-1345063" flipH="1">
              <a:off x="6797552" y="109706"/>
              <a:ext cx="652539" cy="623274"/>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5"/>
            <p:cNvSpPr/>
            <p:nvPr/>
          </p:nvSpPr>
          <p:spPr>
            <a:xfrm rot="-1345063" flipH="1">
              <a:off x="6869560" y="166374"/>
              <a:ext cx="510497" cy="488399"/>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5"/>
            <p:cNvSpPr/>
            <p:nvPr/>
          </p:nvSpPr>
          <p:spPr>
            <a:xfrm rot="-1345063" flipH="1">
              <a:off x="7054138" y="146152"/>
              <a:ext cx="336344" cy="477608"/>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5"/>
            <p:cNvSpPr/>
            <p:nvPr/>
          </p:nvSpPr>
          <p:spPr>
            <a:xfrm rot="-1345063" flipH="1">
              <a:off x="6795085" y="106120"/>
              <a:ext cx="650720" cy="623620"/>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5"/>
            <p:cNvSpPr/>
            <p:nvPr/>
          </p:nvSpPr>
          <p:spPr>
            <a:xfrm rot="-1345063" flipH="1">
              <a:off x="6797543" y="109686"/>
              <a:ext cx="652539" cy="623274"/>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5"/>
            <p:cNvSpPr/>
            <p:nvPr/>
          </p:nvSpPr>
          <p:spPr>
            <a:xfrm rot="-1345063" flipH="1">
              <a:off x="6869552" y="166354"/>
              <a:ext cx="510497" cy="488399"/>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5"/>
            <p:cNvSpPr/>
            <p:nvPr/>
          </p:nvSpPr>
          <p:spPr>
            <a:xfrm rot="-1344950" flipH="1">
              <a:off x="7054915" y="158616"/>
              <a:ext cx="323598" cy="459425"/>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3">
  <p:cSld name="CUSTOM_54_1_1">
    <p:spTree>
      <p:nvGrpSpPr>
        <p:cNvPr id="1" name="Shape 638"/>
        <p:cNvGrpSpPr/>
        <p:nvPr/>
      </p:nvGrpSpPr>
      <p:grpSpPr>
        <a:xfrm>
          <a:off x="0" y="0"/>
          <a:ext cx="0" cy="0"/>
          <a:chOff x="0" y="0"/>
          <a:chExt cx="0" cy="0"/>
        </a:xfrm>
      </p:grpSpPr>
      <p:sp>
        <p:nvSpPr>
          <p:cNvPr id="639" name="Google Shape;639;p16"/>
          <p:cNvSpPr txBox="1">
            <a:spLocks noGrp="1"/>
          </p:cNvSpPr>
          <p:nvPr>
            <p:ph type="ctrTitle"/>
          </p:nvPr>
        </p:nvSpPr>
        <p:spPr>
          <a:xfrm>
            <a:off x="4124714" y="953200"/>
            <a:ext cx="2977800" cy="674400"/>
          </a:xfrm>
          <a:prstGeom prst="rect">
            <a:avLst/>
          </a:prstGeom>
        </p:spPr>
        <p:txBody>
          <a:bodyPr spcFirstLastPara="1" wrap="square" lIns="91425" tIns="91425" rIns="91425" bIns="91425" anchor="t" anchorCtr="0">
            <a:noAutofit/>
          </a:bodyPr>
          <a:lstStyle>
            <a:lvl1pPr lvl="0" algn="l" rtl="0">
              <a:spcBef>
                <a:spcPts val="0"/>
              </a:spcBef>
              <a:spcAft>
                <a:spcPts val="0"/>
              </a:spcAft>
              <a:buClr>
                <a:srgbClr val="000000"/>
              </a:buClr>
              <a:buSzPts val="1200"/>
              <a:buNone/>
              <a:defRPr/>
            </a:lvl1pPr>
            <a:lvl2pPr lvl="1" rtl="0">
              <a:spcBef>
                <a:spcPts val="0"/>
              </a:spcBef>
              <a:spcAft>
                <a:spcPts val="0"/>
              </a:spcAft>
              <a:buClr>
                <a:srgbClr val="000000"/>
              </a:buClr>
              <a:buSzPts val="1200"/>
              <a:buNone/>
              <a:defRPr sz="1200">
                <a:solidFill>
                  <a:srgbClr val="000000"/>
                </a:solidFill>
              </a:defRPr>
            </a:lvl2pPr>
            <a:lvl3pPr lvl="2" rtl="0">
              <a:spcBef>
                <a:spcPts val="0"/>
              </a:spcBef>
              <a:spcAft>
                <a:spcPts val="0"/>
              </a:spcAft>
              <a:buClr>
                <a:srgbClr val="000000"/>
              </a:buClr>
              <a:buSzPts val="1200"/>
              <a:buNone/>
              <a:defRPr sz="1200">
                <a:solidFill>
                  <a:srgbClr val="000000"/>
                </a:solidFill>
              </a:defRPr>
            </a:lvl3pPr>
            <a:lvl4pPr lvl="3" rtl="0">
              <a:spcBef>
                <a:spcPts val="0"/>
              </a:spcBef>
              <a:spcAft>
                <a:spcPts val="0"/>
              </a:spcAft>
              <a:buClr>
                <a:srgbClr val="000000"/>
              </a:buClr>
              <a:buSzPts val="1200"/>
              <a:buNone/>
              <a:defRPr sz="1200">
                <a:solidFill>
                  <a:srgbClr val="000000"/>
                </a:solidFill>
              </a:defRPr>
            </a:lvl4pPr>
            <a:lvl5pPr lvl="4" rtl="0">
              <a:spcBef>
                <a:spcPts val="0"/>
              </a:spcBef>
              <a:spcAft>
                <a:spcPts val="0"/>
              </a:spcAft>
              <a:buClr>
                <a:srgbClr val="000000"/>
              </a:buClr>
              <a:buSzPts val="1200"/>
              <a:buNone/>
              <a:defRPr sz="1200">
                <a:solidFill>
                  <a:srgbClr val="000000"/>
                </a:solidFill>
              </a:defRPr>
            </a:lvl5pPr>
            <a:lvl6pPr lvl="5" rtl="0">
              <a:spcBef>
                <a:spcPts val="0"/>
              </a:spcBef>
              <a:spcAft>
                <a:spcPts val="0"/>
              </a:spcAft>
              <a:buClr>
                <a:srgbClr val="000000"/>
              </a:buClr>
              <a:buSzPts val="1200"/>
              <a:buNone/>
              <a:defRPr sz="1200">
                <a:solidFill>
                  <a:srgbClr val="000000"/>
                </a:solidFill>
              </a:defRPr>
            </a:lvl6pPr>
            <a:lvl7pPr lvl="6" rtl="0">
              <a:spcBef>
                <a:spcPts val="0"/>
              </a:spcBef>
              <a:spcAft>
                <a:spcPts val="0"/>
              </a:spcAft>
              <a:buClr>
                <a:srgbClr val="000000"/>
              </a:buClr>
              <a:buSzPts val="1200"/>
              <a:buNone/>
              <a:defRPr sz="1200">
                <a:solidFill>
                  <a:srgbClr val="000000"/>
                </a:solidFill>
              </a:defRPr>
            </a:lvl7pPr>
            <a:lvl8pPr lvl="7" rtl="0">
              <a:spcBef>
                <a:spcPts val="0"/>
              </a:spcBef>
              <a:spcAft>
                <a:spcPts val="0"/>
              </a:spcAft>
              <a:buClr>
                <a:srgbClr val="000000"/>
              </a:buClr>
              <a:buSzPts val="1200"/>
              <a:buNone/>
              <a:defRPr sz="1200">
                <a:solidFill>
                  <a:srgbClr val="000000"/>
                </a:solidFill>
              </a:defRPr>
            </a:lvl8pPr>
            <a:lvl9pPr lvl="8" rtl="0">
              <a:spcBef>
                <a:spcPts val="0"/>
              </a:spcBef>
              <a:spcAft>
                <a:spcPts val="0"/>
              </a:spcAft>
              <a:buClr>
                <a:srgbClr val="000000"/>
              </a:buClr>
              <a:buSzPts val="1200"/>
              <a:buNone/>
              <a:defRPr sz="1200">
                <a:solidFill>
                  <a:srgbClr val="000000"/>
                </a:solidFill>
              </a:defRPr>
            </a:lvl9pPr>
          </a:lstStyle>
          <a:p>
            <a:endParaRPr/>
          </a:p>
        </p:txBody>
      </p:sp>
      <p:sp>
        <p:nvSpPr>
          <p:cNvPr id="640" name="Google Shape;640;p16"/>
          <p:cNvSpPr txBox="1">
            <a:spLocks noGrp="1"/>
          </p:cNvSpPr>
          <p:nvPr>
            <p:ph type="subTitle" idx="1"/>
          </p:nvPr>
        </p:nvSpPr>
        <p:spPr>
          <a:xfrm>
            <a:off x="4124713" y="1637850"/>
            <a:ext cx="2624100" cy="5556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rgbClr val="000000"/>
              </a:buClr>
              <a:buSzPts val="1000"/>
              <a:buFont typeface="Nunito"/>
              <a:buNone/>
              <a:defRPr sz="1400">
                <a:solidFill>
                  <a:schemeClr val="dk1"/>
                </a:solidFill>
                <a:latin typeface="Nunito"/>
                <a:ea typeface="Nunito"/>
                <a:cs typeface="Nunito"/>
                <a:sym typeface="Nunito"/>
              </a:defRPr>
            </a:lvl1pPr>
            <a:lvl2pPr lvl="1" rtl="0">
              <a:lnSpc>
                <a:spcPct val="100000"/>
              </a:lnSpc>
              <a:spcBef>
                <a:spcPts val="0"/>
              </a:spcBef>
              <a:spcAft>
                <a:spcPts val="0"/>
              </a:spcAft>
              <a:buClr>
                <a:srgbClr val="000000"/>
              </a:buClr>
              <a:buSzPts val="1000"/>
              <a:buFont typeface="Nunito"/>
              <a:buNone/>
              <a:defRPr sz="1000">
                <a:solidFill>
                  <a:srgbClr val="000000"/>
                </a:solidFill>
                <a:latin typeface="Nunito"/>
                <a:ea typeface="Nunito"/>
                <a:cs typeface="Nunito"/>
                <a:sym typeface="Nunito"/>
              </a:defRPr>
            </a:lvl2pPr>
            <a:lvl3pPr lvl="2" rtl="0">
              <a:lnSpc>
                <a:spcPct val="100000"/>
              </a:lnSpc>
              <a:spcBef>
                <a:spcPts val="0"/>
              </a:spcBef>
              <a:spcAft>
                <a:spcPts val="0"/>
              </a:spcAft>
              <a:buClr>
                <a:srgbClr val="000000"/>
              </a:buClr>
              <a:buSzPts val="1000"/>
              <a:buFont typeface="Nunito"/>
              <a:buNone/>
              <a:defRPr sz="1000">
                <a:solidFill>
                  <a:srgbClr val="000000"/>
                </a:solidFill>
                <a:latin typeface="Nunito"/>
                <a:ea typeface="Nunito"/>
                <a:cs typeface="Nunito"/>
                <a:sym typeface="Nunito"/>
              </a:defRPr>
            </a:lvl3pPr>
            <a:lvl4pPr lvl="3" rtl="0">
              <a:lnSpc>
                <a:spcPct val="100000"/>
              </a:lnSpc>
              <a:spcBef>
                <a:spcPts val="0"/>
              </a:spcBef>
              <a:spcAft>
                <a:spcPts val="0"/>
              </a:spcAft>
              <a:buClr>
                <a:srgbClr val="000000"/>
              </a:buClr>
              <a:buSzPts val="1000"/>
              <a:buFont typeface="Nunito"/>
              <a:buNone/>
              <a:defRPr sz="1000">
                <a:solidFill>
                  <a:srgbClr val="000000"/>
                </a:solidFill>
                <a:latin typeface="Nunito"/>
                <a:ea typeface="Nunito"/>
                <a:cs typeface="Nunito"/>
                <a:sym typeface="Nunito"/>
              </a:defRPr>
            </a:lvl4pPr>
            <a:lvl5pPr lvl="4" rtl="0">
              <a:lnSpc>
                <a:spcPct val="100000"/>
              </a:lnSpc>
              <a:spcBef>
                <a:spcPts val="0"/>
              </a:spcBef>
              <a:spcAft>
                <a:spcPts val="0"/>
              </a:spcAft>
              <a:buClr>
                <a:srgbClr val="000000"/>
              </a:buClr>
              <a:buSzPts val="1000"/>
              <a:buFont typeface="Nunito"/>
              <a:buNone/>
              <a:defRPr sz="1000">
                <a:solidFill>
                  <a:srgbClr val="000000"/>
                </a:solidFill>
                <a:latin typeface="Nunito"/>
                <a:ea typeface="Nunito"/>
                <a:cs typeface="Nunito"/>
                <a:sym typeface="Nunito"/>
              </a:defRPr>
            </a:lvl5pPr>
            <a:lvl6pPr lvl="5" rtl="0">
              <a:lnSpc>
                <a:spcPct val="100000"/>
              </a:lnSpc>
              <a:spcBef>
                <a:spcPts val="0"/>
              </a:spcBef>
              <a:spcAft>
                <a:spcPts val="0"/>
              </a:spcAft>
              <a:buClr>
                <a:srgbClr val="000000"/>
              </a:buClr>
              <a:buSzPts val="1000"/>
              <a:buFont typeface="Nunito"/>
              <a:buNone/>
              <a:defRPr sz="1000">
                <a:solidFill>
                  <a:srgbClr val="000000"/>
                </a:solidFill>
                <a:latin typeface="Nunito"/>
                <a:ea typeface="Nunito"/>
                <a:cs typeface="Nunito"/>
                <a:sym typeface="Nunito"/>
              </a:defRPr>
            </a:lvl6pPr>
            <a:lvl7pPr lvl="6" rtl="0">
              <a:lnSpc>
                <a:spcPct val="100000"/>
              </a:lnSpc>
              <a:spcBef>
                <a:spcPts val="0"/>
              </a:spcBef>
              <a:spcAft>
                <a:spcPts val="0"/>
              </a:spcAft>
              <a:buClr>
                <a:srgbClr val="000000"/>
              </a:buClr>
              <a:buSzPts val="1000"/>
              <a:buFont typeface="Nunito"/>
              <a:buNone/>
              <a:defRPr sz="1000">
                <a:solidFill>
                  <a:srgbClr val="000000"/>
                </a:solidFill>
                <a:latin typeface="Nunito"/>
                <a:ea typeface="Nunito"/>
                <a:cs typeface="Nunito"/>
                <a:sym typeface="Nunito"/>
              </a:defRPr>
            </a:lvl7pPr>
            <a:lvl8pPr lvl="7" rtl="0">
              <a:lnSpc>
                <a:spcPct val="100000"/>
              </a:lnSpc>
              <a:spcBef>
                <a:spcPts val="0"/>
              </a:spcBef>
              <a:spcAft>
                <a:spcPts val="0"/>
              </a:spcAft>
              <a:buClr>
                <a:srgbClr val="000000"/>
              </a:buClr>
              <a:buSzPts val="1000"/>
              <a:buFont typeface="Nunito"/>
              <a:buNone/>
              <a:defRPr sz="1000">
                <a:solidFill>
                  <a:srgbClr val="000000"/>
                </a:solidFill>
                <a:latin typeface="Nunito"/>
                <a:ea typeface="Nunito"/>
                <a:cs typeface="Nunito"/>
                <a:sym typeface="Nunito"/>
              </a:defRPr>
            </a:lvl8pPr>
            <a:lvl9pPr lvl="8" rtl="0">
              <a:lnSpc>
                <a:spcPct val="100000"/>
              </a:lnSpc>
              <a:spcBef>
                <a:spcPts val="0"/>
              </a:spcBef>
              <a:spcAft>
                <a:spcPts val="0"/>
              </a:spcAft>
              <a:buClr>
                <a:srgbClr val="000000"/>
              </a:buClr>
              <a:buSzPts val="1000"/>
              <a:buFont typeface="Nunito"/>
              <a:buNone/>
              <a:defRPr sz="1000">
                <a:solidFill>
                  <a:srgbClr val="000000"/>
                </a:solidFill>
                <a:latin typeface="Nunito"/>
                <a:ea typeface="Nunito"/>
                <a:cs typeface="Nunito"/>
                <a:sym typeface="Nunito"/>
              </a:defRPr>
            </a:lvl9pPr>
          </a:lstStyle>
          <a:p>
            <a:endParaRPr/>
          </a:p>
        </p:txBody>
      </p:sp>
      <p:sp>
        <p:nvSpPr>
          <p:cNvPr id="641" name="Google Shape;641;p16"/>
          <p:cNvSpPr txBox="1">
            <a:spLocks noGrp="1"/>
          </p:cNvSpPr>
          <p:nvPr>
            <p:ph type="title" idx="2" hasCustomPrompt="1"/>
          </p:nvPr>
        </p:nvSpPr>
        <p:spPr>
          <a:xfrm>
            <a:off x="2041475" y="786050"/>
            <a:ext cx="2154000" cy="15417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0000"/>
              </a:buClr>
              <a:buSzPts val="4800"/>
              <a:buNone/>
              <a:defRPr sz="10000"/>
            </a:lvl1pPr>
            <a:lvl2pPr lvl="1" algn="ctr"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642" name="Google Shape;642;p16"/>
          <p:cNvGrpSpPr/>
          <p:nvPr/>
        </p:nvGrpSpPr>
        <p:grpSpPr>
          <a:xfrm>
            <a:off x="-152743" y="4268910"/>
            <a:ext cx="9351762" cy="1901951"/>
            <a:chOff x="-152743" y="4268910"/>
            <a:chExt cx="9351762" cy="1901951"/>
          </a:xfrm>
        </p:grpSpPr>
        <p:sp>
          <p:nvSpPr>
            <p:cNvPr id="643" name="Google Shape;643;p16"/>
            <p:cNvSpPr/>
            <p:nvPr/>
          </p:nvSpPr>
          <p:spPr>
            <a:xfrm>
              <a:off x="-152743" y="4390992"/>
              <a:ext cx="5847754" cy="1489611"/>
            </a:xfrm>
            <a:custGeom>
              <a:avLst/>
              <a:gdLst/>
              <a:ahLst/>
              <a:cxnLst/>
              <a:rect l="l" t="t" r="r" b="b"/>
              <a:pathLst>
                <a:path w="49766" h="12677" extrusionOk="0">
                  <a:moveTo>
                    <a:pt x="13886" y="0"/>
                  </a:moveTo>
                  <a:cubicBezTo>
                    <a:pt x="3627" y="0"/>
                    <a:pt x="1" y="1911"/>
                    <a:pt x="1" y="1911"/>
                  </a:cubicBezTo>
                  <a:lnTo>
                    <a:pt x="1" y="12676"/>
                  </a:lnTo>
                  <a:lnTo>
                    <a:pt x="49765" y="12676"/>
                  </a:lnTo>
                  <a:lnTo>
                    <a:pt x="49765" y="5422"/>
                  </a:lnTo>
                  <a:cubicBezTo>
                    <a:pt x="49765" y="5422"/>
                    <a:pt x="46952" y="3222"/>
                    <a:pt x="27474" y="896"/>
                  </a:cubicBezTo>
                  <a:cubicBezTo>
                    <a:pt x="22017" y="241"/>
                    <a:pt x="17532" y="0"/>
                    <a:pt x="13886" y="0"/>
                  </a:cubicBezTo>
                  <a:close/>
                </a:path>
              </a:pathLst>
            </a:custGeom>
            <a:solidFill>
              <a:srgbClr val="89B98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6"/>
            <p:cNvSpPr/>
            <p:nvPr/>
          </p:nvSpPr>
          <p:spPr>
            <a:xfrm>
              <a:off x="-70725" y="4451507"/>
              <a:ext cx="129373" cy="137481"/>
            </a:xfrm>
            <a:custGeom>
              <a:avLst/>
              <a:gdLst/>
              <a:ahLst/>
              <a:cxnLst/>
              <a:rect l="l" t="t" r="r" b="b"/>
              <a:pathLst>
                <a:path w="1101" h="1170" extrusionOk="0">
                  <a:moveTo>
                    <a:pt x="659" y="0"/>
                  </a:moveTo>
                  <a:cubicBezTo>
                    <a:pt x="603" y="0"/>
                    <a:pt x="551" y="21"/>
                    <a:pt x="508" y="64"/>
                  </a:cubicBezTo>
                  <a:cubicBezTo>
                    <a:pt x="445" y="127"/>
                    <a:pt x="424" y="233"/>
                    <a:pt x="445" y="317"/>
                  </a:cubicBezTo>
                  <a:cubicBezTo>
                    <a:pt x="445" y="487"/>
                    <a:pt x="487" y="656"/>
                    <a:pt x="529" y="825"/>
                  </a:cubicBezTo>
                  <a:lnTo>
                    <a:pt x="170" y="487"/>
                  </a:lnTo>
                  <a:cubicBezTo>
                    <a:pt x="149" y="444"/>
                    <a:pt x="128" y="444"/>
                    <a:pt x="85" y="423"/>
                  </a:cubicBezTo>
                  <a:cubicBezTo>
                    <a:pt x="43" y="423"/>
                    <a:pt x="1" y="465"/>
                    <a:pt x="1" y="529"/>
                  </a:cubicBezTo>
                  <a:cubicBezTo>
                    <a:pt x="1" y="571"/>
                    <a:pt x="1" y="614"/>
                    <a:pt x="43" y="656"/>
                  </a:cubicBezTo>
                  <a:cubicBezTo>
                    <a:pt x="106" y="825"/>
                    <a:pt x="212" y="973"/>
                    <a:pt x="360" y="1100"/>
                  </a:cubicBezTo>
                  <a:cubicBezTo>
                    <a:pt x="395" y="1135"/>
                    <a:pt x="429" y="1169"/>
                    <a:pt x="475" y="1169"/>
                  </a:cubicBezTo>
                  <a:cubicBezTo>
                    <a:pt x="486" y="1169"/>
                    <a:pt x="497" y="1167"/>
                    <a:pt x="508" y="1163"/>
                  </a:cubicBezTo>
                  <a:lnTo>
                    <a:pt x="1079" y="1015"/>
                  </a:lnTo>
                  <a:cubicBezTo>
                    <a:pt x="1100" y="783"/>
                    <a:pt x="1079" y="550"/>
                    <a:pt x="995" y="317"/>
                  </a:cubicBezTo>
                  <a:cubicBezTo>
                    <a:pt x="952" y="212"/>
                    <a:pt x="910" y="127"/>
                    <a:pt x="825" y="64"/>
                  </a:cubicBezTo>
                  <a:cubicBezTo>
                    <a:pt x="773" y="21"/>
                    <a:pt x="714" y="0"/>
                    <a:pt x="659" y="0"/>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6"/>
            <p:cNvSpPr/>
            <p:nvPr/>
          </p:nvSpPr>
          <p:spPr>
            <a:xfrm>
              <a:off x="128093" y="4940094"/>
              <a:ext cx="77201" cy="120325"/>
            </a:xfrm>
            <a:custGeom>
              <a:avLst/>
              <a:gdLst/>
              <a:ahLst/>
              <a:cxnLst/>
              <a:rect l="l" t="t" r="r" b="b"/>
              <a:pathLst>
                <a:path w="657" h="1024" extrusionOk="0">
                  <a:moveTo>
                    <a:pt x="166" y="1"/>
                  </a:moveTo>
                  <a:cubicBezTo>
                    <a:pt x="146" y="1"/>
                    <a:pt x="126" y="4"/>
                    <a:pt x="106" y="9"/>
                  </a:cubicBezTo>
                  <a:cubicBezTo>
                    <a:pt x="43" y="51"/>
                    <a:pt x="1" y="136"/>
                    <a:pt x="43" y="199"/>
                  </a:cubicBezTo>
                  <a:lnTo>
                    <a:pt x="339" y="939"/>
                  </a:lnTo>
                  <a:cubicBezTo>
                    <a:pt x="360" y="981"/>
                    <a:pt x="424" y="1024"/>
                    <a:pt x="487" y="1024"/>
                  </a:cubicBezTo>
                  <a:cubicBezTo>
                    <a:pt x="508" y="1024"/>
                    <a:pt x="529" y="1024"/>
                    <a:pt x="550" y="1003"/>
                  </a:cubicBezTo>
                  <a:cubicBezTo>
                    <a:pt x="614" y="981"/>
                    <a:pt x="656" y="897"/>
                    <a:pt x="614" y="812"/>
                  </a:cubicBezTo>
                  <a:lnTo>
                    <a:pt x="318" y="93"/>
                  </a:lnTo>
                  <a:cubicBezTo>
                    <a:pt x="286" y="29"/>
                    <a:pt x="229" y="1"/>
                    <a:pt x="166" y="1"/>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6"/>
            <p:cNvSpPr/>
            <p:nvPr/>
          </p:nvSpPr>
          <p:spPr>
            <a:xfrm>
              <a:off x="225035" y="4890036"/>
              <a:ext cx="42537" cy="150994"/>
            </a:xfrm>
            <a:custGeom>
              <a:avLst/>
              <a:gdLst/>
              <a:ahLst/>
              <a:cxnLst/>
              <a:rect l="l" t="t" r="r" b="b"/>
              <a:pathLst>
                <a:path w="362" h="1285" extrusionOk="0">
                  <a:moveTo>
                    <a:pt x="183" y="1"/>
                  </a:moveTo>
                  <a:cubicBezTo>
                    <a:pt x="107" y="1"/>
                    <a:pt x="33" y="38"/>
                    <a:pt x="43" y="117"/>
                  </a:cubicBezTo>
                  <a:lnTo>
                    <a:pt x="0" y="1133"/>
                  </a:lnTo>
                  <a:cubicBezTo>
                    <a:pt x="0" y="1217"/>
                    <a:pt x="64" y="1281"/>
                    <a:pt x="148" y="1281"/>
                  </a:cubicBezTo>
                  <a:cubicBezTo>
                    <a:pt x="157" y="1283"/>
                    <a:pt x="166" y="1285"/>
                    <a:pt x="174" y="1285"/>
                  </a:cubicBezTo>
                  <a:cubicBezTo>
                    <a:pt x="233" y="1285"/>
                    <a:pt x="297" y="1227"/>
                    <a:pt x="297" y="1154"/>
                  </a:cubicBezTo>
                  <a:lnTo>
                    <a:pt x="339" y="139"/>
                  </a:lnTo>
                  <a:cubicBezTo>
                    <a:pt x="361" y="49"/>
                    <a:pt x="270" y="1"/>
                    <a:pt x="183" y="1"/>
                  </a:cubicBezTo>
                  <a:close/>
                </a:path>
              </a:pathLst>
            </a:custGeom>
            <a:solidFill>
              <a:srgbClr val="79AD78"/>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6"/>
            <p:cNvSpPr/>
            <p:nvPr/>
          </p:nvSpPr>
          <p:spPr>
            <a:xfrm>
              <a:off x="-139054" y="4390992"/>
              <a:ext cx="5847754" cy="1489611"/>
            </a:xfrm>
            <a:custGeom>
              <a:avLst/>
              <a:gdLst/>
              <a:ahLst/>
              <a:cxnLst/>
              <a:rect l="l" t="t" r="r" b="b"/>
              <a:pathLst>
                <a:path w="49766" h="12677" extrusionOk="0">
                  <a:moveTo>
                    <a:pt x="13886" y="0"/>
                  </a:moveTo>
                  <a:cubicBezTo>
                    <a:pt x="3627" y="0"/>
                    <a:pt x="1" y="1911"/>
                    <a:pt x="1" y="1911"/>
                  </a:cubicBezTo>
                  <a:lnTo>
                    <a:pt x="1" y="12676"/>
                  </a:lnTo>
                  <a:lnTo>
                    <a:pt x="49765" y="12676"/>
                  </a:lnTo>
                  <a:lnTo>
                    <a:pt x="49765" y="5422"/>
                  </a:lnTo>
                  <a:cubicBezTo>
                    <a:pt x="49765" y="5422"/>
                    <a:pt x="46952" y="3222"/>
                    <a:pt x="27474" y="896"/>
                  </a:cubicBezTo>
                  <a:cubicBezTo>
                    <a:pt x="22017" y="241"/>
                    <a:pt x="17532" y="0"/>
                    <a:pt x="138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6"/>
            <p:cNvSpPr/>
            <p:nvPr/>
          </p:nvSpPr>
          <p:spPr>
            <a:xfrm>
              <a:off x="5527153" y="4881458"/>
              <a:ext cx="124320" cy="131723"/>
            </a:xfrm>
            <a:custGeom>
              <a:avLst/>
              <a:gdLst/>
              <a:ahLst/>
              <a:cxnLst/>
              <a:rect l="l" t="t" r="r" b="b"/>
              <a:pathLst>
                <a:path w="1058" h="1121" extrusionOk="0">
                  <a:moveTo>
                    <a:pt x="762" y="0"/>
                  </a:moveTo>
                  <a:cubicBezTo>
                    <a:pt x="677" y="42"/>
                    <a:pt x="614" y="85"/>
                    <a:pt x="571" y="169"/>
                  </a:cubicBezTo>
                  <a:cubicBezTo>
                    <a:pt x="466" y="317"/>
                    <a:pt x="402" y="465"/>
                    <a:pt x="339" y="635"/>
                  </a:cubicBezTo>
                  <a:lnTo>
                    <a:pt x="254" y="127"/>
                  </a:lnTo>
                  <a:cubicBezTo>
                    <a:pt x="254" y="106"/>
                    <a:pt x="233" y="63"/>
                    <a:pt x="212" y="42"/>
                  </a:cubicBezTo>
                  <a:cubicBezTo>
                    <a:pt x="194" y="34"/>
                    <a:pt x="177" y="28"/>
                    <a:pt x="159" y="28"/>
                  </a:cubicBezTo>
                  <a:cubicBezTo>
                    <a:pt x="135" y="28"/>
                    <a:pt x="110" y="39"/>
                    <a:pt x="85" y="63"/>
                  </a:cubicBezTo>
                  <a:cubicBezTo>
                    <a:pt x="64" y="106"/>
                    <a:pt x="43" y="148"/>
                    <a:pt x="43" y="190"/>
                  </a:cubicBezTo>
                  <a:cubicBezTo>
                    <a:pt x="0" y="381"/>
                    <a:pt x="0" y="571"/>
                    <a:pt x="22" y="740"/>
                  </a:cubicBezTo>
                  <a:cubicBezTo>
                    <a:pt x="43" y="804"/>
                    <a:pt x="64" y="867"/>
                    <a:pt x="106" y="888"/>
                  </a:cubicBezTo>
                  <a:lnTo>
                    <a:pt x="656" y="1121"/>
                  </a:lnTo>
                  <a:cubicBezTo>
                    <a:pt x="825" y="952"/>
                    <a:pt x="952" y="740"/>
                    <a:pt x="1016" y="508"/>
                  </a:cubicBezTo>
                  <a:cubicBezTo>
                    <a:pt x="1058" y="402"/>
                    <a:pt x="1058" y="296"/>
                    <a:pt x="1037" y="190"/>
                  </a:cubicBezTo>
                  <a:cubicBezTo>
                    <a:pt x="994" y="63"/>
                    <a:pt x="889" y="0"/>
                    <a:pt x="7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6"/>
            <p:cNvSpPr/>
            <p:nvPr/>
          </p:nvSpPr>
          <p:spPr>
            <a:xfrm>
              <a:off x="3670692" y="4491342"/>
              <a:ext cx="121970" cy="131723"/>
            </a:xfrm>
            <a:custGeom>
              <a:avLst/>
              <a:gdLst/>
              <a:ahLst/>
              <a:cxnLst/>
              <a:rect l="l" t="t" r="r" b="b"/>
              <a:pathLst>
                <a:path w="1038" h="1121" extrusionOk="0">
                  <a:moveTo>
                    <a:pt x="770" y="0"/>
                  </a:moveTo>
                  <a:cubicBezTo>
                    <a:pt x="735" y="0"/>
                    <a:pt x="697" y="7"/>
                    <a:pt x="656" y="21"/>
                  </a:cubicBezTo>
                  <a:cubicBezTo>
                    <a:pt x="593" y="63"/>
                    <a:pt x="530" y="148"/>
                    <a:pt x="508" y="232"/>
                  </a:cubicBezTo>
                  <a:cubicBezTo>
                    <a:pt x="466" y="401"/>
                    <a:pt x="445" y="571"/>
                    <a:pt x="424" y="740"/>
                  </a:cubicBezTo>
                  <a:cubicBezTo>
                    <a:pt x="360" y="592"/>
                    <a:pt x="276" y="444"/>
                    <a:pt x="212" y="296"/>
                  </a:cubicBezTo>
                  <a:cubicBezTo>
                    <a:pt x="191" y="253"/>
                    <a:pt x="170" y="232"/>
                    <a:pt x="149" y="211"/>
                  </a:cubicBezTo>
                  <a:cubicBezTo>
                    <a:pt x="138" y="205"/>
                    <a:pt x="126" y="203"/>
                    <a:pt x="115" y="203"/>
                  </a:cubicBezTo>
                  <a:cubicBezTo>
                    <a:pt x="85" y="203"/>
                    <a:pt x="59" y="222"/>
                    <a:pt x="43" y="253"/>
                  </a:cubicBezTo>
                  <a:cubicBezTo>
                    <a:pt x="22" y="296"/>
                    <a:pt x="1" y="359"/>
                    <a:pt x="22" y="401"/>
                  </a:cubicBezTo>
                  <a:cubicBezTo>
                    <a:pt x="22" y="592"/>
                    <a:pt x="85" y="761"/>
                    <a:pt x="170" y="930"/>
                  </a:cubicBezTo>
                  <a:cubicBezTo>
                    <a:pt x="191" y="994"/>
                    <a:pt x="212" y="1057"/>
                    <a:pt x="276" y="1057"/>
                  </a:cubicBezTo>
                  <a:lnTo>
                    <a:pt x="847" y="1121"/>
                  </a:lnTo>
                  <a:cubicBezTo>
                    <a:pt x="953" y="909"/>
                    <a:pt x="1016" y="676"/>
                    <a:pt x="1037" y="444"/>
                  </a:cubicBezTo>
                  <a:cubicBezTo>
                    <a:pt x="1037" y="317"/>
                    <a:pt x="1016" y="211"/>
                    <a:pt x="953" y="105"/>
                  </a:cubicBezTo>
                  <a:cubicBezTo>
                    <a:pt x="909" y="33"/>
                    <a:pt x="846" y="0"/>
                    <a:pt x="7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6"/>
            <p:cNvSpPr/>
            <p:nvPr/>
          </p:nvSpPr>
          <p:spPr>
            <a:xfrm>
              <a:off x="3404778" y="4473833"/>
              <a:ext cx="82136" cy="104462"/>
            </a:xfrm>
            <a:custGeom>
              <a:avLst/>
              <a:gdLst/>
              <a:ahLst/>
              <a:cxnLst/>
              <a:rect l="l" t="t" r="r" b="b"/>
              <a:pathLst>
                <a:path w="699" h="889" extrusionOk="0">
                  <a:moveTo>
                    <a:pt x="107" y="1"/>
                  </a:moveTo>
                  <a:cubicBezTo>
                    <a:pt x="64" y="1"/>
                    <a:pt x="43" y="1"/>
                    <a:pt x="22" y="43"/>
                  </a:cubicBezTo>
                  <a:cubicBezTo>
                    <a:pt x="22" y="64"/>
                    <a:pt x="1" y="106"/>
                    <a:pt x="22" y="127"/>
                  </a:cubicBezTo>
                  <a:cubicBezTo>
                    <a:pt x="1" y="360"/>
                    <a:pt x="64" y="572"/>
                    <a:pt x="191" y="741"/>
                  </a:cubicBezTo>
                  <a:lnTo>
                    <a:pt x="508" y="889"/>
                  </a:lnTo>
                  <a:lnTo>
                    <a:pt x="593" y="656"/>
                  </a:lnTo>
                  <a:cubicBezTo>
                    <a:pt x="635" y="572"/>
                    <a:pt x="656" y="466"/>
                    <a:pt x="678" y="360"/>
                  </a:cubicBezTo>
                  <a:cubicBezTo>
                    <a:pt x="699" y="254"/>
                    <a:pt x="678" y="170"/>
                    <a:pt x="635" y="64"/>
                  </a:cubicBezTo>
                  <a:cubicBezTo>
                    <a:pt x="614" y="64"/>
                    <a:pt x="614" y="43"/>
                    <a:pt x="593" y="43"/>
                  </a:cubicBezTo>
                  <a:cubicBezTo>
                    <a:pt x="582" y="37"/>
                    <a:pt x="570" y="35"/>
                    <a:pt x="559" y="35"/>
                  </a:cubicBezTo>
                  <a:cubicBezTo>
                    <a:pt x="528" y="35"/>
                    <a:pt x="497" y="54"/>
                    <a:pt x="466" y="85"/>
                  </a:cubicBezTo>
                  <a:cubicBezTo>
                    <a:pt x="381" y="170"/>
                    <a:pt x="339" y="275"/>
                    <a:pt x="318" y="402"/>
                  </a:cubicBezTo>
                  <a:cubicBezTo>
                    <a:pt x="276" y="297"/>
                    <a:pt x="233" y="191"/>
                    <a:pt x="191" y="85"/>
                  </a:cubicBezTo>
                  <a:cubicBezTo>
                    <a:pt x="170" y="43"/>
                    <a:pt x="149" y="1"/>
                    <a:pt x="1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6"/>
            <p:cNvSpPr/>
            <p:nvPr/>
          </p:nvSpPr>
          <p:spPr>
            <a:xfrm>
              <a:off x="-57036" y="4451507"/>
              <a:ext cx="129373" cy="137481"/>
            </a:xfrm>
            <a:custGeom>
              <a:avLst/>
              <a:gdLst/>
              <a:ahLst/>
              <a:cxnLst/>
              <a:rect l="l" t="t" r="r" b="b"/>
              <a:pathLst>
                <a:path w="1101" h="1170" extrusionOk="0">
                  <a:moveTo>
                    <a:pt x="659" y="0"/>
                  </a:moveTo>
                  <a:cubicBezTo>
                    <a:pt x="603" y="0"/>
                    <a:pt x="551" y="21"/>
                    <a:pt x="508" y="64"/>
                  </a:cubicBezTo>
                  <a:cubicBezTo>
                    <a:pt x="445" y="127"/>
                    <a:pt x="424" y="233"/>
                    <a:pt x="445" y="317"/>
                  </a:cubicBezTo>
                  <a:cubicBezTo>
                    <a:pt x="445" y="487"/>
                    <a:pt x="487" y="656"/>
                    <a:pt x="529" y="825"/>
                  </a:cubicBezTo>
                  <a:lnTo>
                    <a:pt x="170" y="487"/>
                  </a:lnTo>
                  <a:cubicBezTo>
                    <a:pt x="149" y="444"/>
                    <a:pt x="128" y="444"/>
                    <a:pt x="85" y="423"/>
                  </a:cubicBezTo>
                  <a:cubicBezTo>
                    <a:pt x="43" y="423"/>
                    <a:pt x="1" y="465"/>
                    <a:pt x="1" y="529"/>
                  </a:cubicBezTo>
                  <a:cubicBezTo>
                    <a:pt x="1" y="571"/>
                    <a:pt x="1" y="614"/>
                    <a:pt x="43" y="656"/>
                  </a:cubicBezTo>
                  <a:cubicBezTo>
                    <a:pt x="106" y="825"/>
                    <a:pt x="212" y="973"/>
                    <a:pt x="360" y="1100"/>
                  </a:cubicBezTo>
                  <a:cubicBezTo>
                    <a:pt x="395" y="1135"/>
                    <a:pt x="429" y="1169"/>
                    <a:pt x="475" y="1169"/>
                  </a:cubicBezTo>
                  <a:cubicBezTo>
                    <a:pt x="486" y="1169"/>
                    <a:pt x="497" y="1167"/>
                    <a:pt x="508" y="1163"/>
                  </a:cubicBezTo>
                  <a:lnTo>
                    <a:pt x="1079" y="1015"/>
                  </a:lnTo>
                  <a:cubicBezTo>
                    <a:pt x="1100" y="783"/>
                    <a:pt x="1079" y="550"/>
                    <a:pt x="995" y="317"/>
                  </a:cubicBezTo>
                  <a:cubicBezTo>
                    <a:pt x="952" y="212"/>
                    <a:pt x="910" y="127"/>
                    <a:pt x="825" y="64"/>
                  </a:cubicBezTo>
                  <a:cubicBezTo>
                    <a:pt x="773" y="21"/>
                    <a:pt x="714" y="0"/>
                    <a:pt x="6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6"/>
            <p:cNvSpPr/>
            <p:nvPr/>
          </p:nvSpPr>
          <p:spPr>
            <a:xfrm>
              <a:off x="141783" y="4940094"/>
              <a:ext cx="77201" cy="120325"/>
            </a:xfrm>
            <a:custGeom>
              <a:avLst/>
              <a:gdLst/>
              <a:ahLst/>
              <a:cxnLst/>
              <a:rect l="l" t="t" r="r" b="b"/>
              <a:pathLst>
                <a:path w="657" h="1024" extrusionOk="0">
                  <a:moveTo>
                    <a:pt x="166" y="1"/>
                  </a:moveTo>
                  <a:cubicBezTo>
                    <a:pt x="146" y="1"/>
                    <a:pt x="126" y="4"/>
                    <a:pt x="106" y="9"/>
                  </a:cubicBezTo>
                  <a:cubicBezTo>
                    <a:pt x="43" y="51"/>
                    <a:pt x="1" y="136"/>
                    <a:pt x="43" y="199"/>
                  </a:cubicBezTo>
                  <a:lnTo>
                    <a:pt x="339" y="939"/>
                  </a:lnTo>
                  <a:cubicBezTo>
                    <a:pt x="360" y="981"/>
                    <a:pt x="424" y="1024"/>
                    <a:pt x="487" y="1024"/>
                  </a:cubicBezTo>
                  <a:cubicBezTo>
                    <a:pt x="508" y="1024"/>
                    <a:pt x="529" y="1024"/>
                    <a:pt x="550" y="1003"/>
                  </a:cubicBezTo>
                  <a:cubicBezTo>
                    <a:pt x="614" y="981"/>
                    <a:pt x="656" y="897"/>
                    <a:pt x="614" y="812"/>
                  </a:cubicBezTo>
                  <a:lnTo>
                    <a:pt x="318" y="93"/>
                  </a:lnTo>
                  <a:cubicBezTo>
                    <a:pt x="286" y="29"/>
                    <a:pt x="229" y="1"/>
                    <a:pt x="1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6"/>
            <p:cNvSpPr/>
            <p:nvPr/>
          </p:nvSpPr>
          <p:spPr>
            <a:xfrm>
              <a:off x="238724" y="4890036"/>
              <a:ext cx="42537" cy="150994"/>
            </a:xfrm>
            <a:custGeom>
              <a:avLst/>
              <a:gdLst/>
              <a:ahLst/>
              <a:cxnLst/>
              <a:rect l="l" t="t" r="r" b="b"/>
              <a:pathLst>
                <a:path w="362" h="1285" extrusionOk="0">
                  <a:moveTo>
                    <a:pt x="183" y="1"/>
                  </a:moveTo>
                  <a:cubicBezTo>
                    <a:pt x="107" y="1"/>
                    <a:pt x="33" y="38"/>
                    <a:pt x="43" y="117"/>
                  </a:cubicBezTo>
                  <a:lnTo>
                    <a:pt x="0" y="1133"/>
                  </a:lnTo>
                  <a:cubicBezTo>
                    <a:pt x="0" y="1217"/>
                    <a:pt x="64" y="1281"/>
                    <a:pt x="148" y="1281"/>
                  </a:cubicBezTo>
                  <a:cubicBezTo>
                    <a:pt x="157" y="1283"/>
                    <a:pt x="166" y="1285"/>
                    <a:pt x="174" y="1285"/>
                  </a:cubicBezTo>
                  <a:cubicBezTo>
                    <a:pt x="233" y="1285"/>
                    <a:pt x="297" y="1227"/>
                    <a:pt x="297" y="1154"/>
                  </a:cubicBezTo>
                  <a:lnTo>
                    <a:pt x="339" y="139"/>
                  </a:lnTo>
                  <a:cubicBezTo>
                    <a:pt x="361" y="49"/>
                    <a:pt x="270" y="1"/>
                    <a:pt x="1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6"/>
            <p:cNvSpPr/>
            <p:nvPr/>
          </p:nvSpPr>
          <p:spPr>
            <a:xfrm>
              <a:off x="3740255" y="4812366"/>
              <a:ext cx="77201" cy="121383"/>
            </a:xfrm>
            <a:custGeom>
              <a:avLst/>
              <a:gdLst/>
              <a:ahLst/>
              <a:cxnLst/>
              <a:rect l="l" t="t" r="r" b="b"/>
              <a:pathLst>
                <a:path w="657" h="1033" extrusionOk="0">
                  <a:moveTo>
                    <a:pt x="484" y="0"/>
                  </a:moveTo>
                  <a:cubicBezTo>
                    <a:pt x="425" y="0"/>
                    <a:pt x="376" y="40"/>
                    <a:pt x="361" y="102"/>
                  </a:cubicBezTo>
                  <a:lnTo>
                    <a:pt x="43" y="821"/>
                  </a:lnTo>
                  <a:cubicBezTo>
                    <a:pt x="1" y="884"/>
                    <a:pt x="43" y="990"/>
                    <a:pt x="128" y="1011"/>
                  </a:cubicBezTo>
                  <a:cubicBezTo>
                    <a:pt x="128" y="1032"/>
                    <a:pt x="149" y="1032"/>
                    <a:pt x="170" y="1032"/>
                  </a:cubicBezTo>
                  <a:cubicBezTo>
                    <a:pt x="234" y="1032"/>
                    <a:pt x="297" y="990"/>
                    <a:pt x="318" y="926"/>
                  </a:cubicBezTo>
                  <a:lnTo>
                    <a:pt x="635" y="207"/>
                  </a:lnTo>
                  <a:cubicBezTo>
                    <a:pt x="657" y="144"/>
                    <a:pt x="635" y="59"/>
                    <a:pt x="551" y="17"/>
                  </a:cubicBezTo>
                  <a:cubicBezTo>
                    <a:pt x="528" y="6"/>
                    <a:pt x="506" y="0"/>
                    <a:pt x="4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6"/>
            <p:cNvSpPr/>
            <p:nvPr/>
          </p:nvSpPr>
          <p:spPr>
            <a:xfrm>
              <a:off x="3680680" y="4762426"/>
              <a:ext cx="42302" cy="151346"/>
            </a:xfrm>
            <a:custGeom>
              <a:avLst/>
              <a:gdLst/>
              <a:ahLst/>
              <a:cxnLst/>
              <a:rect l="l" t="t" r="r" b="b"/>
              <a:pathLst>
                <a:path w="360" h="1288" extrusionOk="0">
                  <a:moveTo>
                    <a:pt x="155" y="0"/>
                  </a:moveTo>
                  <a:cubicBezTo>
                    <a:pt x="84" y="0"/>
                    <a:pt x="11" y="48"/>
                    <a:pt x="0" y="146"/>
                  </a:cubicBezTo>
                  <a:lnTo>
                    <a:pt x="64" y="1140"/>
                  </a:lnTo>
                  <a:cubicBezTo>
                    <a:pt x="64" y="1225"/>
                    <a:pt x="127" y="1288"/>
                    <a:pt x="212" y="1288"/>
                  </a:cubicBezTo>
                  <a:cubicBezTo>
                    <a:pt x="296" y="1288"/>
                    <a:pt x="360" y="1225"/>
                    <a:pt x="360" y="1140"/>
                  </a:cubicBezTo>
                  <a:lnTo>
                    <a:pt x="296" y="125"/>
                  </a:lnTo>
                  <a:cubicBezTo>
                    <a:pt x="286" y="43"/>
                    <a:pt x="221"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6"/>
            <p:cNvSpPr/>
            <p:nvPr/>
          </p:nvSpPr>
          <p:spPr>
            <a:xfrm>
              <a:off x="2934676" y="4268910"/>
              <a:ext cx="6251160" cy="1901951"/>
            </a:xfrm>
            <a:custGeom>
              <a:avLst/>
              <a:gdLst/>
              <a:ahLst/>
              <a:cxnLst/>
              <a:rect l="l" t="t" r="r" b="b"/>
              <a:pathLst>
                <a:path w="55243" h="16808" extrusionOk="0">
                  <a:moveTo>
                    <a:pt x="44598" y="0"/>
                  </a:moveTo>
                  <a:cubicBezTo>
                    <a:pt x="40584" y="0"/>
                    <a:pt x="35338" y="325"/>
                    <a:pt x="28700" y="1326"/>
                  </a:cubicBezTo>
                  <a:cubicBezTo>
                    <a:pt x="9793" y="4203"/>
                    <a:pt x="1" y="12958"/>
                    <a:pt x="1" y="12958"/>
                  </a:cubicBezTo>
                  <a:lnTo>
                    <a:pt x="55243" y="16808"/>
                  </a:lnTo>
                  <a:lnTo>
                    <a:pt x="55243" y="1115"/>
                  </a:lnTo>
                  <a:cubicBezTo>
                    <a:pt x="55243" y="1115"/>
                    <a:pt x="52032" y="0"/>
                    <a:pt x="44598" y="0"/>
                  </a:cubicBezTo>
                  <a:close/>
                </a:path>
              </a:pathLst>
            </a:custGeom>
            <a:solidFill>
              <a:srgbClr val="79AD78"/>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6"/>
            <p:cNvSpPr/>
            <p:nvPr/>
          </p:nvSpPr>
          <p:spPr>
            <a:xfrm>
              <a:off x="8383986" y="4545352"/>
              <a:ext cx="440522" cy="198591"/>
            </a:xfrm>
            <a:custGeom>
              <a:avLst/>
              <a:gdLst/>
              <a:ahLst/>
              <a:cxnLst/>
              <a:rect l="l" t="t" r="r" b="b"/>
              <a:pathLst>
                <a:path w="3893" h="1755" extrusionOk="0">
                  <a:moveTo>
                    <a:pt x="2715" y="0"/>
                  </a:moveTo>
                  <a:cubicBezTo>
                    <a:pt x="2677" y="0"/>
                    <a:pt x="2640" y="2"/>
                    <a:pt x="2602" y="4"/>
                  </a:cubicBezTo>
                  <a:cubicBezTo>
                    <a:pt x="2306" y="4"/>
                    <a:pt x="2031" y="4"/>
                    <a:pt x="1735" y="25"/>
                  </a:cubicBezTo>
                  <a:cubicBezTo>
                    <a:pt x="1079" y="89"/>
                    <a:pt x="1" y="596"/>
                    <a:pt x="889" y="1379"/>
                  </a:cubicBezTo>
                  <a:cubicBezTo>
                    <a:pt x="1192" y="1647"/>
                    <a:pt x="1726" y="1755"/>
                    <a:pt x="2251" y="1755"/>
                  </a:cubicBezTo>
                  <a:cubicBezTo>
                    <a:pt x="2679" y="1755"/>
                    <a:pt x="3100" y="1683"/>
                    <a:pt x="3385" y="1569"/>
                  </a:cubicBezTo>
                  <a:cubicBezTo>
                    <a:pt x="3617" y="1464"/>
                    <a:pt x="3808" y="1252"/>
                    <a:pt x="3850" y="998"/>
                  </a:cubicBezTo>
                  <a:cubicBezTo>
                    <a:pt x="3892" y="660"/>
                    <a:pt x="3744" y="343"/>
                    <a:pt x="3448" y="173"/>
                  </a:cubicBezTo>
                  <a:cubicBezTo>
                    <a:pt x="3227" y="63"/>
                    <a:pt x="2973" y="0"/>
                    <a:pt x="2715" y="0"/>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6"/>
            <p:cNvSpPr/>
            <p:nvPr/>
          </p:nvSpPr>
          <p:spPr>
            <a:xfrm>
              <a:off x="8704673" y="4796334"/>
              <a:ext cx="442898" cy="156497"/>
            </a:xfrm>
            <a:custGeom>
              <a:avLst/>
              <a:gdLst/>
              <a:ahLst/>
              <a:cxnLst/>
              <a:rect l="l" t="t" r="r" b="b"/>
              <a:pathLst>
                <a:path w="3914" h="1383" extrusionOk="0">
                  <a:moveTo>
                    <a:pt x="1920" y="1"/>
                  </a:moveTo>
                  <a:cubicBezTo>
                    <a:pt x="1421" y="1"/>
                    <a:pt x="914" y="84"/>
                    <a:pt x="530" y="324"/>
                  </a:cubicBezTo>
                  <a:cubicBezTo>
                    <a:pt x="85" y="620"/>
                    <a:pt x="1" y="1001"/>
                    <a:pt x="487" y="1234"/>
                  </a:cubicBezTo>
                  <a:cubicBezTo>
                    <a:pt x="752" y="1349"/>
                    <a:pt x="1066" y="1382"/>
                    <a:pt x="1377" y="1382"/>
                  </a:cubicBezTo>
                  <a:cubicBezTo>
                    <a:pt x="1637" y="1382"/>
                    <a:pt x="1894" y="1359"/>
                    <a:pt x="2116" y="1339"/>
                  </a:cubicBezTo>
                  <a:cubicBezTo>
                    <a:pt x="2412" y="1297"/>
                    <a:pt x="3913" y="726"/>
                    <a:pt x="3194" y="176"/>
                  </a:cubicBezTo>
                  <a:cubicBezTo>
                    <a:pt x="3131" y="134"/>
                    <a:pt x="3067" y="113"/>
                    <a:pt x="2983" y="113"/>
                  </a:cubicBezTo>
                  <a:cubicBezTo>
                    <a:pt x="2672" y="49"/>
                    <a:pt x="2299" y="1"/>
                    <a:pt x="1920" y="1"/>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6"/>
            <p:cNvSpPr/>
            <p:nvPr/>
          </p:nvSpPr>
          <p:spPr>
            <a:xfrm>
              <a:off x="9051727" y="4578620"/>
              <a:ext cx="64726" cy="125265"/>
            </a:xfrm>
            <a:custGeom>
              <a:avLst/>
              <a:gdLst/>
              <a:ahLst/>
              <a:cxnLst/>
              <a:rect l="l" t="t" r="r" b="b"/>
              <a:pathLst>
                <a:path w="572" h="1107" extrusionOk="0">
                  <a:moveTo>
                    <a:pt x="423" y="1"/>
                  </a:moveTo>
                  <a:cubicBezTo>
                    <a:pt x="354" y="1"/>
                    <a:pt x="293" y="42"/>
                    <a:pt x="275" y="112"/>
                  </a:cubicBezTo>
                  <a:lnTo>
                    <a:pt x="43" y="895"/>
                  </a:lnTo>
                  <a:cubicBezTo>
                    <a:pt x="0" y="979"/>
                    <a:pt x="43" y="1064"/>
                    <a:pt x="127" y="1106"/>
                  </a:cubicBezTo>
                  <a:lnTo>
                    <a:pt x="170" y="1106"/>
                  </a:lnTo>
                  <a:cubicBezTo>
                    <a:pt x="233" y="1106"/>
                    <a:pt x="275" y="1064"/>
                    <a:pt x="297" y="1000"/>
                  </a:cubicBezTo>
                  <a:lnTo>
                    <a:pt x="550" y="218"/>
                  </a:lnTo>
                  <a:cubicBezTo>
                    <a:pt x="572" y="133"/>
                    <a:pt x="529" y="49"/>
                    <a:pt x="466" y="6"/>
                  </a:cubicBezTo>
                  <a:cubicBezTo>
                    <a:pt x="451" y="3"/>
                    <a:pt x="437" y="1"/>
                    <a:pt x="423" y="1"/>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6"/>
            <p:cNvSpPr/>
            <p:nvPr/>
          </p:nvSpPr>
          <p:spPr>
            <a:xfrm>
              <a:off x="8989490" y="4533358"/>
              <a:ext cx="45602" cy="156157"/>
            </a:xfrm>
            <a:custGeom>
              <a:avLst/>
              <a:gdLst/>
              <a:ahLst/>
              <a:cxnLst/>
              <a:rect l="l" t="t" r="r" b="b"/>
              <a:pathLst>
                <a:path w="403" h="1380" extrusionOk="0">
                  <a:moveTo>
                    <a:pt x="160" y="0"/>
                  </a:moveTo>
                  <a:cubicBezTo>
                    <a:pt x="149" y="0"/>
                    <a:pt x="139" y="2"/>
                    <a:pt x="127" y="5"/>
                  </a:cubicBezTo>
                  <a:cubicBezTo>
                    <a:pt x="43" y="5"/>
                    <a:pt x="1" y="89"/>
                    <a:pt x="1" y="174"/>
                  </a:cubicBezTo>
                  <a:lnTo>
                    <a:pt x="127" y="1231"/>
                  </a:lnTo>
                  <a:cubicBezTo>
                    <a:pt x="127" y="1316"/>
                    <a:pt x="191" y="1379"/>
                    <a:pt x="276" y="1379"/>
                  </a:cubicBezTo>
                  <a:cubicBezTo>
                    <a:pt x="360" y="1358"/>
                    <a:pt x="402" y="1273"/>
                    <a:pt x="402" y="1189"/>
                  </a:cubicBezTo>
                  <a:lnTo>
                    <a:pt x="297" y="131"/>
                  </a:lnTo>
                  <a:cubicBezTo>
                    <a:pt x="278" y="58"/>
                    <a:pt x="228" y="0"/>
                    <a:pt x="160" y="0"/>
                  </a:cubicBezTo>
                  <a:close/>
                </a:path>
              </a:pathLst>
            </a:custGeom>
            <a:solidFill>
              <a:srgbClr val="89B98A"/>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6"/>
            <p:cNvSpPr/>
            <p:nvPr/>
          </p:nvSpPr>
          <p:spPr>
            <a:xfrm>
              <a:off x="2947858" y="4268910"/>
              <a:ext cx="6251160" cy="1901951"/>
            </a:xfrm>
            <a:custGeom>
              <a:avLst/>
              <a:gdLst/>
              <a:ahLst/>
              <a:cxnLst/>
              <a:rect l="l" t="t" r="r" b="b"/>
              <a:pathLst>
                <a:path w="55243" h="16808" extrusionOk="0">
                  <a:moveTo>
                    <a:pt x="44598" y="0"/>
                  </a:moveTo>
                  <a:cubicBezTo>
                    <a:pt x="40584" y="0"/>
                    <a:pt x="35338" y="325"/>
                    <a:pt x="28700" y="1326"/>
                  </a:cubicBezTo>
                  <a:cubicBezTo>
                    <a:pt x="9793" y="4203"/>
                    <a:pt x="1" y="12958"/>
                    <a:pt x="1" y="12958"/>
                  </a:cubicBezTo>
                  <a:lnTo>
                    <a:pt x="55243" y="16808"/>
                  </a:lnTo>
                  <a:lnTo>
                    <a:pt x="55243" y="1115"/>
                  </a:lnTo>
                  <a:cubicBezTo>
                    <a:pt x="55243" y="1115"/>
                    <a:pt x="52032" y="0"/>
                    <a:pt x="445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6"/>
            <p:cNvSpPr/>
            <p:nvPr/>
          </p:nvSpPr>
          <p:spPr>
            <a:xfrm>
              <a:off x="5703571" y="4620666"/>
              <a:ext cx="430904" cy="238875"/>
            </a:xfrm>
            <a:custGeom>
              <a:avLst/>
              <a:gdLst/>
              <a:ahLst/>
              <a:cxnLst/>
              <a:rect l="l" t="t" r="r" b="b"/>
              <a:pathLst>
                <a:path w="3808" h="2111" extrusionOk="0">
                  <a:moveTo>
                    <a:pt x="2242" y="0"/>
                  </a:moveTo>
                  <a:cubicBezTo>
                    <a:pt x="1840" y="0"/>
                    <a:pt x="1439" y="74"/>
                    <a:pt x="1058" y="222"/>
                  </a:cubicBezTo>
                  <a:cubicBezTo>
                    <a:pt x="170" y="582"/>
                    <a:pt x="0" y="2020"/>
                    <a:pt x="1100" y="2105"/>
                  </a:cubicBezTo>
                  <a:cubicBezTo>
                    <a:pt x="1149" y="2109"/>
                    <a:pt x="1199" y="2111"/>
                    <a:pt x="1250" y="2111"/>
                  </a:cubicBezTo>
                  <a:cubicBezTo>
                    <a:pt x="2007" y="2111"/>
                    <a:pt x="3057" y="1684"/>
                    <a:pt x="3532" y="1090"/>
                  </a:cubicBezTo>
                  <a:cubicBezTo>
                    <a:pt x="3680" y="878"/>
                    <a:pt x="3807" y="561"/>
                    <a:pt x="3638" y="349"/>
                  </a:cubicBezTo>
                  <a:cubicBezTo>
                    <a:pt x="3575" y="307"/>
                    <a:pt x="3511" y="244"/>
                    <a:pt x="3427" y="222"/>
                  </a:cubicBezTo>
                  <a:cubicBezTo>
                    <a:pt x="3046" y="74"/>
                    <a:pt x="2644" y="0"/>
                    <a:pt x="22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6"/>
            <p:cNvSpPr/>
            <p:nvPr/>
          </p:nvSpPr>
          <p:spPr>
            <a:xfrm>
              <a:off x="8397169" y="4545352"/>
              <a:ext cx="440522" cy="198591"/>
            </a:xfrm>
            <a:custGeom>
              <a:avLst/>
              <a:gdLst/>
              <a:ahLst/>
              <a:cxnLst/>
              <a:rect l="l" t="t" r="r" b="b"/>
              <a:pathLst>
                <a:path w="3893" h="1755" extrusionOk="0">
                  <a:moveTo>
                    <a:pt x="2715" y="0"/>
                  </a:moveTo>
                  <a:cubicBezTo>
                    <a:pt x="2677" y="0"/>
                    <a:pt x="2640" y="2"/>
                    <a:pt x="2602" y="4"/>
                  </a:cubicBezTo>
                  <a:cubicBezTo>
                    <a:pt x="2306" y="4"/>
                    <a:pt x="2031" y="4"/>
                    <a:pt x="1735" y="25"/>
                  </a:cubicBezTo>
                  <a:cubicBezTo>
                    <a:pt x="1079" y="89"/>
                    <a:pt x="1" y="596"/>
                    <a:pt x="889" y="1379"/>
                  </a:cubicBezTo>
                  <a:cubicBezTo>
                    <a:pt x="1192" y="1647"/>
                    <a:pt x="1726" y="1755"/>
                    <a:pt x="2251" y="1755"/>
                  </a:cubicBezTo>
                  <a:cubicBezTo>
                    <a:pt x="2679" y="1755"/>
                    <a:pt x="3100" y="1683"/>
                    <a:pt x="3385" y="1569"/>
                  </a:cubicBezTo>
                  <a:cubicBezTo>
                    <a:pt x="3617" y="1464"/>
                    <a:pt x="3808" y="1252"/>
                    <a:pt x="3850" y="998"/>
                  </a:cubicBezTo>
                  <a:cubicBezTo>
                    <a:pt x="3892" y="660"/>
                    <a:pt x="3744" y="343"/>
                    <a:pt x="3448" y="173"/>
                  </a:cubicBezTo>
                  <a:cubicBezTo>
                    <a:pt x="3227" y="63"/>
                    <a:pt x="2973" y="0"/>
                    <a:pt x="27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6"/>
            <p:cNvSpPr/>
            <p:nvPr/>
          </p:nvSpPr>
          <p:spPr>
            <a:xfrm>
              <a:off x="8717856" y="4796334"/>
              <a:ext cx="442898" cy="156497"/>
            </a:xfrm>
            <a:custGeom>
              <a:avLst/>
              <a:gdLst/>
              <a:ahLst/>
              <a:cxnLst/>
              <a:rect l="l" t="t" r="r" b="b"/>
              <a:pathLst>
                <a:path w="3914" h="1383" extrusionOk="0">
                  <a:moveTo>
                    <a:pt x="1920" y="1"/>
                  </a:moveTo>
                  <a:cubicBezTo>
                    <a:pt x="1421" y="1"/>
                    <a:pt x="914" y="84"/>
                    <a:pt x="530" y="324"/>
                  </a:cubicBezTo>
                  <a:cubicBezTo>
                    <a:pt x="85" y="620"/>
                    <a:pt x="1" y="1001"/>
                    <a:pt x="487" y="1234"/>
                  </a:cubicBezTo>
                  <a:cubicBezTo>
                    <a:pt x="752" y="1349"/>
                    <a:pt x="1066" y="1382"/>
                    <a:pt x="1377" y="1382"/>
                  </a:cubicBezTo>
                  <a:cubicBezTo>
                    <a:pt x="1637" y="1382"/>
                    <a:pt x="1894" y="1359"/>
                    <a:pt x="2116" y="1339"/>
                  </a:cubicBezTo>
                  <a:cubicBezTo>
                    <a:pt x="2412" y="1297"/>
                    <a:pt x="3913" y="726"/>
                    <a:pt x="3194" y="176"/>
                  </a:cubicBezTo>
                  <a:cubicBezTo>
                    <a:pt x="3131" y="134"/>
                    <a:pt x="3067" y="113"/>
                    <a:pt x="2983" y="113"/>
                  </a:cubicBezTo>
                  <a:cubicBezTo>
                    <a:pt x="2672" y="49"/>
                    <a:pt x="2299" y="1"/>
                    <a:pt x="19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6"/>
            <p:cNvSpPr/>
            <p:nvPr/>
          </p:nvSpPr>
          <p:spPr>
            <a:xfrm>
              <a:off x="5901035" y="4557120"/>
              <a:ext cx="62350" cy="125152"/>
            </a:xfrm>
            <a:custGeom>
              <a:avLst/>
              <a:gdLst/>
              <a:ahLst/>
              <a:cxnLst/>
              <a:rect l="l" t="t" r="r" b="b"/>
              <a:pathLst>
                <a:path w="551" h="1106" extrusionOk="0">
                  <a:moveTo>
                    <a:pt x="402" y="1"/>
                  </a:moveTo>
                  <a:cubicBezTo>
                    <a:pt x="334" y="1"/>
                    <a:pt x="276" y="42"/>
                    <a:pt x="276" y="112"/>
                  </a:cubicBezTo>
                  <a:lnTo>
                    <a:pt x="22" y="894"/>
                  </a:lnTo>
                  <a:cubicBezTo>
                    <a:pt x="1" y="979"/>
                    <a:pt x="22" y="1063"/>
                    <a:pt x="107" y="1106"/>
                  </a:cubicBezTo>
                  <a:lnTo>
                    <a:pt x="170" y="1106"/>
                  </a:lnTo>
                  <a:cubicBezTo>
                    <a:pt x="212" y="1106"/>
                    <a:pt x="276" y="1063"/>
                    <a:pt x="276" y="1000"/>
                  </a:cubicBezTo>
                  <a:lnTo>
                    <a:pt x="530" y="218"/>
                  </a:lnTo>
                  <a:cubicBezTo>
                    <a:pt x="551" y="133"/>
                    <a:pt x="509" y="48"/>
                    <a:pt x="445" y="6"/>
                  </a:cubicBezTo>
                  <a:cubicBezTo>
                    <a:pt x="431" y="2"/>
                    <a:pt x="416" y="1"/>
                    <a:pt x="4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6"/>
            <p:cNvSpPr/>
            <p:nvPr/>
          </p:nvSpPr>
          <p:spPr>
            <a:xfrm>
              <a:off x="5836422" y="4511858"/>
              <a:ext cx="45602" cy="156044"/>
            </a:xfrm>
            <a:custGeom>
              <a:avLst/>
              <a:gdLst/>
              <a:ahLst/>
              <a:cxnLst/>
              <a:rect l="l" t="t" r="r" b="b"/>
              <a:pathLst>
                <a:path w="403" h="1379" extrusionOk="0">
                  <a:moveTo>
                    <a:pt x="160" y="0"/>
                  </a:moveTo>
                  <a:cubicBezTo>
                    <a:pt x="150" y="0"/>
                    <a:pt x="139" y="1"/>
                    <a:pt x="128" y="4"/>
                  </a:cubicBezTo>
                  <a:cubicBezTo>
                    <a:pt x="43" y="25"/>
                    <a:pt x="1" y="89"/>
                    <a:pt x="1" y="173"/>
                  </a:cubicBezTo>
                  <a:lnTo>
                    <a:pt x="107" y="1231"/>
                  </a:lnTo>
                  <a:cubicBezTo>
                    <a:pt x="107" y="1315"/>
                    <a:pt x="191" y="1379"/>
                    <a:pt x="276" y="1379"/>
                  </a:cubicBezTo>
                  <a:cubicBezTo>
                    <a:pt x="339" y="1358"/>
                    <a:pt x="403" y="1273"/>
                    <a:pt x="382" y="1189"/>
                  </a:cubicBezTo>
                  <a:lnTo>
                    <a:pt x="276" y="131"/>
                  </a:lnTo>
                  <a:cubicBezTo>
                    <a:pt x="276" y="58"/>
                    <a:pt x="228" y="0"/>
                    <a:pt x="1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6"/>
            <p:cNvSpPr/>
            <p:nvPr/>
          </p:nvSpPr>
          <p:spPr>
            <a:xfrm>
              <a:off x="9064909" y="4578620"/>
              <a:ext cx="64726" cy="125265"/>
            </a:xfrm>
            <a:custGeom>
              <a:avLst/>
              <a:gdLst/>
              <a:ahLst/>
              <a:cxnLst/>
              <a:rect l="l" t="t" r="r" b="b"/>
              <a:pathLst>
                <a:path w="572" h="1107" extrusionOk="0">
                  <a:moveTo>
                    <a:pt x="423" y="1"/>
                  </a:moveTo>
                  <a:cubicBezTo>
                    <a:pt x="354" y="1"/>
                    <a:pt x="293" y="42"/>
                    <a:pt x="275" y="112"/>
                  </a:cubicBezTo>
                  <a:lnTo>
                    <a:pt x="43" y="895"/>
                  </a:lnTo>
                  <a:cubicBezTo>
                    <a:pt x="0" y="979"/>
                    <a:pt x="43" y="1064"/>
                    <a:pt x="127" y="1106"/>
                  </a:cubicBezTo>
                  <a:lnTo>
                    <a:pt x="170" y="1106"/>
                  </a:lnTo>
                  <a:cubicBezTo>
                    <a:pt x="233" y="1106"/>
                    <a:pt x="275" y="1064"/>
                    <a:pt x="297" y="1000"/>
                  </a:cubicBezTo>
                  <a:lnTo>
                    <a:pt x="550" y="218"/>
                  </a:lnTo>
                  <a:cubicBezTo>
                    <a:pt x="572" y="133"/>
                    <a:pt x="529" y="49"/>
                    <a:pt x="466" y="6"/>
                  </a:cubicBezTo>
                  <a:cubicBezTo>
                    <a:pt x="451" y="3"/>
                    <a:pt x="437" y="1"/>
                    <a:pt x="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6"/>
            <p:cNvSpPr/>
            <p:nvPr/>
          </p:nvSpPr>
          <p:spPr>
            <a:xfrm>
              <a:off x="9002673" y="4533358"/>
              <a:ext cx="45602" cy="156157"/>
            </a:xfrm>
            <a:custGeom>
              <a:avLst/>
              <a:gdLst/>
              <a:ahLst/>
              <a:cxnLst/>
              <a:rect l="l" t="t" r="r" b="b"/>
              <a:pathLst>
                <a:path w="403" h="1380" extrusionOk="0">
                  <a:moveTo>
                    <a:pt x="160" y="0"/>
                  </a:moveTo>
                  <a:cubicBezTo>
                    <a:pt x="149" y="0"/>
                    <a:pt x="139" y="2"/>
                    <a:pt x="127" y="5"/>
                  </a:cubicBezTo>
                  <a:cubicBezTo>
                    <a:pt x="43" y="5"/>
                    <a:pt x="1" y="89"/>
                    <a:pt x="1" y="174"/>
                  </a:cubicBezTo>
                  <a:lnTo>
                    <a:pt x="127" y="1231"/>
                  </a:lnTo>
                  <a:cubicBezTo>
                    <a:pt x="127" y="1316"/>
                    <a:pt x="191" y="1379"/>
                    <a:pt x="276" y="1379"/>
                  </a:cubicBezTo>
                  <a:cubicBezTo>
                    <a:pt x="360" y="1358"/>
                    <a:pt x="402" y="1273"/>
                    <a:pt x="402" y="1189"/>
                  </a:cubicBezTo>
                  <a:lnTo>
                    <a:pt x="297" y="131"/>
                  </a:lnTo>
                  <a:cubicBezTo>
                    <a:pt x="278" y="58"/>
                    <a:pt x="228" y="0"/>
                    <a:pt x="1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9" name="Google Shape;669;p16"/>
          <p:cNvSpPr/>
          <p:nvPr/>
        </p:nvSpPr>
        <p:spPr>
          <a:xfrm flipH="1">
            <a:off x="327702" y="166275"/>
            <a:ext cx="1755182" cy="896999"/>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6"/>
          <p:cNvSpPr/>
          <p:nvPr/>
        </p:nvSpPr>
        <p:spPr>
          <a:xfrm flipH="1">
            <a:off x="6792581" y="1637838"/>
            <a:ext cx="2859882" cy="1461564"/>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1" name="Google Shape;671;p16"/>
          <p:cNvGrpSpPr/>
          <p:nvPr/>
        </p:nvGrpSpPr>
        <p:grpSpPr>
          <a:xfrm>
            <a:off x="306910" y="1795935"/>
            <a:ext cx="853451" cy="836552"/>
            <a:chOff x="306910" y="1795935"/>
            <a:chExt cx="853451" cy="836552"/>
          </a:xfrm>
        </p:grpSpPr>
        <p:sp>
          <p:nvSpPr>
            <p:cNvPr id="672" name="Google Shape;672;p16"/>
            <p:cNvSpPr/>
            <p:nvPr/>
          </p:nvSpPr>
          <p:spPr>
            <a:xfrm rot="924102" flipH="1">
              <a:off x="383571" y="1876736"/>
              <a:ext cx="698874" cy="669795"/>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6"/>
            <p:cNvSpPr/>
            <p:nvPr/>
          </p:nvSpPr>
          <p:spPr>
            <a:xfrm rot="924102" flipH="1">
              <a:off x="383218" y="1882019"/>
              <a:ext cx="700828" cy="669423"/>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6"/>
            <p:cNvSpPr/>
            <p:nvPr/>
          </p:nvSpPr>
          <p:spPr>
            <a:xfrm rot="924102" flipH="1">
              <a:off x="467421" y="1945965"/>
              <a:ext cx="548274" cy="524562"/>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6"/>
            <p:cNvSpPr/>
            <p:nvPr/>
          </p:nvSpPr>
          <p:spPr>
            <a:xfrm rot="924102" flipH="1">
              <a:off x="660534" y="1994236"/>
              <a:ext cx="361234" cy="512971"/>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6"/>
            <p:cNvSpPr/>
            <p:nvPr/>
          </p:nvSpPr>
          <p:spPr>
            <a:xfrm rot="924102" flipH="1">
              <a:off x="383578" y="1876714"/>
              <a:ext cx="698874" cy="669795"/>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6"/>
            <p:cNvSpPr/>
            <p:nvPr/>
          </p:nvSpPr>
          <p:spPr>
            <a:xfrm rot="924102" flipH="1">
              <a:off x="383224" y="1881997"/>
              <a:ext cx="700828" cy="669423"/>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6"/>
            <p:cNvSpPr/>
            <p:nvPr/>
          </p:nvSpPr>
          <p:spPr>
            <a:xfrm rot="924102" flipH="1">
              <a:off x="467427" y="1945942"/>
              <a:ext cx="548274" cy="524562"/>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6"/>
            <p:cNvSpPr/>
            <p:nvPr/>
          </p:nvSpPr>
          <p:spPr>
            <a:xfrm rot="924111" flipH="1">
              <a:off x="660386" y="2003180"/>
              <a:ext cx="347568" cy="493455"/>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0" name="Google Shape;680;p16"/>
          <p:cNvGrpSpPr/>
          <p:nvPr/>
        </p:nvGrpSpPr>
        <p:grpSpPr>
          <a:xfrm>
            <a:off x="8087957" y="786049"/>
            <a:ext cx="471024" cy="452626"/>
            <a:chOff x="853932" y="1996899"/>
            <a:chExt cx="471024" cy="452626"/>
          </a:xfrm>
        </p:grpSpPr>
        <p:sp>
          <p:nvSpPr>
            <p:cNvPr id="681" name="Google Shape;681;p16"/>
            <p:cNvSpPr/>
            <p:nvPr/>
          </p:nvSpPr>
          <p:spPr>
            <a:xfrm flipH="1">
              <a:off x="853932" y="1996915"/>
              <a:ext cx="469056" cy="449548"/>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6"/>
            <p:cNvSpPr/>
            <p:nvPr/>
          </p:nvSpPr>
          <p:spPr>
            <a:xfrm flipH="1">
              <a:off x="854588" y="2000226"/>
              <a:ext cx="470368" cy="449298"/>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6"/>
            <p:cNvSpPr/>
            <p:nvPr/>
          </p:nvSpPr>
          <p:spPr>
            <a:xfrm flipH="1">
              <a:off x="909398" y="2041935"/>
              <a:ext cx="367980" cy="352072"/>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6"/>
            <p:cNvSpPr/>
            <p:nvPr/>
          </p:nvSpPr>
          <p:spPr>
            <a:xfrm flipH="1">
              <a:off x="1044178" y="2055557"/>
              <a:ext cx="242446" cy="344292"/>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6"/>
            <p:cNvSpPr/>
            <p:nvPr/>
          </p:nvSpPr>
          <p:spPr>
            <a:xfrm flipH="1">
              <a:off x="853932" y="1996899"/>
              <a:ext cx="469056" cy="449548"/>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6"/>
            <p:cNvSpPr/>
            <p:nvPr/>
          </p:nvSpPr>
          <p:spPr>
            <a:xfrm flipH="1">
              <a:off x="854588" y="2000211"/>
              <a:ext cx="470368" cy="449298"/>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6"/>
            <p:cNvSpPr/>
            <p:nvPr/>
          </p:nvSpPr>
          <p:spPr>
            <a:xfrm flipH="1">
              <a:off x="909398" y="2041920"/>
              <a:ext cx="367980" cy="352072"/>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6"/>
            <p:cNvSpPr/>
            <p:nvPr/>
          </p:nvSpPr>
          <p:spPr>
            <a:xfrm flipH="1">
              <a:off x="1044110" y="2062824"/>
              <a:ext cx="233268" cy="331179"/>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9" name="Google Shape;689;p16"/>
          <p:cNvGrpSpPr/>
          <p:nvPr/>
        </p:nvGrpSpPr>
        <p:grpSpPr>
          <a:xfrm>
            <a:off x="4223106" y="80355"/>
            <a:ext cx="644812" cy="642830"/>
            <a:chOff x="766506" y="1901805"/>
            <a:chExt cx="644812" cy="642830"/>
          </a:xfrm>
        </p:grpSpPr>
        <p:sp>
          <p:nvSpPr>
            <p:cNvPr id="690" name="Google Shape;690;p16"/>
            <p:cNvSpPr/>
            <p:nvPr/>
          </p:nvSpPr>
          <p:spPr>
            <a:xfrm rot="2153308" flipH="1">
              <a:off x="855014" y="1996627"/>
              <a:ext cx="469050" cy="449564"/>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6"/>
            <p:cNvSpPr/>
            <p:nvPr/>
          </p:nvSpPr>
          <p:spPr>
            <a:xfrm rot="2153308" flipH="1">
              <a:off x="853553" y="2000103"/>
              <a:ext cx="470362" cy="449314"/>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6"/>
            <p:cNvSpPr/>
            <p:nvPr/>
          </p:nvSpPr>
          <p:spPr>
            <a:xfrm rot="2153308" flipH="1">
              <a:off x="911724" y="2045242"/>
              <a:ext cx="367975" cy="352084"/>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6"/>
            <p:cNvSpPr/>
            <p:nvPr/>
          </p:nvSpPr>
          <p:spPr>
            <a:xfrm rot="2153308" flipH="1">
              <a:off x="1027127" y="2099231"/>
              <a:ext cx="242443" cy="344304"/>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6"/>
            <p:cNvSpPr/>
            <p:nvPr/>
          </p:nvSpPr>
          <p:spPr>
            <a:xfrm rot="2153308" flipH="1">
              <a:off x="855023" y="1996614"/>
              <a:ext cx="469050" cy="449564"/>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6"/>
            <p:cNvSpPr/>
            <p:nvPr/>
          </p:nvSpPr>
          <p:spPr>
            <a:xfrm rot="2153308" flipH="1">
              <a:off x="853562" y="2000090"/>
              <a:ext cx="470362" cy="449314"/>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6"/>
            <p:cNvSpPr/>
            <p:nvPr/>
          </p:nvSpPr>
          <p:spPr>
            <a:xfrm rot="2153308" flipH="1">
              <a:off x="911733" y="2045230"/>
              <a:ext cx="367975" cy="352084"/>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6"/>
            <p:cNvSpPr/>
            <p:nvPr/>
          </p:nvSpPr>
          <p:spPr>
            <a:xfrm rot="2153337" flipH="1">
              <a:off x="1027521" y="2103629"/>
              <a:ext cx="233271" cy="331183"/>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8" name="Google Shape;698;p16"/>
          <p:cNvSpPr/>
          <p:nvPr/>
        </p:nvSpPr>
        <p:spPr>
          <a:xfrm flipH="1">
            <a:off x="427944" y="2690951"/>
            <a:ext cx="2056055" cy="1050762"/>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4">
  <p:cSld name="CUSTOM_54_1_1_1">
    <p:spTree>
      <p:nvGrpSpPr>
        <p:cNvPr id="1" name="Shape 699"/>
        <p:cNvGrpSpPr/>
        <p:nvPr/>
      </p:nvGrpSpPr>
      <p:grpSpPr>
        <a:xfrm>
          <a:off x="0" y="0"/>
          <a:ext cx="0" cy="0"/>
          <a:chOff x="0" y="0"/>
          <a:chExt cx="0" cy="0"/>
        </a:xfrm>
      </p:grpSpPr>
      <p:sp>
        <p:nvSpPr>
          <p:cNvPr id="700" name="Google Shape;700;p17"/>
          <p:cNvSpPr txBox="1">
            <a:spLocks noGrp="1"/>
          </p:cNvSpPr>
          <p:nvPr>
            <p:ph type="ctrTitle"/>
          </p:nvPr>
        </p:nvSpPr>
        <p:spPr>
          <a:xfrm>
            <a:off x="4124714" y="3163000"/>
            <a:ext cx="2977800" cy="674400"/>
          </a:xfrm>
          <a:prstGeom prst="rect">
            <a:avLst/>
          </a:prstGeom>
        </p:spPr>
        <p:txBody>
          <a:bodyPr spcFirstLastPara="1" wrap="square" lIns="91425" tIns="91425" rIns="91425" bIns="91425" anchor="t" anchorCtr="0">
            <a:noAutofit/>
          </a:bodyPr>
          <a:lstStyle>
            <a:lvl1pPr lvl="0" algn="l" rtl="0">
              <a:spcBef>
                <a:spcPts val="0"/>
              </a:spcBef>
              <a:spcAft>
                <a:spcPts val="0"/>
              </a:spcAft>
              <a:buClr>
                <a:srgbClr val="000000"/>
              </a:buClr>
              <a:buSzPts val="1200"/>
              <a:buNone/>
              <a:defRPr/>
            </a:lvl1pPr>
            <a:lvl2pPr lvl="1" rtl="0">
              <a:spcBef>
                <a:spcPts val="0"/>
              </a:spcBef>
              <a:spcAft>
                <a:spcPts val="0"/>
              </a:spcAft>
              <a:buClr>
                <a:srgbClr val="000000"/>
              </a:buClr>
              <a:buSzPts val="1200"/>
              <a:buNone/>
              <a:defRPr sz="1200">
                <a:solidFill>
                  <a:srgbClr val="000000"/>
                </a:solidFill>
              </a:defRPr>
            </a:lvl2pPr>
            <a:lvl3pPr lvl="2" rtl="0">
              <a:spcBef>
                <a:spcPts val="0"/>
              </a:spcBef>
              <a:spcAft>
                <a:spcPts val="0"/>
              </a:spcAft>
              <a:buClr>
                <a:srgbClr val="000000"/>
              </a:buClr>
              <a:buSzPts val="1200"/>
              <a:buNone/>
              <a:defRPr sz="1200">
                <a:solidFill>
                  <a:srgbClr val="000000"/>
                </a:solidFill>
              </a:defRPr>
            </a:lvl3pPr>
            <a:lvl4pPr lvl="3" rtl="0">
              <a:spcBef>
                <a:spcPts val="0"/>
              </a:spcBef>
              <a:spcAft>
                <a:spcPts val="0"/>
              </a:spcAft>
              <a:buClr>
                <a:srgbClr val="000000"/>
              </a:buClr>
              <a:buSzPts val="1200"/>
              <a:buNone/>
              <a:defRPr sz="1200">
                <a:solidFill>
                  <a:srgbClr val="000000"/>
                </a:solidFill>
              </a:defRPr>
            </a:lvl4pPr>
            <a:lvl5pPr lvl="4" rtl="0">
              <a:spcBef>
                <a:spcPts val="0"/>
              </a:spcBef>
              <a:spcAft>
                <a:spcPts val="0"/>
              </a:spcAft>
              <a:buClr>
                <a:srgbClr val="000000"/>
              </a:buClr>
              <a:buSzPts val="1200"/>
              <a:buNone/>
              <a:defRPr sz="1200">
                <a:solidFill>
                  <a:srgbClr val="000000"/>
                </a:solidFill>
              </a:defRPr>
            </a:lvl5pPr>
            <a:lvl6pPr lvl="5" rtl="0">
              <a:spcBef>
                <a:spcPts val="0"/>
              </a:spcBef>
              <a:spcAft>
                <a:spcPts val="0"/>
              </a:spcAft>
              <a:buClr>
                <a:srgbClr val="000000"/>
              </a:buClr>
              <a:buSzPts val="1200"/>
              <a:buNone/>
              <a:defRPr sz="1200">
                <a:solidFill>
                  <a:srgbClr val="000000"/>
                </a:solidFill>
              </a:defRPr>
            </a:lvl6pPr>
            <a:lvl7pPr lvl="6" rtl="0">
              <a:spcBef>
                <a:spcPts val="0"/>
              </a:spcBef>
              <a:spcAft>
                <a:spcPts val="0"/>
              </a:spcAft>
              <a:buClr>
                <a:srgbClr val="000000"/>
              </a:buClr>
              <a:buSzPts val="1200"/>
              <a:buNone/>
              <a:defRPr sz="1200">
                <a:solidFill>
                  <a:srgbClr val="000000"/>
                </a:solidFill>
              </a:defRPr>
            </a:lvl7pPr>
            <a:lvl8pPr lvl="7" rtl="0">
              <a:spcBef>
                <a:spcPts val="0"/>
              </a:spcBef>
              <a:spcAft>
                <a:spcPts val="0"/>
              </a:spcAft>
              <a:buClr>
                <a:srgbClr val="000000"/>
              </a:buClr>
              <a:buSzPts val="1200"/>
              <a:buNone/>
              <a:defRPr sz="1200">
                <a:solidFill>
                  <a:srgbClr val="000000"/>
                </a:solidFill>
              </a:defRPr>
            </a:lvl8pPr>
            <a:lvl9pPr lvl="8" rtl="0">
              <a:spcBef>
                <a:spcPts val="0"/>
              </a:spcBef>
              <a:spcAft>
                <a:spcPts val="0"/>
              </a:spcAft>
              <a:buClr>
                <a:srgbClr val="000000"/>
              </a:buClr>
              <a:buSzPts val="1200"/>
              <a:buNone/>
              <a:defRPr sz="1200">
                <a:solidFill>
                  <a:srgbClr val="000000"/>
                </a:solidFill>
              </a:defRPr>
            </a:lvl9pPr>
          </a:lstStyle>
          <a:p>
            <a:endParaRPr/>
          </a:p>
        </p:txBody>
      </p:sp>
      <p:sp>
        <p:nvSpPr>
          <p:cNvPr id="701" name="Google Shape;701;p17"/>
          <p:cNvSpPr txBox="1">
            <a:spLocks noGrp="1"/>
          </p:cNvSpPr>
          <p:nvPr>
            <p:ph type="subTitle" idx="1"/>
          </p:nvPr>
        </p:nvSpPr>
        <p:spPr>
          <a:xfrm>
            <a:off x="4124713" y="3837400"/>
            <a:ext cx="2624100" cy="5556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rgbClr val="000000"/>
              </a:buClr>
              <a:buSzPts val="1000"/>
              <a:buFont typeface="Nunito"/>
              <a:buNone/>
              <a:defRPr sz="1400">
                <a:solidFill>
                  <a:schemeClr val="dk1"/>
                </a:solidFill>
                <a:latin typeface="Nunito"/>
                <a:ea typeface="Nunito"/>
                <a:cs typeface="Nunito"/>
                <a:sym typeface="Nunito"/>
              </a:defRPr>
            </a:lvl1pPr>
            <a:lvl2pPr lvl="1" rtl="0">
              <a:lnSpc>
                <a:spcPct val="100000"/>
              </a:lnSpc>
              <a:spcBef>
                <a:spcPts val="0"/>
              </a:spcBef>
              <a:spcAft>
                <a:spcPts val="0"/>
              </a:spcAft>
              <a:buClr>
                <a:srgbClr val="000000"/>
              </a:buClr>
              <a:buSzPts val="1000"/>
              <a:buFont typeface="Nunito"/>
              <a:buNone/>
              <a:defRPr sz="1000">
                <a:solidFill>
                  <a:srgbClr val="000000"/>
                </a:solidFill>
                <a:latin typeface="Nunito"/>
                <a:ea typeface="Nunito"/>
                <a:cs typeface="Nunito"/>
                <a:sym typeface="Nunito"/>
              </a:defRPr>
            </a:lvl2pPr>
            <a:lvl3pPr lvl="2" rtl="0">
              <a:lnSpc>
                <a:spcPct val="100000"/>
              </a:lnSpc>
              <a:spcBef>
                <a:spcPts val="0"/>
              </a:spcBef>
              <a:spcAft>
                <a:spcPts val="0"/>
              </a:spcAft>
              <a:buClr>
                <a:srgbClr val="000000"/>
              </a:buClr>
              <a:buSzPts val="1000"/>
              <a:buFont typeface="Nunito"/>
              <a:buNone/>
              <a:defRPr sz="1000">
                <a:solidFill>
                  <a:srgbClr val="000000"/>
                </a:solidFill>
                <a:latin typeface="Nunito"/>
                <a:ea typeface="Nunito"/>
                <a:cs typeface="Nunito"/>
                <a:sym typeface="Nunito"/>
              </a:defRPr>
            </a:lvl3pPr>
            <a:lvl4pPr lvl="3" rtl="0">
              <a:lnSpc>
                <a:spcPct val="100000"/>
              </a:lnSpc>
              <a:spcBef>
                <a:spcPts val="0"/>
              </a:spcBef>
              <a:spcAft>
                <a:spcPts val="0"/>
              </a:spcAft>
              <a:buClr>
                <a:srgbClr val="000000"/>
              </a:buClr>
              <a:buSzPts val="1000"/>
              <a:buFont typeface="Nunito"/>
              <a:buNone/>
              <a:defRPr sz="1000">
                <a:solidFill>
                  <a:srgbClr val="000000"/>
                </a:solidFill>
                <a:latin typeface="Nunito"/>
                <a:ea typeface="Nunito"/>
                <a:cs typeface="Nunito"/>
                <a:sym typeface="Nunito"/>
              </a:defRPr>
            </a:lvl4pPr>
            <a:lvl5pPr lvl="4" rtl="0">
              <a:lnSpc>
                <a:spcPct val="100000"/>
              </a:lnSpc>
              <a:spcBef>
                <a:spcPts val="0"/>
              </a:spcBef>
              <a:spcAft>
                <a:spcPts val="0"/>
              </a:spcAft>
              <a:buClr>
                <a:srgbClr val="000000"/>
              </a:buClr>
              <a:buSzPts val="1000"/>
              <a:buFont typeface="Nunito"/>
              <a:buNone/>
              <a:defRPr sz="1000">
                <a:solidFill>
                  <a:srgbClr val="000000"/>
                </a:solidFill>
                <a:latin typeface="Nunito"/>
                <a:ea typeface="Nunito"/>
                <a:cs typeface="Nunito"/>
                <a:sym typeface="Nunito"/>
              </a:defRPr>
            </a:lvl5pPr>
            <a:lvl6pPr lvl="5" rtl="0">
              <a:lnSpc>
                <a:spcPct val="100000"/>
              </a:lnSpc>
              <a:spcBef>
                <a:spcPts val="0"/>
              </a:spcBef>
              <a:spcAft>
                <a:spcPts val="0"/>
              </a:spcAft>
              <a:buClr>
                <a:srgbClr val="000000"/>
              </a:buClr>
              <a:buSzPts val="1000"/>
              <a:buFont typeface="Nunito"/>
              <a:buNone/>
              <a:defRPr sz="1000">
                <a:solidFill>
                  <a:srgbClr val="000000"/>
                </a:solidFill>
                <a:latin typeface="Nunito"/>
                <a:ea typeface="Nunito"/>
                <a:cs typeface="Nunito"/>
                <a:sym typeface="Nunito"/>
              </a:defRPr>
            </a:lvl6pPr>
            <a:lvl7pPr lvl="6" rtl="0">
              <a:lnSpc>
                <a:spcPct val="100000"/>
              </a:lnSpc>
              <a:spcBef>
                <a:spcPts val="0"/>
              </a:spcBef>
              <a:spcAft>
                <a:spcPts val="0"/>
              </a:spcAft>
              <a:buClr>
                <a:srgbClr val="000000"/>
              </a:buClr>
              <a:buSzPts val="1000"/>
              <a:buFont typeface="Nunito"/>
              <a:buNone/>
              <a:defRPr sz="1000">
                <a:solidFill>
                  <a:srgbClr val="000000"/>
                </a:solidFill>
                <a:latin typeface="Nunito"/>
                <a:ea typeface="Nunito"/>
                <a:cs typeface="Nunito"/>
                <a:sym typeface="Nunito"/>
              </a:defRPr>
            </a:lvl7pPr>
            <a:lvl8pPr lvl="7" rtl="0">
              <a:lnSpc>
                <a:spcPct val="100000"/>
              </a:lnSpc>
              <a:spcBef>
                <a:spcPts val="0"/>
              </a:spcBef>
              <a:spcAft>
                <a:spcPts val="0"/>
              </a:spcAft>
              <a:buClr>
                <a:srgbClr val="000000"/>
              </a:buClr>
              <a:buSzPts val="1000"/>
              <a:buFont typeface="Nunito"/>
              <a:buNone/>
              <a:defRPr sz="1000">
                <a:solidFill>
                  <a:srgbClr val="000000"/>
                </a:solidFill>
                <a:latin typeface="Nunito"/>
                <a:ea typeface="Nunito"/>
                <a:cs typeface="Nunito"/>
                <a:sym typeface="Nunito"/>
              </a:defRPr>
            </a:lvl8pPr>
            <a:lvl9pPr lvl="8" rtl="0">
              <a:lnSpc>
                <a:spcPct val="100000"/>
              </a:lnSpc>
              <a:spcBef>
                <a:spcPts val="0"/>
              </a:spcBef>
              <a:spcAft>
                <a:spcPts val="0"/>
              </a:spcAft>
              <a:buClr>
                <a:srgbClr val="000000"/>
              </a:buClr>
              <a:buSzPts val="1000"/>
              <a:buFont typeface="Nunito"/>
              <a:buNone/>
              <a:defRPr sz="1000">
                <a:solidFill>
                  <a:srgbClr val="000000"/>
                </a:solidFill>
                <a:latin typeface="Nunito"/>
                <a:ea typeface="Nunito"/>
                <a:cs typeface="Nunito"/>
                <a:sym typeface="Nunito"/>
              </a:defRPr>
            </a:lvl9pPr>
          </a:lstStyle>
          <a:p>
            <a:endParaRPr/>
          </a:p>
        </p:txBody>
      </p:sp>
      <p:sp>
        <p:nvSpPr>
          <p:cNvPr id="702" name="Google Shape;702;p17"/>
          <p:cNvSpPr txBox="1">
            <a:spLocks noGrp="1"/>
          </p:cNvSpPr>
          <p:nvPr>
            <p:ph type="title" idx="2" hasCustomPrompt="1"/>
          </p:nvPr>
        </p:nvSpPr>
        <p:spPr>
          <a:xfrm>
            <a:off x="2041475" y="2995850"/>
            <a:ext cx="2154000" cy="15417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0000"/>
              </a:buClr>
              <a:buSzPts val="4800"/>
              <a:buNone/>
              <a:defRPr sz="10000"/>
            </a:lvl1pPr>
            <a:lvl2pPr lvl="1" algn="ctr"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000000"/>
              </a:buClr>
              <a:buSzPts val="4800"/>
              <a:buFont typeface="Fira Sans Extra Condensed Medium"/>
              <a:buNone/>
              <a:defRPr sz="4800">
                <a:solidFill>
                  <a:srgbClr val="000000"/>
                </a:solidFill>
                <a:latin typeface="Fira Sans Extra Condensed Medium"/>
                <a:ea typeface="Fira Sans Extra Condensed Medium"/>
                <a:cs typeface="Fira Sans Extra Condensed Medium"/>
                <a:sym typeface="Fira Sans Extra Condensed Medium"/>
              </a:defRPr>
            </a:lvl9pPr>
          </a:lstStyle>
          <a:p>
            <a:r>
              <a:t>xx%</a:t>
            </a:r>
          </a:p>
        </p:txBody>
      </p:sp>
      <p:sp>
        <p:nvSpPr>
          <p:cNvPr id="703" name="Google Shape;703;p17"/>
          <p:cNvSpPr/>
          <p:nvPr/>
        </p:nvSpPr>
        <p:spPr>
          <a:xfrm flipH="1">
            <a:off x="4912352" y="200775"/>
            <a:ext cx="1755182" cy="896999"/>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7"/>
          <p:cNvSpPr/>
          <p:nvPr/>
        </p:nvSpPr>
        <p:spPr>
          <a:xfrm flipH="1">
            <a:off x="6792581" y="1637838"/>
            <a:ext cx="2859882" cy="1461564"/>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7"/>
          <p:cNvSpPr/>
          <p:nvPr/>
        </p:nvSpPr>
        <p:spPr>
          <a:xfrm flipH="1">
            <a:off x="327694" y="1716476"/>
            <a:ext cx="2056055" cy="1050762"/>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6" name="Google Shape;706;p17"/>
          <p:cNvGrpSpPr/>
          <p:nvPr/>
        </p:nvGrpSpPr>
        <p:grpSpPr>
          <a:xfrm>
            <a:off x="549152" y="483724"/>
            <a:ext cx="8009829" cy="4176063"/>
            <a:chOff x="549152" y="483724"/>
            <a:chExt cx="8009829" cy="4176063"/>
          </a:xfrm>
        </p:grpSpPr>
        <p:sp>
          <p:nvSpPr>
            <p:cNvPr id="707" name="Google Shape;707;p17"/>
            <p:cNvSpPr/>
            <p:nvPr/>
          </p:nvSpPr>
          <p:spPr>
            <a:xfrm rot="924102" flipH="1">
              <a:off x="7596871" y="3904036"/>
              <a:ext cx="698874" cy="669795"/>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7"/>
            <p:cNvSpPr/>
            <p:nvPr/>
          </p:nvSpPr>
          <p:spPr>
            <a:xfrm rot="924102" flipH="1">
              <a:off x="7596518" y="3909319"/>
              <a:ext cx="700828" cy="669423"/>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7"/>
            <p:cNvSpPr/>
            <p:nvPr/>
          </p:nvSpPr>
          <p:spPr>
            <a:xfrm rot="924102" flipH="1">
              <a:off x="7680721" y="3973265"/>
              <a:ext cx="548274" cy="524562"/>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7"/>
            <p:cNvSpPr/>
            <p:nvPr/>
          </p:nvSpPr>
          <p:spPr>
            <a:xfrm rot="924102" flipH="1">
              <a:off x="7873834" y="4021536"/>
              <a:ext cx="361234" cy="512971"/>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7"/>
            <p:cNvSpPr/>
            <p:nvPr/>
          </p:nvSpPr>
          <p:spPr>
            <a:xfrm rot="924102" flipH="1">
              <a:off x="7596878" y="3904014"/>
              <a:ext cx="698874" cy="669795"/>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7"/>
            <p:cNvSpPr/>
            <p:nvPr/>
          </p:nvSpPr>
          <p:spPr>
            <a:xfrm rot="924102" flipH="1">
              <a:off x="7596524" y="3909297"/>
              <a:ext cx="700828" cy="669423"/>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7"/>
            <p:cNvSpPr/>
            <p:nvPr/>
          </p:nvSpPr>
          <p:spPr>
            <a:xfrm rot="924102" flipH="1">
              <a:off x="7680727" y="3973242"/>
              <a:ext cx="548274" cy="524562"/>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7"/>
            <p:cNvSpPr/>
            <p:nvPr/>
          </p:nvSpPr>
          <p:spPr>
            <a:xfrm rot="924111" flipH="1">
              <a:off x="7873686" y="4030480"/>
              <a:ext cx="347568" cy="493455"/>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7"/>
            <p:cNvSpPr/>
            <p:nvPr/>
          </p:nvSpPr>
          <p:spPr>
            <a:xfrm flipH="1">
              <a:off x="8087957" y="483740"/>
              <a:ext cx="469056" cy="449548"/>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7"/>
            <p:cNvSpPr/>
            <p:nvPr/>
          </p:nvSpPr>
          <p:spPr>
            <a:xfrm flipH="1">
              <a:off x="8088613" y="487051"/>
              <a:ext cx="470368" cy="449298"/>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7"/>
            <p:cNvSpPr/>
            <p:nvPr/>
          </p:nvSpPr>
          <p:spPr>
            <a:xfrm flipH="1">
              <a:off x="8143423" y="528760"/>
              <a:ext cx="367980" cy="352072"/>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7"/>
            <p:cNvSpPr/>
            <p:nvPr/>
          </p:nvSpPr>
          <p:spPr>
            <a:xfrm flipH="1">
              <a:off x="8278203" y="542382"/>
              <a:ext cx="242446" cy="344292"/>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7"/>
            <p:cNvSpPr/>
            <p:nvPr/>
          </p:nvSpPr>
          <p:spPr>
            <a:xfrm flipH="1">
              <a:off x="8087957" y="483724"/>
              <a:ext cx="469056" cy="449548"/>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7"/>
            <p:cNvSpPr/>
            <p:nvPr/>
          </p:nvSpPr>
          <p:spPr>
            <a:xfrm flipH="1">
              <a:off x="8088613" y="487036"/>
              <a:ext cx="470368" cy="449298"/>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7"/>
            <p:cNvSpPr/>
            <p:nvPr/>
          </p:nvSpPr>
          <p:spPr>
            <a:xfrm flipH="1">
              <a:off x="8143423" y="528745"/>
              <a:ext cx="367980" cy="352072"/>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7"/>
            <p:cNvSpPr/>
            <p:nvPr/>
          </p:nvSpPr>
          <p:spPr>
            <a:xfrm flipH="1">
              <a:off x="8278135" y="549649"/>
              <a:ext cx="233268" cy="331179"/>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7"/>
            <p:cNvSpPr/>
            <p:nvPr/>
          </p:nvSpPr>
          <p:spPr>
            <a:xfrm rot="2153308" flipH="1">
              <a:off x="1827439" y="578552"/>
              <a:ext cx="469050" cy="449564"/>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7"/>
            <p:cNvSpPr/>
            <p:nvPr/>
          </p:nvSpPr>
          <p:spPr>
            <a:xfrm rot="2153308" flipH="1">
              <a:off x="1825978" y="582028"/>
              <a:ext cx="470362" cy="449314"/>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7"/>
            <p:cNvSpPr/>
            <p:nvPr/>
          </p:nvSpPr>
          <p:spPr>
            <a:xfrm rot="2153308" flipH="1">
              <a:off x="1884149" y="627167"/>
              <a:ext cx="367975" cy="352084"/>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7"/>
            <p:cNvSpPr/>
            <p:nvPr/>
          </p:nvSpPr>
          <p:spPr>
            <a:xfrm rot="2153308" flipH="1">
              <a:off x="1999552" y="681156"/>
              <a:ext cx="242443" cy="344304"/>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7"/>
            <p:cNvSpPr/>
            <p:nvPr/>
          </p:nvSpPr>
          <p:spPr>
            <a:xfrm rot="2153308" flipH="1">
              <a:off x="1827448" y="578539"/>
              <a:ext cx="469050" cy="449564"/>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7"/>
            <p:cNvSpPr/>
            <p:nvPr/>
          </p:nvSpPr>
          <p:spPr>
            <a:xfrm rot="2153308" flipH="1">
              <a:off x="1825987" y="582015"/>
              <a:ext cx="470362" cy="449314"/>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7"/>
            <p:cNvSpPr/>
            <p:nvPr/>
          </p:nvSpPr>
          <p:spPr>
            <a:xfrm rot="2153308" flipH="1">
              <a:off x="1884158" y="627155"/>
              <a:ext cx="367975" cy="352084"/>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7"/>
            <p:cNvSpPr/>
            <p:nvPr/>
          </p:nvSpPr>
          <p:spPr>
            <a:xfrm rot="2153337" flipH="1">
              <a:off x="1999946" y="685554"/>
              <a:ext cx="233271" cy="331183"/>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7"/>
            <p:cNvSpPr/>
            <p:nvPr/>
          </p:nvSpPr>
          <p:spPr>
            <a:xfrm flipH="1">
              <a:off x="549152" y="3931709"/>
              <a:ext cx="642127" cy="615418"/>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7"/>
            <p:cNvSpPr/>
            <p:nvPr/>
          </p:nvSpPr>
          <p:spPr>
            <a:xfrm flipH="1">
              <a:off x="550050" y="3936243"/>
              <a:ext cx="643923" cy="615075"/>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7"/>
            <p:cNvSpPr/>
            <p:nvPr/>
          </p:nvSpPr>
          <p:spPr>
            <a:xfrm flipH="1">
              <a:off x="625084" y="3993341"/>
              <a:ext cx="503756" cy="481975"/>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7"/>
            <p:cNvSpPr/>
            <p:nvPr/>
          </p:nvSpPr>
          <p:spPr>
            <a:xfrm flipH="1">
              <a:off x="809595" y="4011989"/>
              <a:ext cx="331903" cy="471325"/>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rgbClr val="F6DF5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7"/>
            <p:cNvSpPr/>
            <p:nvPr/>
          </p:nvSpPr>
          <p:spPr>
            <a:xfrm flipH="1">
              <a:off x="549152" y="3931688"/>
              <a:ext cx="642127" cy="615418"/>
            </a:xfrm>
            <a:custGeom>
              <a:avLst/>
              <a:gdLst/>
              <a:ahLst/>
              <a:cxnLst/>
              <a:rect l="l" t="t" r="r" b="b"/>
              <a:pathLst>
                <a:path w="15017" h="14389" extrusionOk="0">
                  <a:moveTo>
                    <a:pt x="11060" y="0"/>
                  </a:moveTo>
                  <a:cubicBezTo>
                    <a:pt x="10925" y="0"/>
                    <a:pt x="10767" y="53"/>
                    <a:pt x="10597" y="164"/>
                  </a:cubicBezTo>
                  <a:lnTo>
                    <a:pt x="7953" y="1877"/>
                  </a:lnTo>
                  <a:cubicBezTo>
                    <a:pt x="7572" y="2106"/>
                    <a:pt x="7138" y="2220"/>
                    <a:pt x="6701" y="2220"/>
                  </a:cubicBezTo>
                  <a:cubicBezTo>
                    <a:pt x="6410" y="2220"/>
                    <a:pt x="6117" y="2169"/>
                    <a:pt x="5838" y="2068"/>
                  </a:cubicBezTo>
                  <a:lnTo>
                    <a:pt x="2941" y="862"/>
                  </a:lnTo>
                  <a:cubicBezTo>
                    <a:pt x="2790" y="795"/>
                    <a:pt x="2655" y="763"/>
                    <a:pt x="2540" y="763"/>
                  </a:cubicBezTo>
                  <a:cubicBezTo>
                    <a:pt x="2183" y="763"/>
                    <a:pt x="2009" y="1065"/>
                    <a:pt x="2137" y="1560"/>
                  </a:cubicBezTo>
                  <a:lnTo>
                    <a:pt x="2941" y="4606"/>
                  </a:lnTo>
                  <a:cubicBezTo>
                    <a:pt x="3089" y="5325"/>
                    <a:pt x="2919" y="6086"/>
                    <a:pt x="2475" y="6657"/>
                  </a:cubicBezTo>
                  <a:lnTo>
                    <a:pt x="424" y="9068"/>
                  </a:lnTo>
                  <a:cubicBezTo>
                    <a:pt x="1" y="9554"/>
                    <a:pt x="170" y="9999"/>
                    <a:pt x="826" y="10041"/>
                  </a:cubicBezTo>
                  <a:lnTo>
                    <a:pt x="3998" y="10210"/>
                  </a:lnTo>
                  <a:cubicBezTo>
                    <a:pt x="4717" y="10295"/>
                    <a:pt x="5394" y="10697"/>
                    <a:pt x="5796" y="11289"/>
                  </a:cubicBezTo>
                  <a:lnTo>
                    <a:pt x="7445" y="13996"/>
                  </a:lnTo>
                  <a:cubicBezTo>
                    <a:pt x="7606" y="14256"/>
                    <a:pt x="7799" y="14388"/>
                    <a:pt x="7983" y="14388"/>
                  </a:cubicBezTo>
                  <a:cubicBezTo>
                    <a:pt x="8187" y="14388"/>
                    <a:pt x="8380" y="14224"/>
                    <a:pt x="8503" y="13890"/>
                  </a:cubicBezTo>
                  <a:lnTo>
                    <a:pt x="9645" y="10950"/>
                  </a:lnTo>
                  <a:cubicBezTo>
                    <a:pt x="9941" y="10274"/>
                    <a:pt x="10533" y="9766"/>
                    <a:pt x="11231" y="9554"/>
                  </a:cubicBezTo>
                  <a:lnTo>
                    <a:pt x="14319" y="8835"/>
                  </a:lnTo>
                  <a:cubicBezTo>
                    <a:pt x="14911" y="8687"/>
                    <a:pt x="15017" y="8222"/>
                    <a:pt x="14509" y="7799"/>
                  </a:cubicBezTo>
                  <a:lnTo>
                    <a:pt x="12056" y="5811"/>
                  </a:lnTo>
                  <a:cubicBezTo>
                    <a:pt x="11527" y="5303"/>
                    <a:pt x="11231" y="4606"/>
                    <a:pt x="11252" y="3865"/>
                  </a:cubicBezTo>
                  <a:lnTo>
                    <a:pt x="11506" y="714"/>
                  </a:lnTo>
                  <a:cubicBezTo>
                    <a:pt x="11550" y="261"/>
                    <a:pt x="11362" y="0"/>
                    <a:pt x="11060" y="0"/>
                  </a:cubicBezTo>
                  <a:close/>
                </a:path>
              </a:pathLst>
            </a:custGeom>
            <a:solidFill>
              <a:srgbClr val="F6DF5C"/>
            </a:solidFill>
            <a:ln w="39650" cap="flat" cmpd="sng">
              <a:solidFill>
                <a:srgbClr val="FFFFFF"/>
              </a:solidFill>
              <a:prstDash val="solid"/>
              <a:miter lim="2114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7"/>
            <p:cNvSpPr/>
            <p:nvPr/>
          </p:nvSpPr>
          <p:spPr>
            <a:xfrm flipH="1">
              <a:off x="550050" y="3936221"/>
              <a:ext cx="643923" cy="615075"/>
            </a:xfrm>
            <a:custGeom>
              <a:avLst/>
              <a:gdLst/>
              <a:ahLst/>
              <a:cxnLst/>
              <a:rect l="l" t="t" r="r" b="b"/>
              <a:pathLst>
                <a:path w="15059" h="14381" extrusionOk="0">
                  <a:moveTo>
                    <a:pt x="11098" y="0"/>
                  </a:moveTo>
                  <a:cubicBezTo>
                    <a:pt x="10965" y="0"/>
                    <a:pt x="10809" y="53"/>
                    <a:pt x="10639" y="164"/>
                  </a:cubicBezTo>
                  <a:lnTo>
                    <a:pt x="7995" y="1877"/>
                  </a:lnTo>
                  <a:cubicBezTo>
                    <a:pt x="7594" y="2097"/>
                    <a:pt x="7155" y="2214"/>
                    <a:pt x="6714" y="2214"/>
                  </a:cubicBezTo>
                  <a:cubicBezTo>
                    <a:pt x="6433" y="2214"/>
                    <a:pt x="6152" y="2166"/>
                    <a:pt x="5880" y="2067"/>
                  </a:cubicBezTo>
                  <a:lnTo>
                    <a:pt x="2961" y="841"/>
                  </a:lnTo>
                  <a:cubicBezTo>
                    <a:pt x="2823" y="781"/>
                    <a:pt x="2696" y="753"/>
                    <a:pt x="2587" y="753"/>
                  </a:cubicBezTo>
                  <a:cubicBezTo>
                    <a:pt x="2230" y="753"/>
                    <a:pt x="2049" y="1053"/>
                    <a:pt x="2179" y="1539"/>
                  </a:cubicBezTo>
                  <a:lnTo>
                    <a:pt x="2982" y="4605"/>
                  </a:lnTo>
                  <a:cubicBezTo>
                    <a:pt x="3131" y="5324"/>
                    <a:pt x="2940" y="6086"/>
                    <a:pt x="2475" y="6657"/>
                  </a:cubicBezTo>
                  <a:lnTo>
                    <a:pt x="423" y="9068"/>
                  </a:lnTo>
                  <a:cubicBezTo>
                    <a:pt x="0" y="9554"/>
                    <a:pt x="191" y="9998"/>
                    <a:pt x="846" y="10041"/>
                  </a:cubicBezTo>
                  <a:lnTo>
                    <a:pt x="3998" y="10210"/>
                  </a:lnTo>
                  <a:cubicBezTo>
                    <a:pt x="4738" y="10294"/>
                    <a:pt x="5394" y="10675"/>
                    <a:pt x="5817" y="11288"/>
                  </a:cubicBezTo>
                  <a:lnTo>
                    <a:pt x="7466" y="13996"/>
                  </a:lnTo>
                  <a:cubicBezTo>
                    <a:pt x="7625" y="14253"/>
                    <a:pt x="7811" y="14381"/>
                    <a:pt x="7990" y="14381"/>
                  </a:cubicBezTo>
                  <a:cubicBezTo>
                    <a:pt x="8194" y="14381"/>
                    <a:pt x="8389" y="14216"/>
                    <a:pt x="8524" y="13890"/>
                  </a:cubicBezTo>
                  <a:lnTo>
                    <a:pt x="9666" y="10950"/>
                  </a:lnTo>
                  <a:cubicBezTo>
                    <a:pt x="9962" y="10273"/>
                    <a:pt x="10533" y="9766"/>
                    <a:pt x="11252" y="9554"/>
                  </a:cubicBezTo>
                  <a:lnTo>
                    <a:pt x="14319" y="8835"/>
                  </a:lnTo>
                  <a:cubicBezTo>
                    <a:pt x="14953" y="8666"/>
                    <a:pt x="15059" y="8201"/>
                    <a:pt x="14551" y="7799"/>
                  </a:cubicBezTo>
                  <a:lnTo>
                    <a:pt x="12098" y="5811"/>
                  </a:lnTo>
                  <a:cubicBezTo>
                    <a:pt x="11548" y="5303"/>
                    <a:pt x="11252" y="4605"/>
                    <a:pt x="11273" y="3865"/>
                  </a:cubicBezTo>
                  <a:lnTo>
                    <a:pt x="11548" y="714"/>
                  </a:lnTo>
                  <a:cubicBezTo>
                    <a:pt x="11577" y="261"/>
                    <a:pt x="11395" y="0"/>
                    <a:pt x="11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7"/>
            <p:cNvSpPr/>
            <p:nvPr/>
          </p:nvSpPr>
          <p:spPr>
            <a:xfrm flipH="1">
              <a:off x="625084" y="3993320"/>
              <a:ext cx="503756" cy="481975"/>
            </a:xfrm>
            <a:custGeom>
              <a:avLst/>
              <a:gdLst/>
              <a:ahLst/>
              <a:cxnLst/>
              <a:rect l="l" t="t" r="r" b="b"/>
              <a:pathLst>
                <a:path w="11781" h="11269" extrusionOk="0">
                  <a:moveTo>
                    <a:pt x="8677" y="1"/>
                  </a:moveTo>
                  <a:cubicBezTo>
                    <a:pt x="8572" y="1"/>
                    <a:pt x="8447" y="45"/>
                    <a:pt x="8312" y="140"/>
                  </a:cubicBezTo>
                  <a:lnTo>
                    <a:pt x="6239" y="1473"/>
                  </a:lnTo>
                  <a:cubicBezTo>
                    <a:pt x="5936" y="1650"/>
                    <a:pt x="5594" y="1736"/>
                    <a:pt x="5255" y="1736"/>
                  </a:cubicBezTo>
                  <a:cubicBezTo>
                    <a:pt x="5028" y="1736"/>
                    <a:pt x="4802" y="1697"/>
                    <a:pt x="4590" y="1621"/>
                  </a:cubicBezTo>
                  <a:lnTo>
                    <a:pt x="2305" y="669"/>
                  </a:lnTo>
                  <a:cubicBezTo>
                    <a:pt x="2191" y="624"/>
                    <a:pt x="2089" y="603"/>
                    <a:pt x="2000" y="603"/>
                  </a:cubicBezTo>
                  <a:cubicBezTo>
                    <a:pt x="1712" y="603"/>
                    <a:pt x="1574" y="830"/>
                    <a:pt x="1671" y="1219"/>
                  </a:cubicBezTo>
                  <a:lnTo>
                    <a:pt x="2305" y="3609"/>
                  </a:lnTo>
                  <a:cubicBezTo>
                    <a:pt x="2432" y="4180"/>
                    <a:pt x="2284" y="4751"/>
                    <a:pt x="1946" y="5216"/>
                  </a:cubicBezTo>
                  <a:lnTo>
                    <a:pt x="317" y="7098"/>
                  </a:lnTo>
                  <a:cubicBezTo>
                    <a:pt x="0" y="7479"/>
                    <a:pt x="148" y="7839"/>
                    <a:pt x="656" y="7860"/>
                  </a:cubicBezTo>
                  <a:lnTo>
                    <a:pt x="3130" y="7987"/>
                  </a:lnTo>
                  <a:cubicBezTo>
                    <a:pt x="3701" y="8050"/>
                    <a:pt x="4209" y="8367"/>
                    <a:pt x="4547" y="8854"/>
                  </a:cubicBezTo>
                  <a:lnTo>
                    <a:pt x="5837" y="10969"/>
                  </a:lnTo>
                  <a:cubicBezTo>
                    <a:pt x="5957" y="11168"/>
                    <a:pt x="6105" y="11269"/>
                    <a:pt x="6247" y="11269"/>
                  </a:cubicBezTo>
                  <a:cubicBezTo>
                    <a:pt x="6408" y="11269"/>
                    <a:pt x="6562" y="11141"/>
                    <a:pt x="6662" y="10884"/>
                  </a:cubicBezTo>
                  <a:lnTo>
                    <a:pt x="7551" y="8579"/>
                  </a:lnTo>
                  <a:cubicBezTo>
                    <a:pt x="7783" y="8050"/>
                    <a:pt x="8248" y="7648"/>
                    <a:pt x="8798" y="7500"/>
                  </a:cubicBezTo>
                  <a:lnTo>
                    <a:pt x="11209" y="6908"/>
                  </a:lnTo>
                  <a:cubicBezTo>
                    <a:pt x="11696" y="6802"/>
                    <a:pt x="11780" y="6422"/>
                    <a:pt x="11379" y="6104"/>
                  </a:cubicBezTo>
                  <a:lnTo>
                    <a:pt x="9475" y="4539"/>
                  </a:lnTo>
                  <a:cubicBezTo>
                    <a:pt x="9031" y="4159"/>
                    <a:pt x="8798" y="3609"/>
                    <a:pt x="8819" y="3016"/>
                  </a:cubicBezTo>
                  <a:lnTo>
                    <a:pt x="9010" y="563"/>
                  </a:lnTo>
                  <a:cubicBezTo>
                    <a:pt x="9039" y="204"/>
                    <a:pt x="890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7"/>
            <p:cNvSpPr/>
            <p:nvPr/>
          </p:nvSpPr>
          <p:spPr>
            <a:xfrm flipH="1">
              <a:off x="809491" y="4021937"/>
              <a:ext cx="319348" cy="453390"/>
            </a:xfrm>
            <a:custGeom>
              <a:avLst/>
              <a:gdLst/>
              <a:ahLst/>
              <a:cxnLst/>
              <a:rect l="l" t="t" r="r" b="b"/>
              <a:pathLst>
                <a:path w="7762" h="11020" extrusionOk="0">
                  <a:moveTo>
                    <a:pt x="1819" y="0"/>
                  </a:moveTo>
                  <a:cubicBezTo>
                    <a:pt x="1692" y="148"/>
                    <a:pt x="1671" y="360"/>
                    <a:pt x="1734" y="529"/>
                  </a:cubicBezTo>
                  <a:lnTo>
                    <a:pt x="2411" y="3046"/>
                  </a:lnTo>
                  <a:cubicBezTo>
                    <a:pt x="2538" y="3617"/>
                    <a:pt x="2390" y="4230"/>
                    <a:pt x="2030" y="4717"/>
                  </a:cubicBezTo>
                  <a:lnTo>
                    <a:pt x="338" y="6683"/>
                  </a:lnTo>
                  <a:cubicBezTo>
                    <a:pt x="0" y="7085"/>
                    <a:pt x="148" y="7445"/>
                    <a:pt x="677" y="7466"/>
                  </a:cubicBezTo>
                  <a:lnTo>
                    <a:pt x="3257" y="7614"/>
                  </a:lnTo>
                  <a:cubicBezTo>
                    <a:pt x="3870" y="7677"/>
                    <a:pt x="4399" y="8016"/>
                    <a:pt x="4738" y="8502"/>
                  </a:cubicBezTo>
                  <a:lnTo>
                    <a:pt x="6091" y="10723"/>
                  </a:lnTo>
                  <a:cubicBezTo>
                    <a:pt x="6176" y="10850"/>
                    <a:pt x="6281" y="10956"/>
                    <a:pt x="6451" y="11019"/>
                  </a:cubicBezTo>
                  <a:lnTo>
                    <a:pt x="6641" y="10194"/>
                  </a:lnTo>
                  <a:lnTo>
                    <a:pt x="7762" y="6874"/>
                  </a:lnTo>
                  <a:lnTo>
                    <a:pt x="2665" y="910"/>
                  </a:lnTo>
                  <a:lnTo>
                    <a:pt x="18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chemeClr val="lt1"/>
            </a:gs>
            <a:gs pos="100000">
              <a:srgbClr val="D1E2FF"/>
            </a:gs>
          </a:gsLst>
          <a:lin ang="5400012"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713825" y="1161025"/>
            <a:ext cx="7630200" cy="34614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rtl="0">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rtl="0">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rtl="0">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rtl="0">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rtl="0">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rtl="0">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rtl="0">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rtl="0">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
        <p:nvSpPr>
          <p:cNvPr id="7" name="Google Shape;7;p1"/>
          <p:cNvSpPr txBox="1">
            <a:spLocks noGrp="1"/>
          </p:cNvSpPr>
          <p:nvPr>
            <p:ph type="title"/>
          </p:nvPr>
        </p:nvSpPr>
        <p:spPr>
          <a:xfrm>
            <a:off x="830025" y="227975"/>
            <a:ext cx="7028400" cy="51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Titan One"/>
              <a:buNone/>
              <a:defRPr sz="3000">
                <a:solidFill>
                  <a:schemeClr val="dk1"/>
                </a:solidFill>
                <a:latin typeface="Titan One"/>
                <a:ea typeface="Titan One"/>
                <a:cs typeface="Titan One"/>
                <a:sym typeface="Titan One"/>
              </a:defRPr>
            </a:lvl1pPr>
            <a:lvl2pPr lvl="1" algn="ctr" rtl="0">
              <a:spcBef>
                <a:spcPts val="0"/>
              </a:spcBef>
              <a:spcAft>
                <a:spcPts val="0"/>
              </a:spcAft>
              <a:buClr>
                <a:schemeClr val="dk1"/>
              </a:buClr>
              <a:buSzPts val="3000"/>
              <a:buFont typeface="Titan One"/>
              <a:buNone/>
              <a:defRPr sz="3000">
                <a:solidFill>
                  <a:schemeClr val="dk1"/>
                </a:solidFill>
                <a:latin typeface="Titan One"/>
                <a:ea typeface="Titan One"/>
                <a:cs typeface="Titan One"/>
                <a:sym typeface="Titan One"/>
              </a:defRPr>
            </a:lvl2pPr>
            <a:lvl3pPr lvl="2" algn="ctr" rtl="0">
              <a:spcBef>
                <a:spcPts val="0"/>
              </a:spcBef>
              <a:spcAft>
                <a:spcPts val="0"/>
              </a:spcAft>
              <a:buClr>
                <a:schemeClr val="dk1"/>
              </a:buClr>
              <a:buSzPts val="3000"/>
              <a:buFont typeface="Titan One"/>
              <a:buNone/>
              <a:defRPr sz="3000">
                <a:solidFill>
                  <a:schemeClr val="dk1"/>
                </a:solidFill>
                <a:latin typeface="Titan One"/>
                <a:ea typeface="Titan One"/>
                <a:cs typeface="Titan One"/>
                <a:sym typeface="Titan One"/>
              </a:defRPr>
            </a:lvl3pPr>
            <a:lvl4pPr lvl="3" algn="ctr" rtl="0">
              <a:spcBef>
                <a:spcPts val="0"/>
              </a:spcBef>
              <a:spcAft>
                <a:spcPts val="0"/>
              </a:spcAft>
              <a:buClr>
                <a:schemeClr val="dk1"/>
              </a:buClr>
              <a:buSzPts val="3000"/>
              <a:buFont typeface="Titan One"/>
              <a:buNone/>
              <a:defRPr sz="3000">
                <a:solidFill>
                  <a:schemeClr val="dk1"/>
                </a:solidFill>
                <a:latin typeface="Titan One"/>
                <a:ea typeface="Titan One"/>
                <a:cs typeface="Titan One"/>
                <a:sym typeface="Titan One"/>
              </a:defRPr>
            </a:lvl4pPr>
            <a:lvl5pPr lvl="4" algn="ctr" rtl="0">
              <a:spcBef>
                <a:spcPts val="0"/>
              </a:spcBef>
              <a:spcAft>
                <a:spcPts val="0"/>
              </a:spcAft>
              <a:buClr>
                <a:schemeClr val="dk1"/>
              </a:buClr>
              <a:buSzPts val="3000"/>
              <a:buFont typeface="Titan One"/>
              <a:buNone/>
              <a:defRPr sz="3000">
                <a:solidFill>
                  <a:schemeClr val="dk1"/>
                </a:solidFill>
                <a:latin typeface="Titan One"/>
                <a:ea typeface="Titan One"/>
                <a:cs typeface="Titan One"/>
                <a:sym typeface="Titan One"/>
              </a:defRPr>
            </a:lvl5pPr>
            <a:lvl6pPr lvl="5" algn="ctr" rtl="0">
              <a:spcBef>
                <a:spcPts val="0"/>
              </a:spcBef>
              <a:spcAft>
                <a:spcPts val="0"/>
              </a:spcAft>
              <a:buClr>
                <a:schemeClr val="dk1"/>
              </a:buClr>
              <a:buSzPts val="3000"/>
              <a:buFont typeface="Titan One"/>
              <a:buNone/>
              <a:defRPr sz="3000">
                <a:solidFill>
                  <a:schemeClr val="dk1"/>
                </a:solidFill>
                <a:latin typeface="Titan One"/>
                <a:ea typeface="Titan One"/>
                <a:cs typeface="Titan One"/>
                <a:sym typeface="Titan One"/>
              </a:defRPr>
            </a:lvl6pPr>
            <a:lvl7pPr lvl="6" algn="ctr" rtl="0">
              <a:spcBef>
                <a:spcPts val="0"/>
              </a:spcBef>
              <a:spcAft>
                <a:spcPts val="0"/>
              </a:spcAft>
              <a:buClr>
                <a:schemeClr val="dk1"/>
              </a:buClr>
              <a:buSzPts val="3000"/>
              <a:buFont typeface="Titan One"/>
              <a:buNone/>
              <a:defRPr sz="3000">
                <a:solidFill>
                  <a:schemeClr val="dk1"/>
                </a:solidFill>
                <a:latin typeface="Titan One"/>
                <a:ea typeface="Titan One"/>
                <a:cs typeface="Titan One"/>
                <a:sym typeface="Titan One"/>
              </a:defRPr>
            </a:lvl7pPr>
            <a:lvl8pPr lvl="7" algn="ctr" rtl="0">
              <a:spcBef>
                <a:spcPts val="0"/>
              </a:spcBef>
              <a:spcAft>
                <a:spcPts val="0"/>
              </a:spcAft>
              <a:buClr>
                <a:schemeClr val="dk1"/>
              </a:buClr>
              <a:buSzPts val="3000"/>
              <a:buFont typeface="Titan One"/>
              <a:buNone/>
              <a:defRPr sz="3000">
                <a:solidFill>
                  <a:schemeClr val="dk1"/>
                </a:solidFill>
                <a:latin typeface="Titan One"/>
                <a:ea typeface="Titan One"/>
                <a:cs typeface="Titan One"/>
                <a:sym typeface="Titan One"/>
              </a:defRPr>
            </a:lvl8pPr>
            <a:lvl9pPr lvl="8" algn="ctr" rtl="0">
              <a:spcBef>
                <a:spcPts val="0"/>
              </a:spcBef>
              <a:spcAft>
                <a:spcPts val="0"/>
              </a:spcAft>
              <a:buClr>
                <a:schemeClr val="dk1"/>
              </a:buClr>
              <a:buSzPts val="3000"/>
              <a:buFont typeface="Titan One"/>
              <a:buNone/>
              <a:defRPr sz="3000">
                <a:solidFill>
                  <a:schemeClr val="dk1"/>
                </a:solidFill>
                <a:latin typeface="Titan One"/>
                <a:ea typeface="Titan One"/>
                <a:cs typeface="Titan One"/>
                <a:sym typeface="Titan On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4" r:id="rId3"/>
    <p:sldLayoutId id="2147483658" r:id="rId4"/>
    <p:sldLayoutId id="2147483659" r:id="rId5"/>
    <p:sldLayoutId id="2147483660" r:id="rId6"/>
    <p:sldLayoutId id="2147483661" r:id="rId7"/>
    <p:sldLayoutId id="2147483662" r:id="rId8"/>
    <p:sldLayoutId id="2147483663" r:id="rId9"/>
    <p:sldLayoutId id="2147483673" r:id="rId10"/>
    <p:sldLayoutId id="2147483676" r:id="rId11"/>
    <p:sldLayoutId id="2147483677"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audio" Target="../media/audio1.wav"/><Relationship Id="rId7"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44"/>
        <p:cNvGrpSpPr/>
        <p:nvPr/>
      </p:nvGrpSpPr>
      <p:grpSpPr>
        <a:xfrm>
          <a:off x="0" y="0"/>
          <a:ext cx="0" cy="0"/>
          <a:chOff x="0" y="0"/>
          <a:chExt cx="0" cy="0"/>
        </a:xfrm>
      </p:grpSpPr>
      <p:sp>
        <p:nvSpPr>
          <p:cNvPr id="1146" name="Google Shape;1146;p34"/>
          <p:cNvSpPr txBox="1">
            <a:spLocks noGrp="1"/>
          </p:cNvSpPr>
          <p:nvPr>
            <p:ph type="title"/>
          </p:nvPr>
        </p:nvSpPr>
        <p:spPr>
          <a:xfrm>
            <a:off x="758762" y="352447"/>
            <a:ext cx="7569905" cy="1901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b="1" dirty="0">
                <a:solidFill>
                  <a:schemeClr val="accent6">
                    <a:lumMod val="10000"/>
                  </a:schemeClr>
                </a:solidFill>
                <a:latin typeface="Times New Roman" panose="02020603050405020304" pitchFamily="18" charset="0"/>
                <a:cs typeface="Times New Roman" panose="02020603050405020304" pitchFamily="18" charset="0"/>
              </a:rPr>
              <a:t>PHÒNG GD&amp;ĐT QUẬN LONG BIÊN</a:t>
            </a:r>
            <a:br>
              <a:rPr lang="en" sz="2400" b="1" dirty="0">
                <a:solidFill>
                  <a:schemeClr val="accent6">
                    <a:lumMod val="10000"/>
                  </a:schemeClr>
                </a:solidFill>
                <a:latin typeface="Times New Roman" panose="02020603050405020304" pitchFamily="18" charset="0"/>
                <a:cs typeface="Times New Roman" panose="02020603050405020304" pitchFamily="18" charset="0"/>
              </a:rPr>
            </a:br>
            <a:r>
              <a:rPr lang="en" sz="2400" b="1" dirty="0">
                <a:solidFill>
                  <a:schemeClr val="accent6">
                    <a:lumMod val="10000"/>
                  </a:schemeClr>
                </a:solidFill>
                <a:latin typeface="Times New Roman" panose="02020603050405020304" pitchFamily="18" charset="0"/>
                <a:cs typeface="Times New Roman" panose="02020603050405020304" pitchFamily="18" charset="0"/>
              </a:rPr>
              <a:t>TRƯỜNG TIỂU HỌC PHÚC LỢI</a:t>
            </a:r>
            <a:endParaRPr sz="2400" b="1" dirty="0">
              <a:solidFill>
                <a:schemeClr val="accent6">
                  <a:lumMod val="10000"/>
                </a:schemeClr>
              </a:solidFill>
              <a:latin typeface="Times New Roman" panose="02020603050405020304" pitchFamily="18" charset="0"/>
              <a:cs typeface="Times New Roman" panose="02020603050405020304" pitchFamily="18" charset="0"/>
            </a:endParaRPr>
          </a:p>
        </p:txBody>
      </p:sp>
      <p:sp>
        <p:nvSpPr>
          <p:cNvPr id="1147" name="Google Shape;1147;p34"/>
          <p:cNvSpPr/>
          <p:nvPr/>
        </p:nvSpPr>
        <p:spPr>
          <a:xfrm>
            <a:off x="-417925" y="539150"/>
            <a:ext cx="1664185" cy="850494"/>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4"/>
          <p:cNvSpPr/>
          <p:nvPr/>
        </p:nvSpPr>
        <p:spPr>
          <a:xfrm>
            <a:off x="8294125" y="1600850"/>
            <a:ext cx="1664185" cy="850494"/>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4"/>
          <p:cNvSpPr/>
          <p:nvPr/>
        </p:nvSpPr>
        <p:spPr>
          <a:xfrm>
            <a:off x="5888275" y="158148"/>
            <a:ext cx="978907" cy="500278"/>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0" name="Google Shape;1150;p34"/>
          <p:cNvGrpSpPr/>
          <p:nvPr/>
        </p:nvGrpSpPr>
        <p:grpSpPr>
          <a:xfrm>
            <a:off x="549228" y="3196461"/>
            <a:ext cx="1962357" cy="1623443"/>
            <a:chOff x="549228" y="3196461"/>
            <a:chExt cx="1962357" cy="1623443"/>
          </a:xfrm>
        </p:grpSpPr>
        <p:sp>
          <p:nvSpPr>
            <p:cNvPr id="1151" name="Google Shape;1151;p34"/>
            <p:cNvSpPr/>
            <p:nvPr/>
          </p:nvSpPr>
          <p:spPr>
            <a:xfrm>
              <a:off x="597784" y="3248692"/>
              <a:ext cx="1856910" cy="1517667"/>
            </a:xfrm>
            <a:custGeom>
              <a:avLst/>
              <a:gdLst/>
              <a:ahLst/>
              <a:cxnLst/>
              <a:rect l="l" t="t" r="r" b="b"/>
              <a:pathLst>
                <a:path w="28299" h="23129" extrusionOk="0">
                  <a:moveTo>
                    <a:pt x="20050" y="12058"/>
                  </a:moveTo>
                  <a:lnTo>
                    <a:pt x="20093" y="12143"/>
                  </a:lnTo>
                  <a:lnTo>
                    <a:pt x="19923" y="12206"/>
                  </a:lnTo>
                  <a:cubicBezTo>
                    <a:pt x="19923" y="12164"/>
                    <a:pt x="19902" y="12100"/>
                    <a:pt x="19902" y="12058"/>
                  </a:cubicBezTo>
                  <a:close/>
                  <a:moveTo>
                    <a:pt x="8443" y="0"/>
                  </a:moveTo>
                  <a:cubicBezTo>
                    <a:pt x="8408" y="0"/>
                    <a:pt x="8371" y="1"/>
                    <a:pt x="8333" y="3"/>
                  </a:cubicBezTo>
                  <a:cubicBezTo>
                    <a:pt x="7128" y="88"/>
                    <a:pt x="7149" y="1928"/>
                    <a:pt x="7149" y="1928"/>
                  </a:cubicBezTo>
                  <a:cubicBezTo>
                    <a:pt x="7149" y="1928"/>
                    <a:pt x="6661" y="1206"/>
                    <a:pt x="6053" y="1206"/>
                  </a:cubicBezTo>
                  <a:cubicBezTo>
                    <a:pt x="5803" y="1206"/>
                    <a:pt x="5532" y="1328"/>
                    <a:pt x="5267" y="1674"/>
                  </a:cubicBezTo>
                  <a:cubicBezTo>
                    <a:pt x="4548" y="2583"/>
                    <a:pt x="5584" y="3429"/>
                    <a:pt x="6197" y="3810"/>
                  </a:cubicBezTo>
                  <a:cubicBezTo>
                    <a:pt x="3025" y="5798"/>
                    <a:pt x="1" y="10789"/>
                    <a:pt x="1143" y="15611"/>
                  </a:cubicBezTo>
                  <a:cubicBezTo>
                    <a:pt x="1270" y="16182"/>
                    <a:pt x="1439" y="16753"/>
                    <a:pt x="1671" y="17282"/>
                  </a:cubicBezTo>
                  <a:cubicBezTo>
                    <a:pt x="1621" y="17280"/>
                    <a:pt x="1571" y="17278"/>
                    <a:pt x="1522" y="17278"/>
                  </a:cubicBezTo>
                  <a:cubicBezTo>
                    <a:pt x="1153" y="17278"/>
                    <a:pt x="813" y="17352"/>
                    <a:pt x="720" y="17557"/>
                  </a:cubicBezTo>
                  <a:cubicBezTo>
                    <a:pt x="572" y="17811"/>
                    <a:pt x="889" y="18128"/>
                    <a:pt x="995" y="18234"/>
                  </a:cubicBezTo>
                  <a:cubicBezTo>
                    <a:pt x="1587" y="18784"/>
                    <a:pt x="2264" y="19228"/>
                    <a:pt x="3025" y="19524"/>
                  </a:cubicBezTo>
                  <a:cubicBezTo>
                    <a:pt x="3681" y="20285"/>
                    <a:pt x="4484" y="20920"/>
                    <a:pt x="5415" y="21364"/>
                  </a:cubicBezTo>
                  <a:cubicBezTo>
                    <a:pt x="6007" y="21660"/>
                    <a:pt x="6663" y="21893"/>
                    <a:pt x="7318" y="22019"/>
                  </a:cubicBezTo>
                  <a:cubicBezTo>
                    <a:pt x="7213" y="22421"/>
                    <a:pt x="7234" y="22781"/>
                    <a:pt x="7466" y="22971"/>
                  </a:cubicBezTo>
                  <a:cubicBezTo>
                    <a:pt x="7585" y="23078"/>
                    <a:pt x="7744" y="23129"/>
                    <a:pt x="7924" y="23129"/>
                  </a:cubicBezTo>
                  <a:cubicBezTo>
                    <a:pt x="8353" y="23129"/>
                    <a:pt x="8909" y="22843"/>
                    <a:pt x="9370" y="22337"/>
                  </a:cubicBezTo>
                  <a:cubicBezTo>
                    <a:pt x="9391" y="22316"/>
                    <a:pt x="9412" y="22273"/>
                    <a:pt x="9433" y="22252"/>
                  </a:cubicBezTo>
                  <a:lnTo>
                    <a:pt x="9497" y="22252"/>
                  </a:lnTo>
                  <a:cubicBezTo>
                    <a:pt x="10512" y="22252"/>
                    <a:pt x="11506" y="22125"/>
                    <a:pt x="12479" y="21893"/>
                  </a:cubicBezTo>
                  <a:cubicBezTo>
                    <a:pt x="13748" y="21618"/>
                    <a:pt x="14932" y="21131"/>
                    <a:pt x="16053" y="20476"/>
                  </a:cubicBezTo>
                  <a:cubicBezTo>
                    <a:pt x="16465" y="20616"/>
                    <a:pt x="16861" y="20685"/>
                    <a:pt x="17206" y="20685"/>
                  </a:cubicBezTo>
                  <a:cubicBezTo>
                    <a:pt x="17746" y="20685"/>
                    <a:pt x="18161" y="20515"/>
                    <a:pt x="18316" y="20179"/>
                  </a:cubicBezTo>
                  <a:cubicBezTo>
                    <a:pt x="18485" y="19820"/>
                    <a:pt x="18316" y="19376"/>
                    <a:pt x="17956" y="18953"/>
                  </a:cubicBezTo>
                  <a:cubicBezTo>
                    <a:pt x="18675" y="18191"/>
                    <a:pt x="19225" y="17282"/>
                    <a:pt x="19564" y="16309"/>
                  </a:cubicBezTo>
                  <a:cubicBezTo>
                    <a:pt x="19775" y="16351"/>
                    <a:pt x="20008" y="16394"/>
                    <a:pt x="20241" y="16394"/>
                  </a:cubicBezTo>
                  <a:lnTo>
                    <a:pt x="20346" y="16394"/>
                  </a:lnTo>
                  <a:cubicBezTo>
                    <a:pt x="22863" y="16309"/>
                    <a:pt x="23963" y="14638"/>
                    <a:pt x="24428" y="13264"/>
                  </a:cubicBezTo>
                  <a:cubicBezTo>
                    <a:pt x="24470" y="13137"/>
                    <a:pt x="24597" y="12777"/>
                    <a:pt x="24386" y="12629"/>
                  </a:cubicBezTo>
                  <a:cubicBezTo>
                    <a:pt x="24343" y="12595"/>
                    <a:pt x="24283" y="12580"/>
                    <a:pt x="24212" y="12580"/>
                  </a:cubicBezTo>
                  <a:cubicBezTo>
                    <a:pt x="23934" y="12580"/>
                    <a:pt x="23479" y="12812"/>
                    <a:pt x="23159" y="13031"/>
                  </a:cubicBezTo>
                  <a:cubicBezTo>
                    <a:pt x="23223" y="12756"/>
                    <a:pt x="23265" y="12397"/>
                    <a:pt x="23053" y="12164"/>
                  </a:cubicBezTo>
                  <a:cubicBezTo>
                    <a:pt x="22942" y="12052"/>
                    <a:pt x="22801" y="12000"/>
                    <a:pt x="22624" y="12000"/>
                  </a:cubicBezTo>
                  <a:cubicBezTo>
                    <a:pt x="22466" y="12000"/>
                    <a:pt x="22279" y="12042"/>
                    <a:pt x="22059" y="12122"/>
                  </a:cubicBezTo>
                  <a:cubicBezTo>
                    <a:pt x="22038" y="12058"/>
                    <a:pt x="21996" y="11995"/>
                    <a:pt x="21954" y="11931"/>
                  </a:cubicBezTo>
                  <a:lnTo>
                    <a:pt x="23223" y="11847"/>
                  </a:lnTo>
                  <a:cubicBezTo>
                    <a:pt x="23478" y="11899"/>
                    <a:pt x="23733" y="11927"/>
                    <a:pt x="23985" y="11927"/>
                  </a:cubicBezTo>
                  <a:cubicBezTo>
                    <a:pt x="24339" y="11927"/>
                    <a:pt x="24687" y="11873"/>
                    <a:pt x="25020" y="11762"/>
                  </a:cubicBezTo>
                  <a:cubicBezTo>
                    <a:pt x="27262" y="11022"/>
                    <a:pt x="28298" y="8082"/>
                    <a:pt x="27326" y="5206"/>
                  </a:cubicBezTo>
                  <a:cubicBezTo>
                    <a:pt x="26527" y="2792"/>
                    <a:pt x="24566" y="1197"/>
                    <a:pt x="22643" y="1197"/>
                  </a:cubicBezTo>
                  <a:cubicBezTo>
                    <a:pt x="22275" y="1197"/>
                    <a:pt x="21909" y="1255"/>
                    <a:pt x="21552" y="1378"/>
                  </a:cubicBezTo>
                  <a:cubicBezTo>
                    <a:pt x="21340" y="1441"/>
                    <a:pt x="21150" y="1526"/>
                    <a:pt x="20960" y="1632"/>
                  </a:cubicBezTo>
                  <a:cubicBezTo>
                    <a:pt x="20917" y="1653"/>
                    <a:pt x="20896" y="1674"/>
                    <a:pt x="20875" y="1695"/>
                  </a:cubicBezTo>
                  <a:cubicBezTo>
                    <a:pt x="20410" y="1970"/>
                    <a:pt x="20008" y="2372"/>
                    <a:pt x="19712" y="2816"/>
                  </a:cubicBezTo>
                  <a:cubicBezTo>
                    <a:pt x="18697" y="4021"/>
                    <a:pt x="17724" y="5269"/>
                    <a:pt x="16835" y="6559"/>
                  </a:cubicBezTo>
                  <a:cubicBezTo>
                    <a:pt x="14615" y="4508"/>
                    <a:pt x="11654" y="3281"/>
                    <a:pt x="9581" y="3006"/>
                  </a:cubicBezTo>
                  <a:cubicBezTo>
                    <a:pt x="9871" y="1725"/>
                    <a:pt x="9958" y="0"/>
                    <a:pt x="8443" y="0"/>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4"/>
            <p:cNvSpPr/>
            <p:nvPr/>
          </p:nvSpPr>
          <p:spPr>
            <a:xfrm>
              <a:off x="549228" y="3196461"/>
              <a:ext cx="1962357" cy="1623443"/>
            </a:xfrm>
            <a:custGeom>
              <a:avLst/>
              <a:gdLst/>
              <a:ahLst/>
              <a:cxnLst/>
              <a:rect l="l" t="t" r="r" b="b"/>
              <a:pathLst>
                <a:path w="29906" h="24741" extrusionOk="0">
                  <a:moveTo>
                    <a:pt x="6810" y="2787"/>
                  </a:moveTo>
                  <a:cubicBezTo>
                    <a:pt x="6980" y="2872"/>
                    <a:pt x="7128" y="2999"/>
                    <a:pt x="7233" y="3147"/>
                  </a:cubicBezTo>
                  <a:lnTo>
                    <a:pt x="8079" y="4394"/>
                  </a:lnTo>
                  <a:lnTo>
                    <a:pt x="7360" y="3929"/>
                  </a:lnTo>
                  <a:cubicBezTo>
                    <a:pt x="6853" y="3612"/>
                    <a:pt x="6599" y="3295"/>
                    <a:pt x="6557" y="3125"/>
                  </a:cubicBezTo>
                  <a:cubicBezTo>
                    <a:pt x="6557" y="3104"/>
                    <a:pt x="6557" y="3062"/>
                    <a:pt x="6641" y="2956"/>
                  </a:cubicBezTo>
                  <a:cubicBezTo>
                    <a:pt x="6684" y="2893"/>
                    <a:pt x="6747" y="2829"/>
                    <a:pt x="6810" y="2787"/>
                  </a:cubicBezTo>
                  <a:close/>
                  <a:moveTo>
                    <a:pt x="21319" y="12029"/>
                  </a:moveTo>
                  <a:lnTo>
                    <a:pt x="19712" y="12114"/>
                  </a:lnTo>
                  <a:lnTo>
                    <a:pt x="19860" y="12981"/>
                  </a:lnTo>
                  <a:lnTo>
                    <a:pt x="20029" y="14123"/>
                  </a:lnTo>
                  <a:lnTo>
                    <a:pt x="20959" y="13742"/>
                  </a:lnTo>
                  <a:lnTo>
                    <a:pt x="21150" y="13658"/>
                  </a:lnTo>
                  <a:lnTo>
                    <a:pt x="21848" y="13341"/>
                  </a:lnTo>
                  <a:lnTo>
                    <a:pt x="21319" y="12029"/>
                  </a:lnTo>
                  <a:close/>
                  <a:moveTo>
                    <a:pt x="9211" y="1620"/>
                  </a:moveTo>
                  <a:cubicBezTo>
                    <a:pt x="9446" y="1620"/>
                    <a:pt x="9499" y="1690"/>
                    <a:pt x="9518" y="1708"/>
                  </a:cubicBezTo>
                  <a:cubicBezTo>
                    <a:pt x="9687" y="1899"/>
                    <a:pt x="9793" y="2533"/>
                    <a:pt x="9560" y="3654"/>
                  </a:cubicBezTo>
                  <a:lnTo>
                    <a:pt x="9370" y="4479"/>
                  </a:lnTo>
                  <a:lnTo>
                    <a:pt x="10215" y="4585"/>
                  </a:lnTo>
                  <a:cubicBezTo>
                    <a:pt x="12077" y="4839"/>
                    <a:pt x="14890" y="5981"/>
                    <a:pt x="17026" y="7948"/>
                  </a:cubicBezTo>
                  <a:lnTo>
                    <a:pt x="17702" y="8561"/>
                  </a:lnTo>
                  <a:lnTo>
                    <a:pt x="18231" y="7821"/>
                  </a:lnTo>
                  <a:cubicBezTo>
                    <a:pt x="19098" y="6531"/>
                    <a:pt x="20029" y="5325"/>
                    <a:pt x="21023" y="4141"/>
                  </a:cubicBezTo>
                  <a:lnTo>
                    <a:pt x="21086" y="4056"/>
                  </a:lnTo>
                  <a:cubicBezTo>
                    <a:pt x="21319" y="3696"/>
                    <a:pt x="21636" y="3400"/>
                    <a:pt x="21996" y="3168"/>
                  </a:cubicBezTo>
                  <a:lnTo>
                    <a:pt x="22059" y="3125"/>
                  </a:lnTo>
                  <a:cubicBezTo>
                    <a:pt x="22207" y="3041"/>
                    <a:pt x="22355" y="2977"/>
                    <a:pt x="22524" y="2914"/>
                  </a:cubicBezTo>
                  <a:cubicBezTo>
                    <a:pt x="22784" y="2828"/>
                    <a:pt x="23055" y="2785"/>
                    <a:pt x="23334" y="2785"/>
                  </a:cubicBezTo>
                  <a:cubicBezTo>
                    <a:pt x="23941" y="2785"/>
                    <a:pt x="24580" y="2988"/>
                    <a:pt x="25189" y="3379"/>
                  </a:cubicBezTo>
                  <a:cubicBezTo>
                    <a:pt x="26204" y="4077"/>
                    <a:pt x="26945" y="5092"/>
                    <a:pt x="27304" y="6256"/>
                  </a:cubicBezTo>
                  <a:cubicBezTo>
                    <a:pt x="28129" y="8709"/>
                    <a:pt x="27325" y="11204"/>
                    <a:pt x="25507" y="11818"/>
                  </a:cubicBezTo>
                  <a:cubicBezTo>
                    <a:pt x="25247" y="11904"/>
                    <a:pt x="24981" y="11947"/>
                    <a:pt x="24712" y="11947"/>
                  </a:cubicBezTo>
                  <a:cubicBezTo>
                    <a:pt x="24520" y="11947"/>
                    <a:pt x="24326" y="11925"/>
                    <a:pt x="24132" y="11881"/>
                  </a:cubicBezTo>
                  <a:lnTo>
                    <a:pt x="24026" y="11860"/>
                  </a:lnTo>
                  <a:lnTo>
                    <a:pt x="21319" y="12029"/>
                  </a:lnTo>
                  <a:lnTo>
                    <a:pt x="22017" y="13150"/>
                  </a:lnTo>
                  <a:cubicBezTo>
                    <a:pt x="22038" y="13171"/>
                    <a:pt x="22038" y="13193"/>
                    <a:pt x="22059" y="13214"/>
                  </a:cubicBezTo>
                  <a:lnTo>
                    <a:pt x="22313" y="13933"/>
                  </a:lnTo>
                  <a:lnTo>
                    <a:pt x="23053" y="13679"/>
                  </a:lnTo>
                  <a:lnTo>
                    <a:pt x="23138" y="13658"/>
                  </a:lnTo>
                  <a:lnTo>
                    <a:pt x="22651" y="15667"/>
                  </a:lnTo>
                  <a:lnTo>
                    <a:pt x="22651" y="15667"/>
                  </a:lnTo>
                  <a:lnTo>
                    <a:pt x="24005" y="14694"/>
                  </a:lnTo>
                  <a:lnTo>
                    <a:pt x="24005" y="14694"/>
                  </a:lnTo>
                  <a:cubicBezTo>
                    <a:pt x="23422" y="15734"/>
                    <a:pt x="22307" y="16365"/>
                    <a:pt x="21124" y="16365"/>
                  </a:cubicBezTo>
                  <a:cubicBezTo>
                    <a:pt x="21104" y="16365"/>
                    <a:pt x="21085" y="16365"/>
                    <a:pt x="21065" y="16365"/>
                  </a:cubicBezTo>
                  <a:cubicBezTo>
                    <a:pt x="20875" y="16365"/>
                    <a:pt x="20684" y="16344"/>
                    <a:pt x="20515" y="16301"/>
                  </a:cubicBezTo>
                  <a:lnTo>
                    <a:pt x="19817" y="16132"/>
                  </a:lnTo>
                  <a:lnTo>
                    <a:pt x="19564" y="16809"/>
                  </a:lnTo>
                  <a:cubicBezTo>
                    <a:pt x="19267" y="17697"/>
                    <a:pt x="18760" y="18501"/>
                    <a:pt x="18125" y="19199"/>
                  </a:cubicBezTo>
                  <a:lnTo>
                    <a:pt x="17660" y="19728"/>
                  </a:lnTo>
                  <a:lnTo>
                    <a:pt x="18104" y="20256"/>
                  </a:lnTo>
                  <a:cubicBezTo>
                    <a:pt x="18210" y="20362"/>
                    <a:pt x="18295" y="20489"/>
                    <a:pt x="18337" y="20616"/>
                  </a:cubicBezTo>
                  <a:cubicBezTo>
                    <a:pt x="18266" y="20646"/>
                    <a:pt x="18126" y="20677"/>
                    <a:pt x="17923" y="20677"/>
                  </a:cubicBezTo>
                  <a:cubicBezTo>
                    <a:pt x="17704" y="20677"/>
                    <a:pt x="17409" y="20641"/>
                    <a:pt x="17047" y="20531"/>
                  </a:cubicBezTo>
                  <a:lnTo>
                    <a:pt x="16708" y="20404"/>
                  </a:lnTo>
                  <a:lnTo>
                    <a:pt x="16391" y="20595"/>
                  </a:lnTo>
                  <a:cubicBezTo>
                    <a:pt x="15355" y="21208"/>
                    <a:pt x="14234" y="21652"/>
                    <a:pt x="13050" y="21927"/>
                  </a:cubicBezTo>
                  <a:cubicBezTo>
                    <a:pt x="12140" y="22139"/>
                    <a:pt x="11188" y="22244"/>
                    <a:pt x="10237" y="22266"/>
                  </a:cubicBezTo>
                  <a:lnTo>
                    <a:pt x="9814" y="22266"/>
                  </a:lnTo>
                  <a:lnTo>
                    <a:pt x="9560" y="22541"/>
                  </a:lnTo>
                  <a:lnTo>
                    <a:pt x="9518" y="22604"/>
                  </a:lnTo>
                  <a:cubicBezTo>
                    <a:pt x="9327" y="22815"/>
                    <a:pt x="9095" y="23006"/>
                    <a:pt x="8820" y="23112"/>
                  </a:cubicBezTo>
                  <a:cubicBezTo>
                    <a:pt x="8820" y="23090"/>
                    <a:pt x="8820" y="23069"/>
                    <a:pt x="8820" y="23048"/>
                  </a:cubicBezTo>
                  <a:lnTo>
                    <a:pt x="9052" y="22244"/>
                  </a:lnTo>
                  <a:lnTo>
                    <a:pt x="8227" y="22075"/>
                  </a:lnTo>
                  <a:cubicBezTo>
                    <a:pt x="7635" y="21927"/>
                    <a:pt x="7064" y="21737"/>
                    <a:pt x="6514" y="21462"/>
                  </a:cubicBezTo>
                  <a:cubicBezTo>
                    <a:pt x="5690" y="21060"/>
                    <a:pt x="4949" y="20489"/>
                    <a:pt x="4378" y="19791"/>
                  </a:cubicBezTo>
                  <a:lnTo>
                    <a:pt x="4230" y="19643"/>
                  </a:lnTo>
                  <a:lnTo>
                    <a:pt x="4040" y="19558"/>
                  </a:lnTo>
                  <a:cubicBezTo>
                    <a:pt x="3596" y="19410"/>
                    <a:pt x="3194" y="19178"/>
                    <a:pt x="2834" y="18903"/>
                  </a:cubicBezTo>
                  <a:lnTo>
                    <a:pt x="2834" y="18903"/>
                  </a:lnTo>
                  <a:lnTo>
                    <a:pt x="3638" y="18924"/>
                  </a:lnTo>
                  <a:lnTo>
                    <a:pt x="3152" y="17782"/>
                  </a:lnTo>
                  <a:cubicBezTo>
                    <a:pt x="2940" y="17274"/>
                    <a:pt x="2771" y="16767"/>
                    <a:pt x="2644" y="16238"/>
                  </a:cubicBezTo>
                  <a:cubicBezTo>
                    <a:pt x="1629" y="11924"/>
                    <a:pt x="4294" y="7186"/>
                    <a:pt x="7339" y="5304"/>
                  </a:cubicBezTo>
                  <a:lnTo>
                    <a:pt x="8270" y="4712"/>
                  </a:lnTo>
                  <a:lnTo>
                    <a:pt x="8693" y="5325"/>
                  </a:lnTo>
                  <a:lnTo>
                    <a:pt x="8693" y="2724"/>
                  </a:lnTo>
                  <a:cubicBezTo>
                    <a:pt x="8693" y="2406"/>
                    <a:pt x="8798" y="1624"/>
                    <a:pt x="9116" y="1624"/>
                  </a:cubicBezTo>
                  <a:cubicBezTo>
                    <a:pt x="9150" y="1622"/>
                    <a:pt x="9182" y="1620"/>
                    <a:pt x="9211" y="1620"/>
                  </a:cubicBezTo>
                  <a:close/>
                  <a:moveTo>
                    <a:pt x="9260" y="0"/>
                  </a:moveTo>
                  <a:cubicBezTo>
                    <a:pt x="9177" y="0"/>
                    <a:pt x="9094" y="6"/>
                    <a:pt x="9010" y="17"/>
                  </a:cubicBezTo>
                  <a:cubicBezTo>
                    <a:pt x="8185" y="59"/>
                    <a:pt x="7656" y="609"/>
                    <a:pt x="7360" y="1307"/>
                  </a:cubicBezTo>
                  <a:cubicBezTo>
                    <a:pt x="7191" y="1243"/>
                    <a:pt x="7022" y="1201"/>
                    <a:pt x="6853" y="1201"/>
                  </a:cubicBezTo>
                  <a:cubicBezTo>
                    <a:pt x="6261" y="1201"/>
                    <a:pt x="5711" y="1497"/>
                    <a:pt x="5372" y="1983"/>
                  </a:cubicBezTo>
                  <a:cubicBezTo>
                    <a:pt x="5055" y="2385"/>
                    <a:pt x="4907" y="2893"/>
                    <a:pt x="4992" y="3400"/>
                  </a:cubicBezTo>
                  <a:cubicBezTo>
                    <a:pt x="5097" y="3845"/>
                    <a:pt x="5309" y="4246"/>
                    <a:pt x="5626" y="4564"/>
                  </a:cubicBezTo>
                  <a:cubicBezTo>
                    <a:pt x="2432" y="7080"/>
                    <a:pt x="0" y="11945"/>
                    <a:pt x="1100" y="16598"/>
                  </a:cubicBezTo>
                  <a:cubicBezTo>
                    <a:pt x="1164" y="16873"/>
                    <a:pt x="1248" y="17169"/>
                    <a:pt x="1333" y="17444"/>
                  </a:cubicBezTo>
                  <a:cubicBezTo>
                    <a:pt x="1100" y="17549"/>
                    <a:pt x="889" y="17740"/>
                    <a:pt x="762" y="17972"/>
                  </a:cubicBezTo>
                  <a:cubicBezTo>
                    <a:pt x="614" y="18268"/>
                    <a:pt x="466" y="18861"/>
                    <a:pt x="1206" y="19580"/>
                  </a:cubicBezTo>
                  <a:cubicBezTo>
                    <a:pt x="1798" y="20172"/>
                    <a:pt x="2517" y="20658"/>
                    <a:pt x="3300" y="20975"/>
                  </a:cubicBezTo>
                  <a:cubicBezTo>
                    <a:pt x="3998" y="21779"/>
                    <a:pt x="4844" y="22414"/>
                    <a:pt x="5795" y="22879"/>
                  </a:cubicBezTo>
                  <a:cubicBezTo>
                    <a:pt x="6261" y="23112"/>
                    <a:pt x="6726" y="23302"/>
                    <a:pt x="7212" y="23429"/>
                  </a:cubicBezTo>
                  <a:cubicBezTo>
                    <a:pt x="7255" y="23788"/>
                    <a:pt x="7424" y="24127"/>
                    <a:pt x="7678" y="24381"/>
                  </a:cubicBezTo>
                  <a:cubicBezTo>
                    <a:pt x="7953" y="24613"/>
                    <a:pt x="8312" y="24740"/>
                    <a:pt x="8672" y="24740"/>
                  </a:cubicBezTo>
                  <a:cubicBezTo>
                    <a:pt x="8883" y="24719"/>
                    <a:pt x="9095" y="24677"/>
                    <a:pt x="9306" y="24613"/>
                  </a:cubicBezTo>
                  <a:cubicBezTo>
                    <a:pt x="9750" y="24444"/>
                    <a:pt x="10152" y="24190"/>
                    <a:pt x="10490" y="23852"/>
                  </a:cubicBezTo>
                  <a:cubicBezTo>
                    <a:pt x="11484" y="23809"/>
                    <a:pt x="12457" y="23683"/>
                    <a:pt x="13409" y="23471"/>
                  </a:cubicBezTo>
                  <a:cubicBezTo>
                    <a:pt x="14615" y="23175"/>
                    <a:pt x="15799" y="22731"/>
                    <a:pt x="16899" y="22139"/>
                  </a:cubicBezTo>
                  <a:cubicBezTo>
                    <a:pt x="17252" y="22228"/>
                    <a:pt x="17591" y="22272"/>
                    <a:pt x="17907" y="22272"/>
                  </a:cubicBezTo>
                  <a:cubicBezTo>
                    <a:pt x="18784" y="22272"/>
                    <a:pt x="19480" y="21936"/>
                    <a:pt x="19775" y="21314"/>
                  </a:cubicBezTo>
                  <a:cubicBezTo>
                    <a:pt x="19987" y="20827"/>
                    <a:pt x="19965" y="20256"/>
                    <a:pt x="19690" y="19812"/>
                  </a:cubicBezTo>
                  <a:cubicBezTo>
                    <a:pt x="20135" y="19241"/>
                    <a:pt x="20515" y="18628"/>
                    <a:pt x="20811" y="17972"/>
                  </a:cubicBezTo>
                  <a:lnTo>
                    <a:pt x="21107" y="17972"/>
                  </a:lnTo>
                  <a:cubicBezTo>
                    <a:pt x="23413" y="17888"/>
                    <a:pt x="25126" y="16598"/>
                    <a:pt x="25930" y="14313"/>
                  </a:cubicBezTo>
                  <a:cubicBezTo>
                    <a:pt x="26056" y="13996"/>
                    <a:pt x="26078" y="13637"/>
                    <a:pt x="25993" y="13319"/>
                  </a:cubicBezTo>
                  <a:lnTo>
                    <a:pt x="26014" y="13319"/>
                  </a:lnTo>
                  <a:cubicBezTo>
                    <a:pt x="28658" y="12431"/>
                    <a:pt x="29906" y="9026"/>
                    <a:pt x="28806" y="5748"/>
                  </a:cubicBezTo>
                  <a:cubicBezTo>
                    <a:pt x="28319" y="4246"/>
                    <a:pt x="27368" y="2956"/>
                    <a:pt x="26078" y="2068"/>
                  </a:cubicBezTo>
                  <a:cubicBezTo>
                    <a:pt x="25201" y="1488"/>
                    <a:pt x="24277" y="1192"/>
                    <a:pt x="23363" y="1192"/>
                  </a:cubicBezTo>
                  <a:cubicBezTo>
                    <a:pt x="22910" y="1192"/>
                    <a:pt x="22459" y="1265"/>
                    <a:pt x="22017" y="1412"/>
                  </a:cubicBezTo>
                  <a:cubicBezTo>
                    <a:pt x="21911" y="1455"/>
                    <a:pt x="21784" y="1497"/>
                    <a:pt x="21678" y="1539"/>
                  </a:cubicBezTo>
                  <a:lnTo>
                    <a:pt x="21594" y="1603"/>
                  </a:lnTo>
                  <a:lnTo>
                    <a:pt x="21488" y="1645"/>
                  </a:lnTo>
                  <a:lnTo>
                    <a:pt x="21298" y="1751"/>
                  </a:lnTo>
                  <a:cubicBezTo>
                    <a:pt x="21255" y="1772"/>
                    <a:pt x="21192" y="1793"/>
                    <a:pt x="21150" y="1835"/>
                  </a:cubicBezTo>
                  <a:cubicBezTo>
                    <a:pt x="20621" y="2174"/>
                    <a:pt x="20156" y="2618"/>
                    <a:pt x="19817" y="3125"/>
                  </a:cubicBezTo>
                  <a:cubicBezTo>
                    <a:pt x="19141" y="3908"/>
                    <a:pt x="18337" y="4944"/>
                    <a:pt x="17427" y="6192"/>
                  </a:cubicBezTo>
                  <a:cubicBezTo>
                    <a:pt x="15630" y="4733"/>
                    <a:pt x="13515" y="3696"/>
                    <a:pt x="11252" y="3168"/>
                  </a:cubicBezTo>
                  <a:cubicBezTo>
                    <a:pt x="11379" y="2047"/>
                    <a:pt x="11210" y="1222"/>
                    <a:pt x="10744" y="672"/>
                  </a:cubicBezTo>
                  <a:cubicBezTo>
                    <a:pt x="10375" y="248"/>
                    <a:pt x="9829" y="0"/>
                    <a:pt x="9260" y="0"/>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4"/>
            <p:cNvSpPr/>
            <p:nvPr/>
          </p:nvSpPr>
          <p:spPr>
            <a:xfrm>
              <a:off x="1724419" y="4008531"/>
              <a:ext cx="478352" cy="302169"/>
            </a:xfrm>
            <a:custGeom>
              <a:avLst/>
              <a:gdLst/>
              <a:ahLst/>
              <a:cxnLst/>
              <a:rect l="l" t="t" r="r" b="b"/>
              <a:pathLst>
                <a:path w="7290" h="4605" extrusionOk="0">
                  <a:moveTo>
                    <a:pt x="4120" y="0"/>
                  </a:moveTo>
                  <a:cubicBezTo>
                    <a:pt x="3949" y="0"/>
                    <a:pt x="3736" y="57"/>
                    <a:pt x="3472" y="203"/>
                  </a:cubicBezTo>
                  <a:cubicBezTo>
                    <a:pt x="2876" y="524"/>
                    <a:pt x="2343" y="752"/>
                    <a:pt x="1876" y="752"/>
                  </a:cubicBezTo>
                  <a:cubicBezTo>
                    <a:pt x="1449" y="752"/>
                    <a:pt x="1078" y="561"/>
                    <a:pt x="765" y="76"/>
                  </a:cubicBezTo>
                  <a:lnTo>
                    <a:pt x="765" y="76"/>
                  </a:lnTo>
                  <a:cubicBezTo>
                    <a:pt x="765" y="76"/>
                    <a:pt x="0" y="4604"/>
                    <a:pt x="3070" y="4604"/>
                  </a:cubicBezTo>
                  <a:cubicBezTo>
                    <a:pt x="3105" y="4604"/>
                    <a:pt x="3140" y="4603"/>
                    <a:pt x="3176" y="4602"/>
                  </a:cubicBezTo>
                  <a:cubicBezTo>
                    <a:pt x="5651" y="4518"/>
                    <a:pt x="6708" y="2847"/>
                    <a:pt x="7152" y="1557"/>
                  </a:cubicBezTo>
                  <a:cubicBezTo>
                    <a:pt x="7290" y="1164"/>
                    <a:pt x="7209" y="1029"/>
                    <a:pt x="7031" y="1029"/>
                  </a:cubicBezTo>
                  <a:cubicBezTo>
                    <a:pt x="6634" y="1029"/>
                    <a:pt x="5757" y="1705"/>
                    <a:pt x="5757" y="1705"/>
                  </a:cubicBezTo>
                  <a:cubicBezTo>
                    <a:pt x="5757" y="1705"/>
                    <a:pt x="6280" y="478"/>
                    <a:pt x="5440" y="478"/>
                  </a:cubicBezTo>
                  <a:cubicBezTo>
                    <a:pt x="5281" y="478"/>
                    <a:pt x="5074" y="522"/>
                    <a:pt x="4805" y="626"/>
                  </a:cubicBezTo>
                  <a:cubicBezTo>
                    <a:pt x="4805" y="626"/>
                    <a:pt x="4692" y="0"/>
                    <a:pt x="4120" y="0"/>
                  </a:cubicBezTo>
                  <a:close/>
                </a:path>
              </a:pathLst>
            </a:custGeom>
            <a:solidFill>
              <a:srgbClr val="FCF69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4"/>
            <p:cNvSpPr/>
            <p:nvPr/>
          </p:nvSpPr>
          <p:spPr>
            <a:xfrm>
              <a:off x="1913394" y="4049607"/>
              <a:ext cx="126314" cy="69423"/>
            </a:xfrm>
            <a:custGeom>
              <a:avLst/>
              <a:gdLst/>
              <a:ahLst/>
              <a:cxnLst/>
              <a:rect l="l" t="t" r="r" b="b"/>
              <a:pathLst>
                <a:path w="1925" h="1058" extrusionOk="0">
                  <a:moveTo>
                    <a:pt x="1925" y="0"/>
                  </a:moveTo>
                  <a:lnTo>
                    <a:pt x="0" y="1058"/>
                  </a:lnTo>
                  <a:cubicBezTo>
                    <a:pt x="740" y="952"/>
                    <a:pt x="1438" y="571"/>
                    <a:pt x="1925" y="0"/>
                  </a:cubicBezTo>
                  <a:close/>
                </a:path>
              </a:pathLst>
            </a:custGeom>
            <a:solidFill>
              <a:srgbClr val="FDF9C2"/>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4"/>
            <p:cNvSpPr/>
            <p:nvPr/>
          </p:nvSpPr>
          <p:spPr>
            <a:xfrm>
              <a:off x="1901321" y="4040683"/>
              <a:ext cx="148099" cy="86746"/>
            </a:xfrm>
            <a:custGeom>
              <a:avLst/>
              <a:gdLst/>
              <a:ahLst/>
              <a:cxnLst/>
              <a:rect l="l" t="t" r="r" b="b"/>
              <a:pathLst>
                <a:path w="2257" h="1322" extrusionOk="0">
                  <a:moveTo>
                    <a:pt x="2110" y="1"/>
                  </a:moveTo>
                  <a:cubicBezTo>
                    <a:pt x="2077" y="1"/>
                    <a:pt x="2047" y="17"/>
                    <a:pt x="2024" y="52"/>
                  </a:cubicBezTo>
                  <a:cubicBezTo>
                    <a:pt x="1538" y="601"/>
                    <a:pt x="882" y="961"/>
                    <a:pt x="163" y="1067"/>
                  </a:cubicBezTo>
                  <a:cubicBezTo>
                    <a:pt x="0" y="1067"/>
                    <a:pt x="14" y="1322"/>
                    <a:pt x="166" y="1322"/>
                  </a:cubicBezTo>
                  <a:cubicBezTo>
                    <a:pt x="172" y="1322"/>
                    <a:pt x="178" y="1321"/>
                    <a:pt x="184" y="1321"/>
                  </a:cubicBezTo>
                  <a:lnTo>
                    <a:pt x="205" y="1299"/>
                  </a:lnTo>
                  <a:cubicBezTo>
                    <a:pt x="988" y="1194"/>
                    <a:pt x="1707" y="813"/>
                    <a:pt x="2215" y="200"/>
                  </a:cubicBezTo>
                  <a:cubicBezTo>
                    <a:pt x="2257" y="136"/>
                    <a:pt x="2257" y="73"/>
                    <a:pt x="2193" y="30"/>
                  </a:cubicBezTo>
                  <a:cubicBezTo>
                    <a:pt x="2165" y="11"/>
                    <a:pt x="2136" y="1"/>
                    <a:pt x="2110" y="1"/>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4"/>
            <p:cNvSpPr/>
            <p:nvPr/>
          </p:nvSpPr>
          <p:spPr>
            <a:xfrm>
              <a:off x="1975796" y="4120341"/>
              <a:ext cx="126379" cy="69489"/>
            </a:xfrm>
            <a:custGeom>
              <a:avLst/>
              <a:gdLst/>
              <a:ahLst/>
              <a:cxnLst/>
              <a:rect l="l" t="t" r="r" b="b"/>
              <a:pathLst>
                <a:path w="1926" h="1059" extrusionOk="0">
                  <a:moveTo>
                    <a:pt x="1926" y="1"/>
                  </a:moveTo>
                  <a:lnTo>
                    <a:pt x="1" y="1058"/>
                  </a:lnTo>
                  <a:cubicBezTo>
                    <a:pt x="741" y="953"/>
                    <a:pt x="1439" y="593"/>
                    <a:pt x="1926" y="1"/>
                  </a:cubicBezTo>
                  <a:close/>
                </a:path>
              </a:pathLst>
            </a:custGeom>
            <a:solidFill>
              <a:srgbClr val="FDF9C2"/>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4"/>
            <p:cNvSpPr/>
            <p:nvPr/>
          </p:nvSpPr>
          <p:spPr>
            <a:xfrm>
              <a:off x="1962410" y="4111024"/>
              <a:ext cx="151708" cy="87206"/>
            </a:xfrm>
            <a:custGeom>
              <a:avLst/>
              <a:gdLst/>
              <a:ahLst/>
              <a:cxnLst/>
              <a:rect l="l" t="t" r="r" b="b"/>
              <a:pathLst>
                <a:path w="2312" h="1329" extrusionOk="0">
                  <a:moveTo>
                    <a:pt x="2127" y="1"/>
                  </a:moveTo>
                  <a:cubicBezTo>
                    <a:pt x="2090" y="1"/>
                    <a:pt x="2053" y="17"/>
                    <a:pt x="2024" y="58"/>
                  </a:cubicBezTo>
                  <a:cubicBezTo>
                    <a:pt x="1537" y="608"/>
                    <a:pt x="882" y="968"/>
                    <a:pt x="184" y="1073"/>
                  </a:cubicBezTo>
                  <a:cubicBezTo>
                    <a:pt x="0" y="1073"/>
                    <a:pt x="13" y="1328"/>
                    <a:pt x="166" y="1328"/>
                  </a:cubicBezTo>
                  <a:cubicBezTo>
                    <a:pt x="171" y="1328"/>
                    <a:pt x="178" y="1328"/>
                    <a:pt x="184" y="1327"/>
                  </a:cubicBezTo>
                  <a:lnTo>
                    <a:pt x="205" y="1306"/>
                  </a:lnTo>
                  <a:cubicBezTo>
                    <a:pt x="987" y="1200"/>
                    <a:pt x="1707" y="820"/>
                    <a:pt x="2235" y="206"/>
                  </a:cubicBezTo>
                  <a:cubicBezTo>
                    <a:pt x="2312" y="114"/>
                    <a:pt x="2222" y="1"/>
                    <a:pt x="2127" y="1"/>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4"/>
            <p:cNvSpPr/>
            <p:nvPr/>
          </p:nvSpPr>
          <p:spPr>
            <a:xfrm>
              <a:off x="1738526" y="4000591"/>
              <a:ext cx="477433" cy="318376"/>
            </a:xfrm>
            <a:custGeom>
              <a:avLst/>
              <a:gdLst/>
              <a:ahLst/>
              <a:cxnLst/>
              <a:rect l="l" t="t" r="r" b="b"/>
              <a:pathLst>
                <a:path w="7276" h="4852" extrusionOk="0">
                  <a:moveTo>
                    <a:pt x="3901" y="0"/>
                  </a:moveTo>
                  <a:cubicBezTo>
                    <a:pt x="3696" y="0"/>
                    <a:pt x="3462" y="71"/>
                    <a:pt x="3194" y="218"/>
                  </a:cubicBezTo>
                  <a:cubicBezTo>
                    <a:pt x="3130" y="240"/>
                    <a:pt x="3109" y="324"/>
                    <a:pt x="3152" y="388"/>
                  </a:cubicBezTo>
                  <a:cubicBezTo>
                    <a:pt x="3165" y="429"/>
                    <a:pt x="3205" y="452"/>
                    <a:pt x="3249" y="452"/>
                  </a:cubicBezTo>
                  <a:cubicBezTo>
                    <a:pt x="3273" y="452"/>
                    <a:pt x="3298" y="445"/>
                    <a:pt x="3321" y="430"/>
                  </a:cubicBezTo>
                  <a:cubicBezTo>
                    <a:pt x="3476" y="317"/>
                    <a:pt x="3659" y="261"/>
                    <a:pt x="3846" y="261"/>
                  </a:cubicBezTo>
                  <a:cubicBezTo>
                    <a:pt x="3939" y="261"/>
                    <a:pt x="4033" y="275"/>
                    <a:pt x="4125" y="303"/>
                  </a:cubicBezTo>
                  <a:cubicBezTo>
                    <a:pt x="4315" y="409"/>
                    <a:pt x="4421" y="578"/>
                    <a:pt x="4463" y="789"/>
                  </a:cubicBezTo>
                  <a:cubicBezTo>
                    <a:pt x="4484" y="811"/>
                    <a:pt x="4505" y="853"/>
                    <a:pt x="4526" y="874"/>
                  </a:cubicBezTo>
                  <a:cubicBezTo>
                    <a:pt x="4548" y="885"/>
                    <a:pt x="4569" y="890"/>
                    <a:pt x="4587" y="890"/>
                  </a:cubicBezTo>
                  <a:cubicBezTo>
                    <a:pt x="4606" y="890"/>
                    <a:pt x="4622" y="885"/>
                    <a:pt x="4632" y="874"/>
                  </a:cubicBezTo>
                  <a:cubicBezTo>
                    <a:pt x="4874" y="777"/>
                    <a:pt x="5081" y="729"/>
                    <a:pt x="5238" y="729"/>
                  </a:cubicBezTo>
                  <a:cubicBezTo>
                    <a:pt x="5356" y="729"/>
                    <a:pt x="5445" y="756"/>
                    <a:pt x="5499" y="811"/>
                  </a:cubicBezTo>
                  <a:cubicBezTo>
                    <a:pt x="5690" y="1022"/>
                    <a:pt x="5499" y="1593"/>
                    <a:pt x="5415" y="1784"/>
                  </a:cubicBezTo>
                  <a:cubicBezTo>
                    <a:pt x="5393" y="1826"/>
                    <a:pt x="5415" y="1889"/>
                    <a:pt x="5457" y="1932"/>
                  </a:cubicBezTo>
                  <a:cubicBezTo>
                    <a:pt x="5478" y="1953"/>
                    <a:pt x="5505" y="1963"/>
                    <a:pt x="5534" y="1963"/>
                  </a:cubicBezTo>
                  <a:cubicBezTo>
                    <a:pt x="5563" y="1963"/>
                    <a:pt x="5594" y="1953"/>
                    <a:pt x="5626" y="1932"/>
                  </a:cubicBezTo>
                  <a:cubicBezTo>
                    <a:pt x="6094" y="1557"/>
                    <a:pt x="6611" y="1283"/>
                    <a:pt x="6812" y="1283"/>
                  </a:cubicBezTo>
                  <a:cubicBezTo>
                    <a:pt x="6838" y="1283"/>
                    <a:pt x="6859" y="1287"/>
                    <a:pt x="6874" y="1297"/>
                  </a:cubicBezTo>
                  <a:cubicBezTo>
                    <a:pt x="6874" y="1297"/>
                    <a:pt x="6916" y="1382"/>
                    <a:pt x="6810" y="1635"/>
                  </a:cubicBezTo>
                  <a:cubicBezTo>
                    <a:pt x="6366" y="2947"/>
                    <a:pt x="5330" y="4512"/>
                    <a:pt x="2961" y="4596"/>
                  </a:cubicBezTo>
                  <a:cubicBezTo>
                    <a:pt x="2899" y="4603"/>
                    <a:pt x="2836" y="4606"/>
                    <a:pt x="2774" y="4606"/>
                  </a:cubicBezTo>
                  <a:cubicBezTo>
                    <a:pt x="2225" y="4606"/>
                    <a:pt x="1691" y="4361"/>
                    <a:pt x="1312" y="3962"/>
                  </a:cubicBezTo>
                  <a:cubicBezTo>
                    <a:pt x="254" y="2756"/>
                    <a:pt x="677" y="240"/>
                    <a:pt x="677" y="218"/>
                  </a:cubicBezTo>
                  <a:cubicBezTo>
                    <a:pt x="712" y="113"/>
                    <a:pt x="637" y="53"/>
                    <a:pt x="559" y="53"/>
                  </a:cubicBezTo>
                  <a:cubicBezTo>
                    <a:pt x="497" y="53"/>
                    <a:pt x="433" y="91"/>
                    <a:pt x="423" y="176"/>
                  </a:cubicBezTo>
                  <a:cubicBezTo>
                    <a:pt x="402" y="282"/>
                    <a:pt x="0" y="2820"/>
                    <a:pt x="1121" y="4110"/>
                  </a:cubicBezTo>
                  <a:cubicBezTo>
                    <a:pt x="1548" y="4598"/>
                    <a:pt x="2151" y="4851"/>
                    <a:pt x="2780" y="4851"/>
                  </a:cubicBezTo>
                  <a:cubicBezTo>
                    <a:pt x="2805" y="4851"/>
                    <a:pt x="2830" y="4851"/>
                    <a:pt x="2856" y="4850"/>
                  </a:cubicBezTo>
                  <a:lnTo>
                    <a:pt x="2961" y="4850"/>
                  </a:lnTo>
                  <a:cubicBezTo>
                    <a:pt x="5478" y="4766"/>
                    <a:pt x="6578" y="3116"/>
                    <a:pt x="7064" y="1741"/>
                  </a:cubicBezTo>
                  <a:cubicBezTo>
                    <a:pt x="7107" y="1614"/>
                    <a:pt x="7276" y="1276"/>
                    <a:pt x="7022" y="1086"/>
                  </a:cubicBezTo>
                  <a:cubicBezTo>
                    <a:pt x="6964" y="1045"/>
                    <a:pt x="6894" y="1028"/>
                    <a:pt x="6815" y="1028"/>
                  </a:cubicBezTo>
                  <a:cubicBezTo>
                    <a:pt x="6521" y="1028"/>
                    <a:pt x="6108" y="1275"/>
                    <a:pt x="5774" y="1509"/>
                  </a:cubicBezTo>
                  <a:cubicBezTo>
                    <a:pt x="5859" y="1212"/>
                    <a:pt x="5859" y="853"/>
                    <a:pt x="5668" y="641"/>
                  </a:cubicBezTo>
                  <a:cubicBezTo>
                    <a:pt x="5565" y="538"/>
                    <a:pt x="5424" y="484"/>
                    <a:pt x="5238" y="484"/>
                  </a:cubicBezTo>
                  <a:cubicBezTo>
                    <a:pt x="5083" y="484"/>
                    <a:pt x="4896" y="522"/>
                    <a:pt x="4674" y="599"/>
                  </a:cubicBezTo>
                  <a:cubicBezTo>
                    <a:pt x="4611" y="367"/>
                    <a:pt x="4442" y="176"/>
                    <a:pt x="4230" y="70"/>
                  </a:cubicBezTo>
                  <a:cubicBezTo>
                    <a:pt x="4129" y="24"/>
                    <a:pt x="4020" y="0"/>
                    <a:pt x="3901"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4"/>
            <p:cNvSpPr/>
            <p:nvPr/>
          </p:nvSpPr>
          <p:spPr>
            <a:xfrm>
              <a:off x="1485968" y="4396061"/>
              <a:ext cx="334518" cy="204989"/>
            </a:xfrm>
            <a:custGeom>
              <a:avLst/>
              <a:gdLst/>
              <a:ahLst/>
              <a:cxnLst/>
              <a:rect l="l" t="t" r="r" b="b"/>
              <a:pathLst>
                <a:path w="5098" h="3124" extrusionOk="0">
                  <a:moveTo>
                    <a:pt x="1457" y="0"/>
                  </a:moveTo>
                  <a:cubicBezTo>
                    <a:pt x="901" y="0"/>
                    <a:pt x="466" y="176"/>
                    <a:pt x="296" y="515"/>
                  </a:cubicBezTo>
                  <a:cubicBezTo>
                    <a:pt x="0" y="1150"/>
                    <a:pt x="762" y="2144"/>
                    <a:pt x="2009" y="2715"/>
                  </a:cubicBezTo>
                  <a:cubicBezTo>
                    <a:pt x="2590" y="2990"/>
                    <a:pt x="3171" y="3124"/>
                    <a:pt x="3656" y="3124"/>
                  </a:cubicBezTo>
                  <a:cubicBezTo>
                    <a:pt x="4213" y="3124"/>
                    <a:pt x="4643" y="2948"/>
                    <a:pt x="4801" y="2609"/>
                  </a:cubicBezTo>
                  <a:cubicBezTo>
                    <a:pt x="5097" y="1974"/>
                    <a:pt x="4336" y="980"/>
                    <a:pt x="3088" y="409"/>
                  </a:cubicBezTo>
                  <a:cubicBezTo>
                    <a:pt x="2517" y="134"/>
                    <a:pt x="1941" y="0"/>
                    <a:pt x="1457" y="0"/>
                  </a:cubicBez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4"/>
            <p:cNvSpPr/>
            <p:nvPr/>
          </p:nvSpPr>
          <p:spPr>
            <a:xfrm>
              <a:off x="596406" y="3448822"/>
              <a:ext cx="1371209" cy="1244567"/>
            </a:xfrm>
            <a:custGeom>
              <a:avLst/>
              <a:gdLst/>
              <a:ahLst/>
              <a:cxnLst/>
              <a:rect l="l" t="t" r="r" b="b"/>
              <a:pathLst>
                <a:path w="20897" h="18967" extrusionOk="0">
                  <a:moveTo>
                    <a:pt x="8830" y="0"/>
                  </a:moveTo>
                  <a:cubicBezTo>
                    <a:pt x="8533" y="0"/>
                    <a:pt x="8266" y="28"/>
                    <a:pt x="8037" y="83"/>
                  </a:cubicBezTo>
                  <a:cubicBezTo>
                    <a:pt x="4442" y="908"/>
                    <a:pt x="0" y="6787"/>
                    <a:pt x="1333" y="12434"/>
                  </a:cubicBezTo>
                  <a:cubicBezTo>
                    <a:pt x="2401" y="16978"/>
                    <a:pt x="5671" y="18967"/>
                    <a:pt x="9530" y="18967"/>
                  </a:cubicBezTo>
                  <a:cubicBezTo>
                    <a:pt x="10485" y="18967"/>
                    <a:pt x="11476" y="18845"/>
                    <a:pt x="12479" y="18610"/>
                  </a:cubicBezTo>
                  <a:cubicBezTo>
                    <a:pt x="17512" y="17426"/>
                    <a:pt x="20896" y="13788"/>
                    <a:pt x="19585" y="8141"/>
                  </a:cubicBezTo>
                  <a:cubicBezTo>
                    <a:pt x="18369" y="2987"/>
                    <a:pt x="11938" y="0"/>
                    <a:pt x="8830" y="0"/>
                  </a:cubicBezTo>
                  <a:close/>
                </a:path>
              </a:pathLst>
            </a:custGeom>
            <a:solidFill>
              <a:srgbClr val="FCF69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4"/>
            <p:cNvSpPr/>
            <p:nvPr/>
          </p:nvSpPr>
          <p:spPr>
            <a:xfrm>
              <a:off x="1213923" y="3890815"/>
              <a:ext cx="285961" cy="185763"/>
            </a:xfrm>
            <a:custGeom>
              <a:avLst/>
              <a:gdLst/>
              <a:ahLst/>
              <a:cxnLst/>
              <a:rect l="l" t="t" r="r" b="b"/>
              <a:pathLst>
                <a:path w="4358" h="2831" extrusionOk="0">
                  <a:moveTo>
                    <a:pt x="1846" y="0"/>
                  </a:moveTo>
                  <a:cubicBezTo>
                    <a:pt x="1464" y="0"/>
                    <a:pt x="1270" y="178"/>
                    <a:pt x="1270" y="178"/>
                  </a:cubicBezTo>
                  <a:cubicBezTo>
                    <a:pt x="508" y="792"/>
                    <a:pt x="1" y="2124"/>
                    <a:pt x="910" y="2632"/>
                  </a:cubicBezTo>
                  <a:cubicBezTo>
                    <a:pt x="1168" y="2773"/>
                    <a:pt x="1458" y="2830"/>
                    <a:pt x="1756" y="2830"/>
                  </a:cubicBezTo>
                  <a:cubicBezTo>
                    <a:pt x="2484" y="2830"/>
                    <a:pt x="3258" y="2488"/>
                    <a:pt x="3723" y="2188"/>
                  </a:cubicBezTo>
                  <a:cubicBezTo>
                    <a:pt x="4358" y="1743"/>
                    <a:pt x="3850" y="982"/>
                    <a:pt x="2835" y="326"/>
                  </a:cubicBezTo>
                  <a:cubicBezTo>
                    <a:pt x="2426" y="76"/>
                    <a:pt x="2096" y="0"/>
                    <a:pt x="1846" y="0"/>
                  </a:cubicBez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4"/>
            <p:cNvSpPr/>
            <p:nvPr/>
          </p:nvSpPr>
          <p:spPr>
            <a:xfrm>
              <a:off x="879475" y="3243049"/>
              <a:ext cx="432222" cy="293113"/>
            </a:xfrm>
            <a:custGeom>
              <a:avLst/>
              <a:gdLst/>
              <a:ahLst/>
              <a:cxnLst/>
              <a:rect l="l" t="t" r="r" b="b"/>
              <a:pathLst>
                <a:path w="6587" h="4467" extrusionOk="0">
                  <a:moveTo>
                    <a:pt x="4160" y="1"/>
                  </a:moveTo>
                  <a:cubicBezTo>
                    <a:pt x="4122" y="1"/>
                    <a:pt x="4082" y="2"/>
                    <a:pt x="4040" y="4"/>
                  </a:cubicBezTo>
                  <a:cubicBezTo>
                    <a:pt x="2835" y="89"/>
                    <a:pt x="2856" y="1908"/>
                    <a:pt x="2856" y="1908"/>
                  </a:cubicBezTo>
                  <a:cubicBezTo>
                    <a:pt x="2856" y="1908"/>
                    <a:pt x="2372" y="1203"/>
                    <a:pt x="1768" y="1203"/>
                  </a:cubicBezTo>
                  <a:cubicBezTo>
                    <a:pt x="1515" y="1203"/>
                    <a:pt x="1242" y="1326"/>
                    <a:pt x="974" y="1675"/>
                  </a:cubicBezTo>
                  <a:cubicBezTo>
                    <a:pt x="1" y="2923"/>
                    <a:pt x="2285" y="4023"/>
                    <a:pt x="2285" y="4023"/>
                  </a:cubicBezTo>
                  <a:cubicBezTo>
                    <a:pt x="2285" y="4023"/>
                    <a:pt x="2690" y="3777"/>
                    <a:pt x="3274" y="3777"/>
                  </a:cubicBezTo>
                  <a:cubicBezTo>
                    <a:pt x="3732" y="3777"/>
                    <a:pt x="4298" y="3928"/>
                    <a:pt x="4865" y="4467"/>
                  </a:cubicBezTo>
                  <a:cubicBezTo>
                    <a:pt x="4865" y="4467"/>
                    <a:pt x="6586" y="1"/>
                    <a:pt x="4160" y="1"/>
                  </a:cubicBezTo>
                  <a:close/>
                </a:path>
              </a:pathLst>
            </a:custGeom>
            <a:solidFill>
              <a:srgbClr val="CA1E49"/>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4"/>
            <p:cNvSpPr/>
            <p:nvPr/>
          </p:nvSpPr>
          <p:spPr>
            <a:xfrm>
              <a:off x="633020" y="4118963"/>
              <a:ext cx="618445" cy="412997"/>
            </a:xfrm>
            <a:custGeom>
              <a:avLst/>
              <a:gdLst/>
              <a:ahLst/>
              <a:cxnLst/>
              <a:rect l="l" t="t" r="r" b="b"/>
              <a:pathLst>
                <a:path w="9425" h="6294" extrusionOk="0">
                  <a:moveTo>
                    <a:pt x="6253" y="1"/>
                  </a:moveTo>
                  <a:cubicBezTo>
                    <a:pt x="6136" y="1248"/>
                    <a:pt x="5211" y="1507"/>
                    <a:pt x="3924" y="1507"/>
                  </a:cubicBezTo>
                  <a:cubicBezTo>
                    <a:pt x="3815" y="1507"/>
                    <a:pt x="3702" y="1506"/>
                    <a:pt x="3588" y="1502"/>
                  </a:cubicBezTo>
                  <a:cubicBezTo>
                    <a:pt x="3562" y="1502"/>
                    <a:pt x="3536" y="1501"/>
                    <a:pt x="3511" y="1501"/>
                  </a:cubicBezTo>
                  <a:cubicBezTo>
                    <a:pt x="2140" y="1501"/>
                    <a:pt x="2467" y="2623"/>
                    <a:pt x="2467" y="2623"/>
                  </a:cubicBezTo>
                  <a:cubicBezTo>
                    <a:pt x="415" y="2835"/>
                    <a:pt x="2065" y="4188"/>
                    <a:pt x="2065" y="4188"/>
                  </a:cubicBezTo>
                  <a:cubicBezTo>
                    <a:pt x="2065" y="4188"/>
                    <a:pt x="1468" y="4077"/>
                    <a:pt x="969" y="4077"/>
                  </a:cubicBezTo>
                  <a:cubicBezTo>
                    <a:pt x="427" y="4077"/>
                    <a:pt x="1" y="4208"/>
                    <a:pt x="584" y="4759"/>
                  </a:cubicBezTo>
                  <a:cubicBezTo>
                    <a:pt x="1355" y="5501"/>
                    <a:pt x="2521" y="6294"/>
                    <a:pt x="4024" y="6294"/>
                  </a:cubicBezTo>
                  <a:cubicBezTo>
                    <a:pt x="4665" y="6294"/>
                    <a:pt x="5367" y="6150"/>
                    <a:pt x="6126" y="5796"/>
                  </a:cubicBezTo>
                  <a:cubicBezTo>
                    <a:pt x="9425" y="4252"/>
                    <a:pt x="6253" y="1"/>
                    <a:pt x="6253" y="1"/>
                  </a:cubicBezTo>
                  <a:close/>
                </a:path>
              </a:pathLst>
            </a:custGeom>
            <a:solidFill>
              <a:srgbClr val="FCF69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4"/>
            <p:cNvSpPr/>
            <p:nvPr/>
          </p:nvSpPr>
          <p:spPr>
            <a:xfrm>
              <a:off x="794830" y="4291075"/>
              <a:ext cx="162469" cy="17323"/>
            </a:xfrm>
            <a:custGeom>
              <a:avLst/>
              <a:gdLst/>
              <a:ahLst/>
              <a:cxnLst/>
              <a:rect l="l" t="t" r="r" b="b"/>
              <a:pathLst>
                <a:path w="2476" h="264" extrusionOk="0">
                  <a:moveTo>
                    <a:pt x="1" y="0"/>
                  </a:moveTo>
                  <a:lnTo>
                    <a:pt x="1" y="0"/>
                  </a:lnTo>
                  <a:cubicBezTo>
                    <a:pt x="426" y="172"/>
                    <a:pt x="882" y="264"/>
                    <a:pt x="1338" y="264"/>
                  </a:cubicBezTo>
                  <a:cubicBezTo>
                    <a:pt x="1723" y="264"/>
                    <a:pt x="2108" y="199"/>
                    <a:pt x="2475" y="64"/>
                  </a:cubicBezTo>
                  <a:lnTo>
                    <a:pt x="1" y="0"/>
                  </a:lnTo>
                  <a:close/>
                </a:path>
              </a:pathLst>
            </a:custGeom>
            <a:solidFill>
              <a:srgbClr val="FDF9C2"/>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4"/>
            <p:cNvSpPr/>
            <p:nvPr/>
          </p:nvSpPr>
          <p:spPr>
            <a:xfrm>
              <a:off x="782363" y="4280839"/>
              <a:ext cx="186026" cy="36811"/>
            </a:xfrm>
            <a:custGeom>
              <a:avLst/>
              <a:gdLst/>
              <a:ahLst/>
              <a:cxnLst/>
              <a:rect l="l" t="t" r="r" b="b"/>
              <a:pathLst>
                <a:path w="2835" h="561" extrusionOk="0">
                  <a:moveTo>
                    <a:pt x="195" y="1"/>
                  </a:moveTo>
                  <a:cubicBezTo>
                    <a:pt x="133" y="1"/>
                    <a:pt x="80" y="28"/>
                    <a:pt x="64" y="93"/>
                  </a:cubicBezTo>
                  <a:cubicBezTo>
                    <a:pt x="0" y="156"/>
                    <a:pt x="22" y="262"/>
                    <a:pt x="106" y="304"/>
                  </a:cubicBezTo>
                  <a:cubicBezTo>
                    <a:pt x="512" y="459"/>
                    <a:pt x="937" y="561"/>
                    <a:pt x="1378" y="561"/>
                  </a:cubicBezTo>
                  <a:cubicBezTo>
                    <a:pt x="1419" y="561"/>
                    <a:pt x="1461" y="560"/>
                    <a:pt x="1502" y="558"/>
                  </a:cubicBezTo>
                  <a:cubicBezTo>
                    <a:pt x="1904" y="558"/>
                    <a:pt x="2327" y="495"/>
                    <a:pt x="2708" y="347"/>
                  </a:cubicBezTo>
                  <a:cubicBezTo>
                    <a:pt x="2792" y="325"/>
                    <a:pt x="2834" y="241"/>
                    <a:pt x="2813" y="177"/>
                  </a:cubicBezTo>
                  <a:cubicBezTo>
                    <a:pt x="2782" y="115"/>
                    <a:pt x="2740" y="76"/>
                    <a:pt x="2686" y="76"/>
                  </a:cubicBezTo>
                  <a:cubicBezTo>
                    <a:pt x="2667" y="76"/>
                    <a:pt x="2646" y="81"/>
                    <a:pt x="2623" y="93"/>
                  </a:cubicBezTo>
                  <a:cubicBezTo>
                    <a:pt x="2268" y="208"/>
                    <a:pt x="1900" y="266"/>
                    <a:pt x="1535" y="266"/>
                  </a:cubicBezTo>
                  <a:cubicBezTo>
                    <a:pt x="1095" y="266"/>
                    <a:pt x="659" y="181"/>
                    <a:pt x="254" y="8"/>
                  </a:cubicBezTo>
                  <a:cubicBezTo>
                    <a:pt x="234" y="3"/>
                    <a:pt x="214" y="1"/>
                    <a:pt x="195" y="1"/>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4"/>
            <p:cNvSpPr/>
            <p:nvPr/>
          </p:nvSpPr>
          <p:spPr>
            <a:xfrm>
              <a:off x="768452" y="4393765"/>
              <a:ext cx="163847" cy="18045"/>
            </a:xfrm>
            <a:custGeom>
              <a:avLst/>
              <a:gdLst/>
              <a:ahLst/>
              <a:cxnLst/>
              <a:rect l="l" t="t" r="r" b="b"/>
              <a:pathLst>
                <a:path w="2497" h="275" extrusionOk="0">
                  <a:moveTo>
                    <a:pt x="1" y="0"/>
                  </a:moveTo>
                  <a:lnTo>
                    <a:pt x="1" y="0"/>
                  </a:lnTo>
                  <a:cubicBezTo>
                    <a:pt x="426" y="184"/>
                    <a:pt x="882" y="274"/>
                    <a:pt x="1343" y="274"/>
                  </a:cubicBezTo>
                  <a:cubicBezTo>
                    <a:pt x="1730" y="274"/>
                    <a:pt x="2120" y="210"/>
                    <a:pt x="2497" y="85"/>
                  </a:cubicBezTo>
                  <a:lnTo>
                    <a:pt x="1" y="0"/>
                  </a:lnTo>
                  <a:close/>
                </a:path>
              </a:pathLst>
            </a:custGeom>
            <a:solidFill>
              <a:srgbClr val="FDF9C2"/>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4"/>
            <p:cNvSpPr/>
            <p:nvPr/>
          </p:nvSpPr>
          <p:spPr>
            <a:xfrm>
              <a:off x="757363" y="4385432"/>
              <a:ext cx="184648" cy="34974"/>
            </a:xfrm>
            <a:custGeom>
              <a:avLst/>
              <a:gdLst/>
              <a:ahLst/>
              <a:cxnLst/>
              <a:rect l="l" t="t" r="r" b="b"/>
              <a:pathLst>
                <a:path w="2814" h="533" extrusionOk="0">
                  <a:moveTo>
                    <a:pt x="151" y="0"/>
                  </a:moveTo>
                  <a:cubicBezTo>
                    <a:pt x="99" y="0"/>
                    <a:pt x="57" y="29"/>
                    <a:pt x="43" y="85"/>
                  </a:cubicBezTo>
                  <a:cubicBezTo>
                    <a:pt x="1" y="148"/>
                    <a:pt x="22" y="233"/>
                    <a:pt x="106" y="275"/>
                  </a:cubicBezTo>
                  <a:cubicBezTo>
                    <a:pt x="487" y="447"/>
                    <a:pt x="902" y="532"/>
                    <a:pt x="1336" y="532"/>
                  </a:cubicBezTo>
                  <a:cubicBezTo>
                    <a:pt x="1384" y="532"/>
                    <a:pt x="1433" y="531"/>
                    <a:pt x="1481" y="529"/>
                  </a:cubicBezTo>
                  <a:cubicBezTo>
                    <a:pt x="1883" y="529"/>
                    <a:pt x="2306" y="466"/>
                    <a:pt x="2687" y="360"/>
                  </a:cubicBezTo>
                  <a:cubicBezTo>
                    <a:pt x="2771" y="318"/>
                    <a:pt x="2814" y="254"/>
                    <a:pt x="2792" y="170"/>
                  </a:cubicBezTo>
                  <a:cubicBezTo>
                    <a:pt x="2775" y="117"/>
                    <a:pt x="2715" y="79"/>
                    <a:pt x="2647" y="79"/>
                  </a:cubicBezTo>
                  <a:cubicBezTo>
                    <a:pt x="2632" y="79"/>
                    <a:pt x="2617" y="81"/>
                    <a:pt x="2602" y="85"/>
                  </a:cubicBezTo>
                  <a:cubicBezTo>
                    <a:pt x="2241" y="202"/>
                    <a:pt x="1871" y="261"/>
                    <a:pt x="1502" y="261"/>
                  </a:cubicBezTo>
                  <a:cubicBezTo>
                    <a:pt x="1072" y="261"/>
                    <a:pt x="643" y="181"/>
                    <a:pt x="233" y="21"/>
                  </a:cubicBezTo>
                  <a:cubicBezTo>
                    <a:pt x="205" y="7"/>
                    <a:pt x="177" y="0"/>
                    <a:pt x="151"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4"/>
            <p:cNvSpPr/>
            <p:nvPr/>
          </p:nvSpPr>
          <p:spPr>
            <a:xfrm>
              <a:off x="636629" y="4110564"/>
              <a:ext cx="531567" cy="430385"/>
            </a:xfrm>
            <a:custGeom>
              <a:avLst/>
              <a:gdLst/>
              <a:ahLst/>
              <a:cxnLst/>
              <a:rect l="l" t="t" r="r" b="b"/>
              <a:pathLst>
                <a:path w="8101" h="6559" extrusionOk="0">
                  <a:moveTo>
                    <a:pt x="6185" y="1"/>
                  </a:moveTo>
                  <a:cubicBezTo>
                    <a:pt x="6161" y="1"/>
                    <a:pt x="6135" y="8"/>
                    <a:pt x="6113" y="23"/>
                  </a:cubicBezTo>
                  <a:cubicBezTo>
                    <a:pt x="6049" y="86"/>
                    <a:pt x="6028" y="171"/>
                    <a:pt x="6071" y="234"/>
                  </a:cubicBezTo>
                  <a:cubicBezTo>
                    <a:pt x="6092" y="256"/>
                    <a:pt x="7784" y="2582"/>
                    <a:pt x="7340" y="4337"/>
                  </a:cubicBezTo>
                  <a:cubicBezTo>
                    <a:pt x="7149" y="5014"/>
                    <a:pt x="6663" y="5564"/>
                    <a:pt x="6007" y="5818"/>
                  </a:cubicBezTo>
                  <a:cubicBezTo>
                    <a:pt x="5272" y="6160"/>
                    <a:pt x="4588" y="6301"/>
                    <a:pt x="3960" y="6301"/>
                  </a:cubicBezTo>
                  <a:cubicBezTo>
                    <a:pt x="2530" y="6301"/>
                    <a:pt x="1393" y="5567"/>
                    <a:pt x="614" y="4803"/>
                  </a:cubicBezTo>
                  <a:cubicBezTo>
                    <a:pt x="381" y="4591"/>
                    <a:pt x="381" y="4485"/>
                    <a:pt x="381" y="4485"/>
                  </a:cubicBezTo>
                  <a:cubicBezTo>
                    <a:pt x="422" y="4404"/>
                    <a:pt x="621" y="4366"/>
                    <a:pt x="900" y="4366"/>
                  </a:cubicBezTo>
                  <a:cubicBezTo>
                    <a:pt x="1197" y="4366"/>
                    <a:pt x="1585" y="4409"/>
                    <a:pt x="1968" y="4485"/>
                  </a:cubicBezTo>
                  <a:cubicBezTo>
                    <a:pt x="1988" y="4492"/>
                    <a:pt x="2008" y="4495"/>
                    <a:pt x="2027" y="4495"/>
                  </a:cubicBezTo>
                  <a:cubicBezTo>
                    <a:pt x="2178" y="4495"/>
                    <a:pt x="2245" y="4286"/>
                    <a:pt x="2095" y="4210"/>
                  </a:cubicBezTo>
                  <a:cubicBezTo>
                    <a:pt x="1925" y="4062"/>
                    <a:pt x="1439" y="3576"/>
                    <a:pt x="1523" y="3280"/>
                  </a:cubicBezTo>
                  <a:cubicBezTo>
                    <a:pt x="1587" y="3090"/>
                    <a:pt x="1904" y="2942"/>
                    <a:pt x="2412" y="2899"/>
                  </a:cubicBezTo>
                  <a:cubicBezTo>
                    <a:pt x="2454" y="2878"/>
                    <a:pt x="2496" y="2857"/>
                    <a:pt x="2518" y="2836"/>
                  </a:cubicBezTo>
                  <a:cubicBezTo>
                    <a:pt x="2539" y="2793"/>
                    <a:pt x="2560" y="2751"/>
                    <a:pt x="2539" y="2709"/>
                  </a:cubicBezTo>
                  <a:cubicBezTo>
                    <a:pt x="2475" y="2497"/>
                    <a:pt x="2518" y="2244"/>
                    <a:pt x="2644" y="2053"/>
                  </a:cubicBezTo>
                  <a:cubicBezTo>
                    <a:pt x="2792" y="1863"/>
                    <a:pt x="3089" y="1778"/>
                    <a:pt x="3533" y="1778"/>
                  </a:cubicBezTo>
                  <a:cubicBezTo>
                    <a:pt x="3596" y="1778"/>
                    <a:pt x="3660" y="1715"/>
                    <a:pt x="3681" y="1630"/>
                  </a:cubicBezTo>
                  <a:cubicBezTo>
                    <a:pt x="3681" y="1546"/>
                    <a:pt x="3617" y="1482"/>
                    <a:pt x="3533" y="1482"/>
                  </a:cubicBezTo>
                  <a:cubicBezTo>
                    <a:pt x="3004" y="1482"/>
                    <a:pt x="2623" y="1609"/>
                    <a:pt x="2412" y="1884"/>
                  </a:cubicBezTo>
                  <a:cubicBezTo>
                    <a:pt x="2264" y="2096"/>
                    <a:pt x="2200" y="2370"/>
                    <a:pt x="2243" y="2624"/>
                  </a:cubicBezTo>
                  <a:cubicBezTo>
                    <a:pt x="1672" y="2709"/>
                    <a:pt x="1354" y="2878"/>
                    <a:pt x="1249" y="3195"/>
                  </a:cubicBezTo>
                  <a:cubicBezTo>
                    <a:pt x="1164" y="3513"/>
                    <a:pt x="1375" y="3851"/>
                    <a:pt x="1587" y="4105"/>
                  </a:cubicBezTo>
                  <a:cubicBezTo>
                    <a:pt x="1381" y="4081"/>
                    <a:pt x="1148" y="4060"/>
                    <a:pt x="928" y="4060"/>
                  </a:cubicBezTo>
                  <a:cubicBezTo>
                    <a:pt x="562" y="4060"/>
                    <a:pt x="233" y="4118"/>
                    <a:pt x="128" y="4316"/>
                  </a:cubicBezTo>
                  <a:cubicBezTo>
                    <a:pt x="1" y="4591"/>
                    <a:pt x="318" y="4887"/>
                    <a:pt x="424" y="4993"/>
                  </a:cubicBezTo>
                  <a:cubicBezTo>
                    <a:pt x="1249" y="5797"/>
                    <a:pt x="2433" y="6558"/>
                    <a:pt x="3956" y="6558"/>
                  </a:cubicBezTo>
                  <a:cubicBezTo>
                    <a:pt x="4717" y="6558"/>
                    <a:pt x="5457" y="6389"/>
                    <a:pt x="6134" y="6072"/>
                  </a:cubicBezTo>
                  <a:cubicBezTo>
                    <a:pt x="6874" y="5776"/>
                    <a:pt x="7424" y="5162"/>
                    <a:pt x="7636" y="4401"/>
                  </a:cubicBezTo>
                  <a:cubicBezTo>
                    <a:pt x="8101" y="2519"/>
                    <a:pt x="6388" y="150"/>
                    <a:pt x="6303" y="65"/>
                  </a:cubicBezTo>
                  <a:cubicBezTo>
                    <a:pt x="6276" y="24"/>
                    <a:pt x="6231" y="1"/>
                    <a:pt x="6185" y="1"/>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4"/>
            <p:cNvSpPr/>
            <p:nvPr/>
          </p:nvSpPr>
          <p:spPr>
            <a:xfrm>
              <a:off x="1061299" y="4570470"/>
              <a:ext cx="206826" cy="192325"/>
            </a:xfrm>
            <a:custGeom>
              <a:avLst/>
              <a:gdLst/>
              <a:ahLst/>
              <a:cxnLst/>
              <a:rect l="l" t="t" r="r" b="b"/>
              <a:pathLst>
                <a:path w="3152" h="2931" extrusionOk="0">
                  <a:moveTo>
                    <a:pt x="2299" y="0"/>
                  </a:moveTo>
                  <a:cubicBezTo>
                    <a:pt x="1864" y="0"/>
                    <a:pt x="1297" y="308"/>
                    <a:pt x="846" y="818"/>
                  </a:cubicBezTo>
                  <a:cubicBezTo>
                    <a:pt x="191" y="1537"/>
                    <a:pt x="0" y="2404"/>
                    <a:pt x="402" y="2764"/>
                  </a:cubicBezTo>
                  <a:cubicBezTo>
                    <a:pt x="522" y="2877"/>
                    <a:pt x="683" y="2930"/>
                    <a:pt x="867" y="2930"/>
                  </a:cubicBezTo>
                  <a:cubicBezTo>
                    <a:pt x="1300" y="2930"/>
                    <a:pt x="1860" y="2634"/>
                    <a:pt x="2306" y="2129"/>
                  </a:cubicBezTo>
                  <a:cubicBezTo>
                    <a:pt x="2961" y="1410"/>
                    <a:pt x="3152" y="522"/>
                    <a:pt x="2750" y="162"/>
                  </a:cubicBezTo>
                  <a:cubicBezTo>
                    <a:pt x="2633" y="52"/>
                    <a:pt x="2477" y="0"/>
                    <a:pt x="2299" y="0"/>
                  </a:cubicBez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4"/>
            <p:cNvSpPr/>
            <p:nvPr/>
          </p:nvSpPr>
          <p:spPr>
            <a:xfrm>
              <a:off x="986365" y="3826182"/>
              <a:ext cx="184648" cy="184648"/>
            </a:xfrm>
            <a:custGeom>
              <a:avLst/>
              <a:gdLst/>
              <a:ahLst/>
              <a:cxnLst/>
              <a:rect l="l" t="t" r="r" b="b"/>
              <a:pathLst>
                <a:path w="2814" h="2814" extrusionOk="0">
                  <a:moveTo>
                    <a:pt x="1417" y="0"/>
                  </a:moveTo>
                  <a:cubicBezTo>
                    <a:pt x="635" y="0"/>
                    <a:pt x="0" y="635"/>
                    <a:pt x="0" y="1417"/>
                  </a:cubicBezTo>
                  <a:cubicBezTo>
                    <a:pt x="0" y="2179"/>
                    <a:pt x="635" y="2813"/>
                    <a:pt x="1417" y="2813"/>
                  </a:cubicBezTo>
                  <a:cubicBezTo>
                    <a:pt x="2179" y="2813"/>
                    <a:pt x="2813" y="2179"/>
                    <a:pt x="2813" y="1417"/>
                  </a:cubicBezTo>
                  <a:cubicBezTo>
                    <a:pt x="2813" y="635"/>
                    <a:pt x="2179" y="0"/>
                    <a:pt x="1417" y="0"/>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4"/>
            <p:cNvSpPr/>
            <p:nvPr/>
          </p:nvSpPr>
          <p:spPr>
            <a:xfrm>
              <a:off x="1408213" y="3673493"/>
              <a:ext cx="186026" cy="186026"/>
            </a:xfrm>
            <a:custGeom>
              <a:avLst/>
              <a:gdLst/>
              <a:ahLst/>
              <a:cxnLst/>
              <a:rect l="l" t="t" r="r" b="b"/>
              <a:pathLst>
                <a:path w="2835" h="2835" extrusionOk="0">
                  <a:moveTo>
                    <a:pt x="1418" y="1"/>
                  </a:moveTo>
                  <a:cubicBezTo>
                    <a:pt x="635" y="1"/>
                    <a:pt x="1" y="635"/>
                    <a:pt x="1" y="1418"/>
                  </a:cubicBezTo>
                  <a:cubicBezTo>
                    <a:pt x="1" y="2200"/>
                    <a:pt x="635" y="2835"/>
                    <a:pt x="1418" y="2835"/>
                  </a:cubicBezTo>
                  <a:cubicBezTo>
                    <a:pt x="2200" y="2835"/>
                    <a:pt x="2835" y="2200"/>
                    <a:pt x="2835" y="1418"/>
                  </a:cubicBezTo>
                  <a:cubicBezTo>
                    <a:pt x="2835" y="635"/>
                    <a:pt x="2200" y="1"/>
                    <a:pt x="1418" y="1"/>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4"/>
            <p:cNvSpPr/>
            <p:nvPr/>
          </p:nvSpPr>
          <p:spPr>
            <a:xfrm>
              <a:off x="1066876" y="3855316"/>
              <a:ext cx="56956" cy="55578"/>
            </a:xfrm>
            <a:custGeom>
              <a:avLst/>
              <a:gdLst/>
              <a:ahLst/>
              <a:cxnLst/>
              <a:rect l="l" t="t" r="r" b="b"/>
              <a:pathLst>
                <a:path w="868" h="847" extrusionOk="0">
                  <a:moveTo>
                    <a:pt x="444" y="0"/>
                  </a:moveTo>
                  <a:cubicBezTo>
                    <a:pt x="212" y="0"/>
                    <a:pt x="0" y="191"/>
                    <a:pt x="0" y="423"/>
                  </a:cubicBezTo>
                  <a:cubicBezTo>
                    <a:pt x="0" y="656"/>
                    <a:pt x="212" y="846"/>
                    <a:pt x="444" y="846"/>
                  </a:cubicBezTo>
                  <a:cubicBezTo>
                    <a:pt x="677" y="846"/>
                    <a:pt x="867" y="656"/>
                    <a:pt x="867" y="423"/>
                  </a:cubicBezTo>
                  <a:cubicBezTo>
                    <a:pt x="867" y="191"/>
                    <a:pt x="677" y="0"/>
                    <a:pt x="444"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4"/>
            <p:cNvSpPr/>
            <p:nvPr/>
          </p:nvSpPr>
          <p:spPr>
            <a:xfrm>
              <a:off x="1502569" y="3698493"/>
              <a:ext cx="55578" cy="55578"/>
            </a:xfrm>
            <a:custGeom>
              <a:avLst/>
              <a:gdLst/>
              <a:ahLst/>
              <a:cxnLst/>
              <a:rect l="l" t="t" r="r" b="b"/>
              <a:pathLst>
                <a:path w="847" h="847" extrusionOk="0">
                  <a:moveTo>
                    <a:pt x="424" y="0"/>
                  </a:moveTo>
                  <a:cubicBezTo>
                    <a:pt x="191" y="0"/>
                    <a:pt x="1" y="191"/>
                    <a:pt x="1" y="423"/>
                  </a:cubicBezTo>
                  <a:cubicBezTo>
                    <a:pt x="1" y="656"/>
                    <a:pt x="191" y="846"/>
                    <a:pt x="424" y="846"/>
                  </a:cubicBezTo>
                  <a:cubicBezTo>
                    <a:pt x="657" y="846"/>
                    <a:pt x="847" y="656"/>
                    <a:pt x="847" y="423"/>
                  </a:cubicBezTo>
                  <a:cubicBezTo>
                    <a:pt x="847" y="191"/>
                    <a:pt x="657" y="0"/>
                    <a:pt x="424"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4"/>
            <p:cNvSpPr/>
            <p:nvPr/>
          </p:nvSpPr>
          <p:spPr>
            <a:xfrm>
              <a:off x="1523436" y="3350135"/>
              <a:ext cx="717527" cy="698170"/>
            </a:xfrm>
            <a:custGeom>
              <a:avLst/>
              <a:gdLst/>
              <a:ahLst/>
              <a:cxnLst/>
              <a:rect l="l" t="t" r="r" b="b"/>
              <a:pathLst>
                <a:path w="10935" h="10640" extrusionOk="0">
                  <a:moveTo>
                    <a:pt x="6831" y="1"/>
                  </a:moveTo>
                  <a:cubicBezTo>
                    <a:pt x="6831" y="1"/>
                    <a:pt x="5266" y="868"/>
                    <a:pt x="635" y="8059"/>
                  </a:cubicBezTo>
                  <a:cubicBezTo>
                    <a:pt x="0" y="9074"/>
                    <a:pt x="571" y="10406"/>
                    <a:pt x="1756" y="10639"/>
                  </a:cubicBezTo>
                  <a:lnTo>
                    <a:pt x="10934" y="10110"/>
                  </a:lnTo>
                  <a:cubicBezTo>
                    <a:pt x="10934" y="10110"/>
                    <a:pt x="9877" y="1862"/>
                    <a:pt x="6831" y="1"/>
                  </a:cubicBezTo>
                  <a:close/>
                </a:path>
              </a:pathLst>
            </a:custGeom>
            <a:solidFill>
              <a:srgbClr val="CA1E49"/>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4"/>
            <p:cNvSpPr/>
            <p:nvPr/>
          </p:nvSpPr>
          <p:spPr>
            <a:xfrm>
              <a:off x="1799550" y="3322117"/>
              <a:ext cx="655125" cy="704141"/>
            </a:xfrm>
            <a:custGeom>
              <a:avLst/>
              <a:gdLst/>
              <a:ahLst/>
              <a:cxnLst/>
              <a:rect l="l" t="t" r="r" b="b"/>
              <a:pathLst>
                <a:path w="9984" h="10731" extrusionOk="0">
                  <a:moveTo>
                    <a:pt x="4320" y="1"/>
                  </a:moveTo>
                  <a:cubicBezTo>
                    <a:pt x="3956" y="1"/>
                    <a:pt x="3592" y="57"/>
                    <a:pt x="3237" y="174"/>
                  </a:cubicBezTo>
                  <a:cubicBezTo>
                    <a:pt x="1016" y="914"/>
                    <a:pt x="1" y="3854"/>
                    <a:pt x="953" y="6730"/>
                  </a:cubicBezTo>
                  <a:cubicBezTo>
                    <a:pt x="1755" y="9136"/>
                    <a:pt x="3712" y="10731"/>
                    <a:pt x="5650" y="10731"/>
                  </a:cubicBezTo>
                  <a:cubicBezTo>
                    <a:pt x="6012" y="10731"/>
                    <a:pt x="6373" y="10675"/>
                    <a:pt x="6726" y="10558"/>
                  </a:cubicBezTo>
                  <a:cubicBezTo>
                    <a:pt x="8947" y="9818"/>
                    <a:pt x="9983" y="6878"/>
                    <a:pt x="9011" y="4002"/>
                  </a:cubicBezTo>
                  <a:cubicBezTo>
                    <a:pt x="8192" y="1582"/>
                    <a:pt x="6251" y="1"/>
                    <a:pt x="4320" y="1"/>
                  </a:cubicBezTo>
                  <a:close/>
                </a:path>
              </a:pathLst>
            </a:custGeom>
            <a:solidFill>
              <a:srgbClr val="B21943"/>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4"/>
            <p:cNvSpPr/>
            <p:nvPr/>
          </p:nvSpPr>
          <p:spPr>
            <a:xfrm>
              <a:off x="1873106" y="3402431"/>
              <a:ext cx="505255" cy="543510"/>
            </a:xfrm>
            <a:custGeom>
              <a:avLst/>
              <a:gdLst/>
              <a:ahLst/>
              <a:cxnLst/>
              <a:rect l="l" t="t" r="r" b="b"/>
              <a:pathLst>
                <a:path w="7700" h="8283" extrusionOk="0">
                  <a:moveTo>
                    <a:pt x="3332" y="1"/>
                  </a:moveTo>
                  <a:cubicBezTo>
                    <a:pt x="3051" y="1"/>
                    <a:pt x="2771" y="44"/>
                    <a:pt x="2497" y="135"/>
                  </a:cubicBezTo>
                  <a:cubicBezTo>
                    <a:pt x="783" y="706"/>
                    <a:pt x="1" y="2969"/>
                    <a:pt x="741" y="5189"/>
                  </a:cubicBezTo>
                  <a:cubicBezTo>
                    <a:pt x="1365" y="7044"/>
                    <a:pt x="2877" y="8282"/>
                    <a:pt x="4363" y="8282"/>
                  </a:cubicBezTo>
                  <a:cubicBezTo>
                    <a:pt x="4639" y="8282"/>
                    <a:pt x="4914" y="8240"/>
                    <a:pt x="5182" y="8150"/>
                  </a:cubicBezTo>
                  <a:cubicBezTo>
                    <a:pt x="6917" y="7558"/>
                    <a:pt x="7699" y="5295"/>
                    <a:pt x="6959" y="3095"/>
                  </a:cubicBezTo>
                  <a:cubicBezTo>
                    <a:pt x="6336" y="1226"/>
                    <a:pt x="4828" y="1"/>
                    <a:pt x="3332" y="1"/>
                  </a:cubicBezTo>
                  <a:close/>
                </a:path>
              </a:pathLst>
            </a:custGeom>
            <a:solidFill>
              <a:srgbClr val="6F002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4"/>
            <p:cNvSpPr/>
            <p:nvPr/>
          </p:nvSpPr>
          <p:spPr>
            <a:xfrm>
              <a:off x="1909195" y="4017651"/>
              <a:ext cx="156891" cy="162206"/>
            </a:xfrm>
            <a:custGeom>
              <a:avLst/>
              <a:gdLst/>
              <a:ahLst/>
              <a:cxnLst/>
              <a:rect l="l" t="t" r="r" b="b"/>
              <a:pathLst>
                <a:path w="2391" h="2472" extrusionOk="0">
                  <a:moveTo>
                    <a:pt x="1820" y="1"/>
                  </a:moveTo>
                  <a:lnTo>
                    <a:pt x="1" y="107"/>
                  </a:lnTo>
                  <a:lnTo>
                    <a:pt x="868" y="2243"/>
                  </a:lnTo>
                  <a:cubicBezTo>
                    <a:pt x="868" y="2243"/>
                    <a:pt x="1111" y="2472"/>
                    <a:pt x="1473" y="2472"/>
                  </a:cubicBezTo>
                  <a:cubicBezTo>
                    <a:pt x="1733" y="2472"/>
                    <a:pt x="2055" y="2353"/>
                    <a:pt x="2391" y="1946"/>
                  </a:cubicBezTo>
                  <a:lnTo>
                    <a:pt x="1820" y="1"/>
                  </a:lnTo>
                  <a:close/>
                </a:path>
              </a:pathLst>
            </a:custGeom>
            <a:solidFill>
              <a:srgbClr val="910E3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4"/>
            <p:cNvSpPr/>
            <p:nvPr/>
          </p:nvSpPr>
          <p:spPr>
            <a:xfrm>
              <a:off x="597784" y="3248692"/>
              <a:ext cx="1856910" cy="1517667"/>
            </a:xfrm>
            <a:custGeom>
              <a:avLst/>
              <a:gdLst/>
              <a:ahLst/>
              <a:cxnLst/>
              <a:rect l="l" t="t" r="r" b="b"/>
              <a:pathLst>
                <a:path w="28299" h="23129" extrusionOk="0">
                  <a:moveTo>
                    <a:pt x="20050" y="12058"/>
                  </a:moveTo>
                  <a:lnTo>
                    <a:pt x="20093" y="12143"/>
                  </a:lnTo>
                  <a:lnTo>
                    <a:pt x="19923" y="12206"/>
                  </a:lnTo>
                  <a:cubicBezTo>
                    <a:pt x="19923" y="12164"/>
                    <a:pt x="19902" y="12100"/>
                    <a:pt x="19902" y="12058"/>
                  </a:cubicBezTo>
                  <a:close/>
                  <a:moveTo>
                    <a:pt x="8443" y="0"/>
                  </a:moveTo>
                  <a:cubicBezTo>
                    <a:pt x="8408" y="0"/>
                    <a:pt x="8371" y="1"/>
                    <a:pt x="8333" y="3"/>
                  </a:cubicBezTo>
                  <a:cubicBezTo>
                    <a:pt x="7128" y="88"/>
                    <a:pt x="7149" y="1928"/>
                    <a:pt x="7149" y="1928"/>
                  </a:cubicBezTo>
                  <a:cubicBezTo>
                    <a:pt x="7149" y="1928"/>
                    <a:pt x="6661" y="1206"/>
                    <a:pt x="6053" y="1206"/>
                  </a:cubicBezTo>
                  <a:cubicBezTo>
                    <a:pt x="5803" y="1206"/>
                    <a:pt x="5532" y="1328"/>
                    <a:pt x="5267" y="1674"/>
                  </a:cubicBezTo>
                  <a:cubicBezTo>
                    <a:pt x="4548" y="2583"/>
                    <a:pt x="5584" y="3429"/>
                    <a:pt x="6197" y="3810"/>
                  </a:cubicBezTo>
                  <a:cubicBezTo>
                    <a:pt x="3025" y="5798"/>
                    <a:pt x="1" y="10789"/>
                    <a:pt x="1143" y="15611"/>
                  </a:cubicBezTo>
                  <a:cubicBezTo>
                    <a:pt x="1270" y="16182"/>
                    <a:pt x="1439" y="16753"/>
                    <a:pt x="1671" y="17282"/>
                  </a:cubicBezTo>
                  <a:cubicBezTo>
                    <a:pt x="1621" y="17280"/>
                    <a:pt x="1571" y="17278"/>
                    <a:pt x="1522" y="17278"/>
                  </a:cubicBezTo>
                  <a:cubicBezTo>
                    <a:pt x="1153" y="17278"/>
                    <a:pt x="813" y="17352"/>
                    <a:pt x="720" y="17557"/>
                  </a:cubicBezTo>
                  <a:cubicBezTo>
                    <a:pt x="572" y="17811"/>
                    <a:pt x="889" y="18128"/>
                    <a:pt x="995" y="18234"/>
                  </a:cubicBezTo>
                  <a:cubicBezTo>
                    <a:pt x="1587" y="18784"/>
                    <a:pt x="2264" y="19228"/>
                    <a:pt x="3025" y="19524"/>
                  </a:cubicBezTo>
                  <a:cubicBezTo>
                    <a:pt x="3681" y="20285"/>
                    <a:pt x="4484" y="20920"/>
                    <a:pt x="5415" y="21364"/>
                  </a:cubicBezTo>
                  <a:cubicBezTo>
                    <a:pt x="6007" y="21660"/>
                    <a:pt x="6663" y="21893"/>
                    <a:pt x="7318" y="22019"/>
                  </a:cubicBezTo>
                  <a:cubicBezTo>
                    <a:pt x="7213" y="22421"/>
                    <a:pt x="7234" y="22781"/>
                    <a:pt x="7466" y="22971"/>
                  </a:cubicBezTo>
                  <a:cubicBezTo>
                    <a:pt x="7585" y="23078"/>
                    <a:pt x="7744" y="23129"/>
                    <a:pt x="7924" y="23129"/>
                  </a:cubicBezTo>
                  <a:cubicBezTo>
                    <a:pt x="8353" y="23129"/>
                    <a:pt x="8909" y="22843"/>
                    <a:pt x="9370" y="22337"/>
                  </a:cubicBezTo>
                  <a:cubicBezTo>
                    <a:pt x="9391" y="22316"/>
                    <a:pt x="9412" y="22273"/>
                    <a:pt x="9433" y="22252"/>
                  </a:cubicBezTo>
                  <a:lnTo>
                    <a:pt x="9497" y="22252"/>
                  </a:lnTo>
                  <a:cubicBezTo>
                    <a:pt x="10512" y="22252"/>
                    <a:pt x="11506" y="22125"/>
                    <a:pt x="12479" y="21893"/>
                  </a:cubicBezTo>
                  <a:cubicBezTo>
                    <a:pt x="13748" y="21618"/>
                    <a:pt x="14932" y="21131"/>
                    <a:pt x="16053" y="20476"/>
                  </a:cubicBezTo>
                  <a:cubicBezTo>
                    <a:pt x="16465" y="20616"/>
                    <a:pt x="16861" y="20685"/>
                    <a:pt x="17206" y="20685"/>
                  </a:cubicBezTo>
                  <a:cubicBezTo>
                    <a:pt x="17746" y="20685"/>
                    <a:pt x="18161" y="20515"/>
                    <a:pt x="18316" y="20179"/>
                  </a:cubicBezTo>
                  <a:cubicBezTo>
                    <a:pt x="18485" y="19820"/>
                    <a:pt x="18316" y="19376"/>
                    <a:pt x="17956" y="18953"/>
                  </a:cubicBezTo>
                  <a:cubicBezTo>
                    <a:pt x="18675" y="18191"/>
                    <a:pt x="19225" y="17282"/>
                    <a:pt x="19564" y="16309"/>
                  </a:cubicBezTo>
                  <a:cubicBezTo>
                    <a:pt x="19775" y="16351"/>
                    <a:pt x="20008" y="16394"/>
                    <a:pt x="20241" y="16394"/>
                  </a:cubicBezTo>
                  <a:lnTo>
                    <a:pt x="20346" y="16394"/>
                  </a:lnTo>
                  <a:cubicBezTo>
                    <a:pt x="22863" y="16309"/>
                    <a:pt x="23963" y="14638"/>
                    <a:pt x="24428" y="13264"/>
                  </a:cubicBezTo>
                  <a:cubicBezTo>
                    <a:pt x="24470" y="13137"/>
                    <a:pt x="24597" y="12777"/>
                    <a:pt x="24386" y="12629"/>
                  </a:cubicBezTo>
                  <a:cubicBezTo>
                    <a:pt x="24343" y="12595"/>
                    <a:pt x="24283" y="12580"/>
                    <a:pt x="24212" y="12580"/>
                  </a:cubicBezTo>
                  <a:cubicBezTo>
                    <a:pt x="23934" y="12580"/>
                    <a:pt x="23479" y="12812"/>
                    <a:pt x="23159" y="13031"/>
                  </a:cubicBezTo>
                  <a:cubicBezTo>
                    <a:pt x="23223" y="12756"/>
                    <a:pt x="23265" y="12397"/>
                    <a:pt x="23053" y="12164"/>
                  </a:cubicBezTo>
                  <a:cubicBezTo>
                    <a:pt x="22942" y="12052"/>
                    <a:pt x="22801" y="12000"/>
                    <a:pt x="22624" y="12000"/>
                  </a:cubicBezTo>
                  <a:cubicBezTo>
                    <a:pt x="22466" y="12000"/>
                    <a:pt x="22279" y="12042"/>
                    <a:pt x="22059" y="12122"/>
                  </a:cubicBezTo>
                  <a:cubicBezTo>
                    <a:pt x="22038" y="12058"/>
                    <a:pt x="21996" y="11995"/>
                    <a:pt x="21954" y="11931"/>
                  </a:cubicBezTo>
                  <a:lnTo>
                    <a:pt x="23223" y="11847"/>
                  </a:lnTo>
                  <a:cubicBezTo>
                    <a:pt x="23478" y="11899"/>
                    <a:pt x="23733" y="11927"/>
                    <a:pt x="23985" y="11927"/>
                  </a:cubicBezTo>
                  <a:cubicBezTo>
                    <a:pt x="24339" y="11927"/>
                    <a:pt x="24687" y="11873"/>
                    <a:pt x="25020" y="11762"/>
                  </a:cubicBezTo>
                  <a:cubicBezTo>
                    <a:pt x="27262" y="11022"/>
                    <a:pt x="28298" y="8082"/>
                    <a:pt x="27326" y="5206"/>
                  </a:cubicBezTo>
                  <a:cubicBezTo>
                    <a:pt x="26527" y="2792"/>
                    <a:pt x="24566" y="1197"/>
                    <a:pt x="22643" y="1197"/>
                  </a:cubicBezTo>
                  <a:cubicBezTo>
                    <a:pt x="22275" y="1197"/>
                    <a:pt x="21909" y="1255"/>
                    <a:pt x="21552" y="1378"/>
                  </a:cubicBezTo>
                  <a:cubicBezTo>
                    <a:pt x="21340" y="1441"/>
                    <a:pt x="21150" y="1526"/>
                    <a:pt x="20960" y="1632"/>
                  </a:cubicBezTo>
                  <a:cubicBezTo>
                    <a:pt x="20917" y="1653"/>
                    <a:pt x="20896" y="1674"/>
                    <a:pt x="20875" y="1695"/>
                  </a:cubicBezTo>
                  <a:cubicBezTo>
                    <a:pt x="20410" y="1970"/>
                    <a:pt x="20008" y="2372"/>
                    <a:pt x="19712" y="2816"/>
                  </a:cubicBezTo>
                  <a:cubicBezTo>
                    <a:pt x="18697" y="4021"/>
                    <a:pt x="17724" y="5269"/>
                    <a:pt x="16835" y="6559"/>
                  </a:cubicBezTo>
                  <a:cubicBezTo>
                    <a:pt x="14615" y="4508"/>
                    <a:pt x="11654" y="3281"/>
                    <a:pt x="9581" y="3006"/>
                  </a:cubicBezTo>
                  <a:cubicBezTo>
                    <a:pt x="9871" y="1725"/>
                    <a:pt x="9958" y="0"/>
                    <a:pt x="84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4"/>
            <p:cNvSpPr/>
            <p:nvPr/>
          </p:nvSpPr>
          <p:spPr>
            <a:xfrm>
              <a:off x="549228" y="3196461"/>
              <a:ext cx="1962357" cy="1623443"/>
            </a:xfrm>
            <a:custGeom>
              <a:avLst/>
              <a:gdLst/>
              <a:ahLst/>
              <a:cxnLst/>
              <a:rect l="l" t="t" r="r" b="b"/>
              <a:pathLst>
                <a:path w="29906" h="24741" extrusionOk="0">
                  <a:moveTo>
                    <a:pt x="6810" y="2787"/>
                  </a:moveTo>
                  <a:cubicBezTo>
                    <a:pt x="6980" y="2872"/>
                    <a:pt x="7128" y="2999"/>
                    <a:pt x="7233" y="3147"/>
                  </a:cubicBezTo>
                  <a:lnTo>
                    <a:pt x="8079" y="4394"/>
                  </a:lnTo>
                  <a:lnTo>
                    <a:pt x="7360" y="3929"/>
                  </a:lnTo>
                  <a:cubicBezTo>
                    <a:pt x="6853" y="3612"/>
                    <a:pt x="6599" y="3295"/>
                    <a:pt x="6557" y="3125"/>
                  </a:cubicBezTo>
                  <a:cubicBezTo>
                    <a:pt x="6557" y="3104"/>
                    <a:pt x="6557" y="3062"/>
                    <a:pt x="6641" y="2956"/>
                  </a:cubicBezTo>
                  <a:cubicBezTo>
                    <a:pt x="6684" y="2893"/>
                    <a:pt x="6747" y="2829"/>
                    <a:pt x="6810" y="2787"/>
                  </a:cubicBezTo>
                  <a:close/>
                  <a:moveTo>
                    <a:pt x="21319" y="12029"/>
                  </a:moveTo>
                  <a:lnTo>
                    <a:pt x="19712" y="12114"/>
                  </a:lnTo>
                  <a:lnTo>
                    <a:pt x="19860" y="12981"/>
                  </a:lnTo>
                  <a:lnTo>
                    <a:pt x="20029" y="14123"/>
                  </a:lnTo>
                  <a:lnTo>
                    <a:pt x="20959" y="13742"/>
                  </a:lnTo>
                  <a:lnTo>
                    <a:pt x="21150" y="13658"/>
                  </a:lnTo>
                  <a:lnTo>
                    <a:pt x="21848" y="13341"/>
                  </a:lnTo>
                  <a:lnTo>
                    <a:pt x="21319" y="12029"/>
                  </a:lnTo>
                  <a:close/>
                  <a:moveTo>
                    <a:pt x="9211" y="1620"/>
                  </a:moveTo>
                  <a:cubicBezTo>
                    <a:pt x="9446" y="1620"/>
                    <a:pt x="9499" y="1690"/>
                    <a:pt x="9518" y="1708"/>
                  </a:cubicBezTo>
                  <a:cubicBezTo>
                    <a:pt x="9687" y="1899"/>
                    <a:pt x="9793" y="2533"/>
                    <a:pt x="9560" y="3654"/>
                  </a:cubicBezTo>
                  <a:lnTo>
                    <a:pt x="9370" y="4479"/>
                  </a:lnTo>
                  <a:lnTo>
                    <a:pt x="10215" y="4585"/>
                  </a:lnTo>
                  <a:cubicBezTo>
                    <a:pt x="12077" y="4839"/>
                    <a:pt x="14890" y="5981"/>
                    <a:pt x="17026" y="7948"/>
                  </a:cubicBezTo>
                  <a:lnTo>
                    <a:pt x="17702" y="8561"/>
                  </a:lnTo>
                  <a:lnTo>
                    <a:pt x="18231" y="7821"/>
                  </a:lnTo>
                  <a:cubicBezTo>
                    <a:pt x="19098" y="6531"/>
                    <a:pt x="20029" y="5325"/>
                    <a:pt x="21023" y="4141"/>
                  </a:cubicBezTo>
                  <a:lnTo>
                    <a:pt x="21086" y="4056"/>
                  </a:lnTo>
                  <a:cubicBezTo>
                    <a:pt x="21319" y="3696"/>
                    <a:pt x="21636" y="3400"/>
                    <a:pt x="21996" y="3168"/>
                  </a:cubicBezTo>
                  <a:lnTo>
                    <a:pt x="22059" y="3125"/>
                  </a:lnTo>
                  <a:cubicBezTo>
                    <a:pt x="22207" y="3041"/>
                    <a:pt x="22355" y="2977"/>
                    <a:pt x="22524" y="2914"/>
                  </a:cubicBezTo>
                  <a:cubicBezTo>
                    <a:pt x="22784" y="2828"/>
                    <a:pt x="23055" y="2785"/>
                    <a:pt x="23334" y="2785"/>
                  </a:cubicBezTo>
                  <a:cubicBezTo>
                    <a:pt x="23941" y="2785"/>
                    <a:pt x="24580" y="2988"/>
                    <a:pt x="25189" y="3379"/>
                  </a:cubicBezTo>
                  <a:cubicBezTo>
                    <a:pt x="26204" y="4077"/>
                    <a:pt x="26945" y="5092"/>
                    <a:pt x="27304" y="6256"/>
                  </a:cubicBezTo>
                  <a:cubicBezTo>
                    <a:pt x="28129" y="8709"/>
                    <a:pt x="27325" y="11204"/>
                    <a:pt x="25507" y="11818"/>
                  </a:cubicBezTo>
                  <a:cubicBezTo>
                    <a:pt x="25247" y="11904"/>
                    <a:pt x="24981" y="11947"/>
                    <a:pt x="24712" y="11947"/>
                  </a:cubicBezTo>
                  <a:cubicBezTo>
                    <a:pt x="24520" y="11947"/>
                    <a:pt x="24326" y="11925"/>
                    <a:pt x="24132" y="11881"/>
                  </a:cubicBezTo>
                  <a:lnTo>
                    <a:pt x="24026" y="11860"/>
                  </a:lnTo>
                  <a:lnTo>
                    <a:pt x="21319" y="12029"/>
                  </a:lnTo>
                  <a:lnTo>
                    <a:pt x="22017" y="13150"/>
                  </a:lnTo>
                  <a:cubicBezTo>
                    <a:pt x="22038" y="13171"/>
                    <a:pt x="22038" y="13193"/>
                    <a:pt x="22059" y="13214"/>
                  </a:cubicBezTo>
                  <a:lnTo>
                    <a:pt x="22313" y="13933"/>
                  </a:lnTo>
                  <a:lnTo>
                    <a:pt x="23053" y="13679"/>
                  </a:lnTo>
                  <a:lnTo>
                    <a:pt x="23138" y="13658"/>
                  </a:lnTo>
                  <a:lnTo>
                    <a:pt x="22651" y="15667"/>
                  </a:lnTo>
                  <a:lnTo>
                    <a:pt x="22651" y="15667"/>
                  </a:lnTo>
                  <a:lnTo>
                    <a:pt x="24005" y="14694"/>
                  </a:lnTo>
                  <a:lnTo>
                    <a:pt x="24005" y="14694"/>
                  </a:lnTo>
                  <a:cubicBezTo>
                    <a:pt x="23422" y="15734"/>
                    <a:pt x="22307" y="16365"/>
                    <a:pt x="21124" y="16365"/>
                  </a:cubicBezTo>
                  <a:cubicBezTo>
                    <a:pt x="21104" y="16365"/>
                    <a:pt x="21085" y="16365"/>
                    <a:pt x="21065" y="16365"/>
                  </a:cubicBezTo>
                  <a:cubicBezTo>
                    <a:pt x="20875" y="16365"/>
                    <a:pt x="20684" y="16344"/>
                    <a:pt x="20515" y="16301"/>
                  </a:cubicBezTo>
                  <a:lnTo>
                    <a:pt x="19817" y="16132"/>
                  </a:lnTo>
                  <a:lnTo>
                    <a:pt x="19564" y="16809"/>
                  </a:lnTo>
                  <a:cubicBezTo>
                    <a:pt x="19267" y="17697"/>
                    <a:pt x="18760" y="18501"/>
                    <a:pt x="18125" y="19199"/>
                  </a:cubicBezTo>
                  <a:lnTo>
                    <a:pt x="17660" y="19728"/>
                  </a:lnTo>
                  <a:lnTo>
                    <a:pt x="18104" y="20256"/>
                  </a:lnTo>
                  <a:cubicBezTo>
                    <a:pt x="18210" y="20362"/>
                    <a:pt x="18295" y="20489"/>
                    <a:pt x="18337" y="20616"/>
                  </a:cubicBezTo>
                  <a:cubicBezTo>
                    <a:pt x="18266" y="20646"/>
                    <a:pt x="18126" y="20677"/>
                    <a:pt x="17923" y="20677"/>
                  </a:cubicBezTo>
                  <a:cubicBezTo>
                    <a:pt x="17704" y="20677"/>
                    <a:pt x="17409" y="20641"/>
                    <a:pt x="17047" y="20531"/>
                  </a:cubicBezTo>
                  <a:lnTo>
                    <a:pt x="16708" y="20404"/>
                  </a:lnTo>
                  <a:lnTo>
                    <a:pt x="16391" y="20595"/>
                  </a:lnTo>
                  <a:cubicBezTo>
                    <a:pt x="15355" y="21208"/>
                    <a:pt x="14234" y="21652"/>
                    <a:pt x="13050" y="21927"/>
                  </a:cubicBezTo>
                  <a:cubicBezTo>
                    <a:pt x="12140" y="22139"/>
                    <a:pt x="11188" y="22244"/>
                    <a:pt x="10237" y="22266"/>
                  </a:cubicBezTo>
                  <a:lnTo>
                    <a:pt x="9814" y="22266"/>
                  </a:lnTo>
                  <a:lnTo>
                    <a:pt x="9560" y="22541"/>
                  </a:lnTo>
                  <a:lnTo>
                    <a:pt x="9518" y="22604"/>
                  </a:lnTo>
                  <a:cubicBezTo>
                    <a:pt x="9327" y="22815"/>
                    <a:pt x="9095" y="23006"/>
                    <a:pt x="8820" y="23112"/>
                  </a:cubicBezTo>
                  <a:cubicBezTo>
                    <a:pt x="8820" y="23090"/>
                    <a:pt x="8820" y="23069"/>
                    <a:pt x="8820" y="23048"/>
                  </a:cubicBezTo>
                  <a:lnTo>
                    <a:pt x="9052" y="22244"/>
                  </a:lnTo>
                  <a:lnTo>
                    <a:pt x="8227" y="22075"/>
                  </a:lnTo>
                  <a:cubicBezTo>
                    <a:pt x="7635" y="21927"/>
                    <a:pt x="7064" y="21737"/>
                    <a:pt x="6514" y="21462"/>
                  </a:cubicBezTo>
                  <a:cubicBezTo>
                    <a:pt x="5690" y="21060"/>
                    <a:pt x="4949" y="20489"/>
                    <a:pt x="4378" y="19791"/>
                  </a:cubicBezTo>
                  <a:lnTo>
                    <a:pt x="4230" y="19643"/>
                  </a:lnTo>
                  <a:lnTo>
                    <a:pt x="4040" y="19558"/>
                  </a:lnTo>
                  <a:cubicBezTo>
                    <a:pt x="3596" y="19410"/>
                    <a:pt x="3194" y="19178"/>
                    <a:pt x="2834" y="18903"/>
                  </a:cubicBezTo>
                  <a:lnTo>
                    <a:pt x="2834" y="18903"/>
                  </a:lnTo>
                  <a:lnTo>
                    <a:pt x="3638" y="18924"/>
                  </a:lnTo>
                  <a:lnTo>
                    <a:pt x="3152" y="17782"/>
                  </a:lnTo>
                  <a:cubicBezTo>
                    <a:pt x="2940" y="17274"/>
                    <a:pt x="2771" y="16767"/>
                    <a:pt x="2644" y="16238"/>
                  </a:cubicBezTo>
                  <a:cubicBezTo>
                    <a:pt x="1629" y="11924"/>
                    <a:pt x="4294" y="7186"/>
                    <a:pt x="7339" y="5304"/>
                  </a:cubicBezTo>
                  <a:lnTo>
                    <a:pt x="8270" y="4712"/>
                  </a:lnTo>
                  <a:lnTo>
                    <a:pt x="8693" y="5325"/>
                  </a:lnTo>
                  <a:lnTo>
                    <a:pt x="8693" y="2724"/>
                  </a:lnTo>
                  <a:cubicBezTo>
                    <a:pt x="8693" y="2406"/>
                    <a:pt x="8798" y="1624"/>
                    <a:pt x="9116" y="1624"/>
                  </a:cubicBezTo>
                  <a:cubicBezTo>
                    <a:pt x="9150" y="1622"/>
                    <a:pt x="9182" y="1620"/>
                    <a:pt x="9211" y="1620"/>
                  </a:cubicBezTo>
                  <a:close/>
                  <a:moveTo>
                    <a:pt x="9260" y="0"/>
                  </a:moveTo>
                  <a:cubicBezTo>
                    <a:pt x="9177" y="0"/>
                    <a:pt x="9094" y="6"/>
                    <a:pt x="9010" y="17"/>
                  </a:cubicBezTo>
                  <a:cubicBezTo>
                    <a:pt x="8185" y="59"/>
                    <a:pt x="7656" y="609"/>
                    <a:pt x="7360" y="1307"/>
                  </a:cubicBezTo>
                  <a:cubicBezTo>
                    <a:pt x="7191" y="1243"/>
                    <a:pt x="7022" y="1201"/>
                    <a:pt x="6853" y="1201"/>
                  </a:cubicBezTo>
                  <a:cubicBezTo>
                    <a:pt x="6261" y="1201"/>
                    <a:pt x="5711" y="1497"/>
                    <a:pt x="5372" y="1983"/>
                  </a:cubicBezTo>
                  <a:cubicBezTo>
                    <a:pt x="5055" y="2385"/>
                    <a:pt x="4907" y="2893"/>
                    <a:pt x="4992" y="3400"/>
                  </a:cubicBezTo>
                  <a:cubicBezTo>
                    <a:pt x="5097" y="3845"/>
                    <a:pt x="5309" y="4246"/>
                    <a:pt x="5626" y="4564"/>
                  </a:cubicBezTo>
                  <a:cubicBezTo>
                    <a:pt x="2432" y="7080"/>
                    <a:pt x="0" y="11945"/>
                    <a:pt x="1100" y="16598"/>
                  </a:cubicBezTo>
                  <a:cubicBezTo>
                    <a:pt x="1164" y="16873"/>
                    <a:pt x="1248" y="17169"/>
                    <a:pt x="1333" y="17444"/>
                  </a:cubicBezTo>
                  <a:cubicBezTo>
                    <a:pt x="1100" y="17549"/>
                    <a:pt x="889" y="17740"/>
                    <a:pt x="762" y="17972"/>
                  </a:cubicBezTo>
                  <a:cubicBezTo>
                    <a:pt x="614" y="18268"/>
                    <a:pt x="466" y="18861"/>
                    <a:pt x="1206" y="19580"/>
                  </a:cubicBezTo>
                  <a:cubicBezTo>
                    <a:pt x="1798" y="20172"/>
                    <a:pt x="2517" y="20658"/>
                    <a:pt x="3300" y="20975"/>
                  </a:cubicBezTo>
                  <a:cubicBezTo>
                    <a:pt x="3998" y="21779"/>
                    <a:pt x="4844" y="22414"/>
                    <a:pt x="5795" y="22879"/>
                  </a:cubicBezTo>
                  <a:cubicBezTo>
                    <a:pt x="6261" y="23112"/>
                    <a:pt x="6726" y="23302"/>
                    <a:pt x="7212" y="23429"/>
                  </a:cubicBezTo>
                  <a:cubicBezTo>
                    <a:pt x="7255" y="23788"/>
                    <a:pt x="7424" y="24127"/>
                    <a:pt x="7678" y="24381"/>
                  </a:cubicBezTo>
                  <a:cubicBezTo>
                    <a:pt x="7953" y="24613"/>
                    <a:pt x="8312" y="24740"/>
                    <a:pt x="8672" y="24740"/>
                  </a:cubicBezTo>
                  <a:cubicBezTo>
                    <a:pt x="8883" y="24719"/>
                    <a:pt x="9095" y="24677"/>
                    <a:pt x="9306" y="24613"/>
                  </a:cubicBezTo>
                  <a:cubicBezTo>
                    <a:pt x="9750" y="24444"/>
                    <a:pt x="10152" y="24190"/>
                    <a:pt x="10490" y="23852"/>
                  </a:cubicBezTo>
                  <a:cubicBezTo>
                    <a:pt x="11484" y="23809"/>
                    <a:pt x="12457" y="23683"/>
                    <a:pt x="13409" y="23471"/>
                  </a:cubicBezTo>
                  <a:cubicBezTo>
                    <a:pt x="14615" y="23175"/>
                    <a:pt x="15799" y="22731"/>
                    <a:pt x="16899" y="22139"/>
                  </a:cubicBezTo>
                  <a:cubicBezTo>
                    <a:pt x="17252" y="22228"/>
                    <a:pt x="17591" y="22272"/>
                    <a:pt x="17907" y="22272"/>
                  </a:cubicBezTo>
                  <a:cubicBezTo>
                    <a:pt x="18784" y="22272"/>
                    <a:pt x="19480" y="21936"/>
                    <a:pt x="19775" y="21314"/>
                  </a:cubicBezTo>
                  <a:cubicBezTo>
                    <a:pt x="19987" y="20827"/>
                    <a:pt x="19965" y="20256"/>
                    <a:pt x="19690" y="19812"/>
                  </a:cubicBezTo>
                  <a:cubicBezTo>
                    <a:pt x="20135" y="19241"/>
                    <a:pt x="20515" y="18628"/>
                    <a:pt x="20811" y="17972"/>
                  </a:cubicBezTo>
                  <a:lnTo>
                    <a:pt x="21107" y="17972"/>
                  </a:lnTo>
                  <a:cubicBezTo>
                    <a:pt x="23413" y="17888"/>
                    <a:pt x="25126" y="16598"/>
                    <a:pt x="25930" y="14313"/>
                  </a:cubicBezTo>
                  <a:cubicBezTo>
                    <a:pt x="26056" y="13996"/>
                    <a:pt x="26078" y="13637"/>
                    <a:pt x="25993" y="13319"/>
                  </a:cubicBezTo>
                  <a:lnTo>
                    <a:pt x="26014" y="13319"/>
                  </a:lnTo>
                  <a:cubicBezTo>
                    <a:pt x="28658" y="12431"/>
                    <a:pt x="29906" y="9026"/>
                    <a:pt x="28806" y="5748"/>
                  </a:cubicBezTo>
                  <a:cubicBezTo>
                    <a:pt x="28319" y="4246"/>
                    <a:pt x="27368" y="2956"/>
                    <a:pt x="26078" y="2068"/>
                  </a:cubicBezTo>
                  <a:cubicBezTo>
                    <a:pt x="25201" y="1488"/>
                    <a:pt x="24277" y="1192"/>
                    <a:pt x="23363" y="1192"/>
                  </a:cubicBezTo>
                  <a:cubicBezTo>
                    <a:pt x="22910" y="1192"/>
                    <a:pt x="22459" y="1265"/>
                    <a:pt x="22017" y="1412"/>
                  </a:cubicBezTo>
                  <a:cubicBezTo>
                    <a:pt x="21911" y="1455"/>
                    <a:pt x="21784" y="1497"/>
                    <a:pt x="21678" y="1539"/>
                  </a:cubicBezTo>
                  <a:lnTo>
                    <a:pt x="21594" y="1603"/>
                  </a:lnTo>
                  <a:lnTo>
                    <a:pt x="21488" y="1645"/>
                  </a:lnTo>
                  <a:lnTo>
                    <a:pt x="21298" y="1751"/>
                  </a:lnTo>
                  <a:cubicBezTo>
                    <a:pt x="21255" y="1772"/>
                    <a:pt x="21192" y="1793"/>
                    <a:pt x="21150" y="1835"/>
                  </a:cubicBezTo>
                  <a:cubicBezTo>
                    <a:pt x="20621" y="2174"/>
                    <a:pt x="20156" y="2618"/>
                    <a:pt x="19817" y="3125"/>
                  </a:cubicBezTo>
                  <a:cubicBezTo>
                    <a:pt x="19141" y="3908"/>
                    <a:pt x="18337" y="4944"/>
                    <a:pt x="17427" y="6192"/>
                  </a:cubicBezTo>
                  <a:cubicBezTo>
                    <a:pt x="15630" y="4733"/>
                    <a:pt x="13515" y="3696"/>
                    <a:pt x="11252" y="3168"/>
                  </a:cubicBezTo>
                  <a:cubicBezTo>
                    <a:pt x="11379" y="2047"/>
                    <a:pt x="11210" y="1222"/>
                    <a:pt x="10744" y="672"/>
                  </a:cubicBezTo>
                  <a:cubicBezTo>
                    <a:pt x="10375" y="248"/>
                    <a:pt x="9829" y="0"/>
                    <a:pt x="92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4"/>
            <p:cNvSpPr/>
            <p:nvPr/>
          </p:nvSpPr>
          <p:spPr>
            <a:xfrm>
              <a:off x="1724419" y="4008531"/>
              <a:ext cx="478352" cy="302169"/>
            </a:xfrm>
            <a:custGeom>
              <a:avLst/>
              <a:gdLst/>
              <a:ahLst/>
              <a:cxnLst/>
              <a:rect l="l" t="t" r="r" b="b"/>
              <a:pathLst>
                <a:path w="7290" h="4605" extrusionOk="0">
                  <a:moveTo>
                    <a:pt x="4120" y="0"/>
                  </a:moveTo>
                  <a:cubicBezTo>
                    <a:pt x="3949" y="0"/>
                    <a:pt x="3736" y="57"/>
                    <a:pt x="3472" y="203"/>
                  </a:cubicBezTo>
                  <a:cubicBezTo>
                    <a:pt x="2876" y="524"/>
                    <a:pt x="2343" y="752"/>
                    <a:pt x="1876" y="752"/>
                  </a:cubicBezTo>
                  <a:cubicBezTo>
                    <a:pt x="1449" y="752"/>
                    <a:pt x="1078" y="561"/>
                    <a:pt x="765" y="76"/>
                  </a:cubicBezTo>
                  <a:lnTo>
                    <a:pt x="765" y="76"/>
                  </a:lnTo>
                  <a:cubicBezTo>
                    <a:pt x="765" y="76"/>
                    <a:pt x="0" y="4604"/>
                    <a:pt x="3070" y="4604"/>
                  </a:cubicBezTo>
                  <a:cubicBezTo>
                    <a:pt x="3105" y="4604"/>
                    <a:pt x="3140" y="4603"/>
                    <a:pt x="3176" y="4602"/>
                  </a:cubicBezTo>
                  <a:cubicBezTo>
                    <a:pt x="5651" y="4518"/>
                    <a:pt x="6708" y="2847"/>
                    <a:pt x="7152" y="1557"/>
                  </a:cubicBezTo>
                  <a:cubicBezTo>
                    <a:pt x="7290" y="1164"/>
                    <a:pt x="7209" y="1029"/>
                    <a:pt x="7031" y="1029"/>
                  </a:cubicBezTo>
                  <a:cubicBezTo>
                    <a:pt x="6634" y="1029"/>
                    <a:pt x="5757" y="1705"/>
                    <a:pt x="5757" y="1705"/>
                  </a:cubicBezTo>
                  <a:cubicBezTo>
                    <a:pt x="5757" y="1705"/>
                    <a:pt x="6280" y="478"/>
                    <a:pt x="5440" y="478"/>
                  </a:cubicBezTo>
                  <a:cubicBezTo>
                    <a:pt x="5281" y="478"/>
                    <a:pt x="5074" y="522"/>
                    <a:pt x="4805" y="626"/>
                  </a:cubicBezTo>
                  <a:cubicBezTo>
                    <a:pt x="4805" y="626"/>
                    <a:pt x="4692" y="0"/>
                    <a:pt x="4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4"/>
            <p:cNvSpPr/>
            <p:nvPr/>
          </p:nvSpPr>
          <p:spPr>
            <a:xfrm>
              <a:off x="1913394" y="4049607"/>
              <a:ext cx="126314" cy="69423"/>
            </a:xfrm>
            <a:custGeom>
              <a:avLst/>
              <a:gdLst/>
              <a:ahLst/>
              <a:cxnLst/>
              <a:rect l="l" t="t" r="r" b="b"/>
              <a:pathLst>
                <a:path w="1925" h="1058" extrusionOk="0">
                  <a:moveTo>
                    <a:pt x="1925" y="0"/>
                  </a:moveTo>
                  <a:lnTo>
                    <a:pt x="0" y="1058"/>
                  </a:lnTo>
                  <a:cubicBezTo>
                    <a:pt x="740" y="952"/>
                    <a:pt x="1438" y="571"/>
                    <a:pt x="1925" y="0"/>
                  </a:cubicBezTo>
                  <a:close/>
                </a:path>
              </a:pathLst>
            </a:custGeom>
            <a:solidFill>
              <a:srgbClr val="FDF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4"/>
            <p:cNvSpPr/>
            <p:nvPr/>
          </p:nvSpPr>
          <p:spPr>
            <a:xfrm>
              <a:off x="1901321" y="4040683"/>
              <a:ext cx="148099" cy="86746"/>
            </a:xfrm>
            <a:custGeom>
              <a:avLst/>
              <a:gdLst/>
              <a:ahLst/>
              <a:cxnLst/>
              <a:rect l="l" t="t" r="r" b="b"/>
              <a:pathLst>
                <a:path w="2257" h="1322" extrusionOk="0">
                  <a:moveTo>
                    <a:pt x="2110" y="1"/>
                  </a:moveTo>
                  <a:cubicBezTo>
                    <a:pt x="2077" y="1"/>
                    <a:pt x="2047" y="17"/>
                    <a:pt x="2024" y="52"/>
                  </a:cubicBezTo>
                  <a:cubicBezTo>
                    <a:pt x="1538" y="601"/>
                    <a:pt x="882" y="961"/>
                    <a:pt x="163" y="1067"/>
                  </a:cubicBezTo>
                  <a:cubicBezTo>
                    <a:pt x="0" y="1067"/>
                    <a:pt x="14" y="1322"/>
                    <a:pt x="166" y="1322"/>
                  </a:cubicBezTo>
                  <a:cubicBezTo>
                    <a:pt x="172" y="1322"/>
                    <a:pt x="178" y="1321"/>
                    <a:pt x="184" y="1321"/>
                  </a:cubicBezTo>
                  <a:lnTo>
                    <a:pt x="205" y="1299"/>
                  </a:lnTo>
                  <a:cubicBezTo>
                    <a:pt x="988" y="1194"/>
                    <a:pt x="1707" y="813"/>
                    <a:pt x="2215" y="200"/>
                  </a:cubicBezTo>
                  <a:cubicBezTo>
                    <a:pt x="2257" y="136"/>
                    <a:pt x="2257" y="73"/>
                    <a:pt x="2193" y="30"/>
                  </a:cubicBezTo>
                  <a:cubicBezTo>
                    <a:pt x="2165" y="11"/>
                    <a:pt x="2136" y="1"/>
                    <a:pt x="21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4"/>
            <p:cNvSpPr/>
            <p:nvPr/>
          </p:nvSpPr>
          <p:spPr>
            <a:xfrm>
              <a:off x="1975796" y="4120341"/>
              <a:ext cx="126379" cy="69489"/>
            </a:xfrm>
            <a:custGeom>
              <a:avLst/>
              <a:gdLst/>
              <a:ahLst/>
              <a:cxnLst/>
              <a:rect l="l" t="t" r="r" b="b"/>
              <a:pathLst>
                <a:path w="1926" h="1059" extrusionOk="0">
                  <a:moveTo>
                    <a:pt x="1926" y="1"/>
                  </a:moveTo>
                  <a:lnTo>
                    <a:pt x="1" y="1058"/>
                  </a:lnTo>
                  <a:cubicBezTo>
                    <a:pt x="741" y="953"/>
                    <a:pt x="1439" y="593"/>
                    <a:pt x="1926" y="1"/>
                  </a:cubicBezTo>
                  <a:close/>
                </a:path>
              </a:pathLst>
            </a:custGeom>
            <a:solidFill>
              <a:srgbClr val="FDF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4"/>
            <p:cNvSpPr/>
            <p:nvPr/>
          </p:nvSpPr>
          <p:spPr>
            <a:xfrm>
              <a:off x="1962410" y="4111024"/>
              <a:ext cx="151708" cy="87206"/>
            </a:xfrm>
            <a:custGeom>
              <a:avLst/>
              <a:gdLst/>
              <a:ahLst/>
              <a:cxnLst/>
              <a:rect l="l" t="t" r="r" b="b"/>
              <a:pathLst>
                <a:path w="2312" h="1329" extrusionOk="0">
                  <a:moveTo>
                    <a:pt x="2127" y="1"/>
                  </a:moveTo>
                  <a:cubicBezTo>
                    <a:pt x="2090" y="1"/>
                    <a:pt x="2053" y="17"/>
                    <a:pt x="2024" y="58"/>
                  </a:cubicBezTo>
                  <a:cubicBezTo>
                    <a:pt x="1537" y="608"/>
                    <a:pt x="882" y="968"/>
                    <a:pt x="184" y="1073"/>
                  </a:cubicBezTo>
                  <a:cubicBezTo>
                    <a:pt x="0" y="1073"/>
                    <a:pt x="13" y="1328"/>
                    <a:pt x="166" y="1328"/>
                  </a:cubicBezTo>
                  <a:cubicBezTo>
                    <a:pt x="171" y="1328"/>
                    <a:pt x="178" y="1328"/>
                    <a:pt x="184" y="1327"/>
                  </a:cubicBezTo>
                  <a:lnTo>
                    <a:pt x="205" y="1306"/>
                  </a:lnTo>
                  <a:cubicBezTo>
                    <a:pt x="987" y="1200"/>
                    <a:pt x="1707" y="820"/>
                    <a:pt x="2235" y="206"/>
                  </a:cubicBezTo>
                  <a:cubicBezTo>
                    <a:pt x="2312" y="114"/>
                    <a:pt x="2222" y="1"/>
                    <a:pt x="21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4"/>
            <p:cNvSpPr/>
            <p:nvPr/>
          </p:nvSpPr>
          <p:spPr>
            <a:xfrm>
              <a:off x="1738526" y="4000591"/>
              <a:ext cx="477433" cy="318376"/>
            </a:xfrm>
            <a:custGeom>
              <a:avLst/>
              <a:gdLst/>
              <a:ahLst/>
              <a:cxnLst/>
              <a:rect l="l" t="t" r="r" b="b"/>
              <a:pathLst>
                <a:path w="7276" h="4852" extrusionOk="0">
                  <a:moveTo>
                    <a:pt x="3901" y="0"/>
                  </a:moveTo>
                  <a:cubicBezTo>
                    <a:pt x="3696" y="0"/>
                    <a:pt x="3462" y="71"/>
                    <a:pt x="3194" y="218"/>
                  </a:cubicBezTo>
                  <a:cubicBezTo>
                    <a:pt x="3130" y="240"/>
                    <a:pt x="3109" y="324"/>
                    <a:pt x="3152" y="388"/>
                  </a:cubicBezTo>
                  <a:cubicBezTo>
                    <a:pt x="3165" y="429"/>
                    <a:pt x="3205" y="452"/>
                    <a:pt x="3249" y="452"/>
                  </a:cubicBezTo>
                  <a:cubicBezTo>
                    <a:pt x="3273" y="452"/>
                    <a:pt x="3298" y="445"/>
                    <a:pt x="3321" y="430"/>
                  </a:cubicBezTo>
                  <a:cubicBezTo>
                    <a:pt x="3476" y="317"/>
                    <a:pt x="3659" y="261"/>
                    <a:pt x="3846" y="261"/>
                  </a:cubicBezTo>
                  <a:cubicBezTo>
                    <a:pt x="3939" y="261"/>
                    <a:pt x="4033" y="275"/>
                    <a:pt x="4125" y="303"/>
                  </a:cubicBezTo>
                  <a:cubicBezTo>
                    <a:pt x="4315" y="409"/>
                    <a:pt x="4421" y="578"/>
                    <a:pt x="4463" y="789"/>
                  </a:cubicBezTo>
                  <a:cubicBezTo>
                    <a:pt x="4484" y="811"/>
                    <a:pt x="4505" y="853"/>
                    <a:pt x="4526" y="874"/>
                  </a:cubicBezTo>
                  <a:cubicBezTo>
                    <a:pt x="4548" y="885"/>
                    <a:pt x="4569" y="890"/>
                    <a:pt x="4587" y="890"/>
                  </a:cubicBezTo>
                  <a:cubicBezTo>
                    <a:pt x="4606" y="890"/>
                    <a:pt x="4622" y="885"/>
                    <a:pt x="4632" y="874"/>
                  </a:cubicBezTo>
                  <a:cubicBezTo>
                    <a:pt x="4874" y="777"/>
                    <a:pt x="5081" y="729"/>
                    <a:pt x="5238" y="729"/>
                  </a:cubicBezTo>
                  <a:cubicBezTo>
                    <a:pt x="5356" y="729"/>
                    <a:pt x="5445" y="756"/>
                    <a:pt x="5499" y="811"/>
                  </a:cubicBezTo>
                  <a:cubicBezTo>
                    <a:pt x="5690" y="1022"/>
                    <a:pt x="5499" y="1593"/>
                    <a:pt x="5415" y="1784"/>
                  </a:cubicBezTo>
                  <a:cubicBezTo>
                    <a:pt x="5393" y="1826"/>
                    <a:pt x="5415" y="1889"/>
                    <a:pt x="5457" y="1932"/>
                  </a:cubicBezTo>
                  <a:cubicBezTo>
                    <a:pt x="5478" y="1953"/>
                    <a:pt x="5505" y="1963"/>
                    <a:pt x="5534" y="1963"/>
                  </a:cubicBezTo>
                  <a:cubicBezTo>
                    <a:pt x="5563" y="1963"/>
                    <a:pt x="5594" y="1953"/>
                    <a:pt x="5626" y="1932"/>
                  </a:cubicBezTo>
                  <a:cubicBezTo>
                    <a:pt x="6094" y="1557"/>
                    <a:pt x="6611" y="1283"/>
                    <a:pt x="6812" y="1283"/>
                  </a:cubicBezTo>
                  <a:cubicBezTo>
                    <a:pt x="6838" y="1283"/>
                    <a:pt x="6859" y="1287"/>
                    <a:pt x="6874" y="1297"/>
                  </a:cubicBezTo>
                  <a:cubicBezTo>
                    <a:pt x="6874" y="1297"/>
                    <a:pt x="6916" y="1382"/>
                    <a:pt x="6810" y="1635"/>
                  </a:cubicBezTo>
                  <a:cubicBezTo>
                    <a:pt x="6366" y="2947"/>
                    <a:pt x="5330" y="4512"/>
                    <a:pt x="2961" y="4596"/>
                  </a:cubicBezTo>
                  <a:cubicBezTo>
                    <a:pt x="2899" y="4603"/>
                    <a:pt x="2836" y="4606"/>
                    <a:pt x="2774" y="4606"/>
                  </a:cubicBezTo>
                  <a:cubicBezTo>
                    <a:pt x="2225" y="4606"/>
                    <a:pt x="1691" y="4361"/>
                    <a:pt x="1312" y="3962"/>
                  </a:cubicBezTo>
                  <a:cubicBezTo>
                    <a:pt x="254" y="2756"/>
                    <a:pt x="677" y="240"/>
                    <a:pt x="677" y="218"/>
                  </a:cubicBezTo>
                  <a:cubicBezTo>
                    <a:pt x="712" y="113"/>
                    <a:pt x="637" y="53"/>
                    <a:pt x="559" y="53"/>
                  </a:cubicBezTo>
                  <a:cubicBezTo>
                    <a:pt x="497" y="53"/>
                    <a:pt x="433" y="91"/>
                    <a:pt x="423" y="176"/>
                  </a:cubicBezTo>
                  <a:cubicBezTo>
                    <a:pt x="402" y="282"/>
                    <a:pt x="0" y="2820"/>
                    <a:pt x="1121" y="4110"/>
                  </a:cubicBezTo>
                  <a:cubicBezTo>
                    <a:pt x="1548" y="4598"/>
                    <a:pt x="2151" y="4851"/>
                    <a:pt x="2780" y="4851"/>
                  </a:cubicBezTo>
                  <a:cubicBezTo>
                    <a:pt x="2805" y="4851"/>
                    <a:pt x="2830" y="4851"/>
                    <a:pt x="2856" y="4850"/>
                  </a:cubicBezTo>
                  <a:lnTo>
                    <a:pt x="2961" y="4850"/>
                  </a:lnTo>
                  <a:cubicBezTo>
                    <a:pt x="5478" y="4766"/>
                    <a:pt x="6578" y="3116"/>
                    <a:pt x="7064" y="1741"/>
                  </a:cubicBezTo>
                  <a:cubicBezTo>
                    <a:pt x="7107" y="1614"/>
                    <a:pt x="7276" y="1276"/>
                    <a:pt x="7022" y="1086"/>
                  </a:cubicBezTo>
                  <a:cubicBezTo>
                    <a:pt x="6964" y="1045"/>
                    <a:pt x="6894" y="1028"/>
                    <a:pt x="6815" y="1028"/>
                  </a:cubicBezTo>
                  <a:cubicBezTo>
                    <a:pt x="6521" y="1028"/>
                    <a:pt x="6108" y="1275"/>
                    <a:pt x="5774" y="1509"/>
                  </a:cubicBezTo>
                  <a:cubicBezTo>
                    <a:pt x="5859" y="1212"/>
                    <a:pt x="5859" y="853"/>
                    <a:pt x="5668" y="641"/>
                  </a:cubicBezTo>
                  <a:cubicBezTo>
                    <a:pt x="5565" y="538"/>
                    <a:pt x="5424" y="484"/>
                    <a:pt x="5238" y="484"/>
                  </a:cubicBezTo>
                  <a:cubicBezTo>
                    <a:pt x="5083" y="484"/>
                    <a:pt x="4896" y="522"/>
                    <a:pt x="4674" y="599"/>
                  </a:cubicBezTo>
                  <a:cubicBezTo>
                    <a:pt x="4611" y="367"/>
                    <a:pt x="4442" y="176"/>
                    <a:pt x="4230" y="70"/>
                  </a:cubicBezTo>
                  <a:cubicBezTo>
                    <a:pt x="4129" y="24"/>
                    <a:pt x="4020" y="0"/>
                    <a:pt x="39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4"/>
            <p:cNvSpPr/>
            <p:nvPr/>
          </p:nvSpPr>
          <p:spPr>
            <a:xfrm>
              <a:off x="1485968" y="4396061"/>
              <a:ext cx="334518" cy="204989"/>
            </a:xfrm>
            <a:custGeom>
              <a:avLst/>
              <a:gdLst/>
              <a:ahLst/>
              <a:cxnLst/>
              <a:rect l="l" t="t" r="r" b="b"/>
              <a:pathLst>
                <a:path w="5098" h="3124" extrusionOk="0">
                  <a:moveTo>
                    <a:pt x="1457" y="0"/>
                  </a:moveTo>
                  <a:cubicBezTo>
                    <a:pt x="901" y="0"/>
                    <a:pt x="466" y="176"/>
                    <a:pt x="296" y="515"/>
                  </a:cubicBezTo>
                  <a:cubicBezTo>
                    <a:pt x="0" y="1150"/>
                    <a:pt x="762" y="2144"/>
                    <a:pt x="2009" y="2715"/>
                  </a:cubicBezTo>
                  <a:cubicBezTo>
                    <a:pt x="2590" y="2990"/>
                    <a:pt x="3171" y="3124"/>
                    <a:pt x="3656" y="3124"/>
                  </a:cubicBezTo>
                  <a:cubicBezTo>
                    <a:pt x="4213" y="3124"/>
                    <a:pt x="4643" y="2948"/>
                    <a:pt x="4801" y="2609"/>
                  </a:cubicBezTo>
                  <a:cubicBezTo>
                    <a:pt x="5097" y="1974"/>
                    <a:pt x="4336" y="980"/>
                    <a:pt x="3088" y="409"/>
                  </a:cubicBezTo>
                  <a:cubicBezTo>
                    <a:pt x="2517" y="134"/>
                    <a:pt x="1941" y="0"/>
                    <a:pt x="1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4"/>
            <p:cNvSpPr/>
            <p:nvPr/>
          </p:nvSpPr>
          <p:spPr>
            <a:xfrm>
              <a:off x="596406" y="3448822"/>
              <a:ext cx="1371209" cy="1244567"/>
            </a:xfrm>
            <a:custGeom>
              <a:avLst/>
              <a:gdLst/>
              <a:ahLst/>
              <a:cxnLst/>
              <a:rect l="l" t="t" r="r" b="b"/>
              <a:pathLst>
                <a:path w="20897" h="18967" extrusionOk="0">
                  <a:moveTo>
                    <a:pt x="8830" y="0"/>
                  </a:moveTo>
                  <a:cubicBezTo>
                    <a:pt x="8533" y="0"/>
                    <a:pt x="8266" y="28"/>
                    <a:pt x="8037" y="83"/>
                  </a:cubicBezTo>
                  <a:cubicBezTo>
                    <a:pt x="4442" y="908"/>
                    <a:pt x="0" y="6787"/>
                    <a:pt x="1333" y="12434"/>
                  </a:cubicBezTo>
                  <a:cubicBezTo>
                    <a:pt x="2401" y="16978"/>
                    <a:pt x="5671" y="18967"/>
                    <a:pt x="9530" y="18967"/>
                  </a:cubicBezTo>
                  <a:cubicBezTo>
                    <a:pt x="10485" y="18967"/>
                    <a:pt x="11476" y="18845"/>
                    <a:pt x="12479" y="18610"/>
                  </a:cubicBezTo>
                  <a:cubicBezTo>
                    <a:pt x="17512" y="17426"/>
                    <a:pt x="20896" y="13788"/>
                    <a:pt x="19585" y="8141"/>
                  </a:cubicBezTo>
                  <a:cubicBezTo>
                    <a:pt x="18369" y="2987"/>
                    <a:pt x="11938" y="0"/>
                    <a:pt x="8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4"/>
            <p:cNvSpPr/>
            <p:nvPr/>
          </p:nvSpPr>
          <p:spPr>
            <a:xfrm>
              <a:off x="1213923" y="3890815"/>
              <a:ext cx="285961" cy="185763"/>
            </a:xfrm>
            <a:custGeom>
              <a:avLst/>
              <a:gdLst/>
              <a:ahLst/>
              <a:cxnLst/>
              <a:rect l="l" t="t" r="r" b="b"/>
              <a:pathLst>
                <a:path w="4358" h="2831" extrusionOk="0">
                  <a:moveTo>
                    <a:pt x="1846" y="0"/>
                  </a:moveTo>
                  <a:cubicBezTo>
                    <a:pt x="1464" y="0"/>
                    <a:pt x="1270" y="178"/>
                    <a:pt x="1270" y="178"/>
                  </a:cubicBezTo>
                  <a:cubicBezTo>
                    <a:pt x="508" y="792"/>
                    <a:pt x="1" y="2124"/>
                    <a:pt x="910" y="2632"/>
                  </a:cubicBezTo>
                  <a:cubicBezTo>
                    <a:pt x="1168" y="2773"/>
                    <a:pt x="1458" y="2830"/>
                    <a:pt x="1756" y="2830"/>
                  </a:cubicBezTo>
                  <a:cubicBezTo>
                    <a:pt x="2484" y="2830"/>
                    <a:pt x="3258" y="2488"/>
                    <a:pt x="3723" y="2188"/>
                  </a:cubicBezTo>
                  <a:cubicBezTo>
                    <a:pt x="4358" y="1743"/>
                    <a:pt x="3850" y="982"/>
                    <a:pt x="2835" y="326"/>
                  </a:cubicBezTo>
                  <a:cubicBezTo>
                    <a:pt x="2426" y="76"/>
                    <a:pt x="2096" y="0"/>
                    <a:pt x="18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4"/>
            <p:cNvSpPr/>
            <p:nvPr/>
          </p:nvSpPr>
          <p:spPr>
            <a:xfrm>
              <a:off x="879475" y="3243049"/>
              <a:ext cx="432222" cy="293113"/>
            </a:xfrm>
            <a:custGeom>
              <a:avLst/>
              <a:gdLst/>
              <a:ahLst/>
              <a:cxnLst/>
              <a:rect l="l" t="t" r="r" b="b"/>
              <a:pathLst>
                <a:path w="6587" h="4467" extrusionOk="0">
                  <a:moveTo>
                    <a:pt x="4160" y="1"/>
                  </a:moveTo>
                  <a:cubicBezTo>
                    <a:pt x="4122" y="1"/>
                    <a:pt x="4082" y="2"/>
                    <a:pt x="4040" y="4"/>
                  </a:cubicBezTo>
                  <a:cubicBezTo>
                    <a:pt x="2835" y="89"/>
                    <a:pt x="2856" y="1908"/>
                    <a:pt x="2856" y="1908"/>
                  </a:cubicBezTo>
                  <a:cubicBezTo>
                    <a:pt x="2856" y="1908"/>
                    <a:pt x="2372" y="1203"/>
                    <a:pt x="1768" y="1203"/>
                  </a:cubicBezTo>
                  <a:cubicBezTo>
                    <a:pt x="1515" y="1203"/>
                    <a:pt x="1242" y="1326"/>
                    <a:pt x="974" y="1675"/>
                  </a:cubicBezTo>
                  <a:cubicBezTo>
                    <a:pt x="1" y="2923"/>
                    <a:pt x="2285" y="4023"/>
                    <a:pt x="2285" y="4023"/>
                  </a:cubicBezTo>
                  <a:cubicBezTo>
                    <a:pt x="2285" y="4023"/>
                    <a:pt x="2690" y="3777"/>
                    <a:pt x="3274" y="3777"/>
                  </a:cubicBezTo>
                  <a:cubicBezTo>
                    <a:pt x="3732" y="3777"/>
                    <a:pt x="4298" y="3928"/>
                    <a:pt x="4865" y="4467"/>
                  </a:cubicBezTo>
                  <a:cubicBezTo>
                    <a:pt x="4865" y="4467"/>
                    <a:pt x="6586" y="1"/>
                    <a:pt x="41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4"/>
            <p:cNvSpPr/>
            <p:nvPr/>
          </p:nvSpPr>
          <p:spPr>
            <a:xfrm>
              <a:off x="633020" y="4118963"/>
              <a:ext cx="618445" cy="412997"/>
            </a:xfrm>
            <a:custGeom>
              <a:avLst/>
              <a:gdLst/>
              <a:ahLst/>
              <a:cxnLst/>
              <a:rect l="l" t="t" r="r" b="b"/>
              <a:pathLst>
                <a:path w="9425" h="6294" extrusionOk="0">
                  <a:moveTo>
                    <a:pt x="6253" y="1"/>
                  </a:moveTo>
                  <a:cubicBezTo>
                    <a:pt x="6136" y="1248"/>
                    <a:pt x="5211" y="1507"/>
                    <a:pt x="3924" y="1507"/>
                  </a:cubicBezTo>
                  <a:cubicBezTo>
                    <a:pt x="3815" y="1507"/>
                    <a:pt x="3702" y="1506"/>
                    <a:pt x="3588" y="1502"/>
                  </a:cubicBezTo>
                  <a:cubicBezTo>
                    <a:pt x="3562" y="1502"/>
                    <a:pt x="3536" y="1501"/>
                    <a:pt x="3511" y="1501"/>
                  </a:cubicBezTo>
                  <a:cubicBezTo>
                    <a:pt x="2140" y="1501"/>
                    <a:pt x="2467" y="2623"/>
                    <a:pt x="2467" y="2623"/>
                  </a:cubicBezTo>
                  <a:cubicBezTo>
                    <a:pt x="415" y="2835"/>
                    <a:pt x="2065" y="4188"/>
                    <a:pt x="2065" y="4188"/>
                  </a:cubicBezTo>
                  <a:cubicBezTo>
                    <a:pt x="2065" y="4188"/>
                    <a:pt x="1468" y="4077"/>
                    <a:pt x="969" y="4077"/>
                  </a:cubicBezTo>
                  <a:cubicBezTo>
                    <a:pt x="427" y="4077"/>
                    <a:pt x="1" y="4208"/>
                    <a:pt x="584" y="4759"/>
                  </a:cubicBezTo>
                  <a:cubicBezTo>
                    <a:pt x="1355" y="5501"/>
                    <a:pt x="2521" y="6294"/>
                    <a:pt x="4024" y="6294"/>
                  </a:cubicBezTo>
                  <a:cubicBezTo>
                    <a:pt x="4665" y="6294"/>
                    <a:pt x="5367" y="6150"/>
                    <a:pt x="6126" y="5796"/>
                  </a:cubicBezTo>
                  <a:cubicBezTo>
                    <a:pt x="9425" y="4252"/>
                    <a:pt x="6253" y="1"/>
                    <a:pt x="6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4"/>
            <p:cNvSpPr/>
            <p:nvPr/>
          </p:nvSpPr>
          <p:spPr>
            <a:xfrm>
              <a:off x="782363" y="4280839"/>
              <a:ext cx="186026" cy="36811"/>
            </a:xfrm>
            <a:custGeom>
              <a:avLst/>
              <a:gdLst/>
              <a:ahLst/>
              <a:cxnLst/>
              <a:rect l="l" t="t" r="r" b="b"/>
              <a:pathLst>
                <a:path w="2835" h="561" extrusionOk="0">
                  <a:moveTo>
                    <a:pt x="195" y="1"/>
                  </a:moveTo>
                  <a:cubicBezTo>
                    <a:pt x="133" y="1"/>
                    <a:pt x="80" y="28"/>
                    <a:pt x="64" y="93"/>
                  </a:cubicBezTo>
                  <a:cubicBezTo>
                    <a:pt x="0" y="156"/>
                    <a:pt x="22" y="262"/>
                    <a:pt x="106" y="304"/>
                  </a:cubicBezTo>
                  <a:cubicBezTo>
                    <a:pt x="512" y="459"/>
                    <a:pt x="937" y="561"/>
                    <a:pt x="1378" y="561"/>
                  </a:cubicBezTo>
                  <a:cubicBezTo>
                    <a:pt x="1419" y="561"/>
                    <a:pt x="1461" y="560"/>
                    <a:pt x="1502" y="558"/>
                  </a:cubicBezTo>
                  <a:cubicBezTo>
                    <a:pt x="1904" y="558"/>
                    <a:pt x="2327" y="495"/>
                    <a:pt x="2708" y="347"/>
                  </a:cubicBezTo>
                  <a:cubicBezTo>
                    <a:pt x="2792" y="325"/>
                    <a:pt x="2834" y="241"/>
                    <a:pt x="2813" y="177"/>
                  </a:cubicBezTo>
                  <a:cubicBezTo>
                    <a:pt x="2782" y="115"/>
                    <a:pt x="2740" y="76"/>
                    <a:pt x="2686" y="76"/>
                  </a:cubicBezTo>
                  <a:cubicBezTo>
                    <a:pt x="2667" y="76"/>
                    <a:pt x="2646" y="81"/>
                    <a:pt x="2623" y="93"/>
                  </a:cubicBezTo>
                  <a:cubicBezTo>
                    <a:pt x="2268" y="208"/>
                    <a:pt x="1900" y="266"/>
                    <a:pt x="1535" y="266"/>
                  </a:cubicBezTo>
                  <a:cubicBezTo>
                    <a:pt x="1095" y="266"/>
                    <a:pt x="659" y="181"/>
                    <a:pt x="254" y="8"/>
                  </a:cubicBezTo>
                  <a:cubicBezTo>
                    <a:pt x="234" y="3"/>
                    <a:pt x="214" y="1"/>
                    <a:pt x="1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4"/>
            <p:cNvSpPr/>
            <p:nvPr/>
          </p:nvSpPr>
          <p:spPr>
            <a:xfrm>
              <a:off x="757363" y="4385419"/>
              <a:ext cx="184648" cy="34974"/>
            </a:xfrm>
            <a:custGeom>
              <a:avLst/>
              <a:gdLst/>
              <a:ahLst/>
              <a:cxnLst/>
              <a:rect l="l" t="t" r="r" b="b"/>
              <a:pathLst>
                <a:path w="2814" h="533" extrusionOk="0">
                  <a:moveTo>
                    <a:pt x="151" y="0"/>
                  </a:moveTo>
                  <a:cubicBezTo>
                    <a:pt x="99" y="0"/>
                    <a:pt x="57" y="29"/>
                    <a:pt x="43" y="85"/>
                  </a:cubicBezTo>
                  <a:cubicBezTo>
                    <a:pt x="1" y="148"/>
                    <a:pt x="22" y="233"/>
                    <a:pt x="106" y="275"/>
                  </a:cubicBezTo>
                  <a:cubicBezTo>
                    <a:pt x="487" y="447"/>
                    <a:pt x="902" y="532"/>
                    <a:pt x="1336" y="532"/>
                  </a:cubicBezTo>
                  <a:cubicBezTo>
                    <a:pt x="1384" y="532"/>
                    <a:pt x="1433" y="531"/>
                    <a:pt x="1481" y="529"/>
                  </a:cubicBezTo>
                  <a:cubicBezTo>
                    <a:pt x="1883" y="529"/>
                    <a:pt x="2306" y="466"/>
                    <a:pt x="2687" y="360"/>
                  </a:cubicBezTo>
                  <a:cubicBezTo>
                    <a:pt x="2771" y="318"/>
                    <a:pt x="2814" y="254"/>
                    <a:pt x="2792" y="170"/>
                  </a:cubicBezTo>
                  <a:cubicBezTo>
                    <a:pt x="2775" y="117"/>
                    <a:pt x="2715" y="79"/>
                    <a:pt x="2647" y="79"/>
                  </a:cubicBezTo>
                  <a:cubicBezTo>
                    <a:pt x="2632" y="79"/>
                    <a:pt x="2617" y="81"/>
                    <a:pt x="2602" y="85"/>
                  </a:cubicBezTo>
                  <a:cubicBezTo>
                    <a:pt x="2241" y="202"/>
                    <a:pt x="1871" y="261"/>
                    <a:pt x="1502" y="261"/>
                  </a:cubicBezTo>
                  <a:cubicBezTo>
                    <a:pt x="1072" y="261"/>
                    <a:pt x="643" y="181"/>
                    <a:pt x="233" y="21"/>
                  </a:cubicBezTo>
                  <a:cubicBezTo>
                    <a:pt x="205" y="7"/>
                    <a:pt x="177" y="0"/>
                    <a:pt x="1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4"/>
            <p:cNvSpPr/>
            <p:nvPr/>
          </p:nvSpPr>
          <p:spPr>
            <a:xfrm>
              <a:off x="636629" y="4110564"/>
              <a:ext cx="531567" cy="430385"/>
            </a:xfrm>
            <a:custGeom>
              <a:avLst/>
              <a:gdLst/>
              <a:ahLst/>
              <a:cxnLst/>
              <a:rect l="l" t="t" r="r" b="b"/>
              <a:pathLst>
                <a:path w="8101" h="6559" extrusionOk="0">
                  <a:moveTo>
                    <a:pt x="6185" y="1"/>
                  </a:moveTo>
                  <a:cubicBezTo>
                    <a:pt x="6161" y="1"/>
                    <a:pt x="6135" y="8"/>
                    <a:pt x="6113" y="23"/>
                  </a:cubicBezTo>
                  <a:cubicBezTo>
                    <a:pt x="6049" y="86"/>
                    <a:pt x="6028" y="171"/>
                    <a:pt x="6071" y="234"/>
                  </a:cubicBezTo>
                  <a:cubicBezTo>
                    <a:pt x="6092" y="256"/>
                    <a:pt x="7784" y="2582"/>
                    <a:pt x="7340" y="4337"/>
                  </a:cubicBezTo>
                  <a:cubicBezTo>
                    <a:pt x="7149" y="5014"/>
                    <a:pt x="6663" y="5564"/>
                    <a:pt x="6007" y="5818"/>
                  </a:cubicBezTo>
                  <a:cubicBezTo>
                    <a:pt x="5272" y="6160"/>
                    <a:pt x="4588" y="6301"/>
                    <a:pt x="3960" y="6301"/>
                  </a:cubicBezTo>
                  <a:cubicBezTo>
                    <a:pt x="2530" y="6301"/>
                    <a:pt x="1393" y="5567"/>
                    <a:pt x="614" y="4803"/>
                  </a:cubicBezTo>
                  <a:cubicBezTo>
                    <a:pt x="381" y="4591"/>
                    <a:pt x="381" y="4485"/>
                    <a:pt x="381" y="4485"/>
                  </a:cubicBezTo>
                  <a:cubicBezTo>
                    <a:pt x="422" y="4404"/>
                    <a:pt x="621" y="4366"/>
                    <a:pt x="900" y="4366"/>
                  </a:cubicBezTo>
                  <a:cubicBezTo>
                    <a:pt x="1197" y="4366"/>
                    <a:pt x="1585" y="4409"/>
                    <a:pt x="1968" y="4485"/>
                  </a:cubicBezTo>
                  <a:cubicBezTo>
                    <a:pt x="1988" y="4492"/>
                    <a:pt x="2008" y="4495"/>
                    <a:pt x="2027" y="4495"/>
                  </a:cubicBezTo>
                  <a:cubicBezTo>
                    <a:pt x="2178" y="4495"/>
                    <a:pt x="2245" y="4286"/>
                    <a:pt x="2095" y="4210"/>
                  </a:cubicBezTo>
                  <a:cubicBezTo>
                    <a:pt x="1925" y="4062"/>
                    <a:pt x="1439" y="3576"/>
                    <a:pt x="1523" y="3280"/>
                  </a:cubicBezTo>
                  <a:cubicBezTo>
                    <a:pt x="1587" y="3090"/>
                    <a:pt x="1904" y="2942"/>
                    <a:pt x="2412" y="2899"/>
                  </a:cubicBezTo>
                  <a:cubicBezTo>
                    <a:pt x="2454" y="2878"/>
                    <a:pt x="2496" y="2857"/>
                    <a:pt x="2518" y="2836"/>
                  </a:cubicBezTo>
                  <a:cubicBezTo>
                    <a:pt x="2539" y="2793"/>
                    <a:pt x="2560" y="2751"/>
                    <a:pt x="2539" y="2709"/>
                  </a:cubicBezTo>
                  <a:cubicBezTo>
                    <a:pt x="2475" y="2497"/>
                    <a:pt x="2518" y="2244"/>
                    <a:pt x="2644" y="2053"/>
                  </a:cubicBezTo>
                  <a:cubicBezTo>
                    <a:pt x="2792" y="1863"/>
                    <a:pt x="3089" y="1778"/>
                    <a:pt x="3533" y="1778"/>
                  </a:cubicBezTo>
                  <a:cubicBezTo>
                    <a:pt x="3596" y="1778"/>
                    <a:pt x="3660" y="1715"/>
                    <a:pt x="3681" y="1630"/>
                  </a:cubicBezTo>
                  <a:cubicBezTo>
                    <a:pt x="3681" y="1546"/>
                    <a:pt x="3617" y="1482"/>
                    <a:pt x="3533" y="1482"/>
                  </a:cubicBezTo>
                  <a:cubicBezTo>
                    <a:pt x="3004" y="1482"/>
                    <a:pt x="2623" y="1609"/>
                    <a:pt x="2412" y="1884"/>
                  </a:cubicBezTo>
                  <a:cubicBezTo>
                    <a:pt x="2264" y="2096"/>
                    <a:pt x="2200" y="2370"/>
                    <a:pt x="2243" y="2624"/>
                  </a:cubicBezTo>
                  <a:cubicBezTo>
                    <a:pt x="1672" y="2709"/>
                    <a:pt x="1354" y="2878"/>
                    <a:pt x="1249" y="3195"/>
                  </a:cubicBezTo>
                  <a:cubicBezTo>
                    <a:pt x="1164" y="3513"/>
                    <a:pt x="1375" y="3851"/>
                    <a:pt x="1587" y="4105"/>
                  </a:cubicBezTo>
                  <a:cubicBezTo>
                    <a:pt x="1381" y="4081"/>
                    <a:pt x="1148" y="4060"/>
                    <a:pt x="928" y="4060"/>
                  </a:cubicBezTo>
                  <a:cubicBezTo>
                    <a:pt x="562" y="4060"/>
                    <a:pt x="233" y="4118"/>
                    <a:pt x="128" y="4316"/>
                  </a:cubicBezTo>
                  <a:cubicBezTo>
                    <a:pt x="1" y="4591"/>
                    <a:pt x="318" y="4887"/>
                    <a:pt x="424" y="4993"/>
                  </a:cubicBezTo>
                  <a:cubicBezTo>
                    <a:pt x="1249" y="5797"/>
                    <a:pt x="2433" y="6558"/>
                    <a:pt x="3956" y="6558"/>
                  </a:cubicBezTo>
                  <a:cubicBezTo>
                    <a:pt x="4717" y="6558"/>
                    <a:pt x="5457" y="6389"/>
                    <a:pt x="6134" y="6072"/>
                  </a:cubicBezTo>
                  <a:cubicBezTo>
                    <a:pt x="6874" y="5776"/>
                    <a:pt x="7424" y="5162"/>
                    <a:pt x="7636" y="4401"/>
                  </a:cubicBezTo>
                  <a:cubicBezTo>
                    <a:pt x="8101" y="2519"/>
                    <a:pt x="6388" y="150"/>
                    <a:pt x="6303" y="65"/>
                  </a:cubicBezTo>
                  <a:cubicBezTo>
                    <a:pt x="6276" y="24"/>
                    <a:pt x="6231" y="1"/>
                    <a:pt x="61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4"/>
            <p:cNvSpPr/>
            <p:nvPr/>
          </p:nvSpPr>
          <p:spPr>
            <a:xfrm>
              <a:off x="1061299" y="4570470"/>
              <a:ext cx="206826" cy="192325"/>
            </a:xfrm>
            <a:custGeom>
              <a:avLst/>
              <a:gdLst/>
              <a:ahLst/>
              <a:cxnLst/>
              <a:rect l="l" t="t" r="r" b="b"/>
              <a:pathLst>
                <a:path w="3152" h="2931" extrusionOk="0">
                  <a:moveTo>
                    <a:pt x="2299" y="0"/>
                  </a:moveTo>
                  <a:cubicBezTo>
                    <a:pt x="1864" y="0"/>
                    <a:pt x="1297" y="308"/>
                    <a:pt x="846" y="818"/>
                  </a:cubicBezTo>
                  <a:cubicBezTo>
                    <a:pt x="191" y="1537"/>
                    <a:pt x="0" y="2404"/>
                    <a:pt x="402" y="2764"/>
                  </a:cubicBezTo>
                  <a:cubicBezTo>
                    <a:pt x="522" y="2877"/>
                    <a:pt x="683" y="2930"/>
                    <a:pt x="867" y="2930"/>
                  </a:cubicBezTo>
                  <a:cubicBezTo>
                    <a:pt x="1300" y="2930"/>
                    <a:pt x="1860" y="2634"/>
                    <a:pt x="2306" y="2129"/>
                  </a:cubicBezTo>
                  <a:cubicBezTo>
                    <a:pt x="2961" y="1410"/>
                    <a:pt x="3152" y="522"/>
                    <a:pt x="2750" y="162"/>
                  </a:cubicBezTo>
                  <a:cubicBezTo>
                    <a:pt x="2633" y="52"/>
                    <a:pt x="2477" y="0"/>
                    <a:pt x="22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4"/>
            <p:cNvSpPr/>
            <p:nvPr/>
          </p:nvSpPr>
          <p:spPr>
            <a:xfrm>
              <a:off x="986365" y="3826182"/>
              <a:ext cx="184648" cy="184648"/>
            </a:xfrm>
            <a:custGeom>
              <a:avLst/>
              <a:gdLst/>
              <a:ahLst/>
              <a:cxnLst/>
              <a:rect l="l" t="t" r="r" b="b"/>
              <a:pathLst>
                <a:path w="2814" h="2814" extrusionOk="0">
                  <a:moveTo>
                    <a:pt x="1417" y="0"/>
                  </a:moveTo>
                  <a:cubicBezTo>
                    <a:pt x="635" y="0"/>
                    <a:pt x="0" y="635"/>
                    <a:pt x="0" y="1417"/>
                  </a:cubicBezTo>
                  <a:cubicBezTo>
                    <a:pt x="0" y="2179"/>
                    <a:pt x="635" y="2813"/>
                    <a:pt x="1417" y="2813"/>
                  </a:cubicBezTo>
                  <a:cubicBezTo>
                    <a:pt x="2179" y="2813"/>
                    <a:pt x="2813" y="2179"/>
                    <a:pt x="2813" y="1417"/>
                  </a:cubicBezTo>
                  <a:cubicBezTo>
                    <a:pt x="2813" y="635"/>
                    <a:pt x="2179" y="0"/>
                    <a:pt x="1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4"/>
            <p:cNvSpPr/>
            <p:nvPr/>
          </p:nvSpPr>
          <p:spPr>
            <a:xfrm>
              <a:off x="1408213" y="3673493"/>
              <a:ext cx="186026" cy="186026"/>
            </a:xfrm>
            <a:custGeom>
              <a:avLst/>
              <a:gdLst/>
              <a:ahLst/>
              <a:cxnLst/>
              <a:rect l="l" t="t" r="r" b="b"/>
              <a:pathLst>
                <a:path w="2835" h="2835" extrusionOk="0">
                  <a:moveTo>
                    <a:pt x="1418" y="1"/>
                  </a:moveTo>
                  <a:cubicBezTo>
                    <a:pt x="635" y="1"/>
                    <a:pt x="1" y="635"/>
                    <a:pt x="1" y="1418"/>
                  </a:cubicBezTo>
                  <a:cubicBezTo>
                    <a:pt x="1" y="2200"/>
                    <a:pt x="635" y="2835"/>
                    <a:pt x="1418" y="2835"/>
                  </a:cubicBezTo>
                  <a:cubicBezTo>
                    <a:pt x="2200" y="2835"/>
                    <a:pt x="2835" y="2200"/>
                    <a:pt x="2835" y="1418"/>
                  </a:cubicBezTo>
                  <a:cubicBezTo>
                    <a:pt x="2835" y="635"/>
                    <a:pt x="2200" y="1"/>
                    <a:pt x="14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4"/>
            <p:cNvSpPr/>
            <p:nvPr/>
          </p:nvSpPr>
          <p:spPr>
            <a:xfrm>
              <a:off x="1066876" y="3855316"/>
              <a:ext cx="56956" cy="55578"/>
            </a:xfrm>
            <a:custGeom>
              <a:avLst/>
              <a:gdLst/>
              <a:ahLst/>
              <a:cxnLst/>
              <a:rect l="l" t="t" r="r" b="b"/>
              <a:pathLst>
                <a:path w="868" h="847" extrusionOk="0">
                  <a:moveTo>
                    <a:pt x="444" y="0"/>
                  </a:moveTo>
                  <a:cubicBezTo>
                    <a:pt x="212" y="0"/>
                    <a:pt x="0" y="191"/>
                    <a:pt x="0" y="423"/>
                  </a:cubicBezTo>
                  <a:cubicBezTo>
                    <a:pt x="0" y="656"/>
                    <a:pt x="212" y="846"/>
                    <a:pt x="444" y="846"/>
                  </a:cubicBezTo>
                  <a:cubicBezTo>
                    <a:pt x="677" y="846"/>
                    <a:pt x="867" y="656"/>
                    <a:pt x="867" y="423"/>
                  </a:cubicBezTo>
                  <a:cubicBezTo>
                    <a:pt x="867" y="191"/>
                    <a:pt x="677" y="0"/>
                    <a:pt x="4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4"/>
            <p:cNvSpPr/>
            <p:nvPr/>
          </p:nvSpPr>
          <p:spPr>
            <a:xfrm>
              <a:off x="1502569" y="3698493"/>
              <a:ext cx="55578" cy="55578"/>
            </a:xfrm>
            <a:custGeom>
              <a:avLst/>
              <a:gdLst/>
              <a:ahLst/>
              <a:cxnLst/>
              <a:rect l="l" t="t" r="r" b="b"/>
              <a:pathLst>
                <a:path w="847" h="847" extrusionOk="0">
                  <a:moveTo>
                    <a:pt x="424" y="0"/>
                  </a:moveTo>
                  <a:cubicBezTo>
                    <a:pt x="191" y="0"/>
                    <a:pt x="1" y="191"/>
                    <a:pt x="1" y="423"/>
                  </a:cubicBezTo>
                  <a:cubicBezTo>
                    <a:pt x="1" y="656"/>
                    <a:pt x="191" y="846"/>
                    <a:pt x="424" y="846"/>
                  </a:cubicBezTo>
                  <a:cubicBezTo>
                    <a:pt x="657" y="846"/>
                    <a:pt x="847" y="656"/>
                    <a:pt x="847" y="423"/>
                  </a:cubicBezTo>
                  <a:cubicBezTo>
                    <a:pt x="847" y="191"/>
                    <a:pt x="657" y="0"/>
                    <a:pt x="4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4"/>
            <p:cNvSpPr/>
            <p:nvPr/>
          </p:nvSpPr>
          <p:spPr>
            <a:xfrm>
              <a:off x="1523436" y="3350135"/>
              <a:ext cx="717527" cy="698170"/>
            </a:xfrm>
            <a:custGeom>
              <a:avLst/>
              <a:gdLst/>
              <a:ahLst/>
              <a:cxnLst/>
              <a:rect l="l" t="t" r="r" b="b"/>
              <a:pathLst>
                <a:path w="10935" h="10640" extrusionOk="0">
                  <a:moveTo>
                    <a:pt x="6831" y="1"/>
                  </a:moveTo>
                  <a:cubicBezTo>
                    <a:pt x="6831" y="1"/>
                    <a:pt x="5266" y="868"/>
                    <a:pt x="635" y="8059"/>
                  </a:cubicBezTo>
                  <a:cubicBezTo>
                    <a:pt x="0" y="9074"/>
                    <a:pt x="571" y="10406"/>
                    <a:pt x="1756" y="10639"/>
                  </a:cubicBezTo>
                  <a:lnTo>
                    <a:pt x="10934" y="10110"/>
                  </a:lnTo>
                  <a:cubicBezTo>
                    <a:pt x="10934" y="10110"/>
                    <a:pt x="9877" y="1862"/>
                    <a:pt x="68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4"/>
            <p:cNvSpPr/>
            <p:nvPr/>
          </p:nvSpPr>
          <p:spPr>
            <a:xfrm>
              <a:off x="1799550" y="3322117"/>
              <a:ext cx="655125" cy="704141"/>
            </a:xfrm>
            <a:custGeom>
              <a:avLst/>
              <a:gdLst/>
              <a:ahLst/>
              <a:cxnLst/>
              <a:rect l="l" t="t" r="r" b="b"/>
              <a:pathLst>
                <a:path w="9984" h="10731" extrusionOk="0">
                  <a:moveTo>
                    <a:pt x="4320" y="1"/>
                  </a:moveTo>
                  <a:cubicBezTo>
                    <a:pt x="3956" y="1"/>
                    <a:pt x="3592" y="57"/>
                    <a:pt x="3237" y="174"/>
                  </a:cubicBezTo>
                  <a:cubicBezTo>
                    <a:pt x="1016" y="914"/>
                    <a:pt x="1" y="3854"/>
                    <a:pt x="953" y="6730"/>
                  </a:cubicBezTo>
                  <a:cubicBezTo>
                    <a:pt x="1755" y="9136"/>
                    <a:pt x="3712" y="10731"/>
                    <a:pt x="5650" y="10731"/>
                  </a:cubicBezTo>
                  <a:cubicBezTo>
                    <a:pt x="6012" y="10731"/>
                    <a:pt x="6373" y="10675"/>
                    <a:pt x="6726" y="10558"/>
                  </a:cubicBezTo>
                  <a:cubicBezTo>
                    <a:pt x="8947" y="9818"/>
                    <a:pt x="9983" y="6878"/>
                    <a:pt x="9011" y="4002"/>
                  </a:cubicBezTo>
                  <a:cubicBezTo>
                    <a:pt x="8192" y="1582"/>
                    <a:pt x="6251" y="1"/>
                    <a:pt x="4320" y="1"/>
                  </a:cubicBezTo>
                  <a:close/>
                </a:path>
              </a:pathLst>
            </a:custGeom>
            <a:solidFill>
              <a:srgbClr val="B21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4"/>
            <p:cNvSpPr/>
            <p:nvPr/>
          </p:nvSpPr>
          <p:spPr>
            <a:xfrm>
              <a:off x="1873106" y="3402431"/>
              <a:ext cx="505255" cy="543510"/>
            </a:xfrm>
            <a:custGeom>
              <a:avLst/>
              <a:gdLst/>
              <a:ahLst/>
              <a:cxnLst/>
              <a:rect l="l" t="t" r="r" b="b"/>
              <a:pathLst>
                <a:path w="7700" h="8283" extrusionOk="0">
                  <a:moveTo>
                    <a:pt x="3332" y="1"/>
                  </a:moveTo>
                  <a:cubicBezTo>
                    <a:pt x="3051" y="1"/>
                    <a:pt x="2771" y="44"/>
                    <a:pt x="2497" y="135"/>
                  </a:cubicBezTo>
                  <a:cubicBezTo>
                    <a:pt x="783" y="706"/>
                    <a:pt x="1" y="2969"/>
                    <a:pt x="741" y="5189"/>
                  </a:cubicBezTo>
                  <a:cubicBezTo>
                    <a:pt x="1365" y="7044"/>
                    <a:pt x="2877" y="8282"/>
                    <a:pt x="4363" y="8282"/>
                  </a:cubicBezTo>
                  <a:cubicBezTo>
                    <a:pt x="4639" y="8282"/>
                    <a:pt x="4914" y="8240"/>
                    <a:pt x="5182" y="8150"/>
                  </a:cubicBezTo>
                  <a:cubicBezTo>
                    <a:pt x="6917" y="7558"/>
                    <a:pt x="7699" y="5295"/>
                    <a:pt x="6959" y="3095"/>
                  </a:cubicBezTo>
                  <a:cubicBezTo>
                    <a:pt x="6336" y="1226"/>
                    <a:pt x="4828" y="1"/>
                    <a:pt x="3332" y="1"/>
                  </a:cubicBezTo>
                  <a:close/>
                </a:path>
              </a:pathLst>
            </a:custGeom>
            <a:solidFill>
              <a:srgbClr val="6F00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4"/>
            <p:cNvSpPr/>
            <p:nvPr/>
          </p:nvSpPr>
          <p:spPr>
            <a:xfrm>
              <a:off x="1909195" y="4017651"/>
              <a:ext cx="156891" cy="162206"/>
            </a:xfrm>
            <a:custGeom>
              <a:avLst/>
              <a:gdLst/>
              <a:ahLst/>
              <a:cxnLst/>
              <a:rect l="l" t="t" r="r" b="b"/>
              <a:pathLst>
                <a:path w="2391" h="2472" extrusionOk="0">
                  <a:moveTo>
                    <a:pt x="1820" y="1"/>
                  </a:moveTo>
                  <a:lnTo>
                    <a:pt x="1" y="107"/>
                  </a:lnTo>
                  <a:lnTo>
                    <a:pt x="868" y="2243"/>
                  </a:lnTo>
                  <a:cubicBezTo>
                    <a:pt x="868" y="2243"/>
                    <a:pt x="1111" y="2472"/>
                    <a:pt x="1473" y="2472"/>
                  </a:cubicBezTo>
                  <a:cubicBezTo>
                    <a:pt x="1733" y="2472"/>
                    <a:pt x="2055" y="2353"/>
                    <a:pt x="2391" y="1946"/>
                  </a:cubicBezTo>
                  <a:lnTo>
                    <a:pt x="1820" y="1"/>
                  </a:lnTo>
                  <a:close/>
                </a:path>
              </a:pathLst>
            </a:custGeom>
            <a:solidFill>
              <a:srgbClr val="910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3" name="Google Shape;1203;p34"/>
          <p:cNvGrpSpPr/>
          <p:nvPr/>
        </p:nvGrpSpPr>
        <p:grpSpPr>
          <a:xfrm>
            <a:off x="7176825" y="2719363"/>
            <a:ext cx="1543553" cy="1722453"/>
            <a:chOff x="7176825" y="2719363"/>
            <a:chExt cx="1543553" cy="1722453"/>
          </a:xfrm>
        </p:grpSpPr>
        <p:sp>
          <p:nvSpPr>
            <p:cNvPr id="1204" name="Google Shape;1204;p34"/>
            <p:cNvSpPr/>
            <p:nvPr/>
          </p:nvSpPr>
          <p:spPr>
            <a:xfrm>
              <a:off x="7226073" y="2767630"/>
              <a:ext cx="1445057" cy="1623589"/>
            </a:xfrm>
            <a:custGeom>
              <a:avLst/>
              <a:gdLst/>
              <a:ahLst/>
              <a:cxnLst/>
              <a:rect l="l" t="t" r="r" b="b"/>
              <a:pathLst>
                <a:path w="23562" h="26473" extrusionOk="0">
                  <a:moveTo>
                    <a:pt x="7125" y="1"/>
                  </a:moveTo>
                  <a:cubicBezTo>
                    <a:pt x="6959" y="1"/>
                    <a:pt x="6795" y="38"/>
                    <a:pt x="6642" y="120"/>
                  </a:cubicBezTo>
                  <a:cubicBezTo>
                    <a:pt x="6134" y="395"/>
                    <a:pt x="5986" y="1051"/>
                    <a:pt x="6092" y="1622"/>
                  </a:cubicBezTo>
                  <a:cubicBezTo>
                    <a:pt x="6261" y="2616"/>
                    <a:pt x="7022" y="3420"/>
                    <a:pt x="7911" y="3906"/>
                  </a:cubicBezTo>
                  <a:cubicBezTo>
                    <a:pt x="8122" y="4012"/>
                    <a:pt x="8355" y="4118"/>
                    <a:pt x="8588" y="4202"/>
                  </a:cubicBezTo>
                  <a:cubicBezTo>
                    <a:pt x="8334" y="4287"/>
                    <a:pt x="8101" y="4371"/>
                    <a:pt x="7868" y="4456"/>
                  </a:cubicBezTo>
                  <a:lnTo>
                    <a:pt x="7022" y="4773"/>
                  </a:lnTo>
                  <a:cubicBezTo>
                    <a:pt x="2793" y="6423"/>
                    <a:pt x="1" y="10483"/>
                    <a:pt x="1" y="15009"/>
                  </a:cubicBezTo>
                  <a:cubicBezTo>
                    <a:pt x="1" y="19091"/>
                    <a:pt x="2771" y="22665"/>
                    <a:pt x="6748" y="23659"/>
                  </a:cubicBezTo>
                  <a:cubicBezTo>
                    <a:pt x="6536" y="23765"/>
                    <a:pt x="6346" y="23934"/>
                    <a:pt x="6198" y="24125"/>
                  </a:cubicBezTo>
                  <a:cubicBezTo>
                    <a:pt x="5655" y="24892"/>
                    <a:pt x="6370" y="25063"/>
                    <a:pt x="6997" y="25063"/>
                  </a:cubicBezTo>
                  <a:cubicBezTo>
                    <a:pt x="7078" y="25063"/>
                    <a:pt x="7158" y="25060"/>
                    <a:pt x="7234" y="25055"/>
                  </a:cubicBezTo>
                  <a:cubicBezTo>
                    <a:pt x="7890" y="24971"/>
                    <a:pt x="8524" y="24802"/>
                    <a:pt x="9137" y="24527"/>
                  </a:cubicBezTo>
                  <a:cubicBezTo>
                    <a:pt x="9307" y="24442"/>
                    <a:pt x="9518" y="24379"/>
                    <a:pt x="9708" y="24294"/>
                  </a:cubicBezTo>
                  <a:lnTo>
                    <a:pt x="9708" y="24294"/>
                  </a:lnTo>
                  <a:cubicBezTo>
                    <a:pt x="9497" y="24527"/>
                    <a:pt x="9328" y="24780"/>
                    <a:pt x="9222" y="25076"/>
                  </a:cubicBezTo>
                  <a:cubicBezTo>
                    <a:pt x="9074" y="25436"/>
                    <a:pt x="8968" y="25986"/>
                    <a:pt x="9243" y="26303"/>
                  </a:cubicBezTo>
                  <a:cubicBezTo>
                    <a:pt x="9350" y="26426"/>
                    <a:pt x="9485" y="26473"/>
                    <a:pt x="9629" y="26473"/>
                  </a:cubicBezTo>
                  <a:cubicBezTo>
                    <a:pt x="9857" y="26473"/>
                    <a:pt x="10106" y="26356"/>
                    <a:pt x="10301" y="26240"/>
                  </a:cubicBezTo>
                  <a:cubicBezTo>
                    <a:pt x="10808" y="25944"/>
                    <a:pt x="11252" y="25584"/>
                    <a:pt x="11675" y="25182"/>
                  </a:cubicBezTo>
                  <a:cubicBezTo>
                    <a:pt x="12014" y="24844"/>
                    <a:pt x="12521" y="24421"/>
                    <a:pt x="12627" y="23934"/>
                  </a:cubicBezTo>
                  <a:lnTo>
                    <a:pt x="14657" y="23934"/>
                  </a:lnTo>
                  <a:cubicBezTo>
                    <a:pt x="19564" y="23934"/>
                    <a:pt x="23561" y="19937"/>
                    <a:pt x="23561" y="15009"/>
                  </a:cubicBezTo>
                  <a:cubicBezTo>
                    <a:pt x="23561" y="10462"/>
                    <a:pt x="20812" y="6359"/>
                    <a:pt x="16603" y="4625"/>
                  </a:cubicBezTo>
                  <a:lnTo>
                    <a:pt x="16434" y="4562"/>
                  </a:lnTo>
                  <a:cubicBezTo>
                    <a:pt x="16392" y="4541"/>
                    <a:pt x="16349" y="4519"/>
                    <a:pt x="16307" y="4498"/>
                  </a:cubicBezTo>
                  <a:cubicBezTo>
                    <a:pt x="15969" y="4033"/>
                    <a:pt x="15757" y="3504"/>
                    <a:pt x="15651" y="2954"/>
                  </a:cubicBezTo>
                  <a:cubicBezTo>
                    <a:pt x="15595" y="2636"/>
                    <a:pt x="15423" y="2235"/>
                    <a:pt x="15164" y="2235"/>
                  </a:cubicBezTo>
                  <a:cubicBezTo>
                    <a:pt x="15131" y="2235"/>
                    <a:pt x="15096" y="2242"/>
                    <a:pt x="15059" y="2256"/>
                  </a:cubicBezTo>
                  <a:cubicBezTo>
                    <a:pt x="14932" y="2320"/>
                    <a:pt x="14848" y="2426"/>
                    <a:pt x="14805" y="2552"/>
                  </a:cubicBezTo>
                  <a:cubicBezTo>
                    <a:pt x="14615" y="2954"/>
                    <a:pt x="14446" y="3356"/>
                    <a:pt x="14298" y="3779"/>
                  </a:cubicBezTo>
                  <a:cubicBezTo>
                    <a:pt x="13579" y="3483"/>
                    <a:pt x="13029" y="2827"/>
                    <a:pt x="12839" y="2045"/>
                  </a:cubicBezTo>
                  <a:cubicBezTo>
                    <a:pt x="12796" y="1706"/>
                    <a:pt x="12733" y="1347"/>
                    <a:pt x="12648" y="987"/>
                  </a:cubicBezTo>
                  <a:cubicBezTo>
                    <a:pt x="12542" y="649"/>
                    <a:pt x="12246" y="395"/>
                    <a:pt x="11866" y="353"/>
                  </a:cubicBezTo>
                  <a:cubicBezTo>
                    <a:pt x="11506" y="374"/>
                    <a:pt x="11231" y="755"/>
                    <a:pt x="11147" y="1114"/>
                  </a:cubicBezTo>
                  <a:cubicBezTo>
                    <a:pt x="11104" y="1495"/>
                    <a:pt x="11083" y="1876"/>
                    <a:pt x="11083" y="2235"/>
                  </a:cubicBezTo>
                  <a:cubicBezTo>
                    <a:pt x="11083" y="2426"/>
                    <a:pt x="10999" y="2595"/>
                    <a:pt x="10872" y="2701"/>
                  </a:cubicBezTo>
                  <a:cubicBezTo>
                    <a:pt x="10787" y="2743"/>
                    <a:pt x="10681" y="2764"/>
                    <a:pt x="10597" y="2764"/>
                  </a:cubicBezTo>
                  <a:cubicBezTo>
                    <a:pt x="10026" y="2764"/>
                    <a:pt x="9539" y="2341"/>
                    <a:pt x="9201" y="1876"/>
                  </a:cubicBezTo>
                  <a:cubicBezTo>
                    <a:pt x="8862" y="1410"/>
                    <a:pt x="8609" y="882"/>
                    <a:pt x="8207" y="480"/>
                  </a:cubicBezTo>
                  <a:cubicBezTo>
                    <a:pt x="7911" y="199"/>
                    <a:pt x="7512" y="1"/>
                    <a:pt x="7125" y="1"/>
                  </a:cubicBezTo>
                  <a:close/>
                </a:path>
              </a:pathLst>
            </a:custGeom>
            <a:solidFill>
              <a:srgbClr val="DBB54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4"/>
            <p:cNvSpPr/>
            <p:nvPr/>
          </p:nvSpPr>
          <p:spPr>
            <a:xfrm>
              <a:off x="7176825" y="2719363"/>
              <a:ext cx="1543553" cy="1722453"/>
            </a:xfrm>
            <a:custGeom>
              <a:avLst/>
              <a:gdLst/>
              <a:ahLst/>
              <a:cxnLst/>
              <a:rect l="l" t="t" r="r" b="b"/>
              <a:pathLst>
                <a:path w="25168" h="28085" extrusionOk="0">
                  <a:moveTo>
                    <a:pt x="7895" y="1581"/>
                  </a:moveTo>
                  <a:cubicBezTo>
                    <a:pt x="8104" y="1581"/>
                    <a:pt x="8308" y="1667"/>
                    <a:pt x="8460" y="1838"/>
                  </a:cubicBezTo>
                  <a:cubicBezTo>
                    <a:pt x="8671" y="2071"/>
                    <a:pt x="8841" y="2303"/>
                    <a:pt x="9010" y="2578"/>
                  </a:cubicBezTo>
                  <a:cubicBezTo>
                    <a:pt x="9116" y="2768"/>
                    <a:pt x="9242" y="2938"/>
                    <a:pt x="9369" y="3128"/>
                  </a:cubicBezTo>
                  <a:cubicBezTo>
                    <a:pt x="9940" y="3910"/>
                    <a:pt x="10659" y="4333"/>
                    <a:pt x="11400" y="4333"/>
                  </a:cubicBezTo>
                  <a:cubicBezTo>
                    <a:pt x="11632" y="4333"/>
                    <a:pt x="11886" y="4270"/>
                    <a:pt x="12076" y="4164"/>
                  </a:cubicBezTo>
                  <a:cubicBezTo>
                    <a:pt x="12436" y="3910"/>
                    <a:pt x="12669" y="3530"/>
                    <a:pt x="12669" y="3107"/>
                  </a:cubicBezTo>
                  <a:cubicBezTo>
                    <a:pt x="12690" y="2916"/>
                    <a:pt x="12711" y="2726"/>
                    <a:pt x="12690" y="2557"/>
                  </a:cubicBezTo>
                  <a:cubicBezTo>
                    <a:pt x="12690" y="2388"/>
                    <a:pt x="12711" y="2240"/>
                    <a:pt x="12732" y="2092"/>
                  </a:cubicBezTo>
                  <a:cubicBezTo>
                    <a:pt x="12753" y="2219"/>
                    <a:pt x="12796" y="2367"/>
                    <a:pt x="12796" y="2515"/>
                  </a:cubicBezTo>
                  <a:cubicBezTo>
                    <a:pt x="12817" y="2663"/>
                    <a:pt x="12838" y="2832"/>
                    <a:pt x="12880" y="3001"/>
                  </a:cubicBezTo>
                  <a:cubicBezTo>
                    <a:pt x="13113" y="4016"/>
                    <a:pt x="13832" y="4883"/>
                    <a:pt x="14805" y="5285"/>
                  </a:cubicBezTo>
                  <a:lnTo>
                    <a:pt x="15587" y="5602"/>
                  </a:lnTo>
                  <a:lnTo>
                    <a:pt x="15841" y="4820"/>
                  </a:lnTo>
                  <a:lnTo>
                    <a:pt x="15905" y="4693"/>
                  </a:lnTo>
                  <a:cubicBezTo>
                    <a:pt x="16031" y="5053"/>
                    <a:pt x="16222" y="5391"/>
                    <a:pt x="16433" y="5729"/>
                  </a:cubicBezTo>
                  <a:lnTo>
                    <a:pt x="16581" y="5920"/>
                  </a:lnTo>
                  <a:lnTo>
                    <a:pt x="17110" y="6131"/>
                  </a:lnTo>
                  <a:cubicBezTo>
                    <a:pt x="21023" y="7739"/>
                    <a:pt x="23582" y="11567"/>
                    <a:pt x="23561" y="15796"/>
                  </a:cubicBezTo>
                  <a:cubicBezTo>
                    <a:pt x="23561" y="20259"/>
                    <a:pt x="19923" y="23897"/>
                    <a:pt x="15439" y="23897"/>
                  </a:cubicBezTo>
                  <a:lnTo>
                    <a:pt x="12796" y="23897"/>
                  </a:lnTo>
                  <a:lnTo>
                    <a:pt x="12648" y="24510"/>
                  </a:lnTo>
                  <a:cubicBezTo>
                    <a:pt x="12605" y="24743"/>
                    <a:pt x="12246" y="25081"/>
                    <a:pt x="12034" y="25292"/>
                  </a:cubicBezTo>
                  <a:lnTo>
                    <a:pt x="11907" y="25398"/>
                  </a:lnTo>
                  <a:cubicBezTo>
                    <a:pt x="11548" y="25779"/>
                    <a:pt x="11125" y="26096"/>
                    <a:pt x="10681" y="26350"/>
                  </a:cubicBezTo>
                  <a:cubicBezTo>
                    <a:pt x="10702" y="26286"/>
                    <a:pt x="10723" y="26223"/>
                    <a:pt x="10744" y="26160"/>
                  </a:cubicBezTo>
                  <a:cubicBezTo>
                    <a:pt x="10829" y="25969"/>
                    <a:pt x="10956" y="25779"/>
                    <a:pt x="11104" y="25631"/>
                  </a:cubicBezTo>
                  <a:lnTo>
                    <a:pt x="13642" y="22924"/>
                  </a:lnTo>
                  <a:lnTo>
                    <a:pt x="13642" y="22924"/>
                  </a:lnTo>
                  <a:lnTo>
                    <a:pt x="10215" y="24362"/>
                  </a:lnTo>
                  <a:lnTo>
                    <a:pt x="9919" y="24468"/>
                  </a:lnTo>
                  <a:cubicBezTo>
                    <a:pt x="9813" y="24510"/>
                    <a:pt x="9729" y="24552"/>
                    <a:pt x="9623" y="24595"/>
                  </a:cubicBezTo>
                  <a:cubicBezTo>
                    <a:pt x="9158" y="24806"/>
                    <a:pt x="8629" y="24954"/>
                    <a:pt x="8122" y="25039"/>
                  </a:cubicBezTo>
                  <a:lnTo>
                    <a:pt x="9644" y="24150"/>
                  </a:lnTo>
                  <a:lnTo>
                    <a:pt x="7741" y="23685"/>
                  </a:lnTo>
                  <a:cubicBezTo>
                    <a:pt x="4124" y="22776"/>
                    <a:pt x="1586" y="19519"/>
                    <a:pt x="1608" y="15796"/>
                  </a:cubicBezTo>
                  <a:cubicBezTo>
                    <a:pt x="1608" y="11609"/>
                    <a:pt x="4188" y="7844"/>
                    <a:pt x="8100" y="6300"/>
                  </a:cubicBezTo>
                  <a:lnTo>
                    <a:pt x="8946" y="5983"/>
                  </a:lnTo>
                  <a:cubicBezTo>
                    <a:pt x="9158" y="5899"/>
                    <a:pt x="9369" y="5835"/>
                    <a:pt x="9623" y="5750"/>
                  </a:cubicBezTo>
                  <a:lnTo>
                    <a:pt x="11844" y="5053"/>
                  </a:lnTo>
                  <a:lnTo>
                    <a:pt x="9665" y="4249"/>
                  </a:lnTo>
                  <a:cubicBezTo>
                    <a:pt x="9475" y="4164"/>
                    <a:pt x="9285" y="4080"/>
                    <a:pt x="9094" y="3974"/>
                  </a:cubicBezTo>
                  <a:cubicBezTo>
                    <a:pt x="8312" y="3572"/>
                    <a:pt x="7783" y="2938"/>
                    <a:pt x="7677" y="2261"/>
                  </a:cubicBezTo>
                  <a:cubicBezTo>
                    <a:pt x="7614" y="2028"/>
                    <a:pt x="7656" y="1774"/>
                    <a:pt x="7825" y="1584"/>
                  </a:cubicBezTo>
                  <a:cubicBezTo>
                    <a:pt x="7849" y="1582"/>
                    <a:pt x="7872" y="1581"/>
                    <a:pt x="7895" y="1581"/>
                  </a:cubicBezTo>
                  <a:close/>
                  <a:moveTo>
                    <a:pt x="7905" y="1"/>
                  </a:moveTo>
                  <a:cubicBezTo>
                    <a:pt x="7621" y="1"/>
                    <a:pt x="7335" y="64"/>
                    <a:pt x="7064" y="209"/>
                  </a:cubicBezTo>
                  <a:cubicBezTo>
                    <a:pt x="6197" y="675"/>
                    <a:pt x="5964" y="1732"/>
                    <a:pt x="6112" y="2557"/>
                  </a:cubicBezTo>
                  <a:cubicBezTo>
                    <a:pt x="6282" y="3466"/>
                    <a:pt x="6789" y="4270"/>
                    <a:pt x="7508" y="4841"/>
                  </a:cubicBezTo>
                  <a:cubicBezTo>
                    <a:pt x="3003" y="6618"/>
                    <a:pt x="21" y="10953"/>
                    <a:pt x="0" y="15818"/>
                  </a:cubicBezTo>
                  <a:cubicBezTo>
                    <a:pt x="0" y="19794"/>
                    <a:pt x="2432" y="23368"/>
                    <a:pt x="6133" y="24827"/>
                  </a:cubicBezTo>
                  <a:cubicBezTo>
                    <a:pt x="5964" y="25187"/>
                    <a:pt x="5964" y="25610"/>
                    <a:pt x="6155" y="25948"/>
                  </a:cubicBezTo>
                  <a:cubicBezTo>
                    <a:pt x="6465" y="26500"/>
                    <a:pt x="7113" y="26644"/>
                    <a:pt x="7708" y="26644"/>
                  </a:cubicBezTo>
                  <a:cubicBezTo>
                    <a:pt x="7843" y="26644"/>
                    <a:pt x="7975" y="26637"/>
                    <a:pt x="8100" y="26625"/>
                  </a:cubicBezTo>
                  <a:cubicBezTo>
                    <a:pt x="8418" y="26604"/>
                    <a:pt x="8756" y="26540"/>
                    <a:pt x="9073" y="26456"/>
                  </a:cubicBezTo>
                  <a:lnTo>
                    <a:pt x="9073" y="26456"/>
                  </a:lnTo>
                  <a:cubicBezTo>
                    <a:pt x="9052" y="26879"/>
                    <a:pt x="9179" y="27280"/>
                    <a:pt x="9454" y="27619"/>
                  </a:cubicBezTo>
                  <a:cubicBezTo>
                    <a:pt x="9687" y="27915"/>
                    <a:pt x="10046" y="28084"/>
                    <a:pt x="10427" y="28084"/>
                  </a:cubicBezTo>
                  <a:cubicBezTo>
                    <a:pt x="10808" y="28063"/>
                    <a:pt x="11188" y="27936"/>
                    <a:pt x="11505" y="27703"/>
                  </a:cubicBezTo>
                  <a:cubicBezTo>
                    <a:pt x="12055" y="27386"/>
                    <a:pt x="12584" y="26984"/>
                    <a:pt x="13049" y="26540"/>
                  </a:cubicBezTo>
                  <a:lnTo>
                    <a:pt x="13134" y="26435"/>
                  </a:lnTo>
                  <a:cubicBezTo>
                    <a:pt x="13451" y="26160"/>
                    <a:pt x="13726" y="25842"/>
                    <a:pt x="13959" y="25504"/>
                  </a:cubicBezTo>
                  <a:lnTo>
                    <a:pt x="15460" y="25504"/>
                  </a:lnTo>
                  <a:cubicBezTo>
                    <a:pt x="20811" y="25483"/>
                    <a:pt x="25147" y="21147"/>
                    <a:pt x="25168" y="15796"/>
                  </a:cubicBezTo>
                  <a:cubicBezTo>
                    <a:pt x="25168" y="10911"/>
                    <a:pt x="22228" y="6533"/>
                    <a:pt x="17723" y="4672"/>
                  </a:cubicBezTo>
                  <a:lnTo>
                    <a:pt x="17639" y="4630"/>
                  </a:lnTo>
                  <a:cubicBezTo>
                    <a:pt x="17448" y="4312"/>
                    <a:pt x="17300" y="3953"/>
                    <a:pt x="17237" y="3572"/>
                  </a:cubicBezTo>
                  <a:cubicBezTo>
                    <a:pt x="17195" y="3297"/>
                    <a:pt x="17004" y="2642"/>
                    <a:pt x="16476" y="2345"/>
                  </a:cubicBezTo>
                  <a:cubicBezTo>
                    <a:pt x="16311" y="2263"/>
                    <a:pt x="16132" y="2220"/>
                    <a:pt x="15956" y="2220"/>
                  </a:cubicBezTo>
                  <a:cubicBezTo>
                    <a:pt x="15815" y="2220"/>
                    <a:pt x="15676" y="2247"/>
                    <a:pt x="15545" y="2303"/>
                  </a:cubicBezTo>
                  <a:cubicBezTo>
                    <a:pt x="15249" y="2451"/>
                    <a:pt x="15037" y="2684"/>
                    <a:pt x="14911" y="2980"/>
                  </a:cubicBezTo>
                  <a:cubicBezTo>
                    <a:pt x="14847" y="3107"/>
                    <a:pt x="14805" y="3213"/>
                    <a:pt x="14762" y="3318"/>
                  </a:cubicBezTo>
                  <a:cubicBezTo>
                    <a:pt x="14593" y="3128"/>
                    <a:pt x="14488" y="2895"/>
                    <a:pt x="14424" y="2663"/>
                  </a:cubicBezTo>
                  <a:cubicBezTo>
                    <a:pt x="14403" y="2536"/>
                    <a:pt x="14382" y="2430"/>
                    <a:pt x="14382" y="2303"/>
                  </a:cubicBezTo>
                  <a:cubicBezTo>
                    <a:pt x="14339" y="2049"/>
                    <a:pt x="14276" y="1774"/>
                    <a:pt x="14191" y="1521"/>
                  </a:cubicBezTo>
                  <a:cubicBezTo>
                    <a:pt x="13993" y="737"/>
                    <a:pt x="13358" y="363"/>
                    <a:pt x="12721" y="363"/>
                  </a:cubicBezTo>
                  <a:cubicBezTo>
                    <a:pt x="12000" y="363"/>
                    <a:pt x="11278" y="843"/>
                    <a:pt x="11188" y="1753"/>
                  </a:cubicBezTo>
                  <a:cubicBezTo>
                    <a:pt x="11125" y="2007"/>
                    <a:pt x="11104" y="2303"/>
                    <a:pt x="11125" y="2578"/>
                  </a:cubicBezTo>
                  <a:lnTo>
                    <a:pt x="11125" y="2663"/>
                  </a:lnTo>
                  <a:cubicBezTo>
                    <a:pt x="10934" y="2536"/>
                    <a:pt x="10765" y="2367"/>
                    <a:pt x="10638" y="2197"/>
                  </a:cubicBezTo>
                  <a:cubicBezTo>
                    <a:pt x="10554" y="2049"/>
                    <a:pt x="10448" y="1901"/>
                    <a:pt x="10342" y="1732"/>
                  </a:cubicBezTo>
                  <a:cubicBezTo>
                    <a:pt x="10131" y="1373"/>
                    <a:pt x="9856" y="1013"/>
                    <a:pt x="9560" y="696"/>
                  </a:cubicBezTo>
                  <a:cubicBezTo>
                    <a:pt x="9138" y="303"/>
                    <a:pt x="8527" y="1"/>
                    <a:pt x="7905" y="1"/>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4"/>
            <p:cNvSpPr/>
            <p:nvPr/>
          </p:nvSpPr>
          <p:spPr>
            <a:xfrm>
              <a:off x="7593198" y="2775725"/>
              <a:ext cx="735469" cy="365097"/>
            </a:xfrm>
            <a:custGeom>
              <a:avLst/>
              <a:gdLst/>
              <a:ahLst/>
              <a:cxnLst/>
              <a:rect l="l" t="t" r="r" b="b"/>
              <a:pathLst>
                <a:path w="11992" h="5953" extrusionOk="0">
                  <a:moveTo>
                    <a:pt x="1112" y="0"/>
                  </a:moveTo>
                  <a:cubicBezTo>
                    <a:pt x="952" y="0"/>
                    <a:pt x="797" y="35"/>
                    <a:pt x="656" y="115"/>
                  </a:cubicBezTo>
                  <a:cubicBezTo>
                    <a:pt x="148" y="390"/>
                    <a:pt x="0" y="1067"/>
                    <a:pt x="106" y="1638"/>
                  </a:cubicBezTo>
                  <a:cubicBezTo>
                    <a:pt x="275" y="2632"/>
                    <a:pt x="1036" y="3436"/>
                    <a:pt x="1925" y="3901"/>
                  </a:cubicBezTo>
                  <a:cubicBezTo>
                    <a:pt x="2813" y="4387"/>
                    <a:pt x="3807" y="4578"/>
                    <a:pt x="4801" y="4747"/>
                  </a:cubicBezTo>
                  <a:lnTo>
                    <a:pt x="11992" y="5952"/>
                  </a:lnTo>
                  <a:cubicBezTo>
                    <a:pt x="10786" y="5381"/>
                    <a:pt x="9919" y="4282"/>
                    <a:pt x="9665" y="2970"/>
                  </a:cubicBezTo>
                  <a:cubicBezTo>
                    <a:pt x="9591" y="2652"/>
                    <a:pt x="9433" y="2251"/>
                    <a:pt x="9163" y="2251"/>
                  </a:cubicBezTo>
                  <a:cubicBezTo>
                    <a:pt x="9128" y="2251"/>
                    <a:pt x="9091" y="2258"/>
                    <a:pt x="9052" y="2272"/>
                  </a:cubicBezTo>
                  <a:cubicBezTo>
                    <a:pt x="8946" y="2336"/>
                    <a:pt x="8862" y="2442"/>
                    <a:pt x="8819" y="2569"/>
                  </a:cubicBezTo>
                  <a:cubicBezTo>
                    <a:pt x="8629" y="2970"/>
                    <a:pt x="8460" y="3372"/>
                    <a:pt x="8312" y="3795"/>
                  </a:cubicBezTo>
                  <a:cubicBezTo>
                    <a:pt x="7572" y="3478"/>
                    <a:pt x="7043" y="2843"/>
                    <a:pt x="6853" y="2061"/>
                  </a:cubicBezTo>
                  <a:cubicBezTo>
                    <a:pt x="6810" y="1701"/>
                    <a:pt x="6747" y="1363"/>
                    <a:pt x="6662" y="1003"/>
                  </a:cubicBezTo>
                  <a:cubicBezTo>
                    <a:pt x="6556" y="644"/>
                    <a:pt x="6260" y="390"/>
                    <a:pt x="5880" y="369"/>
                  </a:cubicBezTo>
                  <a:cubicBezTo>
                    <a:pt x="5499" y="390"/>
                    <a:pt x="5245" y="750"/>
                    <a:pt x="5161" y="1130"/>
                  </a:cubicBezTo>
                  <a:cubicBezTo>
                    <a:pt x="5118" y="1490"/>
                    <a:pt x="5097" y="1871"/>
                    <a:pt x="5097" y="2251"/>
                  </a:cubicBezTo>
                  <a:cubicBezTo>
                    <a:pt x="5097" y="2420"/>
                    <a:pt x="5013" y="2590"/>
                    <a:pt x="4886" y="2717"/>
                  </a:cubicBezTo>
                  <a:cubicBezTo>
                    <a:pt x="4824" y="2748"/>
                    <a:pt x="4750" y="2767"/>
                    <a:pt x="4682" y="2767"/>
                  </a:cubicBezTo>
                  <a:cubicBezTo>
                    <a:pt x="4658" y="2767"/>
                    <a:pt x="4633" y="2765"/>
                    <a:pt x="4611" y="2759"/>
                  </a:cubicBezTo>
                  <a:cubicBezTo>
                    <a:pt x="4040" y="2759"/>
                    <a:pt x="3553" y="2336"/>
                    <a:pt x="3215" y="1892"/>
                  </a:cubicBezTo>
                  <a:cubicBezTo>
                    <a:pt x="2876" y="1426"/>
                    <a:pt x="2623" y="898"/>
                    <a:pt x="2200" y="496"/>
                  </a:cubicBezTo>
                  <a:cubicBezTo>
                    <a:pt x="1914" y="211"/>
                    <a:pt x="1502" y="0"/>
                    <a:pt x="1112" y="0"/>
                  </a:cubicBezTo>
                  <a:close/>
                </a:path>
              </a:pathLst>
            </a:custGeom>
            <a:solidFill>
              <a:srgbClr val="CE5959"/>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4"/>
            <p:cNvSpPr/>
            <p:nvPr/>
          </p:nvSpPr>
          <p:spPr>
            <a:xfrm>
              <a:off x="7226073" y="3001299"/>
              <a:ext cx="1445057" cy="1242055"/>
            </a:xfrm>
            <a:custGeom>
              <a:avLst/>
              <a:gdLst/>
              <a:ahLst/>
              <a:cxnLst/>
              <a:rect l="l" t="t" r="r" b="b"/>
              <a:pathLst>
                <a:path w="23562" h="20252" extrusionOk="0">
                  <a:moveTo>
                    <a:pt x="12022" y="0"/>
                  </a:moveTo>
                  <a:cubicBezTo>
                    <a:pt x="10608" y="0"/>
                    <a:pt x="9193" y="259"/>
                    <a:pt x="7847" y="773"/>
                  </a:cubicBezTo>
                  <a:lnTo>
                    <a:pt x="7022" y="1111"/>
                  </a:lnTo>
                  <a:cubicBezTo>
                    <a:pt x="2793" y="2740"/>
                    <a:pt x="1" y="6800"/>
                    <a:pt x="1" y="11347"/>
                  </a:cubicBezTo>
                  <a:cubicBezTo>
                    <a:pt x="1" y="16254"/>
                    <a:pt x="3977" y="20251"/>
                    <a:pt x="8905" y="20251"/>
                  </a:cubicBezTo>
                  <a:lnTo>
                    <a:pt x="14657" y="20251"/>
                  </a:lnTo>
                  <a:cubicBezTo>
                    <a:pt x="19564" y="20251"/>
                    <a:pt x="23561" y="16254"/>
                    <a:pt x="23561" y="11347"/>
                  </a:cubicBezTo>
                  <a:cubicBezTo>
                    <a:pt x="23561" y="6779"/>
                    <a:pt x="20812" y="2676"/>
                    <a:pt x="16603" y="942"/>
                  </a:cubicBezTo>
                  <a:lnTo>
                    <a:pt x="16434" y="879"/>
                  </a:lnTo>
                  <a:cubicBezTo>
                    <a:pt x="15020" y="291"/>
                    <a:pt x="13521" y="0"/>
                    <a:pt x="12022" y="0"/>
                  </a:cubicBezTo>
                  <a:close/>
                </a:path>
              </a:pathLst>
            </a:custGeom>
            <a:solidFill>
              <a:srgbClr val="F1CD5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4"/>
            <p:cNvSpPr/>
            <p:nvPr/>
          </p:nvSpPr>
          <p:spPr>
            <a:xfrm>
              <a:off x="7777373" y="3413133"/>
              <a:ext cx="186811" cy="245197"/>
            </a:xfrm>
            <a:custGeom>
              <a:avLst/>
              <a:gdLst/>
              <a:ahLst/>
              <a:cxnLst/>
              <a:rect l="l" t="t" r="r" b="b"/>
              <a:pathLst>
                <a:path w="3046" h="3998" extrusionOk="0">
                  <a:moveTo>
                    <a:pt x="1523" y="1"/>
                  </a:moveTo>
                  <a:cubicBezTo>
                    <a:pt x="677" y="1"/>
                    <a:pt x="0" y="678"/>
                    <a:pt x="0" y="1524"/>
                  </a:cubicBezTo>
                  <a:cubicBezTo>
                    <a:pt x="0" y="2369"/>
                    <a:pt x="677" y="3998"/>
                    <a:pt x="1523" y="3998"/>
                  </a:cubicBezTo>
                  <a:cubicBezTo>
                    <a:pt x="2369" y="3998"/>
                    <a:pt x="3046" y="2369"/>
                    <a:pt x="3046" y="1524"/>
                  </a:cubicBezTo>
                  <a:cubicBezTo>
                    <a:pt x="3046" y="678"/>
                    <a:pt x="2369" y="1"/>
                    <a:pt x="1523" y="1"/>
                  </a:cubicBezTo>
                  <a:close/>
                </a:path>
              </a:pathLst>
            </a:custGeom>
            <a:solidFill>
              <a:srgbClr val="DB8D43"/>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4"/>
            <p:cNvSpPr/>
            <p:nvPr/>
          </p:nvSpPr>
          <p:spPr>
            <a:xfrm>
              <a:off x="7777373" y="3409270"/>
              <a:ext cx="186811" cy="190736"/>
            </a:xfrm>
            <a:custGeom>
              <a:avLst/>
              <a:gdLst/>
              <a:ahLst/>
              <a:cxnLst/>
              <a:rect l="l" t="t" r="r" b="b"/>
              <a:pathLst>
                <a:path w="3046" h="3110" extrusionOk="0">
                  <a:moveTo>
                    <a:pt x="1523" y="0"/>
                  </a:moveTo>
                  <a:cubicBezTo>
                    <a:pt x="677" y="0"/>
                    <a:pt x="0" y="719"/>
                    <a:pt x="0" y="1333"/>
                  </a:cubicBezTo>
                  <a:cubicBezTo>
                    <a:pt x="0" y="1925"/>
                    <a:pt x="677" y="3109"/>
                    <a:pt x="1523" y="3109"/>
                  </a:cubicBezTo>
                  <a:cubicBezTo>
                    <a:pt x="2369" y="3109"/>
                    <a:pt x="3046" y="1925"/>
                    <a:pt x="3046" y="1333"/>
                  </a:cubicBezTo>
                  <a:cubicBezTo>
                    <a:pt x="3046" y="719"/>
                    <a:pt x="2369" y="0"/>
                    <a:pt x="1523" y="0"/>
                  </a:cubicBezTo>
                  <a:close/>
                </a:path>
              </a:pathLst>
            </a:custGeom>
            <a:solidFill>
              <a:srgbClr val="E79A4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4"/>
            <p:cNvSpPr/>
            <p:nvPr/>
          </p:nvSpPr>
          <p:spPr>
            <a:xfrm>
              <a:off x="7543888" y="3274342"/>
              <a:ext cx="217967" cy="219316"/>
            </a:xfrm>
            <a:custGeom>
              <a:avLst/>
              <a:gdLst/>
              <a:ahLst/>
              <a:cxnLst/>
              <a:rect l="l" t="t" r="r" b="b"/>
              <a:pathLst>
                <a:path w="3554" h="3576" extrusionOk="0">
                  <a:moveTo>
                    <a:pt x="1777" y="1"/>
                  </a:moveTo>
                  <a:cubicBezTo>
                    <a:pt x="804" y="1"/>
                    <a:pt x="0" y="804"/>
                    <a:pt x="0" y="1798"/>
                  </a:cubicBezTo>
                  <a:cubicBezTo>
                    <a:pt x="0" y="2771"/>
                    <a:pt x="804" y="3575"/>
                    <a:pt x="1777" y="3575"/>
                  </a:cubicBezTo>
                  <a:cubicBezTo>
                    <a:pt x="2771" y="3575"/>
                    <a:pt x="3554" y="2771"/>
                    <a:pt x="3554" y="1798"/>
                  </a:cubicBezTo>
                  <a:cubicBezTo>
                    <a:pt x="3554" y="804"/>
                    <a:pt x="2771" y="1"/>
                    <a:pt x="1777" y="1"/>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4"/>
            <p:cNvSpPr/>
            <p:nvPr/>
          </p:nvSpPr>
          <p:spPr>
            <a:xfrm>
              <a:off x="8019935" y="3274342"/>
              <a:ext cx="219255" cy="219316"/>
            </a:xfrm>
            <a:custGeom>
              <a:avLst/>
              <a:gdLst/>
              <a:ahLst/>
              <a:cxnLst/>
              <a:rect l="l" t="t" r="r" b="b"/>
              <a:pathLst>
                <a:path w="3575" h="3576" extrusionOk="0">
                  <a:moveTo>
                    <a:pt x="1777" y="1"/>
                  </a:moveTo>
                  <a:cubicBezTo>
                    <a:pt x="804" y="1"/>
                    <a:pt x="0" y="804"/>
                    <a:pt x="0" y="1798"/>
                  </a:cubicBezTo>
                  <a:cubicBezTo>
                    <a:pt x="0" y="2771"/>
                    <a:pt x="804" y="3575"/>
                    <a:pt x="1777" y="3575"/>
                  </a:cubicBezTo>
                  <a:cubicBezTo>
                    <a:pt x="2771" y="3575"/>
                    <a:pt x="3575" y="2771"/>
                    <a:pt x="3575" y="1798"/>
                  </a:cubicBezTo>
                  <a:cubicBezTo>
                    <a:pt x="3575" y="804"/>
                    <a:pt x="2771" y="1"/>
                    <a:pt x="1777" y="1"/>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4"/>
            <p:cNvSpPr/>
            <p:nvPr/>
          </p:nvSpPr>
          <p:spPr>
            <a:xfrm>
              <a:off x="7471273" y="3274342"/>
              <a:ext cx="190736" cy="49371"/>
            </a:xfrm>
            <a:custGeom>
              <a:avLst/>
              <a:gdLst/>
              <a:ahLst/>
              <a:cxnLst/>
              <a:rect l="l" t="t" r="r" b="b"/>
              <a:pathLst>
                <a:path w="3110" h="805" extrusionOk="0">
                  <a:moveTo>
                    <a:pt x="402" y="1"/>
                  </a:moveTo>
                  <a:cubicBezTo>
                    <a:pt x="169" y="1"/>
                    <a:pt x="0" y="191"/>
                    <a:pt x="0" y="403"/>
                  </a:cubicBezTo>
                  <a:cubicBezTo>
                    <a:pt x="0" y="614"/>
                    <a:pt x="169" y="804"/>
                    <a:pt x="402" y="804"/>
                  </a:cubicBezTo>
                  <a:lnTo>
                    <a:pt x="2707" y="804"/>
                  </a:lnTo>
                  <a:cubicBezTo>
                    <a:pt x="2940" y="804"/>
                    <a:pt x="3109" y="614"/>
                    <a:pt x="3109" y="403"/>
                  </a:cubicBezTo>
                  <a:cubicBezTo>
                    <a:pt x="3109" y="191"/>
                    <a:pt x="2940" y="1"/>
                    <a:pt x="2707" y="1"/>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4"/>
            <p:cNvSpPr/>
            <p:nvPr/>
          </p:nvSpPr>
          <p:spPr>
            <a:xfrm>
              <a:off x="7957685" y="3274342"/>
              <a:ext cx="192024" cy="49371"/>
            </a:xfrm>
            <a:custGeom>
              <a:avLst/>
              <a:gdLst/>
              <a:ahLst/>
              <a:cxnLst/>
              <a:rect l="l" t="t" r="r" b="b"/>
              <a:pathLst>
                <a:path w="3131" h="805" extrusionOk="0">
                  <a:moveTo>
                    <a:pt x="402" y="1"/>
                  </a:moveTo>
                  <a:cubicBezTo>
                    <a:pt x="190" y="1"/>
                    <a:pt x="0" y="191"/>
                    <a:pt x="0" y="403"/>
                  </a:cubicBezTo>
                  <a:cubicBezTo>
                    <a:pt x="0" y="614"/>
                    <a:pt x="190" y="804"/>
                    <a:pt x="402" y="804"/>
                  </a:cubicBezTo>
                  <a:lnTo>
                    <a:pt x="2728" y="804"/>
                  </a:lnTo>
                  <a:cubicBezTo>
                    <a:pt x="2961" y="804"/>
                    <a:pt x="3130" y="614"/>
                    <a:pt x="3130" y="403"/>
                  </a:cubicBezTo>
                  <a:cubicBezTo>
                    <a:pt x="3130" y="191"/>
                    <a:pt x="2961" y="1"/>
                    <a:pt x="2728" y="1"/>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4"/>
            <p:cNvSpPr/>
            <p:nvPr/>
          </p:nvSpPr>
          <p:spPr>
            <a:xfrm>
              <a:off x="7669677" y="3336593"/>
              <a:ext cx="50659" cy="50659"/>
            </a:xfrm>
            <a:custGeom>
              <a:avLst/>
              <a:gdLst/>
              <a:ahLst/>
              <a:cxnLst/>
              <a:rect l="l" t="t" r="r" b="b"/>
              <a:pathLst>
                <a:path w="826" h="826" extrusionOk="0">
                  <a:moveTo>
                    <a:pt x="424" y="1"/>
                  </a:moveTo>
                  <a:cubicBezTo>
                    <a:pt x="191" y="1"/>
                    <a:pt x="1" y="191"/>
                    <a:pt x="1" y="424"/>
                  </a:cubicBezTo>
                  <a:cubicBezTo>
                    <a:pt x="1" y="657"/>
                    <a:pt x="191" y="826"/>
                    <a:pt x="424" y="826"/>
                  </a:cubicBezTo>
                  <a:cubicBezTo>
                    <a:pt x="635" y="826"/>
                    <a:pt x="826" y="657"/>
                    <a:pt x="826" y="424"/>
                  </a:cubicBezTo>
                  <a:cubicBezTo>
                    <a:pt x="826" y="191"/>
                    <a:pt x="635" y="1"/>
                    <a:pt x="424" y="1"/>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4"/>
            <p:cNvSpPr/>
            <p:nvPr/>
          </p:nvSpPr>
          <p:spPr>
            <a:xfrm>
              <a:off x="8158726" y="3336593"/>
              <a:ext cx="51947" cy="50659"/>
            </a:xfrm>
            <a:custGeom>
              <a:avLst/>
              <a:gdLst/>
              <a:ahLst/>
              <a:cxnLst/>
              <a:rect l="l" t="t" r="r" b="b"/>
              <a:pathLst>
                <a:path w="847" h="826" extrusionOk="0">
                  <a:moveTo>
                    <a:pt x="423" y="1"/>
                  </a:moveTo>
                  <a:cubicBezTo>
                    <a:pt x="191" y="1"/>
                    <a:pt x="0" y="191"/>
                    <a:pt x="0" y="424"/>
                  </a:cubicBezTo>
                  <a:cubicBezTo>
                    <a:pt x="0" y="657"/>
                    <a:pt x="191" y="826"/>
                    <a:pt x="423" y="826"/>
                  </a:cubicBezTo>
                  <a:cubicBezTo>
                    <a:pt x="656" y="826"/>
                    <a:pt x="846" y="657"/>
                    <a:pt x="846" y="424"/>
                  </a:cubicBezTo>
                  <a:cubicBezTo>
                    <a:pt x="846" y="191"/>
                    <a:pt x="656" y="1"/>
                    <a:pt x="423" y="1"/>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4"/>
            <p:cNvSpPr/>
            <p:nvPr/>
          </p:nvSpPr>
          <p:spPr>
            <a:xfrm>
              <a:off x="7610063" y="3725674"/>
              <a:ext cx="234833" cy="191288"/>
            </a:xfrm>
            <a:custGeom>
              <a:avLst/>
              <a:gdLst/>
              <a:ahLst/>
              <a:cxnLst/>
              <a:rect l="l" t="t" r="r" b="b"/>
              <a:pathLst>
                <a:path w="3829" h="3119" extrusionOk="0">
                  <a:moveTo>
                    <a:pt x="2771" y="1"/>
                  </a:moveTo>
                  <a:cubicBezTo>
                    <a:pt x="2636" y="1"/>
                    <a:pt x="2504" y="112"/>
                    <a:pt x="2559" y="277"/>
                  </a:cubicBezTo>
                  <a:cubicBezTo>
                    <a:pt x="2707" y="594"/>
                    <a:pt x="2855" y="911"/>
                    <a:pt x="3046" y="1228"/>
                  </a:cubicBezTo>
                  <a:cubicBezTo>
                    <a:pt x="3172" y="1503"/>
                    <a:pt x="3405" y="2159"/>
                    <a:pt x="3130" y="2455"/>
                  </a:cubicBezTo>
                  <a:lnTo>
                    <a:pt x="2369" y="2667"/>
                  </a:lnTo>
                  <a:cubicBezTo>
                    <a:pt x="2242" y="2624"/>
                    <a:pt x="2115" y="2582"/>
                    <a:pt x="2009" y="2519"/>
                  </a:cubicBezTo>
                  <a:cubicBezTo>
                    <a:pt x="1184" y="2159"/>
                    <a:pt x="487" y="1546"/>
                    <a:pt x="21" y="784"/>
                  </a:cubicBezTo>
                  <a:lnTo>
                    <a:pt x="0" y="784"/>
                  </a:lnTo>
                  <a:cubicBezTo>
                    <a:pt x="364" y="1816"/>
                    <a:pt x="1386" y="3119"/>
                    <a:pt x="2604" y="3119"/>
                  </a:cubicBezTo>
                  <a:cubicBezTo>
                    <a:pt x="2659" y="3119"/>
                    <a:pt x="2715" y="3116"/>
                    <a:pt x="2771" y="3111"/>
                  </a:cubicBezTo>
                  <a:cubicBezTo>
                    <a:pt x="3236" y="3047"/>
                    <a:pt x="3617" y="2688"/>
                    <a:pt x="3680" y="2222"/>
                  </a:cubicBezTo>
                  <a:cubicBezTo>
                    <a:pt x="3828" y="1461"/>
                    <a:pt x="3321" y="700"/>
                    <a:pt x="2961" y="107"/>
                  </a:cubicBezTo>
                  <a:cubicBezTo>
                    <a:pt x="2916" y="33"/>
                    <a:pt x="2843" y="1"/>
                    <a:pt x="2771" y="1"/>
                  </a:cubicBezTo>
                  <a:close/>
                </a:path>
              </a:pathLst>
            </a:custGeom>
            <a:solidFill>
              <a:srgbClr val="DBB54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4"/>
            <p:cNvSpPr/>
            <p:nvPr/>
          </p:nvSpPr>
          <p:spPr>
            <a:xfrm>
              <a:off x="7756582" y="3699792"/>
              <a:ext cx="227105" cy="205026"/>
            </a:xfrm>
            <a:custGeom>
              <a:avLst/>
              <a:gdLst/>
              <a:ahLst/>
              <a:cxnLst/>
              <a:rect l="l" t="t" r="r" b="b"/>
              <a:pathLst>
                <a:path w="3703" h="3343" extrusionOk="0">
                  <a:moveTo>
                    <a:pt x="3004" y="1"/>
                  </a:moveTo>
                  <a:cubicBezTo>
                    <a:pt x="2158" y="233"/>
                    <a:pt x="1481" y="783"/>
                    <a:pt x="805" y="1354"/>
                  </a:cubicBezTo>
                  <a:cubicBezTo>
                    <a:pt x="635" y="1481"/>
                    <a:pt x="487" y="1629"/>
                    <a:pt x="360" y="1798"/>
                  </a:cubicBezTo>
                  <a:cubicBezTo>
                    <a:pt x="191" y="1989"/>
                    <a:pt x="86" y="2243"/>
                    <a:pt x="43" y="2518"/>
                  </a:cubicBezTo>
                  <a:cubicBezTo>
                    <a:pt x="1" y="2814"/>
                    <a:pt x="86" y="3173"/>
                    <a:pt x="360" y="3300"/>
                  </a:cubicBezTo>
                  <a:cubicBezTo>
                    <a:pt x="466" y="3342"/>
                    <a:pt x="593" y="3342"/>
                    <a:pt x="699" y="3342"/>
                  </a:cubicBezTo>
                  <a:cubicBezTo>
                    <a:pt x="1778" y="3300"/>
                    <a:pt x="2835" y="2919"/>
                    <a:pt x="3702" y="2264"/>
                  </a:cubicBezTo>
                  <a:lnTo>
                    <a:pt x="3004" y="1"/>
                  </a:lnTo>
                  <a:close/>
                </a:path>
              </a:pathLst>
            </a:custGeom>
            <a:solidFill>
              <a:srgbClr val="F1CD5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4"/>
            <p:cNvSpPr/>
            <p:nvPr/>
          </p:nvSpPr>
          <p:spPr>
            <a:xfrm>
              <a:off x="7729351" y="3697216"/>
              <a:ext cx="280217" cy="225878"/>
            </a:xfrm>
            <a:custGeom>
              <a:avLst/>
              <a:gdLst/>
              <a:ahLst/>
              <a:cxnLst/>
              <a:rect l="l" t="t" r="r" b="b"/>
              <a:pathLst>
                <a:path w="4569" h="3683" extrusionOk="0">
                  <a:moveTo>
                    <a:pt x="3427" y="0"/>
                  </a:moveTo>
                  <a:cubicBezTo>
                    <a:pt x="2496" y="149"/>
                    <a:pt x="1820" y="635"/>
                    <a:pt x="1079" y="1206"/>
                  </a:cubicBezTo>
                  <a:cubicBezTo>
                    <a:pt x="530" y="1650"/>
                    <a:pt x="1" y="2348"/>
                    <a:pt x="255" y="3088"/>
                  </a:cubicBezTo>
                  <a:cubicBezTo>
                    <a:pt x="418" y="3566"/>
                    <a:pt x="784" y="3682"/>
                    <a:pt x="1188" y="3682"/>
                  </a:cubicBezTo>
                  <a:cubicBezTo>
                    <a:pt x="1410" y="3682"/>
                    <a:pt x="1644" y="3647"/>
                    <a:pt x="1862" y="3617"/>
                  </a:cubicBezTo>
                  <a:cubicBezTo>
                    <a:pt x="2793" y="3490"/>
                    <a:pt x="3639" y="3109"/>
                    <a:pt x="4358" y="2517"/>
                  </a:cubicBezTo>
                  <a:cubicBezTo>
                    <a:pt x="4568" y="2324"/>
                    <a:pt x="4370" y="1985"/>
                    <a:pt x="4128" y="1985"/>
                  </a:cubicBezTo>
                  <a:cubicBezTo>
                    <a:pt x="4078" y="1985"/>
                    <a:pt x="4027" y="1999"/>
                    <a:pt x="3977" y="2031"/>
                  </a:cubicBezTo>
                  <a:cubicBezTo>
                    <a:pt x="3490" y="2369"/>
                    <a:pt x="2962" y="2644"/>
                    <a:pt x="2412" y="2856"/>
                  </a:cubicBezTo>
                  <a:cubicBezTo>
                    <a:pt x="2171" y="2939"/>
                    <a:pt x="1712" y="3080"/>
                    <a:pt x="1338" y="3080"/>
                  </a:cubicBezTo>
                  <a:cubicBezTo>
                    <a:pt x="958" y="3080"/>
                    <a:pt x="666" y="2934"/>
                    <a:pt x="783" y="2433"/>
                  </a:cubicBezTo>
                  <a:cubicBezTo>
                    <a:pt x="931" y="1883"/>
                    <a:pt x="1545" y="1439"/>
                    <a:pt x="1968" y="1100"/>
                  </a:cubicBezTo>
                  <a:cubicBezTo>
                    <a:pt x="2412" y="698"/>
                    <a:pt x="2919" y="360"/>
                    <a:pt x="3469" y="85"/>
                  </a:cubicBezTo>
                  <a:cubicBezTo>
                    <a:pt x="3533" y="64"/>
                    <a:pt x="3490" y="0"/>
                    <a:pt x="3427" y="0"/>
                  </a:cubicBezTo>
                  <a:close/>
                </a:path>
              </a:pathLst>
            </a:custGeom>
            <a:solidFill>
              <a:srgbClr val="DBB54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4"/>
            <p:cNvSpPr/>
            <p:nvPr/>
          </p:nvSpPr>
          <p:spPr>
            <a:xfrm>
              <a:off x="7611351" y="4194791"/>
              <a:ext cx="247773" cy="103218"/>
            </a:xfrm>
            <a:custGeom>
              <a:avLst/>
              <a:gdLst/>
              <a:ahLst/>
              <a:cxnLst/>
              <a:rect l="l" t="t" r="r" b="b"/>
              <a:pathLst>
                <a:path w="4040" h="1683" extrusionOk="0">
                  <a:moveTo>
                    <a:pt x="3584" y="0"/>
                  </a:moveTo>
                  <a:cubicBezTo>
                    <a:pt x="3517" y="0"/>
                    <a:pt x="3451" y="11"/>
                    <a:pt x="3384" y="30"/>
                  </a:cubicBezTo>
                  <a:lnTo>
                    <a:pt x="3067" y="136"/>
                  </a:lnTo>
                  <a:cubicBezTo>
                    <a:pt x="2306" y="220"/>
                    <a:pt x="1544" y="411"/>
                    <a:pt x="825" y="686"/>
                  </a:cubicBezTo>
                  <a:cubicBezTo>
                    <a:pt x="635" y="770"/>
                    <a:pt x="444" y="855"/>
                    <a:pt x="296" y="982"/>
                  </a:cubicBezTo>
                  <a:cubicBezTo>
                    <a:pt x="127" y="1109"/>
                    <a:pt x="21" y="1299"/>
                    <a:pt x="0" y="1510"/>
                  </a:cubicBezTo>
                  <a:cubicBezTo>
                    <a:pt x="0" y="1553"/>
                    <a:pt x="21" y="1595"/>
                    <a:pt x="43" y="1616"/>
                  </a:cubicBezTo>
                  <a:cubicBezTo>
                    <a:pt x="64" y="1637"/>
                    <a:pt x="106" y="1658"/>
                    <a:pt x="127" y="1658"/>
                  </a:cubicBezTo>
                  <a:cubicBezTo>
                    <a:pt x="271" y="1675"/>
                    <a:pt x="415" y="1683"/>
                    <a:pt x="558" y="1683"/>
                  </a:cubicBezTo>
                  <a:cubicBezTo>
                    <a:pt x="1694" y="1683"/>
                    <a:pt x="2790" y="1188"/>
                    <a:pt x="3786" y="643"/>
                  </a:cubicBezTo>
                  <a:cubicBezTo>
                    <a:pt x="3892" y="601"/>
                    <a:pt x="3955" y="516"/>
                    <a:pt x="4019" y="411"/>
                  </a:cubicBezTo>
                  <a:cubicBezTo>
                    <a:pt x="4040" y="263"/>
                    <a:pt x="3976" y="93"/>
                    <a:pt x="3828" y="51"/>
                  </a:cubicBezTo>
                  <a:cubicBezTo>
                    <a:pt x="3747" y="16"/>
                    <a:pt x="3665" y="0"/>
                    <a:pt x="3584" y="0"/>
                  </a:cubicBezTo>
                  <a:close/>
                </a:path>
              </a:pathLst>
            </a:custGeom>
            <a:solidFill>
              <a:srgbClr val="F1CD5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4"/>
            <p:cNvSpPr/>
            <p:nvPr/>
          </p:nvSpPr>
          <p:spPr>
            <a:xfrm>
              <a:off x="7574124" y="4179642"/>
              <a:ext cx="316524" cy="133393"/>
            </a:xfrm>
            <a:custGeom>
              <a:avLst/>
              <a:gdLst/>
              <a:ahLst/>
              <a:cxnLst/>
              <a:rect l="l" t="t" r="r" b="b"/>
              <a:pathLst>
                <a:path w="5161" h="2175" extrusionOk="0">
                  <a:moveTo>
                    <a:pt x="4250" y="0"/>
                  </a:moveTo>
                  <a:cubicBezTo>
                    <a:pt x="4136" y="0"/>
                    <a:pt x="4018" y="27"/>
                    <a:pt x="3907" y="87"/>
                  </a:cubicBezTo>
                  <a:cubicBezTo>
                    <a:pt x="3758" y="192"/>
                    <a:pt x="3780" y="404"/>
                    <a:pt x="3949" y="446"/>
                  </a:cubicBezTo>
                  <a:cubicBezTo>
                    <a:pt x="4647" y="658"/>
                    <a:pt x="3547" y="1017"/>
                    <a:pt x="3251" y="1123"/>
                  </a:cubicBezTo>
                  <a:cubicBezTo>
                    <a:pt x="2659" y="1398"/>
                    <a:pt x="2045" y="1567"/>
                    <a:pt x="1411" y="1631"/>
                  </a:cubicBezTo>
                  <a:cubicBezTo>
                    <a:pt x="1362" y="1634"/>
                    <a:pt x="1319" y="1635"/>
                    <a:pt x="1281" y="1635"/>
                  </a:cubicBezTo>
                  <a:cubicBezTo>
                    <a:pt x="543" y="1635"/>
                    <a:pt x="1743" y="1075"/>
                    <a:pt x="2024" y="975"/>
                  </a:cubicBezTo>
                  <a:cubicBezTo>
                    <a:pt x="2574" y="763"/>
                    <a:pt x="3145" y="658"/>
                    <a:pt x="3695" y="467"/>
                  </a:cubicBezTo>
                  <a:cubicBezTo>
                    <a:pt x="3822" y="425"/>
                    <a:pt x="3780" y="256"/>
                    <a:pt x="3674" y="256"/>
                  </a:cubicBezTo>
                  <a:cubicBezTo>
                    <a:pt x="3602" y="252"/>
                    <a:pt x="3526" y="251"/>
                    <a:pt x="3445" y="251"/>
                  </a:cubicBezTo>
                  <a:cubicBezTo>
                    <a:pt x="2508" y="251"/>
                    <a:pt x="1049" y="490"/>
                    <a:pt x="523" y="1250"/>
                  </a:cubicBezTo>
                  <a:cubicBezTo>
                    <a:pt x="1" y="1988"/>
                    <a:pt x="643" y="2174"/>
                    <a:pt x="1237" y="2174"/>
                  </a:cubicBezTo>
                  <a:cubicBezTo>
                    <a:pt x="1341" y="2174"/>
                    <a:pt x="1443" y="2169"/>
                    <a:pt x="1538" y="2159"/>
                  </a:cubicBezTo>
                  <a:cubicBezTo>
                    <a:pt x="2215" y="2096"/>
                    <a:pt x="2849" y="1927"/>
                    <a:pt x="3462" y="1631"/>
                  </a:cubicBezTo>
                  <a:cubicBezTo>
                    <a:pt x="3843" y="1482"/>
                    <a:pt x="4435" y="1292"/>
                    <a:pt x="4731" y="975"/>
                  </a:cubicBezTo>
                  <a:cubicBezTo>
                    <a:pt x="5160" y="494"/>
                    <a:pt x="4740" y="0"/>
                    <a:pt x="4250" y="0"/>
                  </a:cubicBezTo>
                  <a:close/>
                </a:path>
              </a:pathLst>
            </a:custGeom>
            <a:solidFill>
              <a:srgbClr val="DBB54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4"/>
            <p:cNvSpPr/>
            <p:nvPr/>
          </p:nvSpPr>
          <p:spPr>
            <a:xfrm>
              <a:off x="7796815" y="4200004"/>
              <a:ext cx="190736" cy="183867"/>
            </a:xfrm>
            <a:custGeom>
              <a:avLst/>
              <a:gdLst/>
              <a:ahLst/>
              <a:cxnLst/>
              <a:rect l="l" t="t" r="r" b="b"/>
              <a:pathLst>
                <a:path w="3110" h="2998" extrusionOk="0">
                  <a:moveTo>
                    <a:pt x="2591" y="0"/>
                  </a:moveTo>
                  <a:cubicBezTo>
                    <a:pt x="2560" y="0"/>
                    <a:pt x="2528" y="3"/>
                    <a:pt x="2496" y="8"/>
                  </a:cubicBezTo>
                  <a:cubicBezTo>
                    <a:pt x="2242" y="30"/>
                    <a:pt x="2010" y="72"/>
                    <a:pt x="1777" y="114"/>
                  </a:cubicBezTo>
                  <a:lnTo>
                    <a:pt x="2285" y="114"/>
                  </a:lnTo>
                  <a:cubicBezTo>
                    <a:pt x="1544" y="326"/>
                    <a:pt x="910" y="770"/>
                    <a:pt x="466" y="1383"/>
                  </a:cubicBezTo>
                  <a:cubicBezTo>
                    <a:pt x="149" y="1764"/>
                    <a:pt x="1" y="2250"/>
                    <a:pt x="64" y="2716"/>
                  </a:cubicBezTo>
                  <a:cubicBezTo>
                    <a:pt x="85" y="2800"/>
                    <a:pt x="127" y="2885"/>
                    <a:pt x="170" y="2948"/>
                  </a:cubicBezTo>
                  <a:cubicBezTo>
                    <a:pt x="219" y="2983"/>
                    <a:pt x="276" y="2997"/>
                    <a:pt x="334" y="2997"/>
                  </a:cubicBezTo>
                  <a:cubicBezTo>
                    <a:pt x="452" y="2997"/>
                    <a:pt x="579" y="2941"/>
                    <a:pt x="677" y="2885"/>
                  </a:cubicBezTo>
                  <a:cubicBezTo>
                    <a:pt x="1460" y="2398"/>
                    <a:pt x="2158" y="1806"/>
                    <a:pt x="2750" y="1108"/>
                  </a:cubicBezTo>
                  <a:cubicBezTo>
                    <a:pt x="2898" y="960"/>
                    <a:pt x="2983" y="791"/>
                    <a:pt x="3046" y="601"/>
                  </a:cubicBezTo>
                  <a:cubicBezTo>
                    <a:pt x="3110" y="410"/>
                    <a:pt x="3025" y="178"/>
                    <a:pt x="2856" y="72"/>
                  </a:cubicBezTo>
                  <a:cubicBezTo>
                    <a:pt x="2776" y="24"/>
                    <a:pt x="2685" y="0"/>
                    <a:pt x="2591" y="0"/>
                  </a:cubicBezTo>
                  <a:close/>
                </a:path>
              </a:pathLst>
            </a:custGeom>
            <a:solidFill>
              <a:srgbClr val="F1CD5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4"/>
            <p:cNvSpPr/>
            <p:nvPr/>
          </p:nvSpPr>
          <p:spPr>
            <a:xfrm>
              <a:off x="7776085" y="4181912"/>
              <a:ext cx="232870" cy="218396"/>
            </a:xfrm>
            <a:custGeom>
              <a:avLst/>
              <a:gdLst/>
              <a:ahLst/>
              <a:cxnLst/>
              <a:rect l="l" t="t" r="r" b="b"/>
              <a:pathLst>
                <a:path w="3797" h="3561" extrusionOk="0">
                  <a:moveTo>
                    <a:pt x="2729" y="614"/>
                  </a:moveTo>
                  <a:cubicBezTo>
                    <a:pt x="2808" y="614"/>
                    <a:pt x="2821" y="667"/>
                    <a:pt x="2834" y="917"/>
                  </a:cubicBezTo>
                  <a:cubicBezTo>
                    <a:pt x="2855" y="1234"/>
                    <a:pt x="2834" y="1213"/>
                    <a:pt x="2665" y="1403"/>
                  </a:cubicBezTo>
                  <a:cubicBezTo>
                    <a:pt x="2242" y="1868"/>
                    <a:pt x="1756" y="2291"/>
                    <a:pt x="1248" y="2651"/>
                  </a:cubicBezTo>
                  <a:cubicBezTo>
                    <a:pt x="1163" y="2736"/>
                    <a:pt x="1058" y="2820"/>
                    <a:pt x="931" y="2884"/>
                  </a:cubicBezTo>
                  <a:cubicBezTo>
                    <a:pt x="839" y="2924"/>
                    <a:pt x="782" y="2955"/>
                    <a:pt x="740" y="2955"/>
                  </a:cubicBezTo>
                  <a:cubicBezTo>
                    <a:pt x="695" y="2955"/>
                    <a:pt x="668" y="2919"/>
                    <a:pt x="635" y="2820"/>
                  </a:cubicBezTo>
                  <a:cubicBezTo>
                    <a:pt x="550" y="2503"/>
                    <a:pt x="804" y="2080"/>
                    <a:pt x="994" y="1805"/>
                  </a:cubicBezTo>
                  <a:cubicBezTo>
                    <a:pt x="1293" y="1341"/>
                    <a:pt x="1708" y="942"/>
                    <a:pt x="2189" y="648"/>
                  </a:cubicBezTo>
                  <a:lnTo>
                    <a:pt x="2189" y="648"/>
                  </a:lnTo>
                  <a:cubicBezTo>
                    <a:pt x="2235" y="658"/>
                    <a:pt x="2281" y="663"/>
                    <a:pt x="2327" y="663"/>
                  </a:cubicBezTo>
                  <a:cubicBezTo>
                    <a:pt x="2383" y="663"/>
                    <a:pt x="2439" y="656"/>
                    <a:pt x="2496" y="642"/>
                  </a:cubicBezTo>
                  <a:cubicBezTo>
                    <a:pt x="2608" y="634"/>
                    <a:pt x="2681" y="614"/>
                    <a:pt x="2729" y="614"/>
                  </a:cubicBezTo>
                  <a:close/>
                  <a:moveTo>
                    <a:pt x="2725" y="0"/>
                  </a:moveTo>
                  <a:cubicBezTo>
                    <a:pt x="2438" y="0"/>
                    <a:pt x="2151" y="103"/>
                    <a:pt x="1967" y="325"/>
                  </a:cubicBezTo>
                  <a:cubicBezTo>
                    <a:pt x="1904" y="388"/>
                    <a:pt x="1925" y="514"/>
                    <a:pt x="2009" y="578"/>
                  </a:cubicBezTo>
                  <a:lnTo>
                    <a:pt x="2009" y="578"/>
                  </a:lnTo>
                  <a:cubicBezTo>
                    <a:pt x="1236" y="871"/>
                    <a:pt x="572" y="1335"/>
                    <a:pt x="233" y="2165"/>
                  </a:cubicBezTo>
                  <a:cubicBezTo>
                    <a:pt x="85" y="2524"/>
                    <a:pt x="0" y="3074"/>
                    <a:pt x="254" y="3391"/>
                  </a:cubicBezTo>
                  <a:cubicBezTo>
                    <a:pt x="361" y="3514"/>
                    <a:pt x="496" y="3561"/>
                    <a:pt x="640" y="3561"/>
                  </a:cubicBezTo>
                  <a:cubicBezTo>
                    <a:pt x="867" y="3561"/>
                    <a:pt x="1117" y="3444"/>
                    <a:pt x="1311" y="3328"/>
                  </a:cubicBezTo>
                  <a:cubicBezTo>
                    <a:pt x="1819" y="3032"/>
                    <a:pt x="2284" y="2672"/>
                    <a:pt x="2686" y="2270"/>
                  </a:cubicBezTo>
                  <a:cubicBezTo>
                    <a:pt x="3046" y="1932"/>
                    <a:pt x="3553" y="1488"/>
                    <a:pt x="3659" y="980"/>
                  </a:cubicBezTo>
                  <a:cubicBezTo>
                    <a:pt x="3797" y="360"/>
                    <a:pt x="3261" y="0"/>
                    <a:pt x="2725" y="0"/>
                  </a:cubicBezTo>
                  <a:close/>
                </a:path>
              </a:pathLst>
            </a:custGeom>
            <a:solidFill>
              <a:srgbClr val="DBB54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4"/>
            <p:cNvSpPr/>
            <p:nvPr/>
          </p:nvSpPr>
          <p:spPr>
            <a:xfrm>
              <a:off x="7226073" y="2767630"/>
              <a:ext cx="1445057" cy="1623589"/>
            </a:xfrm>
            <a:custGeom>
              <a:avLst/>
              <a:gdLst/>
              <a:ahLst/>
              <a:cxnLst/>
              <a:rect l="l" t="t" r="r" b="b"/>
              <a:pathLst>
                <a:path w="23562" h="26473" extrusionOk="0">
                  <a:moveTo>
                    <a:pt x="7125" y="1"/>
                  </a:moveTo>
                  <a:cubicBezTo>
                    <a:pt x="6959" y="1"/>
                    <a:pt x="6795" y="38"/>
                    <a:pt x="6642" y="120"/>
                  </a:cubicBezTo>
                  <a:cubicBezTo>
                    <a:pt x="6134" y="395"/>
                    <a:pt x="5986" y="1051"/>
                    <a:pt x="6092" y="1622"/>
                  </a:cubicBezTo>
                  <a:cubicBezTo>
                    <a:pt x="6261" y="2616"/>
                    <a:pt x="7022" y="3420"/>
                    <a:pt x="7911" y="3906"/>
                  </a:cubicBezTo>
                  <a:cubicBezTo>
                    <a:pt x="8122" y="4012"/>
                    <a:pt x="8355" y="4118"/>
                    <a:pt x="8588" y="4202"/>
                  </a:cubicBezTo>
                  <a:cubicBezTo>
                    <a:pt x="8334" y="4287"/>
                    <a:pt x="8101" y="4371"/>
                    <a:pt x="7868" y="4456"/>
                  </a:cubicBezTo>
                  <a:lnTo>
                    <a:pt x="7022" y="4773"/>
                  </a:lnTo>
                  <a:cubicBezTo>
                    <a:pt x="2793" y="6423"/>
                    <a:pt x="1" y="10483"/>
                    <a:pt x="1" y="15009"/>
                  </a:cubicBezTo>
                  <a:cubicBezTo>
                    <a:pt x="1" y="19091"/>
                    <a:pt x="2771" y="22665"/>
                    <a:pt x="6748" y="23659"/>
                  </a:cubicBezTo>
                  <a:cubicBezTo>
                    <a:pt x="6536" y="23765"/>
                    <a:pt x="6346" y="23934"/>
                    <a:pt x="6198" y="24125"/>
                  </a:cubicBezTo>
                  <a:cubicBezTo>
                    <a:pt x="5655" y="24892"/>
                    <a:pt x="6370" y="25063"/>
                    <a:pt x="6997" y="25063"/>
                  </a:cubicBezTo>
                  <a:cubicBezTo>
                    <a:pt x="7078" y="25063"/>
                    <a:pt x="7158" y="25060"/>
                    <a:pt x="7234" y="25055"/>
                  </a:cubicBezTo>
                  <a:cubicBezTo>
                    <a:pt x="7890" y="24971"/>
                    <a:pt x="8524" y="24802"/>
                    <a:pt x="9137" y="24527"/>
                  </a:cubicBezTo>
                  <a:cubicBezTo>
                    <a:pt x="9307" y="24442"/>
                    <a:pt x="9518" y="24379"/>
                    <a:pt x="9708" y="24294"/>
                  </a:cubicBezTo>
                  <a:lnTo>
                    <a:pt x="9708" y="24294"/>
                  </a:lnTo>
                  <a:cubicBezTo>
                    <a:pt x="9497" y="24527"/>
                    <a:pt x="9328" y="24780"/>
                    <a:pt x="9222" y="25076"/>
                  </a:cubicBezTo>
                  <a:cubicBezTo>
                    <a:pt x="9074" y="25436"/>
                    <a:pt x="8968" y="25986"/>
                    <a:pt x="9243" y="26303"/>
                  </a:cubicBezTo>
                  <a:cubicBezTo>
                    <a:pt x="9350" y="26426"/>
                    <a:pt x="9485" y="26473"/>
                    <a:pt x="9629" y="26473"/>
                  </a:cubicBezTo>
                  <a:cubicBezTo>
                    <a:pt x="9857" y="26473"/>
                    <a:pt x="10106" y="26356"/>
                    <a:pt x="10301" y="26240"/>
                  </a:cubicBezTo>
                  <a:cubicBezTo>
                    <a:pt x="10808" y="25944"/>
                    <a:pt x="11252" y="25584"/>
                    <a:pt x="11675" y="25182"/>
                  </a:cubicBezTo>
                  <a:cubicBezTo>
                    <a:pt x="12014" y="24844"/>
                    <a:pt x="12521" y="24421"/>
                    <a:pt x="12627" y="23934"/>
                  </a:cubicBezTo>
                  <a:lnTo>
                    <a:pt x="14657" y="23934"/>
                  </a:lnTo>
                  <a:cubicBezTo>
                    <a:pt x="19564" y="23934"/>
                    <a:pt x="23561" y="19937"/>
                    <a:pt x="23561" y="15009"/>
                  </a:cubicBezTo>
                  <a:cubicBezTo>
                    <a:pt x="23561" y="10462"/>
                    <a:pt x="20812" y="6359"/>
                    <a:pt x="16603" y="4625"/>
                  </a:cubicBezTo>
                  <a:lnTo>
                    <a:pt x="16434" y="4562"/>
                  </a:lnTo>
                  <a:cubicBezTo>
                    <a:pt x="16392" y="4541"/>
                    <a:pt x="16349" y="4519"/>
                    <a:pt x="16307" y="4498"/>
                  </a:cubicBezTo>
                  <a:cubicBezTo>
                    <a:pt x="15969" y="4033"/>
                    <a:pt x="15757" y="3504"/>
                    <a:pt x="15651" y="2954"/>
                  </a:cubicBezTo>
                  <a:cubicBezTo>
                    <a:pt x="15595" y="2636"/>
                    <a:pt x="15423" y="2235"/>
                    <a:pt x="15164" y="2235"/>
                  </a:cubicBezTo>
                  <a:cubicBezTo>
                    <a:pt x="15131" y="2235"/>
                    <a:pt x="15096" y="2242"/>
                    <a:pt x="15059" y="2256"/>
                  </a:cubicBezTo>
                  <a:cubicBezTo>
                    <a:pt x="14932" y="2320"/>
                    <a:pt x="14848" y="2426"/>
                    <a:pt x="14805" y="2552"/>
                  </a:cubicBezTo>
                  <a:cubicBezTo>
                    <a:pt x="14615" y="2954"/>
                    <a:pt x="14446" y="3356"/>
                    <a:pt x="14298" y="3779"/>
                  </a:cubicBezTo>
                  <a:cubicBezTo>
                    <a:pt x="13579" y="3483"/>
                    <a:pt x="13029" y="2827"/>
                    <a:pt x="12839" y="2045"/>
                  </a:cubicBezTo>
                  <a:cubicBezTo>
                    <a:pt x="12796" y="1706"/>
                    <a:pt x="12733" y="1347"/>
                    <a:pt x="12648" y="987"/>
                  </a:cubicBezTo>
                  <a:cubicBezTo>
                    <a:pt x="12542" y="649"/>
                    <a:pt x="12246" y="395"/>
                    <a:pt x="11866" y="353"/>
                  </a:cubicBezTo>
                  <a:cubicBezTo>
                    <a:pt x="11506" y="374"/>
                    <a:pt x="11231" y="755"/>
                    <a:pt x="11147" y="1114"/>
                  </a:cubicBezTo>
                  <a:cubicBezTo>
                    <a:pt x="11104" y="1495"/>
                    <a:pt x="11083" y="1876"/>
                    <a:pt x="11083" y="2235"/>
                  </a:cubicBezTo>
                  <a:cubicBezTo>
                    <a:pt x="11083" y="2426"/>
                    <a:pt x="10999" y="2595"/>
                    <a:pt x="10872" y="2701"/>
                  </a:cubicBezTo>
                  <a:cubicBezTo>
                    <a:pt x="10787" y="2743"/>
                    <a:pt x="10681" y="2764"/>
                    <a:pt x="10597" y="2764"/>
                  </a:cubicBezTo>
                  <a:cubicBezTo>
                    <a:pt x="10026" y="2764"/>
                    <a:pt x="9539" y="2341"/>
                    <a:pt x="9201" y="1876"/>
                  </a:cubicBezTo>
                  <a:cubicBezTo>
                    <a:pt x="8862" y="1410"/>
                    <a:pt x="8609" y="882"/>
                    <a:pt x="8207" y="480"/>
                  </a:cubicBezTo>
                  <a:cubicBezTo>
                    <a:pt x="7911" y="199"/>
                    <a:pt x="7512" y="1"/>
                    <a:pt x="7125" y="1"/>
                  </a:cubicBezTo>
                  <a:close/>
                </a:path>
              </a:pathLst>
            </a:custGeom>
            <a:solidFill>
              <a:srgbClr val="DBB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4"/>
            <p:cNvSpPr/>
            <p:nvPr/>
          </p:nvSpPr>
          <p:spPr>
            <a:xfrm>
              <a:off x="7176825" y="2719363"/>
              <a:ext cx="1543553" cy="1722453"/>
            </a:xfrm>
            <a:custGeom>
              <a:avLst/>
              <a:gdLst/>
              <a:ahLst/>
              <a:cxnLst/>
              <a:rect l="l" t="t" r="r" b="b"/>
              <a:pathLst>
                <a:path w="25168" h="28085" extrusionOk="0">
                  <a:moveTo>
                    <a:pt x="7895" y="1581"/>
                  </a:moveTo>
                  <a:cubicBezTo>
                    <a:pt x="8104" y="1581"/>
                    <a:pt x="8308" y="1667"/>
                    <a:pt x="8460" y="1838"/>
                  </a:cubicBezTo>
                  <a:cubicBezTo>
                    <a:pt x="8671" y="2071"/>
                    <a:pt x="8841" y="2303"/>
                    <a:pt x="9010" y="2578"/>
                  </a:cubicBezTo>
                  <a:cubicBezTo>
                    <a:pt x="9116" y="2768"/>
                    <a:pt x="9242" y="2938"/>
                    <a:pt x="9369" y="3128"/>
                  </a:cubicBezTo>
                  <a:cubicBezTo>
                    <a:pt x="9940" y="3910"/>
                    <a:pt x="10659" y="4333"/>
                    <a:pt x="11400" y="4333"/>
                  </a:cubicBezTo>
                  <a:cubicBezTo>
                    <a:pt x="11632" y="4333"/>
                    <a:pt x="11886" y="4270"/>
                    <a:pt x="12076" y="4164"/>
                  </a:cubicBezTo>
                  <a:cubicBezTo>
                    <a:pt x="12436" y="3910"/>
                    <a:pt x="12669" y="3530"/>
                    <a:pt x="12669" y="3107"/>
                  </a:cubicBezTo>
                  <a:cubicBezTo>
                    <a:pt x="12690" y="2916"/>
                    <a:pt x="12711" y="2726"/>
                    <a:pt x="12690" y="2557"/>
                  </a:cubicBezTo>
                  <a:cubicBezTo>
                    <a:pt x="12690" y="2388"/>
                    <a:pt x="12711" y="2240"/>
                    <a:pt x="12732" y="2092"/>
                  </a:cubicBezTo>
                  <a:cubicBezTo>
                    <a:pt x="12753" y="2219"/>
                    <a:pt x="12796" y="2367"/>
                    <a:pt x="12796" y="2515"/>
                  </a:cubicBezTo>
                  <a:cubicBezTo>
                    <a:pt x="12817" y="2663"/>
                    <a:pt x="12838" y="2832"/>
                    <a:pt x="12880" y="3001"/>
                  </a:cubicBezTo>
                  <a:cubicBezTo>
                    <a:pt x="13113" y="4016"/>
                    <a:pt x="13832" y="4883"/>
                    <a:pt x="14805" y="5285"/>
                  </a:cubicBezTo>
                  <a:lnTo>
                    <a:pt x="15587" y="5602"/>
                  </a:lnTo>
                  <a:lnTo>
                    <a:pt x="15841" y="4820"/>
                  </a:lnTo>
                  <a:lnTo>
                    <a:pt x="15905" y="4693"/>
                  </a:lnTo>
                  <a:cubicBezTo>
                    <a:pt x="16031" y="5053"/>
                    <a:pt x="16222" y="5391"/>
                    <a:pt x="16433" y="5729"/>
                  </a:cubicBezTo>
                  <a:lnTo>
                    <a:pt x="16581" y="5920"/>
                  </a:lnTo>
                  <a:lnTo>
                    <a:pt x="17110" y="6131"/>
                  </a:lnTo>
                  <a:cubicBezTo>
                    <a:pt x="21023" y="7739"/>
                    <a:pt x="23582" y="11567"/>
                    <a:pt x="23561" y="15796"/>
                  </a:cubicBezTo>
                  <a:cubicBezTo>
                    <a:pt x="23561" y="20259"/>
                    <a:pt x="19923" y="23897"/>
                    <a:pt x="15439" y="23897"/>
                  </a:cubicBezTo>
                  <a:lnTo>
                    <a:pt x="12796" y="23897"/>
                  </a:lnTo>
                  <a:lnTo>
                    <a:pt x="12648" y="24510"/>
                  </a:lnTo>
                  <a:cubicBezTo>
                    <a:pt x="12605" y="24743"/>
                    <a:pt x="12246" y="25081"/>
                    <a:pt x="12034" y="25292"/>
                  </a:cubicBezTo>
                  <a:lnTo>
                    <a:pt x="11907" y="25398"/>
                  </a:lnTo>
                  <a:cubicBezTo>
                    <a:pt x="11548" y="25779"/>
                    <a:pt x="11125" y="26096"/>
                    <a:pt x="10681" y="26350"/>
                  </a:cubicBezTo>
                  <a:cubicBezTo>
                    <a:pt x="10702" y="26286"/>
                    <a:pt x="10723" y="26223"/>
                    <a:pt x="10744" y="26160"/>
                  </a:cubicBezTo>
                  <a:cubicBezTo>
                    <a:pt x="10829" y="25969"/>
                    <a:pt x="10956" y="25779"/>
                    <a:pt x="11104" y="25631"/>
                  </a:cubicBezTo>
                  <a:lnTo>
                    <a:pt x="13642" y="22924"/>
                  </a:lnTo>
                  <a:lnTo>
                    <a:pt x="13642" y="22924"/>
                  </a:lnTo>
                  <a:lnTo>
                    <a:pt x="10215" y="24362"/>
                  </a:lnTo>
                  <a:lnTo>
                    <a:pt x="9919" y="24468"/>
                  </a:lnTo>
                  <a:cubicBezTo>
                    <a:pt x="9813" y="24510"/>
                    <a:pt x="9729" y="24552"/>
                    <a:pt x="9623" y="24595"/>
                  </a:cubicBezTo>
                  <a:cubicBezTo>
                    <a:pt x="9158" y="24806"/>
                    <a:pt x="8629" y="24954"/>
                    <a:pt x="8122" y="25039"/>
                  </a:cubicBezTo>
                  <a:lnTo>
                    <a:pt x="9644" y="24150"/>
                  </a:lnTo>
                  <a:lnTo>
                    <a:pt x="7741" y="23685"/>
                  </a:lnTo>
                  <a:cubicBezTo>
                    <a:pt x="4124" y="22776"/>
                    <a:pt x="1586" y="19519"/>
                    <a:pt x="1608" y="15796"/>
                  </a:cubicBezTo>
                  <a:cubicBezTo>
                    <a:pt x="1608" y="11609"/>
                    <a:pt x="4188" y="7844"/>
                    <a:pt x="8100" y="6300"/>
                  </a:cubicBezTo>
                  <a:lnTo>
                    <a:pt x="8946" y="5983"/>
                  </a:lnTo>
                  <a:cubicBezTo>
                    <a:pt x="9158" y="5899"/>
                    <a:pt x="9369" y="5835"/>
                    <a:pt x="9623" y="5750"/>
                  </a:cubicBezTo>
                  <a:lnTo>
                    <a:pt x="11844" y="5053"/>
                  </a:lnTo>
                  <a:lnTo>
                    <a:pt x="9665" y="4249"/>
                  </a:lnTo>
                  <a:cubicBezTo>
                    <a:pt x="9475" y="4164"/>
                    <a:pt x="9285" y="4080"/>
                    <a:pt x="9094" y="3974"/>
                  </a:cubicBezTo>
                  <a:cubicBezTo>
                    <a:pt x="8312" y="3572"/>
                    <a:pt x="7783" y="2938"/>
                    <a:pt x="7677" y="2261"/>
                  </a:cubicBezTo>
                  <a:cubicBezTo>
                    <a:pt x="7614" y="2028"/>
                    <a:pt x="7656" y="1774"/>
                    <a:pt x="7825" y="1584"/>
                  </a:cubicBezTo>
                  <a:cubicBezTo>
                    <a:pt x="7849" y="1582"/>
                    <a:pt x="7872" y="1581"/>
                    <a:pt x="7895" y="1581"/>
                  </a:cubicBezTo>
                  <a:close/>
                  <a:moveTo>
                    <a:pt x="7905" y="1"/>
                  </a:moveTo>
                  <a:cubicBezTo>
                    <a:pt x="7621" y="1"/>
                    <a:pt x="7335" y="64"/>
                    <a:pt x="7064" y="209"/>
                  </a:cubicBezTo>
                  <a:cubicBezTo>
                    <a:pt x="6197" y="675"/>
                    <a:pt x="5964" y="1732"/>
                    <a:pt x="6112" y="2557"/>
                  </a:cubicBezTo>
                  <a:cubicBezTo>
                    <a:pt x="6282" y="3466"/>
                    <a:pt x="6789" y="4270"/>
                    <a:pt x="7508" y="4841"/>
                  </a:cubicBezTo>
                  <a:cubicBezTo>
                    <a:pt x="3003" y="6618"/>
                    <a:pt x="21" y="10953"/>
                    <a:pt x="0" y="15818"/>
                  </a:cubicBezTo>
                  <a:cubicBezTo>
                    <a:pt x="0" y="19794"/>
                    <a:pt x="2432" y="23368"/>
                    <a:pt x="6133" y="24827"/>
                  </a:cubicBezTo>
                  <a:cubicBezTo>
                    <a:pt x="5964" y="25187"/>
                    <a:pt x="5964" y="25610"/>
                    <a:pt x="6155" y="25948"/>
                  </a:cubicBezTo>
                  <a:cubicBezTo>
                    <a:pt x="6465" y="26500"/>
                    <a:pt x="7113" y="26644"/>
                    <a:pt x="7708" y="26644"/>
                  </a:cubicBezTo>
                  <a:cubicBezTo>
                    <a:pt x="7843" y="26644"/>
                    <a:pt x="7975" y="26637"/>
                    <a:pt x="8100" y="26625"/>
                  </a:cubicBezTo>
                  <a:cubicBezTo>
                    <a:pt x="8418" y="26604"/>
                    <a:pt x="8756" y="26540"/>
                    <a:pt x="9073" y="26456"/>
                  </a:cubicBezTo>
                  <a:lnTo>
                    <a:pt x="9073" y="26456"/>
                  </a:lnTo>
                  <a:cubicBezTo>
                    <a:pt x="9052" y="26879"/>
                    <a:pt x="9179" y="27280"/>
                    <a:pt x="9454" y="27619"/>
                  </a:cubicBezTo>
                  <a:cubicBezTo>
                    <a:pt x="9687" y="27915"/>
                    <a:pt x="10046" y="28084"/>
                    <a:pt x="10427" y="28084"/>
                  </a:cubicBezTo>
                  <a:cubicBezTo>
                    <a:pt x="10808" y="28063"/>
                    <a:pt x="11188" y="27936"/>
                    <a:pt x="11505" y="27703"/>
                  </a:cubicBezTo>
                  <a:cubicBezTo>
                    <a:pt x="12055" y="27386"/>
                    <a:pt x="12584" y="26984"/>
                    <a:pt x="13049" y="26540"/>
                  </a:cubicBezTo>
                  <a:lnTo>
                    <a:pt x="13134" y="26435"/>
                  </a:lnTo>
                  <a:cubicBezTo>
                    <a:pt x="13451" y="26160"/>
                    <a:pt x="13726" y="25842"/>
                    <a:pt x="13959" y="25504"/>
                  </a:cubicBezTo>
                  <a:lnTo>
                    <a:pt x="15460" y="25504"/>
                  </a:lnTo>
                  <a:cubicBezTo>
                    <a:pt x="20811" y="25483"/>
                    <a:pt x="25147" y="21147"/>
                    <a:pt x="25168" y="15796"/>
                  </a:cubicBezTo>
                  <a:cubicBezTo>
                    <a:pt x="25168" y="10911"/>
                    <a:pt x="22228" y="6533"/>
                    <a:pt x="17723" y="4672"/>
                  </a:cubicBezTo>
                  <a:lnTo>
                    <a:pt x="17639" y="4630"/>
                  </a:lnTo>
                  <a:cubicBezTo>
                    <a:pt x="17448" y="4312"/>
                    <a:pt x="17300" y="3953"/>
                    <a:pt x="17237" y="3572"/>
                  </a:cubicBezTo>
                  <a:cubicBezTo>
                    <a:pt x="17195" y="3297"/>
                    <a:pt x="17004" y="2642"/>
                    <a:pt x="16476" y="2345"/>
                  </a:cubicBezTo>
                  <a:cubicBezTo>
                    <a:pt x="16311" y="2263"/>
                    <a:pt x="16132" y="2220"/>
                    <a:pt x="15956" y="2220"/>
                  </a:cubicBezTo>
                  <a:cubicBezTo>
                    <a:pt x="15815" y="2220"/>
                    <a:pt x="15676" y="2247"/>
                    <a:pt x="15545" y="2303"/>
                  </a:cubicBezTo>
                  <a:cubicBezTo>
                    <a:pt x="15249" y="2451"/>
                    <a:pt x="15037" y="2684"/>
                    <a:pt x="14911" y="2980"/>
                  </a:cubicBezTo>
                  <a:cubicBezTo>
                    <a:pt x="14847" y="3107"/>
                    <a:pt x="14805" y="3213"/>
                    <a:pt x="14762" y="3318"/>
                  </a:cubicBezTo>
                  <a:cubicBezTo>
                    <a:pt x="14593" y="3128"/>
                    <a:pt x="14488" y="2895"/>
                    <a:pt x="14424" y="2663"/>
                  </a:cubicBezTo>
                  <a:cubicBezTo>
                    <a:pt x="14403" y="2536"/>
                    <a:pt x="14382" y="2430"/>
                    <a:pt x="14382" y="2303"/>
                  </a:cubicBezTo>
                  <a:cubicBezTo>
                    <a:pt x="14339" y="2049"/>
                    <a:pt x="14276" y="1774"/>
                    <a:pt x="14191" y="1521"/>
                  </a:cubicBezTo>
                  <a:cubicBezTo>
                    <a:pt x="13993" y="737"/>
                    <a:pt x="13358" y="363"/>
                    <a:pt x="12721" y="363"/>
                  </a:cubicBezTo>
                  <a:cubicBezTo>
                    <a:pt x="12000" y="363"/>
                    <a:pt x="11278" y="843"/>
                    <a:pt x="11188" y="1753"/>
                  </a:cubicBezTo>
                  <a:cubicBezTo>
                    <a:pt x="11125" y="2007"/>
                    <a:pt x="11104" y="2303"/>
                    <a:pt x="11125" y="2578"/>
                  </a:cubicBezTo>
                  <a:lnTo>
                    <a:pt x="11125" y="2663"/>
                  </a:lnTo>
                  <a:cubicBezTo>
                    <a:pt x="10934" y="2536"/>
                    <a:pt x="10765" y="2367"/>
                    <a:pt x="10638" y="2197"/>
                  </a:cubicBezTo>
                  <a:cubicBezTo>
                    <a:pt x="10554" y="2049"/>
                    <a:pt x="10448" y="1901"/>
                    <a:pt x="10342" y="1732"/>
                  </a:cubicBezTo>
                  <a:cubicBezTo>
                    <a:pt x="10131" y="1373"/>
                    <a:pt x="9856" y="1013"/>
                    <a:pt x="9560" y="696"/>
                  </a:cubicBezTo>
                  <a:cubicBezTo>
                    <a:pt x="9138" y="303"/>
                    <a:pt x="8527" y="1"/>
                    <a:pt x="79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4"/>
            <p:cNvSpPr/>
            <p:nvPr/>
          </p:nvSpPr>
          <p:spPr>
            <a:xfrm>
              <a:off x="7593198" y="2775725"/>
              <a:ext cx="735469" cy="365097"/>
            </a:xfrm>
            <a:custGeom>
              <a:avLst/>
              <a:gdLst/>
              <a:ahLst/>
              <a:cxnLst/>
              <a:rect l="l" t="t" r="r" b="b"/>
              <a:pathLst>
                <a:path w="11992" h="5953" extrusionOk="0">
                  <a:moveTo>
                    <a:pt x="1112" y="0"/>
                  </a:moveTo>
                  <a:cubicBezTo>
                    <a:pt x="952" y="0"/>
                    <a:pt x="797" y="35"/>
                    <a:pt x="656" y="115"/>
                  </a:cubicBezTo>
                  <a:cubicBezTo>
                    <a:pt x="148" y="390"/>
                    <a:pt x="0" y="1067"/>
                    <a:pt x="106" y="1638"/>
                  </a:cubicBezTo>
                  <a:cubicBezTo>
                    <a:pt x="275" y="2632"/>
                    <a:pt x="1036" y="3436"/>
                    <a:pt x="1925" y="3901"/>
                  </a:cubicBezTo>
                  <a:cubicBezTo>
                    <a:pt x="2813" y="4387"/>
                    <a:pt x="3807" y="4578"/>
                    <a:pt x="4801" y="4747"/>
                  </a:cubicBezTo>
                  <a:lnTo>
                    <a:pt x="11992" y="5952"/>
                  </a:lnTo>
                  <a:cubicBezTo>
                    <a:pt x="10786" y="5381"/>
                    <a:pt x="9919" y="4282"/>
                    <a:pt x="9665" y="2970"/>
                  </a:cubicBezTo>
                  <a:cubicBezTo>
                    <a:pt x="9591" y="2652"/>
                    <a:pt x="9433" y="2251"/>
                    <a:pt x="9163" y="2251"/>
                  </a:cubicBezTo>
                  <a:cubicBezTo>
                    <a:pt x="9128" y="2251"/>
                    <a:pt x="9091" y="2258"/>
                    <a:pt x="9052" y="2272"/>
                  </a:cubicBezTo>
                  <a:cubicBezTo>
                    <a:pt x="8946" y="2336"/>
                    <a:pt x="8862" y="2442"/>
                    <a:pt x="8819" y="2569"/>
                  </a:cubicBezTo>
                  <a:cubicBezTo>
                    <a:pt x="8629" y="2970"/>
                    <a:pt x="8460" y="3372"/>
                    <a:pt x="8312" y="3795"/>
                  </a:cubicBezTo>
                  <a:cubicBezTo>
                    <a:pt x="7572" y="3478"/>
                    <a:pt x="7043" y="2843"/>
                    <a:pt x="6853" y="2061"/>
                  </a:cubicBezTo>
                  <a:cubicBezTo>
                    <a:pt x="6810" y="1701"/>
                    <a:pt x="6747" y="1363"/>
                    <a:pt x="6662" y="1003"/>
                  </a:cubicBezTo>
                  <a:cubicBezTo>
                    <a:pt x="6556" y="644"/>
                    <a:pt x="6260" y="390"/>
                    <a:pt x="5880" y="369"/>
                  </a:cubicBezTo>
                  <a:cubicBezTo>
                    <a:pt x="5499" y="390"/>
                    <a:pt x="5245" y="750"/>
                    <a:pt x="5161" y="1130"/>
                  </a:cubicBezTo>
                  <a:cubicBezTo>
                    <a:pt x="5118" y="1490"/>
                    <a:pt x="5097" y="1871"/>
                    <a:pt x="5097" y="2251"/>
                  </a:cubicBezTo>
                  <a:cubicBezTo>
                    <a:pt x="5097" y="2420"/>
                    <a:pt x="5013" y="2590"/>
                    <a:pt x="4886" y="2717"/>
                  </a:cubicBezTo>
                  <a:cubicBezTo>
                    <a:pt x="4824" y="2748"/>
                    <a:pt x="4750" y="2767"/>
                    <a:pt x="4682" y="2767"/>
                  </a:cubicBezTo>
                  <a:cubicBezTo>
                    <a:pt x="4658" y="2767"/>
                    <a:pt x="4633" y="2765"/>
                    <a:pt x="4611" y="2759"/>
                  </a:cubicBezTo>
                  <a:cubicBezTo>
                    <a:pt x="4040" y="2759"/>
                    <a:pt x="3553" y="2336"/>
                    <a:pt x="3215" y="1892"/>
                  </a:cubicBezTo>
                  <a:cubicBezTo>
                    <a:pt x="2876" y="1426"/>
                    <a:pt x="2623" y="898"/>
                    <a:pt x="2200" y="496"/>
                  </a:cubicBezTo>
                  <a:cubicBezTo>
                    <a:pt x="1914" y="211"/>
                    <a:pt x="1502" y="0"/>
                    <a:pt x="11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4"/>
            <p:cNvSpPr/>
            <p:nvPr/>
          </p:nvSpPr>
          <p:spPr>
            <a:xfrm>
              <a:off x="7226073" y="3001299"/>
              <a:ext cx="1445057" cy="1242055"/>
            </a:xfrm>
            <a:custGeom>
              <a:avLst/>
              <a:gdLst/>
              <a:ahLst/>
              <a:cxnLst/>
              <a:rect l="l" t="t" r="r" b="b"/>
              <a:pathLst>
                <a:path w="23562" h="20252" extrusionOk="0">
                  <a:moveTo>
                    <a:pt x="12022" y="0"/>
                  </a:moveTo>
                  <a:cubicBezTo>
                    <a:pt x="10608" y="0"/>
                    <a:pt x="9193" y="259"/>
                    <a:pt x="7847" y="773"/>
                  </a:cubicBezTo>
                  <a:lnTo>
                    <a:pt x="7022" y="1111"/>
                  </a:lnTo>
                  <a:cubicBezTo>
                    <a:pt x="2793" y="2740"/>
                    <a:pt x="1" y="6800"/>
                    <a:pt x="1" y="11347"/>
                  </a:cubicBezTo>
                  <a:cubicBezTo>
                    <a:pt x="1" y="16254"/>
                    <a:pt x="3977" y="20251"/>
                    <a:pt x="8905" y="20251"/>
                  </a:cubicBezTo>
                  <a:lnTo>
                    <a:pt x="14657" y="20251"/>
                  </a:lnTo>
                  <a:cubicBezTo>
                    <a:pt x="19564" y="20251"/>
                    <a:pt x="23561" y="16254"/>
                    <a:pt x="23561" y="11347"/>
                  </a:cubicBezTo>
                  <a:cubicBezTo>
                    <a:pt x="23561" y="6779"/>
                    <a:pt x="20812" y="2676"/>
                    <a:pt x="16603" y="942"/>
                  </a:cubicBezTo>
                  <a:lnTo>
                    <a:pt x="16434" y="879"/>
                  </a:lnTo>
                  <a:cubicBezTo>
                    <a:pt x="15020" y="291"/>
                    <a:pt x="13521" y="0"/>
                    <a:pt x="120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4"/>
            <p:cNvSpPr/>
            <p:nvPr/>
          </p:nvSpPr>
          <p:spPr>
            <a:xfrm>
              <a:off x="7777373" y="3413133"/>
              <a:ext cx="186811" cy="245197"/>
            </a:xfrm>
            <a:custGeom>
              <a:avLst/>
              <a:gdLst/>
              <a:ahLst/>
              <a:cxnLst/>
              <a:rect l="l" t="t" r="r" b="b"/>
              <a:pathLst>
                <a:path w="3046" h="3998" extrusionOk="0">
                  <a:moveTo>
                    <a:pt x="1523" y="1"/>
                  </a:moveTo>
                  <a:cubicBezTo>
                    <a:pt x="677" y="1"/>
                    <a:pt x="0" y="678"/>
                    <a:pt x="0" y="1524"/>
                  </a:cubicBezTo>
                  <a:cubicBezTo>
                    <a:pt x="0" y="2369"/>
                    <a:pt x="677" y="3998"/>
                    <a:pt x="1523" y="3998"/>
                  </a:cubicBezTo>
                  <a:cubicBezTo>
                    <a:pt x="2369" y="3998"/>
                    <a:pt x="3046" y="2369"/>
                    <a:pt x="3046" y="1524"/>
                  </a:cubicBezTo>
                  <a:cubicBezTo>
                    <a:pt x="3046" y="678"/>
                    <a:pt x="2369" y="1"/>
                    <a:pt x="1523" y="1"/>
                  </a:cubicBezTo>
                  <a:close/>
                </a:path>
              </a:pathLst>
            </a:custGeom>
            <a:solidFill>
              <a:srgbClr val="DB8D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4"/>
            <p:cNvSpPr/>
            <p:nvPr/>
          </p:nvSpPr>
          <p:spPr>
            <a:xfrm>
              <a:off x="7777373" y="3409270"/>
              <a:ext cx="186811" cy="190736"/>
            </a:xfrm>
            <a:custGeom>
              <a:avLst/>
              <a:gdLst/>
              <a:ahLst/>
              <a:cxnLst/>
              <a:rect l="l" t="t" r="r" b="b"/>
              <a:pathLst>
                <a:path w="3046" h="3110" extrusionOk="0">
                  <a:moveTo>
                    <a:pt x="1523" y="0"/>
                  </a:moveTo>
                  <a:cubicBezTo>
                    <a:pt x="677" y="0"/>
                    <a:pt x="0" y="719"/>
                    <a:pt x="0" y="1333"/>
                  </a:cubicBezTo>
                  <a:cubicBezTo>
                    <a:pt x="0" y="1925"/>
                    <a:pt x="677" y="3109"/>
                    <a:pt x="1523" y="3109"/>
                  </a:cubicBezTo>
                  <a:cubicBezTo>
                    <a:pt x="2369" y="3109"/>
                    <a:pt x="3046" y="1925"/>
                    <a:pt x="3046" y="1333"/>
                  </a:cubicBezTo>
                  <a:cubicBezTo>
                    <a:pt x="3046" y="719"/>
                    <a:pt x="2369" y="0"/>
                    <a:pt x="15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4"/>
            <p:cNvSpPr/>
            <p:nvPr/>
          </p:nvSpPr>
          <p:spPr>
            <a:xfrm>
              <a:off x="7543888" y="3274342"/>
              <a:ext cx="217967" cy="219316"/>
            </a:xfrm>
            <a:custGeom>
              <a:avLst/>
              <a:gdLst/>
              <a:ahLst/>
              <a:cxnLst/>
              <a:rect l="l" t="t" r="r" b="b"/>
              <a:pathLst>
                <a:path w="3554" h="3576" extrusionOk="0">
                  <a:moveTo>
                    <a:pt x="1777" y="1"/>
                  </a:moveTo>
                  <a:cubicBezTo>
                    <a:pt x="804" y="1"/>
                    <a:pt x="0" y="804"/>
                    <a:pt x="0" y="1798"/>
                  </a:cubicBezTo>
                  <a:cubicBezTo>
                    <a:pt x="0" y="2771"/>
                    <a:pt x="804" y="3575"/>
                    <a:pt x="1777" y="3575"/>
                  </a:cubicBezTo>
                  <a:cubicBezTo>
                    <a:pt x="2771" y="3575"/>
                    <a:pt x="3554" y="2771"/>
                    <a:pt x="3554" y="1798"/>
                  </a:cubicBezTo>
                  <a:cubicBezTo>
                    <a:pt x="3554" y="804"/>
                    <a:pt x="2771" y="1"/>
                    <a:pt x="17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4"/>
            <p:cNvSpPr/>
            <p:nvPr/>
          </p:nvSpPr>
          <p:spPr>
            <a:xfrm>
              <a:off x="8019935" y="3274342"/>
              <a:ext cx="219255" cy="219316"/>
            </a:xfrm>
            <a:custGeom>
              <a:avLst/>
              <a:gdLst/>
              <a:ahLst/>
              <a:cxnLst/>
              <a:rect l="l" t="t" r="r" b="b"/>
              <a:pathLst>
                <a:path w="3575" h="3576" extrusionOk="0">
                  <a:moveTo>
                    <a:pt x="1777" y="1"/>
                  </a:moveTo>
                  <a:cubicBezTo>
                    <a:pt x="804" y="1"/>
                    <a:pt x="0" y="804"/>
                    <a:pt x="0" y="1798"/>
                  </a:cubicBezTo>
                  <a:cubicBezTo>
                    <a:pt x="0" y="2771"/>
                    <a:pt x="804" y="3575"/>
                    <a:pt x="1777" y="3575"/>
                  </a:cubicBezTo>
                  <a:cubicBezTo>
                    <a:pt x="2771" y="3575"/>
                    <a:pt x="3575" y="2771"/>
                    <a:pt x="3575" y="1798"/>
                  </a:cubicBezTo>
                  <a:cubicBezTo>
                    <a:pt x="3575" y="804"/>
                    <a:pt x="2771" y="1"/>
                    <a:pt x="17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4"/>
            <p:cNvSpPr/>
            <p:nvPr/>
          </p:nvSpPr>
          <p:spPr>
            <a:xfrm>
              <a:off x="7471273" y="3274342"/>
              <a:ext cx="190736" cy="49371"/>
            </a:xfrm>
            <a:custGeom>
              <a:avLst/>
              <a:gdLst/>
              <a:ahLst/>
              <a:cxnLst/>
              <a:rect l="l" t="t" r="r" b="b"/>
              <a:pathLst>
                <a:path w="3110" h="805" extrusionOk="0">
                  <a:moveTo>
                    <a:pt x="402" y="1"/>
                  </a:moveTo>
                  <a:cubicBezTo>
                    <a:pt x="169" y="1"/>
                    <a:pt x="0" y="191"/>
                    <a:pt x="0" y="403"/>
                  </a:cubicBezTo>
                  <a:cubicBezTo>
                    <a:pt x="0" y="614"/>
                    <a:pt x="169" y="804"/>
                    <a:pt x="402" y="804"/>
                  </a:cubicBezTo>
                  <a:lnTo>
                    <a:pt x="2707" y="804"/>
                  </a:lnTo>
                  <a:cubicBezTo>
                    <a:pt x="2940" y="804"/>
                    <a:pt x="3109" y="614"/>
                    <a:pt x="3109" y="403"/>
                  </a:cubicBezTo>
                  <a:cubicBezTo>
                    <a:pt x="3109" y="191"/>
                    <a:pt x="2940" y="1"/>
                    <a:pt x="27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4"/>
            <p:cNvSpPr/>
            <p:nvPr/>
          </p:nvSpPr>
          <p:spPr>
            <a:xfrm>
              <a:off x="7957685" y="3274342"/>
              <a:ext cx="192024" cy="49371"/>
            </a:xfrm>
            <a:custGeom>
              <a:avLst/>
              <a:gdLst/>
              <a:ahLst/>
              <a:cxnLst/>
              <a:rect l="l" t="t" r="r" b="b"/>
              <a:pathLst>
                <a:path w="3131" h="805" extrusionOk="0">
                  <a:moveTo>
                    <a:pt x="402" y="1"/>
                  </a:moveTo>
                  <a:cubicBezTo>
                    <a:pt x="190" y="1"/>
                    <a:pt x="0" y="191"/>
                    <a:pt x="0" y="403"/>
                  </a:cubicBezTo>
                  <a:cubicBezTo>
                    <a:pt x="0" y="614"/>
                    <a:pt x="190" y="804"/>
                    <a:pt x="402" y="804"/>
                  </a:cubicBezTo>
                  <a:lnTo>
                    <a:pt x="2728" y="804"/>
                  </a:lnTo>
                  <a:cubicBezTo>
                    <a:pt x="2961" y="804"/>
                    <a:pt x="3130" y="614"/>
                    <a:pt x="3130" y="403"/>
                  </a:cubicBezTo>
                  <a:cubicBezTo>
                    <a:pt x="3130" y="191"/>
                    <a:pt x="2961"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4"/>
            <p:cNvSpPr/>
            <p:nvPr/>
          </p:nvSpPr>
          <p:spPr>
            <a:xfrm>
              <a:off x="7669677" y="3336593"/>
              <a:ext cx="50659" cy="50659"/>
            </a:xfrm>
            <a:custGeom>
              <a:avLst/>
              <a:gdLst/>
              <a:ahLst/>
              <a:cxnLst/>
              <a:rect l="l" t="t" r="r" b="b"/>
              <a:pathLst>
                <a:path w="826" h="826" extrusionOk="0">
                  <a:moveTo>
                    <a:pt x="424" y="1"/>
                  </a:moveTo>
                  <a:cubicBezTo>
                    <a:pt x="191" y="1"/>
                    <a:pt x="1" y="191"/>
                    <a:pt x="1" y="424"/>
                  </a:cubicBezTo>
                  <a:cubicBezTo>
                    <a:pt x="1" y="657"/>
                    <a:pt x="191" y="826"/>
                    <a:pt x="424" y="826"/>
                  </a:cubicBezTo>
                  <a:cubicBezTo>
                    <a:pt x="635" y="826"/>
                    <a:pt x="826" y="657"/>
                    <a:pt x="826" y="424"/>
                  </a:cubicBezTo>
                  <a:cubicBezTo>
                    <a:pt x="826" y="191"/>
                    <a:pt x="635" y="1"/>
                    <a:pt x="4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4"/>
            <p:cNvSpPr/>
            <p:nvPr/>
          </p:nvSpPr>
          <p:spPr>
            <a:xfrm>
              <a:off x="8158726" y="3336593"/>
              <a:ext cx="51947" cy="50659"/>
            </a:xfrm>
            <a:custGeom>
              <a:avLst/>
              <a:gdLst/>
              <a:ahLst/>
              <a:cxnLst/>
              <a:rect l="l" t="t" r="r" b="b"/>
              <a:pathLst>
                <a:path w="847" h="826" extrusionOk="0">
                  <a:moveTo>
                    <a:pt x="423" y="1"/>
                  </a:moveTo>
                  <a:cubicBezTo>
                    <a:pt x="191" y="1"/>
                    <a:pt x="0" y="191"/>
                    <a:pt x="0" y="424"/>
                  </a:cubicBezTo>
                  <a:cubicBezTo>
                    <a:pt x="0" y="657"/>
                    <a:pt x="191" y="826"/>
                    <a:pt x="423" y="826"/>
                  </a:cubicBezTo>
                  <a:cubicBezTo>
                    <a:pt x="656" y="826"/>
                    <a:pt x="846" y="657"/>
                    <a:pt x="846" y="424"/>
                  </a:cubicBezTo>
                  <a:cubicBezTo>
                    <a:pt x="846" y="191"/>
                    <a:pt x="656" y="1"/>
                    <a:pt x="4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4"/>
            <p:cNvSpPr/>
            <p:nvPr/>
          </p:nvSpPr>
          <p:spPr>
            <a:xfrm>
              <a:off x="7610063" y="3725674"/>
              <a:ext cx="234833" cy="191288"/>
            </a:xfrm>
            <a:custGeom>
              <a:avLst/>
              <a:gdLst/>
              <a:ahLst/>
              <a:cxnLst/>
              <a:rect l="l" t="t" r="r" b="b"/>
              <a:pathLst>
                <a:path w="3829" h="3119" extrusionOk="0">
                  <a:moveTo>
                    <a:pt x="2771" y="1"/>
                  </a:moveTo>
                  <a:cubicBezTo>
                    <a:pt x="2636" y="1"/>
                    <a:pt x="2504" y="112"/>
                    <a:pt x="2559" y="277"/>
                  </a:cubicBezTo>
                  <a:cubicBezTo>
                    <a:pt x="2707" y="594"/>
                    <a:pt x="2855" y="911"/>
                    <a:pt x="3046" y="1228"/>
                  </a:cubicBezTo>
                  <a:cubicBezTo>
                    <a:pt x="3172" y="1503"/>
                    <a:pt x="3405" y="2159"/>
                    <a:pt x="3130" y="2455"/>
                  </a:cubicBezTo>
                  <a:lnTo>
                    <a:pt x="2369" y="2667"/>
                  </a:lnTo>
                  <a:cubicBezTo>
                    <a:pt x="2242" y="2624"/>
                    <a:pt x="2115" y="2582"/>
                    <a:pt x="2009" y="2519"/>
                  </a:cubicBezTo>
                  <a:cubicBezTo>
                    <a:pt x="1184" y="2159"/>
                    <a:pt x="487" y="1546"/>
                    <a:pt x="21" y="784"/>
                  </a:cubicBezTo>
                  <a:lnTo>
                    <a:pt x="0" y="784"/>
                  </a:lnTo>
                  <a:cubicBezTo>
                    <a:pt x="364" y="1816"/>
                    <a:pt x="1386" y="3119"/>
                    <a:pt x="2604" y="3119"/>
                  </a:cubicBezTo>
                  <a:cubicBezTo>
                    <a:pt x="2659" y="3119"/>
                    <a:pt x="2715" y="3116"/>
                    <a:pt x="2771" y="3111"/>
                  </a:cubicBezTo>
                  <a:cubicBezTo>
                    <a:pt x="3236" y="3047"/>
                    <a:pt x="3617" y="2688"/>
                    <a:pt x="3680" y="2222"/>
                  </a:cubicBezTo>
                  <a:cubicBezTo>
                    <a:pt x="3828" y="1461"/>
                    <a:pt x="3321" y="700"/>
                    <a:pt x="2961" y="107"/>
                  </a:cubicBezTo>
                  <a:cubicBezTo>
                    <a:pt x="2916" y="33"/>
                    <a:pt x="2843" y="1"/>
                    <a:pt x="27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4"/>
            <p:cNvSpPr/>
            <p:nvPr/>
          </p:nvSpPr>
          <p:spPr>
            <a:xfrm>
              <a:off x="7756582" y="3699792"/>
              <a:ext cx="227105" cy="205026"/>
            </a:xfrm>
            <a:custGeom>
              <a:avLst/>
              <a:gdLst/>
              <a:ahLst/>
              <a:cxnLst/>
              <a:rect l="l" t="t" r="r" b="b"/>
              <a:pathLst>
                <a:path w="3703" h="3343" extrusionOk="0">
                  <a:moveTo>
                    <a:pt x="3004" y="1"/>
                  </a:moveTo>
                  <a:cubicBezTo>
                    <a:pt x="2158" y="233"/>
                    <a:pt x="1481" y="783"/>
                    <a:pt x="805" y="1354"/>
                  </a:cubicBezTo>
                  <a:cubicBezTo>
                    <a:pt x="635" y="1481"/>
                    <a:pt x="487" y="1629"/>
                    <a:pt x="360" y="1798"/>
                  </a:cubicBezTo>
                  <a:cubicBezTo>
                    <a:pt x="191" y="1989"/>
                    <a:pt x="86" y="2243"/>
                    <a:pt x="43" y="2518"/>
                  </a:cubicBezTo>
                  <a:cubicBezTo>
                    <a:pt x="1" y="2814"/>
                    <a:pt x="86" y="3173"/>
                    <a:pt x="360" y="3300"/>
                  </a:cubicBezTo>
                  <a:cubicBezTo>
                    <a:pt x="466" y="3342"/>
                    <a:pt x="593" y="3342"/>
                    <a:pt x="699" y="3342"/>
                  </a:cubicBezTo>
                  <a:cubicBezTo>
                    <a:pt x="1778" y="3300"/>
                    <a:pt x="2835" y="2919"/>
                    <a:pt x="3702" y="2264"/>
                  </a:cubicBezTo>
                  <a:lnTo>
                    <a:pt x="300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4"/>
            <p:cNvSpPr/>
            <p:nvPr/>
          </p:nvSpPr>
          <p:spPr>
            <a:xfrm>
              <a:off x="7729351" y="3697216"/>
              <a:ext cx="280217" cy="225878"/>
            </a:xfrm>
            <a:custGeom>
              <a:avLst/>
              <a:gdLst/>
              <a:ahLst/>
              <a:cxnLst/>
              <a:rect l="l" t="t" r="r" b="b"/>
              <a:pathLst>
                <a:path w="4569" h="3683" extrusionOk="0">
                  <a:moveTo>
                    <a:pt x="3427" y="0"/>
                  </a:moveTo>
                  <a:cubicBezTo>
                    <a:pt x="2496" y="149"/>
                    <a:pt x="1820" y="635"/>
                    <a:pt x="1079" y="1206"/>
                  </a:cubicBezTo>
                  <a:cubicBezTo>
                    <a:pt x="530" y="1650"/>
                    <a:pt x="1" y="2348"/>
                    <a:pt x="255" y="3088"/>
                  </a:cubicBezTo>
                  <a:cubicBezTo>
                    <a:pt x="418" y="3566"/>
                    <a:pt x="784" y="3682"/>
                    <a:pt x="1188" y="3682"/>
                  </a:cubicBezTo>
                  <a:cubicBezTo>
                    <a:pt x="1410" y="3682"/>
                    <a:pt x="1644" y="3647"/>
                    <a:pt x="1862" y="3617"/>
                  </a:cubicBezTo>
                  <a:cubicBezTo>
                    <a:pt x="2793" y="3490"/>
                    <a:pt x="3639" y="3109"/>
                    <a:pt x="4358" y="2517"/>
                  </a:cubicBezTo>
                  <a:cubicBezTo>
                    <a:pt x="4568" y="2324"/>
                    <a:pt x="4370" y="1985"/>
                    <a:pt x="4128" y="1985"/>
                  </a:cubicBezTo>
                  <a:cubicBezTo>
                    <a:pt x="4078" y="1985"/>
                    <a:pt x="4027" y="1999"/>
                    <a:pt x="3977" y="2031"/>
                  </a:cubicBezTo>
                  <a:cubicBezTo>
                    <a:pt x="3490" y="2369"/>
                    <a:pt x="2962" y="2644"/>
                    <a:pt x="2412" y="2856"/>
                  </a:cubicBezTo>
                  <a:cubicBezTo>
                    <a:pt x="2171" y="2939"/>
                    <a:pt x="1712" y="3080"/>
                    <a:pt x="1338" y="3080"/>
                  </a:cubicBezTo>
                  <a:cubicBezTo>
                    <a:pt x="958" y="3080"/>
                    <a:pt x="666" y="2934"/>
                    <a:pt x="783" y="2433"/>
                  </a:cubicBezTo>
                  <a:cubicBezTo>
                    <a:pt x="931" y="1883"/>
                    <a:pt x="1545" y="1439"/>
                    <a:pt x="1968" y="1100"/>
                  </a:cubicBezTo>
                  <a:cubicBezTo>
                    <a:pt x="2412" y="698"/>
                    <a:pt x="2919" y="360"/>
                    <a:pt x="3469" y="85"/>
                  </a:cubicBezTo>
                  <a:cubicBezTo>
                    <a:pt x="3533" y="64"/>
                    <a:pt x="3490" y="0"/>
                    <a:pt x="34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4"/>
            <p:cNvSpPr/>
            <p:nvPr/>
          </p:nvSpPr>
          <p:spPr>
            <a:xfrm>
              <a:off x="7611351" y="4194791"/>
              <a:ext cx="247773" cy="103218"/>
            </a:xfrm>
            <a:custGeom>
              <a:avLst/>
              <a:gdLst/>
              <a:ahLst/>
              <a:cxnLst/>
              <a:rect l="l" t="t" r="r" b="b"/>
              <a:pathLst>
                <a:path w="4040" h="1683" extrusionOk="0">
                  <a:moveTo>
                    <a:pt x="3584" y="0"/>
                  </a:moveTo>
                  <a:cubicBezTo>
                    <a:pt x="3517" y="0"/>
                    <a:pt x="3451" y="11"/>
                    <a:pt x="3384" y="30"/>
                  </a:cubicBezTo>
                  <a:lnTo>
                    <a:pt x="3067" y="136"/>
                  </a:lnTo>
                  <a:cubicBezTo>
                    <a:pt x="2306" y="220"/>
                    <a:pt x="1544" y="411"/>
                    <a:pt x="825" y="686"/>
                  </a:cubicBezTo>
                  <a:cubicBezTo>
                    <a:pt x="635" y="770"/>
                    <a:pt x="444" y="855"/>
                    <a:pt x="296" y="982"/>
                  </a:cubicBezTo>
                  <a:cubicBezTo>
                    <a:pt x="127" y="1109"/>
                    <a:pt x="21" y="1299"/>
                    <a:pt x="0" y="1510"/>
                  </a:cubicBezTo>
                  <a:cubicBezTo>
                    <a:pt x="0" y="1553"/>
                    <a:pt x="21" y="1595"/>
                    <a:pt x="43" y="1616"/>
                  </a:cubicBezTo>
                  <a:cubicBezTo>
                    <a:pt x="64" y="1637"/>
                    <a:pt x="106" y="1658"/>
                    <a:pt x="127" y="1658"/>
                  </a:cubicBezTo>
                  <a:cubicBezTo>
                    <a:pt x="271" y="1675"/>
                    <a:pt x="415" y="1683"/>
                    <a:pt x="558" y="1683"/>
                  </a:cubicBezTo>
                  <a:cubicBezTo>
                    <a:pt x="1694" y="1683"/>
                    <a:pt x="2790" y="1188"/>
                    <a:pt x="3786" y="643"/>
                  </a:cubicBezTo>
                  <a:cubicBezTo>
                    <a:pt x="3892" y="601"/>
                    <a:pt x="3955" y="516"/>
                    <a:pt x="4019" y="411"/>
                  </a:cubicBezTo>
                  <a:cubicBezTo>
                    <a:pt x="4040" y="263"/>
                    <a:pt x="3976" y="93"/>
                    <a:pt x="3828" y="51"/>
                  </a:cubicBezTo>
                  <a:cubicBezTo>
                    <a:pt x="3747" y="16"/>
                    <a:pt x="3665" y="0"/>
                    <a:pt x="35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4"/>
            <p:cNvSpPr/>
            <p:nvPr/>
          </p:nvSpPr>
          <p:spPr>
            <a:xfrm>
              <a:off x="7796815" y="4200004"/>
              <a:ext cx="190736" cy="183867"/>
            </a:xfrm>
            <a:custGeom>
              <a:avLst/>
              <a:gdLst/>
              <a:ahLst/>
              <a:cxnLst/>
              <a:rect l="l" t="t" r="r" b="b"/>
              <a:pathLst>
                <a:path w="3110" h="2998" extrusionOk="0">
                  <a:moveTo>
                    <a:pt x="2591" y="0"/>
                  </a:moveTo>
                  <a:cubicBezTo>
                    <a:pt x="2560" y="0"/>
                    <a:pt x="2528" y="3"/>
                    <a:pt x="2496" y="8"/>
                  </a:cubicBezTo>
                  <a:cubicBezTo>
                    <a:pt x="2242" y="30"/>
                    <a:pt x="2010" y="72"/>
                    <a:pt x="1777" y="114"/>
                  </a:cubicBezTo>
                  <a:lnTo>
                    <a:pt x="2285" y="114"/>
                  </a:lnTo>
                  <a:cubicBezTo>
                    <a:pt x="1544" y="326"/>
                    <a:pt x="910" y="770"/>
                    <a:pt x="466" y="1383"/>
                  </a:cubicBezTo>
                  <a:cubicBezTo>
                    <a:pt x="149" y="1764"/>
                    <a:pt x="1" y="2250"/>
                    <a:pt x="64" y="2716"/>
                  </a:cubicBezTo>
                  <a:cubicBezTo>
                    <a:pt x="85" y="2800"/>
                    <a:pt x="127" y="2885"/>
                    <a:pt x="170" y="2948"/>
                  </a:cubicBezTo>
                  <a:cubicBezTo>
                    <a:pt x="219" y="2983"/>
                    <a:pt x="276" y="2997"/>
                    <a:pt x="334" y="2997"/>
                  </a:cubicBezTo>
                  <a:cubicBezTo>
                    <a:pt x="452" y="2997"/>
                    <a:pt x="579" y="2941"/>
                    <a:pt x="677" y="2885"/>
                  </a:cubicBezTo>
                  <a:cubicBezTo>
                    <a:pt x="1460" y="2398"/>
                    <a:pt x="2158" y="1806"/>
                    <a:pt x="2750" y="1108"/>
                  </a:cubicBezTo>
                  <a:cubicBezTo>
                    <a:pt x="2898" y="960"/>
                    <a:pt x="2983" y="791"/>
                    <a:pt x="3046" y="601"/>
                  </a:cubicBezTo>
                  <a:cubicBezTo>
                    <a:pt x="3110" y="410"/>
                    <a:pt x="3025" y="178"/>
                    <a:pt x="2856" y="72"/>
                  </a:cubicBezTo>
                  <a:cubicBezTo>
                    <a:pt x="2776" y="24"/>
                    <a:pt x="2685" y="0"/>
                    <a:pt x="25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4"/>
            <p:cNvSpPr/>
            <p:nvPr/>
          </p:nvSpPr>
          <p:spPr>
            <a:xfrm>
              <a:off x="7574124" y="4179642"/>
              <a:ext cx="316524" cy="133393"/>
            </a:xfrm>
            <a:custGeom>
              <a:avLst/>
              <a:gdLst/>
              <a:ahLst/>
              <a:cxnLst/>
              <a:rect l="l" t="t" r="r" b="b"/>
              <a:pathLst>
                <a:path w="5161" h="2175" extrusionOk="0">
                  <a:moveTo>
                    <a:pt x="4250" y="0"/>
                  </a:moveTo>
                  <a:cubicBezTo>
                    <a:pt x="4136" y="0"/>
                    <a:pt x="4018" y="27"/>
                    <a:pt x="3907" y="87"/>
                  </a:cubicBezTo>
                  <a:cubicBezTo>
                    <a:pt x="3758" y="192"/>
                    <a:pt x="3780" y="404"/>
                    <a:pt x="3949" y="446"/>
                  </a:cubicBezTo>
                  <a:cubicBezTo>
                    <a:pt x="4647" y="658"/>
                    <a:pt x="3547" y="1017"/>
                    <a:pt x="3251" y="1123"/>
                  </a:cubicBezTo>
                  <a:cubicBezTo>
                    <a:pt x="2659" y="1398"/>
                    <a:pt x="2045" y="1567"/>
                    <a:pt x="1411" y="1631"/>
                  </a:cubicBezTo>
                  <a:cubicBezTo>
                    <a:pt x="1362" y="1634"/>
                    <a:pt x="1319" y="1635"/>
                    <a:pt x="1281" y="1635"/>
                  </a:cubicBezTo>
                  <a:cubicBezTo>
                    <a:pt x="543" y="1635"/>
                    <a:pt x="1743" y="1075"/>
                    <a:pt x="2024" y="975"/>
                  </a:cubicBezTo>
                  <a:cubicBezTo>
                    <a:pt x="2574" y="763"/>
                    <a:pt x="3145" y="658"/>
                    <a:pt x="3695" y="467"/>
                  </a:cubicBezTo>
                  <a:cubicBezTo>
                    <a:pt x="3822" y="425"/>
                    <a:pt x="3780" y="256"/>
                    <a:pt x="3674" y="256"/>
                  </a:cubicBezTo>
                  <a:cubicBezTo>
                    <a:pt x="3602" y="252"/>
                    <a:pt x="3526" y="251"/>
                    <a:pt x="3445" y="251"/>
                  </a:cubicBezTo>
                  <a:cubicBezTo>
                    <a:pt x="2508" y="251"/>
                    <a:pt x="1049" y="490"/>
                    <a:pt x="523" y="1250"/>
                  </a:cubicBezTo>
                  <a:cubicBezTo>
                    <a:pt x="1" y="1988"/>
                    <a:pt x="643" y="2174"/>
                    <a:pt x="1237" y="2174"/>
                  </a:cubicBezTo>
                  <a:cubicBezTo>
                    <a:pt x="1341" y="2174"/>
                    <a:pt x="1443" y="2169"/>
                    <a:pt x="1538" y="2159"/>
                  </a:cubicBezTo>
                  <a:cubicBezTo>
                    <a:pt x="2215" y="2096"/>
                    <a:pt x="2849" y="1927"/>
                    <a:pt x="3462" y="1631"/>
                  </a:cubicBezTo>
                  <a:cubicBezTo>
                    <a:pt x="3843" y="1482"/>
                    <a:pt x="4435" y="1292"/>
                    <a:pt x="4731" y="975"/>
                  </a:cubicBezTo>
                  <a:cubicBezTo>
                    <a:pt x="5160" y="494"/>
                    <a:pt x="4740" y="0"/>
                    <a:pt x="42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4"/>
            <p:cNvSpPr/>
            <p:nvPr/>
          </p:nvSpPr>
          <p:spPr>
            <a:xfrm>
              <a:off x="7776085" y="4181912"/>
              <a:ext cx="232870" cy="218396"/>
            </a:xfrm>
            <a:custGeom>
              <a:avLst/>
              <a:gdLst/>
              <a:ahLst/>
              <a:cxnLst/>
              <a:rect l="l" t="t" r="r" b="b"/>
              <a:pathLst>
                <a:path w="3797" h="3561" extrusionOk="0">
                  <a:moveTo>
                    <a:pt x="2729" y="614"/>
                  </a:moveTo>
                  <a:cubicBezTo>
                    <a:pt x="2808" y="614"/>
                    <a:pt x="2821" y="667"/>
                    <a:pt x="2834" y="917"/>
                  </a:cubicBezTo>
                  <a:cubicBezTo>
                    <a:pt x="2855" y="1234"/>
                    <a:pt x="2834" y="1213"/>
                    <a:pt x="2665" y="1403"/>
                  </a:cubicBezTo>
                  <a:cubicBezTo>
                    <a:pt x="2242" y="1868"/>
                    <a:pt x="1756" y="2291"/>
                    <a:pt x="1248" y="2651"/>
                  </a:cubicBezTo>
                  <a:cubicBezTo>
                    <a:pt x="1163" y="2736"/>
                    <a:pt x="1058" y="2820"/>
                    <a:pt x="931" y="2884"/>
                  </a:cubicBezTo>
                  <a:cubicBezTo>
                    <a:pt x="839" y="2924"/>
                    <a:pt x="782" y="2955"/>
                    <a:pt x="740" y="2955"/>
                  </a:cubicBezTo>
                  <a:cubicBezTo>
                    <a:pt x="695" y="2955"/>
                    <a:pt x="668" y="2919"/>
                    <a:pt x="635" y="2820"/>
                  </a:cubicBezTo>
                  <a:cubicBezTo>
                    <a:pt x="550" y="2503"/>
                    <a:pt x="804" y="2080"/>
                    <a:pt x="994" y="1805"/>
                  </a:cubicBezTo>
                  <a:cubicBezTo>
                    <a:pt x="1293" y="1341"/>
                    <a:pt x="1708" y="942"/>
                    <a:pt x="2189" y="648"/>
                  </a:cubicBezTo>
                  <a:lnTo>
                    <a:pt x="2189" y="648"/>
                  </a:lnTo>
                  <a:cubicBezTo>
                    <a:pt x="2235" y="658"/>
                    <a:pt x="2281" y="663"/>
                    <a:pt x="2327" y="663"/>
                  </a:cubicBezTo>
                  <a:cubicBezTo>
                    <a:pt x="2383" y="663"/>
                    <a:pt x="2439" y="656"/>
                    <a:pt x="2496" y="642"/>
                  </a:cubicBezTo>
                  <a:cubicBezTo>
                    <a:pt x="2608" y="634"/>
                    <a:pt x="2681" y="614"/>
                    <a:pt x="2729" y="614"/>
                  </a:cubicBezTo>
                  <a:close/>
                  <a:moveTo>
                    <a:pt x="2725" y="0"/>
                  </a:moveTo>
                  <a:cubicBezTo>
                    <a:pt x="2438" y="0"/>
                    <a:pt x="2151" y="103"/>
                    <a:pt x="1967" y="325"/>
                  </a:cubicBezTo>
                  <a:cubicBezTo>
                    <a:pt x="1904" y="388"/>
                    <a:pt x="1925" y="514"/>
                    <a:pt x="2009" y="578"/>
                  </a:cubicBezTo>
                  <a:lnTo>
                    <a:pt x="2009" y="578"/>
                  </a:lnTo>
                  <a:cubicBezTo>
                    <a:pt x="1236" y="871"/>
                    <a:pt x="572" y="1335"/>
                    <a:pt x="233" y="2165"/>
                  </a:cubicBezTo>
                  <a:cubicBezTo>
                    <a:pt x="85" y="2524"/>
                    <a:pt x="0" y="3074"/>
                    <a:pt x="254" y="3391"/>
                  </a:cubicBezTo>
                  <a:cubicBezTo>
                    <a:pt x="361" y="3514"/>
                    <a:pt x="496" y="3561"/>
                    <a:pt x="640" y="3561"/>
                  </a:cubicBezTo>
                  <a:cubicBezTo>
                    <a:pt x="867" y="3561"/>
                    <a:pt x="1117" y="3444"/>
                    <a:pt x="1311" y="3328"/>
                  </a:cubicBezTo>
                  <a:cubicBezTo>
                    <a:pt x="1819" y="3032"/>
                    <a:pt x="2284" y="2672"/>
                    <a:pt x="2686" y="2270"/>
                  </a:cubicBezTo>
                  <a:cubicBezTo>
                    <a:pt x="3046" y="1932"/>
                    <a:pt x="3553" y="1488"/>
                    <a:pt x="3659" y="980"/>
                  </a:cubicBezTo>
                  <a:cubicBezTo>
                    <a:pt x="3797" y="360"/>
                    <a:pt x="3261" y="0"/>
                    <a:pt x="27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 name="Google Shape;1146;p34">
            <a:extLst>
              <a:ext uri="{FF2B5EF4-FFF2-40B4-BE49-F238E27FC236}">
                <a16:creationId xmlns:a16="http://schemas.microsoft.com/office/drawing/2014/main" id="{C2C7E42A-1D67-4E04-879D-85E2F79AB086}"/>
              </a:ext>
            </a:extLst>
          </p:cNvPr>
          <p:cNvSpPr txBox="1">
            <a:spLocks/>
          </p:cNvSpPr>
          <p:nvPr/>
        </p:nvSpPr>
        <p:spPr>
          <a:xfrm>
            <a:off x="804906" y="1703610"/>
            <a:ext cx="7569905" cy="1901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Titan One"/>
              <a:buNone/>
              <a:defRPr sz="6000" b="0" i="0" u="none" strike="noStrike" cap="none">
                <a:solidFill>
                  <a:schemeClr val="dk1"/>
                </a:solidFill>
                <a:latin typeface="Titan One"/>
                <a:ea typeface="Titan One"/>
                <a:cs typeface="Titan One"/>
                <a:sym typeface="Titan One"/>
              </a:defRPr>
            </a:lvl1pPr>
            <a:lvl2pPr marR="0" lvl="1" algn="ctr" rtl="0">
              <a:lnSpc>
                <a:spcPct val="100000"/>
              </a:lnSpc>
              <a:spcBef>
                <a:spcPts val="0"/>
              </a:spcBef>
              <a:spcAft>
                <a:spcPts val="0"/>
              </a:spcAft>
              <a:buClr>
                <a:schemeClr val="dk1"/>
              </a:buClr>
              <a:buSzPts val="3000"/>
              <a:buFont typeface="Titan One"/>
              <a:buNone/>
              <a:defRPr sz="3000" b="0" i="0" u="none" strike="noStrike" cap="none">
                <a:solidFill>
                  <a:schemeClr val="dk1"/>
                </a:solidFill>
                <a:latin typeface="Titan One"/>
                <a:ea typeface="Titan One"/>
                <a:cs typeface="Titan One"/>
                <a:sym typeface="Titan One"/>
              </a:defRPr>
            </a:lvl2pPr>
            <a:lvl3pPr marR="0" lvl="2" algn="ctr" rtl="0">
              <a:lnSpc>
                <a:spcPct val="100000"/>
              </a:lnSpc>
              <a:spcBef>
                <a:spcPts val="0"/>
              </a:spcBef>
              <a:spcAft>
                <a:spcPts val="0"/>
              </a:spcAft>
              <a:buClr>
                <a:schemeClr val="dk1"/>
              </a:buClr>
              <a:buSzPts val="3000"/>
              <a:buFont typeface="Titan One"/>
              <a:buNone/>
              <a:defRPr sz="3000" b="0" i="0" u="none" strike="noStrike" cap="none">
                <a:solidFill>
                  <a:schemeClr val="dk1"/>
                </a:solidFill>
                <a:latin typeface="Titan One"/>
                <a:ea typeface="Titan One"/>
                <a:cs typeface="Titan One"/>
                <a:sym typeface="Titan One"/>
              </a:defRPr>
            </a:lvl3pPr>
            <a:lvl4pPr marR="0" lvl="3" algn="ctr" rtl="0">
              <a:lnSpc>
                <a:spcPct val="100000"/>
              </a:lnSpc>
              <a:spcBef>
                <a:spcPts val="0"/>
              </a:spcBef>
              <a:spcAft>
                <a:spcPts val="0"/>
              </a:spcAft>
              <a:buClr>
                <a:schemeClr val="dk1"/>
              </a:buClr>
              <a:buSzPts val="3000"/>
              <a:buFont typeface="Titan One"/>
              <a:buNone/>
              <a:defRPr sz="3000" b="0" i="0" u="none" strike="noStrike" cap="none">
                <a:solidFill>
                  <a:schemeClr val="dk1"/>
                </a:solidFill>
                <a:latin typeface="Titan One"/>
                <a:ea typeface="Titan One"/>
                <a:cs typeface="Titan One"/>
                <a:sym typeface="Titan One"/>
              </a:defRPr>
            </a:lvl4pPr>
            <a:lvl5pPr marR="0" lvl="4" algn="ctr" rtl="0">
              <a:lnSpc>
                <a:spcPct val="100000"/>
              </a:lnSpc>
              <a:spcBef>
                <a:spcPts val="0"/>
              </a:spcBef>
              <a:spcAft>
                <a:spcPts val="0"/>
              </a:spcAft>
              <a:buClr>
                <a:schemeClr val="dk1"/>
              </a:buClr>
              <a:buSzPts val="3000"/>
              <a:buFont typeface="Titan One"/>
              <a:buNone/>
              <a:defRPr sz="3000" b="0" i="0" u="none" strike="noStrike" cap="none">
                <a:solidFill>
                  <a:schemeClr val="dk1"/>
                </a:solidFill>
                <a:latin typeface="Titan One"/>
                <a:ea typeface="Titan One"/>
                <a:cs typeface="Titan One"/>
                <a:sym typeface="Titan One"/>
              </a:defRPr>
            </a:lvl5pPr>
            <a:lvl6pPr marR="0" lvl="5" algn="ctr" rtl="0">
              <a:lnSpc>
                <a:spcPct val="100000"/>
              </a:lnSpc>
              <a:spcBef>
                <a:spcPts val="0"/>
              </a:spcBef>
              <a:spcAft>
                <a:spcPts val="0"/>
              </a:spcAft>
              <a:buClr>
                <a:schemeClr val="dk1"/>
              </a:buClr>
              <a:buSzPts val="3000"/>
              <a:buFont typeface="Titan One"/>
              <a:buNone/>
              <a:defRPr sz="3000" b="0" i="0" u="none" strike="noStrike" cap="none">
                <a:solidFill>
                  <a:schemeClr val="dk1"/>
                </a:solidFill>
                <a:latin typeface="Titan One"/>
                <a:ea typeface="Titan One"/>
                <a:cs typeface="Titan One"/>
                <a:sym typeface="Titan One"/>
              </a:defRPr>
            </a:lvl6pPr>
            <a:lvl7pPr marR="0" lvl="6" algn="ctr" rtl="0">
              <a:lnSpc>
                <a:spcPct val="100000"/>
              </a:lnSpc>
              <a:spcBef>
                <a:spcPts val="0"/>
              </a:spcBef>
              <a:spcAft>
                <a:spcPts val="0"/>
              </a:spcAft>
              <a:buClr>
                <a:schemeClr val="dk1"/>
              </a:buClr>
              <a:buSzPts val="3000"/>
              <a:buFont typeface="Titan One"/>
              <a:buNone/>
              <a:defRPr sz="3000" b="0" i="0" u="none" strike="noStrike" cap="none">
                <a:solidFill>
                  <a:schemeClr val="dk1"/>
                </a:solidFill>
                <a:latin typeface="Titan One"/>
                <a:ea typeface="Titan One"/>
                <a:cs typeface="Titan One"/>
                <a:sym typeface="Titan One"/>
              </a:defRPr>
            </a:lvl7pPr>
            <a:lvl8pPr marR="0" lvl="7" algn="ctr" rtl="0">
              <a:lnSpc>
                <a:spcPct val="100000"/>
              </a:lnSpc>
              <a:spcBef>
                <a:spcPts val="0"/>
              </a:spcBef>
              <a:spcAft>
                <a:spcPts val="0"/>
              </a:spcAft>
              <a:buClr>
                <a:schemeClr val="dk1"/>
              </a:buClr>
              <a:buSzPts val="3000"/>
              <a:buFont typeface="Titan One"/>
              <a:buNone/>
              <a:defRPr sz="3000" b="0" i="0" u="none" strike="noStrike" cap="none">
                <a:solidFill>
                  <a:schemeClr val="dk1"/>
                </a:solidFill>
                <a:latin typeface="Titan One"/>
                <a:ea typeface="Titan One"/>
                <a:cs typeface="Titan One"/>
                <a:sym typeface="Titan One"/>
              </a:defRPr>
            </a:lvl8pPr>
            <a:lvl9pPr marR="0" lvl="8" algn="ctr" rtl="0">
              <a:lnSpc>
                <a:spcPct val="100000"/>
              </a:lnSpc>
              <a:spcBef>
                <a:spcPts val="0"/>
              </a:spcBef>
              <a:spcAft>
                <a:spcPts val="0"/>
              </a:spcAft>
              <a:buClr>
                <a:schemeClr val="dk1"/>
              </a:buClr>
              <a:buSzPts val="3000"/>
              <a:buFont typeface="Titan One"/>
              <a:buNone/>
              <a:defRPr sz="3000" b="0" i="0" u="none" strike="noStrike" cap="none">
                <a:solidFill>
                  <a:schemeClr val="dk1"/>
                </a:solidFill>
                <a:latin typeface="Titan One"/>
                <a:ea typeface="Titan One"/>
                <a:cs typeface="Titan One"/>
                <a:sym typeface="Titan One"/>
              </a:defRPr>
            </a:lvl9pPr>
          </a:lstStyle>
          <a:p>
            <a:r>
              <a:rPr lang="en-US" sz="4400" b="1" dirty="0">
                <a:solidFill>
                  <a:srgbClr val="FF0000"/>
                </a:solidFill>
                <a:latin typeface="Times New Roman" panose="02020603050405020304" pitchFamily="18" charset="0"/>
                <a:cs typeface="Times New Roman" panose="02020603050405020304" pitchFamily="18" charset="0"/>
              </a:rPr>
              <a:t>CHÀO MỪNG CÁC CON ĐẾN VỚI BÀI HỌC!</a:t>
            </a:r>
            <a:endParaRPr lang="vi-VN" sz="4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9039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84"/>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E1139E5D-DF58-4CFA-8AA9-1EDFF0A0C7E8}"/>
              </a:ext>
            </a:extLst>
          </p:cNvPr>
          <p:cNvSpPr/>
          <p:nvPr/>
        </p:nvSpPr>
        <p:spPr>
          <a:xfrm>
            <a:off x="587944" y="2438400"/>
            <a:ext cx="7972926" cy="2326105"/>
          </a:xfrm>
          <a:custGeom>
            <a:avLst/>
            <a:gdLst>
              <a:gd name="connsiteX0" fmla="*/ 0 w 7972926"/>
              <a:gd name="connsiteY0" fmla="*/ 387692 h 2326105"/>
              <a:gd name="connsiteX1" fmla="*/ 387692 w 7972926"/>
              <a:gd name="connsiteY1" fmla="*/ 0 h 2326105"/>
              <a:gd name="connsiteX2" fmla="*/ 970039 w 7972926"/>
              <a:gd name="connsiteY2" fmla="*/ 0 h 2326105"/>
              <a:gd name="connsiteX3" fmla="*/ 1768311 w 7972926"/>
              <a:gd name="connsiteY3" fmla="*/ 0 h 2326105"/>
              <a:gd name="connsiteX4" fmla="*/ 2350658 w 7972926"/>
              <a:gd name="connsiteY4" fmla="*/ 0 h 2326105"/>
              <a:gd name="connsiteX5" fmla="*/ 2933005 w 7972926"/>
              <a:gd name="connsiteY5" fmla="*/ 0 h 2326105"/>
              <a:gd name="connsiteX6" fmla="*/ 3731277 w 7972926"/>
              <a:gd name="connsiteY6" fmla="*/ 0 h 2326105"/>
              <a:gd name="connsiteX7" fmla="*/ 4529550 w 7972926"/>
              <a:gd name="connsiteY7" fmla="*/ 0 h 2326105"/>
              <a:gd name="connsiteX8" fmla="*/ 4967946 w 7972926"/>
              <a:gd name="connsiteY8" fmla="*/ 0 h 2326105"/>
              <a:gd name="connsiteX9" fmla="*/ 5550293 w 7972926"/>
              <a:gd name="connsiteY9" fmla="*/ 0 h 2326105"/>
              <a:gd name="connsiteX10" fmla="*/ 5988688 w 7972926"/>
              <a:gd name="connsiteY10" fmla="*/ 0 h 2326105"/>
              <a:gd name="connsiteX11" fmla="*/ 6427084 w 7972926"/>
              <a:gd name="connsiteY11" fmla="*/ 0 h 2326105"/>
              <a:gd name="connsiteX12" fmla="*/ 7009431 w 7972926"/>
              <a:gd name="connsiteY12" fmla="*/ 0 h 2326105"/>
              <a:gd name="connsiteX13" fmla="*/ 7585234 w 7972926"/>
              <a:gd name="connsiteY13" fmla="*/ 0 h 2326105"/>
              <a:gd name="connsiteX14" fmla="*/ 7972926 w 7972926"/>
              <a:gd name="connsiteY14" fmla="*/ 387692 h 2326105"/>
              <a:gd name="connsiteX15" fmla="*/ 7972926 w 7972926"/>
              <a:gd name="connsiteY15" fmla="*/ 873585 h 2326105"/>
              <a:gd name="connsiteX16" fmla="*/ 7972926 w 7972926"/>
              <a:gd name="connsiteY16" fmla="*/ 1374984 h 2326105"/>
              <a:gd name="connsiteX17" fmla="*/ 7972926 w 7972926"/>
              <a:gd name="connsiteY17" fmla="*/ 1938413 h 2326105"/>
              <a:gd name="connsiteX18" fmla="*/ 7585234 w 7972926"/>
              <a:gd name="connsiteY18" fmla="*/ 2326105 h 2326105"/>
              <a:gd name="connsiteX19" fmla="*/ 7074863 w 7972926"/>
              <a:gd name="connsiteY19" fmla="*/ 2326105 h 2326105"/>
              <a:gd name="connsiteX20" fmla="*/ 6348565 w 7972926"/>
              <a:gd name="connsiteY20" fmla="*/ 2326105 h 2326105"/>
              <a:gd name="connsiteX21" fmla="*/ 5622268 w 7972926"/>
              <a:gd name="connsiteY21" fmla="*/ 2326105 h 2326105"/>
              <a:gd name="connsiteX22" fmla="*/ 4895971 w 7972926"/>
              <a:gd name="connsiteY22" fmla="*/ 2326105 h 2326105"/>
              <a:gd name="connsiteX23" fmla="*/ 4097698 w 7972926"/>
              <a:gd name="connsiteY23" fmla="*/ 2326105 h 2326105"/>
              <a:gd name="connsiteX24" fmla="*/ 3587327 w 7972926"/>
              <a:gd name="connsiteY24" fmla="*/ 2326105 h 2326105"/>
              <a:gd name="connsiteX25" fmla="*/ 2933005 w 7972926"/>
              <a:gd name="connsiteY25" fmla="*/ 2326105 h 2326105"/>
              <a:gd name="connsiteX26" fmla="*/ 2206707 w 7972926"/>
              <a:gd name="connsiteY26" fmla="*/ 2326105 h 2326105"/>
              <a:gd name="connsiteX27" fmla="*/ 1696336 w 7972926"/>
              <a:gd name="connsiteY27" fmla="*/ 2326105 h 2326105"/>
              <a:gd name="connsiteX28" fmla="*/ 1257940 w 7972926"/>
              <a:gd name="connsiteY28" fmla="*/ 2326105 h 2326105"/>
              <a:gd name="connsiteX29" fmla="*/ 387692 w 7972926"/>
              <a:gd name="connsiteY29" fmla="*/ 2326105 h 2326105"/>
              <a:gd name="connsiteX30" fmla="*/ 0 w 7972926"/>
              <a:gd name="connsiteY30" fmla="*/ 1938413 h 2326105"/>
              <a:gd name="connsiteX31" fmla="*/ 0 w 7972926"/>
              <a:gd name="connsiteY31" fmla="*/ 1437013 h 2326105"/>
              <a:gd name="connsiteX32" fmla="*/ 0 w 7972926"/>
              <a:gd name="connsiteY32" fmla="*/ 920106 h 2326105"/>
              <a:gd name="connsiteX33" fmla="*/ 0 w 7972926"/>
              <a:gd name="connsiteY33" fmla="*/ 387692 h 23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972926" h="2326105" fill="none" extrusionOk="0">
                <a:moveTo>
                  <a:pt x="0" y="387692"/>
                </a:moveTo>
                <a:cubicBezTo>
                  <a:pt x="6216" y="124906"/>
                  <a:pt x="154439" y="17690"/>
                  <a:pt x="387692" y="0"/>
                </a:cubicBezTo>
                <a:cubicBezTo>
                  <a:pt x="639268" y="-13569"/>
                  <a:pt x="799471" y="3732"/>
                  <a:pt x="970039" y="0"/>
                </a:cubicBezTo>
                <a:cubicBezTo>
                  <a:pt x="1140607" y="-3732"/>
                  <a:pt x="1415407" y="2870"/>
                  <a:pt x="1768311" y="0"/>
                </a:cubicBezTo>
                <a:cubicBezTo>
                  <a:pt x="2121215" y="-2870"/>
                  <a:pt x="2065216" y="-4280"/>
                  <a:pt x="2350658" y="0"/>
                </a:cubicBezTo>
                <a:cubicBezTo>
                  <a:pt x="2636100" y="4280"/>
                  <a:pt x="2760195" y="-2368"/>
                  <a:pt x="2933005" y="0"/>
                </a:cubicBezTo>
                <a:cubicBezTo>
                  <a:pt x="3105815" y="2368"/>
                  <a:pt x="3482384" y="-17607"/>
                  <a:pt x="3731277" y="0"/>
                </a:cubicBezTo>
                <a:cubicBezTo>
                  <a:pt x="3980170" y="17607"/>
                  <a:pt x="4340027" y="13971"/>
                  <a:pt x="4529550" y="0"/>
                </a:cubicBezTo>
                <a:cubicBezTo>
                  <a:pt x="4719073" y="-13971"/>
                  <a:pt x="4813108" y="8500"/>
                  <a:pt x="4967946" y="0"/>
                </a:cubicBezTo>
                <a:cubicBezTo>
                  <a:pt x="5122784" y="-8500"/>
                  <a:pt x="5391256" y="-14335"/>
                  <a:pt x="5550293" y="0"/>
                </a:cubicBezTo>
                <a:cubicBezTo>
                  <a:pt x="5709330" y="14335"/>
                  <a:pt x="5786334" y="-16194"/>
                  <a:pt x="5988688" y="0"/>
                </a:cubicBezTo>
                <a:cubicBezTo>
                  <a:pt x="6191042" y="16194"/>
                  <a:pt x="6318622" y="20015"/>
                  <a:pt x="6427084" y="0"/>
                </a:cubicBezTo>
                <a:cubicBezTo>
                  <a:pt x="6535546" y="-20015"/>
                  <a:pt x="6821976" y="-8821"/>
                  <a:pt x="7009431" y="0"/>
                </a:cubicBezTo>
                <a:cubicBezTo>
                  <a:pt x="7196886" y="8821"/>
                  <a:pt x="7452581" y="6393"/>
                  <a:pt x="7585234" y="0"/>
                </a:cubicBezTo>
                <a:cubicBezTo>
                  <a:pt x="7804073" y="-19323"/>
                  <a:pt x="7967779" y="214714"/>
                  <a:pt x="7972926" y="387692"/>
                </a:cubicBezTo>
                <a:cubicBezTo>
                  <a:pt x="7993001" y="579470"/>
                  <a:pt x="7955171" y="636467"/>
                  <a:pt x="7972926" y="873585"/>
                </a:cubicBezTo>
                <a:cubicBezTo>
                  <a:pt x="7990681" y="1110703"/>
                  <a:pt x="7997623" y="1192989"/>
                  <a:pt x="7972926" y="1374984"/>
                </a:cubicBezTo>
                <a:cubicBezTo>
                  <a:pt x="7948229" y="1556979"/>
                  <a:pt x="7977815" y="1719370"/>
                  <a:pt x="7972926" y="1938413"/>
                </a:cubicBezTo>
                <a:cubicBezTo>
                  <a:pt x="7938510" y="2163907"/>
                  <a:pt x="7799203" y="2335316"/>
                  <a:pt x="7585234" y="2326105"/>
                </a:cubicBezTo>
                <a:cubicBezTo>
                  <a:pt x="7425016" y="2316522"/>
                  <a:pt x="7256098" y="2316707"/>
                  <a:pt x="7074863" y="2326105"/>
                </a:cubicBezTo>
                <a:cubicBezTo>
                  <a:pt x="6893628" y="2335503"/>
                  <a:pt x="6606566" y="2295518"/>
                  <a:pt x="6348565" y="2326105"/>
                </a:cubicBezTo>
                <a:cubicBezTo>
                  <a:pt x="6090564" y="2356692"/>
                  <a:pt x="5952478" y="2305191"/>
                  <a:pt x="5622268" y="2326105"/>
                </a:cubicBezTo>
                <a:cubicBezTo>
                  <a:pt x="5292058" y="2347019"/>
                  <a:pt x="5069871" y="2294412"/>
                  <a:pt x="4895971" y="2326105"/>
                </a:cubicBezTo>
                <a:cubicBezTo>
                  <a:pt x="4722071" y="2357798"/>
                  <a:pt x="4264586" y="2291342"/>
                  <a:pt x="4097698" y="2326105"/>
                </a:cubicBezTo>
                <a:cubicBezTo>
                  <a:pt x="3930810" y="2360868"/>
                  <a:pt x="3692847" y="2333307"/>
                  <a:pt x="3587327" y="2326105"/>
                </a:cubicBezTo>
                <a:cubicBezTo>
                  <a:pt x="3481807" y="2318903"/>
                  <a:pt x="3158358" y="2354180"/>
                  <a:pt x="2933005" y="2326105"/>
                </a:cubicBezTo>
                <a:cubicBezTo>
                  <a:pt x="2707652" y="2298030"/>
                  <a:pt x="2459517" y="2299833"/>
                  <a:pt x="2206707" y="2326105"/>
                </a:cubicBezTo>
                <a:cubicBezTo>
                  <a:pt x="1953897" y="2352377"/>
                  <a:pt x="1903801" y="2310123"/>
                  <a:pt x="1696336" y="2326105"/>
                </a:cubicBezTo>
                <a:cubicBezTo>
                  <a:pt x="1488871" y="2342087"/>
                  <a:pt x="1359863" y="2335065"/>
                  <a:pt x="1257940" y="2326105"/>
                </a:cubicBezTo>
                <a:cubicBezTo>
                  <a:pt x="1156017" y="2317145"/>
                  <a:pt x="812671" y="2332641"/>
                  <a:pt x="387692" y="2326105"/>
                </a:cubicBezTo>
                <a:cubicBezTo>
                  <a:pt x="176546" y="2291135"/>
                  <a:pt x="-46165" y="2132450"/>
                  <a:pt x="0" y="1938413"/>
                </a:cubicBezTo>
                <a:cubicBezTo>
                  <a:pt x="16650" y="1807336"/>
                  <a:pt x="-9221" y="1543644"/>
                  <a:pt x="0" y="1437013"/>
                </a:cubicBezTo>
                <a:cubicBezTo>
                  <a:pt x="9221" y="1330382"/>
                  <a:pt x="-22293" y="1156024"/>
                  <a:pt x="0" y="920106"/>
                </a:cubicBezTo>
                <a:cubicBezTo>
                  <a:pt x="22293" y="684188"/>
                  <a:pt x="-12349" y="503778"/>
                  <a:pt x="0" y="387692"/>
                </a:cubicBezTo>
                <a:close/>
              </a:path>
              <a:path w="7972926" h="2326105" stroke="0" extrusionOk="0">
                <a:moveTo>
                  <a:pt x="0" y="387692"/>
                </a:moveTo>
                <a:cubicBezTo>
                  <a:pt x="-4432" y="177785"/>
                  <a:pt x="225131" y="7913"/>
                  <a:pt x="387692" y="0"/>
                </a:cubicBezTo>
                <a:cubicBezTo>
                  <a:pt x="707387" y="6199"/>
                  <a:pt x="731903" y="-21313"/>
                  <a:pt x="1042014" y="0"/>
                </a:cubicBezTo>
                <a:cubicBezTo>
                  <a:pt x="1352125" y="21313"/>
                  <a:pt x="1433272" y="-7358"/>
                  <a:pt x="1624361" y="0"/>
                </a:cubicBezTo>
                <a:cubicBezTo>
                  <a:pt x="1815450" y="7358"/>
                  <a:pt x="2131340" y="-460"/>
                  <a:pt x="2278683" y="0"/>
                </a:cubicBezTo>
                <a:cubicBezTo>
                  <a:pt x="2426026" y="460"/>
                  <a:pt x="2835526" y="-11430"/>
                  <a:pt x="3076955" y="0"/>
                </a:cubicBezTo>
                <a:cubicBezTo>
                  <a:pt x="3318384" y="11430"/>
                  <a:pt x="3425167" y="17498"/>
                  <a:pt x="3515351" y="0"/>
                </a:cubicBezTo>
                <a:cubicBezTo>
                  <a:pt x="3605535" y="-17498"/>
                  <a:pt x="3906928" y="-21097"/>
                  <a:pt x="4241649" y="0"/>
                </a:cubicBezTo>
                <a:cubicBezTo>
                  <a:pt x="4576370" y="21097"/>
                  <a:pt x="4774533" y="-2270"/>
                  <a:pt x="4967946" y="0"/>
                </a:cubicBezTo>
                <a:cubicBezTo>
                  <a:pt x="5161359" y="2270"/>
                  <a:pt x="5303384" y="22473"/>
                  <a:pt x="5622268" y="0"/>
                </a:cubicBezTo>
                <a:cubicBezTo>
                  <a:pt x="5941152" y="-22473"/>
                  <a:pt x="5951443" y="3740"/>
                  <a:pt x="6276590" y="0"/>
                </a:cubicBezTo>
                <a:cubicBezTo>
                  <a:pt x="6601737" y="-3740"/>
                  <a:pt x="6827500" y="-4635"/>
                  <a:pt x="7002887" y="0"/>
                </a:cubicBezTo>
                <a:cubicBezTo>
                  <a:pt x="7178274" y="4635"/>
                  <a:pt x="7312730" y="10860"/>
                  <a:pt x="7585234" y="0"/>
                </a:cubicBezTo>
                <a:cubicBezTo>
                  <a:pt x="7809847" y="-29728"/>
                  <a:pt x="7970922" y="161963"/>
                  <a:pt x="7972926" y="387692"/>
                </a:cubicBezTo>
                <a:cubicBezTo>
                  <a:pt x="7985393" y="603473"/>
                  <a:pt x="7983824" y="758632"/>
                  <a:pt x="7972926" y="873585"/>
                </a:cubicBezTo>
                <a:cubicBezTo>
                  <a:pt x="7962028" y="988538"/>
                  <a:pt x="7967896" y="1152619"/>
                  <a:pt x="7972926" y="1421506"/>
                </a:cubicBezTo>
                <a:cubicBezTo>
                  <a:pt x="7977956" y="1690393"/>
                  <a:pt x="7961103" y="1722744"/>
                  <a:pt x="7972926" y="1938413"/>
                </a:cubicBezTo>
                <a:cubicBezTo>
                  <a:pt x="7973844" y="2177987"/>
                  <a:pt x="7845538" y="2327608"/>
                  <a:pt x="7585234" y="2326105"/>
                </a:cubicBezTo>
                <a:cubicBezTo>
                  <a:pt x="7377746" y="2334625"/>
                  <a:pt x="7007550" y="2332924"/>
                  <a:pt x="6786961" y="2326105"/>
                </a:cubicBezTo>
                <a:cubicBezTo>
                  <a:pt x="6566372" y="2319286"/>
                  <a:pt x="6517315" y="2305972"/>
                  <a:pt x="6348565" y="2326105"/>
                </a:cubicBezTo>
                <a:cubicBezTo>
                  <a:pt x="6179815" y="2346238"/>
                  <a:pt x="5778628" y="2299199"/>
                  <a:pt x="5550293" y="2326105"/>
                </a:cubicBezTo>
                <a:cubicBezTo>
                  <a:pt x="5321958" y="2353011"/>
                  <a:pt x="5181225" y="2329102"/>
                  <a:pt x="4823995" y="2326105"/>
                </a:cubicBezTo>
                <a:cubicBezTo>
                  <a:pt x="4466765" y="2323108"/>
                  <a:pt x="4442955" y="2350811"/>
                  <a:pt x="4241649" y="2326105"/>
                </a:cubicBezTo>
                <a:cubicBezTo>
                  <a:pt x="4040343" y="2301399"/>
                  <a:pt x="3832307" y="2310980"/>
                  <a:pt x="3587327" y="2326105"/>
                </a:cubicBezTo>
                <a:cubicBezTo>
                  <a:pt x="3342347" y="2341230"/>
                  <a:pt x="3275534" y="2312123"/>
                  <a:pt x="3148931" y="2326105"/>
                </a:cubicBezTo>
                <a:cubicBezTo>
                  <a:pt x="3022328" y="2340087"/>
                  <a:pt x="2823214" y="2304271"/>
                  <a:pt x="2710535" y="2326105"/>
                </a:cubicBezTo>
                <a:cubicBezTo>
                  <a:pt x="2597856" y="2347939"/>
                  <a:pt x="2419705" y="2347871"/>
                  <a:pt x="2272139" y="2326105"/>
                </a:cubicBezTo>
                <a:cubicBezTo>
                  <a:pt x="2124573" y="2304339"/>
                  <a:pt x="2034617" y="2319771"/>
                  <a:pt x="1833744" y="2326105"/>
                </a:cubicBezTo>
                <a:cubicBezTo>
                  <a:pt x="1632872" y="2332439"/>
                  <a:pt x="1434358" y="2323858"/>
                  <a:pt x="1323372" y="2326105"/>
                </a:cubicBezTo>
                <a:cubicBezTo>
                  <a:pt x="1212386" y="2328352"/>
                  <a:pt x="703828" y="2287755"/>
                  <a:pt x="387692" y="2326105"/>
                </a:cubicBezTo>
                <a:cubicBezTo>
                  <a:pt x="164145" y="2285707"/>
                  <a:pt x="-10589" y="2145645"/>
                  <a:pt x="0" y="1938413"/>
                </a:cubicBezTo>
                <a:cubicBezTo>
                  <a:pt x="-9860" y="1802088"/>
                  <a:pt x="9966" y="1554574"/>
                  <a:pt x="0" y="1452520"/>
                </a:cubicBezTo>
                <a:cubicBezTo>
                  <a:pt x="-9966" y="1350466"/>
                  <a:pt x="-16598" y="1161927"/>
                  <a:pt x="0" y="982135"/>
                </a:cubicBezTo>
                <a:cubicBezTo>
                  <a:pt x="16598" y="802343"/>
                  <a:pt x="-23231" y="525381"/>
                  <a:pt x="0" y="387692"/>
                </a:cubicBezTo>
                <a:close/>
              </a:path>
            </a:pathLst>
          </a:custGeom>
          <a:solidFill>
            <a:schemeClr val="accent2">
              <a:lumMod val="40000"/>
              <a:lumOff val="60000"/>
            </a:schemeClr>
          </a:solidFill>
          <a:ln>
            <a:solidFill>
              <a:schemeClr val="tx2">
                <a:lumMod val="50000"/>
              </a:schemeClr>
            </a:solidFill>
            <a:extLst>
              <a:ext uri="{C807C97D-BFC1-408E-A445-0C87EB9F89A2}">
                <ask:lineSketchStyleProps xmlns:ask="http://schemas.microsoft.com/office/drawing/2018/sketchyshapes" sd="3428593590">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aphicFrame>
        <p:nvGraphicFramePr>
          <p:cNvPr id="97" name="Group 34">
            <a:extLst>
              <a:ext uri="{FF2B5EF4-FFF2-40B4-BE49-F238E27FC236}">
                <a16:creationId xmlns:a16="http://schemas.microsoft.com/office/drawing/2014/main" id="{548291B7-2F1A-4146-BE20-95B544CA6230}"/>
              </a:ext>
            </a:extLst>
          </p:cNvPr>
          <p:cNvGraphicFramePr>
            <a:graphicFrameLocks noGrp="1"/>
          </p:cNvGraphicFramePr>
          <p:nvPr/>
        </p:nvGraphicFramePr>
        <p:xfrm>
          <a:off x="1174686" y="232410"/>
          <a:ext cx="6794627" cy="2026706"/>
        </p:xfrm>
        <a:graphic>
          <a:graphicData uri="http://schemas.openxmlformats.org/drawingml/2006/table">
            <a:tbl>
              <a:tblPr/>
              <a:tblGrid>
                <a:gridCol w="5611960">
                  <a:extLst>
                    <a:ext uri="{9D8B030D-6E8A-4147-A177-3AD203B41FA5}">
                      <a16:colId xmlns:a16="http://schemas.microsoft.com/office/drawing/2014/main" val="20000"/>
                    </a:ext>
                  </a:extLst>
                </a:gridCol>
                <a:gridCol w="1182667">
                  <a:extLst>
                    <a:ext uri="{9D8B030D-6E8A-4147-A177-3AD203B41FA5}">
                      <a16:colId xmlns:a16="http://schemas.microsoft.com/office/drawing/2014/main" val="20001"/>
                    </a:ext>
                  </a:extLst>
                </a:gridCol>
              </a:tblGrid>
              <a:tr h="293063">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2060"/>
                          </a:solidFill>
                          <a:effectLst/>
                          <a:latin typeface="+mn-lt"/>
                          <a:cs typeface="Times New Roman" panose="02020603050405020304" pitchFamily="18" charset="0"/>
                        </a:rPr>
                        <a:t>BẢNG TỔNG KẾT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extLst>
                  <a:ext uri="{0D108BD9-81ED-4DB2-BD59-A6C34878D82A}">
                    <a16:rowId xmlns:a16="http://schemas.microsoft.com/office/drawing/2014/main" val="10000"/>
                  </a:ext>
                </a:extLst>
              </a:tr>
              <a:tr h="38450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Tác</a:t>
                      </a:r>
                      <a:r>
                        <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dụng</a:t>
                      </a:r>
                      <a:r>
                        <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của</a:t>
                      </a:r>
                      <a:r>
                        <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dấu</a:t>
                      </a:r>
                      <a:r>
                        <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phẩy</a:t>
                      </a:r>
                      <a:endPar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Ví</a:t>
                      </a:r>
                      <a:r>
                        <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dụ</a:t>
                      </a:r>
                      <a:endPar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1"/>
                  </a:ext>
                </a:extLst>
              </a:tr>
              <a:tr h="4254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Ngăn</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cách</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các</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bộ</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phận</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cùng</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chức</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vụ</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trong</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câu</a:t>
                      </a:r>
                      <a:endPar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2"/>
                          </a:solidFill>
                          <a:effectLst/>
                          <a:latin typeface="+mn-lt"/>
                          <a:cs typeface="Times New Roman" panose="02020603050405020304"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val="10002"/>
                  </a:ext>
                </a:extLst>
              </a:tr>
              <a:tr h="4419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Ngăn</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cách</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trạng</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ngữ</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với</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chủ</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ngữ</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và</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vị</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ngữ</a:t>
                      </a:r>
                      <a:endPar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2"/>
                          </a:solidFill>
                          <a:effectLst/>
                          <a:latin typeface="+mn-lt"/>
                          <a:cs typeface="Times New Roman" panose="02020603050405020304"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extLst>
                  <a:ext uri="{0D108BD9-81ED-4DB2-BD59-A6C34878D82A}">
                    <a16:rowId xmlns:a16="http://schemas.microsoft.com/office/drawing/2014/main" val="10003"/>
                  </a:ext>
                </a:extLst>
              </a:tr>
              <a:tr h="4090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Ngăn</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cách</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các</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vế</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câu</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trong</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câu</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ghép</a:t>
                      </a:r>
                      <a:endPar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2"/>
                          </a:solidFill>
                          <a:effectLst/>
                          <a:latin typeface="+mn-lt"/>
                          <a:cs typeface="Times New Roman" panose="02020603050405020304"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extLst>
                  <a:ext uri="{0D108BD9-81ED-4DB2-BD59-A6C34878D82A}">
                    <a16:rowId xmlns:a16="http://schemas.microsoft.com/office/drawing/2014/main" val="10004"/>
                  </a:ext>
                </a:extLst>
              </a:tr>
            </a:tbl>
          </a:graphicData>
        </a:graphic>
      </p:graphicFrame>
      <p:sp>
        <p:nvSpPr>
          <p:cNvPr id="16" name="TextBox 15">
            <a:extLst>
              <a:ext uri="{FF2B5EF4-FFF2-40B4-BE49-F238E27FC236}">
                <a16:creationId xmlns:a16="http://schemas.microsoft.com/office/drawing/2014/main" id="{E876F403-3D2A-4D72-9C0B-D8212570CBCA}"/>
              </a:ext>
            </a:extLst>
          </p:cNvPr>
          <p:cNvSpPr txBox="1"/>
          <p:nvPr/>
        </p:nvSpPr>
        <p:spPr>
          <a:xfrm>
            <a:off x="7224361" y="1363980"/>
            <a:ext cx="274320" cy="400110"/>
          </a:xfrm>
          <a:prstGeom prst="rect">
            <a:avLst/>
          </a:prstGeom>
          <a:noFill/>
        </p:spPr>
        <p:txBody>
          <a:bodyPr wrap="square" rtlCol="0">
            <a:spAutoFit/>
          </a:bodyPr>
          <a:lstStyle/>
          <a:p>
            <a:r>
              <a:rPr lang="en-US" sz="2000" dirty="0">
                <a:solidFill>
                  <a:srgbClr val="FF0000"/>
                </a:solidFill>
              </a:rPr>
              <a:t>a</a:t>
            </a:r>
          </a:p>
        </p:txBody>
      </p:sp>
      <p:sp>
        <p:nvSpPr>
          <p:cNvPr id="19" name="Rectangle 18">
            <a:extLst>
              <a:ext uri="{FF2B5EF4-FFF2-40B4-BE49-F238E27FC236}">
                <a16:creationId xmlns:a16="http://schemas.microsoft.com/office/drawing/2014/main" id="{99837450-DB15-44E3-AEB9-6A251118091B}"/>
              </a:ext>
            </a:extLst>
          </p:cNvPr>
          <p:cNvSpPr/>
          <p:nvPr/>
        </p:nvSpPr>
        <p:spPr>
          <a:xfrm>
            <a:off x="881576" y="2399636"/>
            <a:ext cx="7561047" cy="2222403"/>
          </a:xfrm>
          <a:prstGeom prst="rect">
            <a:avLst/>
          </a:prstGeom>
        </p:spPr>
        <p:txBody>
          <a:bodyPr wrap="square">
            <a:spAutoFit/>
          </a:bodyPr>
          <a:lstStyle/>
          <a:p>
            <a:pPr algn="just">
              <a:lnSpc>
                <a:spcPct val="200000"/>
              </a:lnSpc>
            </a:pPr>
            <a:r>
              <a:rPr lang="en-US" altLang="en-US" sz="1800" b="1" dirty="0">
                <a:solidFill>
                  <a:schemeClr val="tx2">
                    <a:lumMod val="50000"/>
                  </a:schemeClr>
                </a:solidFill>
                <a:latin typeface="+mn-lt"/>
                <a:cs typeface="Times New Roman" panose="02020603050405020304" pitchFamily="18" charset="0"/>
              </a:rPr>
              <a:t>b) </a:t>
            </a:r>
            <a:r>
              <a:rPr lang="vi-VN" altLang="en-US" sz="1800" b="1" dirty="0">
                <a:solidFill>
                  <a:schemeClr val="tx2">
                    <a:lumMod val="50000"/>
                  </a:schemeClr>
                </a:solidFill>
                <a:latin typeface="+mn-lt"/>
                <a:cs typeface="Times New Roman" panose="02020603050405020304" pitchFamily="18" charset="0"/>
              </a:rPr>
              <a:t>Phong trào Ba đảm đang thời kì chống Mĩ cứu nước, phong trào Giỏi việc</a:t>
            </a:r>
            <a:r>
              <a:rPr lang="en-US" altLang="en-US" sz="1800" b="1" dirty="0">
                <a:solidFill>
                  <a:schemeClr val="tx2">
                    <a:lumMod val="50000"/>
                  </a:schemeClr>
                </a:solidFill>
                <a:latin typeface="+mn-lt"/>
                <a:cs typeface="Times New Roman" panose="02020603050405020304" pitchFamily="18" charset="0"/>
              </a:rPr>
              <a:t> </a:t>
            </a:r>
            <a:r>
              <a:rPr lang="vi-VN" altLang="en-US" sz="1800" b="1" dirty="0">
                <a:solidFill>
                  <a:schemeClr val="tx2">
                    <a:lumMod val="50000"/>
                  </a:schemeClr>
                </a:solidFill>
                <a:latin typeface="+mn-lt"/>
                <a:cs typeface="Times New Roman" panose="02020603050405020304" pitchFamily="18" charset="0"/>
              </a:rPr>
              <a:t>nước, đảm việc nhà thời kì xây dựng và bảo vệ Tổ quốc đã góp phần động viên</a:t>
            </a:r>
            <a:r>
              <a:rPr lang="en-US" altLang="en-US" sz="1800" b="1" dirty="0">
                <a:solidFill>
                  <a:schemeClr val="tx2">
                    <a:lumMod val="50000"/>
                  </a:schemeClr>
                </a:solidFill>
                <a:latin typeface="+mn-lt"/>
                <a:cs typeface="Times New Roman" panose="02020603050405020304" pitchFamily="18" charset="0"/>
              </a:rPr>
              <a:t> </a:t>
            </a:r>
            <a:r>
              <a:rPr lang="vi-VN" altLang="en-US" sz="1800" b="1" dirty="0">
                <a:solidFill>
                  <a:schemeClr val="tx2">
                    <a:lumMod val="50000"/>
                  </a:schemeClr>
                </a:solidFill>
                <a:latin typeface="+mn-lt"/>
                <a:cs typeface="Times New Roman" panose="02020603050405020304" pitchFamily="18" charset="0"/>
              </a:rPr>
              <a:t>hàng triệu phụ nữ cống hiến sức lực và tài năng của mình cho sự nghiệp chung</a:t>
            </a:r>
            <a:endParaRPr lang="en-US" altLang="en-US" sz="1800" b="1" dirty="0">
              <a:solidFill>
                <a:schemeClr val="tx2">
                  <a:lumMod val="50000"/>
                </a:schemeClr>
              </a:solidFill>
              <a:latin typeface="+mn-lt"/>
              <a:cs typeface="Times New Roman" panose="02020603050405020304" pitchFamily="18" charset="0"/>
            </a:endParaRPr>
          </a:p>
        </p:txBody>
      </p:sp>
      <p:cxnSp>
        <p:nvCxnSpPr>
          <p:cNvPr id="14" name="Straight Connector 13">
            <a:extLst>
              <a:ext uri="{FF2B5EF4-FFF2-40B4-BE49-F238E27FC236}">
                <a16:creationId xmlns:a16="http://schemas.microsoft.com/office/drawing/2014/main" id="{8B9CC914-12C1-480C-9D9F-D17AFC8B4ED0}"/>
              </a:ext>
            </a:extLst>
          </p:cNvPr>
          <p:cNvCxnSpPr>
            <a:cxnSpLocks/>
          </p:cNvCxnSpPr>
          <p:nvPr/>
        </p:nvCxnSpPr>
        <p:spPr>
          <a:xfrm>
            <a:off x="1010116" y="2895660"/>
            <a:ext cx="592809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80A35A0-B99A-4827-B73F-1F7C170A1A66}"/>
              </a:ext>
            </a:extLst>
          </p:cNvPr>
          <p:cNvCxnSpPr>
            <a:cxnSpLocks/>
          </p:cNvCxnSpPr>
          <p:nvPr/>
        </p:nvCxnSpPr>
        <p:spPr>
          <a:xfrm>
            <a:off x="7153381" y="2895401"/>
            <a:ext cx="126070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BCB34B8-EA03-4438-93E5-3FF3FFA18851}"/>
              </a:ext>
            </a:extLst>
          </p:cNvPr>
          <p:cNvCxnSpPr>
            <a:cxnSpLocks/>
          </p:cNvCxnSpPr>
          <p:nvPr/>
        </p:nvCxnSpPr>
        <p:spPr>
          <a:xfrm>
            <a:off x="969900" y="4040858"/>
            <a:ext cx="7363974" cy="0"/>
          </a:xfrm>
          <a:prstGeom prst="line">
            <a:avLst/>
          </a:prstGeom>
          <a:ln w="19050">
            <a:solidFill>
              <a:srgbClr val="0033CC"/>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510478B9-DF1A-4BC1-A5BB-CA295112CF5F}"/>
              </a:ext>
            </a:extLst>
          </p:cNvPr>
          <p:cNvSpPr txBox="1"/>
          <p:nvPr/>
        </p:nvSpPr>
        <p:spPr>
          <a:xfrm>
            <a:off x="3941435" y="3408644"/>
            <a:ext cx="710451" cy="369332"/>
          </a:xfrm>
          <a:prstGeom prst="rect">
            <a:avLst/>
          </a:prstGeom>
          <a:noFill/>
          <a:ln>
            <a:noFill/>
          </a:ln>
        </p:spPr>
        <p:txBody>
          <a:bodyPr wrap="none" rtlCol="0">
            <a:spAutoFit/>
          </a:bodyPr>
          <a:lstStyle/>
          <a:p>
            <a:r>
              <a:rPr lang="en-US" sz="1800" b="1" dirty="0">
                <a:solidFill>
                  <a:srgbClr val="C00000"/>
                </a:solidFill>
              </a:rPr>
              <a:t>CN 2</a:t>
            </a:r>
          </a:p>
        </p:txBody>
      </p:sp>
      <p:sp>
        <p:nvSpPr>
          <p:cNvPr id="20" name="TextBox 19">
            <a:extLst>
              <a:ext uri="{FF2B5EF4-FFF2-40B4-BE49-F238E27FC236}">
                <a16:creationId xmlns:a16="http://schemas.microsoft.com/office/drawing/2014/main" id="{DC398111-E51C-45F6-A8AA-FFAC7C7A4761}"/>
              </a:ext>
            </a:extLst>
          </p:cNvPr>
          <p:cNvSpPr txBox="1"/>
          <p:nvPr/>
        </p:nvSpPr>
        <p:spPr>
          <a:xfrm>
            <a:off x="5729012" y="4072008"/>
            <a:ext cx="542136" cy="400110"/>
          </a:xfrm>
          <a:prstGeom prst="rect">
            <a:avLst/>
          </a:prstGeom>
          <a:noFill/>
        </p:spPr>
        <p:txBody>
          <a:bodyPr wrap="none" rtlCol="0">
            <a:spAutoFit/>
          </a:bodyPr>
          <a:lstStyle/>
          <a:p>
            <a:r>
              <a:rPr lang="en-US" sz="2000" b="1" dirty="0">
                <a:solidFill>
                  <a:srgbClr val="002060"/>
                </a:solidFill>
              </a:rPr>
              <a:t>VN</a:t>
            </a:r>
          </a:p>
        </p:txBody>
      </p:sp>
      <p:cxnSp>
        <p:nvCxnSpPr>
          <p:cNvPr id="21" name="Straight Connector 20">
            <a:extLst>
              <a:ext uri="{FF2B5EF4-FFF2-40B4-BE49-F238E27FC236}">
                <a16:creationId xmlns:a16="http://schemas.microsoft.com/office/drawing/2014/main" id="{70C51934-EB6B-4DC1-AC24-B1A3524F831F}"/>
              </a:ext>
            </a:extLst>
          </p:cNvPr>
          <p:cNvCxnSpPr>
            <a:cxnSpLocks/>
          </p:cNvCxnSpPr>
          <p:nvPr/>
        </p:nvCxnSpPr>
        <p:spPr>
          <a:xfrm>
            <a:off x="1010116" y="3441568"/>
            <a:ext cx="732375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7A216C0-5235-45E4-AB63-A95B731C15C2}"/>
              </a:ext>
            </a:extLst>
          </p:cNvPr>
          <p:cNvCxnSpPr>
            <a:cxnSpLocks/>
          </p:cNvCxnSpPr>
          <p:nvPr/>
        </p:nvCxnSpPr>
        <p:spPr>
          <a:xfrm>
            <a:off x="1010116" y="4566624"/>
            <a:ext cx="3954916" cy="0"/>
          </a:xfrm>
          <a:prstGeom prst="line">
            <a:avLst/>
          </a:prstGeom>
          <a:ln w="19050">
            <a:solidFill>
              <a:srgbClr val="0033CC"/>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D9F84536-1700-48DE-B6A1-A38799CFECBA}"/>
              </a:ext>
            </a:extLst>
          </p:cNvPr>
          <p:cNvSpPr txBox="1"/>
          <p:nvPr/>
        </p:nvSpPr>
        <p:spPr>
          <a:xfrm>
            <a:off x="3941436" y="2858405"/>
            <a:ext cx="710451" cy="369332"/>
          </a:xfrm>
          <a:prstGeom prst="rect">
            <a:avLst/>
          </a:prstGeom>
          <a:noFill/>
        </p:spPr>
        <p:txBody>
          <a:bodyPr wrap="none" rtlCol="0">
            <a:spAutoFit/>
          </a:bodyPr>
          <a:lstStyle/>
          <a:p>
            <a:r>
              <a:rPr lang="en-US" sz="1800" b="1" dirty="0">
                <a:solidFill>
                  <a:srgbClr val="FF0000"/>
                </a:solidFill>
              </a:rPr>
              <a:t>CN 1</a:t>
            </a:r>
          </a:p>
        </p:txBody>
      </p:sp>
      <p:cxnSp>
        <p:nvCxnSpPr>
          <p:cNvPr id="24" name="Straight Connector 23">
            <a:extLst>
              <a:ext uri="{FF2B5EF4-FFF2-40B4-BE49-F238E27FC236}">
                <a16:creationId xmlns:a16="http://schemas.microsoft.com/office/drawing/2014/main" id="{5D013B93-5B91-4D45-ABCA-2D248068A297}"/>
              </a:ext>
            </a:extLst>
          </p:cNvPr>
          <p:cNvCxnSpPr>
            <a:cxnSpLocks/>
          </p:cNvCxnSpPr>
          <p:nvPr/>
        </p:nvCxnSpPr>
        <p:spPr>
          <a:xfrm>
            <a:off x="1010116" y="4622039"/>
            <a:ext cx="3954916" cy="0"/>
          </a:xfrm>
          <a:prstGeom prst="line">
            <a:avLst/>
          </a:prstGeom>
          <a:ln w="1905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26E56A5-089E-4762-8945-B69D4A32CA0C}"/>
              </a:ext>
            </a:extLst>
          </p:cNvPr>
          <p:cNvCxnSpPr>
            <a:cxnSpLocks/>
          </p:cNvCxnSpPr>
          <p:nvPr/>
        </p:nvCxnSpPr>
        <p:spPr>
          <a:xfrm>
            <a:off x="1011460" y="4110128"/>
            <a:ext cx="7322414" cy="0"/>
          </a:xfrm>
          <a:prstGeom prst="line">
            <a:avLst/>
          </a:prstGeom>
          <a:ln w="19050">
            <a:solidFill>
              <a:srgbClr val="0033CC"/>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112ECD21-844E-4028-AEE7-44DC9B222060}"/>
              </a:ext>
            </a:extLst>
          </p:cNvPr>
          <p:cNvSpPr txBox="1"/>
          <p:nvPr/>
        </p:nvSpPr>
        <p:spPr>
          <a:xfrm>
            <a:off x="7224361" y="907485"/>
            <a:ext cx="274320" cy="400110"/>
          </a:xfrm>
          <a:prstGeom prst="rect">
            <a:avLst/>
          </a:prstGeom>
          <a:noFill/>
        </p:spPr>
        <p:txBody>
          <a:bodyPr wrap="square" rtlCol="0">
            <a:spAutoFit/>
          </a:bodyPr>
          <a:lstStyle/>
          <a:p>
            <a:r>
              <a:rPr lang="en-US" sz="2000" dirty="0">
                <a:solidFill>
                  <a:srgbClr val="FF0000"/>
                </a:solidFill>
              </a:rPr>
              <a:t>b</a:t>
            </a:r>
          </a:p>
        </p:txBody>
      </p:sp>
    </p:spTree>
    <p:extLst>
      <p:ext uri="{BB962C8B-B14F-4D97-AF65-F5344CB8AC3E}">
        <p14:creationId xmlns:p14="http://schemas.microsoft.com/office/powerpoint/2010/main" val="4050865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trips(down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down)">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strips(downLeft)">
                                      <p:cBhvr>
                                        <p:cTn id="17" dur="500"/>
                                        <p:tgtEl>
                                          <p:spTgt spid="15"/>
                                        </p:tgtEl>
                                      </p:cBhvr>
                                    </p:animEffect>
                                  </p:childTnLst>
                                </p:cTn>
                              </p:par>
                              <p:par>
                                <p:cTn id="18" presetID="18" presetClass="entr" presetSubtype="12"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strips(downLeft)">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strips(downLeft)">
                                      <p:cBhvr>
                                        <p:cTn id="30" dur="500"/>
                                        <p:tgtEl>
                                          <p:spTgt spid="17"/>
                                        </p:tgtEl>
                                      </p:cBhvr>
                                    </p:animEffect>
                                  </p:childTnLst>
                                </p:cTn>
                              </p:par>
                              <p:par>
                                <p:cTn id="31" presetID="18" presetClass="entr" presetSubtype="12"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strips(downLeft)">
                                      <p:cBhvr>
                                        <p:cTn id="33" dur="500"/>
                                        <p:tgtEl>
                                          <p:spTgt spid="25"/>
                                        </p:tgtEl>
                                      </p:cBhvr>
                                    </p:animEffect>
                                  </p:childTnLst>
                                </p:cTn>
                              </p:par>
                              <p:par>
                                <p:cTn id="34" presetID="18" presetClass="entr" presetSubtype="12" fill="hold"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strips(downLeft)">
                                      <p:cBhvr>
                                        <p:cTn id="36" dur="500"/>
                                        <p:tgtEl>
                                          <p:spTgt spid="22"/>
                                        </p:tgtEl>
                                      </p:cBhvr>
                                    </p:animEffect>
                                  </p:childTnLst>
                                </p:cTn>
                              </p:par>
                              <p:par>
                                <p:cTn id="37" presetID="18" presetClass="entr" presetSubtype="12"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strips(downLeft)">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down)">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fade">
                                      <p:cBhvr>
                                        <p:cTn id="4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3" grpId="0"/>
      <p:bldP spid="4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84"/>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E1139E5D-DF58-4CFA-8AA9-1EDFF0A0C7E8}"/>
              </a:ext>
            </a:extLst>
          </p:cNvPr>
          <p:cNvSpPr/>
          <p:nvPr/>
        </p:nvSpPr>
        <p:spPr>
          <a:xfrm>
            <a:off x="587944" y="2438400"/>
            <a:ext cx="7972926" cy="2326105"/>
          </a:xfrm>
          <a:custGeom>
            <a:avLst/>
            <a:gdLst>
              <a:gd name="connsiteX0" fmla="*/ 0 w 7972926"/>
              <a:gd name="connsiteY0" fmla="*/ 387692 h 2326105"/>
              <a:gd name="connsiteX1" fmla="*/ 387692 w 7972926"/>
              <a:gd name="connsiteY1" fmla="*/ 0 h 2326105"/>
              <a:gd name="connsiteX2" fmla="*/ 970039 w 7972926"/>
              <a:gd name="connsiteY2" fmla="*/ 0 h 2326105"/>
              <a:gd name="connsiteX3" fmla="*/ 1768311 w 7972926"/>
              <a:gd name="connsiteY3" fmla="*/ 0 h 2326105"/>
              <a:gd name="connsiteX4" fmla="*/ 2350658 w 7972926"/>
              <a:gd name="connsiteY4" fmla="*/ 0 h 2326105"/>
              <a:gd name="connsiteX5" fmla="*/ 2933005 w 7972926"/>
              <a:gd name="connsiteY5" fmla="*/ 0 h 2326105"/>
              <a:gd name="connsiteX6" fmla="*/ 3731277 w 7972926"/>
              <a:gd name="connsiteY6" fmla="*/ 0 h 2326105"/>
              <a:gd name="connsiteX7" fmla="*/ 4529550 w 7972926"/>
              <a:gd name="connsiteY7" fmla="*/ 0 h 2326105"/>
              <a:gd name="connsiteX8" fmla="*/ 4967946 w 7972926"/>
              <a:gd name="connsiteY8" fmla="*/ 0 h 2326105"/>
              <a:gd name="connsiteX9" fmla="*/ 5550293 w 7972926"/>
              <a:gd name="connsiteY9" fmla="*/ 0 h 2326105"/>
              <a:gd name="connsiteX10" fmla="*/ 5988688 w 7972926"/>
              <a:gd name="connsiteY10" fmla="*/ 0 h 2326105"/>
              <a:gd name="connsiteX11" fmla="*/ 6427084 w 7972926"/>
              <a:gd name="connsiteY11" fmla="*/ 0 h 2326105"/>
              <a:gd name="connsiteX12" fmla="*/ 7009431 w 7972926"/>
              <a:gd name="connsiteY12" fmla="*/ 0 h 2326105"/>
              <a:gd name="connsiteX13" fmla="*/ 7585234 w 7972926"/>
              <a:gd name="connsiteY13" fmla="*/ 0 h 2326105"/>
              <a:gd name="connsiteX14" fmla="*/ 7972926 w 7972926"/>
              <a:gd name="connsiteY14" fmla="*/ 387692 h 2326105"/>
              <a:gd name="connsiteX15" fmla="*/ 7972926 w 7972926"/>
              <a:gd name="connsiteY15" fmla="*/ 873585 h 2326105"/>
              <a:gd name="connsiteX16" fmla="*/ 7972926 w 7972926"/>
              <a:gd name="connsiteY16" fmla="*/ 1374984 h 2326105"/>
              <a:gd name="connsiteX17" fmla="*/ 7972926 w 7972926"/>
              <a:gd name="connsiteY17" fmla="*/ 1938413 h 2326105"/>
              <a:gd name="connsiteX18" fmla="*/ 7585234 w 7972926"/>
              <a:gd name="connsiteY18" fmla="*/ 2326105 h 2326105"/>
              <a:gd name="connsiteX19" fmla="*/ 7074863 w 7972926"/>
              <a:gd name="connsiteY19" fmla="*/ 2326105 h 2326105"/>
              <a:gd name="connsiteX20" fmla="*/ 6348565 w 7972926"/>
              <a:gd name="connsiteY20" fmla="*/ 2326105 h 2326105"/>
              <a:gd name="connsiteX21" fmla="*/ 5622268 w 7972926"/>
              <a:gd name="connsiteY21" fmla="*/ 2326105 h 2326105"/>
              <a:gd name="connsiteX22" fmla="*/ 4895971 w 7972926"/>
              <a:gd name="connsiteY22" fmla="*/ 2326105 h 2326105"/>
              <a:gd name="connsiteX23" fmla="*/ 4097698 w 7972926"/>
              <a:gd name="connsiteY23" fmla="*/ 2326105 h 2326105"/>
              <a:gd name="connsiteX24" fmla="*/ 3587327 w 7972926"/>
              <a:gd name="connsiteY24" fmla="*/ 2326105 h 2326105"/>
              <a:gd name="connsiteX25" fmla="*/ 2933005 w 7972926"/>
              <a:gd name="connsiteY25" fmla="*/ 2326105 h 2326105"/>
              <a:gd name="connsiteX26" fmla="*/ 2206707 w 7972926"/>
              <a:gd name="connsiteY26" fmla="*/ 2326105 h 2326105"/>
              <a:gd name="connsiteX27" fmla="*/ 1696336 w 7972926"/>
              <a:gd name="connsiteY27" fmla="*/ 2326105 h 2326105"/>
              <a:gd name="connsiteX28" fmla="*/ 1257940 w 7972926"/>
              <a:gd name="connsiteY28" fmla="*/ 2326105 h 2326105"/>
              <a:gd name="connsiteX29" fmla="*/ 387692 w 7972926"/>
              <a:gd name="connsiteY29" fmla="*/ 2326105 h 2326105"/>
              <a:gd name="connsiteX30" fmla="*/ 0 w 7972926"/>
              <a:gd name="connsiteY30" fmla="*/ 1938413 h 2326105"/>
              <a:gd name="connsiteX31" fmla="*/ 0 w 7972926"/>
              <a:gd name="connsiteY31" fmla="*/ 1437013 h 2326105"/>
              <a:gd name="connsiteX32" fmla="*/ 0 w 7972926"/>
              <a:gd name="connsiteY32" fmla="*/ 920106 h 2326105"/>
              <a:gd name="connsiteX33" fmla="*/ 0 w 7972926"/>
              <a:gd name="connsiteY33" fmla="*/ 387692 h 23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972926" h="2326105" fill="none" extrusionOk="0">
                <a:moveTo>
                  <a:pt x="0" y="387692"/>
                </a:moveTo>
                <a:cubicBezTo>
                  <a:pt x="6216" y="124906"/>
                  <a:pt x="154439" y="17690"/>
                  <a:pt x="387692" y="0"/>
                </a:cubicBezTo>
                <a:cubicBezTo>
                  <a:pt x="639268" y="-13569"/>
                  <a:pt x="799471" y="3732"/>
                  <a:pt x="970039" y="0"/>
                </a:cubicBezTo>
                <a:cubicBezTo>
                  <a:pt x="1140607" y="-3732"/>
                  <a:pt x="1415407" y="2870"/>
                  <a:pt x="1768311" y="0"/>
                </a:cubicBezTo>
                <a:cubicBezTo>
                  <a:pt x="2121215" y="-2870"/>
                  <a:pt x="2065216" y="-4280"/>
                  <a:pt x="2350658" y="0"/>
                </a:cubicBezTo>
                <a:cubicBezTo>
                  <a:pt x="2636100" y="4280"/>
                  <a:pt x="2760195" y="-2368"/>
                  <a:pt x="2933005" y="0"/>
                </a:cubicBezTo>
                <a:cubicBezTo>
                  <a:pt x="3105815" y="2368"/>
                  <a:pt x="3482384" y="-17607"/>
                  <a:pt x="3731277" y="0"/>
                </a:cubicBezTo>
                <a:cubicBezTo>
                  <a:pt x="3980170" y="17607"/>
                  <a:pt x="4340027" y="13971"/>
                  <a:pt x="4529550" y="0"/>
                </a:cubicBezTo>
                <a:cubicBezTo>
                  <a:pt x="4719073" y="-13971"/>
                  <a:pt x="4813108" y="8500"/>
                  <a:pt x="4967946" y="0"/>
                </a:cubicBezTo>
                <a:cubicBezTo>
                  <a:pt x="5122784" y="-8500"/>
                  <a:pt x="5391256" y="-14335"/>
                  <a:pt x="5550293" y="0"/>
                </a:cubicBezTo>
                <a:cubicBezTo>
                  <a:pt x="5709330" y="14335"/>
                  <a:pt x="5786334" y="-16194"/>
                  <a:pt x="5988688" y="0"/>
                </a:cubicBezTo>
                <a:cubicBezTo>
                  <a:pt x="6191042" y="16194"/>
                  <a:pt x="6318622" y="20015"/>
                  <a:pt x="6427084" y="0"/>
                </a:cubicBezTo>
                <a:cubicBezTo>
                  <a:pt x="6535546" y="-20015"/>
                  <a:pt x="6821976" y="-8821"/>
                  <a:pt x="7009431" y="0"/>
                </a:cubicBezTo>
                <a:cubicBezTo>
                  <a:pt x="7196886" y="8821"/>
                  <a:pt x="7452581" y="6393"/>
                  <a:pt x="7585234" y="0"/>
                </a:cubicBezTo>
                <a:cubicBezTo>
                  <a:pt x="7804073" y="-19323"/>
                  <a:pt x="7967779" y="214714"/>
                  <a:pt x="7972926" y="387692"/>
                </a:cubicBezTo>
                <a:cubicBezTo>
                  <a:pt x="7993001" y="579470"/>
                  <a:pt x="7955171" y="636467"/>
                  <a:pt x="7972926" y="873585"/>
                </a:cubicBezTo>
                <a:cubicBezTo>
                  <a:pt x="7990681" y="1110703"/>
                  <a:pt x="7997623" y="1192989"/>
                  <a:pt x="7972926" y="1374984"/>
                </a:cubicBezTo>
                <a:cubicBezTo>
                  <a:pt x="7948229" y="1556979"/>
                  <a:pt x="7977815" y="1719370"/>
                  <a:pt x="7972926" y="1938413"/>
                </a:cubicBezTo>
                <a:cubicBezTo>
                  <a:pt x="7938510" y="2163907"/>
                  <a:pt x="7799203" y="2335316"/>
                  <a:pt x="7585234" y="2326105"/>
                </a:cubicBezTo>
                <a:cubicBezTo>
                  <a:pt x="7425016" y="2316522"/>
                  <a:pt x="7256098" y="2316707"/>
                  <a:pt x="7074863" y="2326105"/>
                </a:cubicBezTo>
                <a:cubicBezTo>
                  <a:pt x="6893628" y="2335503"/>
                  <a:pt x="6606566" y="2295518"/>
                  <a:pt x="6348565" y="2326105"/>
                </a:cubicBezTo>
                <a:cubicBezTo>
                  <a:pt x="6090564" y="2356692"/>
                  <a:pt x="5952478" y="2305191"/>
                  <a:pt x="5622268" y="2326105"/>
                </a:cubicBezTo>
                <a:cubicBezTo>
                  <a:pt x="5292058" y="2347019"/>
                  <a:pt x="5069871" y="2294412"/>
                  <a:pt x="4895971" y="2326105"/>
                </a:cubicBezTo>
                <a:cubicBezTo>
                  <a:pt x="4722071" y="2357798"/>
                  <a:pt x="4264586" y="2291342"/>
                  <a:pt x="4097698" y="2326105"/>
                </a:cubicBezTo>
                <a:cubicBezTo>
                  <a:pt x="3930810" y="2360868"/>
                  <a:pt x="3692847" y="2333307"/>
                  <a:pt x="3587327" y="2326105"/>
                </a:cubicBezTo>
                <a:cubicBezTo>
                  <a:pt x="3481807" y="2318903"/>
                  <a:pt x="3158358" y="2354180"/>
                  <a:pt x="2933005" y="2326105"/>
                </a:cubicBezTo>
                <a:cubicBezTo>
                  <a:pt x="2707652" y="2298030"/>
                  <a:pt x="2459517" y="2299833"/>
                  <a:pt x="2206707" y="2326105"/>
                </a:cubicBezTo>
                <a:cubicBezTo>
                  <a:pt x="1953897" y="2352377"/>
                  <a:pt x="1903801" y="2310123"/>
                  <a:pt x="1696336" y="2326105"/>
                </a:cubicBezTo>
                <a:cubicBezTo>
                  <a:pt x="1488871" y="2342087"/>
                  <a:pt x="1359863" y="2335065"/>
                  <a:pt x="1257940" y="2326105"/>
                </a:cubicBezTo>
                <a:cubicBezTo>
                  <a:pt x="1156017" y="2317145"/>
                  <a:pt x="812671" y="2332641"/>
                  <a:pt x="387692" y="2326105"/>
                </a:cubicBezTo>
                <a:cubicBezTo>
                  <a:pt x="176546" y="2291135"/>
                  <a:pt x="-46165" y="2132450"/>
                  <a:pt x="0" y="1938413"/>
                </a:cubicBezTo>
                <a:cubicBezTo>
                  <a:pt x="16650" y="1807336"/>
                  <a:pt x="-9221" y="1543644"/>
                  <a:pt x="0" y="1437013"/>
                </a:cubicBezTo>
                <a:cubicBezTo>
                  <a:pt x="9221" y="1330382"/>
                  <a:pt x="-22293" y="1156024"/>
                  <a:pt x="0" y="920106"/>
                </a:cubicBezTo>
                <a:cubicBezTo>
                  <a:pt x="22293" y="684188"/>
                  <a:pt x="-12349" y="503778"/>
                  <a:pt x="0" y="387692"/>
                </a:cubicBezTo>
                <a:close/>
              </a:path>
              <a:path w="7972926" h="2326105" stroke="0" extrusionOk="0">
                <a:moveTo>
                  <a:pt x="0" y="387692"/>
                </a:moveTo>
                <a:cubicBezTo>
                  <a:pt x="-4432" y="177785"/>
                  <a:pt x="225131" y="7913"/>
                  <a:pt x="387692" y="0"/>
                </a:cubicBezTo>
                <a:cubicBezTo>
                  <a:pt x="707387" y="6199"/>
                  <a:pt x="731903" y="-21313"/>
                  <a:pt x="1042014" y="0"/>
                </a:cubicBezTo>
                <a:cubicBezTo>
                  <a:pt x="1352125" y="21313"/>
                  <a:pt x="1433272" y="-7358"/>
                  <a:pt x="1624361" y="0"/>
                </a:cubicBezTo>
                <a:cubicBezTo>
                  <a:pt x="1815450" y="7358"/>
                  <a:pt x="2131340" y="-460"/>
                  <a:pt x="2278683" y="0"/>
                </a:cubicBezTo>
                <a:cubicBezTo>
                  <a:pt x="2426026" y="460"/>
                  <a:pt x="2835526" y="-11430"/>
                  <a:pt x="3076955" y="0"/>
                </a:cubicBezTo>
                <a:cubicBezTo>
                  <a:pt x="3318384" y="11430"/>
                  <a:pt x="3425167" y="17498"/>
                  <a:pt x="3515351" y="0"/>
                </a:cubicBezTo>
                <a:cubicBezTo>
                  <a:pt x="3605535" y="-17498"/>
                  <a:pt x="3906928" y="-21097"/>
                  <a:pt x="4241649" y="0"/>
                </a:cubicBezTo>
                <a:cubicBezTo>
                  <a:pt x="4576370" y="21097"/>
                  <a:pt x="4774533" y="-2270"/>
                  <a:pt x="4967946" y="0"/>
                </a:cubicBezTo>
                <a:cubicBezTo>
                  <a:pt x="5161359" y="2270"/>
                  <a:pt x="5303384" y="22473"/>
                  <a:pt x="5622268" y="0"/>
                </a:cubicBezTo>
                <a:cubicBezTo>
                  <a:pt x="5941152" y="-22473"/>
                  <a:pt x="5951443" y="3740"/>
                  <a:pt x="6276590" y="0"/>
                </a:cubicBezTo>
                <a:cubicBezTo>
                  <a:pt x="6601737" y="-3740"/>
                  <a:pt x="6827500" y="-4635"/>
                  <a:pt x="7002887" y="0"/>
                </a:cubicBezTo>
                <a:cubicBezTo>
                  <a:pt x="7178274" y="4635"/>
                  <a:pt x="7312730" y="10860"/>
                  <a:pt x="7585234" y="0"/>
                </a:cubicBezTo>
                <a:cubicBezTo>
                  <a:pt x="7809847" y="-29728"/>
                  <a:pt x="7970922" y="161963"/>
                  <a:pt x="7972926" y="387692"/>
                </a:cubicBezTo>
                <a:cubicBezTo>
                  <a:pt x="7985393" y="603473"/>
                  <a:pt x="7983824" y="758632"/>
                  <a:pt x="7972926" y="873585"/>
                </a:cubicBezTo>
                <a:cubicBezTo>
                  <a:pt x="7962028" y="988538"/>
                  <a:pt x="7967896" y="1152619"/>
                  <a:pt x="7972926" y="1421506"/>
                </a:cubicBezTo>
                <a:cubicBezTo>
                  <a:pt x="7977956" y="1690393"/>
                  <a:pt x="7961103" y="1722744"/>
                  <a:pt x="7972926" y="1938413"/>
                </a:cubicBezTo>
                <a:cubicBezTo>
                  <a:pt x="7973844" y="2177987"/>
                  <a:pt x="7845538" y="2327608"/>
                  <a:pt x="7585234" y="2326105"/>
                </a:cubicBezTo>
                <a:cubicBezTo>
                  <a:pt x="7377746" y="2334625"/>
                  <a:pt x="7007550" y="2332924"/>
                  <a:pt x="6786961" y="2326105"/>
                </a:cubicBezTo>
                <a:cubicBezTo>
                  <a:pt x="6566372" y="2319286"/>
                  <a:pt x="6517315" y="2305972"/>
                  <a:pt x="6348565" y="2326105"/>
                </a:cubicBezTo>
                <a:cubicBezTo>
                  <a:pt x="6179815" y="2346238"/>
                  <a:pt x="5778628" y="2299199"/>
                  <a:pt x="5550293" y="2326105"/>
                </a:cubicBezTo>
                <a:cubicBezTo>
                  <a:pt x="5321958" y="2353011"/>
                  <a:pt x="5181225" y="2329102"/>
                  <a:pt x="4823995" y="2326105"/>
                </a:cubicBezTo>
                <a:cubicBezTo>
                  <a:pt x="4466765" y="2323108"/>
                  <a:pt x="4442955" y="2350811"/>
                  <a:pt x="4241649" y="2326105"/>
                </a:cubicBezTo>
                <a:cubicBezTo>
                  <a:pt x="4040343" y="2301399"/>
                  <a:pt x="3832307" y="2310980"/>
                  <a:pt x="3587327" y="2326105"/>
                </a:cubicBezTo>
                <a:cubicBezTo>
                  <a:pt x="3342347" y="2341230"/>
                  <a:pt x="3275534" y="2312123"/>
                  <a:pt x="3148931" y="2326105"/>
                </a:cubicBezTo>
                <a:cubicBezTo>
                  <a:pt x="3022328" y="2340087"/>
                  <a:pt x="2823214" y="2304271"/>
                  <a:pt x="2710535" y="2326105"/>
                </a:cubicBezTo>
                <a:cubicBezTo>
                  <a:pt x="2597856" y="2347939"/>
                  <a:pt x="2419705" y="2347871"/>
                  <a:pt x="2272139" y="2326105"/>
                </a:cubicBezTo>
                <a:cubicBezTo>
                  <a:pt x="2124573" y="2304339"/>
                  <a:pt x="2034617" y="2319771"/>
                  <a:pt x="1833744" y="2326105"/>
                </a:cubicBezTo>
                <a:cubicBezTo>
                  <a:pt x="1632872" y="2332439"/>
                  <a:pt x="1434358" y="2323858"/>
                  <a:pt x="1323372" y="2326105"/>
                </a:cubicBezTo>
                <a:cubicBezTo>
                  <a:pt x="1212386" y="2328352"/>
                  <a:pt x="703828" y="2287755"/>
                  <a:pt x="387692" y="2326105"/>
                </a:cubicBezTo>
                <a:cubicBezTo>
                  <a:pt x="164145" y="2285707"/>
                  <a:pt x="-10589" y="2145645"/>
                  <a:pt x="0" y="1938413"/>
                </a:cubicBezTo>
                <a:cubicBezTo>
                  <a:pt x="-9860" y="1802088"/>
                  <a:pt x="9966" y="1554574"/>
                  <a:pt x="0" y="1452520"/>
                </a:cubicBezTo>
                <a:cubicBezTo>
                  <a:pt x="-9966" y="1350466"/>
                  <a:pt x="-16598" y="1161927"/>
                  <a:pt x="0" y="982135"/>
                </a:cubicBezTo>
                <a:cubicBezTo>
                  <a:pt x="16598" y="802343"/>
                  <a:pt x="-23231" y="525381"/>
                  <a:pt x="0" y="387692"/>
                </a:cubicBezTo>
                <a:close/>
              </a:path>
            </a:pathLst>
          </a:custGeom>
          <a:solidFill>
            <a:schemeClr val="accent2">
              <a:lumMod val="40000"/>
              <a:lumOff val="60000"/>
            </a:schemeClr>
          </a:solidFill>
          <a:ln>
            <a:solidFill>
              <a:schemeClr val="tx2">
                <a:lumMod val="50000"/>
              </a:schemeClr>
            </a:solidFill>
            <a:extLst>
              <a:ext uri="{C807C97D-BFC1-408E-A445-0C87EB9F89A2}">
                <ask:lineSketchStyleProps xmlns:ask="http://schemas.microsoft.com/office/drawing/2018/sketchyshapes" sd="3428593590">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aphicFrame>
        <p:nvGraphicFramePr>
          <p:cNvPr id="97" name="Group 34">
            <a:extLst>
              <a:ext uri="{FF2B5EF4-FFF2-40B4-BE49-F238E27FC236}">
                <a16:creationId xmlns:a16="http://schemas.microsoft.com/office/drawing/2014/main" id="{548291B7-2F1A-4146-BE20-95B544CA6230}"/>
              </a:ext>
            </a:extLst>
          </p:cNvPr>
          <p:cNvGraphicFramePr>
            <a:graphicFrameLocks noGrp="1"/>
          </p:cNvGraphicFramePr>
          <p:nvPr/>
        </p:nvGraphicFramePr>
        <p:xfrm>
          <a:off x="1174686" y="232410"/>
          <a:ext cx="6794627" cy="2026706"/>
        </p:xfrm>
        <a:graphic>
          <a:graphicData uri="http://schemas.openxmlformats.org/drawingml/2006/table">
            <a:tbl>
              <a:tblPr/>
              <a:tblGrid>
                <a:gridCol w="5611960">
                  <a:extLst>
                    <a:ext uri="{9D8B030D-6E8A-4147-A177-3AD203B41FA5}">
                      <a16:colId xmlns:a16="http://schemas.microsoft.com/office/drawing/2014/main" val="20000"/>
                    </a:ext>
                  </a:extLst>
                </a:gridCol>
                <a:gridCol w="1182667">
                  <a:extLst>
                    <a:ext uri="{9D8B030D-6E8A-4147-A177-3AD203B41FA5}">
                      <a16:colId xmlns:a16="http://schemas.microsoft.com/office/drawing/2014/main" val="20001"/>
                    </a:ext>
                  </a:extLst>
                </a:gridCol>
              </a:tblGrid>
              <a:tr h="293063">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2060"/>
                          </a:solidFill>
                          <a:effectLst/>
                          <a:latin typeface="+mn-lt"/>
                          <a:cs typeface="Times New Roman" panose="02020603050405020304" pitchFamily="18" charset="0"/>
                        </a:rPr>
                        <a:t>BẢNG TỔNG KẾT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extLst>
                  <a:ext uri="{0D108BD9-81ED-4DB2-BD59-A6C34878D82A}">
                    <a16:rowId xmlns:a16="http://schemas.microsoft.com/office/drawing/2014/main" val="10000"/>
                  </a:ext>
                </a:extLst>
              </a:tr>
              <a:tr h="38450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Tác</a:t>
                      </a:r>
                      <a:r>
                        <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dụng</a:t>
                      </a:r>
                      <a:r>
                        <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của</a:t>
                      </a:r>
                      <a:r>
                        <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dấu</a:t>
                      </a:r>
                      <a:r>
                        <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phẩy</a:t>
                      </a:r>
                      <a:endPar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Ví</a:t>
                      </a:r>
                      <a:r>
                        <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dụ</a:t>
                      </a:r>
                      <a:endPar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1"/>
                  </a:ext>
                </a:extLst>
              </a:tr>
              <a:tr h="4254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Ngăn</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cách</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các</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bộ</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phận</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cùng</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chức</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vụ</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trong</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câu</a:t>
                      </a:r>
                      <a:endPar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2"/>
                          </a:solidFill>
                          <a:effectLst/>
                          <a:latin typeface="+mn-lt"/>
                          <a:cs typeface="Times New Roman" panose="02020603050405020304"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val="10002"/>
                  </a:ext>
                </a:extLst>
              </a:tr>
              <a:tr h="4419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Ngăn</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cách</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trạng</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ngữ</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với</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chủ</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ngữ</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và</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vị</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ngữ</a:t>
                      </a:r>
                      <a:endPar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2"/>
                          </a:solidFill>
                          <a:effectLst/>
                          <a:latin typeface="+mn-lt"/>
                          <a:cs typeface="Times New Roman" panose="02020603050405020304"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extLst>
                  <a:ext uri="{0D108BD9-81ED-4DB2-BD59-A6C34878D82A}">
                    <a16:rowId xmlns:a16="http://schemas.microsoft.com/office/drawing/2014/main" val="10003"/>
                  </a:ext>
                </a:extLst>
              </a:tr>
              <a:tr h="4090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Ngăn</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cách</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các</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vế</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câu</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trong</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câu</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ghép</a:t>
                      </a:r>
                      <a:endPar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2"/>
                          </a:solidFill>
                          <a:effectLst/>
                          <a:latin typeface="+mn-lt"/>
                          <a:cs typeface="Times New Roman" panose="02020603050405020304"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extLst>
                  <a:ext uri="{0D108BD9-81ED-4DB2-BD59-A6C34878D82A}">
                    <a16:rowId xmlns:a16="http://schemas.microsoft.com/office/drawing/2014/main" val="10004"/>
                  </a:ext>
                </a:extLst>
              </a:tr>
            </a:tbl>
          </a:graphicData>
        </a:graphic>
      </p:graphicFrame>
      <p:sp>
        <p:nvSpPr>
          <p:cNvPr id="16" name="TextBox 15">
            <a:extLst>
              <a:ext uri="{FF2B5EF4-FFF2-40B4-BE49-F238E27FC236}">
                <a16:creationId xmlns:a16="http://schemas.microsoft.com/office/drawing/2014/main" id="{E876F403-3D2A-4D72-9C0B-D8212570CBCA}"/>
              </a:ext>
            </a:extLst>
          </p:cNvPr>
          <p:cNvSpPr txBox="1"/>
          <p:nvPr/>
        </p:nvSpPr>
        <p:spPr>
          <a:xfrm>
            <a:off x="7224361" y="1363980"/>
            <a:ext cx="274320" cy="400110"/>
          </a:xfrm>
          <a:prstGeom prst="rect">
            <a:avLst/>
          </a:prstGeom>
          <a:noFill/>
        </p:spPr>
        <p:txBody>
          <a:bodyPr wrap="square" rtlCol="0">
            <a:spAutoFit/>
          </a:bodyPr>
          <a:lstStyle/>
          <a:p>
            <a:r>
              <a:rPr lang="en-US" sz="2000" dirty="0">
                <a:solidFill>
                  <a:srgbClr val="FF0000"/>
                </a:solidFill>
              </a:rPr>
              <a:t>a</a:t>
            </a:r>
          </a:p>
        </p:txBody>
      </p:sp>
      <p:sp>
        <p:nvSpPr>
          <p:cNvPr id="38" name="Rectangle: Rounded Corners 37">
            <a:extLst>
              <a:ext uri="{FF2B5EF4-FFF2-40B4-BE49-F238E27FC236}">
                <a16:creationId xmlns:a16="http://schemas.microsoft.com/office/drawing/2014/main" id="{3D74F178-956B-45F8-9965-90341D0D1D76}"/>
              </a:ext>
            </a:extLst>
          </p:cNvPr>
          <p:cNvSpPr/>
          <p:nvPr/>
        </p:nvSpPr>
        <p:spPr>
          <a:xfrm>
            <a:off x="585537" y="2416634"/>
            <a:ext cx="7972926" cy="2326105"/>
          </a:xfrm>
          <a:custGeom>
            <a:avLst/>
            <a:gdLst>
              <a:gd name="connsiteX0" fmla="*/ 0 w 7972926"/>
              <a:gd name="connsiteY0" fmla="*/ 387692 h 2326105"/>
              <a:gd name="connsiteX1" fmla="*/ 387692 w 7972926"/>
              <a:gd name="connsiteY1" fmla="*/ 0 h 2326105"/>
              <a:gd name="connsiteX2" fmla="*/ 970039 w 7972926"/>
              <a:gd name="connsiteY2" fmla="*/ 0 h 2326105"/>
              <a:gd name="connsiteX3" fmla="*/ 1768311 w 7972926"/>
              <a:gd name="connsiteY3" fmla="*/ 0 h 2326105"/>
              <a:gd name="connsiteX4" fmla="*/ 2350658 w 7972926"/>
              <a:gd name="connsiteY4" fmla="*/ 0 h 2326105"/>
              <a:gd name="connsiteX5" fmla="*/ 2933005 w 7972926"/>
              <a:gd name="connsiteY5" fmla="*/ 0 h 2326105"/>
              <a:gd name="connsiteX6" fmla="*/ 3731277 w 7972926"/>
              <a:gd name="connsiteY6" fmla="*/ 0 h 2326105"/>
              <a:gd name="connsiteX7" fmla="*/ 4529550 w 7972926"/>
              <a:gd name="connsiteY7" fmla="*/ 0 h 2326105"/>
              <a:gd name="connsiteX8" fmla="*/ 4967946 w 7972926"/>
              <a:gd name="connsiteY8" fmla="*/ 0 h 2326105"/>
              <a:gd name="connsiteX9" fmla="*/ 5550293 w 7972926"/>
              <a:gd name="connsiteY9" fmla="*/ 0 h 2326105"/>
              <a:gd name="connsiteX10" fmla="*/ 5988688 w 7972926"/>
              <a:gd name="connsiteY10" fmla="*/ 0 h 2326105"/>
              <a:gd name="connsiteX11" fmla="*/ 6427084 w 7972926"/>
              <a:gd name="connsiteY11" fmla="*/ 0 h 2326105"/>
              <a:gd name="connsiteX12" fmla="*/ 7009431 w 7972926"/>
              <a:gd name="connsiteY12" fmla="*/ 0 h 2326105"/>
              <a:gd name="connsiteX13" fmla="*/ 7585234 w 7972926"/>
              <a:gd name="connsiteY13" fmla="*/ 0 h 2326105"/>
              <a:gd name="connsiteX14" fmla="*/ 7972926 w 7972926"/>
              <a:gd name="connsiteY14" fmla="*/ 387692 h 2326105"/>
              <a:gd name="connsiteX15" fmla="*/ 7972926 w 7972926"/>
              <a:gd name="connsiteY15" fmla="*/ 873585 h 2326105"/>
              <a:gd name="connsiteX16" fmla="*/ 7972926 w 7972926"/>
              <a:gd name="connsiteY16" fmla="*/ 1374984 h 2326105"/>
              <a:gd name="connsiteX17" fmla="*/ 7972926 w 7972926"/>
              <a:gd name="connsiteY17" fmla="*/ 1938413 h 2326105"/>
              <a:gd name="connsiteX18" fmla="*/ 7585234 w 7972926"/>
              <a:gd name="connsiteY18" fmla="*/ 2326105 h 2326105"/>
              <a:gd name="connsiteX19" fmla="*/ 7074863 w 7972926"/>
              <a:gd name="connsiteY19" fmla="*/ 2326105 h 2326105"/>
              <a:gd name="connsiteX20" fmla="*/ 6348565 w 7972926"/>
              <a:gd name="connsiteY20" fmla="*/ 2326105 h 2326105"/>
              <a:gd name="connsiteX21" fmla="*/ 5622268 w 7972926"/>
              <a:gd name="connsiteY21" fmla="*/ 2326105 h 2326105"/>
              <a:gd name="connsiteX22" fmla="*/ 4895971 w 7972926"/>
              <a:gd name="connsiteY22" fmla="*/ 2326105 h 2326105"/>
              <a:gd name="connsiteX23" fmla="*/ 4097698 w 7972926"/>
              <a:gd name="connsiteY23" fmla="*/ 2326105 h 2326105"/>
              <a:gd name="connsiteX24" fmla="*/ 3587327 w 7972926"/>
              <a:gd name="connsiteY24" fmla="*/ 2326105 h 2326105"/>
              <a:gd name="connsiteX25" fmla="*/ 2933005 w 7972926"/>
              <a:gd name="connsiteY25" fmla="*/ 2326105 h 2326105"/>
              <a:gd name="connsiteX26" fmla="*/ 2206707 w 7972926"/>
              <a:gd name="connsiteY26" fmla="*/ 2326105 h 2326105"/>
              <a:gd name="connsiteX27" fmla="*/ 1696336 w 7972926"/>
              <a:gd name="connsiteY27" fmla="*/ 2326105 h 2326105"/>
              <a:gd name="connsiteX28" fmla="*/ 1257940 w 7972926"/>
              <a:gd name="connsiteY28" fmla="*/ 2326105 h 2326105"/>
              <a:gd name="connsiteX29" fmla="*/ 387692 w 7972926"/>
              <a:gd name="connsiteY29" fmla="*/ 2326105 h 2326105"/>
              <a:gd name="connsiteX30" fmla="*/ 0 w 7972926"/>
              <a:gd name="connsiteY30" fmla="*/ 1938413 h 2326105"/>
              <a:gd name="connsiteX31" fmla="*/ 0 w 7972926"/>
              <a:gd name="connsiteY31" fmla="*/ 1437013 h 2326105"/>
              <a:gd name="connsiteX32" fmla="*/ 0 w 7972926"/>
              <a:gd name="connsiteY32" fmla="*/ 920106 h 2326105"/>
              <a:gd name="connsiteX33" fmla="*/ 0 w 7972926"/>
              <a:gd name="connsiteY33" fmla="*/ 387692 h 23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972926" h="2326105" fill="none" extrusionOk="0">
                <a:moveTo>
                  <a:pt x="0" y="387692"/>
                </a:moveTo>
                <a:cubicBezTo>
                  <a:pt x="6216" y="124906"/>
                  <a:pt x="154439" y="17690"/>
                  <a:pt x="387692" y="0"/>
                </a:cubicBezTo>
                <a:cubicBezTo>
                  <a:pt x="639268" y="-13569"/>
                  <a:pt x="799471" y="3732"/>
                  <a:pt x="970039" y="0"/>
                </a:cubicBezTo>
                <a:cubicBezTo>
                  <a:pt x="1140607" y="-3732"/>
                  <a:pt x="1415407" y="2870"/>
                  <a:pt x="1768311" y="0"/>
                </a:cubicBezTo>
                <a:cubicBezTo>
                  <a:pt x="2121215" y="-2870"/>
                  <a:pt x="2065216" y="-4280"/>
                  <a:pt x="2350658" y="0"/>
                </a:cubicBezTo>
                <a:cubicBezTo>
                  <a:pt x="2636100" y="4280"/>
                  <a:pt x="2760195" y="-2368"/>
                  <a:pt x="2933005" y="0"/>
                </a:cubicBezTo>
                <a:cubicBezTo>
                  <a:pt x="3105815" y="2368"/>
                  <a:pt x="3482384" y="-17607"/>
                  <a:pt x="3731277" y="0"/>
                </a:cubicBezTo>
                <a:cubicBezTo>
                  <a:pt x="3980170" y="17607"/>
                  <a:pt x="4340027" y="13971"/>
                  <a:pt x="4529550" y="0"/>
                </a:cubicBezTo>
                <a:cubicBezTo>
                  <a:pt x="4719073" y="-13971"/>
                  <a:pt x="4813108" y="8500"/>
                  <a:pt x="4967946" y="0"/>
                </a:cubicBezTo>
                <a:cubicBezTo>
                  <a:pt x="5122784" y="-8500"/>
                  <a:pt x="5391256" y="-14335"/>
                  <a:pt x="5550293" y="0"/>
                </a:cubicBezTo>
                <a:cubicBezTo>
                  <a:pt x="5709330" y="14335"/>
                  <a:pt x="5786334" y="-16194"/>
                  <a:pt x="5988688" y="0"/>
                </a:cubicBezTo>
                <a:cubicBezTo>
                  <a:pt x="6191042" y="16194"/>
                  <a:pt x="6318622" y="20015"/>
                  <a:pt x="6427084" y="0"/>
                </a:cubicBezTo>
                <a:cubicBezTo>
                  <a:pt x="6535546" y="-20015"/>
                  <a:pt x="6821976" y="-8821"/>
                  <a:pt x="7009431" y="0"/>
                </a:cubicBezTo>
                <a:cubicBezTo>
                  <a:pt x="7196886" y="8821"/>
                  <a:pt x="7452581" y="6393"/>
                  <a:pt x="7585234" y="0"/>
                </a:cubicBezTo>
                <a:cubicBezTo>
                  <a:pt x="7804073" y="-19323"/>
                  <a:pt x="7967779" y="214714"/>
                  <a:pt x="7972926" y="387692"/>
                </a:cubicBezTo>
                <a:cubicBezTo>
                  <a:pt x="7993001" y="579470"/>
                  <a:pt x="7955171" y="636467"/>
                  <a:pt x="7972926" y="873585"/>
                </a:cubicBezTo>
                <a:cubicBezTo>
                  <a:pt x="7990681" y="1110703"/>
                  <a:pt x="7997623" y="1192989"/>
                  <a:pt x="7972926" y="1374984"/>
                </a:cubicBezTo>
                <a:cubicBezTo>
                  <a:pt x="7948229" y="1556979"/>
                  <a:pt x="7977815" y="1719370"/>
                  <a:pt x="7972926" y="1938413"/>
                </a:cubicBezTo>
                <a:cubicBezTo>
                  <a:pt x="7938510" y="2163907"/>
                  <a:pt x="7799203" y="2335316"/>
                  <a:pt x="7585234" y="2326105"/>
                </a:cubicBezTo>
                <a:cubicBezTo>
                  <a:pt x="7425016" y="2316522"/>
                  <a:pt x="7256098" y="2316707"/>
                  <a:pt x="7074863" y="2326105"/>
                </a:cubicBezTo>
                <a:cubicBezTo>
                  <a:pt x="6893628" y="2335503"/>
                  <a:pt x="6606566" y="2295518"/>
                  <a:pt x="6348565" y="2326105"/>
                </a:cubicBezTo>
                <a:cubicBezTo>
                  <a:pt x="6090564" y="2356692"/>
                  <a:pt x="5952478" y="2305191"/>
                  <a:pt x="5622268" y="2326105"/>
                </a:cubicBezTo>
                <a:cubicBezTo>
                  <a:pt x="5292058" y="2347019"/>
                  <a:pt x="5069871" y="2294412"/>
                  <a:pt x="4895971" y="2326105"/>
                </a:cubicBezTo>
                <a:cubicBezTo>
                  <a:pt x="4722071" y="2357798"/>
                  <a:pt x="4264586" y="2291342"/>
                  <a:pt x="4097698" y="2326105"/>
                </a:cubicBezTo>
                <a:cubicBezTo>
                  <a:pt x="3930810" y="2360868"/>
                  <a:pt x="3692847" y="2333307"/>
                  <a:pt x="3587327" y="2326105"/>
                </a:cubicBezTo>
                <a:cubicBezTo>
                  <a:pt x="3481807" y="2318903"/>
                  <a:pt x="3158358" y="2354180"/>
                  <a:pt x="2933005" y="2326105"/>
                </a:cubicBezTo>
                <a:cubicBezTo>
                  <a:pt x="2707652" y="2298030"/>
                  <a:pt x="2459517" y="2299833"/>
                  <a:pt x="2206707" y="2326105"/>
                </a:cubicBezTo>
                <a:cubicBezTo>
                  <a:pt x="1953897" y="2352377"/>
                  <a:pt x="1903801" y="2310123"/>
                  <a:pt x="1696336" y="2326105"/>
                </a:cubicBezTo>
                <a:cubicBezTo>
                  <a:pt x="1488871" y="2342087"/>
                  <a:pt x="1359863" y="2335065"/>
                  <a:pt x="1257940" y="2326105"/>
                </a:cubicBezTo>
                <a:cubicBezTo>
                  <a:pt x="1156017" y="2317145"/>
                  <a:pt x="812671" y="2332641"/>
                  <a:pt x="387692" y="2326105"/>
                </a:cubicBezTo>
                <a:cubicBezTo>
                  <a:pt x="176546" y="2291135"/>
                  <a:pt x="-46165" y="2132450"/>
                  <a:pt x="0" y="1938413"/>
                </a:cubicBezTo>
                <a:cubicBezTo>
                  <a:pt x="16650" y="1807336"/>
                  <a:pt x="-9221" y="1543644"/>
                  <a:pt x="0" y="1437013"/>
                </a:cubicBezTo>
                <a:cubicBezTo>
                  <a:pt x="9221" y="1330382"/>
                  <a:pt x="-22293" y="1156024"/>
                  <a:pt x="0" y="920106"/>
                </a:cubicBezTo>
                <a:cubicBezTo>
                  <a:pt x="22293" y="684188"/>
                  <a:pt x="-12349" y="503778"/>
                  <a:pt x="0" y="387692"/>
                </a:cubicBezTo>
                <a:close/>
              </a:path>
              <a:path w="7972926" h="2326105" stroke="0" extrusionOk="0">
                <a:moveTo>
                  <a:pt x="0" y="387692"/>
                </a:moveTo>
                <a:cubicBezTo>
                  <a:pt x="-4432" y="177785"/>
                  <a:pt x="225131" y="7913"/>
                  <a:pt x="387692" y="0"/>
                </a:cubicBezTo>
                <a:cubicBezTo>
                  <a:pt x="707387" y="6199"/>
                  <a:pt x="731903" y="-21313"/>
                  <a:pt x="1042014" y="0"/>
                </a:cubicBezTo>
                <a:cubicBezTo>
                  <a:pt x="1352125" y="21313"/>
                  <a:pt x="1433272" y="-7358"/>
                  <a:pt x="1624361" y="0"/>
                </a:cubicBezTo>
                <a:cubicBezTo>
                  <a:pt x="1815450" y="7358"/>
                  <a:pt x="2131340" y="-460"/>
                  <a:pt x="2278683" y="0"/>
                </a:cubicBezTo>
                <a:cubicBezTo>
                  <a:pt x="2426026" y="460"/>
                  <a:pt x="2835526" y="-11430"/>
                  <a:pt x="3076955" y="0"/>
                </a:cubicBezTo>
                <a:cubicBezTo>
                  <a:pt x="3318384" y="11430"/>
                  <a:pt x="3425167" y="17498"/>
                  <a:pt x="3515351" y="0"/>
                </a:cubicBezTo>
                <a:cubicBezTo>
                  <a:pt x="3605535" y="-17498"/>
                  <a:pt x="3906928" y="-21097"/>
                  <a:pt x="4241649" y="0"/>
                </a:cubicBezTo>
                <a:cubicBezTo>
                  <a:pt x="4576370" y="21097"/>
                  <a:pt x="4774533" y="-2270"/>
                  <a:pt x="4967946" y="0"/>
                </a:cubicBezTo>
                <a:cubicBezTo>
                  <a:pt x="5161359" y="2270"/>
                  <a:pt x="5303384" y="22473"/>
                  <a:pt x="5622268" y="0"/>
                </a:cubicBezTo>
                <a:cubicBezTo>
                  <a:pt x="5941152" y="-22473"/>
                  <a:pt x="5951443" y="3740"/>
                  <a:pt x="6276590" y="0"/>
                </a:cubicBezTo>
                <a:cubicBezTo>
                  <a:pt x="6601737" y="-3740"/>
                  <a:pt x="6827500" y="-4635"/>
                  <a:pt x="7002887" y="0"/>
                </a:cubicBezTo>
                <a:cubicBezTo>
                  <a:pt x="7178274" y="4635"/>
                  <a:pt x="7312730" y="10860"/>
                  <a:pt x="7585234" y="0"/>
                </a:cubicBezTo>
                <a:cubicBezTo>
                  <a:pt x="7809847" y="-29728"/>
                  <a:pt x="7970922" y="161963"/>
                  <a:pt x="7972926" y="387692"/>
                </a:cubicBezTo>
                <a:cubicBezTo>
                  <a:pt x="7985393" y="603473"/>
                  <a:pt x="7983824" y="758632"/>
                  <a:pt x="7972926" y="873585"/>
                </a:cubicBezTo>
                <a:cubicBezTo>
                  <a:pt x="7962028" y="988538"/>
                  <a:pt x="7967896" y="1152619"/>
                  <a:pt x="7972926" y="1421506"/>
                </a:cubicBezTo>
                <a:cubicBezTo>
                  <a:pt x="7977956" y="1690393"/>
                  <a:pt x="7961103" y="1722744"/>
                  <a:pt x="7972926" y="1938413"/>
                </a:cubicBezTo>
                <a:cubicBezTo>
                  <a:pt x="7973844" y="2177987"/>
                  <a:pt x="7845538" y="2327608"/>
                  <a:pt x="7585234" y="2326105"/>
                </a:cubicBezTo>
                <a:cubicBezTo>
                  <a:pt x="7377746" y="2334625"/>
                  <a:pt x="7007550" y="2332924"/>
                  <a:pt x="6786961" y="2326105"/>
                </a:cubicBezTo>
                <a:cubicBezTo>
                  <a:pt x="6566372" y="2319286"/>
                  <a:pt x="6517315" y="2305972"/>
                  <a:pt x="6348565" y="2326105"/>
                </a:cubicBezTo>
                <a:cubicBezTo>
                  <a:pt x="6179815" y="2346238"/>
                  <a:pt x="5778628" y="2299199"/>
                  <a:pt x="5550293" y="2326105"/>
                </a:cubicBezTo>
                <a:cubicBezTo>
                  <a:pt x="5321958" y="2353011"/>
                  <a:pt x="5181225" y="2329102"/>
                  <a:pt x="4823995" y="2326105"/>
                </a:cubicBezTo>
                <a:cubicBezTo>
                  <a:pt x="4466765" y="2323108"/>
                  <a:pt x="4442955" y="2350811"/>
                  <a:pt x="4241649" y="2326105"/>
                </a:cubicBezTo>
                <a:cubicBezTo>
                  <a:pt x="4040343" y="2301399"/>
                  <a:pt x="3832307" y="2310980"/>
                  <a:pt x="3587327" y="2326105"/>
                </a:cubicBezTo>
                <a:cubicBezTo>
                  <a:pt x="3342347" y="2341230"/>
                  <a:pt x="3275534" y="2312123"/>
                  <a:pt x="3148931" y="2326105"/>
                </a:cubicBezTo>
                <a:cubicBezTo>
                  <a:pt x="3022328" y="2340087"/>
                  <a:pt x="2823214" y="2304271"/>
                  <a:pt x="2710535" y="2326105"/>
                </a:cubicBezTo>
                <a:cubicBezTo>
                  <a:pt x="2597856" y="2347939"/>
                  <a:pt x="2419705" y="2347871"/>
                  <a:pt x="2272139" y="2326105"/>
                </a:cubicBezTo>
                <a:cubicBezTo>
                  <a:pt x="2124573" y="2304339"/>
                  <a:pt x="2034617" y="2319771"/>
                  <a:pt x="1833744" y="2326105"/>
                </a:cubicBezTo>
                <a:cubicBezTo>
                  <a:pt x="1632872" y="2332439"/>
                  <a:pt x="1434358" y="2323858"/>
                  <a:pt x="1323372" y="2326105"/>
                </a:cubicBezTo>
                <a:cubicBezTo>
                  <a:pt x="1212386" y="2328352"/>
                  <a:pt x="703828" y="2287755"/>
                  <a:pt x="387692" y="2326105"/>
                </a:cubicBezTo>
                <a:cubicBezTo>
                  <a:pt x="164145" y="2285707"/>
                  <a:pt x="-10589" y="2145645"/>
                  <a:pt x="0" y="1938413"/>
                </a:cubicBezTo>
                <a:cubicBezTo>
                  <a:pt x="-9860" y="1802088"/>
                  <a:pt x="9966" y="1554574"/>
                  <a:pt x="0" y="1452520"/>
                </a:cubicBezTo>
                <a:cubicBezTo>
                  <a:pt x="-9966" y="1350466"/>
                  <a:pt x="-16598" y="1161927"/>
                  <a:pt x="0" y="982135"/>
                </a:cubicBezTo>
                <a:cubicBezTo>
                  <a:pt x="16598" y="802343"/>
                  <a:pt x="-23231" y="525381"/>
                  <a:pt x="0" y="387692"/>
                </a:cubicBezTo>
                <a:close/>
              </a:path>
            </a:pathLst>
          </a:custGeom>
          <a:solidFill>
            <a:schemeClr val="accent2">
              <a:lumMod val="40000"/>
              <a:lumOff val="60000"/>
            </a:schemeClr>
          </a:solidFill>
          <a:ln>
            <a:solidFill>
              <a:schemeClr val="tx2">
                <a:lumMod val="50000"/>
              </a:schemeClr>
            </a:solidFill>
            <a:extLst>
              <a:ext uri="{C807C97D-BFC1-408E-A445-0C87EB9F89A2}">
                <ask:lineSketchStyleProps xmlns:ask="http://schemas.microsoft.com/office/drawing/2018/sketchyshapes" sd="3428593590">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9" name="Rectangle 38">
            <a:extLst>
              <a:ext uri="{FF2B5EF4-FFF2-40B4-BE49-F238E27FC236}">
                <a16:creationId xmlns:a16="http://schemas.microsoft.com/office/drawing/2014/main" id="{774B5454-4C73-4CD7-85DA-91C2551BD54B}"/>
              </a:ext>
            </a:extLst>
          </p:cNvPr>
          <p:cNvSpPr/>
          <p:nvPr/>
        </p:nvSpPr>
        <p:spPr>
          <a:xfrm>
            <a:off x="718721" y="2803604"/>
            <a:ext cx="7706555" cy="1114408"/>
          </a:xfrm>
          <a:prstGeom prst="rect">
            <a:avLst/>
          </a:prstGeom>
        </p:spPr>
        <p:txBody>
          <a:bodyPr wrap="square">
            <a:spAutoFit/>
          </a:bodyPr>
          <a:lstStyle/>
          <a:p>
            <a:pPr>
              <a:lnSpc>
                <a:spcPct val="200000"/>
              </a:lnSpc>
            </a:pPr>
            <a:r>
              <a:rPr lang="vi-VN" altLang="en-US" sz="1800" b="1" dirty="0">
                <a:solidFill>
                  <a:srgbClr val="002060"/>
                </a:solidFill>
                <a:latin typeface="+mn-lt"/>
                <a:cs typeface="Times New Roman" panose="02020603050405020304" pitchFamily="18" charset="0"/>
              </a:rPr>
              <a:t>c) Thế kỉ XX là thế kỉ giải phóng phụ nữ, còn thế kỉ XXI phải là thế kỉ hoàn thành sự nghiệp đó.</a:t>
            </a:r>
            <a:endParaRPr lang="en-US" altLang="en-US" sz="1800" b="1" dirty="0">
              <a:solidFill>
                <a:srgbClr val="002060"/>
              </a:solidFill>
              <a:latin typeface="+mn-lt"/>
              <a:cs typeface="Times New Roman" panose="02020603050405020304" pitchFamily="18" charset="0"/>
            </a:endParaRPr>
          </a:p>
        </p:txBody>
      </p:sp>
      <p:sp>
        <p:nvSpPr>
          <p:cNvPr id="40" name="TextBox 39">
            <a:extLst>
              <a:ext uri="{FF2B5EF4-FFF2-40B4-BE49-F238E27FC236}">
                <a16:creationId xmlns:a16="http://schemas.microsoft.com/office/drawing/2014/main" id="{E5824C68-7EE6-431F-9CE9-49390AA4530B}"/>
              </a:ext>
            </a:extLst>
          </p:cNvPr>
          <p:cNvSpPr txBox="1"/>
          <p:nvPr/>
        </p:nvSpPr>
        <p:spPr>
          <a:xfrm>
            <a:off x="5005488" y="2823663"/>
            <a:ext cx="343364" cy="584775"/>
          </a:xfrm>
          <a:prstGeom prst="rect">
            <a:avLst/>
          </a:prstGeom>
          <a:noFill/>
        </p:spPr>
        <p:txBody>
          <a:bodyPr wrap="none" rtlCol="0">
            <a:spAutoFit/>
          </a:bodyPr>
          <a:lstStyle/>
          <a:p>
            <a:r>
              <a:rPr lang="en-US" sz="3200" dirty="0">
                <a:solidFill>
                  <a:srgbClr val="FF0000"/>
                </a:solidFill>
              </a:rPr>
              <a:t>/</a:t>
            </a:r>
          </a:p>
        </p:txBody>
      </p:sp>
      <p:cxnSp>
        <p:nvCxnSpPr>
          <p:cNvPr id="41" name="Straight Connector 40">
            <a:extLst>
              <a:ext uri="{FF2B5EF4-FFF2-40B4-BE49-F238E27FC236}">
                <a16:creationId xmlns:a16="http://schemas.microsoft.com/office/drawing/2014/main" id="{4DAB33D7-F26C-484B-A60E-3DCEA0AF9A17}"/>
              </a:ext>
            </a:extLst>
          </p:cNvPr>
          <p:cNvCxnSpPr>
            <a:cxnSpLocks/>
          </p:cNvCxnSpPr>
          <p:nvPr/>
        </p:nvCxnSpPr>
        <p:spPr>
          <a:xfrm>
            <a:off x="846161" y="3357083"/>
            <a:ext cx="1425984" cy="0"/>
          </a:xfrm>
          <a:prstGeom prst="line">
            <a:avLst/>
          </a:prstGeom>
          <a:ln w="1905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BF5DDD5-A739-4554-8710-BD1A295D5D32}"/>
              </a:ext>
            </a:extLst>
          </p:cNvPr>
          <p:cNvCxnSpPr>
            <a:cxnSpLocks/>
          </p:cNvCxnSpPr>
          <p:nvPr/>
        </p:nvCxnSpPr>
        <p:spPr>
          <a:xfrm flipV="1">
            <a:off x="5276962" y="3351163"/>
            <a:ext cx="1411724" cy="0"/>
          </a:xfrm>
          <a:prstGeom prst="line">
            <a:avLst/>
          </a:prstGeom>
          <a:ln w="19050">
            <a:solidFill>
              <a:srgbClr val="BE02B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DE7B5B0-CD89-4E4B-8FD4-7792760EC1C9}"/>
              </a:ext>
            </a:extLst>
          </p:cNvPr>
          <p:cNvCxnSpPr>
            <a:cxnSpLocks/>
          </p:cNvCxnSpPr>
          <p:nvPr/>
        </p:nvCxnSpPr>
        <p:spPr>
          <a:xfrm>
            <a:off x="790915" y="3876451"/>
            <a:ext cx="2715904" cy="0"/>
          </a:xfrm>
          <a:prstGeom prst="line">
            <a:avLst/>
          </a:prstGeom>
          <a:ln w="19050">
            <a:solidFill>
              <a:srgbClr val="BE02B1"/>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4BA5AB4B-F2DE-48B7-8016-BC6975428444}"/>
              </a:ext>
            </a:extLst>
          </p:cNvPr>
          <p:cNvSpPr txBox="1"/>
          <p:nvPr/>
        </p:nvSpPr>
        <p:spPr>
          <a:xfrm>
            <a:off x="2055951" y="3343234"/>
            <a:ext cx="975336" cy="369332"/>
          </a:xfrm>
          <a:prstGeom prst="rect">
            <a:avLst/>
          </a:prstGeom>
          <a:noFill/>
        </p:spPr>
        <p:txBody>
          <a:bodyPr wrap="square" rtlCol="0">
            <a:spAutoFit/>
          </a:bodyPr>
          <a:lstStyle/>
          <a:p>
            <a:r>
              <a:rPr lang="en-US" sz="1800" b="1" dirty="0" err="1">
                <a:solidFill>
                  <a:srgbClr val="C00000"/>
                </a:solidFill>
              </a:rPr>
              <a:t>Vế</a:t>
            </a:r>
            <a:r>
              <a:rPr lang="en-US" sz="1800" b="1" dirty="0">
                <a:solidFill>
                  <a:srgbClr val="C00000"/>
                </a:solidFill>
              </a:rPr>
              <a:t> 1</a:t>
            </a:r>
          </a:p>
        </p:txBody>
      </p:sp>
      <p:sp>
        <p:nvSpPr>
          <p:cNvPr id="45" name="TextBox 44">
            <a:extLst>
              <a:ext uri="{FF2B5EF4-FFF2-40B4-BE49-F238E27FC236}">
                <a16:creationId xmlns:a16="http://schemas.microsoft.com/office/drawing/2014/main" id="{3E7143CC-5433-4BA9-BAC7-785708313738}"/>
              </a:ext>
            </a:extLst>
          </p:cNvPr>
          <p:cNvSpPr txBox="1"/>
          <p:nvPr/>
        </p:nvSpPr>
        <p:spPr>
          <a:xfrm>
            <a:off x="6428894" y="3408438"/>
            <a:ext cx="659155" cy="369332"/>
          </a:xfrm>
          <a:prstGeom prst="rect">
            <a:avLst/>
          </a:prstGeom>
          <a:noFill/>
        </p:spPr>
        <p:txBody>
          <a:bodyPr wrap="none" rtlCol="0">
            <a:spAutoFit/>
          </a:bodyPr>
          <a:lstStyle/>
          <a:p>
            <a:r>
              <a:rPr lang="en-US" sz="1800" b="1" dirty="0" err="1">
                <a:solidFill>
                  <a:srgbClr val="C00000"/>
                </a:solidFill>
              </a:rPr>
              <a:t>Vế</a:t>
            </a:r>
            <a:r>
              <a:rPr lang="en-US" sz="1800" b="1" dirty="0">
                <a:solidFill>
                  <a:srgbClr val="C00000"/>
                </a:solidFill>
              </a:rPr>
              <a:t> 2</a:t>
            </a:r>
          </a:p>
        </p:txBody>
      </p:sp>
      <p:cxnSp>
        <p:nvCxnSpPr>
          <p:cNvPr id="46" name="Straight Connector 45">
            <a:extLst>
              <a:ext uri="{FF2B5EF4-FFF2-40B4-BE49-F238E27FC236}">
                <a16:creationId xmlns:a16="http://schemas.microsoft.com/office/drawing/2014/main" id="{DE541183-6689-42B1-9517-0AD29A3AE878}"/>
              </a:ext>
            </a:extLst>
          </p:cNvPr>
          <p:cNvCxnSpPr>
            <a:cxnSpLocks/>
          </p:cNvCxnSpPr>
          <p:nvPr/>
        </p:nvCxnSpPr>
        <p:spPr>
          <a:xfrm flipV="1">
            <a:off x="2479963" y="3360808"/>
            <a:ext cx="2589342" cy="6068"/>
          </a:xfrm>
          <a:prstGeom prst="line">
            <a:avLst/>
          </a:prstGeom>
          <a:ln w="1905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593AB53-576F-48C3-AA31-64AD4408A45E}"/>
              </a:ext>
            </a:extLst>
          </p:cNvPr>
          <p:cNvCxnSpPr>
            <a:cxnSpLocks/>
          </p:cNvCxnSpPr>
          <p:nvPr/>
        </p:nvCxnSpPr>
        <p:spPr>
          <a:xfrm>
            <a:off x="2479958" y="3408438"/>
            <a:ext cx="2597368" cy="0"/>
          </a:xfrm>
          <a:prstGeom prst="line">
            <a:avLst/>
          </a:prstGeom>
          <a:ln w="1905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0533AB60-D0FD-46A6-BD32-050CD497DDA8}"/>
              </a:ext>
            </a:extLst>
          </p:cNvPr>
          <p:cNvCxnSpPr>
            <a:cxnSpLocks/>
          </p:cNvCxnSpPr>
          <p:nvPr/>
        </p:nvCxnSpPr>
        <p:spPr>
          <a:xfrm>
            <a:off x="790910" y="3918012"/>
            <a:ext cx="2715904" cy="0"/>
          </a:xfrm>
          <a:prstGeom prst="line">
            <a:avLst/>
          </a:prstGeom>
          <a:ln w="19050">
            <a:solidFill>
              <a:srgbClr val="BE02B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9AF2E74-B1C6-4B3B-8FD5-524965C77BBF}"/>
              </a:ext>
            </a:extLst>
          </p:cNvPr>
          <p:cNvCxnSpPr>
            <a:cxnSpLocks/>
          </p:cNvCxnSpPr>
          <p:nvPr/>
        </p:nvCxnSpPr>
        <p:spPr>
          <a:xfrm>
            <a:off x="6828259" y="3336002"/>
            <a:ext cx="1329152" cy="0"/>
          </a:xfrm>
          <a:prstGeom prst="line">
            <a:avLst/>
          </a:prstGeom>
          <a:ln w="19050">
            <a:solidFill>
              <a:srgbClr val="BE02B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9D1924A-D9FA-49B4-A26C-BE85847CCE47}"/>
              </a:ext>
            </a:extLst>
          </p:cNvPr>
          <p:cNvCxnSpPr>
            <a:cxnSpLocks/>
          </p:cNvCxnSpPr>
          <p:nvPr/>
        </p:nvCxnSpPr>
        <p:spPr>
          <a:xfrm>
            <a:off x="6828259" y="3377562"/>
            <a:ext cx="1329152" cy="0"/>
          </a:xfrm>
          <a:prstGeom prst="line">
            <a:avLst/>
          </a:prstGeom>
          <a:ln w="19050">
            <a:solidFill>
              <a:srgbClr val="BE02B1"/>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5B04CA05-B643-46E8-854A-F6186CAD15E0}"/>
              </a:ext>
            </a:extLst>
          </p:cNvPr>
          <p:cNvSpPr txBox="1"/>
          <p:nvPr/>
        </p:nvSpPr>
        <p:spPr>
          <a:xfrm>
            <a:off x="7218515" y="922311"/>
            <a:ext cx="274320" cy="400110"/>
          </a:xfrm>
          <a:prstGeom prst="rect">
            <a:avLst/>
          </a:prstGeom>
          <a:noFill/>
        </p:spPr>
        <p:txBody>
          <a:bodyPr wrap="square" rtlCol="0">
            <a:spAutoFit/>
          </a:bodyPr>
          <a:lstStyle/>
          <a:p>
            <a:r>
              <a:rPr lang="en-US" sz="2000" dirty="0">
                <a:solidFill>
                  <a:srgbClr val="FF0000"/>
                </a:solidFill>
              </a:rPr>
              <a:t>b</a:t>
            </a:r>
          </a:p>
        </p:txBody>
      </p:sp>
      <p:sp>
        <p:nvSpPr>
          <p:cNvPr id="59" name="TextBox 58">
            <a:extLst>
              <a:ext uri="{FF2B5EF4-FFF2-40B4-BE49-F238E27FC236}">
                <a16:creationId xmlns:a16="http://schemas.microsoft.com/office/drawing/2014/main" id="{D79407BD-273C-4910-9859-E31488667802}"/>
              </a:ext>
            </a:extLst>
          </p:cNvPr>
          <p:cNvSpPr txBox="1"/>
          <p:nvPr/>
        </p:nvSpPr>
        <p:spPr>
          <a:xfrm>
            <a:off x="7218515" y="1834320"/>
            <a:ext cx="274320" cy="400110"/>
          </a:xfrm>
          <a:prstGeom prst="rect">
            <a:avLst/>
          </a:prstGeom>
          <a:noFill/>
        </p:spPr>
        <p:txBody>
          <a:bodyPr wrap="square" rtlCol="0">
            <a:spAutoFit/>
          </a:bodyPr>
          <a:lstStyle/>
          <a:p>
            <a:r>
              <a:rPr lang="en-US" sz="2000" dirty="0">
                <a:solidFill>
                  <a:srgbClr val="FF0000"/>
                </a:solidFill>
              </a:rPr>
              <a:t>c</a:t>
            </a:r>
          </a:p>
        </p:txBody>
      </p:sp>
    </p:spTree>
    <p:extLst>
      <p:ext uri="{BB962C8B-B14F-4D97-AF65-F5344CB8AC3E}">
        <p14:creationId xmlns:p14="http://schemas.microsoft.com/office/powerpoint/2010/main" val="2934335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barn(inVertical)">
                                      <p:cBhvr>
                                        <p:cTn id="12" dur="500"/>
                                        <p:tgtEl>
                                          <p:spTgt spid="46"/>
                                        </p:tgtEl>
                                      </p:cBhvr>
                                    </p:animEffect>
                                  </p:childTnLst>
                                </p:cTn>
                              </p:par>
                              <p:par>
                                <p:cTn id="13" presetID="16" presetClass="entr" presetSubtype="21" fill="hold" nodeType="with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barn(inVertical)">
                                      <p:cBhvr>
                                        <p:cTn id="15" dur="500"/>
                                        <p:tgtEl>
                                          <p:spTgt spid="4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down)">
                                      <p:cBhvr>
                                        <p:cTn id="20" dur="500"/>
                                        <p:tgtEl>
                                          <p:spTgt spid="40"/>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wipe(down)">
                                      <p:cBhvr>
                                        <p:cTn id="23" dur="500"/>
                                        <p:tgtEl>
                                          <p:spTgt spid="4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barn(inVertical)">
                                      <p:cBhvr>
                                        <p:cTn id="28" dur="500"/>
                                        <p:tgtEl>
                                          <p:spTgt spid="42"/>
                                        </p:tgtEl>
                                      </p:cBhvr>
                                    </p:animEffect>
                                  </p:childTnLst>
                                </p:cTn>
                              </p:par>
                              <p:par>
                                <p:cTn id="29" presetID="16" presetClass="entr" presetSubtype="21" fill="hold" nodeType="with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inVertical)">
                                      <p:cBhvr>
                                        <p:cTn id="31" dur="500"/>
                                        <p:tgtEl>
                                          <p:spTgt spid="43"/>
                                        </p:tgtEl>
                                      </p:cBhvr>
                                    </p:animEffect>
                                  </p:childTnLst>
                                </p:cTn>
                              </p:par>
                              <p:par>
                                <p:cTn id="32" presetID="16" presetClass="entr" presetSubtype="21" fill="hold"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barn(inVertical)">
                                      <p:cBhvr>
                                        <p:cTn id="34" dur="500"/>
                                        <p:tgtEl>
                                          <p:spTgt spid="48"/>
                                        </p:tgtEl>
                                      </p:cBhvr>
                                    </p:animEffect>
                                  </p:childTnLst>
                                </p:cTn>
                              </p:par>
                              <p:par>
                                <p:cTn id="35" presetID="16" presetClass="entr" presetSubtype="21" fill="hold" nodeType="with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barn(inVertical)">
                                      <p:cBhvr>
                                        <p:cTn id="37" dur="500"/>
                                        <p:tgtEl>
                                          <p:spTgt spid="49"/>
                                        </p:tgtEl>
                                      </p:cBhvr>
                                    </p:animEffect>
                                  </p:childTnLst>
                                </p:cTn>
                              </p:par>
                              <p:par>
                                <p:cTn id="38" presetID="16" presetClass="entr" presetSubtype="21"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barn(inVertical)">
                                      <p:cBhvr>
                                        <p:cTn id="40" dur="500"/>
                                        <p:tgtEl>
                                          <p:spTgt spid="5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500"/>
                                        <p:tgtEl>
                                          <p:spTgt spid="4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59"/>
                                        </p:tgtEl>
                                        <p:attrNameLst>
                                          <p:attrName>style.visibility</p:attrName>
                                        </p:attrNameLst>
                                      </p:cBhvr>
                                      <p:to>
                                        <p:strVal val="visible"/>
                                      </p:to>
                                    </p:set>
                                    <p:animEffect transition="in" filter="fade">
                                      <p:cBhvr>
                                        <p:cTn id="4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4" grpId="0"/>
      <p:bldP spid="45" grpId="0"/>
      <p:bldP spid="5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71"/>
        <p:cNvGrpSpPr/>
        <p:nvPr/>
      </p:nvGrpSpPr>
      <p:grpSpPr>
        <a:xfrm>
          <a:off x="0" y="0"/>
          <a:ext cx="0" cy="0"/>
          <a:chOff x="0" y="0"/>
          <a:chExt cx="0" cy="0"/>
        </a:xfrm>
      </p:grpSpPr>
      <p:grpSp>
        <p:nvGrpSpPr>
          <p:cNvPr id="1975" name="Google Shape;1975;p47"/>
          <p:cNvGrpSpPr/>
          <p:nvPr/>
        </p:nvGrpSpPr>
        <p:grpSpPr>
          <a:xfrm>
            <a:off x="4357641" y="2249130"/>
            <a:ext cx="2811765" cy="2474442"/>
            <a:chOff x="4357641" y="2249130"/>
            <a:chExt cx="2811765" cy="2474442"/>
          </a:xfrm>
        </p:grpSpPr>
        <p:sp>
          <p:nvSpPr>
            <p:cNvPr id="1976" name="Google Shape;1976;p47"/>
            <p:cNvSpPr/>
            <p:nvPr/>
          </p:nvSpPr>
          <p:spPr>
            <a:xfrm rot="89070">
              <a:off x="4468678" y="2363058"/>
              <a:ext cx="2589850" cy="2246099"/>
            </a:xfrm>
            <a:custGeom>
              <a:avLst/>
              <a:gdLst/>
              <a:ahLst/>
              <a:cxnLst/>
              <a:rect l="l" t="t" r="r" b="b"/>
              <a:pathLst>
                <a:path w="25930" h="22490" extrusionOk="0">
                  <a:moveTo>
                    <a:pt x="10070" y="1"/>
                  </a:moveTo>
                  <a:cubicBezTo>
                    <a:pt x="10008" y="1"/>
                    <a:pt x="9944" y="6"/>
                    <a:pt x="9877" y="18"/>
                  </a:cubicBezTo>
                  <a:cubicBezTo>
                    <a:pt x="8312" y="272"/>
                    <a:pt x="8735" y="1900"/>
                    <a:pt x="9306" y="3127"/>
                  </a:cubicBezTo>
                  <a:cubicBezTo>
                    <a:pt x="5457" y="4184"/>
                    <a:pt x="867" y="8372"/>
                    <a:pt x="761" y="13406"/>
                  </a:cubicBezTo>
                  <a:cubicBezTo>
                    <a:pt x="381" y="13786"/>
                    <a:pt x="0" y="14273"/>
                    <a:pt x="21" y="14696"/>
                  </a:cubicBezTo>
                  <a:cubicBezTo>
                    <a:pt x="42" y="14971"/>
                    <a:pt x="190" y="15203"/>
                    <a:pt x="444" y="15309"/>
                  </a:cubicBezTo>
                  <a:cubicBezTo>
                    <a:pt x="571" y="15372"/>
                    <a:pt x="719" y="15394"/>
                    <a:pt x="846" y="15394"/>
                  </a:cubicBezTo>
                  <a:lnTo>
                    <a:pt x="931" y="15394"/>
                  </a:lnTo>
                  <a:cubicBezTo>
                    <a:pt x="1311" y="17614"/>
                    <a:pt x="2644" y="19539"/>
                    <a:pt x="4590" y="20660"/>
                  </a:cubicBezTo>
                  <a:cubicBezTo>
                    <a:pt x="4336" y="21019"/>
                    <a:pt x="4251" y="21379"/>
                    <a:pt x="4399" y="21675"/>
                  </a:cubicBezTo>
                  <a:cubicBezTo>
                    <a:pt x="4558" y="22015"/>
                    <a:pt x="4990" y="22185"/>
                    <a:pt x="5545" y="22185"/>
                  </a:cubicBezTo>
                  <a:cubicBezTo>
                    <a:pt x="6026" y="22185"/>
                    <a:pt x="6600" y="22057"/>
                    <a:pt x="7170" y="21802"/>
                  </a:cubicBezTo>
                  <a:lnTo>
                    <a:pt x="7212" y="21781"/>
                  </a:lnTo>
                  <a:cubicBezTo>
                    <a:pt x="8502" y="22125"/>
                    <a:pt x="9827" y="22295"/>
                    <a:pt x="11154" y="22295"/>
                  </a:cubicBezTo>
                  <a:cubicBezTo>
                    <a:pt x="12350" y="22295"/>
                    <a:pt x="13547" y="22157"/>
                    <a:pt x="14720" y="21886"/>
                  </a:cubicBezTo>
                  <a:cubicBezTo>
                    <a:pt x="14847" y="21950"/>
                    <a:pt x="14974" y="22034"/>
                    <a:pt x="15122" y="22098"/>
                  </a:cubicBezTo>
                  <a:cubicBezTo>
                    <a:pt x="15697" y="22361"/>
                    <a:pt x="16271" y="22489"/>
                    <a:pt x="16753" y="22489"/>
                  </a:cubicBezTo>
                  <a:cubicBezTo>
                    <a:pt x="17317" y="22489"/>
                    <a:pt x="17754" y="22313"/>
                    <a:pt x="17914" y="21971"/>
                  </a:cubicBezTo>
                  <a:cubicBezTo>
                    <a:pt x="18083" y="21611"/>
                    <a:pt x="17914" y="21167"/>
                    <a:pt x="17533" y="20723"/>
                  </a:cubicBezTo>
                  <a:cubicBezTo>
                    <a:pt x="19859" y="19327"/>
                    <a:pt x="21234" y="17022"/>
                    <a:pt x="21382" y="14082"/>
                  </a:cubicBezTo>
                  <a:cubicBezTo>
                    <a:pt x="21414" y="14084"/>
                    <a:pt x="21446" y="14085"/>
                    <a:pt x="21478" y="14085"/>
                  </a:cubicBezTo>
                  <a:cubicBezTo>
                    <a:pt x="21766" y="14085"/>
                    <a:pt x="22065" y="14000"/>
                    <a:pt x="22313" y="13828"/>
                  </a:cubicBezTo>
                  <a:cubicBezTo>
                    <a:pt x="22524" y="13659"/>
                    <a:pt x="22630" y="13406"/>
                    <a:pt x="22567" y="13131"/>
                  </a:cubicBezTo>
                  <a:cubicBezTo>
                    <a:pt x="22524" y="12940"/>
                    <a:pt x="22418" y="12771"/>
                    <a:pt x="22270" y="12623"/>
                  </a:cubicBezTo>
                  <a:cubicBezTo>
                    <a:pt x="22672" y="11862"/>
                    <a:pt x="22947" y="11016"/>
                    <a:pt x="23074" y="10149"/>
                  </a:cubicBezTo>
                  <a:lnTo>
                    <a:pt x="23074" y="10254"/>
                  </a:lnTo>
                  <a:lnTo>
                    <a:pt x="23074" y="10339"/>
                  </a:lnTo>
                  <a:cubicBezTo>
                    <a:pt x="23271" y="10369"/>
                    <a:pt x="23454" y="10384"/>
                    <a:pt x="23624" y="10384"/>
                  </a:cubicBezTo>
                  <a:cubicBezTo>
                    <a:pt x="25929" y="10384"/>
                    <a:pt x="25929" y="7780"/>
                    <a:pt x="25929" y="7780"/>
                  </a:cubicBezTo>
                  <a:cubicBezTo>
                    <a:pt x="25726" y="7756"/>
                    <a:pt x="25536" y="7745"/>
                    <a:pt x="25360" y="7745"/>
                  </a:cubicBezTo>
                  <a:cubicBezTo>
                    <a:pt x="23816" y="7745"/>
                    <a:pt x="23289" y="8604"/>
                    <a:pt x="23138" y="9345"/>
                  </a:cubicBezTo>
                  <a:cubicBezTo>
                    <a:pt x="23138" y="8774"/>
                    <a:pt x="23053" y="8203"/>
                    <a:pt x="22884" y="7674"/>
                  </a:cubicBezTo>
                  <a:cubicBezTo>
                    <a:pt x="22926" y="7632"/>
                    <a:pt x="22968" y="7589"/>
                    <a:pt x="23011" y="7526"/>
                  </a:cubicBezTo>
                  <a:lnTo>
                    <a:pt x="23032" y="7526"/>
                  </a:lnTo>
                  <a:cubicBezTo>
                    <a:pt x="23053" y="7505"/>
                    <a:pt x="23074" y="7484"/>
                    <a:pt x="23116" y="7441"/>
                  </a:cubicBezTo>
                  <a:lnTo>
                    <a:pt x="23138" y="7420"/>
                  </a:lnTo>
                  <a:lnTo>
                    <a:pt x="23222" y="7336"/>
                  </a:lnTo>
                  <a:lnTo>
                    <a:pt x="23243" y="7315"/>
                  </a:lnTo>
                  <a:cubicBezTo>
                    <a:pt x="23264" y="7272"/>
                    <a:pt x="23307" y="7251"/>
                    <a:pt x="23328" y="7209"/>
                  </a:cubicBezTo>
                  <a:lnTo>
                    <a:pt x="23349" y="7188"/>
                  </a:lnTo>
                  <a:lnTo>
                    <a:pt x="23455" y="7082"/>
                  </a:lnTo>
                  <a:lnTo>
                    <a:pt x="23476" y="7061"/>
                  </a:lnTo>
                  <a:cubicBezTo>
                    <a:pt x="23539" y="6976"/>
                    <a:pt x="23624" y="6892"/>
                    <a:pt x="23687" y="6786"/>
                  </a:cubicBezTo>
                  <a:lnTo>
                    <a:pt x="23730" y="6743"/>
                  </a:lnTo>
                  <a:lnTo>
                    <a:pt x="23814" y="6638"/>
                  </a:lnTo>
                  <a:lnTo>
                    <a:pt x="23835" y="6574"/>
                  </a:lnTo>
                  <a:lnTo>
                    <a:pt x="23920" y="6490"/>
                  </a:lnTo>
                  <a:cubicBezTo>
                    <a:pt x="23920" y="6469"/>
                    <a:pt x="23920" y="6469"/>
                    <a:pt x="23941" y="6447"/>
                  </a:cubicBezTo>
                  <a:cubicBezTo>
                    <a:pt x="24364" y="5792"/>
                    <a:pt x="24724" y="4988"/>
                    <a:pt x="24597" y="4142"/>
                  </a:cubicBezTo>
                  <a:cubicBezTo>
                    <a:pt x="24516" y="3378"/>
                    <a:pt x="23862" y="2805"/>
                    <a:pt x="23107" y="2805"/>
                  </a:cubicBezTo>
                  <a:cubicBezTo>
                    <a:pt x="23068" y="2805"/>
                    <a:pt x="23029" y="2807"/>
                    <a:pt x="22990" y="2810"/>
                  </a:cubicBezTo>
                  <a:lnTo>
                    <a:pt x="22799" y="2810"/>
                  </a:lnTo>
                  <a:lnTo>
                    <a:pt x="22693" y="2831"/>
                  </a:lnTo>
                  <a:lnTo>
                    <a:pt x="22567" y="2852"/>
                  </a:lnTo>
                  <a:lnTo>
                    <a:pt x="22440" y="2894"/>
                  </a:lnTo>
                  <a:lnTo>
                    <a:pt x="22334" y="2937"/>
                  </a:lnTo>
                  <a:cubicBezTo>
                    <a:pt x="22292" y="2958"/>
                    <a:pt x="22249" y="2979"/>
                    <a:pt x="22228" y="3000"/>
                  </a:cubicBezTo>
                  <a:cubicBezTo>
                    <a:pt x="22186" y="3021"/>
                    <a:pt x="22144" y="3042"/>
                    <a:pt x="22122" y="3063"/>
                  </a:cubicBezTo>
                  <a:cubicBezTo>
                    <a:pt x="22080" y="3085"/>
                    <a:pt x="22038" y="3106"/>
                    <a:pt x="22017" y="3148"/>
                  </a:cubicBezTo>
                  <a:cubicBezTo>
                    <a:pt x="21974" y="3169"/>
                    <a:pt x="21953" y="3190"/>
                    <a:pt x="21932" y="3212"/>
                  </a:cubicBezTo>
                  <a:cubicBezTo>
                    <a:pt x="21890" y="3233"/>
                    <a:pt x="21847" y="3275"/>
                    <a:pt x="21826" y="3317"/>
                  </a:cubicBezTo>
                  <a:cubicBezTo>
                    <a:pt x="21805" y="3338"/>
                    <a:pt x="21784" y="3360"/>
                    <a:pt x="21763" y="3381"/>
                  </a:cubicBezTo>
                  <a:cubicBezTo>
                    <a:pt x="21742" y="3402"/>
                    <a:pt x="21699" y="3465"/>
                    <a:pt x="21678" y="3529"/>
                  </a:cubicBezTo>
                  <a:cubicBezTo>
                    <a:pt x="21657" y="3550"/>
                    <a:pt x="21636" y="3571"/>
                    <a:pt x="21636" y="3592"/>
                  </a:cubicBezTo>
                  <a:cubicBezTo>
                    <a:pt x="21594" y="3677"/>
                    <a:pt x="21551" y="3740"/>
                    <a:pt x="21530" y="3825"/>
                  </a:cubicBezTo>
                  <a:cubicBezTo>
                    <a:pt x="21256" y="3551"/>
                    <a:pt x="20892" y="3427"/>
                    <a:pt x="20522" y="3427"/>
                  </a:cubicBezTo>
                  <a:cubicBezTo>
                    <a:pt x="20035" y="3427"/>
                    <a:pt x="19538" y="3642"/>
                    <a:pt x="19225" y="4015"/>
                  </a:cubicBezTo>
                  <a:cubicBezTo>
                    <a:pt x="19183" y="4058"/>
                    <a:pt x="19161" y="4079"/>
                    <a:pt x="19119" y="4121"/>
                  </a:cubicBezTo>
                  <a:lnTo>
                    <a:pt x="19119" y="4142"/>
                  </a:lnTo>
                  <a:cubicBezTo>
                    <a:pt x="19098" y="4184"/>
                    <a:pt x="19056" y="4248"/>
                    <a:pt x="19035" y="4290"/>
                  </a:cubicBezTo>
                  <a:cubicBezTo>
                    <a:pt x="19035" y="4311"/>
                    <a:pt x="19035" y="4311"/>
                    <a:pt x="19035" y="4332"/>
                  </a:cubicBezTo>
                  <a:cubicBezTo>
                    <a:pt x="19013" y="4375"/>
                    <a:pt x="18992" y="4417"/>
                    <a:pt x="18971" y="4438"/>
                  </a:cubicBezTo>
                  <a:lnTo>
                    <a:pt x="18950" y="4481"/>
                  </a:lnTo>
                  <a:cubicBezTo>
                    <a:pt x="18950" y="4544"/>
                    <a:pt x="18929" y="4586"/>
                    <a:pt x="18908" y="4650"/>
                  </a:cubicBezTo>
                  <a:lnTo>
                    <a:pt x="18908" y="4692"/>
                  </a:lnTo>
                  <a:cubicBezTo>
                    <a:pt x="18908" y="4734"/>
                    <a:pt x="18908" y="4777"/>
                    <a:pt x="18908" y="4840"/>
                  </a:cubicBezTo>
                  <a:lnTo>
                    <a:pt x="18908" y="4882"/>
                  </a:lnTo>
                  <a:lnTo>
                    <a:pt x="18908" y="5073"/>
                  </a:lnTo>
                  <a:lnTo>
                    <a:pt x="18908" y="5094"/>
                  </a:lnTo>
                  <a:cubicBezTo>
                    <a:pt x="18908" y="5157"/>
                    <a:pt x="18908" y="5200"/>
                    <a:pt x="18929" y="5263"/>
                  </a:cubicBezTo>
                  <a:cubicBezTo>
                    <a:pt x="18929" y="5326"/>
                    <a:pt x="18929" y="5305"/>
                    <a:pt x="18929" y="5326"/>
                  </a:cubicBezTo>
                  <a:cubicBezTo>
                    <a:pt x="18950" y="5390"/>
                    <a:pt x="18971" y="5453"/>
                    <a:pt x="18992" y="5517"/>
                  </a:cubicBezTo>
                  <a:cubicBezTo>
                    <a:pt x="19479" y="6934"/>
                    <a:pt x="21234" y="7589"/>
                    <a:pt x="22101" y="7822"/>
                  </a:cubicBezTo>
                  <a:cubicBezTo>
                    <a:pt x="22228" y="8647"/>
                    <a:pt x="22228" y="9514"/>
                    <a:pt x="22101" y="10339"/>
                  </a:cubicBezTo>
                  <a:cubicBezTo>
                    <a:pt x="21981" y="9617"/>
                    <a:pt x="21556" y="8553"/>
                    <a:pt x="19980" y="8553"/>
                  </a:cubicBezTo>
                  <a:cubicBezTo>
                    <a:pt x="19894" y="8553"/>
                    <a:pt x="19804" y="8556"/>
                    <a:pt x="19711" y="8562"/>
                  </a:cubicBezTo>
                  <a:cubicBezTo>
                    <a:pt x="17850" y="5961"/>
                    <a:pt x="14974" y="4015"/>
                    <a:pt x="12838" y="3233"/>
                  </a:cubicBezTo>
                  <a:cubicBezTo>
                    <a:pt x="13324" y="2725"/>
                    <a:pt x="14149" y="1646"/>
                    <a:pt x="13261" y="927"/>
                  </a:cubicBezTo>
                  <a:cubicBezTo>
                    <a:pt x="12993" y="712"/>
                    <a:pt x="12754" y="629"/>
                    <a:pt x="12545" y="629"/>
                  </a:cubicBezTo>
                  <a:cubicBezTo>
                    <a:pt x="11830" y="629"/>
                    <a:pt x="11463" y="1604"/>
                    <a:pt x="11463" y="1604"/>
                  </a:cubicBezTo>
                  <a:cubicBezTo>
                    <a:pt x="11463" y="1604"/>
                    <a:pt x="11124" y="1"/>
                    <a:pt x="10070" y="1"/>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47"/>
            <p:cNvSpPr/>
            <p:nvPr/>
          </p:nvSpPr>
          <p:spPr>
            <a:xfrm rot="89070">
              <a:off x="4388371" y="2284354"/>
              <a:ext cx="2750355" cy="2403995"/>
            </a:xfrm>
            <a:custGeom>
              <a:avLst/>
              <a:gdLst/>
              <a:ahLst/>
              <a:cxnLst/>
              <a:rect l="l" t="t" r="r" b="b"/>
              <a:pathLst>
                <a:path w="27537" h="24071" extrusionOk="0">
                  <a:moveTo>
                    <a:pt x="13346" y="2223"/>
                  </a:moveTo>
                  <a:cubicBezTo>
                    <a:pt x="13409" y="2244"/>
                    <a:pt x="13494" y="2286"/>
                    <a:pt x="13557" y="2329"/>
                  </a:cubicBezTo>
                  <a:cubicBezTo>
                    <a:pt x="13663" y="2413"/>
                    <a:pt x="13663" y="2477"/>
                    <a:pt x="13663" y="2498"/>
                  </a:cubicBezTo>
                  <a:cubicBezTo>
                    <a:pt x="13663" y="2667"/>
                    <a:pt x="13494" y="3027"/>
                    <a:pt x="13050" y="3471"/>
                  </a:cubicBezTo>
                  <a:lnTo>
                    <a:pt x="12436" y="4105"/>
                  </a:lnTo>
                  <a:lnTo>
                    <a:pt x="13007" y="2688"/>
                  </a:lnTo>
                  <a:cubicBezTo>
                    <a:pt x="13071" y="2498"/>
                    <a:pt x="13177" y="2329"/>
                    <a:pt x="13346" y="2223"/>
                  </a:cubicBezTo>
                  <a:close/>
                  <a:moveTo>
                    <a:pt x="24217" y="4465"/>
                  </a:moveTo>
                  <a:lnTo>
                    <a:pt x="24217" y="4465"/>
                  </a:lnTo>
                  <a:cubicBezTo>
                    <a:pt x="24428" y="4592"/>
                    <a:pt x="24576" y="4803"/>
                    <a:pt x="24597" y="5036"/>
                  </a:cubicBezTo>
                  <a:cubicBezTo>
                    <a:pt x="24639" y="5480"/>
                    <a:pt x="24555" y="5903"/>
                    <a:pt x="24343" y="6284"/>
                  </a:cubicBezTo>
                  <a:lnTo>
                    <a:pt x="24217" y="4465"/>
                  </a:lnTo>
                  <a:close/>
                  <a:moveTo>
                    <a:pt x="23963" y="4380"/>
                  </a:moveTo>
                  <a:lnTo>
                    <a:pt x="23540" y="7405"/>
                  </a:lnTo>
                  <a:lnTo>
                    <a:pt x="23519" y="7426"/>
                  </a:lnTo>
                  <a:lnTo>
                    <a:pt x="23540" y="7426"/>
                  </a:lnTo>
                  <a:lnTo>
                    <a:pt x="23540" y="7468"/>
                  </a:lnTo>
                  <a:lnTo>
                    <a:pt x="23497" y="7447"/>
                  </a:lnTo>
                  <a:lnTo>
                    <a:pt x="23222" y="7743"/>
                  </a:lnTo>
                  <a:lnTo>
                    <a:pt x="23096" y="7849"/>
                  </a:lnTo>
                  <a:lnTo>
                    <a:pt x="23053" y="7849"/>
                  </a:lnTo>
                  <a:cubicBezTo>
                    <a:pt x="22398" y="7680"/>
                    <a:pt x="20875" y="7151"/>
                    <a:pt x="20473" y="6051"/>
                  </a:cubicBezTo>
                  <a:cubicBezTo>
                    <a:pt x="20473" y="6009"/>
                    <a:pt x="20452" y="5966"/>
                    <a:pt x="20452" y="5945"/>
                  </a:cubicBezTo>
                  <a:lnTo>
                    <a:pt x="20452" y="5903"/>
                  </a:lnTo>
                  <a:lnTo>
                    <a:pt x="20452" y="5818"/>
                  </a:lnTo>
                  <a:lnTo>
                    <a:pt x="20452" y="5797"/>
                  </a:lnTo>
                  <a:cubicBezTo>
                    <a:pt x="20452" y="5755"/>
                    <a:pt x="20452" y="5713"/>
                    <a:pt x="20452" y="5670"/>
                  </a:cubicBezTo>
                  <a:cubicBezTo>
                    <a:pt x="20452" y="5649"/>
                    <a:pt x="20452" y="5607"/>
                    <a:pt x="20452" y="5586"/>
                  </a:cubicBezTo>
                  <a:cubicBezTo>
                    <a:pt x="20452" y="5565"/>
                    <a:pt x="20452" y="5543"/>
                    <a:pt x="20452" y="5522"/>
                  </a:cubicBezTo>
                  <a:lnTo>
                    <a:pt x="20452" y="5501"/>
                  </a:lnTo>
                  <a:cubicBezTo>
                    <a:pt x="20473" y="5480"/>
                    <a:pt x="20473" y="5459"/>
                    <a:pt x="20494" y="5438"/>
                  </a:cubicBezTo>
                  <a:lnTo>
                    <a:pt x="20515" y="5374"/>
                  </a:lnTo>
                  <a:lnTo>
                    <a:pt x="20537" y="5353"/>
                  </a:lnTo>
                  <a:cubicBezTo>
                    <a:pt x="20537" y="5353"/>
                    <a:pt x="20558" y="5332"/>
                    <a:pt x="20579" y="5311"/>
                  </a:cubicBezTo>
                  <a:cubicBezTo>
                    <a:pt x="20748" y="5120"/>
                    <a:pt x="20981" y="5015"/>
                    <a:pt x="21234" y="4994"/>
                  </a:cubicBezTo>
                  <a:cubicBezTo>
                    <a:pt x="21425" y="4994"/>
                    <a:pt x="21594" y="5057"/>
                    <a:pt x="21721" y="5163"/>
                  </a:cubicBezTo>
                  <a:lnTo>
                    <a:pt x="22651" y="6114"/>
                  </a:lnTo>
                  <a:lnTo>
                    <a:pt x="23032" y="4846"/>
                  </a:lnTo>
                  <a:cubicBezTo>
                    <a:pt x="23053" y="4824"/>
                    <a:pt x="23053" y="4782"/>
                    <a:pt x="23074" y="4761"/>
                  </a:cubicBezTo>
                  <a:cubicBezTo>
                    <a:pt x="23074" y="4761"/>
                    <a:pt x="23096" y="4740"/>
                    <a:pt x="23117" y="4697"/>
                  </a:cubicBezTo>
                  <a:cubicBezTo>
                    <a:pt x="23117" y="4697"/>
                    <a:pt x="23117" y="4676"/>
                    <a:pt x="23138" y="4676"/>
                  </a:cubicBezTo>
                  <a:lnTo>
                    <a:pt x="23159" y="4634"/>
                  </a:lnTo>
                  <a:lnTo>
                    <a:pt x="23371" y="4486"/>
                  </a:lnTo>
                  <a:lnTo>
                    <a:pt x="23413" y="4465"/>
                  </a:lnTo>
                  <a:lnTo>
                    <a:pt x="23476" y="4423"/>
                  </a:lnTo>
                  <a:lnTo>
                    <a:pt x="23540" y="4423"/>
                  </a:lnTo>
                  <a:lnTo>
                    <a:pt x="23603" y="4401"/>
                  </a:lnTo>
                  <a:lnTo>
                    <a:pt x="23667" y="4380"/>
                  </a:lnTo>
                  <a:close/>
                  <a:moveTo>
                    <a:pt x="25803" y="9350"/>
                  </a:moveTo>
                  <a:lnTo>
                    <a:pt x="25803" y="9350"/>
                  </a:lnTo>
                  <a:cubicBezTo>
                    <a:pt x="25718" y="9646"/>
                    <a:pt x="25570" y="9900"/>
                    <a:pt x="25359" y="10091"/>
                  </a:cubicBezTo>
                  <a:cubicBezTo>
                    <a:pt x="25168" y="10239"/>
                    <a:pt x="24936" y="10344"/>
                    <a:pt x="24682" y="10365"/>
                  </a:cubicBezTo>
                  <a:lnTo>
                    <a:pt x="24703" y="10281"/>
                  </a:lnTo>
                  <a:cubicBezTo>
                    <a:pt x="24745" y="10027"/>
                    <a:pt x="24893" y="9456"/>
                    <a:pt x="25803" y="9350"/>
                  </a:cubicBezTo>
                  <a:close/>
                  <a:moveTo>
                    <a:pt x="10866" y="1585"/>
                  </a:moveTo>
                  <a:cubicBezTo>
                    <a:pt x="11149" y="1585"/>
                    <a:pt x="11424" y="2257"/>
                    <a:pt x="11485" y="2561"/>
                  </a:cubicBezTo>
                  <a:lnTo>
                    <a:pt x="12056" y="5078"/>
                  </a:lnTo>
                  <a:lnTo>
                    <a:pt x="12309" y="4401"/>
                  </a:lnTo>
                  <a:lnTo>
                    <a:pt x="13367" y="4761"/>
                  </a:lnTo>
                  <a:cubicBezTo>
                    <a:pt x="15038" y="5438"/>
                    <a:pt x="16582" y="6389"/>
                    <a:pt x="17893" y="7637"/>
                  </a:cubicBezTo>
                  <a:lnTo>
                    <a:pt x="17216" y="9223"/>
                  </a:lnTo>
                  <a:lnTo>
                    <a:pt x="17216" y="9223"/>
                  </a:lnTo>
                  <a:lnTo>
                    <a:pt x="18274" y="7997"/>
                  </a:lnTo>
                  <a:cubicBezTo>
                    <a:pt x="18845" y="8547"/>
                    <a:pt x="19352" y="9160"/>
                    <a:pt x="19817" y="9794"/>
                  </a:cubicBezTo>
                  <a:lnTo>
                    <a:pt x="20071" y="10154"/>
                  </a:lnTo>
                  <a:lnTo>
                    <a:pt x="20515" y="10133"/>
                  </a:lnTo>
                  <a:cubicBezTo>
                    <a:pt x="20588" y="10128"/>
                    <a:pt x="20658" y="10126"/>
                    <a:pt x="20725" y="10126"/>
                  </a:cubicBezTo>
                  <a:cubicBezTo>
                    <a:pt x="21556" y="10126"/>
                    <a:pt x="21963" y="10491"/>
                    <a:pt x="22080" y="11254"/>
                  </a:cubicBezTo>
                  <a:lnTo>
                    <a:pt x="22334" y="13094"/>
                  </a:lnTo>
                  <a:lnTo>
                    <a:pt x="22102" y="13559"/>
                  </a:lnTo>
                  <a:lnTo>
                    <a:pt x="22440" y="13940"/>
                  </a:lnTo>
                  <a:lnTo>
                    <a:pt x="22461" y="14067"/>
                  </a:lnTo>
                  <a:cubicBezTo>
                    <a:pt x="22355" y="14067"/>
                    <a:pt x="22250" y="14088"/>
                    <a:pt x="22123" y="14088"/>
                  </a:cubicBezTo>
                  <a:lnTo>
                    <a:pt x="21404" y="14109"/>
                  </a:lnTo>
                  <a:lnTo>
                    <a:pt x="21361" y="14849"/>
                  </a:lnTo>
                  <a:cubicBezTo>
                    <a:pt x="21234" y="17493"/>
                    <a:pt x="20029" y="19565"/>
                    <a:pt x="17914" y="20856"/>
                  </a:cubicBezTo>
                  <a:lnTo>
                    <a:pt x="17110" y="21342"/>
                  </a:lnTo>
                  <a:lnTo>
                    <a:pt x="17724" y="22040"/>
                  </a:lnTo>
                  <a:cubicBezTo>
                    <a:pt x="17829" y="22146"/>
                    <a:pt x="17914" y="22294"/>
                    <a:pt x="17956" y="22421"/>
                  </a:cubicBezTo>
                  <a:cubicBezTo>
                    <a:pt x="17885" y="22452"/>
                    <a:pt x="17749" y="22478"/>
                    <a:pt x="17562" y="22478"/>
                  </a:cubicBezTo>
                  <a:cubicBezTo>
                    <a:pt x="17247" y="22478"/>
                    <a:pt x="16787" y="22405"/>
                    <a:pt x="16243" y="22167"/>
                  </a:cubicBezTo>
                  <a:cubicBezTo>
                    <a:pt x="16137" y="22103"/>
                    <a:pt x="16011" y="22040"/>
                    <a:pt x="15905" y="21976"/>
                  </a:cubicBezTo>
                  <a:lnTo>
                    <a:pt x="15630" y="21807"/>
                  </a:lnTo>
                  <a:lnTo>
                    <a:pt x="15334" y="21871"/>
                  </a:lnTo>
                  <a:cubicBezTo>
                    <a:pt x="14213" y="22133"/>
                    <a:pt x="13074" y="22266"/>
                    <a:pt x="11935" y="22266"/>
                  </a:cubicBezTo>
                  <a:cubicBezTo>
                    <a:pt x="10689" y="22266"/>
                    <a:pt x="9444" y="22107"/>
                    <a:pt x="8228" y="21786"/>
                  </a:cubicBezTo>
                  <a:lnTo>
                    <a:pt x="7931" y="21702"/>
                  </a:lnTo>
                  <a:lnTo>
                    <a:pt x="7657" y="21828"/>
                  </a:lnTo>
                  <a:cubicBezTo>
                    <a:pt x="7122" y="22089"/>
                    <a:pt x="6668" y="22165"/>
                    <a:pt x="6353" y="22165"/>
                  </a:cubicBezTo>
                  <a:cubicBezTo>
                    <a:pt x="6158" y="22165"/>
                    <a:pt x="6016" y="22136"/>
                    <a:pt x="5943" y="22103"/>
                  </a:cubicBezTo>
                  <a:cubicBezTo>
                    <a:pt x="5965" y="22019"/>
                    <a:pt x="5986" y="21955"/>
                    <a:pt x="6049" y="21892"/>
                  </a:cubicBezTo>
                  <a:lnTo>
                    <a:pt x="6514" y="21194"/>
                  </a:lnTo>
                  <a:lnTo>
                    <a:pt x="5795" y="20771"/>
                  </a:lnTo>
                  <a:cubicBezTo>
                    <a:pt x="4040" y="19756"/>
                    <a:pt x="2834" y="18022"/>
                    <a:pt x="2517" y="16034"/>
                  </a:cubicBezTo>
                  <a:lnTo>
                    <a:pt x="2390" y="15357"/>
                  </a:lnTo>
                  <a:lnTo>
                    <a:pt x="1671" y="15378"/>
                  </a:lnTo>
                  <a:lnTo>
                    <a:pt x="1629" y="15378"/>
                  </a:lnTo>
                  <a:cubicBezTo>
                    <a:pt x="1756" y="15145"/>
                    <a:pt x="1925" y="14934"/>
                    <a:pt x="2137" y="14743"/>
                  </a:cubicBezTo>
                  <a:lnTo>
                    <a:pt x="2369" y="14532"/>
                  </a:lnTo>
                  <a:lnTo>
                    <a:pt x="2369" y="14194"/>
                  </a:lnTo>
                  <a:cubicBezTo>
                    <a:pt x="2433" y="9794"/>
                    <a:pt x="6536" y="5713"/>
                    <a:pt x="10321" y="4676"/>
                  </a:cubicBezTo>
                  <a:lnTo>
                    <a:pt x="11210" y="4423"/>
                  </a:lnTo>
                  <a:lnTo>
                    <a:pt x="10829" y="3577"/>
                  </a:lnTo>
                  <a:cubicBezTo>
                    <a:pt x="10364" y="2583"/>
                    <a:pt x="10321" y="1990"/>
                    <a:pt x="10448" y="1779"/>
                  </a:cubicBezTo>
                  <a:cubicBezTo>
                    <a:pt x="10469" y="1737"/>
                    <a:pt x="10512" y="1631"/>
                    <a:pt x="10829" y="1589"/>
                  </a:cubicBezTo>
                  <a:cubicBezTo>
                    <a:pt x="10841" y="1586"/>
                    <a:pt x="10854" y="1585"/>
                    <a:pt x="10866" y="1585"/>
                  </a:cubicBezTo>
                  <a:close/>
                  <a:moveTo>
                    <a:pt x="10833" y="0"/>
                  </a:moveTo>
                  <a:cubicBezTo>
                    <a:pt x="10736" y="0"/>
                    <a:pt x="10636" y="8"/>
                    <a:pt x="10533" y="23"/>
                  </a:cubicBezTo>
                  <a:cubicBezTo>
                    <a:pt x="9898" y="108"/>
                    <a:pt x="9348" y="489"/>
                    <a:pt x="9031" y="1060"/>
                  </a:cubicBezTo>
                  <a:cubicBezTo>
                    <a:pt x="8714" y="1652"/>
                    <a:pt x="8714" y="2456"/>
                    <a:pt x="9052" y="3429"/>
                  </a:cubicBezTo>
                  <a:cubicBezTo>
                    <a:pt x="5076" y="4909"/>
                    <a:pt x="1058" y="9054"/>
                    <a:pt x="783" y="13876"/>
                  </a:cubicBezTo>
                  <a:cubicBezTo>
                    <a:pt x="254" y="14447"/>
                    <a:pt x="0" y="15018"/>
                    <a:pt x="22" y="15547"/>
                  </a:cubicBezTo>
                  <a:cubicBezTo>
                    <a:pt x="64" y="16076"/>
                    <a:pt x="381" y="16562"/>
                    <a:pt x="868" y="16795"/>
                  </a:cubicBezTo>
                  <a:cubicBezTo>
                    <a:pt x="931" y="16837"/>
                    <a:pt x="994" y="16858"/>
                    <a:pt x="1058" y="16879"/>
                  </a:cubicBezTo>
                  <a:cubicBezTo>
                    <a:pt x="1544" y="18868"/>
                    <a:pt x="2708" y="20602"/>
                    <a:pt x="4378" y="21765"/>
                  </a:cubicBezTo>
                  <a:cubicBezTo>
                    <a:pt x="4294" y="22103"/>
                    <a:pt x="4315" y="22463"/>
                    <a:pt x="4463" y="22780"/>
                  </a:cubicBezTo>
                  <a:cubicBezTo>
                    <a:pt x="4738" y="23372"/>
                    <a:pt x="5372" y="23711"/>
                    <a:pt x="6197" y="23753"/>
                  </a:cubicBezTo>
                  <a:cubicBezTo>
                    <a:pt x="6243" y="23755"/>
                    <a:pt x="6288" y="23755"/>
                    <a:pt x="6334" y="23755"/>
                  </a:cubicBezTo>
                  <a:cubicBezTo>
                    <a:pt x="6923" y="23755"/>
                    <a:pt x="7509" y="23629"/>
                    <a:pt x="8058" y="23393"/>
                  </a:cubicBezTo>
                  <a:cubicBezTo>
                    <a:pt x="9343" y="23709"/>
                    <a:pt x="10659" y="23869"/>
                    <a:pt x="11972" y="23869"/>
                  </a:cubicBezTo>
                  <a:cubicBezTo>
                    <a:pt x="13122" y="23869"/>
                    <a:pt x="14271" y="23746"/>
                    <a:pt x="15397" y="23499"/>
                  </a:cubicBezTo>
                  <a:lnTo>
                    <a:pt x="15609" y="23605"/>
                  </a:lnTo>
                  <a:cubicBezTo>
                    <a:pt x="16222" y="23901"/>
                    <a:pt x="16878" y="24049"/>
                    <a:pt x="17576" y="24070"/>
                  </a:cubicBezTo>
                  <a:lnTo>
                    <a:pt x="17724" y="24049"/>
                  </a:lnTo>
                  <a:cubicBezTo>
                    <a:pt x="18548" y="24028"/>
                    <a:pt x="19183" y="23668"/>
                    <a:pt x="19437" y="23076"/>
                  </a:cubicBezTo>
                  <a:cubicBezTo>
                    <a:pt x="19627" y="22653"/>
                    <a:pt x="19606" y="22167"/>
                    <a:pt x="19416" y="21765"/>
                  </a:cubicBezTo>
                  <a:cubicBezTo>
                    <a:pt x="21425" y="20285"/>
                    <a:pt x="22694" y="18043"/>
                    <a:pt x="22926" y="15568"/>
                  </a:cubicBezTo>
                  <a:cubicBezTo>
                    <a:pt x="23011" y="15547"/>
                    <a:pt x="23074" y="15526"/>
                    <a:pt x="23159" y="15505"/>
                  </a:cubicBezTo>
                  <a:lnTo>
                    <a:pt x="23624" y="15230"/>
                  </a:lnTo>
                  <a:lnTo>
                    <a:pt x="23667" y="15209"/>
                  </a:lnTo>
                  <a:cubicBezTo>
                    <a:pt x="24174" y="14765"/>
                    <a:pt x="24322" y="14024"/>
                    <a:pt x="24026" y="13411"/>
                  </a:cubicBezTo>
                  <a:lnTo>
                    <a:pt x="24090" y="13094"/>
                  </a:lnTo>
                  <a:cubicBezTo>
                    <a:pt x="24238" y="12734"/>
                    <a:pt x="24365" y="12354"/>
                    <a:pt x="24470" y="11973"/>
                  </a:cubicBezTo>
                  <a:cubicBezTo>
                    <a:pt x="24499" y="11974"/>
                    <a:pt x="24529" y="11974"/>
                    <a:pt x="24558" y="11974"/>
                  </a:cubicBezTo>
                  <a:cubicBezTo>
                    <a:pt x="25225" y="11974"/>
                    <a:pt x="25867" y="11743"/>
                    <a:pt x="26374" y="11317"/>
                  </a:cubicBezTo>
                  <a:cubicBezTo>
                    <a:pt x="27495" y="10344"/>
                    <a:pt x="27537" y="8779"/>
                    <a:pt x="27537" y="8589"/>
                  </a:cubicBezTo>
                  <a:lnTo>
                    <a:pt x="27537" y="7891"/>
                  </a:lnTo>
                  <a:lnTo>
                    <a:pt x="26839" y="7806"/>
                  </a:lnTo>
                  <a:cubicBezTo>
                    <a:pt x="26608" y="7779"/>
                    <a:pt x="26377" y="7763"/>
                    <a:pt x="26147" y="7763"/>
                  </a:cubicBezTo>
                  <a:cubicBezTo>
                    <a:pt x="25849" y="7763"/>
                    <a:pt x="25551" y="7789"/>
                    <a:pt x="25253" y="7849"/>
                  </a:cubicBezTo>
                  <a:lnTo>
                    <a:pt x="25274" y="7828"/>
                  </a:lnTo>
                  <a:lnTo>
                    <a:pt x="25359" y="7722"/>
                  </a:lnTo>
                  <a:cubicBezTo>
                    <a:pt x="25359" y="7722"/>
                    <a:pt x="26162" y="6136"/>
                    <a:pt x="26183" y="5353"/>
                  </a:cubicBezTo>
                  <a:cubicBezTo>
                    <a:pt x="26205" y="5184"/>
                    <a:pt x="26183" y="5015"/>
                    <a:pt x="26162" y="4824"/>
                  </a:cubicBezTo>
                  <a:cubicBezTo>
                    <a:pt x="26019" y="3680"/>
                    <a:pt x="25047" y="2812"/>
                    <a:pt x="23894" y="2812"/>
                  </a:cubicBezTo>
                  <a:cubicBezTo>
                    <a:pt x="23853" y="2812"/>
                    <a:pt x="23813" y="2813"/>
                    <a:pt x="23772" y="2815"/>
                  </a:cubicBezTo>
                  <a:lnTo>
                    <a:pt x="23667" y="2815"/>
                  </a:lnTo>
                  <a:lnTo>
                    <a:pt x="23476" y="2836"/>
                  </a:lnTo>
                  <a:cubicBezTo>
                    <a:pt x="23434" y="2836"/>
                    <a:pt x="23349" y="2857"/>
                    <a:pt x="23307" y="2857"/>
                  </a:cubicBezTo>
                  <a:cubicBezTo>
                    <a:pt x="23244" y="2879"/>
                    <a:pt x="23180" y="2900"/>
                    <a:pt x="23138" y="2900"/>
                  </a:cubicBezTo>
                  <a:lnTo>
                    <a:pt x="22969" y="2963"/>
                  </a:lnTo>
                  <a:lnTo>
                    <a:pt x="22948" y="2963"/>
                  </a:lnTo>
                  <a:cubicBezTo>
                    <a:pt x="22905" y="2984"/>
                    <a:pt x="22842" y="3006"/>
                    <a:pt x="22799" y="3027"/>
                  </a:cubicBezTo>
                  <a:cubicBezTo>
                    <a:pt x="22757" y="3048"/>
                    <a:pt x="22694" y="3069"/>
                    <a:pt x="22651" y="3090"/>
                  </a:cubicBezTo>
                  <a:lnTo>
                    <a:pt x="22609" y="3111"/>
                  </a:lnTo>
                  <a:cubicBezTo>
                    <a:pt x="22567" y="3132"/>
                    <a:pt x="22525" y="3175"/>
                    <a:pt x="22482" y="3196"/>
                  </a:cubicBezTo>
                  <a:cubicBezTo>
                    <a:pt x="22440" y="3217"/>
                    <a:pt x="22377" y="3259"/>
                    <a:pt x="22334" y="3302"/>
                  </a:cubicBezTo>
                  <a:lnTo>
                    <a:pt x="22292" y="3323"/>
                  </a:lnTo>
                  <a:cubicBezTo>
                    <a:pt x="22207" y="3386"/>
                    <a:pt x="22123" y="3471"/>
                    <a:pt x="22059" y="3555"/>
                  </a:cubicBezTo>
                  <a:cubicBezTo>
                    <a:pt x="21945" y="3517"/>
                    <a:pt x="21511" y="3327"/>
                    <a:pt x="20963" y="3327"/>
                  </a:cubicBezTo>
                  <a:cubicBezTo>
                    <a:pt x="20597" y="3327"/>
                    <a:pt x="20181" y="3412"/>
                    <a:pt x="19775" y="3682"/>
                  </a:cubicBezTo>
                  <a:cubicBezTo>
                    <a:pt x="18252" y="4676"/>
                    <a:pt x="18591" y="6114"/>
                    <a:pt x="18591" y="6114"/>
                  </a:cubicBezTo>
                  <a:cubicBezTo>
                    <a:pt x="17470" y="5142"/>
                    <a:pt x="16222" y="4338"/>
                    <a:pt x="14890" y="3703"/>
                  </a:cubicBezTo>
                  <a:cubicBezTo>
                    <a:pt x="15122" y="3323"/>
                    <a:pt x="15249" y="2857"/>
                    <a:pt x="15228" y="2413"/>
                  </a:cubicBezTo>
                  <a:cubicBezTo>
                    <a:pt x="15134" y="1397"/>
                    <a:pt x="14270" y="666"/>
                    <a:pt x="13291" y="666"/>
                  </a:cubicBezTo>
                  <a:cubicBezTo>
                    <a:pt x="13169" y="666"/>
                    <a:pt x="13046" y="677"/>
                    <a:pt x="12923" y="700"/>
                  </a:cubicBezTo>
                  <a:cubicBezTo>
                    <a:pt x="12754" y="743"/>
                    <a:pt x="12605" y="806"/>
                    <a:pt x="12457" y="912"/>
                  </a:cubicBezTo>
                  <a:cubicBezTo>
                    <a:pt x="12069" y="375"/>
                    <a:pt x="11518" y="0"/>
                    <a:pt x="10833" y="0"/>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47"/>
            <p:cNvSpPr/>
            <p:nvPr/>
          </p:nvSpPr>
          <p:spPr>
            <a:xfrm rot="89070">
              <a:off x="4854418" y="4250845"/>
              <a:ext cx="506983" cy="310799"/>
            </a:xfrm>
            <a:custGeom>
              <a:avLst/>
              <a:gdLst/>
              <a:ahLst/>
              <a:cxnLst/>
              <a:rect l="l" t="t" r="r" b="b"/>
              <a:pathLst>
                <a:path w="5076" h="3112" extrusionOk="0">
                  <a:moveTo>
                    <a:pt x="3645" y="0"/>
                  </a:moveTo>
                  <a:cubicBezTo>
                    <a:pt x="3162" y="0"/>
                    <a:pt x="2586" y="134"/>
                    <a:pt x="2009" y="407"/>
                  </a:cubicBezTo>
                  <a:cubicBezTo>
                    <a:pt x="761" y="978"/>
                    <a:pt x="0" y="1951"/>
                    <a:pt x="275" y="2586"/>
                  </a:cubicBezTo>
                  <a:cubicBezTo>
                    <a:pt x="433" y="2936"/>
                    <a:pt x="863" y="3111"/>
                    <a:pt x="1420" y="3111"/>
                  </a:cubicBezTo>
                  <a:cubicBezTo>
                    <a:pt x="1905" y="3111"/>
                    <a:pt x="2486" y="2978"/>
                    <a:pt x="3067" y="2713"/>
                  </a:cubicBezTo>
                  <a:cubicBezTo>
                    <a:pt x="4315" y="2142"/>
                    <a:pt x="5076" y="1169"/>
                    <a:pt x="4801" y="534"/>
                  </a:cubicBezTo>
                  <a:cubicBezTo>
                    <a:pt x="4642" y="181"/>
                    <a:pt x="4207" y="0"/>
                    <a:pt x="3645" y="0"/>
                  </a:cubicBez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47"/>
            <p:cNvSpPr/>
            <p:nvPr/>
          </p:nvSpPr>
          <p:spPr>
            <a:xfrm rot="89070">
              <a:off x="5753081" y="4306332"/>
              <a:ext cx="509181" cy="309600"/>
            </a:xfrm>
            <a:custGeom>
              <a:avLst/>
              <a:gdLst/>
              <a:ahLst/>
              <a:cxnLst/>
              <a:rect l="l" t="t" r="r" b="b"/>
              <a:pathLst>
                <a:path w="5098" h="3100" extrusionOk="0">
                  <a:moveTo>
                    <a:pt x="1458" y="1"/>
                  </a:moveTo>
                  <a:cubicBezTo>
                    <a:pt x="893" y="1"/>
                    <a:pt x="457" y="176"/>
                    <a:pt x="297" y="530"/>
                  </a:cubicBezTo>
                  <a:cubicBezTo>
                    <a:pt x="1" y="1164"/>
                    <a:pt x="783" y="2137"/>
                    <a:pt x="2010" y="2708"/>
                  </a:cubicBezTo>
                  <a:cubicBezTo>
                    <a:pt x="2585" y="2971"/>
                    <a:pt x="3159" y="3099"/>
                    <a:pt x="3641" y="3099"/>
                  </a:cubicBezTo>
                  <a:cubicBezTo>
                    <a:pt x="4205" y="3099"/>
                    <a:pt x="4642" y="2923"/>
                    <a:pt x="4802" y="2581"/>
                  </a:cubicBezTo>
                  <a:cubicBezTo>
                    <a:pt x="5098" y="1947"/>
                    <a:pt x="4336" y="952"/>
                    <a:pt x="3089" y="381"/>
                  </a:cubicBezTo>
                  <a:cubicBezTo>
                    <a:pt x="2514" y="128"/>
                    <a:pt x="1939" y="1"/>
                    <a:pt x="1458" y="1"/>
                  </a:cubicBez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47"/>
            <p:cNvSpPr/>
            <p:nvPr/>
          </p:nvSpPr>
          <p:spPr>
            <a:xfrm rot="89070">
              <a:off x="4558170" y="2661941"/>
              <a:ext cx="2025836" cy="1905339"/>
            </a:xfrm>
            <a:custGeom>
              <a:avLst/>
              <a:gdLst/>
              <a:ahLst/>
              <a:cxnLst/>
              <a:rect l="l" t="t" r="r" b="b"/>
              <a:pathLst>
                <a:path w="20283" h="19078" extrusionOk="0">
                  <a:moveTo>
                    <a:pt x="10152" y="0"/>
                  </a:moveTo>
                  <a:cubicBezTo>
                    <a:pt x="6155" y="0"/>
                    <a:pt x="1" y="4738"/>
                    <a:pt x="1" y="10533"/>
                  </a:cubicBezTo>
                  <a:cubicBezTo>
                    <a:pt x="1" y="16328"/>
                    <a:pt x="4611" y="19077"/>
                    <a:pt x="10216" y="19077"/>
                  </a:cubicBezTo>
                  <a:cubicBezTo>
                    <a:pt x="15799" y="19077"/>
                    <a:pt x="20283" y="16349"/>
                    <a:pt x="20283" y="10533"/>
                  </a:cubicBezTo>
                  <a:cubicBezTo>
                    <a:pt x="20283" y="4717"/>
                    <a:pt x="13050" y="0"/>
                    <a:pt x="10152" y="0"/>
                  </a:cubicBezTo>
                  <a:close/>
                </a:path>
              </a:pathLst>
            </a:custGeom>
            <a:solidFill>
              <a:srgbClr val="FCF69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47"/>
            <p:cNvSpPr/>
            <p:nvPr/>
          </p:nvSpPr>
          <p:spPr>
            <a:xfrm rot="89070">
              <a:off x="5389850" y="3494734"/>
              <a:ext cx="424683" cy="286130"/>
            </a:xfrm>
            <a:custGeom>
              <a:avLst/>
              <a:gdLst/>
              <a:ahLst/>
              <a:cxnLst/>
              <a:rect l="l" t="t" r="r" b="b"/>
              <a:pathLst>
                <a:path w="4252" h="2865" extrusionOk="0">
                  <a:moveTo>
                    <a:pt x="2168" y="1"/>
                  </a:moveTo>
                  <a:cubicBezTo>
                    <a:pt x="1907" y="1"/>
                    <a:pt x="1481" y="111"/>
                    <a:pt x="1016" y="680"/>
                  </a:cubicBezTo>
                  <a:cubicBezTo>
                    <a:pt x="233" y="1611"/>
                    <a:pt x="1" y="2499"/>
                    <a:pt x="741" y="2710"/>
                  </a:cubicBezTo>
                  <a:cubicBezTo>
                    <a:pt x="1041" y="2796"/>
                    <a:pt x="1447" y="2865"/>
                    <a:pt x="1869" y="2865"/>
                  </a:cubicBezTo>
                  <a:cubicBezTo>
                    <a:pt x="2486" y="2865"/>
                    <a:pt x="3139" y="2718"/>
                    <a:pt x="3554" y="2266"/>
                  </a:cubicBezTo>
                  <a:cubicBezTo>
                    <a:pt x="4252" y="1505"/>
                    <a:pt x="3363" y="384"/>
                    <a:pt x="2433" y="45"/>
                  </a:cubicBezTo>
                  <a:cubicBezTo>
                    <a:pt x="2433" y="45"/>
                    <a:pt x="2334" y="1"/>
                    <a:pt x="2168" y="1"/>
                  </a:cubicBez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47"/>
            <p:cNvSpPr/>
            <p:nvPr/>
          </p:nvSpPr>
          <p:spPr>
            <a:xfrm rot="89070">
              <a:off x="4396357" y="3614339"/>
              <a:ext cx="369750" cy="238392"/>
            </a:xfrm>
            <a:custGeom>
              <a:avLst/>
              <a:gdLst/>
              <a:ahLst/>
              <a:cxnLst/>
              <a:rect l="l" t="t" r="r" b="b"/>
              <a:pathLst>
                <a:path w="3702" h="2387" extrusionOk="0">
                  <a:moveTo>
                    <a:pt x="2411" y="0"/>
                  </a:moveTo>
                  <a:cubicBezTo>
                    <a:pt x="2411" y="0"/>
                    <a:pt x="0" y="1671"/>
                    <a:pt x="1185" y="2327"/>
                  </a:cubicBezTo>
                  <a:cubicBezTo>
                    <a:pt x="1265" y="2368"/>
                    <a:pt x="1372" y="2386"/>
                    <a:pt x="1496" y="2386"/>
                  </a:cubicBezTo>
                  <a:cubicBezTo>
                    <a:pt x="2263" y="2386"/>
                    <a:pt x="3702" y="1714"/>
                    <a:pt x="3702" y="1714"/>
                  </a:cubicBezTo>
                  <a:lnTo>
                    <a:pt x="2411" y="0"/>
                  </a:lnTo>
                  <a:close/>
                </a:path>
              </a:pathLst>
            </a:custGeom>
            <a:solidFill>
              <a:srgbClr val="FCF69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47"/>
            <p:cNvSpPr/>
            <p:nvPr/>
          </p:nvSpPr>
          <p:spPr>
            <a:xfrm rot="89070">
              <a:off x="4459684" y="3596628"/>
              <a:ext cx="325404" cy="274446"/>
            </a:xfrm>
            <a:custGeom>
              <a:avLst/>
              <a:gdLst/>
              <a:ahLst/>
              <a:cxnLst/>
              <a:rect l="l" t="t" r="r" b="b"/>
              <a:pathLst>
                <a:path w="3258" h="2748" extrusionOk="0">
                  <a:moveTo>
                    <a:pt x="1778" y="0"/>
                  </a:moveTo>
                  <a:cubicBezTo>
                    <a:pt x="1744" y="0"/>
                    <a:pt x="1708" y="12"/>
                    <a:pt x="1672" y="40"/>
                  </a:cubicBezTo>
                  <a:cubicBezTo>
                    <a:pt x="1503" y="146"/>
                    <a:pt x="1" y="1225"/>
                    <a:pt x="43" y="2050"/>
                  </a:cubicBezTo>
                  <a:cubicBezTo>
                    <a:pt x="64" y="2325"/>
                    <a:pt x="234" y="2557"/>
                    <a:pt x="466" y="2663"/>
                  </a:cubicBezTo>
                  <a:cubicBezTo>
                    <a:pt x="593" y="2726"/>
                    <a:pt x="741" y="2748"/>
                    <a:pt x="889" y="2748"/>
                  </a:cubicBezTo>
                  <a:cubicBezTo>
                    <a:pt x="1651" y="2748"/>
                    <a:pt x="2856" y="2198"/>
                    <a:pt x="3131" y="2050"/>
                  </a:cubicBezTo>
                  <a:cubicBezTo>
                    <a:pt x="3237" y="2007"/>
                    <a:pt x="3258" y="1902"/>
                    <a:pt x="3216" y="1817"/>
                  </a:cubicBezTo>
                  <a:cubicBezTo>
                    <a:pt x="3185" y="1755"/>
                    <a:pt x="3120" y="1716"/>
                    <a:pt x="3054" y="1716"/>
                  </a:cubicBezTo>
                  <a:cubicBezTo>
                    <a:pt x="3030" y="1716"/>
                    <a:pt x="3006" y="1721"/>
                    <a:pt x="2983" y="1732"/>
                  </a:cubicBezTo>
                  <a:cubicBezTo>
                    <a:pt x="2352" y="2048"/>
                    <a:pt x="1386" y="2393"/>
                    <a:pt x="881" y="2393"/>
                  </a:cubicBezTo>
                  <a:cubicBezTo>
                    <a:pt x="778" y="2393"/>
                    <a:pt x="693" y="2378"/>
                    <a:pt x="635" y="2346"/>
                  </a:cubicBezTo>
                  <a:cubicBezTo>
                    <a:pt x="424" y="2240"/>
                    <a:pt x="403" y="2113"/>
                    <a:pt x="403" y="2028"/>
                  </a:cubicBezTo>
                  <a:cubicBezTo>
                    <a:pt x="382" y="1542"/>
                    <a:pt x="1291" y="738"/>
                    <a:pt x="1862" y="337"/>
                  </a:cubicBezTo>
                  <a:cubicBezTo>
                    <a:pt x="2016" y="217"/>
                    <a:pt x="1921" y="0"/>
                    <a:pt x="177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47"/>
            <p:cNvSpPr/>
            <p:nvPr/>
          </p:nvSpPr>
          <p:spPr>
            <a:xfrm rot="89070">
              <a:off x="5222758" y="2358020"/>
              <a:ext cx="716229" cy="453814"/>
            </a:xfrm>
            <a:custGeom>
              <a:avLst/>
              <a:gdLst/>
              <a:ahLst/>
              <a:cxnLst/>
              <a:rect l="l" t="t" r="r" b="b"/>
              <a:pathLst>
                <a:path w="7171" h="4544" extrusionOk="0">
                  <a:moveTo>
                    <a:pt x="2750" y="1"/>
                  </a:moveTo>
                  <a:cubicBezTo>
                    <a:pt x="2689" y="1"/>
                    <a:pt x="2626" y="6"/>
                    <a:pt x="2560" y="18"/>
                  </a:cubicBezTo>
                  <a:cubicBezTo>
                    <a:pt x="1" y="462"/>
                    <a:pt x="2771" y="4544"/>
                    <a:pt x="2771" y="4544"/>
                  </a:cubicBezTo>
                  <a:cubicBezTo>
                    <a:pt x="3375" y="3633"/>
                    <a:pt x="4134" y="3454"/>
                    <a:pt x="4637" y="3454"/>
                  </a:cubicBezTo>
                  <a:cubicBezTo>
                    <a:pt x="4963" y="3454"/>
                    <a:pt x="5182" y="3529"/>
                    <a:pt x="5182" y="3529"/>
                  </a:cubicBezTo>
                  <a:cubicBezTo>
                    <a:pt x="5182" y="3529"/>
                    <a:pt x="7170" y="1943"/>
                    <a:pt x="5944" y="927"/>
                  </a:cubicBezTo>
                  <a:cubicBezTo>
                    <a:pt x="5681" y="712"/>
                    <a:pt x="5445" y="629"/>
                    <a:pt x="5237" y="629"/>
                  </a:cubicBezTo>
                  <a:cubicBezTo>
                    <a:pt x="4526" y="629"/>
                    <a:pt x="4146" y="1604"/>
                    <a:pt x="4146" y="1604"/>
                  </a:cubicBezTo>
                  <a:cubicBezTo>
                    <a:pt x="4146" y="1604"/>
                    <a:pt x="3788" y="1"/>
                    <a:pt x="2750" y="1"/>
                  </a:cubicBezTo>
                  <a:close/>
                </a:path>
              </a:pathLst>
            </a:custGeom>
            <a:solidFill>
              <a:srgbClr val="CA1E49"/>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47"/>
            <p:cNvSpPr/>
            <p:nvPr/>
          </p:nvSpPr>
          <p:spPr>
            <a:xfrm rot="89070">
              <a:off x="4851581" y="3010790"/>
              <a:ext cx="652007" cy="513337"/>
            </a:xfrm>
            <a:custGeom>
              <a:avLst/>
              <a:gdLst/>
              <a:ahLst/>
              <a:cxnLst/>
              <a:rect l="l" t="t" r="r" b="b"/>
              <a:pathLst>
                <a:path w="6528" h="5140" extrusionOk="0">
                  <a:moveTo>
                    <a:pt x="1281" y="1"/>
                  </a:moveTo>
                  <a:cubicBezTo>
                    <a:pt x="538" y="1"/>
                    <a:pt x="0" y="640"/>
                    <a:pt x="70" y="1565"/>
                  </a:cubicBezTo>
                  <a:cubicBezTo>
                    <a:pt x="197" y="3214"/>
                    <a:pt x="3264" y="5139"/>
                    <a:pt x="3264" y="5139"/>
                  </a:cubicBezTo>
                  <a:cubicBezTo>
                    <a:pt x="3264" y="5139"/>
                    <a:pt x="6309" y="3236"/>
                    <a:pt x="6457" y="1565"/>
                  </a:cubicBezTo>
                  <a:cubicBezTo>
                    <a:pt x="6528" y="640"/>
                    <a:pt x="5989" y="1"/>
                    <a:pt x="5247" y="1"/>
                  </a:cubicBezTo>
                  <a:cubicBezTo>
                    <a:pt x="4648" y="1"/>
                    <a:pt x="3916" y="418"/>
                    <a:pt x="3264" y="1438"/>
                  </a:cubicBezTo>
                  <a:cubicBezTo>
                    <a:pt x="2612" y="418"/>
                    <a:pt x="1880" y="1"/>
                    <a:pt x="1281" y="1"/>
                  </a:cubicBezTo>
                  <a:close/>
                </a:path>
              </a:pathLst>
            </a:custGeom>
            <a:solidFill>
              <a:srgbClr val="DB3372"/>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47"/>
            <p:cNvSpPr/>
            <p:nvPr/>
          </p:nvSpPr>
          <p:spPr>
            <a:xfrm rot="89070">
              <a:off x="5069774" y="3013506"/>
              <a:ext cx="432973" cy="513437"/>
            </a:xfrm>
            <a:custGeom>
              <a:avLst/>
              <a:gdLst/>
              <a:ahLst/>
              <a:cxnLst/>
              <a:rect l="l" t="t" r="r" b="b"/>
              <a:pathLst>
                <a:path w="4335" h="5141" extrusionOk="0">
                  <a:moveTo>
                    <a:pt x="3040" y="0"/>
                  </a:moveTo>
                  <a:cubicBezTo>
                    <a:pt x="3028" y="0"/>
                    <a:pt x="3016" y="0"/>
                    <a:pt x="3003" y="1"/>
                  </a:cubicBezTo>
                  <a:cubicBezTo>
                    <a:pt x="3913" y="529"/>
                    <a:pt x="4272" y="1566"/>
                    <a:pt x="2750" y="3173"/>
                  </a:cubicBezTo>
                  <a:cubicBezTo>
                    <a:pt x="1764" y="4227"/>
                    <a:pt x="903" y="4413"/>
                    <a:pt x="418" y="4413"/>
                  </a:cubicBezTo>
                  <a:cubicBezTo>
                    <a:pt x="153" y="4413"/>
                    <a:pt x="0" y="4358"/>
                    <a:pt x="0" y="4357"/>
                  </a:cubicBezTo>
                  <a:lnTo>
                    <a:pt x="0" y="4357"/>
                  </a:lnTo>
                  <a:cubicBezTo>
                    <a:pt x="592" y="4823"/>
                    <a:pt x="1079" y="5140"/>
                    <a:pt x="1079" y="5140"/>
                  </a:cubicBezTo>
                  <a:cubicBezTo>
                    <a:pt x="1079" y="5140"/>
                    <a:pt x="4124" y="3237"/>
                    <a:pt x="4272" y="1566"/>
                  </a:cubicBezTo>
                  <a:cubicBezTo>
                    <a:pt x="4335" y="629"/>
                    <a:pt x="3783" y="0"/>
                    <a:pt x="3040" y="0"/>
                  </a:cubicBezTo>
                  <a:close/>
                </a:path>
              </a:pathLst>
            </a:custGeom>
            <a:solidFill>
              <a:srgbClr val="9B004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47"/>
            <p:cNvSpPr/>
            <p:nvPr/>
          </p:nvSpPr>
          <p:spPr>
            <a:xfrm rot="89070">
              <a:off x="4809584" y="3041979"/>
              <a:ext cx="215538" cy="316891"/>
            </a:xfrm>
            <a:custGeom>
              <a:avLst/>
              <a:gdLst/>
              <a:ahLst/>
              <a:cxnLst/>
              <a:rect l="l" t="t" r="r" b="b"/>
              <a:pathLst>
                <a:path w="2158" h="3173" extrusionOk="0">
                  <a:moveTo>
                    <a:pt x="1649" y="0"/>
                  </a:moveTo>
                  <a:lnTo>
                    <a:pt x="1649" y="0"/>
                  </a:lnTo>
                  <a:cubicBezTo>
                    <a:pt x="1" y="1323"/>
                    <a:pt x="2015" y="3038"/>
                    <a:pt x="2150" y="3165"/>
                  </a:cubicBezTo>
                  <a:lnTo>
                    <a:pt x="2150" y="3165"/>
                  </a:lnTo>
                  <a:cubicBezTo>
                    <a:pt x="933" y="1834"/>
                    <a:pt x="1649" y="1"/>
                    <a:pt x="1649" y="0"/>
                  </a:cubicBezTo>
                  <a:close/>
                  <a:moveTo>
                    <a:pt x="2150" y="3165"/>
                  </a:moveTo>
                  <a:cubicBezTo>
                    <a:pt x="2152" y="3168"/>
                    <a:pt x="2155" y="3170"/>
                    <a:pt x="2157" y="3173"/>
                  </a:cubicBezTo>
                  <a:cubicBezTo>
                    <a:pt x="2158" y="3173"/>
                    <a:pt x="2155" y="3170"/>
                    <a:pt x="2150" y="3165"/>
                  </a:cubicBezTo>
                  <a:close/>
                </a:path>
              </a:pathLst>
            </a:custGeom>
            <a:solidFill>
              <a:srgbClr val="DB8D99"/>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47"/>
            <p:cNvSpPr/>
            <p:nvPr/>
          </p:nvSpPr>
          <p:spPr>
            <a:xfrm rot="89070">
              <a:off x="5637041" y="3031145"/>
              <a:ext cx="652107" cy="513337"/>
            </a:xfrm>
            <a:custGeom>
              <a:avLst/>
              <a:gdLst/>
              <a:ahLst/>
              <a:cxnLst/>
              <a:rect l="l" t="t" r="r" b="b"/>
              <a:pathLst>
                <a:path w="6529" h="5140" extrusionOk="0">
                  <a:moveTo>
                    <a:pt x="1281" y="1"/>
                  </a:moveTo>
                  <a:cubicBezTo>
                    <a:pt x="539" y="1"/>
                    <a:pt x="1" y="640"/>
                    <a:pt x="71" y="1565"/>
                  </a:cubicBezTo>
                  <a:cubicBezTo>
                    <a:pt x="198" y="3214"/>
                    <a:pt x="3264" y="5139"/>
                    <a:pt x="3264" y="5139"/>
                  </a:cubicBezTo>
                  <a:cubicBezTo>
                    <a:pt x="3264" y="5139"/>
                    <a:pt x="6310" y="3236"/>
                    <a:pt x="6458" y="1565"/>
                  </a:cubicBezTo>
                  <a:cubicBezTo>
                    <a:pt x="6528" y="640"/>
                    <a:pt x="5990" y="1"/>
                    <a:pt x="5248" y="1"/>
                  </a:cubicBezTo>
                  <a:cubicBezTo>
                    <a:pt x="4648" y="1"/>
                    <a:pt x="3916" y="418"/>
                    <a:pt x="3264" y="1438"/>
                  </a:cubicBezTo>
                  <a:cubicBezTo>
                    <a:pt x="2613" y="418"/>
                    <a:pt x="1881" y="1"/>
                    <a:pt x="1281" y="1"/>
                  </a:cubicBezTo>
                  <a:close/>
                </a:path>
              </a:pathLst>
            </a:custGeom>
            <a:solidFill>
              <a:srgbClr val="DB3372"/>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47"/>
            <p:cNvSpPr/>
            <p:nvPr/>
          </p:nvSpPr>
          <p:spPr>
            <a:xfrm rot="89070">
              <a:off x="5855235" y="3033861"/>
              <a:ext cx="433073" cy="513437"/>
            </a:xfrm>
            <a:custGeom>
              <a:avLst/>
              <a:gdLst/>
              <a:ahLst/>
              <a:cxnLst/>
              <a:rect l="l" t="t" r="r" b="b"/>
              <a:pathLst>
                <a:path w="4336" h="5141" extrusionOk="0">
                  <a:moveTo>
                    <a:pt x="3042" y="0"/>
                  </a:moveTo>
                  <a:cubicBezTo>
                    <a:pt x="3029" y="0"/>
                    <a:pt x="3017" y="0"/>
                    <a:pt x="3004" y="1"/>
                  </a:cubicBezTo>
                  <a:cubicBezTo>
                    <a:pt x="3913" y="529"/>
                    <a:pt x="4273" y="1566"/>
                    <a:pt x="2750" y="3173"/>
                  </a:cubicBezTo>
                  <a:cubicBezTo>
                    <a:pt x="1781" y="4209"/>
                    <a:pt x="932" y="4398"/>
                    <a:pt x="443" y="4398"/>
                  </a:cubicBezTo>
                  <a:cubicBezTo>
                    <a:pt x="163" y="4398"/>
                    <a:pt x="1" y="4336"/>
                    <a:pt x="1" y="4336"/>
                  </a:cubicBezTo>
                  <a:lnTo>
                    <a:pt x="1" y="4336"/>
                  </a:lnTo>
                  <a:cubicBezTo>
                    <a:pt x="593" y="4823"/>
                    <a:pt x="1079" y="5140"/>
                    <a:pt x="1079" y="5140"/>
                  </a:cubicBezTo>
                  <a:cubicBezTo>
                    <a:pt x="1079" y="5140"/>
                    <a:pt x="4125" y="3237"/>
                    <a:pt x="4273" y="1566"/>
                  </a:cubicBezTo>
                  <a:cubicBezTo>
                    <a:pt x="4335" y="629"/>
                    <a:pt x="3804" y="0"/>
                    <a:pt x="3042" y="0"/>
                  </a:cubicBezTo>
                  <a:close/>
                </a:path>
              </a:pathLst>
            </a:custGeom>
            <a:solidFill>
              <a:srgbClr val="9B004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47"/>
            <p:cNvSpPr/>
            <p:nvPr/>
          </p:nvSpPr>
          <p:spPr>
            <a:xfrm rot="89070">
              <a:off x="5590751" y="3062305"/>
              <a:ext cx="221930" cy="316891"/>
            </a:xfrm>
            <a:custGeom>
              <a:avLst/>
              <a:gdLst/>
              <a:ahLst/>
              <a:cxnLst/>
              <a:rect l="l" t="t" r="r" b="b"/>
              <a:pathLst>
                <a:path w="2222" h="3173" extrusionOk="0">
                  <a:moveTo>
                    <a:pt x="1693" y="0"/>
                  </a:moveTo>
                  <a:lnTo>
                    <a:pt x="1693" y="0"/>
                  </a:lnTo>
                  <a:cubicBezTo>
                    <a:pt x="1" y="1375"/>
                    <a:pt x="2222" y="3173"/>
                    <a:pt x="2222" y="3173"/>
                  </a:cubicBezTo>
                  <a:cubicBezTo>
                    <a:pt x="974" y="1840"/>
                    <a:pt x="1693" y="1"/>
                    <a:pt x="1693" y="0"/>
                  </a:cubicBezTo>
                  <a:close/>
                </a:path>
              </a:pathLst>
            </a:custGeom>
            <a:solidFill>
              <a:srgbClr val="DB8D99"/>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47"/>
            <p:cNvSpPr/>
            <p:nvPr/>
          </p:nvSpPr>
          <p:spPr>
            <a:xfrm rot="89070">
              <a:off x="5509719" y="3999123"/>
              <a:ext cx="120553" cy="131131"/>
            </a:xfrm>
            <a:custGeom>
              <a:avLst/>
              <a:gdLst/>
              <a:ahLst/>
              <a:cxnLst/>
              <a:rect l="l" t="t" r="r" b="b"/>
              <a:pathLst>
                <a:path w="1207" h="1313" extrusionOk="0">
                  <a:moveTo>
                    <a:pt x="22" y="1"/>
                  </a:moveTo>
                  <a:lnTo>
                    <a:pt x="466" y="635"/>
                  </a:lnTo>
                  <a:lnTo>
                    <a:pt x="1" y="1312"/>
                  </a:lnTo>
                  <a:lnTo>
                    <a:pt x="276" y="1312"/>
                  </a:lnTo>
                  <a:lnTo>
                    <a:pt x="466" y="1016"/>
                  </a:lnTo>
                  <a:cubicBezTo>
                    <a:pt x="508" y="931"/>
                    <a:pt x="551" y="868"/>
                    <a:pt x="593" y="783"/>
                  </a:cubicBezTo>
                  <a:cubicBezTo>
                    <a:pt x="656" y="868"/>
                    <a:pt x="699" y="953"/>
                    <a:pt x="741" y="1016"/>
                  </a:cubicBezTo>
                  <a:lnTo>
                    <a:pt x="931" y="1312"/>
                  </a:lnTo>
                  <a:lnTo>
                    <a:pt x="1206" y="1312"/>
                  </a:lnTo>
                  <a:lnTo>
                    <a:pt x="741" y="635"/>
                  </a:lnTo>
                  <a:lnTo>
                    <a:pt x="1185" y="1"/>
                  </a:lnTo>
                  <a:lnTo>
                    <a:pt x="931" y="1"/>
                  </a:lnTo>
                  <a:lnTo>
                    <a:pt x="741" y="276"/>
                  </a:lnTo>
                  <a:cubicBezTo>
                    <a:pt x="699" y="360"/>
                    <a:pt x="656" y="424"/>
                    <a:pt x="614" y="508"/>
                  </a:cubicBezTo>
                  <a:cubicBezTo>
                    <a:pt x="572" y="424"/>
                    <a:pt x="530" y="360"/>
                    <a:pt x="487" y="276"/>
                  </a:cubicBezTo>
                  <a:lnTo>
                    <a:pt x="297" y="1"/>
                  </a:ln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47"/>
            <p:cNvSpPr/>
            <p:nvPr/>
          </p:nvSpPr>
          <p:spPr>
            <a:xfrm rot="89070">
              <a:off x="6736292" y="3167381"/>
              <a:ext cx="327402" cy="263959"/>
            </a:xfrm>
            <a:custGeom>
              <a:avLst/>
              <a:gdLst/>
              <a:ahLst/>
              <a:cxnLst/>
              <a:rect l="l" t="t" r="r" b="b"/>
              <a:pathLst>
                <a:path w="3278" h="2643" extrusionOk="0">
                  <a:moveTo>
                    <a:pt x="2663" y="1"/>
                  </a:moveTo>
                  <a:cubicBezTo>
                    <a:pt x="1" y="1"/>
                    <a:pt x="443" y="2601"/>
                    <a:pt x="443" y="2601"/>
                  </a:cubicBezTo>
                  <a:cubicBezTo>
                    <a:pt x="631" y="2629"/>
                    <a:pt x="806" y="2642"/>
                    <a:pt x="970" y="2642"/>
                  </a:cubicBezTo>
                  <a:cubicBezTo>
                    <a:pt x="3277" y="2642"/>
                    <a:pt x="3277" y="42"/>
                    <a:pt x="3277" y="42"/>
                  </a:cubicBezTo>
                  <a:cubicBezTo>
                    <a:pt x="3056" y="14"/>
                    <a:pt x="2852" y="1"/>
                    <a:pt x="2663" y="1"/>
                  </a:cubicBezTo>
                  <a:close/>
                </a:path>
              </a:pathLst>
            </a:custGeom>
            <a:solidFill>
              <a:srgbClr val="82C85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47"/>
            <p:cNvSpPr/>
            <p:nvPr/>
          </p:nvSpPr>
          <p:spPr>
            <a:xfrm rot="89070">
              <a:off x="6775813" y="3215256"/>
              <a:ext cx="196561" cy="200741"/>
            </a:xfrm>
            <a:custGeom>
              <a:avLst/>
              <a:gdLst/>
              <a:ahLst/>
              <a:cxnLst/>
              <a:rect l="l" t="t" r="r" b="b"/>
              <a:pathLst>
                <a:path w="1968" h="2010" extrusionOk="0">
                  <a:moveTo>
                    <a:pt x="1968" y="0"/>
                  </a:moveTo>
                  <a:cubicBezTo>
                    <a:pt x="1566" y="846"/>
                    <a:pt x="1" y="1692"/>
                    <a:pt x="1" y="1692"/>
                  </a:cubicBezTo>
                  <a:cubicBezTo>
                    <a:pt x="1" y="1798"/>
                    <a:pt x="1" y="1904"/>
                    <a:pt x="1" y="2009"/>
                  </a:cubicBezTo>
                  <a:cubicBezTo>
                    <a:pt x="910" y="1671"/>
                    <a:pt x="1629" y="931"/>
                    <a:pt x="1968" y="0"/>
                  </a:cubicBezTo>
                  <a:close/>
                </a:path>
              </a:pathLst>
            </a:custGeom>
            <a:solidFill>
              <a:srgbClr val="62943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47"/>
            <p:cNvSpPr/>
            <p:nvPr/>
          </p:nvSpPr>
          <p:spPr>
            <a:xfrm rot="89070">
              <a:off x="6379516" y="3236945"/>
              <a:ext cx="325904" cy="255870"/>
            </a:xfrm>
            <a:custGeom>
              <a:avLst/>
              <a:gdLst/>
              <a:ahLst/>
              <a:cxnLst/>
              <a:rect l="l" t="t" r="r" b="b"/>
              <a:pathLst>
                <a:path w="3263" h="2562" extrusionOk="0">
                  <a:moveTo>
                    <a:pt x="808" y="0"/>
                  </a:moveTo>
                  <a:cubicBezTo>
                    <a:pt x="567" y="0"/>
                    <a:pt x="298" y="25"/>
                    <a:pt x="0" y="78"/>
                  </a:cubicBezTo>
                  <a:cubicBezTo>
                    <a:pt x="0" y="78"/>
                    <a:pt x="123" y="2561"/>
                    <a:pt x="2299" y="2561"/>
                  </a:cubicBezTo>
                  <a:cubicBezTo>
                    <a:pt x="2507" y="2561"/>
                    <a:pt x="2734" y="2539"/>
                    <a:pt x="2982" y="2489"/>
                  </a:cubicBezTo>
                  <a:cubicBezTo>
                    <a:pt x="2982" y="2489"/>
                    <a:pt x="3262" y="0"/>
                    <a:pt x="808" y="0"/>
                  </a:cubicBezTo>
                  <a:close/>
                </a:path>
              </a:pathLst>
            </a:custGeom>
            <a:solidFill>
              <a:srgbClr val="80C353"/>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47"/>
            <p:cNvSpPr/>
            <p:nvPr/>
          </p:nvSpPr>
          <p:spPr>
            <a:xfrm rot="89070">
              <a:off x="6471946" y="3287719"/>
              <a:ext cx="205051" cy="190254"/>
            </a:xfrm>
            <a:custGeom>
              <a:avLst/>
              <a:gdLst/>
              <a:ahLst/>
              <a:cxnLst/>
              <a:rect l="l" t="t" r="r" b="b"/>
              <a:pathLst>
                <a:path w="2053" h="1905" extrusionOk="0">
                  <a:moveTo>
                    <a:pt x="1" y="1"/>
                  </a:moveTo>
                  <a:lnTo>
                    <a:pt x="1" y="1"/>
                  </a:lnTo>
                  <a:cubicBezTo>
                    <a:pt x="381" y="910"/>
                    <a:pt x="1122" y="1587"/>
                    <a:pt x="2052" y="1904"/>
                  </a:cubicBezTo>
                  <a:lnTo>
                    <a:pt x="2052" y="1587"/>
                  </a:lnTo>
                  <a:cubicBezTo>
                    <a:pt x="2052" y="1587"/>
                    <a:pt x="445" y="804"/>
                    <a:pt x="1" y="1"/>
                  </a:cubicBezTo>
                  <a:close/>
                </a:path>
              </a:pathLst>
            </a:custGeom>
            <a:solidFill>
              <a:srgbClr val="62943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47"/>
            <p:cNvSpPr/>
            <p:nvPr/>
          </p:nvSpPr>
          <p:spPr>
            <a:xfrm rot="89070">
              <a:off x="6543843" y="3044535"/>
              <a:ext cx="363458" cy="673830"/>
            </a:xfrm>
            <a:custGeom>
              <a:avLst/>
              <a:gdLst/>
              <a:ahLst/>
              <a:cxnLst/>
              <a:rect l="l" t="t" r="r" b="b"/>
              <a:pathLst>
                <a:path w="3639" h="6747" extrusionOk="0">
                  <a:moveTo>
                    <a:pt x="1566" y="0"/>
                  </a:moveTo>
                  <a:lnTo>
                    <a:pt x="1079" y="148"/>
                  </a:lnTo>
                  <a:cubicBezTo>
                    <a:pt x="1079" y="148"/>
                    <a:pt x="2391" y="3955"/>
                    <a:pt x="1" y="6472"/>
                  </a:cubicBezTo>
                  <a:cubicBezTo>
                    <a:pt x="267" y="6655"/>
                    <a:pt x="572" y="6746"/>
                    <a:pt x="885" y="6746"/>
                  </a:cubicBezTo>
                  <a:cubicBezTo>
                    <a:pt x="971" y="6746"/>
                    <a:pt x="1057" y="6739"/>
                    <a:pt x="1143" y="6726"/>
                  </a:cubicBezTo>
                  <a:cubicBezTo>
                    <a:pt x="1143" y="6726"/>
                    <a:pt x="3638" y="3130"/>
                    <a:pt x="1566" y="0"/>
                  </a:cubicBezTo>
                  <a:close/>
                </a:path>
              </a:pathLst>
            </a:custGeom>
            <a:solidFill>
              <a:srgbClr val="6BA73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47"/>
            <p:cNvSpPr/>
            <p:nvPr/>
          </p:nvSpPr>
          <p:spPr>
            <a:xfrm rot="89070">
              <a:off x="6622087" y="3043451"/>
              <a:ext cx="285253" cy="673830"/>
            </a:xfrm>
            <a:custGeom>
              <a:avLst/>
              <a:gdLst/>
              <a:ahLst/>
              <a:cxnLst/>
              <a:rect l="l" t="t" r="r" b="b"/>
              <a:pathLst>
                <a:path w="2856" h="6747" extrusionOk="0">
                  <a:moveTo>
                    <a:pt x="783" y="0"/>
                  </a:moveTo>
                  <a:lnTo>
                    <a:pt x="592" y="64"/>
                  </a:lnTo>
                  <a:cubicBezTo>
                    <a:pt x="592" y="64"/>
                    <a:pt x="2707" y="2517"/>
                    <a:pt x="0" y="6747"/>
                  </a:cubicBezTo>
                  <a:lnTo>
                    <a:pt x="339" y="6747"/>
                  </a:lnTo>
                  <a:cubicBezTo>
                    <a:pt x="339" y="6747"/>
                    <a:pt x="2855" y="3130"/>
                    <a:pt x="783" y="0"/>
                  </a:cubicBezTo>
                  <a:close/>
                </a:path>
              </a:pathLst>
            </a:custGeom>
            <a:solidFill>
              <a:srgbClr val="62943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47"/>
            <p:cNvSpPr/>
            <p:nvPr/>
          </p:nvSpPr>
          <p:spPr>
            <a:xfrm rot="89070">
              <a:off x="6332001" y="2663984"/>
              <a:ext cx="635727" cy="515734"/>
            </a:xfrm>
            <a:custGeom>
              <a:avLst/>
              <a:gdLst/>
              <a:ahLst/>
              <a:cxnLst/>
              <a:rect l="l" t="t" r="r" b="b"/>
              <a:pathLst>
                <a:path w="6365" h="5164" extrusionOk="0">
                  <a:moveTo>
                    <a:pt x="4535" y="0"/>
                  </a:moveTo>
                  <a:cubicBezTo>
                    <a:pt x="3869" y="0"/>
                    <a:pt x="3198" y="379"/>
                    <a:pt x="3002" y="1040"/>
                  </a:cubicBezTo>
                  <a:cubicBezTo>
                    <a:pt x="2726" y="763"/>
                    <a:pt x="2357" y="637"/>
                    <a:pt x="1983" y="637"/>
                  </a:cubicBezTo>
                  <a:cubicBezTo>
                    <a:pt x="1012" y="637"/>
                    <a:pt x="0" y="1486"/>
                    <a:pt x="443" y="2753"/>
                  </a:cubicBezTo>
                  <a:cubicBezTo>
                    <a:pt x="1120" y="4635"/>
                    <a:pt x="4017" y="5164"/>
                    <a:pt x="4017" y="5164"/>
                  </a:cubicBezTo>
                  <a:cubicBezTo>
                    <a:pt x="4017" y="5164"/>
                    <a:pt x="6365" y="3345"/>
                    <a:pt x="6069" y="1357"/>
                  </a:cubicBezTo>
                  <a:cubicBezTo>
                    <a:pt x="5928" y="416"/>
                    <a:pt x="5234" y="0"/>
                    <a:pt x="4535" y="0"/>
                  </a:cubicBezTo>
                  <a:close/>
                </a:path>
              </a:pathLst>
            </a:custGeom>
            <a:solidFill>
              <a:srgbClr val="D3647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47"/>
            <p:cNvSpPr/>
            <p:nvPr/>
          </p:nvSpPr>
          <p:spPr>
            <a:xfrm rot="89070">
              <a:off x="6336617" y="2785663"/>
              <a:ext cx="534550" cy="392893"/>
            </a:xfrm>
            <a:custGeom>
              <a:avLst/>
              <a:gdLst/>
              <a:ahLst/>
              <a:cxnLst/>
              <a:rect l="l" t="t" r="r" b="b"/>
              <a:pathLst>
                <a:path w="5352" h="3934" extrusionOk="0">
                  <a:moveTo>
                    <a:pt x="635" y="0"/>
                  </a:moveTo>
                  <a:lnTo>
                    <a:pt x="635" y="0"/>
                  </a:lnTo>
                  <a:cubicBezTo>
                    <a:pt x="275" y="423"/>
                    <a:pt x="169" y="994"/>
                    <a:pt x="381" y="1523"/>
                  </a:cubicBezTo>
                  <a:cubicBezTo>
                    <a:pt x="1058" y="3405"/>
                    <a:pt x="3955" y="3934"/>
                    <a:pt x="3955" y="3934"/>
                  </a:cubicBezTo>
                  <a:cubicBezTo>
                    <a:pt x="4484" y="3490"/>
                    <a:pt x="4949" y="2982"/>
                    <a:pt x="5351" y="2432"/>
                  </a:cubicBezTo>
                  <a:lnTo>
                    <a:pt x="5351" y="2432"/>
                  </a:lnTo>
                  <a:cubicBezTo>
                    <a:pt x="5351" y="2432"/>
                    <a:pt x="4467" y="3034"/>
                    <a:pt x="3365" y="3034"/>
                  </a:cubicBezTo>
                  <a:cubicBezTo>
                    <a:pt x="2840" y="3034"/>
                    <a:pt x="2266" y="2898"/>
                    <a:pt x="1713" y="2496"/>
                  </a:cubicBezTo>
                  <a:cubicBezTo>
                    <a:pt x="0" y="1269"/>
                    <a:pt x="487" y="339"/>
                    <a:pt x="635" y="0"/>
                  </a:cubicBezTo>
                  <a:close/>
                </a:path>
              </a:pathLst>
            </a:custGeom>
            <a:solidFill>
              <a:srgbClr val="B7506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47"/>
            <p:cNvSpPr/>
            <p:nvPr/>
          </p:nvSpPr>
          <p:spPr>
            <a:xfrm rot="89070">
              <a:off x="6780767" y="2692202"/>
              <a:ext cx="63722" cy="53131"/>
            </a:xfrm>
            <a:custGeom>
              <a:avLst/>
              <a:gdLst/>
              <a:ahLst/>
              <a:cxnLst/>
              <a:rect l="l" t="t" r="r" b="b"/>
              <a:pathLst>
                <a:path w="638" h="532" extrusionOk="0">
                  <a:moveTo>
                    <a:pt x="305" y="1"/>
                  </a:moveTo>
                  <a:cubicBezTo>
                    <a:pt x="275" y="1"/>
                    <a:pt x="244" y="6"/>
                    <a:pt x="212" y="16"/>
                  </a:cubicBezTo>
                  <a:cubicBezTo>
                    <a:pt x="85" y="37"/>
                    <a:pt x="0" y="143"/>
                    <a:pt x="21" y="270"/>
                  </a:cubicBezTo>
                  <a:cubicBezTo>
                    <a:pt x="35" y="430"/>
                    <a:pt x="166" y="531"/>
                    <a:pt x="298" y="531"/>
                  </a:cubicBezTo>
                  <a:cubicBezTo>
                    <a:pt x="375" y="531"/>
                    <a:pt x="453" y="496"/>
                    <a:pt x="508" y="418"/>
                  </a:cubicBezTo>
                  <a:cubicBezTo>
                    <a:pt x="637" y="234"/>
                    <a:pt x="508" y="1"/>
                    <a:pt x="305" y="1"/>
                  </a:cubicBezTo>
                  <a:close/>
                </a:path>
              </a:pathLst>
            </a:custGeom>
            <a:solidFill>
              <a:srgbClr val="ECC9D3"/>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47"/>
            <p:cNvSpPr/>
            <p:nvPr/>
          </p:nvSpPr>
          <p:spPr>
            <a:xfrm rot="89070">
              <a:off x="6832128" y="2721391"/>
              <a:ext cx="128943" cy="272548"/>
            </a:xfrm>
            <a:custGeom>
              <a:avLst/>
              <a:gdLst/>
              <a:ahLst/>
              <a:cxnLst/>
              <a:rect l="l" t="t" r="r" b="b"/>
              <a:pathLst>
                <a:path w="1291" h="2729" extrusionOk="0">
                  <a:moveTo>
                    <a:pt x="190" y="0"/>
                  </a:moveTo>
                  <a:cubicBezTo>
                    <a:pt x="190" y="148"/>
                    <a:pt x="127" y="254"/>
                    <a:pt x="0" y="317"/>
                  </a:cubicBezTo>
                  <a:cubicBezTo>
                    <a:pt x="0" y="317"/>
                    <a:pt x="783" y="846"/>
                    <a:pt x="444" y="2728"/>
                  </a:cubicBezTo>
                  <a:cubicBezTo>
                    <a:pt x="444" y="2728"/>
                    <a:pt x="1290" y="740"/>
                    <a:pt x="190" y="0"/>
                  </a:cubicBezTo>
                  <a:close/>
                </a:path>
              </a:pathLst>
            </a:custGeom>
            <a:solidFill>
              <a:srgbClr val="ECC9D3"/>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47"/>
            <p:cNvSpPr/>
            <p:nvPr/>
          </p:nvSpPr>
          <p:spPr>
            <a:xfrm rot="89070">
              <a:off x="6637004" y="2665799"/>
              <a:ext cx="147920" cy="114153"/>
            </a:xfrm>
            <a:custGeom>
              <a:avLst/>
              <a:gdLst/>
              <a:ahLst/>
              <a:cxnLst/>
              <a:rect l="l" t="t" r="r" b="b"/>
              <a:pathLst>
                <a:path w="1481" h="1143" extrusionOk="0">
                  <a:moveTo>
                    <a:pt x="1481" y="1"/>
                  </a:moveTo>
                  <a:cubicBezTo>
                    <a:pt x="825" y="1"/>
                    <a:pt x="212" y="402"/>
                    <a:pt x="0" y="1037"/>
                  </a:cubicBezTo>
                  <a:lnTo>
                    <a:pt x="127" y="1143"/>
                  </a:lnTo>
                  <a:cubicBezTo>
                    <a:pt x="127" y="1143"/>
                    <a:pt x="486" y="127"/>
                    <a:pt x="1481" y="1"/>
                  </a:cubicBezTo>
                  <a:close/>
                </a:path>
              </a:pathLst>
            </a:custGeom>
            <a:solidFill>
              <a:srgbClr val="B7506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47"/>
            <p:cNvSpPr/>
            <p:nvPr/>
          </p:nvSpPr>
          <p:spPr>
            <a:xfrm rot="89070">
              <a:off x="6422358" y="3558867"/>
              <a:ext cx="357066" cy="215322"/>
            </a:xfrm>
            <a:custGeom>
              <a:avLst/>
              <a:gdLst/>
              <a:ahLst/>
              <a:cxnLst/>
              <a:rect l="l" t="t" r="r" b="b"/>
              <a:pathLst>
                <a:path w="3575" h="2156" extrusionOk="0">
                  <a:moveTo>
                    <a:pt x="825" y="1"/>
                  </a:moveTo>
                  <a:lnTo>
                    <a:pt x="1" y="1989"/>
                  </a:lnTo>
                  <a:cubicBezTo>
                    <a:pt x="1" y="1989"/>
                    <a:pt x="878" y="2156"/>
                    <a:pt x="1627" y="2156"/>
                  </a:cubicBezTo>
                  <a:cubicBezTo>
                    <a:pt x="2041" y="2156"/>
                    <a:pt x="2415" y="2105"/>
                    <a:pt x="2581" y="1947"/>
                  </a:cubicBezTo>
                  <a:cubicBezTo>
                    <a:pt x="3575" y="1016"/>
                    <a:pt x="825" y="1"/>
                    <a:pt x="825" y="1"/>
                  </a:cubicBezTo>
                  <a:close/>
                </a:path>
              </a:pathLst>
            </a:custGeom>
            <a:solidFill>
              <a:srgbClr val="FCF69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47"/>
            <p:cNvSpPr/>
            <p:nvPr/>
          </p:nvSpPr>
          <p:spPr>
            <a:xfrm rot="89070">
              <a:off x="6396291" y="3539613"/>
              <a:ext cx="326103" cy="252774"/>
            </a:xfrm>
            <a:custGeom>
              <a:avLst/>
              <a:gdLst/>
              <a:ahLst/>
              <a:cxnLst/>
              <a:rect l="l" t="t" r="r" b="b"/>
              <a:pathLst>
                <a:path w="3265" h="2531" extrusionOk="0">
                  <a:moveTo>
                    <a:pt x="1078" y="0"/>
                  </a:moveTo>
                  <a:cubicBezTo>
                    <a:pt x="898" y="0"/>
                    <a:pt x="835" y="277"/>
                    <a:pt x="1023" y="352"/>
                  </a:cubicBezTo>
                  <a:cubicBezTo>
                    <a:pt x="1679" y="585"/>
                    <a:pt x="2778" y="1156"/>
                    <a:pt x="2884" y="1642"/>
                  </a:cubicBezTo>
                  <a:cubicBezTo>
                    <a:pt x="2905" y="1769"/>
                    <a:pt x="2842" y="1917"/>
                    <a:pt x="2715" y="2002"/>
                  </a:cubicBezTo>
                  <a:cubicBezTo>
                    <a:pt x="2595" y="2113"/>
                    <a:pt x="2276" y="2155"/>
                    <a:pt x="1887" y="2155"/>
                  </a:cubicBezTo>
                  <a:cubicBezTo>
                    <a:pt x="1386" y="2155"/>
                    <a:pt x="768" y="2085"/>
                    <a:pt x="304" y="2002"/>
                  </a:cubicBezTo>
                  <a:cubicBezTo>
                    <a:pt x="290" y="1999"/>
                    <a:pt x="277" y="1998"/>
                    <a:pt x="265" y="1998"/>
                  </a:cubicBezTo>
                  <a:cubicBezTo>
                    <a:pt x="62" y="1998"/>
                    <a:pt x="0" y="2300"/>
                    <a:pt x="219" y="2340"/>
                  </a:cubicBezTo>
                  <a:cubicBezTo>
                    <a:pt x="769" y="2446"/>
                    <a:pt x="1319" y="2509"/>
                    <a:pt x="1869" y="2530"/>
                  </a:cubicBezTo>
                  <a:cubicBezTo>
                    <a:pt x="2313" y="2530"/>
                    <a:pt x="2757" y="2467"/>
                    <a:pt x="2969" y="2255"/>
                  </a:cubicBezTo>
                  <a:cubicBezTo>
                    <a:pt x="3159" y="2086"/>
                    <a:pt x="3265" y="1833"/>
                    <a:pt x="3223" y="1558"/>
                  </a:cubicBezTo>
                  <a:cubicBezTo>
                    <a:pt x="3053" y="733"/>
                    <a:pt x="1340" y="77"/>
                    <a:pt x="1150" y="14"/>
                  </a:cubicBezTo>
                  <a:cubicBezTo>
                    <a:pt x="1124" y="4"/>
                    <a:pt x="1100" y="0"/>
                    <a:pt x="1078"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47"/>
            <p:cNvSpPr/>
            <p:nvPr/>
          </p:nvSpPr>
          <p:spPr>
            <a:xfrm rot="89070">
              <a:off x="4468628" y="2363057"/>
              <a:ext cx="2589850" cy="2246099"/>
            </a:xfrm>
            <a:custGeom>
              <a:avLst/>
              <a:gdLst/>
              <a:ahLst/>
              <a:cxnLst/>
              <a:rect l="l" t="t" r="r" b="b"/>
              <a:pathLst>
                <a:path w="25930" h="22490" extrusionOk="0">
                  <a:moveTo>
                    <a:pt x="10070" y="1"/>
                  </a:moveTo>
                  <a:cubicBezTo>
                    <a:pt x="10008" y="1"/>
                    <a:pt x="9944" y="6"/>
                    <a:pt x="9877" y="18"/>
                  </a:cubicBezTo>
                  <a:cubicBezTo>
                    <a:pt x="8312" y="272"/>
                    <a:pt x="8735" y="1900"/>
                    <a:pt x="9306" y="3127"/>
                  </a:cubicBezTo>
                  <a:cubicBezTo>
                    <a:pt x="5457" y="4184"/>
                    <a:pt x="867" y="8372"/>
                    <a:pt x="761" y="13406"/>
                  </a:cubicBezTo>
                  <a:cubicBezTo>
                    <a:pt x="381" y="13786"/>
                    <a:pt x="0" y="14273"/>
                    <a:pt x="21" y="14696"/>
                  </a:cubicBezTo>
                  <a:cubicBezTo>
                    <a:pt x="42" y="14971"/>
                    <a:pt x="190" y="15203"/>
                    <a:pt x="444" y="15309"/>
                  </a:cubicBezTo>
                  <a:cubicBezTo>
                    <a:pt x="571" y="15372"/>
                    <a:pt x="719" y="15394"/>
                    <a:pt x="846" y="15394"/>
                  </a:cubicBezTo>
                  <a:lnTo>
                    <a:pt x="931" y="15394"/>
                  </a:lnTo>
                  <a:cubicBezTo>
                    <a:pt x="1311" y="17614"/>
                    <a:pt x="2644" y="19539"/>
                    <a:pt x="4590" y="20660"/>
                  </a:cubicBezTo>
                  <a:cubicBezTo>
                    <a:pt x="4336" y="21019"/>
                    <a:pt x="4251" y="21379"/>
                    <a:pt x="4399" y="21675"/>
                  </a:cubicBezTo>
                  <a:cubicBezTo>
                    <a:pt x="4558" y="22015"/>
                    <a:pt x="4990" y="22185"/>
                    <a:pt x="5545" y="22185"/>
                  </a:cubicBezTo>
                  <a:cubicBezTo>
                    <a:pt x="6026" y="22185"/>
                    <a:pt x="6600" y="22057"/>
                    <a:pt x="7170" y="21802"/>
                  </a:cubicBezTo>
                  <a:lnTo>
                    <a:pt x="7212" y="21781"/>
                  </a:lnTo>
                  <a:cubicBezTo>
                    <a:pt x="8502" y="22125"/>
                    <a:pt x="9827" y="22295"/>
                    <a:pt x="11154" y="22295"/>
                  </a:cubicBezTo>
                  <a:cubicBezTo>
                    <a:pt x="12350" y="22295"/>
                    <a:pt x="13547" y="22157"/>
                    <a:pt x="14720" y="21886"/>
                  </a:cubicBezTo>
                  <a:cubicBezTo>
                    <a:pt x="14847" y="21950"/>
                    <a:pt x="14974" y="22034"/>
                    <a:pt x="15122" y="22098"/>
                  </a:cubicBezTo>
                  <a:cubicBezTo>
                    <a:pt x="15697" y="22361"/>
                    <a:pt x="16271" y="22489"/>
                    <a:pt x="16753" y="22489"/>
                  </a:cubicBezTo>
                  <a:cubicBezTo>
                    <a:pt x="17317" y="22489"/>
                    <a:pt x="17754" y="22313"/>
                    <a:pt x="17914" y="21971"/>
                  </a:cubicBezTo>
                  <a:cubicBezTo>
                    <a:pt x="18083" y="21611"/>
                    <a:pt x="17914" y="21167"/>
                    <a:pt x="17533" y="20723"/>
                  </a:cubicBezTo>
                  <a:cubicBezTo>
                    <a:pt x="19859" y="19327"/>
                    <a:pt x="21234" y="17022"/>
                    <a:pt x="21382" y="14082"/>
                  </a:cubicBezTo>
                  <a:cubicBezTo>
                    <a:pt x="21414" y="14084"/>
                    <a:pt x="21446" y="14085"/>
                    <a:pt x="21478" y="14085"/>
                  </a:cubicBezTo>
                  <a:cubicBezTo>
                    <a:pt x="21766" y="14085"/>
                    <a:pt x="22065" y="14000"/>
                    <a:pt x="22313" y="13828"/>
                  </a:cubicBezTo>
                  <a:cubicBezTo>
                    <a:pt x="22524" y="13659"/>
                    <a:pt x="22630" y="13406"/>
                    <a:pt x="22567" y="13131"/>
                  </a:cubicBezTo>
                  <a:cubicBezTo>
                    <a:pt x="22524" y="12940"/>
                    <a:pt x="22418" y="12771"/>
                    <a:pt x="22270" y="12623"/>
                  </a:cubicBezTo>
                  <a:cubicBezTo>
                    <a:pt x="22672" y="11862"/>
                    <a:pt x="22947" y="11016"/>
                    <a:pt x="23074" y="10149"/>
                  </a:cubicBezTo>
                  <a:lnTo>
                    <a:pt x="23074" y="10254"/>
                  </a:lnTo>
                  <a:lnTo>
                    <a:pt x="23074" y="10339"/>
                  </a:lnTo>
                  <a:cubicBezTo>
                    <a:pt x="23271" y="10369"/>
                    <a:pt x="23454" y="10384"/>
                    <a:pt x="23624" y="10384"/>
                  </a:cubicBezTo>
                  <a:cubicBezTo>
                    <a:pt x="25929" y="10384"/>
                    <a:pt x="25929" y="7780"/>
                    <a:pt x="25929" y="7780"/>
                  </a:cubicBezTo>
                  <a:cubicBezTo>
                    <a:pt x="25726" y="7756"/>
                    <a:pt x="25536" y="7745"/>
                    <a:pt x="25360" y="7745"/>
                  </a:cubicBezTo>
                  <a:cubicBezTo>
                    <a:pt x="23816" y="7745"/>
                    <a:pt x="23289" y="8604"/>
                    <a:pt x="23138" y="9345"/>
                  </a:cubicBezTo>
                  <a:cubicBezTo>
                    <a:pt x="23138" y="8774"/>
                    <a:pt x="23053" y="8203"/>
                    <a:pt x="22884" y="7674"/>
                  </a:cubicBezTo>
                  <a:cubicBezTo>
                    <a:pt x="22926" y="7632"/>
                    <a:pt x="22968" y="7589"/>
                    <a:pt x="23011" y="7526"/>
                  </a:cubicBezTo>
                  <a:lnTo>
                    <a:pt x="23032" y="7526"/>
                  </a:lnTo>
                  <a:cubicBezTo>
                    <a:pt x="23053" y="7505"/>
                    <a:pt x="23074" y="7484"/>
                    <a:pt x="23116" y="7441"/>
                  </a:cubicBezTo>
                  <a:lnTo>
                    <a:pt x="23138" y="7420"/>
                  </a:lnTo>
                  <a:lnTo>
                    <a:pt x="23222" y="7336"/>
                  </a:lnTo>
                  <a:lnTo>
                    <a:pt x="23243" y="7315"/>
                  </a:lnTo>
                  <a:cubicBezTo>
                    <a:pt x="23264" y="7272"/>
                    <a:pt x="23307" y="7251"/>
                    <a:pt x="23328" y="7209"/>
                  </a:cubicBezTo>
                  <a:lnTo>
                    <a:pt x="23349" y="7188"/>
                  </a:lnTo>
                  <a:lnTo>
                    <a:pt x="23455" y="7082"/>
                  </a:lnTo>
                  <a:lnTo>
                    <a:pt x="23476" y="7061"/>
                  </a:lnTo>
                  <a:cubicBezTo>
                    <a:pt x="23539" y="6976"/>
                    <a:pt x="23624" y="6892"/>
                    <a:pt x="23687" y="6786"/>
                  </a:cubicBezTo>
                  <a:lnTo>
                    <a:pt x="23730" y="6743"/>
                  </a:lnTo>
                  <a:lnTo>
                    <a:pt x="23814" y="6638"/>
                  </a:lnTo>
                  <a:lnTo>
                    <a:pt x="23835" y="6574"/>
                  </a:lnTo>
                  <a:lnTo>
                    <a:pt x="23920" y="6490"/>
                  </a:lnTo>
                  <a:cubicBezTo>
                    <a:pt x="23920" y="6469"/>
                    <a:pt x="23920" y="6469"/>
                    <a:pt x="23941" y="6447"/>
                  </a:cubicBezTo>
                  <a:cubicBezTo>
                    <a:pt x="24364" y="5792"/>
                    <a:pt x="24724" y="4988"/>
                    <a:pt x="24597" y="4142"/>
                  </a:cubicBezTo>
                  <a:cubicBezTo>
                    <a:pt x="24516" y="3378"/>
                    <a:pt x="23862" y="2805"/>
                    <a:pt x="23107" y="2805"/>
                  </a:cubicBezTo>
                  <a:cubicBezTo>
                    <a:pt x="23068" y="2805"/>
                    <a:pt x="23029" y="2807"/>
                    <a:pt x="22990" y="2810"/>
                  </a:cubicBezTo>
                  <a:lnTo>
                    <a:pt x="22799" y="2810"/>
                  </a:lnTo>
                  <a:lnTo>
                    <a:pt x="22693" y="2831"/>
                  </a:lnTo>
                  <a:lnTo>
                    <a:pt x="22567" y="2852"/>
                  </a:lnTo>
                  <a:lnTo>
                    <a:pt x="22440" y="2894"/>
                  </a:lnTo>
                  <a:lnTo>
                    <a:pt x="22334" y="2937"/>
                  </a:lnTo>
                  <a:cubicBezTo>
                    <a:pt x="22292" y="2958"/>
                    <a:pt x="22249" y="2979"/>
                    <a:pt x="22228" y="3000"/>
                  </a:cubicBezTo>
                  <a:cubicBezTo>
                    <a:pt x="22186" y="3021"/>
                    <a:pt x="22144" y="3042"/>
                    <a:pt x="22122" y="3063"/>
                  </a:cubicBezTo>
                  <a:cubicBezTo>
                    <a:pt x="22080" y="3085"/>
                    <a:pt x="22038" y="3106"/>
                    <a:pt x="22017" y="3148"/>
                  </a:cubicBezTo>
                  <a:cubicBezTo>
                    <a:pt x="21974" y="3169"/>
                    <a:pt x="21953" y="3190"/>
                    <a:pt x="21932" y="3212"/>
                  </a:cubicBezTo>
                  <a:cubicBezTo>
                    <a:pt x="21890" y="3233"/>
                    <a:pt x="21847" y="3275"/>
                    <a:pt x="21826" y="3317"/>
                  </a:cubicBezTo>
                  <a:cubicBezTo>
                    <a:pt x="21805" y="3338"/>
                    <a:pt x="21784" y="3360"/>
                    <a:pt x="21763" y="3381"/>
                  </a:cubicBezTo>
                  <a:cubicBezTo>
                    <a:pt x="21742" y="3402"/>
                    <a:pt x="21699" y="3465"/>
                    <a:pt x="21678" y="3529"/>
                  </a:cubicBezTo>
                  <a:cubicBezTo>
                    <a:pt x="21657" y="3550"/>
                    <a:pt x="21636" y="3571"/>
                    <a:pt x="21636" y="3592"/>
                  </a:cubicBezTo>
                  <a:cubicBezTo>
                    <a:pt x="21594" y="3677"/>
                    <a:pt x="21551" y="3740"/>
                    <a:pt x="21530" y="3825"/>
                  </a:cubicBezTo>
                  <a:cubicBezTo>
                    <a:pt x="21256" y="3551"/>
                    <a:pt x="20892" y="3427"/>
                    <a:pt x="20522" y="3427"/>
                  </a:cubicBezTo>
                  <a:cubicBezTo>
                    <a:pt x="20035" y="3427"/>
                    <a:pt x="19538" y="3642"/>
                    <a:pt x="19225" y="4015"/>
                  </a:cubicBezTo>
                  <a:cubicBezTo>
                    <a:pt x="19183" y="4058"/>
                    <a:pt x="19161" y="4079"/>
                    <a:pt x="19119" y="4121"/>
                  </a:cubicBezTo>
                  <a:lnTo>
                    <a:pt x="19119" y="4142"/>
                  </a:lnTo>
                  <a:cubicBezTo>
                    <a:pt x="19098" y="4184"/>
                    <a:pt x="19056" y="4248"/>
                    <a:pt x="19035" y="4290"/>
                  </a:cubicBezTo>
                  <a:cubicBezTo>
                    <a:pt x="19035" y="4311"/>
                    <a:pt x="19035" y="4311"/>
                    <a:pt x="19035" y="4332"/>
                  </a:cubicBezTo>
                  <a:cubicBezTo>
                    <a:pt x="19013" y="4375"/>
                    <a:pt x="18992" y="4417"/>
                    <a:pt x="18971" y="4438"/>
                  </a:cubicBezTo>
                  <a:lnTo>
                    <a:pt x="18950" y="4481"/>
                  </a:lnTo>
                  <a:cubicBezTo>
                    <a:pt x="18950" y="4544"/>
                    <a:pt x="18929" y="4586"/>
                    <a:pt x="18908" y="4650"/>
                  </a:cubicBezTo>
                  <a:lnTo>
                    <a:pt x="18908" y="4692"/>
                  </a:lnTo>
                  <a:cubicBezTo>
                    <a:pt x="18908" y="4734"/>
                    <a:pt x="18908" y="4777"/>
                    <a:pt x="18908" y="4840"/>
                  </a:cubicBezTo>
                  <a:lnTo>
                    <a:pt x="18908" y="4882"/>
                  </a:lnTo>
                  <a:lnTo>
                    <a:pt x="18908" y="5073"/>
                  </a:lnTo>
                  <a:lnTo>
                    <a:pt x="18908" y="5094"/>
                  </a:lnTo>
                  <a:cubicBezTo>
                    <a:pt x="18908" y="5157"/>
                    <a:pt x="18908" y="5200"/>
                    <a:pt x="18929" y="5263"/>
                  </a:cubicBezTo>
                  <a:cubicBezTo>
                    <a:pt x="18929" y="5326"/>
                    <a:pt x="18929" y="5305"/>
                    <a:pt x="18929" y="5326"/>
                  </a:cubicBezTo>
                  <a:cubicBezTo>
                    <a:pt x="18950" y="5390"/>
                    <a:pt x="18971" y="5453"/>
                    <a:pt x="18992" y="5517"/>
                  </a:cubicBezTo>
                  <a:cubicBezTo>
                    <a:pt x="19479" y="6934"/>
                    <a:pt x="21234" y="7589"/>
                    <a:pt x="22101" y="7822"/>
                  </a:cubicBezTo>
                  <a:cubicBezTo>
                    <a:pt x="22228" y="8647"/>
                    <a:pt x="22228" y="9514"/>
                    <a:pt x="22101" y="10339"/>
                  </a:cubicBezTo>
                  <a:cubicBezTo>
                    <a:pt x="21981" y="9617"/>
                    <a:pt x="21556" y="8553"/>
                    <a:pt x="19980" y="8553"/>
                  </a:cubicBezTo>
                  <a:cubicBezTo>
                    <a:pt x="19894" y="8553"/>
                    <a:pt x="19804" y="8556"/>
                    <a:pt x="19711" y="8562"/>
                  </a:cubicBezTo>
                  <a:cubicBezTo>
                    <a:pt x="17850" y="5961"/>
                    <a:pt x="14974" y="4015"/>
                    <a:pt x="12838" y="3233"/>
                  </a:cubicBezTo>
                  <a:cubicBezTo>
                    <a:pt x="13324" y="2725"/>
                    <a:pt x="14149" y="1646"/>
                    <a:pt x="13261" y="927"/>
                  </a:cubicBezTo>
                  <a:cubicBezTo>
                    <a:pt x="12993" y="712"/>
                    <a:pt x="12754" y="629"/>
                    <a:pt x="12545" y="629"/>
                  </a:cubicBezTo>
                  <a:cubicBezTo>
                    <a:pt x="11830" y="629"/>
                    <a:pt x="11463" y="1604"/>
                    <a:pt x="11463" y="1604"/>
                  </a:cubicBezTo>
                  <a:cubicBezTo>
                    <a:pt x="11463" y="1604"/>
                    <a:pt x="11124" y="1"/>
                    <a:pt x="10070" y="1"/>
                  </a:cubicBezTo>
                  <a:close/>
                </a:path>
              </a:pathLst>
            </a:custGeom>
            <a:solidFill>
              <a:srgbClr val="F2D0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47"/>
            <p:cNvSpPr/>
            <p:nvPr/>
          </p:nvSpPr>
          <p:spPr>
            <a:xfrm rot="89070">
              <a:off x="4388322" y="2284352"/>
              <a:ext cx="2750355" cy="2403995"/>
            </a:xfrm>
            <a:custGeom>
              <a:avLst/>
              <a:gdLst/>
              <a:ahLst/>
              <a:cxnLst/>
              <a:rect l="l" t="t" r="r" b="b"/>
              <a:pathLst>
                <a:path w="27537" h="24071" extrusionOk="0">
                  <a:moveTo>
                    <a:pt x="13346" y="2223"/>
                  </a:moveTo>
                  <a:cubicBezTo>
                    <a:pt x="13409" y="2244"/>
                    <a:pt x="13494" y="2286"/>
                    <a:pt x="13557" y="2329"/>
                  </a:cubicBezTo>
                  <a:cubicBezTo>
                    <a:pt x="13663" y="2413"/>
                    <a:pt x="13663" y="2477"/>
                    <a:pt x="13663" y="2498"/>
                  </a:cubicBezTo>
                  <a:cubicBezTo>
                    <a:pt x="13663" y="2667"/>
                    <a:pt x="13494" y="3027"/>
                    <a:pt x="13050" y="3471"/>
                  </a:cubicBezTo>
                  <a:lnTo>
                    <a:pt x="12436" y="4105"/>
                  </a:lnTo>
                  <a:lnTo>
                    <a:pt x="13007" y="2688"/>
                  </a:lnTo>
                  <a:cubicBezTo>
                    <a:pt x="13071" y="2498"/>
                    <a:pt x="13177" y="2329"/>
                    <a:pt x="13346" y="2223"/>
                  </a:cubicBezTo>
                  <a:close/>
                  <a:moveTo>
                    <a:pt x="24217" y="4465"/>
                  </a:moveTo>
                  <a:lnTo>
                    <a:pt x="24217" y="4465"/>
                  </a:lnTo>
                  <a:cubicBezTo>
                    <a:pt x="24428" y="4592"/>
                    <a:pt x="24576" y="4803"/>
                    <a:pt x="24597" y="5036"/>
                  </a:cubicBezTo>
                  <a:cubicBezTo>
                    <a:pt x="24639" y="5480"/>
                    <a:pt x="24555" y="5903"/>
                    <a:pt x="24343" y="6284"/>
                  </a:cubicBezTo>
                  <a:lnTo>
                    <a:pt x="24217" y="4465"/>
                  </a:lnTo>
                  <a:close/>
                  <a:moveTo>
                    <a:pt x="23963" y="4380"/>
                  </a:moveTo>
                  <a:lnTo>
                    <a:pt x="23540" y="7405"/>
                  </a:lnTo>
                  <a:lnTo>
                    <a:pt x="23519" y="7426"/>
                  </a:lnTo>
                  <a:lnTo>
                    <a:pt x="23540" y="7426"/>
                  </a:lnTo>
                  <a:lnTo>
                    <a:pt x="23540" y="7468"/>
                  </a:lnTo>
                  <a:lnTo>
                    <a:pt x="23497" y="7447"/>
                  </a:lnTo>
                  <a:lnTo>
                    <a:pt x="23222" y="7743"/>
                  </a:lnTo>
                  <a:lnTo>
                    <a:pt x="23096" y="7849"/>
                  </a:lnTo>
                  <a:lnTo>
                    <a:pt x="23053" y="7849"/>
                  </a:lnTo>
                  <a:cubicBezTo>
                    <a:pt x="22398" y="7680"/>
                    <a:pt x="20875" y="7151"/>
                    <a:pt x="20473" y="6051"/>
                  </a:cubicBezTo>
                  <a:cubicBezTo>
                    <a:pt x="20473" y="6009"/>
                    <a:pt x="20452" y="5966"/>
                    <a:pt x="20452" y="5945"/>
                  </a:cubicBezTo>
                  <a:lnTo>
                    <a:pt x="20452" y="5903"/>
                  </a:lnTo>
                  <a:lnTo>
                    <a:pt x="20452" y="5818"/>
                  </a:lnTo>
                  <a:lnTo>
                    <a:pt x="20452" y="5797"/>
                  </a:lnTo>
                  <a:cubicBezTo>
                    <a:pt x="20452" y="5755"/>
                    <a:pt x="20452" y="5713"/>
                    <a:pt x="20452" y="5670"/>
                  </a:cubicBezTo>
                  <a:cubicBezTo>
                    <a:pt x="20452" y="5649"/>
                    <a:pt x="20452" y="5607"/>
                    <a:pt x="20452" y="5586"/>
                  </a:cubicBezTo>
                  <a:cubicBezTo>
                    <a:pt x="20452" y="5565"/>
                    <a:pt x="20452" y="5543"/>
                    <a:pt x="20452" y="5522"/>
                  </a:cubicBezTo>
                  <a:lnTo>
                    <a:pt x="20452" y="5501"/>
                  </a:lnTo>
                  <a:cubicBezTo>
                    <a:pt x="20473" y="5480"/>
                    <a:pt x="20473" y="5459"/>
                    <a:pt x="20494" y="5438"/>
                  </a:cubicBezTo>
                  <a:lnTo>
                    <a:pt x="20515" y="5374"/>
                  </a:lnTo>
                  <a:lnTo>
                    <a:pt x="20537" y="5353"/>
                  </a:lnTo>
                  <a:cubicBezTo>
                    <a:pt x="20537" y="5353"/>
                    <a:pt x="20558" y="5332"/>
                    <a:pt x="20579" y="5311"/>
                  </a:cubicBezTo>
                  <a:cubicBezTo>
                    <a:pt x="20748" y="5120"/>
                    <a:pt x="20981" y="5015"/>
                    <a:pt x="21234" y="4994"/>
                  </a:cubicBezTo>
                  <a:cubicBezTo>
                    <a:pt x="21425" y="4994"/>
                    <a:pt x="21594" y="5057"/>
                    <a:pt x="21721" y="5163"/>
                  </a:cubicBezTo>
                  <a:lnTo>
                    <a:pt x="22651" y="6114"/>
                  </a:lnTo>
                  <a:lnTo>
                    <a:pt x="23032" y="4846"/>
                  </a:lnTo>
                  <a:cubicBezTo>
                    <a:pt x="23053" y="4824"/>
                    <a:pt x="23053" y="4782"/>
                    <a:pt x="23074" y="4761"/>
                  </a:cubicBezTo>
                  <a:cubicBezTo>
                    <a:pt x="23074" y="4761"/>
                    <a:pt x="23096" y="4740"/>
                    <a:pt x="23117" y="4697"/>
                  </a:cubicBezTo>
                  <a:cubicBezTo>
                    <a:pt x="23117" y="4697"/>
                    <a:pt x="23117" y="4676"/>
                    <a:pt x="23138" y="4676"/>
                  </a:cubicBezTo>
                  <a:lnTo>
                    <a:pt x="23159" y="4634"/>
                  </a:lnTo>
                  <a:lnTo>
                    <a:pt x="23371" y="4486"/>
                  </a:lnTo>
                  <a:lnTo>
                    <a:pt x="23413" y="4465"/>
                  </a:lnTo>
                  <a:lnTo>
                    <a:pt x="23476" y="4423"/>
                  </a:lnTo>
                  <a:lnTo>
                    <a:pt x="23540" y="4423"/>
                  </a:lnTo>
                  <a:lnTo>
                    <a:pt x="23603" y="4401"/>
                  </a:lnTo>
                  <a:lnTo>
                    <a:pt x="23667" y="4380"/>
                  </a:lnTo>
                  <a:close/>
                  <a:moveTo>
                    <a:pt x="25803" y="9350"/>
                  </a:moveTo>
                  <a:lnTo>
                    <a:pt x="25803" y="9350"/>
                  </a:lnTo>
                  <a:cubicBezTo>
                    <a:pt x="25718" y="9646"/>
                    <a:pt x="25570" y="9900"/>
                    <a:pt x="25359" y="10091"/>
                  </a:cubicBezTo>
                  <a:cubicBezTo>
                    <a:pt x="25168" y="10239"/>
                    <a:pt x="24936" y="10344"/>
                    <a:pt x="24682" y="10365"/>
                  </a:cubicBezTo>
                  <a:lnTo>
                    <a:pt x="24703" y="10281"/>
                  </a:lnTo>
                  <a:cubicBezTo>
                    <a:pt x="24745" y="10027"/>
                    <a:pt x="24893" y="9456"/>
                    <a:pt x="25803" y="9350"/>
                  </a:cubicBezTo>
                  <a:close/>
                  <a:moveTo>
                    <a:pt x="10866" y="1585"/>
                  </a:moveTo>
                  <a:cubicBezTo>
                    <a:pt x="11149" y="1585"/>
                    <a:pt x="11424" y="2257"/>
                    <a:pt x="11485" y="2561"/>
                  </a:cubicBezTo>
                  <a:lnTo>
                    <a:pt x="12056" y="5078"/>
                  </a:lnTo>
                  <a:lnTo>
                    <a:pt x="12309" y="4401"/>
                  </a:lnTo>
                  <a:lnTo>
                    <a:pt x="13367" y="4761"/>
                  </a:lnTo>
                  <a:cubicBezTo>
                    <a:pt x="15038" y="5438"/>
                    <a:pt x="16582" y="6389"/>
                    <a:pt x="17893" y="7637"/>
                  </a:cubicBezTo>
                  <a:lnTo>
                    <a:pt x="17216" y="9223"/>
                  </a:lnTo>
                  <a:lnTo>
                    <a:pt x="17216" y="9223"/>
                  </a:lnTo>
                  <a:lnTo>
                    <a:pt x="18274" y="7997"/>
                  </a:lnTo>
                  <a:cubicBezTo>
                    <a:pt x="18845" y="8547"/>
                    <a:pt x="19352" y="9160"/>
                    <a:pt x="19817" y="9794"/>
                  </a:cubicBezTo>
                  <a:lnTo>
                    <a:pt x="20071" y="10154"/>
                  </a:lnTo>
                  <a:lnTo>
                    <a:pt x="20515" y="10133"/>
                  </a:lnTo>
                  <a:cubicBezTo>
                    <a:pt x="20588" y="10128"/>
                    <a:pt x="20658" y="10126"/>
                    <a:pt x="20725" y="10126"/>
                  </a:cubicBezTo>
                  <a:cubicBezTo>
                    <a:pt x="21556" y="10126"/>
                    <a:pt x="21963" y="10491"/>
                    <a:pt x="22080" y="11254"/>
                  </a:cubicBezTo>
                  <a:lnTo>
                    <a:pt x="22334" y="13094"/>
                  </a:lnTo>
                  <a:lnTo>
                    <a:pt x="22102" y="13559"/>
                  </a:lnTo>
                  <a:lnTo>
                    <a:pt x="22440" y="13940"/>
                  </a:lnTo>
                  <a:lnTo>
                    <a:pt x="22461" y="14067"/>
                  </a:lnTo>
                  <a:cubicBezTo>
                    <a:pt x="22355" y="14067"/>
                    <a:pt x="22250" y="14088"/>
                    <a:pt x="22123" y="14088"/>
                  </a:cubicBezTo>
                  <a:lnTo>
                    <a:pt x="21404" y="14109"/>
                  </a:lnTo>
                  <a:lnTo>
                    <a:pt x="21361" y="14849"/>
                  </a:lnTo>
                  <a:cubicBezTo>
                    <a:pt x="21234" y="17493"/>
                    <a:pt x="20029" y="19565"/>
                    <a:pt x="17914" y="20856"/>
                  </a:cubicBezTo>
                  <a:lnTo>
                    <a:pt x="17110" y="21342"/>
                  </a:lnTo>
                  <a:lnTo>
                    <a:pt x="17724" y="22040"/>
                  </a:lnTo>
                  <a:cubicBezTo>
                    <a:pt x="17829" y="22146"/>
                    <a:pt x="17914" y="22294"/>
                    <a:pt x="17956" y="22421"/>
                  </a:cubicBezTo>
                  <a:cubicBezTo>
                    <a:pt x="17885" y="22452"/>
                    <a:pt x="17749" y="22478"/>
                    <a:pt x="17562" y="22478"/>
                  </a:cubicBezTo>
                  <a:cubicBezTo>
                    <a:pt x="17247" y="22478"/>
                    <a:pt x="16787" y="22405"/>
                    <a:pt x="16243" y="22167"/>
                  </a:cubicBezTo>
                  <a:cubicBezTo>
                    <a:pt x="16137" y="22103"/>
                    <a:pt x="16011" y="22040"/>
                    <a:pt x="15905" y="21976"/>
                  </a:cubicBezTo>
                  <a:lnTo>
                    <a:pt x="15630" y="21807"/>
                  </a:lnTo>
                  <a:lnTo>
                    <a:pt x="15334" y="21871"/>
                  </a:lnTo>
                  <a:cubicBezTo>
                    <a:pt x="14213" y="22133"/>
                    <a:pt x="13074" y="22266"/>
                    <a:pt x="11935" y="22266"/>
                  </a:cubicBezTo>
                  <a:cubicBezTo>
                    <a:pt x="10689" y="22266"/>
                    <a:pt x="9444" y="22107"/>
                    <a:pt x="8228" y="21786"/>
                  </a:cubicBezTo>
                  <a:lnTo>
                    <a:pt x="7931" y="21702"/>
                  </a:lnTo>
                  <a:lnTo>
                    <a:pt x="7657" y="21828"/>
                  </a:lnTo>
                  <a:cubicBezTo>
                    <a:pt x="7122" y="22089"/>
                    <a:pt x="6668" y="22165"/>
                    <a:pt x="6353" y="22165"/>
                  </a:cubicBezTo>
                  <a:cubicBezTo>
                    <a:pt x="6158" y="22165"/>
                    <a:pt x="6016" y="22136"/>
                    <a:pt x="5943" y="22103"/>
                  </a:cubicBezTo>
                  <a:cubicBezTo>
                    <a:pt x="5965" y="22019"/>
                    <a:pt x="5986" y="21955"/>
                    <a:pt x="6049" y="21892"/>
                  </a:cubicBezTo>
                  <a:lnTo>
                    <a:pt x="6514" y="21194"/>
                  </a:lnTo>
                  <a:lnTo>
                    <a:pt x="5795" y="20771"/>
                  </a:lnTo>
                  <a:cubicBezTo>
                    <a:pt x="4040" y="19756"/>
                    <a:pt x="2834" y="18022"/>
                    <a:pt x="2517" y="16034"/>
                  </a:cubicBezTo>
                  <a:lnTo>
                    <a:pt x="2390" y="15357"/>
                  </a:lnTo>
                  <a:lnTo>
                    <a:pt x="1671" y="15378"/>
                  </a:lnTo>
                  <a:lnTo>
                    <a:pt x="1629" y="15378"/>
                  </a:lnTo>
                  <a:cubicBezTo>
                    <a:pt x="1756" y="15145"/>
                    <a:pt x="1925" y="14934"/>
                    <a:pt x="2137" y="14743"/>
                  </a:cubicBezTo>
                  <a:lnTo>
                    <a:pt x="2369" y="14532"/>
                  </a:lnTo>
                  <a:lnTo>
                    <a:pt x="2369" y="14194"/>
                  </a:lnTo>
                  <a:cubicBezTo>
                    <a:pt x="2433" y="9794"/>
                    <a:pt x="6536" y="5713"/>
                    <a:pt x="10321" y="4676"/>
                  </a:cubicBezTo>
                  <a:lnTo>
                    <a:pt x="11210" y="4423"/>
                  </a:lnTo>
                  <a:lnTo>
                    <a:pt x="10829" y="3577"/>
                  </a:lnTo>
                  <a:cubicBezTo>
                    <a:pt x="10364" y="2583"/>
                    <a:pt x="10321" y="1990"/>
                    <a:pt x="10448" y="1779"/>
                  </a:cubicBezTo>
                  <a:cubicBezTo>
                    <a:pt x="10469" y="1737"/>
                    <a:pt x="10512" y="1631"/>
                    <a:pt x="10829" y="1589"/>
                  </a:cubicBezTo>
                  <a:cubicBezTo>
                    <a:pt x="10841" y="1586"/>
                    <a:pt x="10854" y="1585"/>
                    <a:pt x="10866" y="1585"/>
                  </a:cubicBezTo>
                  <a:close/>
                  <a:moveTo>
                    <a:pt x="10833" y="0"/>
                  </a:moveTo>
                  <a:cubicBezTo>
                    <a:pt x="10736" y="0"/>
                    <a:pt x="10636" y="8"/>
                    <a:pt x="10533" y="23"/>
                  </a:cubicBezTo>
                  <a:cubicBezTo>
                    <a:pt x="9898" y="108"/>
                    <a:pt x="9348" y="489"/>
                    <a:pt x="9031" y="1060"/>
                  </a:cubicBezTo>
                  <a:cubicBezTo>
                    <a:pt x="8714" y="1652"/>
                    <a:pt x="8714" y="2456"/>
                    <a:pt x="9052" y="3429"/>
                  </a:cubicBezTo>
                  <a:cubicBezTo>
                    <a:pt x="5076" y="4909"/>
                    <a:pt x="1058" y="9054"/>
                    <a:pt x="783" y="13876"/>
                  </a:cubicBezTo>
                  <a:cubicBezTo>
                    <a:pt x="254" y="14447"/>
                    <a:pt x="0" y="15018"/>
                    <a:pt x="22" y="15547"/>
                  </a:cubicBezTo>
                  <a:cubicBezTo>
                    <a:pt x="64" y="16076"/>
                    <a:pt x="381" y="16562"/>
                    <a:pt x="868" y="16795"/>
                  </a:cubicBezTo>
                  <a:cubicBezTo>
                    <a:pt x="931" y="16837"/>
                    <a:pt x="994" y="16858"/>
                    <a:pt x="1058" y="16879"/>
                  </a:cubicBezTo>
                  <a:cubicBezTo>
                    <a:pt x="1544" y="18868"/>
                    <a:pt x="2708" y="20602"/>
                    <a:pt x="4378" y="21765"/>
                  </a:cubicBezTo>
                  <a:cubicBezTo>
                    <a:pt x="4294" y="22103"/>
                    <a:pt x="4315" y="22463"/>
                    <a:pt x="4463" y="22780"/>
                  </a:cubicBezTo>
                  <a:cubicBezTo>
                    <a:pt x="4738" y="23372"/>
                    <a:pt x="5372" y="23711"/>
                    <a:pt x="6197" y="23753"/>
                  </a:cubicBezTo>
                  <a:cubicBezTo>
                    <a:pt x="6243" y="23755"/>
                    <a:pt x="6288" y="23755"/>
                    <a:pt x="6334" y="23755"/>
                  </a:cubicBezTo>
                  <a:cubicBezTo>
                    <a:pt x="6923" y="23755"/>
                    <a:pt x="7509" y="23629"/>
                    <a:pt x="8058" y="23393"/>
                  </a:cubicBezTo>
                  <a:cubicBezTo>
                    <a:pt x="9343" y="23709"/>
                    <a:pt x="10659" y="23869"/>
                    <a:pt x="11972" y="23869"/>
                  </a:cubicBezTo>
                  <a:cubicBezTo>
                    <a:pt x="13122" y="23869"/>
                    <a:pt x="14271" y="23746"/>
                    <a:pt x="15397" y="23499"/>
                  </a:cubicBezTo>
                  <a:lnTo>
                    <a:pt x="15609" y="23605"/>
                  </a:lnTo>
                  <a:cubicBezTo>
                    <a:pt x="16222" y="23901"/>
                    <a:pt x="16878" y="24049"/>
                    <a:pt x="17576" y="24070"/>
                  </a:cubicBezTo>
                  <a:lnTo>
                    <a:pt x="17724" y="24049"/>
                  </a:lnTo>
                  <a:cubicBezTo>
                    <a:pt x="18548" y="24028"/>
                    <a:pt x="19183" y="23668"/>
                    <a:pt x="19437" y="23076"/>
                  </a:cubicBezTo>
                  <a:cubicBezTo>
                    <a:pt x="19627" y="22653"/>
                    <a:pt x="19606" y="22167"/>
                    <a:pt x="19416" y="21765"/>
                  </a:cubicBezTo>
                  <a:cubicBezTo>
                    <a:pt x="21425" y="20285"/>
                    <a:pt x="22694" y="18043"/>
                    <a:pt x="22926" y="15568"/>
                  </a:cubicBezTo>
                  <a:cubicBezTo>
                    <a:pt x="23011" y="15547"/>
                    <a:pt x="23074" y="15526"/>
                    <a:pt x="23159" y="15505"/>
                  </a:cubicBezTo>
                  <a:lnTo>
                    <a:pt x="23624" y="15230"/>
                  </a:lnTo>
                  <a:lnTo>
                    <a:pt x="23667" y="15209"/>
                  </a:lnTo>
                  <a:cubicBezTo>
                    <a:pt x="24174" y="14765"/>
                    <a:pt x="24322" y="14024"/>
                    <a:pt x="24026" y="13411"/>
                  </a:cubicBezTo>
                  <a:lnTo>
                    <a:pt x="24090" y="13094"/>
                  </a:lnTo>
                  <a:cubicBezTo>
                    <a:pt x="24238" y="12734"/>
                    <a:pt x="24365" y="12354"/>
                    <a:pt x="24470" y="11973"/>
                  </a:cubicBezTo>
                  <a:cubicBezTo>
                    <a:pt x="24499" y="11974"/>
                    <a:pt x="24529" y="11974"/>
                    <a:pt x="24558" y="11974"/>
                  </a:cubicBezTo>
                  <a:cubicBezTo>
                    <a:pt x="25225" y="11974"/>
                    <a:pt x="25867" y="11743"/>
                    <a:pt x="26374" y="11317"/>
                  </a:cubicBezTo>
                  <a:cubicBezTo>
                    <a:pt x="27495" y="10344"/>
                    <a:pt x="27537" y="8779"/>
                    <a:pt x="27537" y="8589"/>
                  </a:cubicBezTo>
                  <a:lnTo>
                    <a:pt x="27537" y="7891"/>
                  </a:lnTo>
                  <a:lnTo>
                    <a:pt x="26839" y="7806"/>
                  </a:lnTo>
                  <a:cubicBezTo>
                    <a:pt x="26608" y="7779"/>
                    <a:pt x="26377" y="7763"/>
                    <a:pt x="26147" y="7763"/>
                  </a:cubicBezTo>
                  <a:cubicBezTo>
                    <a:pt x="25849" y="7763"/>
                    <a:pt x="25551" y="7789"/>
                    <a:pt x="25253" y="7849"/>
                  </a:cubicBezTo>
                  <a:lnTo>
                    <a:pt x="25274" y="7828"/>
                  </a:lnTo>
                  <a:lnTo>
                    <a:pt x="25359" y="7722"/>
                  </a:lnTo>
                  <a:cubicBezTo>
                    <a:pt x="25359" y="7722"/>
                    <a:pt x="26162" y="6136"/>
                    <a:pt x="26183" y="5353"/>
                  </a:cubicBezTo>
                  <a:cubicBezTo>
                    <a:pt x="26205" y="5184"/>
                    <a:pt x="26183" y="5015"/>
                    <a:pt x="26162" y="4824"/>
                  </a:cubicBezTo>
                  <a:cubicBezTo>
                    <a:pt x="26019" y="3680"/>
                    <a:pt x="25047" y="2812"/>
                    <a:pt x="23894" y="2812"/>
                  </a:cubicBezTo>
                  <a:cubicBezTo>
                    <a:pt x="23853" y="2812"/>
                    <a:pt x="23813" y="2813"/>
                    <a:pt x="23772" y="2815"/>
                  </a:cubicBezTo>
                  <a:lnTo>
                    <a:pt x="23667" y="2815"/>
                  </a:lnTo>
                  <a:lnTo>
                    <a:pt x="23476" y="2836"/>
                  </a:lnTo>
                  <a:cubicBezTo>
                    <a:pt x="23434" y="2836"/>
                    <a:pt x="23349" y="2857"/>
                    <a:pt x="23307" y="2857"/>
                  </a:cubicBezTo>
                  <a:cubicBezTo>
                    <a:pt x="23244" y="2879"/>
                    <a:pt x="23180" y="2900"/>
                    <a:pt x="23138" y="2900"/>
                  </a:cubicBezTo>
                  <a:lnTo>
                    <a:pt x="22969" y="2963"/>
                  </a:lnTo>
                  <a:lnTo>
                    <a:pt x="22948" y="2963"/>
                  </a:lnTo>
                  <a:cubicBezTo>
                    <a:pt x="22905" y="2984"/>
                    <a:pt x="22842" y="3006"/>
                    <a:pt x="22799" y="3027"/>
                  </a:cubicBezTo>
                  <a:cubicBezTo>
                    <a:pt x="22757" y="3048"/>
                    <a:pt x="22694" y="3069"/>
                    <a:pt x="22651" y="3090"/>
                  </a:cubicBezTo>
                  <a:lnTo>
                    <a:pt x="22609" y="3111"/>
                  </a:lnTo>
                  <a:cubicBezTo>
                    <a:pt x="22567" y="3132"/>
                    <a:pt x="22525" y="3175"/>
                    <a:pt x="22482" y="3196"/>
                  </a:cubicBezTo>
                  <a:cubicBezTo>
                    <a:pt x="22440" y="3217"/>
                    <a:pt x="22377" y="3259"/>
                    <a:pt x="22334" y="3302"/>
                  </a:cubicBezTo>
                  <a:lnTo>
                    <a:pt x="22292" y="3323"/>
                  </a:lnTo>
                  <a:cubicBezTo>
                    <a:pt x="22207" y="3386"/>
                    <a:pt x="22123" y="3471"/>
                    <a:pt x="22059" y="3555"/>
                  </a:cubicBezTo>
                  <a:cubicBezTo>
                    <a:pt x="21945" y="3517"/>
                    <a:pt x="21511" y="3327"/>
                    <a:pt x="20963" y="3327"/>
                  </a:cubicBezTo>
                  <a:cubicBezTo>
                    <a:pt x="20597" y="3327"/>
                    <a:pt x="20181" y="3412"/>
                    <a:pt x="19775" y="3682"/>
                  </a:cubicBezTo>
                  <a:cubicBezTo>
                    <a:pt x="18252" y="4676"/>
                    <a:pt x="18591" y="6114"/>
                    <a:pt x="18591" y="6114"/>
                  </a:cubicBezTo>
                  <a:cubicBezTo>
                    <a:pt x="17470" y="5142"/>
                    <a:pt x="16222" y="4338"/>
                    <a:pt x="14890" y="3703"/>
                  </a:cubicBezTo>
                  <a:cubicBezTo>
                    <a:pt x="15122" y="3323"/>
                    <a:pt x="15249" y="2857"/>
                    <a:pt x="15228" y="2413"/>
                  </a:cubicBezTo>
                  <a:cubicBezTo>
                    <a:pt x="15134" y="1397"/>
                    <a:pt x="14270" y="666"/>
                    <a:pt x="13291" y="666"/>
                  </a:cubicBezTo>
                  <a:cubicBezTo>
                    <a:pt x="13169" y="666"/>
                    <a:pt x="13046" y="677"/>
                    <a:pt x="12923" y="700"/>
                  </a:cubicBezTo>
                  <a:cubicBezTo>
                    <a:pt x="12754" y="743"/>
                    <a:pt x="12605" y="806"/>
                    <a:pt x="12457" y="912"/>
                  </a:cubicBezTo>
                  <a:cubicBezTo>
                    <a:pt x="12069" y="375"/>
                    <a:pt x="11518" y="0"/>
                    <a:pt x="108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47"/>
            <p:cNvSpPr/>
            <p:nvPr/>
          </p:nvSpPr>
          <p:spPr>
            <a:xfrm rot="89070">
              <a:off x="4854368" y="4250844"/>
              <a:ext cx="506983" cy="310799"/>
            </a:xfrm>
            <a:custGeom>
              <a:avLst/>
              <a:gdLst/>
              <a:ahLst/>
              <a:cxnLst/>
              <a:rect l="l" t="t" r="r" b="b"/>
              <a:pathLst>
                <a:path w="5076" h="3112" extrusionOk="0">
                  <a:moveTo>
                    <a:pt x="3645" y="0"/>
                  </a:moveTo>
                  <a:cubicBezTo>
                    <a:pt x="3162" y="0"/>
                    <a:pt x="2586" y="134"/>
                    <a:pt x="2009" y="407"/>
                  </a:cubicBezTo>
                  <a:cubicBezTo>
                    <a:pt x="761" y="978"/>
                    <a:pt x="0" y="1951"/>
                    <a:pt x="275" y="2586"/>
                  </a:cubicBezTo>
                  <a:cubicBezTo>
                    <a:pt x="433" y="2936"/>
                    <a:pt x="863" y="3111"/>
                    <a:pt x="1420" y="3111"/>
                  </a:cubicBezTo>
                  <a:cubicBezTo>
                    <a:pt x="1905" y="3111"/>
                    <a:pt x="2486" y="2978"/>
                    <a:pt x="3067" y="2713"/>
                  </a:cubicBezTo>
                  <a:cubicBezTo>
                    <a:pt x="4315" y="2142"/>
                    <a:pt x="5076" y="1169"/>
                    <a:pt x="4801" y="534"/>
                  </a:cubicBezTo>
                  <a:cubicBezTo>
                    <a:pt x="4642" y="181"/>
                    <a:pt x="4207" y="0"/>
                    <a:pt x="36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47"/>
            <p:cNvSpPr/>
            <p:nvPr/>
          </p:nvSpPr>
          <p:spPr>
            <a:xfrm rot="89070">
              <a:off x="5753031" y="4306331"/>
              <a:ext cx="509181" cy="309600"/>
            </a:xfrm>
            <a:custGeom>
              <a:avLst/>
              <a:gdLst/>
              <a:ahLst/>
              <a:cxnLst/>
              <a:rect l="l" t="t" r="r" b="b"/>
              <a:pathLst>
                <a:path w="5098" h="3100" extrusionOk="0">
                  <a:moveTo>
                    <a:pt x="1458" y="1"/>
                  </a:moveTo>
                  <a:cubicBezTo>
                    <a:pt x="893" y="1"/>
                    <a:pt x="457" y="176"/>
                    <a:pt x="297" y="530"/>
                  </a:cubicBezTo>
                  <a:cubicBezTo>
                    <a:pt x="1" y="1164"/>
                    <a:pt x="783" y="2137"/>
                    <a:pt x="2010" y="2708"/>
                  </a:cubicBezTo>
                  <a:cubicBezTo>
                    <a:pt x="2585" y="2971"/>
                    <a:pt x="3159" y="3099"/>
                    <a:pt x="3641" y="3099"/>
                  </a:cubicBezTo>
                  <a:cubicBezTo>
                    <a:pt x="4205" y="3099"/>
                    <a:pt x="4642" y="2923"/>
                    <a:pt x="4802" y="2581"/>
                  </a:cubicBezTo>
                  <a:cubicBezTo>
                    <a:pt x="5098" y="1947"/>
                    <a:pt x="4336" y="952"/>
                    <a:pt x="3089" y="381"/>
                  </a:cubicBezTo>
                  <a:cubicBezTo>
                    <a:pt x="2514" y="128"/>
                    <a:pt x="1939" y="1"/>
                    <a:pt x="14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47"/>
            <p:cNvSpPr/>
            <p:nvPr/>
          </p:nvSpPr>
          <p:spPr>
            <a:xfrm rot="89070">
              <a:off x="4558120" y="2661940"/>
              <a:ext cx="2025836" cy="1905339"/>
            </a:xfrm>
            <a:custGeom>
              <a:avLst/>
              <a:gdLst/>
              <a:ahLst/>
              <a:cxnLst/>
              <a:rect l="l" t="t" r="r" b="b"/>
              <a:pathLst>
                <a:path w="20283" h="19078" extrusionOk="0">
                  <a:moveTo>
                    <a:pt x="10152" y="0"/>
                  </a:moveTo>
                  <a:cubicBezTo>
                    <a:pt x="6155" y="0"/>
                    <a:pt x="1" y="4738"/>
                    <a:pt x="1" y="10533"/>
                  </a:cubicBezTo>
                  <a:cubicBezTo>
                    <a:pt x="1" y="16328"/>
                    <a:pt x="4611" y="19077"/>
                    <a:pt x="10216" y="19077"/>
                  </a:cubicBezTo>
                  <a:cubicBezTo>
                    <a:pt x="15799" y="19077"/>
                    <a:pt x="20283" y="16349"/>
                    <a:pt x="20283" y="10533"/>
                  </a:cubicBezTo>
                  <a:cubicBezTo>
                    <a:pt x="20283" y="4717"/>
                    <a:pt x="13050" y="0"/>
                    <a:pt x="101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47"/>
            <p:cNvSpPr/>
            <p:nvPr/>
          </p:nvSpPr>
          <p:spPr>
            <a:xfrm rot="89070">
              <a:off x="5389800" y="3494732"/>
              <a:ext cx="424683" cy="286130"/>
            </a:xfrm>
            <a:custGeom>
              <a:avLst/>
              <a:gdLst/>
              <a:ahLst/>
              <a:cxnLst/>
              <a:rect l="l" t="t" r="r" b="b"/>
              <a:pathLst>
                <a:path w="4252" h="2865" extrusionOk="0">
                  <a:moveTo>
                    <a:pt x="2168" y="1"/>
                  </a:moveTo>
                  <a:cubicBezTo>
                    <a:pt x="1907" y="1"/>
                    <a:pt x="1481" y="111"/>
                    <a:pt x="1016" y="680"/>
                  </a:cubicBezTo>
                  <a:cubicBezTo>
                    <a:pt x="233" y="1611"/>
                    <a:pt x="1" y="2499"/>
                    <a:pt x="741" y="2710"/>
                  </a:cubicBezTo>
                  <a:cubicBezTo>
                    <a:pt x="1041" y="2796"/>
                    <a:pt x="1447" y="2865"/>
                    <a:pt x="1869" y="2865"/>
                  </a:cubicBezTo>
                  <a:cubicBezTo>
                    <a:pt x="2486" y="2865"/>
                    <a:pt x="3139" y="2718"/>
                    <a:pt x="3554" y="2266"/>
                  </a:cubicBezTo>
                  <a:cubicBezTo>
                    <a:pt x="4252" y="1505"/>
                    <a:pt x="3363" y="384"/>
                    <a:pt x="2433" y="45"/>
                  </a:cubicBezTo>
                  <a:cubicBezTo>
                    <a:pt x="2433" y="45"/>
                    <a:pt x="2334" y="1"/>
                    <a:pt x="2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47"/>
            <p:cNvSpPr/>
            <p:nvPr/>
          </p:nvSpPr>
          <p:spPr>
            <a:xfrm rot="89070">
              <a:off x="4396308" y="3614338"/>
              <a:ext cx="369750" cy="238392"/>
            </a:xfrm>
            <a:custGeom>
              <a:avLst/>
              <a:gdLst/>
              <a:ahLst/>
              <a:cxnLst/>
              <a:rect l="l" t="t" r="r" b="b"/>
              <a:pathLst>
                <a:path w="3702" h="2387" extrusionOk="0">
                  <a:moveTo>
                    <a:pt x="2411" y="0"/>
                  </a:moveTo>
                  <a:cubicBezTo>
                    <a:pt x="2411" y="0"/>
                    <a:pt x="0" y="1671"/>
                    <a:pt x="1185" y="2327"/>
                  </a:cubicBezTo>
                  <a:cubicBezTo>
                    <a:pt x="1265" y="2368"/>
                    <a:pt x="1372" y="2386"/>
                    <a:pt x="1496" y="2386"/>
                  </a:cubicBezTo>
                  <a:cubicBezTo>
                    <a:pt x="2263" y="2386"/>
                    <a:pt x="3702" y="1714"/>
                    <a:pt x="3702" y="1714"/>
                  </a:cubicBezTo>
                  <a:lnTo>
                    <a:pt x="241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47"/>
            <p:cNvSpPr/>
            <p:nvPr/>
          </p:nvSpPr>
          <p:spPr>
            <a:xfrm rot="89070">
              <a:off x="4459635" y="3596627"/>
              <a:ext cx="325404" cy="274446"/>
            </a:xfrm>
            <a:custGeom>
              <a:avLst/>
              <a:gdLst/>
              <a:ahLst/>
              <a:cxnLst/>
              <a:rect l="l" t="t" r="r" b="b"/>
              <a:pathLst>
                <a:path w="3258" h="2748" extrusionOk="0">
                  <a:moveTo>
                    <a:pt x="1778" y="0"/>
                  </a:moveTo>
                  <a:cubicBezTo>
                    <a:pt x="1744" y="0"/>
                    <a:pt x="1708" y="12"/>
                    <a:pt x="1672" y="40"/>
                  </a:cubicBezTo>
                  <a:cubicBezTo>
                    <a:pt x="1503" y="146"/>
                    <a:pt x="1" y="1225"/>
                    <a:pt x="43" y="2050"/>
                  </a:cubicBezTo>
                  <a:cubicBezTo>
                    <a:pt x="64" y="2325"/>
                    <a:pt x="234" y="2557"/>
                    <a:pt x="466" y="2663"/>
                  </a:cubicBezTo>
                  <a:cubicBezTo>
                    <a:pt x="593" y="2726"/>
                    <a:pt x="741" y="2748"/>
                    <a:pt x="889" y="2748"/>
                  </a:cubicBezTo>
                  <a:cubicBezTo>
                    <a:pt x="1651" y="2748"/>
                    <a:pt x="2856" y="2198"/>
                    <a:pt x="3131" y="2050"/>
                  </a:cubicBezTo>
                  <a:cubicBezTo>
                    <a:pt x="3237" y="2007"/>
                    <a:pt x="3258" y="1902"/>
                    <a:pt x="3216" y="1817"/>
                  </a:cubicBezTo>
                  <a:cubicBezTo>
                    <a:pt x="3185" y="1755"/>
                    <a:pt x="3120" y="1716"/>
                    <a:pt x="3054" y="1716"/>
                  </a:cubicBezTo>
                  <a:cubicBezTo>
                    <a:pt x="3030" y="1716"/>
                    <a:pt x="3006" y="1721"/>
                    <a:pt x="2983" y="1732"/>
                  </a:cubicBezTo>
                  <a:cubicBezTo>
                    <a:pt x="2352" y="2048"/>
                    <a:pt x="1386" y="2393"/>
                    <a:pt x="881" y="2393"/>
                  </a:cubicBezTo>
                  <a:cubicBezTo>
                    <a:pt x="778" y="2393"/>
                    <a:pt x="693" y="2378"/>
                    <a:pt x="635" y="2346"/>
                  </a:cubicBezTo>
                  <a:cubicBezTo>
                    <a:pt x="424" y="2240"/>
                    <a:pt x="403" y="2113"/>
                    <a:pt x="403" y="2028"/>
                  </a:cubicBezTo>
                  <a:cubicBezTo>
                    <a:pt x="382" y="1542"/>
                    <a:pt x="1291" y="738"/>
                    <a:pt x="1862" y="337"/>
                  </a:cubicBezTo>
                  <a:cubicBezTo>
                    <a:pt x="2016" y="217"/>
                    <a:pt x="1921" y="0"/>
                    <a:pt x="17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47"/>
            <p:cNvSpPr/>
            <p:nvPr/>
          </p:nvSpPr>
          <p:spPr>
            <a:xfrm rot="89070">
              <a:off x="5222708" y="2358019"/>
              <a:ext cx="716229" cy="453814"/>
            </a:xfrm>
            <a:custGeom>
              <a:avLst/>
              <a:gdLst/>
              <a:ahLst/>
              <a:cxnLst/>
              <a:rect l="l" t="t" r="r" b="b"/>
              <a:pathLst>
                <a:path w="7171" h="4544" extrusionOk="0">
                  <a:moveTo>
                    <a:pt x="2750" y="1"/>
                  </a:moveTo>
                  <a:cubicBezTo>
                    <a:pt x="2689" y="1"/>
                    <a:pt x="2626" y="6"/>
                    <a:pt x="2560" y="18"/>
                  </a:cubicBezTo>
                  <a:cubicBezTo>
                    <a:pt x="1" y="462"/>
                    <a:pt x="2771" y="4544"/>
                    <a:pt x="2771" y="4544"/>
                  </a:cubicBezTo>
                  <a:cubicBezTo>
                    <a:pt x="3375" y="3633"/>
                    <a:pt x="4134" y="3454"/>
                    <a:pt x="4637" y="3454"/>
                  </a:cubicBezTo>
                  <a:cubicBezTo>
                    <a:pt x="4963" y="3454"/>
                    <a:pt x="5182" y="3529"/>
                    <a:pt x="5182" y="3529"/>
                  </a:cubicBezTo>
                  <a:cubicBezTo>
                    <a:pt x="5182" y="3529"/>
                    <a:pt x="7170" y="1943"/>
                    <a:pt x="5944" y="927"/>
                  </a:cubicBezTo>
                  <a:cubicBezTo>
                    <a:pt x="5681" y="712"/>
                    <a:pt x="5445" y="629"/>
                    <a:pt x="5237" y="629"/>
                  </a:cubicBezTo>
                  <a:cubicBezTo>
                    <a:pt x="4526" y="629"/>
                    <a:pt x="4146" y="1604"/>
                    <a:pt x="4146" y="1604"/>
                  </a:cubicBezTo>
                  <a:cubicBezTo>
                    <a:pt x="4146" y="1604"/>
                    <a:pt x="3788" y="1"/>
                    <a:pt x="27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47"/>
            <p:cNvSpPr/>
            <p:nvPr/>
          </p:nvSpPr>
          <p:spPr>
            <a:xfrm rot="89070">
              <a:off x="4851531" y="3010789"/>
              <a:ext cx="652007" cy="513337"/>
            </a:xfrm>
            <a:custGeom>
              <a:avLst/>
              <a:gdLst/>
              <a:ahLst/>
              <a:cxnLst/>
              <a:rect l="l" t="t" r="r" b="b"/>
              <a:pathLst>
                <a:path w="6528" h="5140" extrusionOk="0">
                  <a:moveTo>
                    <a:pt x="1281" y="1"/>
                  </a:moveTo>
                  <a:cubicBezTo>
                    <a:pt x="538" y="1"/>
                    <a:pt x="0" y="640"/>
                    <a:pt x="70" y="1565"/>
                  </a:cubicBezTo>
                  <a:cubicBezTo>
                    <a:pt x="197" y="3214"/>
                    <a:pt x="3264" y="5139"/>
                    <a:pt x="3264" y="5139"/>
                  </a:cubicBezTo>
                  <a:cubicBezTo>
                    <a:pt x="3264" y="5139"/>
                    <a:pt x="6309" y="3236"/>
                    <a:pt x="6457" y="1565"/>
                  </a:cubicBezTo>
                  <a:cubicBezTo>
                    <a:pt x="6528" y="640"/>
                    <a:pt x="5989" y="1"/>
                    <a:pt x="5247" y="1"/>
                  </a:cubicBezTo>
                  <a:cubicBezTo>
                    <a:pt x="4648" y="1"/>
                    <a:pt x="3916" y="418"/>
                    <a:pt x="3264" y="1438"/>
                  </a:cubicBezTo>
                  <a:cubicBezTo>
                    <a:pt x="2612" y="418"/>
                    <a:pt x="1880" y="1"/>
                    <a:pt x="12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47"/>
            <p:cNvSpPr/>
            <p:nvPr/>
          </p:nvSpPr>
          <p:spPr>
            <a:xfrm rot="89070">
              <a:off x="5069724" y="3013505"/>
              <a:ext cx="432973" cy="513437"/>
            </a:xfrm>
            <a:custGeom>
              <a:avLst/>
              <a:gdLst/>
              <a:ahLst/>
              <a:cxnLst/>
              <a:rect l="l" t="t" r="r" b="b"/>
              <a:pathLst>
                <a:path w="4335" h="5141" extrusionOk="0">
                  <a:moveTo>
                    <a:pt x="3040" y="0"/>
                  </a:moveTo>
                  <a:cubicBezTo>
                    <a:pt x="3028" y="0"/>
                    <a:pt x="3016" y="0"/>
                    <a:pt x="3003" y="1"/>
                  </a:cubicBezTo>
                  <a:cubicBezTo>
                    <a:pt x="3913" y="529"/>
                    <a:pt x="4272" y="1566"/>
                    <a:pt x="2750" y="3173"/>
                  </a:cubicBezTo>
                  <a:cubicBezTo>
                    <a:pt x="1764" y="4227"/>
                    <a:pt x="903" y="4413"/>
                    <a:pt x="418" y="4413"/>
                  </a:cubicBezTo>
                  <a:cubicBezTo>
                    <a:pt x="153" y="4413"/>
                    <a:pt x="0" y="4358"/>
                    <a:pt x="0" y="4357"/>
                  </a:cubicBezTo>
                  <a:lnTo>
                    <a:pt x="0" y="4357"/>
                  </a:lnTo>
                  <a:cubicBezTo>
                    <a:pt x="592" y="4823"/>
                    <a:pt x="1079" y="5140"/>
                    <a:pt x="1079" y="5140"/>
                  </a:cubicBezTo>
                  <a:cubicBezTo>
                    <a:pt x="1079" y="5140"/>
                    <a:pt x="4124" y="3237"/>
                    <a:pt x="4272" y="1566"/>
                  </a:cubicBezTo>
                  <a:cubicBezTo>
                    <a:pt x="4335" y="629"/>
                    <a:pt x="3783" y="0"/>
                    <a:pt x="3040" y="0"/>
                  </a:cubicBezTo>
                  <a:close/>
                </a:path>
              </a:pathLst>
            </a:custGeom>
            <a:solidFill>
              <a:srgbClr val="9B0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47"/>
            <p:cNvSpPr/>
            <p:nvPr/>
          </p:nvSpPr>
          <p:spPr>
            <a:xfrm rot="89070">
              <a:off x="4809534" y="3041978"/>
              <a:ext cx="215538" cy="316891"/>
            </a:xfrm>
            <a:custGeom>
              <a:avLst/>
              <a:gdLst/>
              <a:ahLst/>
              <a:cxnLst/>
              <a:rect l="l" t="t" r="r" b="b"/>
              <a:pathLst>
                <a:path w="2158" h="3173" extrusionOk="0">
                  <a:moveTo>
                    <a:pt x="1649" y="0"/>
                  </a:moveTo>
                  <a:lnTo>
                    <a:pt x="1649" y="0"/>
                  </a:lnTo>
                  <a:cubicBezTo>
                    <a:pt x="1" y="1323"/>
                    <a:pt x="2015" y="3038"/>
                    <a:pt x="2150" y="3165"/>
                  </a:cubicBezTo>
                  <a:lnTo>
                    <a:pt x="2150" y="3165"/>
                  </a:lnTo>
                  <a:cubicBezTo>
                    <a:pt x="933" y="1834"/>
                    <a:pt x="1649" y="1"/>
                    <a:pt x="1649" y="0"/>
                  </a:cubicBezTo>
                  <a:close/>
                  <a:moveTo>
                    <a:pt x="2150" y="3165"/>
                  </a:moveTo>
                  <a:cubicBezTo>
                    <a:pt x="2152" y="3168"/>
                    <a:pt x="2155" y="3170"/>
                    <a:pt x="2157" y="3173"/>
                  </a:cubicBezTo>
                  <a:cubicBezTo>
                    <a:pt x="2158" y="3173"/>
                    <a:pt x="2155" y="3170"/>
                    <a:pt x="2150" y="3165"/>
                  </a:cubicBezTo>
                  <a:close/>
                </a:path>
              </a:pathLst>
            </a:custGeom>
            <a:solidFill>
              <a:srgbClr val="DB8D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47"/>
            <p:cNvSpPr/>
            <p:nvPr/>
          </p:nvSpPr>
          <p:spPr>
            <a:xfrm rot="89070">
              <a:off x="5636991" y="3031144"/>
              <a:ext cx="652107" cy="513337"/>
            </a:xfrm>
            <a:custGeom>
              <a:avLst/>
              <a:gdLst/>
              <a:ahLst/>
              <a:cxnLst/>
              <a:rect l="l" t="t" r="r" b="b"/>
              <a:pathLst>
                <a:path w="6529" h="5140" extrusionOk="0">
                  <a:moveTo>
                    <a:pt x="1281" y="1"/>
                  </a:moveTo>
                  <a:cubicBezTo>
                    <a:pt x="539" y="1"/>
                    <a:pt x="1" y="640"/>
                    <a:pt x="71" y="1565"/>
                  </a:cubicBezTo>
                  <a:cubicBezTo>
                    <a:pt x="198" y="3214"/>
                    <a:pt x="3264" y="5139"/>
                    <a:pt x="3264" y="5139"/>
                  </a:cubicBezTo>
                  <a:cubicBezTo>
                    <a:pt x="3264" y="5139"/>
                    <a:pt x="6310" y="3236"/>
                    <a:pt x="6458" y="1565"/>
                  </a:cubicBezTo>
                  <a:cubicBezTo>
                    <a:pt x="6528" y="640"/>
                    <a:pt x="5990" y="1"/>
                    <a:pt x="5248" y="1"/>
                  </a:cubicBezTo>
                  <a:cubicBezTo>
                    <a:pt x="4648" y="1"/>
                    <a:pt x="3916" y="418"/>
                    <a:pt x="3264" y="1438"/>
                  </a:cubicBezTo>
                  <a:cubicBezTo>
                    <a:pt x="2613" y="418"/>
                    <a:pt x="1881" y="1"/>
                    <a:pt x="12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47"/>
            <p:cNvSpPr/>
            <p:nvPr/>
          </p:nvSpPr>
          <p:spPr>
            <a:xfrm rot="89070">
              <a:off x="5855185" y="3033860"/>
              <a:ext cx="433073" cy="513437"/>
            </a:xfrm>
            <a:custGeom>
              <a:avLst/>
              <a:gdLst/>
              <a:ahLst/>
              <a:cxnLst/>
              <a:rect l="l" t="t" r="r" b="b"/>
              <a:pathLst>
                <a:path w="4336" h="5141" extrusionOk="0">
                  <a:moveTo>
                    <a:pt x="3042" y="0"/>
                  </a:moveTo>
                  <a:cubicBezTo>
                    <a:pt x="3029" y="0"/>
                    <a:pt x="3017" y="0"/>
                    <a:pt x="3004" y="1"/>
                  </a:cubicBezTo>
                  <a:cubicBezTo>
                    <a:pt x="3913" y="529"/>
                    <a:pt x="4273" y="1566"/>
                    <a:pt x="2750" y="3173"/>
                  </a:cubicBezTo>
                  <a:cubicBezTo>
                    <a:pt x="1781" y="4209"/>
                    <a:pt x="932" y="4398"/>
                    <a:pt x="443" y="4398"/>
                  </a:cubicBezTo>
                  <a:cubicBezTo>
                    <a:pt x="163" y="4398"/>
                    <a:pt x="1" y="4336"/>
                    <a:pt x="1" y="4336"/>
                  </a:cubicBezTo>
                  <a:lnTo>
                    <a:pt x="1" y="4336"/>
                  </a:lnTo>
                  <a:cubicBezTo>
                    <a:pt x="593" y="4823"/>
                    <a:pt x="1079" y="5140"/>
                    <a:pt x="1079" y="5140"/>
                  </a:cubicBezTo>
                  <a:cubicBezTo>
                    <a:pt x="1079" y="5140"/>
                    <a:pt x="4125" y="3237"/>
                    <a:pt x="4273" y="1566"/>
                  </a:cubicBezTo>
                  <a:cubicBezTo>
                    <a:pt x="4335" y="629"/>
                    <a:pt x="3804" y="0"/>
                    <a:pt x="3042" y="0"/>
                  </a:cubicBezTo>
                  <a:close/>
                </a:path>
              </a:pathLst>
            </a:custGeom>
            <a:solidFill>
              <a:srgbClr val="9B0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47"/>
            <p:cNvSpPr/>
            <p:nvPr/>
          </p:nvSpPr>
          <p:spPr>
            <a:xfrm rot="89070">
              <a:off x="5590701" y="3062303"/>
              <a:ext cx="221930" cy="316891"/>
            </a:xfrm>
            <a:custGeom>
              <a:avLst/>
              <a:gdLst/>
              <a:ahLst/>
              <a:cxnLst/>
              <a:rect l="l" t="t" r="r" b="b"/>
              <a:pathLst>
                <a:path w="2222" h="3173" extrusionOk="0">
                  <a:moveTo>
                    <a:pt x="1693" y="0"/>
                  </a:moveTo>
                  <a:lnTo>
                    <a:pt x="1693" y="0"/>
                  </a:lnTo>
                  <a:cubicBezTo>
                    <a:pt x="1" y="1375"/>
                    <a:pt x="2222" y="3173"/>
                    <a:pt x="2222" y="3173"/>
                  </a:cubicBezTo>
                  <a:cubicBezTo>
                    <a:pt x="974" y="1840"/>
                    <a:pt x="1693" y="1"/>
                    <a:pt x="1693" y="0"/>
                  </a:cubicBezTo>
                  <a:close/>
                </a:path>
              </a:pathLst>
            </a:custGeom>
            <a:solidFill>
              <a:srgbClr val="DB8D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47"/>
            <p:cNvSpPr/>
            <p:nvPr/>
          </p:nvSpPr>
          <p:spPr>
            <a:xfrm rot="89070">
              <a:off x="5509669" y="3999122"/>
              <a:ext cx="120553" cy="131131"/>
            </a:xfrm>
            <a:custGeom>
              <a:avLst/>
              <a:gdLst/>
              <a:ahLst/>
              <a:cxnLst/>
              <a:rect l="l" t="t" r="r" b="b"/>
              <a:pathLst>
                <a:path w="1207" h="1313" extrusionOk="0">
                  <a:moveTo>
                    <a:pt x="22" y="1"/>
                  </a:moveTo>
                  <a:lnTo>
                    <a:pt x="466" y="635"/>
                  </a:lnTo>
                  <a:lnTo>
                    <a:pt x="1" y="1312"/>
                  </a:lnTo>
                  <a:lnTo>
                    <a:pt x="276" y="1312"/>
                  </a:lnTo>
                  <a:lnTo>
                    <a:pt x="466" y="1016"/>
                  </a:lnTo>
                  <a:cubicBezTo>
                    <a:pt x="508" y="931"/>
                    <a:pt x="551" y="868"/>
                    <a:pt x="593" y="783"/>
                  </a:cubicBezTo>
                  <a:cubicBezTo>
                    <a:pt x="656" y="868"/>
                    <a:pt x="699" y="953"/>
                    <a:pt x="741" y="1016"/>
                  </a:cubicBezTo>
                  <a:lnTo>
                    <a:pt x="931" y="1312"/>
                  </a:lnTo>
                  <a:lnTo>
                    <a:pt x="1206" y="1312"/>
                  </a:lnTo>
                  <a:lnTo>
                    <a:pt x="741" y="635"/>
                  </a:lnTo>
                  <a:lnTo>
                    <a:pt x="1185" y="1"/>
                  </a:lnTo>
                  <a:lnTo>
                    <a:pt x="931" y="1"/>
                  </a:lnTo>
                  <a:lnTo>
                    <a:pt x="741" y="276"/>
                  </a:lnTo>
                  <a:cubicBezTo>
                    <a:pt x="699" y="360"/>
                    <a:pt x="656" y="424"/>
                    <a:pt x="614" y="508"/>
                  </a:cubicBezTo>
                  <a:cubicBezTo>
                    <a:pt x="572" y="424"/>
                    <a:pt x="530" y="360"/>
                    <a:pt x="487" y="276"/>
                  </a:cubicBezTo>
                  <a:lnTo>
                    <a:pt x="2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47"/>
            <p:cNvSpPr/>
            <p:nvPr/>
          </p:nvSpPr>
          <p:spPr>
            <a:xfrm rot="89070">
              <a:off x="6736242" y="3167380"/>
              <a:ext cx="327402" cy="263959"/>
            </a:xfrm>
            <a:custGeom>
              <a:avLst/>
              <a:gdLst/>
              <a:ahLst/>
              <a:cxnLst/>
              <a:rect l="l" t="t" r="r" b="b"/>
              <a:pathLst>
                <a:path w="3278" h="2643" extrusionOk="0">
                  <a:moveTo>
                    <a:pt x="2663" y="1"/>
                  </a:moveTo>
                  <a:cubicBezTo>
                    <a:pt x="1" y="1"/>
                    <a:pt x="443" y="2601"/>
                    <a:pt x="443" y="2601"/>
                  </a:cubicBezTo>
                  <a:cubicBezTo>
                    <a:pt x="631" y="2629"/>
                    <a:pt x="806" y="2642"/>
                    <a:pt x="970" y="2642"/>
                  </a:cubicBezTo>
                  <a:cubicBezTo>
                    <a:pt x="3277" y="2642"/>
                    <a:pt x="3277" y="42"/>
                    <a:pt x="3277" y="42"/>
                  </a:cubicBezTo>
                  <a:cubicBezTo>
                    <a:pt x="3056" y="14"/>
                    <a:pt x="2852" y="1"/>
                    <a:pt x="26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47"/>
            <p:cNvSpPr/>
            <p:nvPr/>
          </p:nvSpPr>
          <p:spPr>
            <a:xfrm rot="89070">
              <a:off x="6775763" y="3215255"/>
              <a:ext cx="196561" cy="200741"/>
            </a:xfrm>
            <a:custGeom>
              <a:avLst/>
              <a:gdLst/>
              <a:ahLst/>
              <a:cxnLst/>
              <a:rect l="l" t="t" r="r" b="b"/>
              <a:pathLst>
                <a:path w="1968" h="2010" extrusionOk="0">
                  <a:moveTo>
                    <a:pt x="1968" y="0"/>
                  </a:moveTo>
                  <a:cubicBezTo>
                    <a:pt x="1566" y="846"/>
                    <a:pt x="1" y="1692"/>
                    <a:pt x="1" y="1692"/>
                  </a:cubicBezTo>
                  <a:cubicBezTo>
                    <a:pt x="1" y="1798"/>
                    <a:pt x="1" y="1904"/>
                    <a:pt x="1" y="2009"/>
                  </a:cubicBezTo>
                  <a:cubicBezTo>
                    <a:pt x="910" y="1671"/>
                    <a:pt x="1629" y="931"/>
                    <a:pt x="19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47"/>
            <p:cNvSpPr/>
            <p:nvPr/>
          </p:nvSpPr>
          <p:spPr>
            <a:xfrm rot="89070">
              <a:off x="6379466" y="3236944"/>
              <a:ext cx="325904" cy="255870"/>
            </a:xfrm>
            <a:custGeom>
              <a:avLst/>
              <a:gdLst/>
              <a:ahLst/>
              <a:cxnLst/>
              <a:rect l="l" t="t" r="r" b="b"/>
              <a:pathLst>
                <a:path w="3263" h="2562" extrusionOk="0">
                  <a:moveTo>
                    <a:pt x="808" y="0"/>
                  </a:moveTo>
                  <a:cubicBezTo>
                    <a:pt x="567" y="0"/>
                    <a:pt x="298" y="25"/>
                    <a:pt x="0" y="78"/>
                  </a:cubicBezTo>
                  <a:cubicBezTo>
                    <a:pt x="0" y="78"/>
                    <a:pt x="123" y="2561"/>
                    <a:pt x="2299" y="2561"/>
                  </a:cubicBezTo>
                  <a:cubicBezTo>
                    <a:pt x="2507" y="2561"/>
                    <a:pt x="2734" y="2539"/>
                    <a:pt x="2982" y="2489"/>
                  </a:cubicBezTo>
                  <a:cubicBezTo>
                    <a:pt x="2982" y="2489"/>
                    <a:pt x="3262" y="0"/>
                    <a:pt x="8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47"/>
            <p:cNvSpPr/>
            <p:nvPr/>
          </p:nvSpPr>
          <p:spPr>
            <a:xfrm rot="89070">
              <a:off x="6471896" y="3287717"/>
              <a:ext cx="205051" cy="190254"/>
            </a:xfrm>
            <a:custGeom>
              <a:avLst/>
              <a:gdLst/>
              <a:ahLst/>
              <a:cxnLst/>
              <a:rect l="l" t="t" r="r" b="b"/>
              <a:pathLst>
                <a:path w="2053" h="1905" extrusionOk="0">
                  <a:moveTo>
                    <a:pt x="1" y="1"/>
                  </a:moveTo>
                  <a:lnTo>
                    <a:pt x="1" y="1"/>
                  </a:lnTo>
                  <a:cubicBezTo>
                    <a:pt x="381" y="910"/>
                    <a:pt x="1122" y="1587"/>
                    <a:pt x="2052" y="1904"/>
                  </a:cubicBezTo>
                  <a:lnTo>
                    <a:pt x="2052" y="1587"/>
                  </a:lnTo>
                  <a:cubicBezTo>
                    <a:pt x="2052" y="1587"/>
                    <a:pt x="445" y="804"/>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47"/>
            <p:cNvSpPr/>
            <p:nvPr/>
          </p:nvSpPr>
          <p:spPr>
            <a:xfrm rot="89070">
              <a:off x="6543793" y="3044534"/>
              <a:ext cx="363458" cy="673830"/>
            </a:xfrm>
            <a:custGeom>
              <a:avLst/>
              <a:gdLst/>
              <a:ahLst/>
              <a:cxnLst/>
              <a:rect l="l" t="t" r="r" b="b"/>
              <a:pathLst>
                <a:path w="3639" h="6747" extrusionOk="0">
                  <a:moveTo>
                    <a:pt x="1566" y="0"/>
                  </a:moveTo>
                  <a:lnTo>
                    <a:pt x="1079" y="148"/>
                  </a:lnTo>
                  <a:cubicBezTo>
                    <a:pt x="1079" y="148"/>
                    <a:pt x="2391" y="3955"/>
                    <a:pt x="1" y="6472"/>
                  </a:cubicBezTo>
                  <a:cubicBezTo>
                    <a:pt x="267" y="6655"/>
                    <a:pt x="572" y="6746"/>
                    <a:pt x="885" y="6746"/>
                  </a:cubicBezTo>
                  <a:cubicBezTo>
                    <a:pt x="971" y="6746"/>
                    <a:pt x="1057" y="6739"/>
                    <a:pt x="1143" y="6726"/>
                  </a:cubicBezTo>
                  <a:cubicBezTo>
                    <a:pt x="1143" y="6726"/>
                    <a:pt x="3638" y="3130"/>
                    <a:pt x="1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47"/>
            <p:cNvSpPr/>
            <p:nvPr/>
          </p:nvSpPr>
          <p:spPr>
            <a:xfrm rot="89070">
              <a:off x="6622037" y="3043450"/>
              <a:ext cx="285253" cy="673830"/>
            </a:xfrm>
            <a:custGeom>
              <a:avLst/>
              <a:gdLst/>
              <a:ahLst/>
              <a:cxnLst/>
              <a:rect l="l" t="t" r="r" b="b"/>
              <a:pathLst>
                <a:path w="2856" h="6747" extrusionOk="0">
                  <a:moveTo>
                    <a:pt x="783" y="0"/>
                  </a:moveTo>
                  <a:lnTo>
                    <a:pt x="592" y="64"/>
                  </a:lnTo>
                  <a:cubicBezTo>
                    <a:pt x="592" y="64"/>
                    <a:pt x="2707" y="2517"/>
                    <a:pt x="0" y="6747"/>
                  </a:cubicBezTo>
                  <a:lnTo>
                    <a:pt x="339" y="6747"/>
                  </a:lnTo>
                  <a:cubicBezTo>
                    <a:pt x="339" y="6747"/>
                    <a:pt x="2855" y="3130"/>
                    <a:pt x="7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47"/>
            <p:cNvSpPr/>
            <p:nvPr/>
          </p:nvSpPr>
          <p:spPr>
            <a:xfrm rot="89070">
              <a:off x="6331951" y="2663983"/>
              <a:ext cx="635727" cy="515734"/>
            </a:xfrm>
            <a:custGeom>
              <a:avLst/>
              <a:gdLst/>
              <a:ahLst/>
              <a:cxnLst/>
              <a:rect l="l" t="t" r="r" b="b"/>
              <a:pathLst>
                <a:path w="6365" h="5164" extrusionOk="0">
                  <a:moveTo>
                    <a:pt x="4535" y="0"/>
                  </a:moveTo>
                  <a:cubicBezTo>
                    <a:pt x="3869" y="0"/>
                    <a:pt x="3198" y="379"/>
                    <a:pt x="3002" y="1040"/>
                  </a:cubicBezTo>
                  <a:cubicBezTo>
                    <a:pt x="2726" y="763"/>
                    <a:pt x="2357" y="637"/>
                    <a:pt x="1983" y="637"/>
                  </a:cubicBezTo>
                  <a:cubicBezTo>
                    <a:pt x="1012" y="637"/>
                    <a:pt x="0" y="1486"/>
                    <a:pt x="443" y="2753"/>
                  </a:cubicBezTo>
                  <a:cubicBezTo>
                    <a:pt x="1120" y="4635"/>
                    <a:pt x="4017" y="5164"/>
                    <a:pt x="4017" y="5164"/>
                  </a:cubicBezTo>
                  <a:cubicBezTo>
                    <a:pt x="4017" y="5164"/>
                    <a:pt x="6365" y="3345"/>
                    <a:pt x="6069" y="1357"/>
                  </a:cubicBezTo>
                  <a:cubicBezTo>
                    <a:pt x="5928" y="416"/>
                    <a:pt x="5234" y="0"/>
                    <a:pt x="45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47"/>
            <p:cNvSpPr/>
            <p:nvPr/>
          </p:nvSpPr>
          <p:spPr>
            <a:xfrm rot="89070">
              <a:off x="6336567" y="2785661"/>
              <a:ext cx="534550" cy="392893"/>
            </a:xfrm>
            <a:custGeom>
              <a:avLst/>
              <a:gdLst/>
              <a:ahLst/>
              <a:cxnLst/>
              <a:rect l="l" t="t" r="r" b="b"/>
              <a:pathLst>
                <a:path w="5352" h="3934" extrusionOk="0">
                  <a:moveTo>
                    <a:pt x="635" y="0"/>
                  </a:moveTo>
                  <a:lnTo>
                    <a:pt x="635" y="0"/>
                  </a:lnTo>
                  <a:cubicBezTo>
                    <a:pt x="275" y="423"/>
                    <a:pt x="169" y="994"/>
                    <a:pt x="381" y="1523"/>
                  </a:cubicBezTo>
                  <a:cubicBezTo>
                    <a:pt x="1058" y="3405"/>
                    <a:pt x="3955" y="3934"/>
                    <a:pt x="3955" y="3934"/>
                  </a:cubicBezTo>
                  <a:cubicBezTo>
                    <a:pt x="4484" y="3490"/>
                    <a:pt x="4949" y="2982"/>
                    <a:pt x="5351" y="2432"/>
                  </a:cubicBezTo>
                  <a:lnTo>
                    <a:pt x="5351" y="2432"/>
                  </a:lnTo>
                  <a:cubicBezTo>
                    <a:pt x="5351" y="2432"/>
                    <a:pt x="4467" y="3034"/>
                    <a:pt x="3365" y="3034"/>
                  </a:cubicBezTo>
                  <a:cubicBezTo>
                    <a:pt x="2840" y="3034"/>
                    <a:pt x="2266" y="2898"/>
                    <a:pt x="1713" y="2496"/>
                  </a:cubicBezTo>
                  <a:cubicBezTo>
                    <a:pt x="0" y="1269"/>
                    <a:pt x="487" y="339"/>
                    <a:pt x="635" y="0"/>
                  </a:cubicBezTo>
                  <a:close/>
                </a:path>
              </a:pathLst>
            </a:custGeom>
            <a:solidFill>
              <a:srgbClr val="B75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47"/>
            <p:cNvSpPr/>
            <p:nvPr/>
          </p:nvSpPr>
          <p:spPr>
            <a:xfrm rot="89070">
              <a:off x="6780717" y="2692201"/>
              <a:ext cx="63722" cy="53131"/>
            </a:xfrm>
            <a:custGeom>
              <a:avLst/>
              <a:gdLst/>
              <a:ahLst/>
              <a:cxnLst/>
              <a:rect l="l" t="t" r="r" b="b"/>
              <a:pathLst>
                <a:path w="638" h="532" extrusionOk="0">
                  <a:moveTo>
                    <a:pt x="305" y="1"/>
                  </a:moveTo>
                  <a:cubicBezTo>
                    <a:pt x="275" y="1"/>
                    <a:pt x="244" y="6"/>
                    <a:pt x="212" y="16"/>
                  </a:cubicBezTo>
                  <a:cubicBezTo>
                    <a:pt x="85" y="37"/>
                    <a:pt x="0" y="143"/>
                    <a:pt x="21" y="270"/>
                  </a:cubicBezTo>
                  <a:cubicBezTo>
                    <a:pt x="35" y="430"/>
                    <a:pt x="166" y="531"/>
                    <a:pt x="298" y="531"/>
                  </a:cubicBezTo>
                  <a:cubicBezTo>
                    <a:pt x="375" y="531"/>
                    <a:pt x="453" y="496"/>
                    <a:pt x="508" y="418"/>
                  </a:cubicBezTo>
                  <a:cubicBezTo>
                    <a:pt x="637" y="234"/>
                    <a:pt x="508" y="1"/>
                    <a:pt x="305" y="1"/>
                  </a:cubicBezTo>
                  <a:close/>
                </a:path>
              </a:pathLst>
            </a:custGeom>
            <a:solidFill>
              <a:srgbClr val="ECC9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47"/>
            <p:cNvSpPr/>
            <p:nvPr/>
          </p:nvSpPr>
          <p:spPr>
            <a:xfrm rot="89070">
              <a:off x="6832078" y="2721390"/>
              <a:ext cx="128943" cy="272548"/>
            </a:xfrm>
            <a:custGeom>
              <a:avLst/>
              <a:gdLst/>
              <a:ahLst/>
              <a:cxnLst/>
              <a:rect l="l" t="t" r="r" b="b"/>
              <a:pathLst>
                <a:path w="1291" h="2729" extrusionOk="0">
                  <a:moveTo>
                    <a:pt x="190" y="0"/>
                  </a:moveTo>
                  <a:cubicBezTo>
                    <a:pt x="190" y="148"/>
                    <a:pt x="127" y="254"/>
                    <a:pt x="0" y="317"/>
                  </a:cubicBezTo>
                  <a:cubicBezTo>
                    <a:pt x="0" y="317"/>
                    <a:pt x="783" y="846"/>
                    <a:pt x="444" y="2728"/>
                  </a:cubicBezTo>
                  <a:cubicBezTo>
                    <a:pt x="444" y="2728"/>
                    <a:pt x="1290" y="740"/>
                    <a:pt x="190" y="0"/>
                  </a:cubicBezTo>
                  <a:close/>
                </a:path>
              </a:pathLst>
            </a:custGeom>
            <a:solidFill>
              <a:srgbClr val="ECC9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47"/>
            <p:cNvSpPr/>
            <p:nvPr/>
          </p:nvSpPr>
          <p:spPr>
            <a:xfrm rot="89070">
              <a:off x="6636954" y="2665798"/>
              <a:ext cx="147920" cy="114153"/>
            </a:xfrm>
            <a:custGeom>
              <a:avLst/>
              <a:gdLst/>
              <a:ahLst/>
              <a:cxnLst/>
              <a:rect l="l" t="t" r="r" b="b"/>
              <a:pathLst>
                <a:path w="1481" h="1143" extrusionOk="0">
                  <a:moveTo>
                    <a:pt x="1481" y="1"/>
                  </a:moveTo>
                  <a:cubicBezTo>
                    <a:pt x="825" y="1"/>
                    <a:pt x="212" y="402"/>
                    <a:pt x="0" y="1037"/>
                  </a:cubicBezTo>
                  <a:lnTo>
                    <a:pt x="127" y="1143"/>
                  </a:lnTo>
                  <a:cubicBezTo>
                    <a:pt x="127" y="1143"/>
                    <a:pt x="486" y="127"/>
                    <a:pt x="1481" y="1"/>
                  </a:cubicBezTo>
                  <a:close/>
                </a:path>
              </a:pathLst>
            </a:custGeom>
            <a:solidFill>
              <a:srgbClr val="B75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47"/>
            <p:cNvSpPr/>
            <p:nvPr/>
          </p:nvSpPr>
          <p:spPr>
            <a:xfrm rot="89070">
              <a:off x="6422309" y="3558866"/>
              <a:ext cx="357066" cy="215322"/>
            </a:xfrm>
            <a:custGeom>
              <a:avLst/>
              <a:gdLst/>
              <a:ahLst/>
              <a:cxnLst/>
              <a:rect l="l" t="t" r="r" b="b"/>
              <a:pathLst>
                <a:path w="3575" h="2156" extrusionOk="0">
                  <a:moveTo>
                    <a:pt x="825" y="1"/>
                  </a:moveTo>
                  <a:lnTo>
                    <a:pt x="1" y="1989"/>
                  </a:lnTo>
                  <a:cubicBezTo>
                    <a:pt x="1" y="1989"/>
                    <a:pt x="878" y="2156"/>
                    <a:pt x="1627" y="2156"/>
                  </a:cubicBezTo>
                  <a:cubicBezTo>
                    <a:pt x="2041" y="2156"/>
                    <a:pt x="2415" y="2105"/>
                    <a:pt x="2581" y="1947"/>
                  </a:cubicBezTo>
                  <a:cubicBezTo>
                    <a:pt x="3575" y="1016"/>
                    <a:pt x="825" y="1"/>
                    <a:pt x="8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47"/>
            <p:cNvSpPr/>
            <p:nvPr/>
          </p:nvSpPr>
          <p:spPr>
            <a:xfrm rot="89070">
              <a:off x="6396241" y="3539612"/>
              <a:ext cx="326103" cy="252774"/>
            </a:xfrm>
            <a:custGeom>
              <a:avLst/>
              <a:gdLst/>
              <a:ahLst/>
              <a:cxnLst/>
              <a:rect l="l" t="t" r="r" b="b"/>
              <a:pathLst>
                <a:path w="3265" h="2531" extrusionOk="0">
                  <a:moveTo>
                    <a:pt x="1078" y="0"/>
                  </a:moveTo>
                  <a:cubicBezTo>
                    <a:pt x="898" y="0"/>
                    <a:pt x="835" y="277"/>
                    <a:pt x="1023" y="352"/>
                  </a:cubicBezTo>
                  <a:cubicBezTo>
                    <a:pt x="1679" y="585"/>
                    <a:pt x="2778" y="1156"/>
                    <a:pt x="2884" y="1642"/>
                  </a:cubicBezTo>
                  <a:cubicBezTo>
                    <a:pt x="2905" y="1769"/>
                    <a:pt x="2842" y="1917"/>
                    <a:pt x="2715" y="2002"/>
                  </a:cubicBezTo>
                  <a:cubicBezTo>
                    <a:pt x="2595" y="2113"/>
                    <a:pt x="2276" y="2155"/>
                    <a:pt x="1887" y="2155"/>
                  </a:cubicBezTo>
                  <a:cubicBezTo>
                    <a:pt x="1386" y="2155"/>
                    <a:pt x="768" y="2085"/>
                    <a:pt x="304" y="2002"/>
                  </a:cubicBezTo>
                  <a:cubicBezTo>
                    <a:pt x="290" y="1999"/>
                    <a:pt x="277" y="1998"/>
                    <a:pt x="265" y="1998"/>
                  </a:cubicBezTo>
                  <a:cubicBezTo>
                    <a:pt x="62" y="1998"/>
                    <a:pt x="0" y="2300"/>
                    <a:pt x="219" y="2340"/>
                  </a:cubicBezTo>
                  <a:cubicBezTo>
                    <a:pt x="769" y="2446"/>
                    <a:pt x="1319" y="2509"/>
                    <a:pt x="1869" y="2530"/>
                  </a:cubicBezTo>
                  <a:cubicBezTo>
                    <a:pt x="2313" y="2530"/>
                    <a:pt x="2757" y="2467"/>
                    <a:pt x="2969" y="2255"/>
                  </a:cubicBezTo>
                  <a:cubicBezTo>
                    <a:pt x="3159" y="2086"/>
                    <a:pt x="3265" y="1833"/>
                    <a:pt x="3223" y="1558"/>
                  </a:cubicBezTo>
                  <a:cubicBezTo>
                    <a:pt x="3053" y="733"/>
                    <a:pt x="1340" y="77"/>
                    <a:pt x="1150" y="14"/>
                  </a:cubicBezTo>
                  <a:cubicBezTo>
                    <a:pt x="1124" y="4"/>
                    <a:pt x="1100" y="0"/>
                    <a:pt x="10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 name="Google Shape;1352;p37">
            <a:extLst>
              <a:ext uri="{FF2B5EF4-FFF2-40B4-BE49-F238E27FC236}">
                <a16:creationId xmlns:a16="http://schemas.microsoft.com/office/drawing/2014/main" id="{CB9DA9A3-986F-4FD9-9C38-77302B77E974}"/>
              </a:ext>
            </a:extLst>
          </p:cNvPr>
          <p:cNvSpPr txBox="1">
            <a:spLocks/>
          </p:cNvSpPr>
          <p:nvPr/>
        </p:nvSpPr>
        <p:spPr>
          <a:xfrm>
            <a:off x="1470862" y="1363310"/>
            <a:ext cx="6125834" cy="1379700"/>
          </a:xfrm>
          <a:prstGeom prst="rect">
            <a:avLst/>
          </a:prstGeom>
          <a:noFill/>
          <a:ln>
            <a:noFill/>
          </a:ln>
        </p:spPr>
        <p:txBody>
          <a:bodyPr spcFirstLastPara="1" wrap="square" lIns="91425" tIns="91425" rIns="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2000"/>
              <a:buFont typeface="Titan One"/>
              <a:buNone/>
              <a:defRPr sz="10000" b="0" i="0" u="none" strike="noStrike" cap="none">
                <a:solidFill>
                  <a:schemeClr val="dk1"/>
                </a:solidFill>
                <a:latin typeface="Titan One"/>
                <a:ea typeface="Titan One"/>
                <a:cs typeface="Titan One"/>
                <a:sym typeface="Titan One"/>
              </a:defRPr>
            </a:lvl1pPr>
            <a:lvl2pPr marR="0" lvl="1" algn="l" rtl="0">
              <a:lnSpc>
                <a:spcPct val="100000"/>
              </a:lnSpc>
              <a:spcBef>
                <a:spcPts val="0"/>
              </a:spcBef>
              <a:spcAft>
                <a:spcPts val="0"/>
              </a:spcAft>
              <a:buClr>
                <a:schemeClr val="dk1"/>
              </a:buClr>
              <a:buSzPts val="12000"/>
              <a:buFont typeface="Titan One"/>
              <a:buNone/>
              <a:defRPr sz="12000" b="0" i="0" u="none" strike="noStrike" cap="none">
                <a:solidFill>
                  <a:schemeClr val="dk1"/>
                </a:solidFill>
                <a:latin typeface="Titan One"/>
                <a:ea typeface="Titan One"/>
                <a:cs typeface="Titan One"/>
                <a:sym typeface="Titan One"/>
              </a:defRPr>
            </a:lvl2pPr>
            <a:lvl3pPr marR="0" lvl="2" algn="l" rtl="0">
              <a:lnSpc>
                <a:spcPct val="100000"/>
              </a:lnSpc>
              <a:spcBef>
                <a:spcPts val="0"/>
              </a:spcBef>
              <a:spcAft>
                <a:spcPts val="0"/>
              </a:spcAft>
              <a:buClr>
                <a:schemeClr val="dk1"/>
              </a:buClr>
              <a:buSzPts val="12000"/>
              <a:buFont typeface="Titan One"/>
              <a:buNone/>
              <a:defRPr sz="12000" b="0" i="0" u="none" strike="noStrike" cap="none">
                <a:solidFill>
                  <a:schemeClr val="dk1"/>
                </a:solidFill>
                <a:latin typeface="Titan One"/>
                <a:ea typeface="Titan One"/>
                <a:cs typeface="Titan One"/>
                <a:sym typeface="Titan One"/>
              </a:defRPr>
            </a:lvl3pPr>
            <a:lvl4pPr marR="0" lvl="3" algn="l" rtl="0">
              <a:lnSpc>
                <a:spcPct val="100000"/>
              </a:lnSpc>
              <a:spcBef>
                <a:spcPts val="0"/>
              </a:spcBef>
              <a:spcAft>
                <a:spcPts val="0"/>
              </a:spcAft>
              <a:buClr>
                <a:schemeClr val="dk1"/>
              </a:buClr>
              <a:buSzPts val="12000"/>
              <a:buFont typeface="Titan One"/>
              <a:buNone/>
              <a:defRPr sz="12000" b="0" i="0" u="none" strike="noStrike" cap="none">
                <a:solidFill>
                  <a:schemeClr val="dk1"/>
                </a:solidFill>
                <a:latin typeface="Titan One"/>
                <a:ea typeface="Titan One"/>
                <a:cs typeface="Titan One"/>
                <a:sym typeface="Titan One"/>
              </a:defRPr>
            </a:lvl4pPr>
            <a:lvl5pPr marR="0" lvl="4" algn="l" rtl="0">
              <a:lnSpc>
                <a:spcPct val="100000"/>
              </a:lnSpc>
              <a:spcBef>
                <a:spcPts val="0"/>
              </a:spcBef>
              <a:spcAft>
                <a:spcPts val="0"/>
              </a:spcAft>
              <a:buClr>
                <a:schemeClr val="dk1"/>
              </a:buClr>
              <a:buSzPts val="12000"/>
              <a:buFont typeface="Titan One"/>
              <a:buNone/>
              <a:defRPr sz="12000" b="0" i="0" u="none" strike="noStrike" cap="none">
                <a:solidFill>
                  <a:schemeClr val="dk1"/>
                </a:solidFill>
                <a:latin typeface="Titan One"/>
                <a:ea typeface="Titan One"/>
                <a:cs typeface="Titan One"/>
                <a:sym typeface="Titan One"/>
              </a:defRPr>
            </a:lvl5pPr>
            <a:lvl6pPr marR="0" lvl="5" algn="l" rtl="0">
              <a:lnSpc>
                <a:spcPct val="100000"/>
              </a:lnSpc>
              <a:spcBef>
                <a:spcPts val="0"/>
              </a:spcBef>
              <a:spcAft>
                <a:spcPts val="0"/>
              </a:spcAft>
              <a:buClr>
                <a:schemeClr val="dk1"/>
              </a:buClr>
              <a:buSzPts val="12000"/>
              <a:buFont typeface="Titan One"/>
              <a:buNone/>
              <a:defRPr sz="12000" b="0" i="0" u="none" strike="noStrike" cap="none">
                <a:solidFill>
                  <a:schemeClr val="dk1"/>
                </a:solidFill>
                <a:latin typeface="Titan One"/>
                <a:ea typeface="Titan One"/>
                <a:cs typeface="Titan One"/>
                <a:sym typeface="Titan One"/>
              </a:defRPr>
            </a:lvl6pPr>
            <a:lvl7pPr marR="0" lvl="6" algn="l" rtl="0">
              <a:lnSpc>
                <a:spcPct val="100000"/>
              </a:lnSpc>
              <a:spcBef>
                <a:spcPts val="0"/>
              </a:spcBef>
              <a:spcAft>
                <a:spcPts val="0"/>
              </a:spcAft>
              <a:buClr>
                <a:schemeClr val="dk1"/>
              </a:buClr>
              <a:buSzPts val="12000"/>
              <a:buFont typeface="Titan One"/>
              <a:buNone/>
              <a:defRPr sz="12000" b="0" i="0" u="none" strike="noStrike" cap="none">
                <a:solidFill>
                  <a:schemeClr val="dk1"/>
                </a:solidFill>
                <a:latin typeface="Titan One"/>
                <a:ea typeface="Titan One"/>
                <a:cs typeface="Titan One"/>
                <a:sym typeface="Titan One"/>
              </a:defRPr>
            </a:lvl7pPr>
            <a:lvl8pPr marR="0" lvl="7" algn="l" rtl="0">
              <a:lnSpc>
                <a:spcPct val="100000"/>
              </a:lnSpc>
              <a:spcBef>
                <a:spcPts val="0"/>
              </a:spcBef>
              <a:spcAft>
                <a:spcPts val="0"/>
              </a:spcAft>
              <a:buClr>
                <a:schemeClr val="dk1"/>
              </a:buClr>
              <a:buSzPts val="12000"/>
              <a:buFont typeface="Titan One"/>
              <a:buNone/>
              <a:defRPr sz="12000" b="0" i="0" u="none" strike="noStrike" cap="none">
                <a:solidFill>
                  <a:schemeClr val="dk1"/>
                </a:solidFill>
                <a:latin typeface="Titan One"/>
                <a:ea typeface="Titan One"/>
                <a:cs typeface="Titan One"/>
                <a:sym typeface="Titan One"/>
              </a:defRPr>
            </a:lvl8pPr>
            <a:lvl9pPr marR="0" lvl="8" algn="l" rtl="0">
              <a:lnSpc>
                <a:spcPct val="100000"/>
              </a:lnSpc>
              <a:spcBef>
                <a:spcPts val="0"/>
              </a:spcBef>
              <a:spcAft>
                <a:spcPts val="0"/>
              </a:spcAft>
              <a:buClr>
                <a:schemeClr val="dk1"/>
              </a:buClr>
              <a:buSzPts val="12000"/>
              <a:buFont typeface="Titan One"/>
              <a:buNone/>
              <a:defRPr sz="12000" b="0" i="0" u="none" strike="noStrike" cap="none">
                <a:solidFill>
                  <a:schemeClr val="dk1"/>
                </a:solidFill>
                <a:latin typeface="Titan One"/>
                <a:ea typeface="Titan One"/>
                <a:cs typeface="Titan One"/>
                <a:sym typeface="Titan One"/>
              </a:defRPr>
            </a:lvl9pPr>
          </a:lstStyle>
          <a:p>
            <a:pPr algn="ctr"/>
            <a:r>
              <a:rPr lang="en-US" sz="8800" dirty="0" err="1">
                <a:solidFill>
                  <a:srgbClr val="002060"/>
                </a:solidFill>
                <a:latin typeface="SVN-SAF" panose="02040603050506020204" pitchFamily="18" charset="0"/>
              </a:rPr>
              <a:t>Vận</a:t>
            </a:r>
            <a:r>
              <a:rPr lang="en-US" sz="8800" dirty="0">
                <a:solidFill>
                  <a:srgbClr val="002060"/>
                </a:solidFill>
                <a:latin typeface="SVN-SAF" panose="02040603050506020204" pitchFamily="18" charset="0"/>
              </a:rPr>
              <a:t> </a:t>
            </a:r>
            <a:r>
              <a:rPr lang="en-US" sz="8800" dirty="0" err="1">
                <a:solidFill>
                  <a:srgbClr val="002060"/>
                </a:solidFill>
                <a:latin typeface="SVN-SAF" panose="02040603050506020204" pitchFamily="18" charset="0"/>
              </a:rPr>
              <a:t>dụng</a:t>
            </a:r>
            <a:endParaRPr lang="en-US" sz="8800" dirty="0">
              <a:solidFill>
                <a:srgbClr val="002060"/>
              </a:solidFill>
              <a:latin typeface="SVN-SAF" panose="020406030505060202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33"/>
        <p:cNvGrpSpPr/>
        <p:nvPr/>
      </p:nvGrpSpPr>
      <p:grpSpPr>
        <a:xfrm>
          <a:off x="0" y="0"/>
          <a:ext cx="0" cy="0"/>
          <a:chOff x="0" y="0"/>
          <a:chExt cx="0" cy="0"/>
        </a:xfrm>
      </p:grpSpPr>
      <p:sp>
        <p:nvSpPr>
          <p:cNvPr id="98" name="Text Box 27">
            <a:extLst>
              <a:ext uri="{FF2B5EF4-FFF2-40B4-BE49-F238E27FC236}">
                <a16:creationId xmlns:a16="http://schemas.microsoft.com/office/drawing/2014/main" id="{FBFCB941-6465-4D90-A9A0-839A98ED9F59}"/>
              </a:ext>
            </a:extLst>
          </p:cNvPr>
          <p:cNvSpPr txBox="1">
            <a:spLocks noChangeArrowheads="1"/>
          </p:cNvSpPr>
          <p:nvPr/>
        </p:nvSpPr>
        <p:spPr bwMode="auto">
          <a:xfrm>
            <a:off x="88232" y="978655"/>
            <a:ext cx="9016824" cy="3953424"/>
          </a:xfrm>
          <a:prstGeom prst="rect">
            <a:avLst/>
          </a:prstGeom>
          <a:solidFill>
            <a:schemeClr val="tx2">
              <a:lumMod val="20000"/>
              <a:lumOff val="80000"/>
            </a:schemeClr>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b="1" dirty="0" err="1">
                <a:solidFill>
                  <a:srgbClr val="C00000"/>
                </a:solidFill>
                <a:latin typeface="SVN-Fiolex Girls" panose="020B0606040200020203" pitchFamily="34" charset="0"/>
                <a:cs typeface="Times New Roman" panose="02020603050405020304" pitchFamily="18" charset="0"/>
              </a:rPr>
              <a:t>Truyện</a:t>
            </a:r>
            <a:r>
              <a:rPr lang="en-US" altLang="en-US" sz="2800" b="1" dirty="0">
                <a:solidFill>
                  <a:srgbClr val="C00000"/>
                </a:solidFill>
                <a:latin typeface="SVN-Fiolex Girls" panose="020B0606040200020203" pitchFamily="34" charset="0"/>
                <a:cs typeface="Times New Roman" panose="02020603050405020304" pitchFamily="18" charset="0"/>
              </a:rPr>
              <a:t> </a:t>
            </a:r>
            <a:r>
              <a:rPr lang="en-US" altLang="en-US" sz="2800" b="1" dirty="0" err="1">
                <a:solidFill>
                  <a:srgbClr val="C00000"/>
                </a:solidFill>
                <a:latin typeface="SVN-Fiolex Girls" panose="020B0606040200020203" pitchFamily="34" charset="0"/>
                <a:cs typeface="Times New Roman" panose="02020603050405020304" pitchFamily="18" charset="0"/>
              </a:rPr>
              <a:t>kể</a:t>
            </a:r>
            <a:r>
              <a:rPr lang="en-US" altLang="en-US" sz="2800" b="1" dirty="0">
                <a:solidFill>
                  <a:srgbClr val="C00000"/>
                </a:solidFill>
                <a:latin typeface="SVN-Fiolex Girls" panose="020B0606040200020203" pitchFamily="34" charset="0"/>
                <a:cs typeface="Times New Roman" panose="02020603050405020304" pitchFamily="18" charset="0"/>
              </a:rPr>
              <a:t> </a:t>
            </a:r>
            <a:r>
              <a:rPr lang="en-US" altLang="en-US" sz="2800" b="1" dirty="0" err="1">
                <a:solidFill>
                  <a:srgbClr val="C00000"/>
                </a:solidFill>
                <a:latin typeface="SVN-Fiolex Girls" panose="020B0606040200020203" pitchFamily="34" charset="0"/>
                <a:cs typeface="Times New Roman" panose="02020603050405020304" pitchFamily="18" charset="0"/>
              </a:rPr>
              <a:t>về</a:t>
            </a:r>
            <a:r>
              <a:rPr lang="en-US" altLang="en-US" sz="2800" b="1" dirty="0">
                <a:solidFill>
                  <a:srgbClr val="C00000"/>
                </a:solidFill>
                <a:latin typeface="SVN-Fiolex Girls" panose="020B0606040200020203" pitchFamily="34" charset="0"/>
                <a:cs typeface="Times New Roman" panose="02020603050405020304" pitchFamily="18" charset="0"/>
              </a:rPr>
              <a:t> </a:t>
            </a:r>
            <a:r>
              <a:rPr lang="en-US" altLang="en-US" sz="2800" b="1" dirty="0" err="1">
                <a:solidFill>
                  <a:srgbClr val="C00000"/>
                </a:solidFill>
                <a:latin typeface="SVN-Fiolex Girls" panose="020B0606040200020203" pitchFamily="34" charset="0"/>
                <a:cs typeface="Times New Roman" panose="02020603050405020304" pitchFamily="18" charset="0"/>
              </a:rPr>
              <a:t>bình</a:t>
            </a:r>
            <a:r>
              <a:rPr lang="en-US" altLang="en-US" sz="2800" b="1" dirty="0">
                <a:solidFill>
                  <a:srgbClr val="C00000"/>
                </a:solidFill>
                <a:latin typeface="SVN-Fiolex Girls" panose="020B0606040200020203" pitchFamily="34" charset="0"/>
                <a:cs typeface="Times New Roman" panose="02020603050405020304" pitchFamily="18" charset="0"/>
              </a:rPr>
              <a:t> minh</a:t>
            </a:r>
          </a:p>
          <a:p>
            <a:pPr algn="just" eaLnBrk="1" hangingPunct="1"/>
            <a:r>
              <a:rPr lang="en-US" altLang="en-US" sz="1600" dirty="0">
                <a:latin typeface="+mn-lt"/>
                <a:cs typeface="Times New Roman" panose="02020603050405020304" pitchFamily="18" charset="0"/>
              </a:rPr>
              <a:t>    </a:t>
            </a:r>
            <a:r>
              <a:rPr lang="vi-VN" altLang="en-US" sz="1600" dirty="0">
                <a:solidFill>
                  <a:schemeClr val="accent6">
                    <a:lumMod val="10000"/>
                  </a:schemeClr>
                </a:solidFill>
                <a:latin typeface="+mn-lt"/>
                <a:cs typeface="Times New Roman" panose="02020603050405020304" pitchFamily="18" charset="0"/>
              </a:rPr>
              <a:t>Câu chuyện này xảy ra ở một sân trường dành cho trẻ khiếm thị. Sáng hôm ấy</a:t>
            </a:r>
            <a:r>
              <a:rPr lang="en-US" altLang="en-US" sz="1600" dirty="0">
                <a:solidFill>
                  <a:schemeClr val="accent6">
                    <a:lumMod val="10000"/>
                  </a:schemeClr>
                </a:solidFill>
                <a:latin typeface="+mn-lt"/>
                <a:cs typeface="Times New Roman" panose="02020603050405020304" pitchFamily="18" charset="0"/>
              </a:rPr>
              <a:t>     </a:t>
            </a:r>
            <a:r>
              <a:rPr lang="vi-VN" altLang="en-US" sz="1600" dirty="0">
                <a:solidFill>
                  <a:schemeClr val="accent6">
                    <a:lumMod val="10000"/>
                  </a:schemeClr>
                </a:solidFill>
                <a:latin typeface="+mn-lt"/>
                <a:cs typeface="Times New Roman" panose="02020603050405020304" pitchFamily="18" charset="0"/>
              </a:rPr>
              <a:t>có một cậu bé mù dậy rất sớm, đi ra vườn</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ậu</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bé</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thích</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nghe</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điệu</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nhạc</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của</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buổi</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sớm</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mùa</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xuân</a:t>
            </a:r>
            <a:r>
              <a:rPr lang="en-US" altLang="en-US" sz="1600" dirty="0">
                <a:solidFill>
                  <a:schemeClr val="accent6">
                    <a:lumMod val="10000"/>
                  </a:schemeClr>
                </a:solidFill>
                <a:latin typeface="+mn-lt"/>
                <a:cs typeface="Times New Roman" panose="02020603050405020304" pitchFamily="18" charset="0"/>
              </a:rPr>
              <a:t>.</a:t>
            </a:r>
          </a:p>
          <a:p>
            <a:pPr algn="just" eaLnBrk="1" hangingPunct="1"/>
            <a:r>
              <a:rPr lang="en-US" altLang="en-US" sz="1600" dirty="0">
                <a:solidFill>
                  <a:schemeClr val="accent6">
                    <a:lumMod val="10000"/>
                  </a:schemeClr>
                </a:solidFill>
                <a:latin typeface="+mn-lt"/>
                <a:cs typeface="Times New Roman" panose="02020603050405020304" pitchFamily="18" charset="0"/>
              </a:rPr>
              <a:t>   </a:t>
            </a:r>
            <a:r>
              <a:rPr lang="vi-VN" altLang="en-US" sz="1600" dirty="0">
                <a:solidFill>
                  <a:schemeClr val="accent6">
                    <a:lumMod val="10000"/>
                  </a:schemeClr>
                </a:solidFill>
                <a:latin typeface="+mn-lt"/>
                <a:cs typeface="Times New Roman" panose="02020603050405020304" pitchFamily="18" charset="0"/>
              </a:rPr>
              <a:t>Có một thầy giáo cũng dậy sớm </a:t>
            </a:r>
            <a:r>
              <a:rPr lang="en-US" altLang="en-US" sz="1600" dirty="0">
                <a:solidFill>
                  <a:schemeClr val="accent6">
                    <a:lumMod val="10000"/>
                  </a:schemeClr>
                </a:solidFill>
                <a:latin typeface="+mn-lt"/>
                <a:cs typeface="Times New Roman" panose="02020603050405020304" pitchFamily="18" charset="0"/>
              </a:rPr>
              <a:t>  </a:t>
            </a:r>
            <a:r>
              <a:rPr lang="vi-VN" altLang="en-US" sz="1600" dirty="0">
                <a:solidFill>
                  <a:schemeClr val="accent6">
                    <a:lumMod val="10000"/>
                  </a:schemeClr>
                </a:solidFill>
                <a:latin typeface="+mn-lt"/>
                <a:cs typeface="Times New Roman" panose="02020603050405020304" pitchFamily="18" charset="0"/>
              </a:rPr>
              <a:t> </a:t>
            </a:r>
            <a:r>
              <a:rPr lang="en-US" altLang="en-US" sz="1600" dirty="0">
                <a:solidFill>
                  <a:schemeClr val="accent6">
                    <a:lumMod val="10000"/>
                  </a:schemeClr>
                </a:solidFill>
                <a:latin typeface="+mn-lt"/>
                <a:cs typeface="Times New Roman" panose="02020603050405020304" pitchFamily="18" charset="0"/>
              </a:rPr>
              <a:t> </a:t>
            </a:r>
            <a:r>
              <a:rPr lang="vi-VN" altLang="en-US" sz="1600" dirty="0">
                <a:solidFill>
                  <a:schemeClr val="accent6">
                    <a:lumMod val="10000"/>
                  </a:schemeClr>
                </a:solidFill>
                <a:latin typeface="+mn-lt"/>
                <a:cs typeface="Times New Roman" panose="02020603050405020304" pitchFamily="18" charset="0"/>
              </a:rPr>
              <a:t>đi ra vườn theo cậu bé mù. Thầy đến gần cậu bé </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khẽ</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chạm</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vào</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vai</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cậu</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hỏi</a:t>
            </a:r>
            <a:r>
              <a:rPr lang="en-US" altLang="en-US" sz="1600" dirty="0">
                <a:solidFill>
                  <a:schemeClr val="accent6">
                    <a:lumMod val="10000"/>
                  </a:schemeClr>
                </a:solidFill>
                <a:latin typeface="+mn-lt"/>
                <a:cs typeface="Times New Roman" panose="02020603050405020304" pitchFamily="18" charset="0"/>
              </a:rPr>
              <a:t>:</a:t>
            </a:r>
          </a:p>
          <a:p>
            <a:pPr algn="just" eaLnBrk="1" hangingPunct="1"/>
            <a:r>
              <a:rPr lang="en-US" altLang="en-US" sz="1600" dirty="0">
                <a:solidFill>
                  <a:schemeClr val="accent6">
                    <a:lumMod val="10000"/>
                  </a:schemeClr>
                </a:solidFill>
                <a:latin typeface="+mn-lt"/>
                <a:cs typeface="Times New Roman" panose="02020603050405020304" pitchFamily="18" charset="0"/>
              </a:rPr>
              <a:t>   - </a:t>
            </a:r>
            <a:r>
              <a:rPr lang="en-US" altLang="en-US" sz="1600" dirty="0" err="1">
                <a:solidFill>
                  <a:schemeClr val="accent6">
                    <a:lumMod val="10000"/>
                  </a:schemeClr>
                </a:solidFill>
                <a:latin typeface="+mn-lt"/>
                <a:cs typeface="Times New Roman" panose="02020603050405020304" pitchFamily="18" charset="0"/>
              </a:rPr>
              <a:t>Em</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có</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thích</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bình</a:t>
            </a:r>
            <a:r>
              <a:rPr lang="en-US" altLang="en-US" sz="1600" dirty="0">
                <a:solidFill>
                  <a:schemeClr val="accent6">
                    <a:lumMod val="10000"/>
                  </a:schemeClr>
                </a:solidFill>
                <a:latin typeface="+mn-lt"/>
                <a:cs typeface="Times New Roman" panose="02020603050405020304" pitchFamily="18" charset="0"/>
              </a:rPr>
              <a:t> minh </a:t>
            </a:r>
            <a:r>
              <a:rPr lang="en-US" altLang="en-US" sz="1600" dirty="0" err="1">
                <a:solidFill>
                  <a:schemeClr val="accent6">
                    <a:lumMod val="10000"/>
                  </a:schemeClr>
                </a:solidFill>
                <a:latin typeface="+mn-lt"/>
                <a:cs typeface="Times New Roman" panose="02020603050405020304" pitchFamily="18" charset="0"/>
              </a:rPr>
              <a:t>không</a:t>
            </a:r>
            <a:r>
              <a:rPr lang="en-US" altLang="en-US" sz="1600" dirty="0">
                <a:solidFill>
                  <a:schemeClr val="accent6">
                    <a:lumMod val="10000"/>
                  </a:schemeClr>
                </a:solidFill>
                <a:latin typeface="+mn-lt"/>
                <a:cs typeface="Times New Roman" panose="02020603050405020304" pitchFamily="18" charset="0"/>
              </a:rPr>
              <a:t>?</a:t>
            </a:r>
          </a:p>
          <a:p>
            <a:pPr algn="just" eaLnBrk="1" hangingPunct="1"/>
            <a:r>
              <a:rPr lang="en-US" altLang="en-US" sz="1600" dirty="0">
                <a:solidFill>
                  <a:schemeClr val="accent6">
                    <a:lumMod val="10000"/>
                  </a:schemeClr>
                </a:solidFill>
                <a:latin typeface="+mn-lt"/>
                <a:cs typeface="Times New Roman" panose="02020603050405020304" pitchFamily="18" charset="0"/>
              </a:rPr>
              <a:t>   - </a:t>
            </a:r>
            <a:r>
              <a:rPr lang="en-US" altLang="en-US" sz="1600" dirty="0" err="1">
                <a:solidFill>
                  <a:schemeClr val="accent6">
                    <a:lumMod val="10000"/>
                  </a:schemeClr>
                </a:solidFill>
                <a:latin typeface="+mn-lt"/>
                <a:cs typeface="Times New Roman" panose="02020603050405020304" pitchFamily="18" charset="0"/>
              </a:rPr>
              <a:t>Bình</a:t>
            </a:r>
            <a:r>
              <a:rPr lang="en-US" altLang="en-US" sz="1600" dirty="0">
                <a:solidFill>
                  <a:schemeClr val="accent6">
                    <a:lumMod val="10000"/>
                  </a:schemeClr>
                </a:solidFill>
                <a:latin typeface="+mn-lt"/>
                <a:cs typeface="Times New Roman" panose="02020603050405020304" pitchFamily="18" charset="0"/>
              </a:rPr>
              <a:t> minh </a:t>
            </a:r>
            <a:r>
              <a:rPr lang="en-US" altLang="en-US" sz="1600" dirty="0" err="1">
                <a:solidFill>
                  <a:schemeClr val="accent6">
                    <a:lumMod val="10000"/>
                  </a:schemeClr>
                </a:solidFill>
                <a:latin typeface="+mn-lt"/>
                <a:cs typeface="Times New Roman" panose="02020603050405020304" pitchFamily="18" charset="0"/>
              </a:rPr>
              <a:t>nó</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thế</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nào</a:t>
            </a:r>
            <a:r>
              <a:rPr lang="en-US" altLang="en-US" sz="1600" dirty="0">
                <a:solidFill>
                  <a:schemeClr val="accent6">
                    <a:lumMod val="10000"/>
                  </a:schemeClr>
                </a:solidFill>
                <a:latin typeface="+mn-lt"/>
                <a:cs typeface="Times New Roman" panose="02020603050405020304" pitchFamily="18" charset="0"/>
              </a:rPr>
              <a:t> ạ?</a:t>
            </a:r>
          </a:p>
          <a:p>
            <a:pPr algn="just" eaLnBrk="1" hangingPunct="1"/>
            <a:r>
              <a:rPr lang="en-US" altLang="en-US" sz="1600" dirty="0">
                <a:solidFill>
                  <a:schemeClr val="accent6">
                    <a:lumMod val="10000"/>
                  </a:schemeClr>
                </a:solidFill>
                <a:latin typeface="+mn-lt"/>
                <a:cs typeface="Times New Roman" panose="02020603050405020304" pitchFamily="18" charset="0"/>
              </a:rPr>
              <a:t>   </a:t>
            </a:r>
            <a:r>
              <a:rPr lang="vi-VN" altLang="en-US" sz="1600" dirty="0">
                <a:solidFill>
                  <a:schemeClr val="accent6">
                    <a:lumMod val="10000"/>
                  </a:schemeClr>
                </a:solidFill>
                <a:latin typeface="+mn-lt"/>
                <a:cs typeface="Times New Roman" panose="02020603050405020304" pitchFamily="18" charset="0"/>
              </a:rPr>
              <a:t>- Bình minh giống như một cánh hoa mào gà. Bình minh giống như một cây đào trổ</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hoa</a:t>
            </a:r>
            <a:r>
              <a:rPr lang="en-US" altLang="en-US" sz="1600" dirty="0">
                <a:solidFill>
                  <a:schemeClr val="accent6">
                    <a:lumMod val="10000"/>
                  </a:schemeClr>
                </a:solidFill>
                <a:latin typeface="+mn-lt"/>
                <a:cs typeface="Times New Roman" panose="02020603050405020304" pitchFamily="18" charset="0"/>
              </a:rPr>
              <a:t> – </a:t>
            </a:r>
            <a:r>
              <a:rPr lang="en-US" altLang="en-US" sz="1600" dirty="0" err="1">
                <a:solidFill>
                  <a:schemeClr val="accent6">
                    <a:lumMod val="10000"/>
                  </a:schemeClr>
                </a:solidFill>
                <a:latin typeface="+mn-lt"/>
                <a:cs typeface="Times New Roman" panose="02020603050405020304" pitchFamily="18" charset="0"/>
              </a:rPr>
              <a:t>Thầy</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giải</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thích</a:t>
            </a:r>
            <a:r>
              <a:rPr lang="en-US" altLang="en-US" sz="1600" dirty="0">
                <a:solidFill>
                  <a:schemeClr val="accent6">
                    <a:lumMod val="10000"/>
                  </a:schemeClr>
                </a:solidFill>
                <a:latin typeface="+mn-lt"/>
                <a:cs typeface="Times New Roman" panose="02020603050405020304" pitchFamily="18" charset="0"/>
              </a:rPr>
              <a:t>.</a:t>
            </a:r>
          </a:p>
          <a:p>
            <a:pPr algn="just" eaLnBrk="1" hangingPunct="1"/>
            <a:r>
              <a:rPr lang="en-US" altLang="en-US" sz="1600" dirty="0">
                <a:solidFill>
                  <a:schemeClr val="accent6">
                    <a:lumMod val="10000"/>
                  </a:schemeClr>
                </a:solidFill>
                <a:latin typeface="+mn-lt"/>
                <a:cs typeface="Times New Roman" panose="02020603050405020304" pitchFamily="18" charset="0"/>
              </a:rPr>
              <a:t>   </a:t>
            </a:r>
            <a:r>
              <a:rPr lang="vi-VN" altLang="en-US" sz="1600" dirty="0">
                <a:solidFill>
                  <a:schemeClr val="accent6">
                    <a:lumMod val="10000"/>
                  </a:schemeClr>
                </a:solidFill>
                <a:latin typeface="+mn-lt"/>
                <a:cs typeface="Times New Roman" panose="02020603050405020304" pitchFamily="18" charset="0"/>
              </a:rPr>
              <a:t>Môi cậu bé run run </a:t>
            </a:r>
            <a:r>
              <a:rPr lang="en-US" altLang="en-US" sz="1600" dirty="0">
                <a:solidFill>
                  <a:schemeClr val="accent6">
                    <a:lumMod val="10000"/>
                  </a:schemeClr>
                </a:solidFill>
                <a:latin typeface="+mn-lt"/>
                <a:cs typeface="Times New Roman" panose="02020603050405020304" pitchFamily="18" charset="0"/>
              </a:rPr>
              <a:t> </a:t>
            </a:r>
            <a:r>
              <a:rPr lang="vi-VN" altLang="en-US" sz="1600" dirty="0">
                <a:solidFill>
                  <a:schemeClr val="accent6">
                    <a:lumMod val="10000"/>
                  </a:schemeClr>
                </a:solidFill>
                <a:latin typeface="+mn-lt"/>
                <a:cs typeface="Times New Roman" panose="02020603050405020304" pitchFamily="18" charset="0"/>
              </a:rPr>
              <a:t> </a:t>
            </a:r>
            <a:r>
              <a:rPr lang="en-US" altLang="en-US" sz="1600" dirty="0">
                <a:solidFill>
                  <a:schemeClr val="accent6">
                    <a:lumMod val="10000"/>
                  </a:schemeClr>
                </a:solidFill>
                <a:latin typeface="+mn-lt"/>
                <a:cs typeface="Times New Roman" panose="02020603050405020304" pitchFamily="18" charset="0"/>
              </a:rPr>
              <a:t>  </a:t>
            </a:r>
            <a:r>
              <a:rPr lang="vi-VN" altLang="en-US" sz="1600" dirty="0">
                <a:solidFill>
                  <a:schemeClr val="accent6">
                    <a:lumMod val="10000"/>
                  </a:schemeClr>
                </a:solidFill>
                <a:latin typeface="+mn-lt"/>
                <a:cs typeface="Times New Roman" panose="02020603050405020304" pitchFamily="18" charset="0"/>
              </a:rPr>
              <a:t>đau đớn. Cậu nói:</a:t>
            </a:r>
          </a:p>
          <a:p>
            <a:pPr algn="just" eaLnBrk="1" hangingPunct="1"/>
            <a:r>
              <a:rPr lang="en-US" altLang="en-US" sz="1600" dirty="0">
                <a:solidFill>
                  <a:schemeClr val="accent6">
                    <a:lumMod val="10000"/>
                  </a:schemeClr>
                </a:solidFill>
                <a:latin typeface="+mn-lt"/>
                <a:cs typeface="Times New Roman" panose="02020603050405020304" pitchFamily="18" charset="0"/>
              </a:rPr>
              <a:t>   </a:t>
            </a:r>
            <a:r>
              <a:rPr lang="vi-VN" altLang="en-US" sz="1600" dirty="0">
                <a:solidFill>
                  <a:schemeClr val="accent6">
                    <a:lumMod val="10000"/>
                  </a:schemeClr>
                </a:solidFill>
                <a:latin typeface="+mn-lt"/>
                <a:cs typeface="Times New Roman" panose="02020603050405020304" pitchFamily="18" charset="0"/>
              </a:rPr>
              <a:t>- Thưa thầy, em chưa được thấy cánh hoa mào gà</a:t>
            </a:r>
            <a:r>
              <a:rPr lang="en-US" altLang="en-US" sz="1600" dirty="0">
                <a:solidFill>
                  <a:schemeClr val="accent6">
                    <a:lumMod val="10000"/>
                  </a:schemeClr>
                </a:solidFill>
                <a:latin typeface="+mn-lt"/>
                <a:cs typeface="Times New Roman" panose="02020603050405020304" pitchFamily="18" charset="0"/>
              </a:rPr>
              <a:t>      </a:t>
            </a:r>
            <a:r>
              <a:rPr lang="vi-VN" altLang="en-US" sz="1600" dirty="0">
                <a:solidFill>
                  <a:schemeClr val="accent6">
                    <a:lumMod val="10000"/>
                  </a:schemeClr>
                </a:solidFill>
                <a:latin typeface="+mn-lt"/>
                <a:cs typeface="Times New Roman" panose="02020603050405020304" pitchFamily="18" charset="0"/>
              </a:rPr>
              <a:t>cũng chưa được thấy cây đào ra hoa.</a:t>
            </a:r>
          </a:p>
          <a:p>
            <a:pPr algn="just" eaLnBrk="1" hangingPunct="1"/>
            <a:r>
              <a:rPr lang="en-US" altLang="en-US" sz="1600" dirty="0">
                <a:solidFill>
                  <a:schemeClr val="accent6">
                    <a:lumMod val="10000"/>
                  </a:schemeClr>
                </a:solidFill>
                <a:latin typeface="+mn-lt"/>
                <a:cs typeface="Times New Roman" panose="02020603050405020304" pitchFamily="18" charset="0"/>
              </a:rPr>
              <a:t>   - </a:t>
            </a:r>
            <a:r>
              <a:rPr lang="en-US" altLang="en-US" sz="1600" dirty="0" err="1">
                <a:solidFill>
                  <a:schemeClr val="accent6">
                    <a:lumMod val="10000"/>
                  </a:schemeClr>
                </a:solidFill>
                <a:latin typeface="+mn-lt"/>
                <a:cs typeface="Times New Roman" panose="02020603050405020304" pitchFamily="18" charset="0"/>
              </a:rPr>
              <a:t>Em</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tha</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lỗi</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cho</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thầy</a:t>
            </a:r>
            <a:r>
              <a:rPr lang="en-US" altLang="en-US" sz="1600" dirty="0">
                <a:solidFill>
                  <a:schemeClr val="accent6">
                    <a:lumMod val="10000"/>
                  </a:schemeClr>
                </a:solidFill>
                <a:latin typeface="+mn-lt"/>
                <a:cs typeface="Times New Roman" panose="02020603050405020304" pitchFamily="18" charset="0"/>
              </a:rPr>
              <a:t> - </a:t>
            </a:r>
            <a:r>
              <a:rPr lang="en-US" altLang="en-US" sz="1600" dirty="0" err="1">
                <a:solidFill>
                  <a:schemeClr val="accent6">
                    <a:lumMod val="10000"/>
                  </a:schemeClr>
                </a:solidFill>
                <a:latin typeface="+mn-lt"/>
                <a:cs typeface="Times New Roman" panose="02020603050405020304" pitchFamily="18" charset="0"/>
              </a:rPr>
              <a:t>Thầy</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giáo</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thì</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thầm</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Bằng</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một</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giọng</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nhẹ</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nhàng</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thầy</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bảo</a:t>
            </a:r>
            <a:r>
              <a:rPr lang="en-US" altLang="en-US" sz="1600" dirty="0">
                <a:solidFill>
                  <a:schemeClr val="accent6">
                    <a:lumMod val="10000"/>
                  </a:schemeClr>
                </a:solidFill>
                <a:latin typeface="+mn-lt"/>
                <a:cs typeface="Times New Roman" panose="02020603050405020304" pitchFamily="18" charset="0"/>
              </a:rPr>
              <a:t>:</a:t>
            </a:r>
          </a:p>
          <a:p>
            <a:pPr algn="just" eaLnBrk="1" hangingPunct="1"/>
            <a:r>
              <a:rPr lang="en-US" altLang="en-US" sz="1600" dirty="0">
                <a:solidFill>
                  <a:schemeClr val="accent6">
                    <a:lumMod val="10000"/>
                  </a:schemeClr>
                </a:solidFill>
                <a:latin typeface="+mn-lt"/>
                <a:cs typeface="Times New Roman" panose="02020603050405020304" pitchFamily="18" charset="0"/>
              </a:rPr>
              <a:t>   </a:t>
            </a:r>
            <a:r>
              <a:rPr lang="vi-VN" altLang="en-US" sz="1600" dirty="0">
                <a:solidFill>
                  <a:schemeClr val="accent6">
                    <a:lumMod val="10000"/>
                  </a:schemeClr>
                </a:solidFill>
                <a:latin typeface="+mn-lt"/>
                <a:cs typeface="Times New Roman" panose="02020603050405020304" pitchFamily="18" charset="0"/>
              </a:rPr>
              <a:t>- Bình minh giống như một nụ hôn của người mẹ</a:t>
            </a:r>
            <a:r>
              <a:rPr lang="en-US" altLang="en-US" sz="1600" dirty="0">
                <a:solidFill>
                  <a:schemeClr val="accent6">
                    <a:lumMod val="10000"/>
                  </a:schemeClr>
                </a:solidFill>
                <a:latin typeface="+mn-lt"/>
                <a:cs typeface="Times New Roman" panose="02020603050405020304" pitchFamily="18" charset="0"/>
              </a:rPr>
              <a:t>     </a:t>
            </a:r>
            <a:r>
              <a:rPr lang="vi-VN" altLang="en-US" sz="1600" dirty="0">
                <a:solidFill>
                  <a:schemeClr val="accent6">
                    <a:lumMod val="10000"/>
                  </a:schemeClr>
                </a:solidFill>
                <a:latin typeface="+mn-lt"/>
                <a:cs typeface="Times New Roman" panose="02020603050405020304" pitchFamily="18" charset="0"/>
              </a:rPr>
              <a:t>giống như làn da của mẹ chạm </a:t>
            </a:r>
            <a:r>
              <a:rPr lang="en-US" altLang="en-US" sz="1600" dirty="0" err="1">
                <a:solidFill>
                  <a:schemeClr val="accent6">
                    <a:lumMod val="10000"/>
                  </a:schemeClr>
                </a:solidFill>
                <a:latin typeface="+mn-lt"/>
                <a:cs typeface="Times New Roman" panose="02020603050405020304" pitchFamily="18" charset="0"/>
              </a:rPr>
              <a:t>vào</a:t>
            </a:r>
            <a:r>
              <a:rPr lang="en-US" altLang="en-US" sz="1600" dirty="0">
                <a:solidFill>
                  <a:schemeClr val="accent6">
                    <a:lumMod val="10000"/>
                  </a:schemeClr>
                </a:solidFill>
                <a:latin typeface="+mn-lt"/>
                <a:cs typeface="Times New Roman" panose="02020603050405020304" pitchFamily="18" charset="0"/>
              </a:rPr>
              <a:t> ta. </a:t>
            </a:r>
          </a:p>
          <a:p>
            <a:pPr algn="just" eaLnBrk="1" hangingPunct="1"/>
            <a:r>
              <a:rPr lang="en-US" altLang="en-US" sz="1600" dirty="0">
                <a:solidFill>
                  <a:schemeClr val="accent6">
                    <a:lumMod val="10000"/>
                  </a:schemeClr>
                </a:solidFill>
                <a:latin typeface="+mn-lt"/>
                <a:cs typeface="Times New Roman" panose="02020603050405020304" pitchFamily="18" charset="0"/>
              </a:rPr>
              <a:t>   - </a:t>
            </a:r>
            <a:r>
              <a:rPr lang="en-US" altLang="en-US" sz="1600" dirty="0" err="1">
                <a:solidFill>
                  <a:schemeClr val="accent6">
                    <a:lumMod val="10000"/>
                  </a:schemeClr>
                </a:solidFill>
                <a:latin typeface="+mn-lt"/>
                <a:cs typeface="Times New Roman" panose="02020603050405020304" pitchFamily="18" charset="0"/>
              </a:rPr>
              <a:t>Bây</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giờ</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thì</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em</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biết</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bình</a:t>
            </a:r>
            <a:r>
              <a:rPr lang="en-US" altLang="en-US" sz="1600" dirty="0">
                <a:solidFill>
                  <a:schemeClr val="accent6">
                    <a:lumMod val="10000"/>
                  </a:schemeClr>
                </a:solidFill>
                <a:latin typeface="+mn-lt"/>
                <a:cs typeface="Times New Roman" panose="02020603050405020304" pitchFamily="18" charset="0"/>
              </a:rPr>
              <a:t> minh </a:t>
            </a:r>
            <a:r>
              <a:rPr lang="en-US" altLang="en-US" sz="1600" dirty="0" err="1">
                <a:solidFill>
                  <a:schemeClr val="accent6">
                    <a:lumMod val="10000"/>
                  </a:schemeClr>
                </a:solidFill>
                <a:latin typeface="+mn-lt"/>
                <a:cs typeface="Times New Roman" panose="02020603050405020304" pitchFamily="18" charset="0"/>
              </a:rPr>
              <a:t>là</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thế</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nào</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rồi</a:t>
            </a:r>
            <a:r>
              <a:rPr lang="en-US" altLang="en-US" sz="1600" dirty="0">
                <a:solidFill>
                  <a:schemeClr val="accent6">
                    <a:lumMod val="10000"/>
                  </a:schemeClr>
                </a:solidFill>
                <a:latin typeface="+mn-lt"/>
                <a:cs typeface="Times New Roman" panose="02020603050405020304" pitchFamily="18" charset="0"/>
              </a:rPr>
              <a:t> – </a:t>
            </a:r>
            <a:r>
              <a:rPr lang="en-US" altLang="en-US" sz="1600" dirty="0" err="1">
                <a:solidFill>
                  <a:schemeClr val="accent6">
                    <a:lumMod val="10000"/>
                  </a:schemeClr>
                </a:solidFill>
                <a:latin typeface="+mn-lt"/>
                <a:cs typeface="Times New Roman" panose="02020603050405020304" pitchFamily="18" charset="0"/>
              </a:rPr>
              <a:t>Cậu</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bé</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mù</a:t>
            </a:r>
            <a:r>
              <a:rPr lang="en-US" altLang="en-US" sz="1600" dirty="0">
                <a:solidFill>
                  <a:schemeClr val="accent6">
                    <a:lumMod val="10000"/>
                  </a:schemeClr>
                </a:solidFill>
                <a:latin typeface="+mn-lt"/>
                <a:cs typeface="Times New Roman" panose="02020603050405020304" pitchFamily="18" charset="0"/>
              </a:rPr>
              <a:t> </a:t>
            </a:r>
            <a:r>
              <a:rPr lang="en-US" altLang="en-US" sz="1600" dirty="0" err="1">
                <a:solidFill>
                  <a:schemeClr val="accent6">
                    <a:lumMod val="10000"/>
                  </a:schemeClr>
                </a:solidFill>
                <a:latin typeface="+mn-lt"/>
                <a:cs typeface="Times New Roman" panose="02020603050405020304" pitchFamily="18" charset="0"/>
              </a:rPr>
              <a:t>nói</a:t>
            </a:r>
            <a:r>
              <a:rPr lang="en-US" altLang="en-US" sz="1600" dirty="0">
                <a:solidFill>
                  <a:schemeClr val="accent6">
                    <a:lumMod val="10000"/>
                  </a:schemeClr>
                </a:solidFill>
                <a:latin typeface="+mn-lt"/>
                <a:cs typeface="Times New Roman" panose="02020603050405020304" pitchFamily="18" charset="0"/>
              </a:rPr>
              <a:t>.</a:t>
            </a:r>
          </a:p>
          <a:p>
            <a:pPr algn="just" eaLnBrk="1" hangingPunct="1"/>
            <a:r>
              <a:rPr lang="en-US" altLang="en-US" sz="1600" dirty="0">
                <a:latin typeface="+mn-lt"/>
                <a:cs typeface="Times New Roman" panose="02020603050405020304" pitchFamily="18" charset="0"/>
              </a:rPr>
              <a:t>                                                                                                                            </a:t>
            </a:r>
            <a:r>
              <a:rPr lang="en-US" altLang="en-US" sz="1600" i="1" dirty="0" err="1">
                <a:latin typeface="+mn-lt"/>
                <a:cs typeface="Times New Roman" panose="02020603050405020304" pitchFamily="18" charset="0"/>
              </a:rPr>
              <a:t>Truyện</a:t>
            </a:r>
            <a:r>
              <a:rPr lang="en-US" altLang="en-US" sz="1600" i="1" dirty="0">
                <a:latin typeface="+mn-lt"/>
                <a:cs typeface="Times New Roman" panose="02020603050405020304" pitchFamily="18" charset="0"/>
              </a:rPr>
              <a:t> </a:t>
            </a:r>
            <a:r>
              <a:rPr lang="en-US" altLang="en-US" sz="1600" i="1" dirty="0" err="1">
                <a:latin typeface="+mn-lt"/>
                <a:cs typeface="Times New Roman" panose="02020603050405020304" pitchFamily="18" charset="0"/>
              </a:rPr>
              <a:t>kể</a:t>
            </a:r>
            <a:r>
              <a:rPr lang="en-US" altLang="en-US" sz="1600" i="1" dirty="0">
                <a:latin typeface="+mn-lt"/>
                <a:cs typeface="Times New Roman" panose="02020603050405020304" pitchFamily="18" charset="0"/>
              </a:rPr>
              <a:t> </a:t>
            </a:r>
            <a:r>
              <a:rPr lang="en-US" altLang="en-US" sz="1600" dirty="0">
                <a:latin typeface="+mn-lt"/>
                <a:cs typeface="Times New Roman" panose="02020603050405020304" pitchFamily="18" charset="0"/>
              </a:rPr>
              <a:t>NGA</a:t>
            </a:r>
          </a:p>
        </p:txBody>
      </p:sp>
      <p:sp>
        <p:nvSpPr>
          <p:cNvPr id="113" name="Rectangle: Rounded Corners 112">
            <a:extLst>
              <a:ext uri="{FF2B5EF4-FFF2-40B4-BE49-F238E27FC236}">
                <a16:creationId xmlns:a16="http://schemas.microsoft.com/office/drawing/2014/main" id="{C2F1CB41-D48D-47EE-8E20-2E0506D86CE1}"/>
              </a:ext>
            </a:extLst>
          </p:cNvPr>
          <p:cNvSpPr/>
          <p:nvPr/>
        </p:nvSpPr>
        <p:spPr>
          <a:xfrm>
            <a:off x="8397719" y="1950349"/>
            <a:ext cx="235586" cy="2355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5">
            <a:extLst>
              <a:ext uri="{FF2B5EF4-FFF2-40B4-BE49-F238E27FC236}">
                <a16:creationId xmlns:a16="http://schemas.microsoft.com/office/drawing/2014/main" id="{C8915834-A6C0-4935-854F-1F99ED8F1B61}"/>
              </a:ext>
            </a:extLst>
          </p:cNvPr>
          <p:cNvSpPr txBox="1">
            <a:spLocks noChangeArrowheads="1"/>
          </p:cNvSpPr>
          <p:nvPr/>
        </p:nvSpPr>
        <p:spPr bwMode="auto">
          <a:xfrm>
            <a:off x="209285" y="135589"/>
            <a:ext cx="8786316" cy="830997"/>
          </a:xfrm>
          <a:prstGeom prst="rect">
            <a:avLst/>
          </a:prstGeom>
          <a:solidFill>
            <a:schemeClr val="accent4">
              <a:lumMod val="40000"/>
              <a:lumOff val="60000"/>
            </a:schemeClr>
          </a:solidFill>
          <a:ln>
            <a:solidFill>
              <a:schemeClr val="tx1"/>
            </a:solidFill>
            <a:prstDash val="lgDash"/>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400" dirty="0" err="1">
                <a:solidFill>
                  <a:schemeClr val="accent6">
                    <a:lumMod val="10000"/>
                  </a:schemeClr>
                </a:solidFill>
                <a:latin typeface="UVF Funkydori" panose="02000503000000020003" pitchFamily="2" charset="0"/>
                <a:cs typeface="Times New Roman" panose="02020603050405020304" pitchFamily="18" charset="0"/>
              </a:rPr>
              <a:t>Bài</a:t>
            </a:r>
            <a:r>
              <a:rPr lang="en-US" altLang="en-US" sz="2400" dirty="0">
                <a:solidFill>
                  <a:schemeClr val="accent6">
                    <a:lumMod val="10000"/>
                  </a:schemeClr>
                </a:solidFill>
                <a:latin typeface="UVF Funkydori" panose="02000503000000020003" pitchFamily="2" charset="0"/>
                <a:cs typeface="Times New Roman" panose="02020603050405020304" pitchFamily="18" charset="0"/>
              </a:rPr>
              <a:t> 2. </a:t>
            </a:r>
            <a:r>
              <a:rPr lang="en-US" altLang="en-US" sz="2400" dirty="0" err="1">
                <a:solidFill>
                  <a:schemeClr val="accent6">
                    <a:lumMod val="10000"/>
                  </a:schemeClr>
                </a:solidFill>
                <a:latin typeface="UVF Funkydori" panose="02000503000000020003" pitchFamily="2" charset="0"/>
                <a:cs typeface="Times New Roman" panose="02020603050405020304" pitchFamily="18" charset="0"/>
              </a:rPr>
              <a:t>Có</a:t>
            </a:r>
            <a:r>
              <a:rPr lang="en-US" altLang="en-US" sz="2400" dirty="0">
                <a:solidFill>
                  <a:schemeClr val="accent6">
                    <a:lumMod val="10000"/>
                  </a:schemeClr>
                </a:solidFill>
                <a:latin typeface="UVF Funkydori" panose="02000503000000020003" pitchFamily="2" charset="0"/>
                <a:cs typeface="Times New Roman" panose="02020603050405020304" pitchFamily="18" charset="0"/>
              </a:rPr>
              <a:t> </a:t>
            </a:r>
            <a:r>
              <a:rPr lang="en-US" altLang="en-US" sz="2400" dirty="0" err="1">
                <a:solidFill>
                  <a:schemeClr val="accent6">
                    <a:lumMod val="10000"/>
                  </a:schemeClr>
                </a:solidFill>
                <a:latin typeface="UVF Funkydori" panose="02000503000000020003" pitchFamily="2" charset="0"/>
                <a:cs typeface="Times New Roman" panose="02020603050405020304" pitchFamily="18" charset="0"/>
              </a:rPr>
              <a:t>thể</a:t>
            </a:r>
            <a:r>
              <a:rPr lang="en-US" altLang="en-US" sz="2400" dirty="0">
                <a:solidFill>
                  <a:schemeClr val="accent6">
                    <a:lumMod val="10000"/>
                  </a:schemeClr>
                </a:solidFill>
                <a:latin typeface="UVF Funkydori" panose="02000503000000020003" pitchFamily="2" charset="0"/>
                <a:cs typeface="Times New Roman" panose="02020603050405020304" pitchFamily="18" charset="0"/>
              </a:rPr>
              <a:t> </a:t>
            </a:r>
            <a:r>
              <a:rPr lang="en-US" altLang="en-US" sz="2400" dirty="0" err="1">
                <a:solidFill>
                  <a:schemeClr val="accent6">
                    <a:lumMod val="10000"/>
                  </a:schemeClr>
                </a:solidFill>
                <a:latin typeface="UVF Funkydori" panose="02000503000000020003" pitchFamily="2" charset="0"/>
                <a:cs typeface="Times New Roman" panose="02020603050405020304" pitchFamily="18" charset="0"/>
              </a:rPr>
              <a:t>điền</a:t>
            </a:r>
            <a:r>
              <a:rPr lang="en-US" altLang="en-US" sz="2400" dirty="0">
                <a:solidFill>
                  <a:schemeClr val="accent6">
                    <a:lumMod val="10000"/>
                  </a:schemeClr>
                </a:solidFill>
                <a:latin typeface="UVF Funkydori" panose="02000503000000020003" pitchFamily="2" charset="0"/>
                <a:cs typeface="Times New Roman" panose="02020603050405020304" pitchFamily="18" charset="0"/>
              </a:rPr>
              <a:t> </a:t>
            </a:r>
            <a:r>
              <a:rPr lang="en-US" altLang="en-US" sz="2400" b="1" dirty="0" err="1">
                <a:solidFill>
                  <a:schemeClr val="accent5"/>
                </a:solidFill>
                <a:latin typeface="UVF Funkydori" panose="02000503000000020003" pitchFamily="2" charset="0"/>
                <a:cs typeface="Times New Roman" panose="02020603050405020304" pitchFamily="18" charset="0"/>
              </a:rPr>
              <a:t>dấu</a:t>
            </a:r>
            <a:r>
              <a:rPr lang="en-US" altLang="en-US" sz="2400" b="1" dirty="0">
                <a:solidFill>
                  <a:schemeClr val="accent5"/>
                </a:solidFill>
                <a:latin typeface="UVF Funkydori" panose="02000503000000020003" pitchFamily="2" charset="0"/>
                <a:cs typeface="Times New Roman" panose="02020603050405020304" pitchFamily="18" charset="0"/>
              </a:rPr>
              <a:t> </a:t>
            </a:r>
            <a:r>
              <a:rPr lang="en-US" altLang="en-US" sz="2400" b="1" dirty="0" err="1">
                <a:solidFill>
                  <a:schemeClr val="accent5"/>
                </a:solidFill>
                <a:latin typeface="UVF Funkydori" panose="02000503000000020003" pitchFamily="2" charset="0"/>
                <a:cs typeface="Times New Roman" panose="02020603050405020304" pitchFamily="18" charset="0"/>
              </a:rPr>
              <a:t>chấm</a:t>
            </a:r>
            <a:r>
              <a:rPr lang="en-US" altLang="en-US" sz="2400" dirty="0">
                <a:solidFill>
                  <a:schemeClr val="accent5"/>
                </a:solidFill>
                <a:latin typeface="UVF Funkydori" panose="02000503000000020003" pitchFamily="2" charset="0"/>
                <a:cs typeface="Times New Roman" panose="02020603050405020304" pitchFamily="18" charset="0"/>
              </a:rPr>
              <a:t> </a:t>
            </a:r>
            <a:r>
              <a:rPr lang="en-US" altLang="en-US" sz="2400" dirty="0" err="1">
                <a:solidFill>
                  <a:schemeClr val="accent6">
                    <a:lumMod val="10000"/>
                  </a:schemeClr>
                </a:solidFill>
                <a:latin typeface="UVF Funkydori" panose="02000503000000020003" pitchFamily="2" charset="0"/>
                <a:cs typeface="Times New Roman" panose="02020603050405020304" pitchFamily="18" charset="0"/>
              </a:rPr>
              <a:t>hoặc</a:t>
            </a:r>
            <a:r>
              <a:rPr lang="en-US" altLang="en-US" sz="2400" dirty="0">
                <a:solidFill>
                  <a:schemeClr val="accent6">
                    <a:lumMod val="10000"/>
                  </a:schemeClr>
                </a:solidFill>
                <a:latin typeface="UVF Funkydori" panose="02000503000000020003" pitchFamily="2" charset="0"/>
                <a:cs typeface="Times New Roman" panose="02020603050405020304" pitchFamily="18" charset="0"/>
              </a:rPr>
              <a:t> </a:t>
            </a:r>
            <a:r>
              <a:rPr lang="en-US" altLang="en-US" sz="2400" b="1" dirty="0" err="1">
                <a:solidFill>
                  <a:schemeClr val="accent3">
                    <a:lumMod val="75000"/>
                  </a:schemeClr>
                </a:solidFill>
                <a:latin typeface="UVF Funkydori" panose="02000503000000020003" pitchFamily="2" charset="0"/>
                <a:cs typeface="Times New Roman" panose="02020603050405020304" pitchFamily="18" charset="0"/>
              </a:rPr>
              <a:t>dấu</a:t>
            </a:r>
            <a:r>
              <a:rPr lang="en-US" altLang="en-US" sz="2400" b="1" dirty="0">
                <a:solidFill>
                  <a:schemeClr val="accent3">
                    <a:lumMod val="75000"/>
                  </a:schemeClr>
                </a:solidFill>
                <a:latin typeface="UVF Funkydori" panose="02000503000000020003" pitchFamily="2" charset="0"/>
                <a:cs typeface="Times New Roman" panose="02020603050405020304" pitchFamily="18" charset="0"/>
              </a:rPr>
              <a:t> </a:t>
            </a:r>
            <a:r>
              <a:rPr lang="en-US" altLang="en-US" sz="2400" b="1" dirty="0" err="1">
                <a:solidFill>
                  <a:schemeClr val="accent3">
                    <a:lumMod val="75000"/>
                  </a:schemeClr>
                </a:solidFill>
                <a:latin typeface="UVF Funkydori" panose="02000503000000020003" pitchFamily="2" charset="0"/>
                <a:cs typeface="Times New Roman" panose="02020603050405020304" pitchFamily="18" charset="0"/>
              </a:rPr>
              <a:t>phẩy</a:t>
            </a:r>
            <a:r>
              <a:rPr lang="en-US" altLang="en-US" sz="2400" dirty="0">
                <a:solidFill>
                  <a:schemeClr val="accent3">
                    <a:lumMod val="75000"/>
                  </a:schemeClr>
                </a:solidFill>
                <a:latin typeface="UVF Funkydori" panose="02000503000000020003" pitchFamily="2" charset="0"/>
                <a:cs typeface="Times New Roman" panose="02020603050405020304" pitchFamily="18" charset="0"/>
              </a:rPr>
              <a:t> </a:t>
            </a:r>
            <a:r>
              <a:rPr lang="en-US" altLang="en-US" sz="2400" dirty="0" err="1">
                <a:solidFill>
                  <a:schemeClr val="accent6">
                    <a:lumMod val="10000"/>
                  </a:schemeClr>
                </a:solidFill>
                <a:latin typeface="UVF Funkydori" panose="02000503000000020003" pitchFamily="2" charset="0"/>
                <a:cs typeface="Times New Roman" panose="02020603050405020304" pitchFamily="18" charset="0"/>
              </a:rPr>
              <a:t>vào</a:t>
            </a:r>
            <a:r>
              <a:rPr lang="en-US" altLang="en-US" sz="2400" dirty="0">
                <a:solidFill>
                  <a:schemeClr val="accent6">
                    <a:lumMod val="10000"/>
                  </a:schemeClr>
                </a:solidFill>
                <a:latin typeface="UVF Funkydori" panose="02000503000000020003" pitchFamily="2" charset="0"/>
                <a:cs typeface="Times New Roman" panose="02020603050405020304" pitchFamily="18" charset="0"/>
              </a:rPr>
              <a:t> ô </a:t>
            </a:r>
            <a:r>
              <a:rPr lang="en-US" altLang="en-US" sz="2400" dirty="0" err="1">
                <a:solidFill>
                  <a:schemeClr val="accent6">
                    <a:lumMod val="10000"/>
                  </a:schemeClr>
                </a:solidFill>
                <a:latin typeface="UVF Funkydori" panose="02000503000000020003" pitchFamily="2" charset="0"/>
                <a:cs typeface="Times New Roman" panose="02020603050405020304" pitchFamily="18" charset="0"/>
              </a:rPr>
              <a:t>trống</a:t>
            </a:r>
            <a:r>
              <a:rPr lang="en-US" altLang="en-US" sz="2400" dirty="0">
                <a:solidFill>
                  <a:schemeClr val="accent6">
                    <a:lumMod val="10000"/>
                  </a:schemeClr>
                </a:solidFill>
                <a:latin typeface="UVF Funkydori" panose="02000503000000020003" pitchFamily="2" charset="0"/>
                <a:cs typeface="Times New Roman" panose="02020603050405020304" pitchFamily="18" charset="0"/>
              </a:rPr>
              <a:t> </a:t>
            </a:r>
            <a:r>
              <a:rPr lang="en-US" altLang="en-US" sz="2400" dirty="0" err="1">
                <a:solidFill>
                  <a:schemeClr val="accent6">
                    <a:lumMod val="10000"/>
                  </a:schemeClr>
                </a:solidFill>
                <a:latin typeface="UVF Funkydori" panose="02000503000000020003" pitchFamily="2" charset="0"/>
                <a:cs typeface="Times New Roman" panose="02020603050405020304" pitchFamily="18" charset="0"/>
              </a:rPr>
              <a:t>nào</a:t>
            </a:r>
            <a:r>
              <a:rPr lang="en-US" altLang="en-US" sz="2400" dirty="0">
                <a:solidFill>
                  <a:schemeClr val="accent6">
                    <a:lumMod val="10000"/>
                  </a:schemeClr>
                </a:solidFill>
                <a:latin typeface="UVF Funkydori" panose="02000503000000020003" pitchFamily="2" charset="0"/>
                <a:cs typeface="Times New Roman" panose="02020603050405020304" pitchFamily="18" charset="0"/>
              </a:rPr>
              <a:t> </a:t>
            </a:r>
            <a:r>
              <a:rPr lang="en-US" altLang="en-US" sz="2400" dirty="0" err="1">
                <a:solidFill>
                  <a:schemeClr val="accent6">
                    <a:lumMod val="10000"/>
                  </a:schemeClr>
                </a:solidFill>
                <a:latin typeface="UVF Funkydori" panose="02000503000000020003" pitchFamily="2" charset="0"/>
                <a:cs typeface="Times New Roman" panose="02020603050405020304" pitchFamily="18" charset="0"/>
              </a:rPr>
              <a:t>trong</a:t>
            </a:r>
            <a:r>
              <a:rPr lang="en-US" altLang="en-US" sz="2400" dirty="0">
                <a:solidFill>
                  <a:schemeClr val="accent6">
                    <a:lumMod val="10000"/>
                  </a:schemeClr>
                </a:solidFill>
                <a:latin typeface="UVF Funkydori" panose="02000503000000020003" pitchFamily="2" charset="0"/>
                <a:cs typeface="Times New Roman" panose="02020603050405020304" pitchFamily="18" charset="0"/>
              </a:rPr>
              <a:t> </a:t>
            </a:r>
            <a:r>
              <a:rPr lang="en-US" altLang="en-US" sz="2400" dirty="0" err="1">
                <a:solidFill>
                  <a:schemeClr val="accent6">
                    <a:lumMod val="10000"/>
                  </a:schemeClr>
                </a:solidFill>
                <a:latin typeface="UVF Funkydori" panose="02000503000000020003" pitchFamily="2" charset="0"/>
                <a:cs typeface="Times New Roman" panose="02020603050405020304" pitchFamily="18" charset="0"/>
              </a:rPr>
              <a:t>mẩu</a:t>
            </a:r>
            <a:r>
              <a:rPr lang="en-US" altLang="en-US" sz="2400" dirty="0">
                <a:solidFill>
                  <a:schemeClr val="accent6">
                    <a:lumMod val="10000"/>
                  </a:schemeClr>
                </a:solidFill>
                <a:latin typeface="UVF Funkydori" panose="02000503000000020003" pitchFamily="2" charset="0"/>
                <a:cs typeface="Times New Roman" panose="02020603050405020304" pitchFamily="18" charset="0"/>
              </a:rPr>
              <a:t> </a:t>
            </a:r>
            <a:r>
              <a:rPr lang="en-US" altLang="en-US" sz="2400" dirty="0" err="1">
                <a:solidFill>
                  <a:schemeClr val="accent6">
                    <a:lumMod val="10000"/>
                  </a:schemeClr>
                </a:solidFill>
                <a:latin typeface="UVF Funkydori" panose="02000503000000020003" pitchFamily="2" charset="0"/>
                <a:cs typeface="Times New Roman" panose="02020603050405020304" pitchFamily="18" charset="0"/>
              </a:rPr>
              <a:t>chuyện</a:t>
            </a:r>
            <a:r>
              <a:rPr lang="en-US" altLang="en-US" sz="2400" dirty="0">
                <a:solidFill>
                  <a:schemeClr val="accent6">
                    <a:lumMod val="10000"/>
                  </a:schemeClr>
                </a:solidFill>
                <a:latin typeface="UVF Funkydori" panose="02000503000000020003" pitchFamily="2" charset="0"/>
                <a:cs typeface="Times New Roman" panose="02020603050405020304" pitchFamily="18" charset="0"/>
              </a:rPr>
              <a:t> </a:t>
            </a:r>
            <a:r>
              <a:rPr lang="en-US" altLang="en-US" sz="2400" dirty="0" err="1">
                <a:solidFill>
                  <a:schemeClr val="accent6">
                    <a:lumMod val="10000"/>
                  </a:schemeClr>
                </a:solidFill>
                <a:latin typeface="UVF Funkydori" panose="02000503000000020003" pitchFamily="2" charset="0"/>
                <a:cs typeface="Times New Roman" panose="02020603050405020304" pitchFamily="18" charset="0"/>
              </a:rPr>
              <a:t>sau</a:t>
            </a:r>
            <a:r>
              <a:rPr lang="en-US" altLang="en-US" sz="2400" dirty="0">
                <a:solidFill>
                  <a:schemeClr val="accent6">
                    <a:lumMod val="10000"/>
                  </a:schemeClr>
                </a:solidFill>
                <a:latin typeface="UVF Funkydori" panose="02000503000000020003" pitchFamily="2" charset="0"/>
                <a:cs typeface="Times New Roman" panose="02020603050405020304" pitchFamily="18" charset="0"/>
              </a:rPr>
              <a:t> ? </a:t>
            </a:r>
            <a:r>
              <a:rPr lang="en-US" altLang="en-US" sz="2400" dirty="0" err="1">
                <a:solidFill>
                  <a:schemeClr val="accent6">
                    <a:lumMod val="10000"/>
                  </a:schemeClr>
                </a:solidFill>
                <a:latin typeface="UVF Funkydori" panose="02000503000000020003" pitchFamily="2" charset="0"/>
                <a:cs typeface="Times New Roman" panose="02020603050405020304" pitchFamily="18" charset="0"/>
              </a:rPr>
              <a:t>Viết</a:t>
            </a:r>
            <a:r>
              <a:rPr lang="en-US" altLang="en-US" sz="2400" dirty="0">
                <a:solidFill>
                  <a:schemeClr val="accent6">
                    <a:lumMod val="10000"/>
                  </a:schemeClr>
                </a:solidFill>
                <a:latin typeface="UVF Funkydori" panose="02000503000000020003" pitchFamily="2" charset="0"/>
                <a:cs typeface="Times New Roman" panose="02020603050405020304" pitchFamily="18" charset="0"/>
              </a:rPr>
              <a:t> </a:t>
            </a:r>
            <a:r>
              <a:rPr lang="en-US" altLang="en-US" sz="2400" dirty="0" err="1">
                <a:solidFill>
                  <a:schemeClr val="accent6">
                    <a:lumMod val="10000"/>
                  </a:schemeClr>
                </a:solidFill>
                <a:latin typeface="UVF Funkydori" panose="02000503000000020003" pitchFamily="2" charset="0"/>
                <a:cs typeface="Times New Roman" panose="02020603050405020304" pitchFamily="18" charset="0"/>
              </a:rPr>
              <a:t>lại</a:t>
            </a:r>
            <a:r>
              <a:rPr lang="en-US" altLang="en-US" sz="2400" dirty="0">
                <a:solidFill>
                  <a:schemeClr val="accent6">
                    <a:lumMod val="10000"/>
                  </a:schemeClr>
                </a:solidFill>
                <a:latin typeface="UVF Funkydori" panose="02000503000000020003" pitchFamily="2" charset="0"/>
                <a:cs typeface="Times New Roman" panose="02020603050405020304" pitchFamily="18" charset="0"/>
              </a:rPr>
              <a:t> </a:t>
            </a:r>
            <a:r>
              <a:rPr lang="en-US" altLang="en-US" sz="2400" dirty="0" err="1">
                <a:solidFill>
                  <a:schemeClr val="accent6">
                    <a:lumMod val="10000"/>
                  </a:schemeClr>
                </a:solidFill>
                <a:latin typeface="UVF Funkydori" panose="02000503000000020003" pitchFamily="2" charset="0"/>
                <a:cs typeface="Times New Roman" panose="02020603050405020304" pitchFamily="18" charset="0"/>
              </a:rPr>
              <a:t>các</a:t>
            </a:r>
            <a:r>
              <a:rPr lang="en-US" altLang="en-US" sz="2400" dirty="0">
                <a:solidFill>
                  <a:schemeClr val="accent6">
                    <a:lumMod val="10000"/>
                  </a:schemeClr>
                </a:solidFill>
                <a:latin typeface="UVF Funkydori" panose="02000503000000020003" pitchFamily="2" charset="0"/>
                <a:cs typeface="Times New Roman" panose="02020603050405020304" pitchFamily="18" charset="0"/>
              </a:rPr>
              <a:t> </a:t>
            </a:r>
            <a:r>
              <a:rPr lang="en-US" altLang="en-US" sz="2400" dirty="0" err="1">
                <a:solidFill>
                  <a:schemeClr val="accent6">
                    <a:lumMod val="10000"/>
                  </a:schemeClr>
                </a:solidFill>
                <a:latin typeface="UVF Funkydori" panose="02000503000000020003" pitchFamily="2" charset="0"/>
                <a:cs typeface="Times New Roman" panose="02020603050405020304" pitchFamily="18" charset="0"/>
              </a:rPr>
              <a:t>chữ</a:t>
            </a:r>
            <a:r>
              <a:rPr lang="en-US" altLang="en-US" sz="2400" dirty="0">
                <a:solidFill>
                  <a:schemeClr val="accent6">
                    <a:lumMod val="10000"/>
                  </a:schemeClr>
                </a:solidFill>
                <a:latin typeface="UVF Funkydori" panose="02000503000000020003" pitchFamily="2" charset="0"/>
                <a:cs typeface="Times New Roman" panose="02020603050405020304" pitchFamily="18" charset="0"/>
              </a:rPr>
              <a:t> </a:t>
            </a:r>
            <a:r>
              <a:rPr lang="en-US" altLang="en-US" sz="2400" dirty="0" err="1">
                <a:solidFill>
                  <a:schemeClr val="accent6">
                    <a:lumMod val="10000"/>
                  </a:schemeClr>
                </a:solidFill>
                <a:latin typeface="UVF Funkydori" panose="02000503000000020003" pitchFamily="2" charset="0"/>
                <a:cs typeface="Times New Roman" panose="02020603050405020304" pitchFamily="18" charset="0"/>
              </a:rPr>
              <a:t>đầu</a:t>
            </a:r>
            <a:r>
              <a:rPr lang="en-US" altLang="en-US" sz="2400" dirty="0">
                <a:solidFill>
                  <a:schemeClr val="accent6">
                    <a:lumMod val="10000"/>
                  </a:schemeClr>
                </a:solidFill>
                <a:latin typeface="UVF Funkydori" panose="02000503000000020003" pitchFamily="2" charset="0"/>
                <a:cs typeface="Times New Roman" panose="02020603050405020304" pitchFamily="18" charset="0"/>
              </a:rPr>
              <a:t> </a:t>
            </a:r>
            <a:r>
              <a:rPr lang="en-US" altLang="en-US" sz="2400" dirty="0" err="1">
                <a:solidFill>
                  <a:schemeClr val="accent6">
                    <a:lumMod val="10000"/>
                  </a:schemeClr>
                </a:solidFill>
                <a:latin typeface="UVF Funkydori" panose="02000503000000020003" pitchFamily="2" charset="0"/>
                <a:cs typeface="Times New Roman" panose="02020603050405020304" pitchFamily="18" charset="0"/>
              </a:rPr>
              <a:t>câu</a:t>
            </a:r>
            <a:r>
              <a:rPr lang="en-US" altLang="en-US" sz="2400" dirty="0">
                <a:solidFill>
                  <a:schemeClr val="accent6">
                    <a:lumMod val="10000"/>
                  </a:schemeClr>
                </a:solidFill>
                <a:latin typeface="UVF Funkydori" panose="02000503000000020003" pitchFamily="2" charset="0"/>
                <a:cs typeface="Times New Roman" panose="02020603050405020304" pitchFamily="18" charset="0"/>
              </a:rPr>
              <a:t> </a:t>
            </a:r>
            <a:r>
              <a:rPr lang="en-US" altLang="en-US" sz="2400" dirty="0" err="1">
                <a:solidFill>
                  <a:schemeClr val="accent6">
                    <a:lumMod val="10000"/>
                  </a:schemeClr>
                </a:solidFill>
                <a:latin typeface="UVF Funkydori" panose="02000503000000020003" pitchFamily="2" charset="0"/>
                <a:cs typeface="Times New Roman" panose="02020603050405020304" pitchFamily="18" charset="0"/>
              </a:rPr>
              <a:t>cho</a:t>
            </a:r>
            <a:r>
              <a:rPr lang="en-US" altLang="en-US" sz="2400" dirty="0">
                <a:solidFill>
                  <a:schemeClr val="accent6">
                    <a:lumMod val="10000"/>
                  </a:schemeClr>
                </a:solidFill>
                <a:latin typeface="UVF Funkydori" panose="02000503000000020003" pitchFamily="2" charset="0"/>
                <a:cs typeface="Times New Roman" panose="02020603050405020304" pitchFamily="18" charset="0"/>
              </a:rPr>
              <a:t> </a:t>
            </a:r>
            <a:r>
              <a:rPr lang="en-US" altLang="en-US" sz="2400" dirty="0" err="1">
                <a:solidFill>
                  <a:schemeClr val="accent6">
                    <a:lumMod val="10000"/>
                  </a:schemeClr>
                </a:solidFill>
                <a:latin typeface="UVF Funkydori" panose="02000503000000020003" pitchFamily="2" charset="0"/>
                <a:cs typeface="Times New Roman" panose="02020603050405020304" pitchFamily="18" charset="0"/>
              </a:rPr>
              <a:t>đúng</a:t>
            </a:r>
            <a:r>
              <a:rPr lang="en-US" altLang="en-US" sz="2400" dirty="0">
                <a:solidFill>
                  <a:schemeClr val="accent6">
                    <a:lumMod val="10000"/>
                  </a:schemeClr>
                </a:solidFill>
                <a:latin typeface="UVF Funkydori" panose="02000503000000020003" pitchFamily="2" charset="0"/>
                <a:cs typeface="Times New Roman" panose="02020603050405020304" pitchFamily="18" charset="0"/>
              </a:rPr>
              <a:t> </a:t>
            </a:r>
            <a:r>
              <a:rPr lang="en-US" altLang="en-US" sz="2400" dirty="0" err="1">
                <a:solidFill>
                  <a:schemeClr val="accent6">
                    <a:lumMod val="10000"/>
                  </a:schemeClr>
                </a:solidFill>
                <a:latin typeface="UVF Funkydori" panose="02000503000000020003" pitchFamily="2" charset="0"/>
                <a:cs typeface="Times New Roman" panose="02020603050405020304" pitchFamily="18" charset="0"/>
              </a:rPr>
              <a:t>quy</a:t>
            </a:r>
            <a:r>
              <a:rPr lang="en-US" altLang="en-US" sz="2400" dirty="0">
                <a:solidFill>
                  <a:schemeClr val="accent6">
                    <a:lumMod val="10000"/>
                  </a:schemeClr>
                </a:solidFill>
                <a:latin typeface="UVF Funkydori" panose="02000503000000020003" pitchFamily="2" charset="0"/>
                <a:cs typeface="Times New Roman" panose="02020603050405020304" pitchFamily="18" charset="0"/>
              </a:rPr>
              <a:t> </a:t>
            </a:r>
            <a:r>
              <a:rPr lang="en-US" altLang="en-US" sz="2400" dirty="0" err="1">
                <a:solidFill>
                  <a:schemeClr val="accent6">
                    <a:lumMod val="10000"/>
                  </a:schemeClr>
                </a:solidFill>
                <a:latin typeface="UVF Funkydori" panose="02000503000000020003" pitchFamily="2" charset="0"/>
                <a:cs typeface="Times New Roman" panose="02020603050405020304" pitchFamily="18" charset="0"/>
              </a:rPr>
              <a:t>tắc</a:t>
            </a:r>
            <a:endParaRPr lang="en-US" altLang="en-US" sz="2400" dirty="0">
              <a:solidFill>
                <a:schemeClr val="accent6">
                  <a:lumMod val="10000"/>
                </a:schemeClr>
              </a:solidFill>
              <a:latin typeface="UVF Funkydori" panose="02000503000000020003" pitchFamily="2"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E477DE90-629E-4E18-942F-6BF6ECB1B574}"/>
              </a:ext>
            </a:extLst>
          </p:cNvPr>
          <p:cNvSpPr/>
          <p:nvPr/>
        </p:nvSpPr>
        <p:spPr>
          <a:xfrm>
            <a:off x="7713911" y="1439379"/>
            <a:ext cx="235586" cy="2355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Rounded Corners 117">
            <a:extLst>
              <a:ext uri="{FF2B5EF4-FFF2-40B4-BE49-F238E27FC236}">
                <a16:creationId xmlns:a16="http://schemas.microsoft.com/office/drawing/2014/main" id="{685AB04D-8E9D-46F2-BA99-3B3A1603A95A}"/>
              </a:ext>
            </a:extLst>
          </p:cNvPr>
          <p:cNvSpPr/>
          <p:nvPr/>
        </p:nvSpPr>
        <p:spPr>
          <a:xfrm>
            <a:off x="2979855" y="1674965"/>
            <a:ext cx="235586" cy="2355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Rounded Corners 118">
            <a:extLst>
              <a:ext uri="{FF2B5EF4-FFF2-40B4-BE49-F238E27FC236}">
                <a16:creationId xmlns:a16="http://schemas.microsoft.com/office/drawing/2014/main" id="{47830F64-54C7-45EB-A3DB-1AB2CD44AD39}"/>
              </a:ext>
            </a:extLst>
          </p:cNvPr>
          <p:cNvSpPr/>
          <p:nvPr/>
        </p:nvSpPr>
        <p:spPr>
          <a:xfrm>
            <a:off x="3388929" y="1962995"/>
            <a:ext cx="235586" cy="2355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Rounded Corners 119">
            <a:extLst>
              <a:ext uri="{FF2B5EF4-FFF2-40B4-BE49-F238E27FC236}">
                <a16:creationId xmlns:a16="http://schemas.microsoft.com/office/drawing/2014/main" id="{A58A1518-60D0-415C-8B95-E2439BF75F64}"/>
              </a:ext>
            </a:extLst>
          </p:cNvPr>
          <p:cNvSpPr/>
          <p:nvPr/>
        </p:nvSpPr>
        <p:spPr>
          <a:xfrm>
            <a:off x="1778410" y="2166711"/>
            <a:ext cx="235586" cy="2355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Rounded Corners 120">
            <a:extLst>
              <a:ext uri="{FF2B5EF4-FFF2-40B4-BE49-F238E27FC236}">
                <a16:creationId xmlns:a16="http://schemas.microsoft.com/office/drawing/2014/main" id="{31BD18BF-D9CF-4511-BC12-E65225018AE5}"/>
              </a:ext>
            </a:extLst>
          </p:cNvPr>
          <p:cNvSpPr/>
          <p:nvPr/>
        </p:nvSpPr>
        <p:spPr>
          <a:xfrm>
            <a:off x="2067879" y="3387005"/>
            <a:ext cx="235586" cy="2355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Rounded Corners 121">
            <a:extLst>
              <a:ext uri="{FF2B5EF4-FFF2-40B4-BE49-F238E27FC236}">
                <a16:creationId xmlns:a16="http://schemas.microsoft.com/office/drawing/2014/main" id="{E4E4889E-E5AA-4DBE-8E78-2F91597DCC04}"/>
              </a:ext>
            </a:extLst>
          </p:cNvPr>
          <p:cNvSpPr/>
          <p:nvPr/>
        </p:nvSpPr>
        <p:spPr>
          <a:xfrm>
            <a:off x="4973232" y="3622591"/>
            <a:ext cx="235586" cy="2355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Rounded Corners 122">
            <a:extLst>
              <a:ext uri="{FF2B5EF4-FFF2-40B4-BE49-F238E27FC236}">
                <a16:creationId xmlns:a16="http://schemas.microsoft.com/office/drawing/2014/main" id="{EABC0882-E2ED-4972-A378-5AE51BD19635}"/>
              </a:ext>
            </a:extLst>
          </p:cNvPr>
          <p:cNvSpPr/>
          <p:nvPr/>
        </p:nvSpPr>
        <p:spPr>
          <a:xfrm>
            <a:off x="6639401" y="3870166"/>
            <a:ext cx="235586" cy="2355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Rounded Corners 123">
            <a:extLst>
              <a:ext uri="{FF2B5EF4-FFF2-40B4-BE49-F238E27FC236}">
                <a16:creationId xmlns:a16="http://schemas.microsoft.com/office/drawing/2014/main" id="{9D15CE39-4706-4460-8E00-0618FBE20E85}"/>
              </a:ext>
            </a:extLst>
          </p:cNvPr>
          <p:cNvSpPr/>
          <p:nvPr/>
        </p:nvSpPr>
        <p:spPr>
          <a:xfrm>
            <a:off x="4778633" y="4123856"/>
            <a:ext cx="235586" cy="2355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AD69C64-8A12-4AB6-8D9A-FC97A0CA3927}"/>
              </a:ext>
            </a:extLst>
          </p:cNvPr>
          <p:cNvSpPr txBox="1"/>
          <p:nvPr/>
        </p:nvSpPr>
        <p:spPr>
          <a:xfrm>
            <a:off x="7713911" y="1337136"/>
            <a:ext cx="250546" cy="400110"/>
          </a:xfrm>
          <a:prstGeom prst="rect">
            <a:avLst/>
          </a:prstGeom>
          <a:noFill/>
        </p:spPr>
        <p:txBody>
          <a:bodyPr wrap="square" rtlCol="0">
            <a:spAutoFit/>
          </a:bodyPr>
          <a:lstStyle/>
          <a:p>
            <a:r>
              <a:rPr lang="en-US" sz="2000" b="1" dirty="0">
                <a:solidFill>
                  <a:srgbClr val="FF0000"/>
                </a:solidFill>
                <a:latin typeface=".VnArial" panose="020B7200000000000000" pitchFamily="34" charset="0"/>
              </a:rPr>
              <a:t>,</a:t>
            </a:r>
          </a:p>
        </p:txBody>
      </p:sp>
      <p:sp>
        <p:nvSpPr>
          <p:cNvPr id="101" name="TextBox 100">
            <a:extLst>
              <a:ext uri="{FF2B5EF4-FFF2-40B4-BE49-F238E27FC236}">
                <a16:creationId xmlns:a16="http://schemas.microsoft.com/office/drawing/2014/main" id="{FAD68EBD-68A9-4BFE-8239-FFC68D19B447}"/>
              </a:ext>
            </a:extLst>
          </p:cNvPr>
          <p:cNvSpPr txBox="1"/>
          <p:nvPr/>
        </p:nvSpPr>
        <p:spPr>
          <a:xfrm>
            <a:off x="2963443" y="1557172"/>
            <a:ext cx="250546" cy="400110"/>
          </a:xfrm>
          <a:prstGeom prst="rect">
            <a:avLst/>
          </a:prstGeom>
          <a:noFill/>
        </p:spPr>
        <p:txBody>
          <a:bodyPr wrap="square" rtlCol="0">
            <a:spAutoFit/>
          </a:bodyPr>
          <a:lstStyle/>
          <a:p>
            <a:r>
              <a:rPr lang="en-US" sz="2000" b="1" dirty="0">
                <a:solidFill>
                  <a:srgbClr val="FF0000"/>
                </a:solidFill>
                <a:latin typeface=".VnArial" panose="020B7200000000000000" pitchFamily="34" charset="0"/>
              </a:rPr>
              <a:t>.</a:t>
            </a:r>
          </a:p>
        </p:txBody>
      </p:sp>
      <p:sp>
        <p:nvSpPr>
          <p:cNvPr id="102" name="TextBox 101">
            <a:extLst>
              <a:ext uri="{FF2B5EF4-FFF2-40B4-BE49-F238E27FC236}">
                <a16:creationId xmlns:a16="http://schemas.microsoft.com/office/drawing/2014/main" id="{64637A89-D8BA-486B-8655-6312DC63C97B}"/>
              </a:ext>
            </a:extLst>
          </p:cNvPr>
          <p:cNvSpPr txBox="1"/>
          <p:nvPr/>
        </p:nvSpPr>
        <p:spPr>
          <a:xfrm>
            <a:off x="3388929" y="1798471"/>
            <a:ext cx="250546" cy="400110"/>
          </a:xfrm>
          <a:prstGeom prst="rect">
            <a:avLst/>
          </a:prstGeom>
          <a:noFill/>
        </p:spPr>
        <p:txBody>
          <a:bodyPr wrap="square" rtlCol="0">
            <a:spAutoFit/>
          </a:bodyPr>
          <a:lstStyle/>
          <a:p>
            <a:r>
              <a:rPr lang="en-US" sz="2000" b="1" dirty="0">
                <a:solidFill>
                  <a:srgbClr val="FF0000"/>
                </a:solidFill>
                <a:latin typeface=".VnArial" panose="020B7200000000000000" pitchFamily="34" charset="0"/>
              </a:rPr>
              <a:t>,</a:t>
            </a:r>
          </a:p>
        </p:txBody>
      </p:sp>
      <p:sp>
        <p:nvSpPr>
          <p:cNvPr id="103" name="TextBox 102">
            <a:extLst>
              <a:ext uri="{FF2B5EF4-FFF2-40B4-BE49-F238E27FC236}">
                <a16:creationId xmlns:a16="http://schemas.microsoft.com/office/drawing/2014/main" id="{135A73D5-CE65-4B89-85B1-AAF22530AFAC}"/>
              </a:ext>
            </a:extLst>
          </p:cNvPr>
          <p:cNvSpPr txBox="1"/>
          <p:nvPr/>
        </p:nvSpPr>
        <p:spPr>
          <a:xfrm>
            <a:off x="1759082" y="2030396"/>
            <a:ext cx="250546" cy="400110"/>
          </a:xfrm>
          <a:prstGeom prst="rect">
            <a:avLst/>
          </a:prstGeom>
          <a:noFill/>
        </p:spPr>
        <p:txBody>
          <a:bodyPr wrap="square" rtlCol="0">
            <a:spAutoFit/>
          </a:bodyPr>
          <a:lstStyle/>
          <a:p>
            <a:r>
              <a:rPr lang="en-US" sz="2000" b="1" dirty="0">
                <a:solidFill>
                  <a:srgbClr val="FF0000"/>
                </a:solidFill>
                <a:latin typeface=".VnArial" panose="020B7200000000000000" pitchFamily="34" charset="0"/>
              </a:rPr>
              <a:t>,</a:t>
            </a:r>
          </a:p>
        </p:txBody>
      </p:sp>
      <p:sp>
        <p:nvSpPr>
          <p:cNvPr id="104" name="TextBox 103">
            <a:extLst>
              <a:ext uri="{FF2B5EF4-FFF2-40B4-BE49-F238E27FC236}">
                <a16:creationId xmlns:a16="http://schemas.microsoft.com/office/drawing/2014/main" id="{BC70AC5A-0D67-456F-A2B0-FA5F1FC65E9B}"/>
              </a:ext>
            </a:extLst>
          </p:cNvPr>
          <p:cNvSpPr txBox="1"/>
          <p:nvPr/>
        </p:nvSpPr>
        <p:spPr>
          <a:xfrm>
            <a:off x="2089948" y="3277579"/>
            <a:ext cx="250546" cy="400110"/>
          </a:xfrm>
          <a:prstGeom prst="rect">
            <a:avLst/>
          </a:prstGeom>
          <a:noFill/>
        </p:spPr>
        <p:txBody>
          <a:bodyPr wrap="square" rtlCol="0">
            <a:spAutoFit/>
          </a:bodyPr>
          <a:lstStyle/>
          <a:p>
            <a:r>
              <a:rPr lang="en-US" sz="2000" b="1" dirty="0">
                <a:solidFill>
                  <a:srgbClr val="FF0000"/>
                </a:solidFill>
                <a:latin typeface=".VnArial" panose="020B7200000000000000" pitchFamily="34" charset="0"/>
              </a:rPr>
              <a:t>,</a:t>
            </a:r>
          </a:p>
        </p:txBody>
      </p:sp>
      <p:sp>
        <p:nvSpPr>
          <p:cNvPr id="105" name="TextBox 104">
            <a:extLst>
              <a:ext uri="{FF2B5EF4-FFF2-40B4-BE49-F238E27FC236}">
                <a16:creationId xmlns:a16="http://schemas.microsoft.com/office/drawing/2014/main" id="{791E3169-B97C-40FA-98C3-3830FA1AC298}"/>
              </a:ext>
            </a:extLst>
          </p:cNvPr>
          <p:cNvSpPr txBox="1"/>
          <p:nvPr/>
        </p:nvSpPr>
        <p:spPr>
          <a:xfrm>
            <a:off x="4970406" y="3489092"/>
            <a:ext cx="250546" cy="400110"/>
          </a:xfrm>
          <a:prstGeom prst="rect">
            <a:avLst/>
          </a:prstGeom>
          <a:noFill/>
        </p:spPr>
        <p:txBody>
          <a:bodyPr wrap="square" rtlCol="0">
            <a:spAutoFit/>
          </a:bodyPr>
          <a:lstStyle/>
          <a:p>
            <a:r>
              <a:rPr lang="en-US" sz="2000" b="1" dirty="0">
                <a:solidFill>
                  <a:srgbClr val="FF0000"/>
                </a:solidFill>
                <a:latin typeface=".VnArial" panose="020B7200000000000000" pitchFamily="34" charset="0"/>
              </a:rPr>
              <a:t>,</a:t>
            </a:r>
          </a:p>
        </p:txBody>
      </p:sp>
      <p:sp>
        <p:nvSpPr>
          <p:cNvPr id="106" name="TextBox 105">
            <a:extLst>
              <a:ext uri="{FF2B5EF4-FFF2-40B4-BE49-F238E27FC236}">
                <a16:creationId xmlns:a16="http://schemas.microsoft.com/office/drawing/2014/main" id="{E62ACA8F-DF4E-4197-98CA-C49309DFB129}"/>
              </a:ext>
            </a:extLst>
          </p:cNvPr>
          <p:cNvSpPr txBox="1"/>
          <p:nvPr/>
        </p:nvSpPr>
        <p:spPr>
          <a:xfrm>
            <a:off x="6639401" y="3745478"/>
            <a:ext cx="250546" cy="400110"/>
          </a:xfrm>
          <a:prstGeom prst="rect">
            <a:avLst/>
          </a:prstGeom>
          <a:noFill/>
        </p:spPr>
        <p:txBody>
          <a:bodyPr wrap="square" rtlCol="0">
            <a:spAutoFit/>
          </a:bodyPr>
          <a:lstStyle/>
          <a:p>
            <a:r>
              <a:rPr lang="en-US" sz="2000" b="1" dirty="0">
                <a:solidFill>
                  <a:srgbClr val="FF0000"/>
                </a:solidFill>
                <a:latin typeface=".VnArial" panose="020B7200000000000000" pitchFamily="34" charset="0"/>
              </a:rPr>
              <a:t>,</a:t>
            </a:r>
          </a:p>
        </p:txBody>
      </p:sp>
      <p:sp>
        <p:nvSpPr>
          <p:cNvPr id="107" name="TextBox 106">
            <a:extLst>
              <a:ext uri="{FF2B5EF4-FFF2-40B4-BE49-F238E27FC236}">
                <a16:creationId xmlns:a16="http://schemas.microsoft.com/office/drawing/2014/main" id="{DF19F98C-778D-4D33-8BA7-96CF1CFF0400}"/>
              </a:ext>
            </a:extLst>
          </p:cNvPr>
          <p:cNvSpPr txBox="1"/>
          <p:nvPr/>
        </p:nvSpPr>
        <p:spPr>
          <a:xfrm>
            <a:off x="4789435" y="3992112"/>
            <a:ext cx="250546" cy="400110"/>
          </a:xfrm>
          <a:prstGeom prst="rect">
            <a:avLst/>
          </a:prstGeom>
          <a:noFill/>
        </p:spPr>
        <p:txBody>
          <a:bodyPr wrap="square" rtlCol="0">
            <a:spAutoFit/>
          </a:bodyPr>
          <a:lstStyle/>
          <a:p>
            <a:r>
              <a:rPr lang="en-US" sz="2000" b="1" dirty="0">
                <a:solidFill>
                  <a:srgbClr val="FF0000"/>
                </a:solidFill>
                <a:latin typeface=".VnArial" panose="020B7200000000000000" pitchFamily="34" charset="0"/>
              </a:rPr>
              <a:t>,</a:t>
            </a:r>
          </a:p>
        </p:txBody>
      </p:sp>
      <p:sp>
        <p:nvSpPr>
          <p:cNvPr id="109" name="TextBox 108">
            <a:extLst>
              <a:ext uri="{FF2B5EF4-FFF2-40B4-BE49-F238E27FC236}">
                <a16:creationId xmlns:a16="http://schemas.microsoft.com/office/drawing/2014/main" id="{6386EE2E-0535-410C-B32B-2249024CDD03}"/>
              </a:ext>
            </a:extLst>
          </p:cNvPr>
          <p:cNvSpPr txBox="1"/>
          <p:nvPr/>
        </p:nvSpPr>
        <p:spPr>
          <a:xfrm>
            <a:off x="3197947" y="1643204"/>
            <a:ext cx="451953" cy="338554"/>
          </a:xfrm>
          <a:prstGeom prst="rect">
            <a:avLst/>
          </a:prstGeom>
          <a:noFill/>
        </p:spPr>
        <p:txBody>
          <a:bodyPr wrap="square">
            <a:spAutoFit/>
          </a:bodyPr>
          <a:lstStyle/>
          <a:p>
            <a:r>
              <a:rPr lang="en-US" altLang="en-US" sz="1600" dirty="0">
                <a:solidFill>
                  <a:schemeClr val="accent6">
                    <a:lumMod val="10000"/>
                  </a:schemeClr>
                </a:solidFill>
                <a:latin typeface="+mn-lt"/>
                <a:cs typeface="Times New Roman" panose="02020603050405020304" pitchFamily="18" charset="0"/>
              </a:rPr>
              <a:t>c</a:t>
            </a:r>
            <a:endParaRPr lang="en-US" sz="1600" dirty="0"/>
          </a:p>
        </p:txBody>
      </p:sp>
      <p:sp>
        <p:nvSpPr>
          <p:cNvPr id="110" name="TextBox 109">
            <a:extLst>
              <a:ext uri="{FF2B5EF4-FFF2-40B4-BE49-F238E27FC236}">
                <a16:creationId xmlns:a16="http://schemas.microsoft.com/office/drawing/2014/main" id="{153EFF2A-2DE6-4152-960E-C3428A9CE613}"/>
              </a:ext>
            </a:extLst>
          </p:cNvPr>
          <p:cNvSpPr txBox="1"/>
          <p:nvPr/>
        </p:nvSpPr>
        <p:spPr>
          <a:xfrm>
            <a:off x="3159701" y="1643204"/>
            <a:ext cx="451953" cy="338554"/>
          </a:xfrm>
          <a:prstGeom prst="rect">
            <a:avLst/>
          </a:prstGeom>
          <a:noFill/>
        </p:spPr>
        <p:txBody>
          <a:bodyPr wrap="square">
            <a:spAutoFit/>
          </a:bodyPr>
          <a:lstStyle/>
          <a:p>
            <a:r>
              <a:rPr lang="en-US" altLang="en-US" sz="1600" b="1" dirty="0">
                <a:solidFill>
                  <a:srgbClr val="FF0000"/>
                </a:solidFill>
                <a:latin typeface="+mn-lt"/>
                <a:cs typeface="Times New Roman" panose="02020603050405020304" pitchFamily="18" charset="0"/>
              </a:rPr>
              <a:t>C</a:t>
            </a:r>
            <a:endParaRPr lang="en-US" sz="1600" b="1" dirty="0">
              <a:solidFill>
                <a:srgbClr val="FF0000"/>
              </a:solidFill>
            </a:endParaRPr>
          </a:p>
        </p:txBody>
      </p:sp>
      <p:sp>
        <p:nvSpPr>
          <p:cNvPr id="112" name="TextBox 111">
            <a:extLst>
              <a:ext uri="{FF2B5EF4-FFF2-40B4-BE49-F238E27FC236}">
                <a16:creationId xmlns:a16="http://schemas.microsoft.com/office/drawing/2014/main" id="{C3612781-A9E4-431C-B8C3-51C2D2D6F653}"/>
              </a:ext>
            </a:extLst>
          </p:cNvPr>
          <p:cNvSpPr txBox="1"/>
          <p:nvPr/>
        </p:nvSpPr>
        <p:spPr>
          <a:xfrm>
            <a:off x="8402087" y="1830341"/>
            <a:ext cx="250546" cy="400110"/>
          </a:xfrm>
          <a:prstGeom prst="rect">
            <a:avLst/>
          </a:prstGeom>
          <a:noFill/>
        </p:spPr>
        <p:txBody>
          <a:bodyPr wrap="square" rtlCol="0">
            <a:spAutoFit/>
          </a:bodyPr>
          <a:lstStyle/>
          <a:p>
            <a:r>
              <a:rPr lang="en-US" sz="2000" b="1" dirty="0">
                <a:solidFill>
                  <a:srgbClr val="FF0000"/>
                </a:solidFill>
                <a:latin typeface=".VnArial" panose="020B7200000000000000"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1"/>
                                        </p:tgtEl>
                                        <p:attrNameLst>
                                          <p:attrName>style.visibility</p:attrName>
                                        </p:attrNameLst>
                                      </p:cBhvr>
                                      <p:to>
                                        <p:strVal val="visible"/>
                                      </p:to>
                                    </p:set>
                                    <p:animEffect transition="in" filter="fade">
                                      <p:cBhvr>
                                        <p:cTn id="12" dur="500"/>
                                        <p:tgtEl>
                                          <p:spTgt spid="101"/>
                                        </p:tgtEl>
                                      </p:cBhvr>
                                    </p:animEffect>
                                  </p:childTnLst>
                                </p:cTn>
                              </p:par>
                              <p:par>
                                <p:cTn id="13" presetID="10" presetClass="exit" presetSubtype="0" fill="hold" grpId="0" nodeType="withEffect">
                                  <p:stCondLst>
                                    <p:cond delay="0"/>
                                  </p:stCondLst>
                                  <p:childTnLst>
                                    <p:animEffect transition="out" filter="fade">
                                      <p:cBhvr>
                                        <p:cTn id="14" dur="500"/>
                                        <p:tgtEl>
                                          <p:spTgt spid="109"/>
                                        </p:tgtEl>
                                      </p:cBhvr>
                                    </p:animEffect>
                                    <p:set>
                                      <p:cBhvr>
                                        <p:cTn id="15" dur="1" fill="hold">
                                          <p:stCondLst>
                                            <p:cond delay="499"/>
                                          </p:stCondLst>
                                        </p:cTn>
                                        <p:tgtEl>
                                          <p:spTgt spid="109"/>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110"/>
                                        </p:tgtEl>
                                        <p:attrNameLst>
                                          <p:attrName>style.visibility</p:attrName>
                                        </p:attrNameLst>
                                      </p:cBhvr>
                                      <p:to>
                                        <p:strVal val="visible"/>
                                      </p:to>
                                    </p:set>
                                    <p:animEffect transition="in" filter="fade">
                                      <p:cBhvr>
                                        <p:cTn id="18" dur="500"/>
                                        <p:tgtEl>
                                          <p:spTgt spid="1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2"/>
                                        </p:tgtEl>
                                        <p:attrNameLst>
                                          <p:attrName>style.visibility</p:attrName>
                                        </p:attrNameLst>
                                      </p:cBhvr>
                                      <p:to>
                                        <p:strVal val="visible"/>
                                      </p:to>
                                    </p:set>
                                    <p:animEffect transition="in" filter="fade">
                                      <p:cBhvr>
                                        <p:cTn id="23" dur="500"/>
                                        <p:tgtEl>
                                          <p:spTgt spid="10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2"/>
                                        </p:tgtEl>
                                        <p:attrNameLst>
                                          <p:attrName>style.visibility</p:attrName>
                                        </p:attrNameLst>
                                      </p:cBhvr>
                                      <p:to>
                                        <p:strVal val="visible"/>
                                      </p:to>
                                    </p:set>
                                    <p:animEffect transition="in" filter="fade">
                                      <p:cBhvr>
                                        <p:cTn id="28" dur="500"/>
                                        <p:tgtEl>
                                          <p:spTgt spid="11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3"/>
                                        </p:tgtEl>
                                        <p:attrNameLst>
                                          <p:attrName>style.visibility</p:attrName>
                                        </p:attrNameLst>
                                      </p:cBhvr>
                                      <p:to>
                                        <p:strVal val="visible"/>
                                      </p:to>
                                    </p:set>
                                    <p:animEffect transition="in" filter="fade">
                                      <p:cBhvr>
                                        <p:cTn id="33" dur="500"/>
                                        <p:tgtEl>
                                          <p:spTgt spid="10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04"/>
                                        </p:tgtEl>
                                        <p:attrNameLst>
                                          <p:attrName>style.visibility</p:attrName>
                                        </p:attrNameLst>
                                      </p:cBhvr>
                                      <p:to>
                                        <p:strVal val="visible"/>
                                      </p:to>
                                    </p:set>
                                    <p:animEffect transition="in" filter="fade">
                                      <p:cBhvr>
                                        <p:cTn id="38" dur="500"/>
                                        <p:tgtEl>
                                          <p:spTgt spid="10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05"/>
                                        </p:tgtEl>
                                        <p:attrNameLst>
                                          <p:attrName>style.visibility</p:attrName>
                                        </p:attrNameLst>
                                      </p:cBhvr>
                                      <p:to>
                                        <p:strVal val="visible"/>
                                      </p:to>
                                    </p:set>
                                    <p:animEffect transition="in" filter="fade">
                                      <p:cBhvr>
                                        <p:cTn id="43" dur="500"/>
                                        <p:tgtEl>
                                          <p:spTgt spid="10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06"/>
                                        </p:tgtEl>
                                        <p:attrNameLst>
                                          <p:attrName>style.visibility</p:attrName>
                                        </p:attrNameLst>
                                      </p:cBhvr>
                                      <p:to>
                                        <p:strVal val="visible"/>
                                      </p:to>
                                    </p:set>
                                    <p:animEffect transition="in" filter="fade">
                                      <p:cBhvr>
                                        <p:cTn id="48" dur="500"/>
                                        <p:tgtEl>
                                          <p:spTgt spid="10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1" grpId="0"/>
      <p:bldP spid="102" grpId="0"/>
      <p:bldP spid="103" grpId="0"/>
      <p:bldP spid="104" grpId="0"/>
      <p:bldP spid="105" grpId="0"/>
      <p:bldP spid="106" grpId="0"/>
      <p:bldP spid="107" grpId="0"/>
      <p:bldP spid="109" grpId="0"/>
      <p:bldP spid="110" grpId="0"/>
      <p:bldP spid="1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26"/>
        <p:cNvGrpSpPr/>
        <p:nvPr/>
      </p:nvGrpSpPr>
      <p:grpSpPr>
        <a:xfrm>
          <a:off x="0" y="0"/>
          <a:ext cx="0" cy="0"/>
          <a:chOff x="0" y="0"/>
          <a:chExt cx="0" cy="0"/>
        </a:xfrm>
      </p:grpSpPr>
      <p:pic>
        <p:nvPicPr>
          <p:cNvPr id="116" name="图片 2">
            <a:extLst>
              <a:ext uri="{FF2B5EF4-FFF2-40B4-BE49-F238E27FC236}">
                <a16:creationId xmlns:a16="http://schemas.microsoft.com/office/drawing/2014/main" id="{6742CFE4-7EFB-49AC-A5BF-7771877EAB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49754" y="-382330"/>
            <a:ext cx="1981200" cy="1322832"/>
          </a:xfrm>
          <a:prstGeom prst="rect">
            <a:avLst/>
          </a:prstGeom>
        </p:spPr>
      </p:pic>
      <p:grpSp>
        <p:nvGrpSpPr>
          <p:cNvPr id="119" name="Group 118">
            <a:extLst>
              <a:ext uri="{FF2B5EF4-FFF2-40B4-BE49-F238E27FC236}">
                <a16:creationId xmlns:a16="http://schemas.microsoft.com/office/drawing/2014/main" id="{B9AC6020-C0AE-42D0-993C-9CC5F028A6E7}"/>
              </a:ext>
            </a:extLst>
          </p:cNvPr>
          <p:cNvGrpSpPr/>
          <p:nvPr/>
        </p:nvGrpSpPr>
        <p:grpSpPr>
          <a:xfrm>
            <a:off x="260850" y="1360051"/>
            <a:ext cx="8546239" cy="1388372"/>
            <a:chOff x="1749197" y="2172652"/>
            <a:chExt cx="8546239" cy="1388372"/>
          </a:xfrm>
          <a:solidFill>
            <a:schemeClr val="accent2">
              <a:lumMod val="60000"/>
              <a:lumOff val="40000"/>
            </a:schemeClr>
          </a:solidFill>
        </p:grpSpPr>
        <p:grpSp>
          <p:nvGrpSpPr>
            <p:cNvPr id="125" name="Group 124">
              <a:extLst>
                <a:ext uri="{FF2B5EF4-FFF2-40B4-BE49-F238E27FC236}">
                  <a16:creationId xmlns:a16="http://schemas.microsoft.com/office/drawing/2014/main" id="{49E89BFC-6A4E-4491-8119-22EF19DA2B11}"/>
                </a:ext>
              </a:extLst>
            </p:cNvPr>
            <p:cNvGrpSpPr/>
            <p:nvPr/>
          </p:nvGrpSpPr>
          <p:grpSpPr>
            <a:xfrm>
              <a:off x="1749197" y="2172652"/>
              <a:ext cx="8546239" cy="1388372"/>
              <a:chOff x="2089212" y="2101795"/>
              <a:chExt cx="8565603" cy="1388372"/>
            </a:xfrm>
            <a:grpFill/>
          </p:grpSpPr>
          <p:sp>
            <p:nvSpPr>
              <p:cNvPr id="127" name="Rectangle: Rounded Corners 126">
                <a:extLst>
                  <a:ext uri="{FF2B5EF4-FFF2-40B4-BE49-F238E27FC236}">
                    <a16:creationId xmlns:a16="http://schemas.microsoft.com/office/drawing/2014/main" id="{07959908-2DF8-430B-8FA5-97AFE326494D}"/>
                  </a:ext>
                </a:extLst>
              </p:cNvPr>
              <p:cNvSpPr/>
              <p:nvPr/>
            </p:nvSpPr>
            <p:spPr>
              <a:xfrm>
                <a:off x="2237172" y="2350447"/>
                <a:ext cx="8417643" cy="1139720"/>
              </a:xfrm>
              <a:custGeom>
                <a:avLst/>
                <a:gdLst>
                  <a:gd name="connsiteX0" fmla="*/ 0 w 8417643"/>
                  <a:gd name="connsiteY0" fmla="*/ 569860 h 1139720"/>
                  <a:gd name="connsiteX1" fmla="*/ 569860 w 8417643"/>
                  <a:gd name="connsiteY1" fmla="*/ 0 h 1139720"/>
                  <a:gd name="connsiteX2" fmla="*/ 1056921 w 8417643"/>
                  <a:gd name="connsiteY2" fmla="*/ 0 h 1139720"/>
                  <a:gd name="connsiteX3" fmla="*/ 1398424 w 8417643"/>
                  <a:gd name="connsiteY3" fmla="*/ 0 h 1139720"/>
                  <a:gd name="connsiteX4" fmla="*/ 2031043 w 8417643"/>
                  <a:gd name="connsiteY4" fmla="*/ 0 h 1139720"/>
                  <a:gd name="connsiteX5" fmla="*/ 2372546 w 8417643"/>
                  <a:gd name="connsiteY5" fmla="*/ 0 h 1139720"/>
                  <a:gd name="connsiteX6" fmla="*/ 2714048 w 8417643"/>
                  <a:gd name="connsiteY6" fmla="*/ 0 h 1139720"/>
                  <a:gd name="connsiteX7" fmla="*/ 3346668 w 8417643"/>
                  <a:gd name="connsiteY7" fmla="*/ 0 h 1139720"/>
                  <a:gd name="connsiteX8" fmla="*/ 3979287 w 8417643"/>
                  <a:gd name="connsiteY8" fmla="*/ 0 h 1139720"/>
                  <a:gd name="connsiteX9" fmla="*/ 4466348 w 8417643"/>
                  <a:gd name="connsiteY9" fmla="*/ 0 h 1139720"/>
                  <a:gd name="connsiteX10" fmla="*/ 5171747 w 8417643"/>
                  <a:gd name="connsiteY10" fmla="*/ 0 h 1139720"/>
                  <a:gd name="connsiteX11" fmla="*/ 5586028 w 8417643"/>
                  <a:gd name="connsiteY11" fmla="*/ 0 h 1139720"/>
                  <a:gd name="connsiteX12" fmla="*/ 6000310 w 8417643"/>
                  <a:gd name="connsiteY12" fmla="*/ 0 h 1139720"/>
                  <a:gd name="connsiteX13" fmla="*/ 6560150 w 8417643"/>
                  <a:gd name="connsiteY13" fmla="*/ 0 h 1139720"/>
                  <a:gd name="connsiteX14" fmla="*/ 7047211 w 8417643"/>
                  <a:gd name="connsiteY14" fmla="*/ 0 h 1139720"/>
                  <a:gd name="connsiteX15" fmla="*/ 7847783 w 8417643"/>
                  <a:gd name="connsiteY15" fmla="*/ 0 h 1139720"/>
                  <a:gd name="connsiteX16" fmla="*/ 8417643 w 8417643"/>
                  <a:gd name="connsiteY16" fmla="*/ 569860 h 1139720"/>
                  <a:gd name="connsiteX17" fmla="*/ 8417643 w 8417643"/>
                  <a:gd name="connsiteY17" fmla="*/ 569860 h 1139720"/>
                  <a:gd name="connsiteX18" fmla="*/ 7847783 w 8417643"/>
                  <a:gd name="connsiteY18" fmla="*/ 1139720 h 1139720"/>
                  <a:gd name="connsiteX19" fmla="*/ 7506280 w 8417643"/>
                  <a:gd name="connsiteY19" fmla="*/ 1139720 h 1139720"/>
                  <a:gd name="connsiteX20" fmla="*/ 6873661 w 8417643"/>
                  <a:gd name="connsiteY20" fmla="*/ 1139720 h 1139720"/>
                  <a:gd name="connsiteX21" fmla="*/ 6532158 w 8417643"/>
                  <a:gd name="connsiteY21" fmla="*/ 1139720 h 1139720"/>
                  <a:gd name="connsiteX22" fmla="*/ 6117877 w 8417643"/>
                  <a:gd name="connsiteY22" fmla="*/ 1139720 h 1139720"/>
                  <a:gd name="connsiteX23" fmla="*/ 5485257 w 8417643"/>
                  <a:gd name="connsiteY23" fmla="*/ 1139720 h 1139720"/>
                  <a:gd name="connsiteX24" fmla="*/ 4779859 w 8417643"/>
                  <a:gd name="connsiteY24" fmla="*/ 1139720 h 1139720"/>
                  <a:gd name="connsiteX25" fmla="*/ 4147239 w 8417643"/>
                  <a:gd name="connsiteY25" fmla="*/ 1139720 h 1139720"/>
                  <a:gd name="connsiteX26" fmla="*/ 3514620 w 8417643"/>
                  <a:gd name="connsiteY26" fmla="*/ 1139720 h 1139720"/>
                  <a:gd name="connsiteX27" fmla="*/ 2882000 w 8417643"/>
                  <a:gd name="connsiteY27" fmla="*/ 1139720 h 1139720"/>
                  <a:gd name="connsiteX28" fmla="*/ 2322160 w 8417643"/>
                  <a:gd name="connsiteY28" fmla="*/ 1139720 h 1139720"/>
                  <a:gd name="connsiteX29" fmla="*/ 1689540 w 8417643"/>
                  <a:gd name="connsiteY29" fmla="*/ 1139720 h 1139720"/>
                  <a:gd name="connsiteX30" fmla="*/ 1202479 w 8417643"/>
                  <a:gd name="connsiteY30" fmla="*/ 1139720 h 1139720"/>
                  <a:gd name="connsiteX31" fmla="*/ 569860 w 8417643"/>
                  <a:gd name="connsiteY31" fmla="*/ 1139720 h 1139720"/>
                  <a:gd name="connsiteX32" fmla="*/ 0 w 8417643"/>
                  <a:gd name="connsiteY32" fmla="*/ 569860 h 113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417643" h="1139720" fill="none" extrusionOk="0">
                    <a:moveTo>
                      <a:pt x="0" y="569860"/>
                    </a:moveTo>
                    <a:cubicBezTo>
                      <a:pt x="-8276" y="249364"/>
                      <a:pt x="266386" y="-3720"/>
                      <a:pt x="569860" y="0"/>
                    </a:cubicBezTo>
                    <a:cubicBezTo>
                      <a:pt x="694721" y="-29318"/>
                      <a:pt x="858440" y="29151"/>
                      <a:pt x="1056921" y="0"/>
                    </a:cubicBezTo>
                    <a:cubicBezTo>
                      <a:pt x="1255402" y="-29151"/>
                      <a:pt x="1270588" y="24568"/>
                      <a:pt x="1398424" y="0"/>
                    </a:cubicBezTo>
                    <a:cubicBezTo>
                      <a:pt x="1526260" y="-24568"/>
                      <a:pt x="1789873" y="40025"/>
                      <a:pt x="2031043" y="0"/>
                    </a:cubicBezTo>
                    <a:cubicBezTo>
                      <a:pt x="2272213" y="-40025"/>
                      <a:pt x="2233240" y="14541"/>
                      <a:pt x="2372546" y="0"/>
                    </a:cubicBezTo>
                    <a:cubicBezTo>
                      <a:pt x="2511852" y="-14541"/>
                      <a:pt x="2606486" y="34316"/>
                      <a:pt x="2714048" y="0"/>
                    </a:cubicBezTo>
                    <a:cubicBezTo>
                      <a:pt x="2821610" y="-34316"/>
                      <a:pt x="3196977" y="47296"/>
                      <a:pt x="3346668" y="0"/>
                    </a:cubicBezTo>
                    <a:cubicBezTo>
                      <a:pt x="3496359" y="-47296"/>
                      <a:pt x="3675029" y="33221"/>
                      <a:pt x="3979287" y="0"/>
                    </a:cubicBezTo>
                    <a:cubicBezTo>
                      <a:pt x="4283545" y="-33221"/>
                      <a:pt x="4327912" y="43296"/>
                      <a:pt x="4466348" y="0"/>
                    </a:cubicBezTo>
                    <a:cubicBezTo>
                      <a:pt x="4604784" y="-43296"/>
                      <a:pt x="4845619" y="37241"/>
                      <a:pt x="5171747" y="0"/>
                    </a:cubicBezTo>
                    <a:cubicBezTo>
                      <a:pt x="5497875" y="-37241"/>
                      <a:pt x="5388046" y="46953"/>
                      <a:pt x="5586028" y="0"/>
                    </a:cubicBezTo>
                    <a:cubicBezTo>
                      <a:pt x="5784010" y="-46953"/>
                      <a:pt x="5824494" y="32072"/>
                      <a:pt x="6000310" y="0"/>
                    </a:cubicBezTo>
                    <a:cubicBezTo>
                      <a:pt x="6176126" y="-32072"/>
                      <a:pt x="6426416" y="66673"/>
                      <a:pt x="6560150" y="0"/>
                    </a:cubicBezTo>
                    <a:cubicBezTo>
                      <a:pt x="6693884" y="-66673"/>
                      <a:pt x="6873559" y="57647"/>
                      <a:pt x="7047211" y="0"/>
                    </a:cubicBezTo>
                    <a:cubicBezTo>
                      <a:pt x="7220863" y="-57647"/>
                      <a:pt x="7507324" y="37838"/>
                      <a:pt x="7847783" y="0"/>
                    </a:cubicBezTo>
                    <a:cubicBezTo>
                      <a:pt x="8225159" y="4384"/>
                      <a:pt x="8382498" y="264919"/>
                      <a:pt x="8417643" y="569860"/>
                    </a:cubicBezTo>
                    <a:lnTo>
                      <a:pt x="8417643" y="569860"/>
                    </a:lnTo>
                    <a:cubicBezTo>
                      <a:pt x="8430283" y="854943"/>
                      <a:pt x="8096130" y="1084534"/>
                      <a:pt x="7847783" y="1139720"/>
                    </a:cubicBezTo>
                    <a:cubicBezTo>
                      <a:pt x="7759017" y="1174770"/>
                      <a:pt x="7617921" y="1117106"/>
                      <a:pt x="7506280" y="1139720"/>
                    </a:cubicBezTo>
                    <a:cubicBezTo>
                      <a:pt x="7394639" y="1162334"/>
                      <a:pt x="7041256" y="1118280"/>
                      <a:pt x="6873661" y="1139720"/>
                    </a:cubicBezTo>
                    <a:cubicBezTo>
                      <a:pt x="6706066" y="1161160"/>
                      <a:pt x="6691148" y="1101267"/>
                      <a:pt x="6532158" y="1139720"/>
                    </a:cubicBezTo>
                    <a:cubicBezTo>
                      <a:pt x="6373168" y="1178173"/>
                      <a:pt x="6266594" y="1115799"/>
                      <a:pt x="6117877" y="1139720"/>
                    </a:cubicBezTo>
                    <a:cubicBezTo>
                      <a:pt x="5969160" y="1163641"/>
                      <a:pt x="5723711" y="1079801"/>
                      <a:pt x="5485257" y="1139720"/>
                    </a:cubicBezTo>
                    <a:cubicBezTo>
                      <a:pt x="5246803" y="1199639"/>
                      <a:pt x="5080842" y="1085863"/>
                      <a:pt x="4779859" y="1139720"/>
                    </a:cubicBezTo>
                    <a:cubicBezTo>
                      <a:pt x="4478876" y="1193577"/>
                      <a:pt x="4280109" y="1098782"/>
                      <a:pt x="4147239" y="1139720"/>
                    </a:cubicBezTo>
                    <a:cubicBezTo>
                      <a:pt x="4014369" y="1180658"/>
                      <a:pt x="3810416" y="1129182"/>
                      <a:pt x="3514620" y="1139720"/>
                    </a:cubicBezTo>
                    <a:cubicBezTo>
                      <a:pt x="3218824" y="1150258"/>
                      <a:pt x="3174322" y="1125084"/>
                      <a:pt x="2882000" y="1139720"/>
                    </a:cubicBezTo>
                    <a:cubicBezTo>
                      <a:pt x="2589678" y="1154356"/>
                      <a:pt x="2502460" y="1107469"/>
                      <a:pt x="2322160" y="1139720"/>
                    </a:cubicBezTo>
                    <a:cubicBezTo>
                      <a:pt x="2141860" y="1171971"/>
                      <a:pt x="2004024" y="1084447"/>
                      <a:pt x="1689540" y="1139720"/>
                    </a:cubicBezTo>
                    <a:cubicBezTo>
                      <a:pt x="1375056" y="1194993"/>
                      <a:pt x="1317274" y="1087669"/>
                      <a:pt x="1202479" y="1139720"/>
                    </a:cubicBezTo>
                    <a:cubicBezTo>
                      <a:pt x="1087684" y="1191771"/>
                      <a:pt x="878950" y="1074324"/>
                      <a:pt x="569860" y="1139720"/>
                    </a:cubicBezTo>
                    <a:cubicBezTo>
                      <a:pt x="266055" y="1090563"/>
                      <a:pt x="-65592" y="864772"/>
                      <a:pt x="0" y="569860"/>
                    </a:cubicBezTo>
                    <a:close/>
                  </a:path>
                  <a:path w="8417643" h="1139720" stroke="0" extrusionOk="0">
                    <a:moveTo>
                      <a:pt x="0" y="569860"/>
                    </a:moveTo>
                    <a:cubicBezTo>
                      <a:pt x="-15481" y="225319"/>
                      <a:pt x="242901" y="-22515"/>
                      <a:pt x="569860" y="0"/>
                    </a:cubicBezTo>
                    <a:cubicBezTo>
                      <a:pt x="744745" y="-21937"/>
                      <a:pt x="951175" y="24566"/>
                      <a:pt x="1275259" y="0"/>
                    </a:cubicBezTo>
                    <a:cubicBezTo>
                      <a:pt x="1599343" y="-24566"/>
                      <a:pt x="1533726" y="3224"/>
                      <a:pt x="1689540" y="0"/>
                    </a:cubicBezTo>
                    <a:cubicBezTo>
                      <a:pt x="1845354" y="-3224"/>
                      <a:pt x="2157922" y="32218"/>
                      <a:pt x="2322160" y="0"/>
                    </a:cubicBezTo>
                    <a:cubicBezTo>
                      <a:pt x="2486398" y="-32218"/>
                      <a:pt x="2612301" y="47586"/>
                      <a:pt x="2809221" y="0"/>
                    </a:cubicBezTo>
                    <a:cubicBezTo>
                      <a:pt x="3006141" y="-47586"/>
                      <a:pt x="3050746" y="4851"/>
                      <a:pt x="3150723" y="0"/>
                    </a:cubicBezTo>
                    <a:cubicBezTo>
                      <a:pt x="3250700" y="-4851"/>
                      <a:pt x="3491785" y="27968"/>
                      <a:pt x="3710564" y="0"/>
                    </a:cubicBezTo>
                    <a:cubicBezTo>
                      <a:pt x="3929343" y="-27968"/>
                      <a:pt x="4176171" y="54609"/>
                      <a:pt x="4343183" y="0"/>
                    </a:cubicBezTo>
                    <a:cubicBezTo>
                      <a:pt x="4510195" y="-54609"/>
                      <a:pt x="4891450" y="28132"/>
                      <a:pt x="5048582" y="0"/>
                    </a:cubicBezTo>
                    <a:cubicBezTo>
                      <a:pt x="5205714" y="-28132"/>
                      <a:pt x="5463047" y="32827"/>
                      <a:pt x="5608422" y="0"/>
                    </a:cubicBezTo>
                    <a:cubicBezTo>
                      <a:pt x="5753797" y="-32827"/>
                      <a:pt x="5790939" y="34907"/>
                      <a:pt x="5949925" y="0"/>
                    </a:cubicBezTo>
                    <a:cubicBezTo>
                      <a:pt x="6108911" y="-34907"/>
                      <a:pt x="6344888" y="51114"/>
                      <a:pt x="6655323" y="0"/>
                    </a:cubicBezTo>
                    <a:cubicBezTo>
                      <a:pt x="6965758" y="-51114"/>
                      <a:pt x="6889971" y="33873"/>
                      <a:pt x="6996826" y="0"/>
                    </a:cubicBezTo>
                    <a:cubicBezTo>
                      <a:pt x="7103681" y="-33873"/>
                      <a:pt x="7673083" y="78647"/>
                      <a:pt x="7847783" y="0"/>
                    </a:cubicBezTo>
                    <a:cubicBezTo>
                      <a:pt x="8106772" y="41849"/>
                      <a:pt x="8382594" y="285441"/>
                      <a:pt x="8417643" y="569860"/>
                    </a:cubicBezTo>
                    <a:lnTo>
                      <a:pt x="8417643" y="569860"/>
                    </a:lnTo>
                    <a:cubicBezTo>
                      <a:pt x="8421880" y="922883"/>
                      <a:pt x="8168468" y="1154156"/>
                      <a:pt x="7847783" y="1139720"/>
                    </a:cubicBezTo>
                    <a:cubicBezTo>
                      <a:pt x="7585724" y="1166960"/>
                      <a:pt x="7350558" y="1106622"/>
                      <a:pt x="7215164" y="1139720"/>
                    </a:cubicBezTo>
                    <a:cubicBezTo>
                      <a:pt x="7079770" y="1172818"/>
                      <a:pt x="6923777" y="1084379"/>
                      <a:pt x="6655323" y="1139720"/>
                    </a:cubicBezTo>
                    <a:cubicBezTo>
                      <a:pt x="6386869" y="1195061"/>
                      <a:pt x="6161394" y="1086899"/>
                      <a:pt x="6022704" y="1139720"/>
                    </a:cubicBezTo>
                    <a:cubicBezTo>
                      <a:pt x="5884014" y="1192541"/>
                      <a:pt x="5706406" y="1079404"/>
                      <a:pt x="5462864" y="1139720"/>
                    </a:cubicBezTo>
                    <a:cubicBezTo>
                      <a:pt x="5219322" y="1200036"/>
                      <a:pt x="5110600" y="1124429"/>
                      <a:pt x="4975803" y="1139720"/>
                    </a:cubicBezTo>
                    <a:cubicBezTo>
                      <a:pt x="4841006" y="1155011"/>
                      <a:pt x="4758195" y="1139528"/>
                      <a:pt x="4561521" y="1139720"/>
                    </a:cubicBezTo>
                    <a:cubicBezTo>
                      <a:pt x="4364847" y="1139912"/>
                      <a:pt x="4341931" y="1109123"/>
                      <a:pt x="4220018" y="1139720"/>
                    </a:cubicBezTo>
                    <a:cubicBezTo>
                      <a:pt x="4098105" y="1170317"/>
                      <a:pt x="3721179" y="1082149"/>
                      <a:pt x="3587399" y="1139720"/>
                    </a:cubicBezTo>
                    <a:cubicBezTo>
                      <a:pt x="3453619" y="1197291"/>
                      <a:pt x="3322122" y="1120822"/>
                      <a:pt x="3100338" y="1139720"/>
                    </a:cubicBezTo>
                    <a:cubicBezTo>
                      <a:pt x="2878554" y="1158618"/>
                      <a:pt x="2846342" y="1122780"/>
                      <a:pt x="2686056" y="1139720"/>
                    </a:cubicBezTo>
                    <a:cubicBezTo>
                      <a:pt x="2525770" y="1156660"/>
                      <a:pt x="2209688" y="1063214"/>
                      <a:pt x="1980657" y="1139720"/>
                    </a:cubicBezTo>
                    <a:cubicBezTo>
                      <a:pt x="1751626" y="1216226"/>
                      <a:pt x="1707699" y="1095440"/>
                      <a:pt x="1493596" y="1139720"/>
                    </a:cubicBezTo>
                    <a:cubicBezTo>
                      <a:pt x="1279493" y="1184000"/>
                      <a:pt x="804425" y="1038127"/>
                      <a:pt x="569860" y="1139720"/>
                    </a:cubicBezTo>
                    <a:cubicBezTo>
                      <a:pt x="250196" y="1147778"/>
                      <a:pt x="68405" y="909560"/>
                      <a:pt x="0" y="569860"/>
                    </a:cubicBezTo>
                    <a:close/>
                  </a:path>
                </a:pathLst>
              </a:custGeom>
              <a:grpFill/>
              <a:ln w="38100">
                <a:prstDash val="lgDash"/>
                <a:extLst>
                  <a:ext uri="{C807C97D-BFC1-408E-A445-0C87EB9F89A2}">
                    <ask:lineSketchStyleProps xmlns:ask="http://schemas.microsoft.com/office/drawing/2018/sketchyshapes" sd="3448234547">
                      <a:prstGeom prst="roundRect">
                        <a:avLst>
                          <a:gd name="adj" fmla="val 50000"/>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28" name="Picture 127" descr="Shape, circle&#10;&#10;Description automatically generated">
                <a:extLst>
                  <a:ext uri="{FF2B5EF4-FFF2-40B4-BE49-F238E27FC236}">
                    <a16:creationId xmlns:a16="http://schemas.microsoft.com/office/drawing/2014/main" id="{CDA35C4F-6C1D-4691-8B71-499535EF24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89212" y="2101795"/>
                <a:ext cx="964935" cy="545103"/>
              </a:xfrm>
              <a:prstGeom prst="rect">
                <a:avLst/>
              </a:prstGeom>
              <a:grpFill/>
            </p:spPr>
          </p:pic>
        </p:grpSp>
        <p:sp>
          <p:nvSpPr>
            <p:cNvPr id="126" name="TextBox 45">
              <a:extLst>
                <a:ext uri="{FF2B5EF4-FFF2-40B4-BE49-F238E27FC236}">
                  <a16:creationId xmlns:a16="http://schemas.microsoft.com/office/drawing/2014/main" id="{70F142B0-6564-4A2E-91E3-D7356AE09C13}"/>
                </a:ext>
              </a:extLst>
            </p:cNvPr>
            <p:cNvSpPr txBox="1"/>
            <p:nvPr/>
          </p:nvSpPr>
          <p:spPr>
            <a:xfrm>
              <a:off x="2312161" y="2686899"/>
              <a:ext cx="7848499" cy="523220"/>
            </a:xfrm>
            <a:prstGeom prst="rect">
              <a:avLst/>
            </a:prstGeom>
            <a:grp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err="1">
                  <a:solidFill>
                    <a:schemeClr val="accent1">
                      <a:lumMod val="50000"/>
                    </a:schemeClr>
                  </a:solidFill>
                  <a:cs typeface="Arial" pitchFamily="34" charset="0"/>
                </a:rPr>
                <a:t>Củng</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cố</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kiến</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thức</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về</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tác</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dụng</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của</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dấu</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phẩy</a:t>
              </a:r>
              <a:endParaRPr lang="en-US" sz="2800" dirty="0">
                <a:solidFill>
                  <a:schemeClr val="accent1">
                    <a:lumMod val="50000"/>
                  </a:schemeClr>
                </a:solidFill>
              </a:endParaRPr>
            </a:p>
          </p:txBody>
        </p:sp>
      </p:grpSp>
      <p:grpSp>
        <p:nvGrpSpPr>
          <p:cNvPr id="120" name="Group 119">
            <a:extLst>
              <a:ext uri="{FF2B5EF4-FFF2-40B4-BE49-F238E27FC236}">
                <a16:creationId xmlns:a16="http://schemas.microsoft.com/office/drawing/2014/main" id="{A4023ACE-DD4A-49DE-8D8B-335C6D4D1722}"/>
              </a:ext>
            </a:extLst>
          </p:cNvPr>
          <p:cNvGrpSpPr/>
          <p:nvPr/>
        </p:nvGrpSpPr>
        <p:grpSpPr>
          <a:xfrm>
            <a:off x="377130" y="2997075"/>
            <a:ext cx="8461304" cy="1373656"/>
            <a:chOff x="1834131" y="2214457"/>
            <a:chExt cx="8461304" cy="1373656"/>
          </a:xfrm>
          <a:solidFill>
            <a:schemeClr val="bg1">
              <a:lumMod val="90000"/>
            </a:schemeClr>
          </a:solidFill>
        </p:grpSpPr>
        <p:grpSp>
          <p:nvGrpSpPr>
            <p:cNvPr id="121" name="Group 120">
              <a:extLst>
                <a:ext uri="{FF2B5EF4-FFF2-40B4-BE49-F238E27FC236}">
                  <a16:creationId xmlns:a16="http://schemas.microsoft.com/office/drawing/2014/main" id="{1CA08C30-6A7B-4E0A-BAB6-E55452A77EC1}"/>
                </a:ext>
              </a:extLst>
            </p:cNvPr>
            <p:cNvGrpSpPr/>
            <p:nvPr/>
          </p:nvGrpSpPr>
          <p:grpSpPr>
            <a:xfrm>
              <a:off x="1834131" y="2214457"/>
              <a:ext cx="8461304" cy="1346567"/>
              <a:chOff x="2174339" y="2143600"/>
              <a:chExt cx="8480476" cy="1346567"/>
            </a:xfrm>
            <a:grpFill/>
          </p:grpSpPr>
          <p:sp>
            <p:nvSpPr>
              <p:cNvPr id="123" name="Rectangle: Rounded Corners 122">
                <a:extLst>
                  <a:ext uri="{FF2B5EF4-FFF2-40B4-BE49-F238E27FC236}">
                    <a16:creationId xmlns:a16="http://schemas.microsoft.com/office/drawing/2014/main" id="{1006B7D8-2F86-40D8-AE46-923F4DC46328}"/>
                  </a:ext>
                </a:extLst>
              </p:cNvPr>
              <p:cNvSpPr/>
              <p:nvPr/>
            </p:nvSpPr>
            <p:spPr>
              <a:xfrm>
                <a:off x="2237172" y="2350447"/>
                <a:ext cx="8417643" cy="1139720"/>
              </a:xfrm>
              <a:custGeom>
                <a:avLst/>
                <a:gdLst>
                  <a:gd name="connsiteX0" fmla="*/ 0 w 8417643"/>
                  <a:gd name="connsiteY0" fmla="*/ 569860 h 1139720"/>
                  <a:gd name="connsiteX1" fmla="*/ 569860 w 8417643"/>
                  <a:gd name="connsiteY1" fmla="*/ 0 h 1139720"/>
                  <a:gd name="connsiteX2" fmla="*/ 1056921 w 8417643"/>
                  <a:gd name="connsiteY2" fmla="*/ 0 h 1139720"/>
                  <a:gd name="connsiteX3" fmla="*/ 1398424 w 8417643"/>
                  <a:gd name="connsiteY3" fmla="*/ 0 h 1139720"/>
                  <a:gd name="connsiteX4" fmla="*/ 2031043 w 8417643"/>
                  <a:gd name="connsiteY4" fmla="*/ 0 h 1139720"/>
                  <a:gd name="connsiteX5" fmla="*/ 2372546 w 8417643"/>
                  <a:gd name="connsiteY5" fmla="*/ 0 h 1139720"/>
                  <a:gd name="connsiteX6" fmla="*/ 2714048 w 8417643"/>
                  <a:gd name="connsiteY6" fmla="*/ 0 h 1139720"/>
                  <a:gd name="connsiteX7" fmla="*/ 3346668 w 8417643"/>
                  <a:gd name="connsiteY7" fmla="*/ 0 h 1139720"/>
                  <a:gd name="connsiteX8" fmla="*/ 3979287 w 8417643"/>
                  <a:gd name="connsiteY8" fmla="*/ 0 h 1139720"/>
                  <a:gd name="connsiteX9" fmla="*/ 4466348 w 8417643"/>
                  <a:gd name="connsiteY9" fmla="*/ 0 h 1139720"/>
                  <a:gd name="connsiteX10" fmla="*/ 5171747 w 8417643"/>
                  <a:gd name="connsiteY10" fmla="*/ 0 h 1139720"/>
                  <a:gd name="connsiteX11" fmla="*/ 5586028 w 8417643"/>
                  <a:gd name="connsiteY11" fmla="*/ 0 h 1139720"/>
                  <a:gd name="connsiteX12" fmla="*/ 6000310 w 8417643"/>
                  <a:gd name="connsiteY12" fmla="*/ 0 h 1139720"/>
                  <a:gd name="connsiteX13" fmla="*/ 6560150 w 8417643"/>
                  <a:gd name="connsiteY13" fmla="*/ 0 h 1139720"/>
                  <a:gd name="connsiteX14" fmla="*/ 7047211 w 8417643"/>
                  <a:gd name="connsiteY14" fmla="*/ 0 h 1139720"/>
                  <a:gd name="connsiteX15" fmla="*/ 7847783 w 8417643"/>
                  <a:gd name="connsiteY15" fmla="*/ 0 h 1139720"/>
                  <a:gd name="connsiteX16" fmla="*/ 8417643 w 8417643"/>
                  <a:gd name="connsiteY16" fmla="*/ 569860 h 1139720"/>
                  <a:gd name="connsiteX17" fmla="*/ 8417643 w 8417643"/>
                  <a:gd name="connsiteY17" fmla="*/ 569860 h 1139720"/>
                  <a:gd name="connsiteX18" fmla="*/ 7847783 w 8417643"/>
                  <a:gd name="connsiteY18" fmla="*/ 1139720 h 1139720"/>
                  <a:gd name="connsiteX19" fmla="*/ 7506280 w 8417643"/>
                  <a:gd name="connsiteY19" fmla="*/ 1139720 h 1139720"/>
                  <a:gd name="connsiteX20" fmla="*/ 6873661 w 8417643"/>
                  <a:gd name="connsiteY20" fmla="*/ 1139720 h 1139720"/>
                  <a:gd name="connsiteX21" fmla="*/ 6532158 w 8417643"/>
                  <a:gd name="connsiteY21" fmla="*/ 1139720 h 1139720"/>
                  <a:gd name="connsiteX22" fmla="*/ 6117877 w 8417643"/>
                  <a:gd name="connsiteY22" fmla="*/ 1139720 h 1139720"/>
                  <a:gd name="connsiteX23" fmla="*/ 5485257 w 8417643"/>
                  <a:gd name="connsiteY23" fmla="*/ 1139720 h 1139720"/>
                  <a:gd name="connsiteX24" fmla="*/ 4779859 w 8417643"/>
                  <a:gd name="connsiteY24" fmla="*/ 1139720 h 1139720"/>
                  <a:gd name="connsiteX25" fmla="*/ 4147239 w 8417643"/>
                  <a:gd name="connsiteY25" fmla="*/ 1139720 h 1139720"/>
                  <a:gd name="connsiteX26" fmla="*/ 3514620 w 8417643"/>
                  <a:gd name="connsiteY26" fmla="*/ 1139720 h 1139720"/>
                  <a:gd name="connsiteX27" fmla="*/ 2882000 w 8417643"/>
                  <a:gd name="connsiteY27" fmla="*/ 1139720 h 1139720"/>
                  <a:gd name="connsiteX28" fmla="*/ 2322160 w 8417643"/>
                  <a:gd name="connsiteY28" fmla="*/ 1139720 h 1139720"/>
                  <a:gd name="connsiteX29" fmla="*/ 1689540 w 8417643"/>
                  <a:gd name="connsiteY29" fmla="*/ 1139720 h 1139720"/>
                  <a:gd name="connsiteX30" fmla="*/ 1202479 w 8417643"/>
                  <a:gd name="connsiteY30" fmla="*/ 1139720 h 1139720"/>
                  <a:gd name="connsiteX31" fmla="*/ 569860 w 8417643"/>
                  <a:gd name="connsiteY31" fmla="*/ 1139720 h 1139720"/>
                  <a:gd name="connsiteX32" fmla="*/ 0 w 8417643"/>
                  <a:gd name="connsiteY32" fmla="*/ 569860 h 113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417643" h="1139720" fill="none" extrusionOk="0">
                    <a:moveTo>
                      <a:pt x="0" y="569860"/>
                    </a:moveTo>
                    <a:cubicBezTo>
                      <a:pt x="-8276" y="249364"/>
                      <a:pt x="266386" y="-3720"/>
                      <a:pt x="569860" y="0"/>
                    </a:cubicBezTo>
                    <a:cubicBezTo>
                      <a:pt x="694721" y="-29318"/>
                      <a:pt x="858440" y="29151"/>
                      <a:pt x="1056921" y="0"/>
                    </a:cubicBezTo>
                    <a:cubicBezTo>
                      <a:pt x="1255402" y="-29151"/>
                      <a:pt x="1270588" y="24568"/>
                      <a:pt x="1398424" y="0"/>
                    </a:cubicBezTo>
                    <a:cubicBezTo>
                      <a:pt x="1526260" y="-24568"/>
                      <a:pt x="1789873" y="40025"/>
                      <a:pt x="2031043" y="0"/>
                    </a:cubicBezTo>
                    <a:cubicBezTo>
                      <a:pt x="2272213" y="-40025"/>
                      <a:pt x="2233240" y="14541"/>
                      <a:pt x="2372546" y="0"/>
                    </a:cubicBezTo>
                    <a:cubicBezTo>
                      <a:pt x="2511852" y="-14541"/>
                      <a:pt x="2606486" y="34316"/>
                      <a:pt x="2714048" y="0"/>
                    </a:cubicBezTo>
                    <a:cubicBezTo>
                      <a:pt x="2821610" y="-34316"/>
                      <a:pt x="3196977" y="47296"/>
                      <a:pt x="3346668" y="0"/>
                    </a:cubicBezTo>
                    <a:cubicBezTo>
                      <a:pt x="3496359" y="-47296"/>
                      <a:pt x="3675029" y="33221"/>
                      <a:pt x="3979287" y="0"/>
                    </a:cubicBezTo>
                    <a:cubicBezTo>
                      <a:pt x="4283545" y="-33221"/>
                      <a:pt x="4327912" y="43296"/>
                      <a:pt x="4466348" y="0"/>
                    </a:cubicBezTo>
                    <a:cubicBezTo>
                      <a:pt x="4604784" y="-43296"/>
                      <a:pt x="4845619" y="37241"/>
                      <a:pt x="5171747" y="0"/>
                    </a:cubicBezTo>
                    <a:cubicBezTo>
                      <a:pt x="5497875" y="-37241"/>
                      <a:pt x="5388046" y="46953"/>
                      <a:pt x="5586028" y="0"/>
                    </a:cubicBezTo>
                    <a:cubicBezTo>
                      <a:pt x="5784010" y="-46953"/>
                      <a:pt x="5824494" y="32072"/>
                      <a:pt x="6000310" y="0"/>
                    </a:cubicBezTo>
                    <a:cubicBezTo>
                      <a:pt x="6176126" y="-32072"/>
                      <a:pt x="6426416" y="66673"/>
                      <a:pt x="6560150" y="0"/>
                    </a:cubicBezTo>
                    <a:cubicBezTo>
                      <a:pt x="6693884" y="-66673"/>
                      <a:pt x="6873559" y="57647"/>
                      <a:pt x="7047211" y="0"/>
                    </a:cubicBezTo>
                    <a:cubicBezTo>
                      <a:pt x="7220863" y="-57647"/>
                      <a:pt x="7507324" y="37838"/>
                      <a:pt x="7847783" y="0"/>
                    </a:cubicBezTo>
                    <a:cubicBezTo>
                      <a:pt x="8225159" y="4384"/>
                      <a:pt x="8382498" y="264919"/>
                      <a:pt x="8417643" y="569860"/>
                    </a:cubicBezTo>
                    <a:lnTo>
                      <a:pt x="8417643" y="569860"/>
                    </a:lnTo>
                    <a:cubicBezTo>
                      <a:pt x="8430283" y="854943"/>
                      <a:pt x="8096130" y="1084534"/>
                      <a:pt x="7847783" y="1139720"/>
                    </a:cubicBezTo>
                    <a:cubicBezTo>
                      <a:pt x="7759017" y="1174770"/>
                      <a:pt x="7617921" y="1117106"/>
                      <a:pt x="7506280" y="1139720"/>
                    </a:cubicBezTo>
                    <a:cubicBezTo>
                      <a:pt x="7394639" y="1162334"/>
                      <a:pt x="7041256" y="1118280"/>
                      <a:pt x="6873661" y="1139720"/>
                    </a:cubicBezTo>
                    <a:cubicBezTo>
                      <a:pt x="6706066" y="1161160"/>
                      <a:pt x="6691148" y="1101267"/>
                      <a:pt x="6532158" y="1139720"/>
                    </a:cubicBezTo>
                    <a:cubicBezTo>
                      <a:pt x="6373168" y="1178173"/>
                      <a:pt x="6266594" y="1115799"/>
                      <a:pt x="6117877" y="1139720"/>
                    </a:cubicBezTo>
                    <a:cubicBezTo>
                      <a:pt x="5969160" y="1163641"/>
                      <a:pt x="5723711" y="1079801"/>
                      <a:pt x="5485257" y="1139720"/>
                    </a:cubicBezTo>
                    <a:cubicBezTo>
                      <a:pt x="5246803" y="1199639"/>
                      <a:pt x="5080842" y="1085863"/>
                      <a:pt x="4779859" y="1139720"/>
                    </a:cubicBezTo>
                    <a:cubicBezTo>
                      <a:pt x="4478876" y="1193577"/>
                      <a:pt x="4280109" y="1098782"/>
                      <a:pt x="4147239" y="1139720"/>
                    </a:cubicBezTo>
                    <a:cubicBezTo>
                      <a:pt x="4014369" y="1180658"/>
                      <a:pt x="3810416" y="1129182"/>
                      <a:pt x="3514620" y="1139720"/>
                    </a:cubicBezTo>
                    <a:cubicBezTo>
                      <a:pt x="3218824" y="1150258"/>
                      <a:pt x="3174322" y="1125084"/>
                      <a:pt x="2882000" y="1139720"/>
                    </a:cubicBezTo>
                    <a:cubicBezTo>
                      <a:pt x="2589678" y="1154356"/>
                      <a:pt x="2502460" y="1107469"/>
                      <a:pt x="2322160" y="1139720"/>
                    </a:cubicBezTo>
                    <a:cubicBezTo>
                      <a:pt x="2141860" y="1171971"/>
                      <a:pt x="2004024" y="1084447"/>
                      <a:pt x="1689540" y="1139720"/>
                    </a:cubicBezTo>
                    <a:cubicBezTo>
                      <a:pt x="1375056" y="1194993"/>
                      <a:pt x="1317274" y="1087669"/>
                      <a:pt x="1202479" y="1139720"/>
                    </a:cubicBezTo>
                    <a:cubicBezTo>
                      <a:pt x="1087684" y="1191771"/>
                      <a:pt x="878950" y="1074324"/>
                      <a:pt x="569860" y="1139720"/>
                    </a:cubicBezTo>
                    <a:cubicBezTo>
                      <a:pt x="266055" y="1090563"/>
                      <a:pt x="-65592" y="864772"/>
                      <a:pt x="0" y="569860"/>
                    </a:cubicBezTo>
                    <a:close/>
                  </a:path>
                  <a:path w="8417643" h="1139720" stroke="0" extrusionOk="0">
                    <a:moveTo>
                      <a:pt x="0" y="569860"/>
                    </a:moveTo>
                    <a:cubicBezTo>
                      <a:pt x="-15481" y="225319"/>
                      <a:pt x="242901" y="-22515"/>
                      <a:pt x="569860" y="0"/>
                    </a:cubicBezTo>
                    <a:cubicBezTo>
                      <a:pt x="744745" y="-21937"/>
                      <a:pt x="951175" y="24566"/>
                      <a:pt x="1275259" y="0"/>
                    </a:cubicBezTo>
                    <a:cubicBezTo>
                      <a:pt x="1599343" y="-24566"/>
                      <a:pt x="1533726" y="3224"/>
                      <a:pt x="1689540" y="0"/>
                    </a:cubicBezTo>
                    <a:cubicBezTo>
                      <a:pt x="1845354" y="-3224"/>
                      <a:pt x="2157922" y="32218"/>
                      <a:pt x="2322160" y="0"/>
                    </a:cubicBezTo>
                    <a:cubicBezTo>
                      <a:pt x="2486398" y="-32218"/>
                      <a:pt x="2612301" y="47586"/>
                      <a:pt x="2809221" y="0"/>
                    </a:cubicBezTo>
                    <a:cubicBezTo>
                      <a:pt x="3006141" y="-47586"/>
                      <a:pt x="3050746" y="4851"/>
                      <a:pt x="3150723" y="0"/>
                    </a:cubicBezTo>
                    <a:cubicBezTo>
                      <a:pt x="3250700" y="-4851"/>
                      <a:pt x="3491785" y="27968"/>
                      <a:pt x="3710564" y="0"/>
                    </a:cubicBezTo>
                    <a:cubicBezTo>
                      <a:pt x="3929343" y="-27968"/>
                      <a:pt x="4176171" y="54609"/>
                      <a:pt x="4343183" y="0"/>
                    </a:cubicBezTo>
                    <a:cubicBezTo>
                      <a:pt x="4510195" y="-54609"/>
                      <a:pt x="4891450" y="28132"/>
                      <a:pt x="5048582" y="0"/>
                    </a:cubicBezTo>
                    <a:cubicBezTo>
                      <a:pt x="5205714" y="-28132"/>
                      <a:pt x="5463047" y="32827"/>
                      <a:pt x="5608422" y="0"/>
                    </a:cubicBezTo>
                    <a:cubicBezTo>
                      <a:pt x="5753797" y="-32827"/>
                      <a:pt x="5790939" y="34907"/>
                      <a:pt x="5949925" y="0"/>
                    </a:cubicBezTo>
                    <a:cubicBezTo>
                      <a:pt x="6108911" y="-34907"/>
                      <a:pt x="6344888" y="51114"/>
                      <a:pt x="6655323" y="0"/>
                    </a:cubicBezTo>
                    <a:cubicBezTo>
                      <a:pt x="6965758" y="-51114"/>
                      <a:pt x="6889971" y="33873"/>
                      <a:pt x="6996826" y="0"/>
                    </a:cubicBezTo>
                    <a:cubicBezTo>
                      <a:pt x="7103681" y="-33873"/>
                      <a:pt x="7673083" y="78647"/>
                      <a:pt x="7847783" y="0"/>
                    </a:cubicBezTo>
                    <a:cubicBezTo>
                      <a:pt x="8106772" y="41849"/>
                      <a:pt x="8382594" y="285441"/>
                      <a:pt x="8417643" y="569860"/>
                    </a:cubicBezTo>
                    <a:lnTo>
                      <a:pt x="8417643" y="569860"/>
                    </a:lnTo>
                    <a:cubicBezTo>
                      <a:pt x="8421880" y="922883"/>
                      <a:pt x="8168468" y="1154156"/>
                      <a:pt x="7847783" y="1139720"/>
                    </a:cubicBezTo>
                    <a:cubicBezTo>
                      <a:pt x="7585724" y="1166960"/>
                      <a:pt x="7350558" y="1106622"/>
                      <a:pt x="7215164" y="1139720"/>
                    </a:cubicBezTo>
                    <a:cubicBezTo>
                      <a:pt x="7079770" y="1172818"/>
                      <a:pt x="6923777" y="1084379"/>
                      <a:pt x="6655323" y="1139720"/>
                    </a:cubicBezTo>
                    <a:cubicBezTo>
                      <a:pt x="6386869" y="1195061"/>
                      <a:pt x="6161394" y="1086899"/>
                      <a:pt x="6022704" y="1139720"/>
                    </a:cubicBezTo>
                    <a:cubicBezTo>
                      <a:pt x="5884014" y="1192541"/>
                      <a:pt x="5706406" y="1079404"/>
                      <a:pt x="5462864" y="1139720"/>
                    </a:cubicBezTo>
                    <a:cubicBezTo>
                      <a:pt x="5219322" y="1200036"/>
                      <a:pt x="5110600" y="1124429"/>
                      <a:pt x="4975803" y="1139720"/>
                    </a:cubicBezTo>
                    <a:cubicBezTo>
                      <a:pt x="4841006" y="1155011"/>
                      <a:pt x="4758195" y="1139528"/>
                      <a:pt x="4561521" y="1139720"/>
                    </a:cubicBezTo>
                    <a:cubicBezTo>
                      <a:pt x="4364847" y="1139912"/>
                      <a:pt x="4341931" y="1109123"/>
                      <a:pt x="4220018" y="1139720"/>
                    </a:cubicBezTo>
                    <a:cubicBezTo>
                      <a:pt x="4098105" y="1170317"/>
                      <a:pt x="3721179" y="1082149"/>
                      <a:pt x="3587399" y="1139720"/>
                    </a:cubicBezTo>
                    <a:cubicBezTo>
                      <a:pt x="3453619" y="1197291"/>
                      <a:pt x="3322122" y="1120822"/>
                      <a:pt x="3100338" y="1139720"/>
                    </a:cubicBezTo>
                    <a:cubicBezTo>
                      <a:pt x="2878554" y="1158618"/>
                      <a:pt x="2846342" y="1122780"/>
                      <a:pt x="2686056" y="1139720"/>
                    </a:cubicBezTo>
                    <a:cubicBezTo>
                      <a:pt x="2525770" y="1156660"/>
                      <a:pt x="2209688" y="1063214"/>
                      <a:pt x="1980657" y="1139720"/>
                    </a:cubicBezTo>
                    <a:cubicBezTo>
                      <a:pt x="1751626" y="1216226"/>
                      <a:pt x="1707699" y="1095440"/>
                      <a:pt x="1493596" y="1139720"/>
                    </a:cubicBezTo>
                    <a:cubicBezTo>
                      <a:pt x="1279493" y="1184000"/>
                      <a:pt x="804425" y="1038127"/>
                      <a:pt x="569860" y="1139720"/>
                    </a:cubicBezTo>
                    <a:cubicBezTo>
                      <a:pt x="250196" y="1147778"/>
                      <a:pt x="68405" y="909560"/>
                      <a:pt x="0" y="569860"/>
                    </a:cubicBezTo>
                    <a:close/>
                  </a:path>
                </a:pathLst>
              </a:custGeom>
              <a:grpFill/>
              <a:ln w="38100">
                <a:prstDash val="lgDash"/>
                <a:extLst>
                  <a:ext uri="{C807C97D-BFC1-408E-A445-0C87EB9F89A2}">
                    <ask:lineSketchStyleProps xmlns:ask="http://schemas.microsoft.com/office/drawing/2018/sketchyshapes" sd="3448234547">
                      <a:prstGeom prst="roundRect">
                        <a:avLst>
                          <a:gd name="adj" fmla="val 50000"/>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24" name="Picture 123" descr="Shape, circle&#10;&#10;Description automatically generated">
                <a:extLst>
                  <a:ext uri="{FF2B5EF4-FFF2-40B4-BE49-F238E27FC236}">
                    <a16:creationId xmlns:a16="http://schemas.microsoft.com/office/drawing/2014/main" id="{06BBBDEC-7E59-49B8-889F-6B0179D92C9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74339" y="2143600"/>
                <a:ext cx="895393" cy="505819"/>
              </a:xfrm>
              <a:prstGeom prst="rect">
                <a:avLst/>
              </a:prstGeom>
              <a:grpFill/>
            </p:spPr>
          </p:pic>
        </p:grpSp>
        <p:sp>
          <p:nvSpPr>
            <p:cNvPr id="122" name="TextBox 49">
              <a:extLst>
                <a:ext uri="{FF2B5EF4-FFF2-40B4-BE49-F238E27FC236}">
                  <a16:creationId xmlns:a16="http://schemas.microsoft.com/office/drawing/2014/main" id="{A0356DE3-3712-4230-91E2-960555FE5A26}"/>
                </a:ext>
              </a:extLst>
            </p:cNvPr>
            <p:cNvSpPr txBox="1"/>
            <p:nvPr/>
          </p:nvSpPr>
          <p:spPr>
            <a:xfrm>
              <a:off x="2268631" y="2634006"/>
              <a:ext cx="7995459" cy="95410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err="1">
                  <a:solidFill>
                    <a:schemeClr val="accent1">
                      <a:lumMod val="50000"/>
                    </a:schemeClr>
                  </a:solidFill>
                  <a:cs typeface="Arial" pitchFamily="34" charset="0"/>
                </a:rPr>
                <a:t>Vận</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dụng</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kiến</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thức</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đã</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học</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để</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hoàn</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thành</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các</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bài</a:t>
              </a:r>
              <a:r>
                <a:rPr lang="en-US" sz="2800" b="1" dirty="0">
                  <a:solidFill>
                    <a:schemeClr val="accent1">
                      <a:lumMod val="50000"/>
                    </a:schemeClr>
                  </a:solidFill>
                  <a:cs typeface="Arial" pitchFamily="34" charset="0"/>
                </a:rPr>
                <a:t> </a:t>
              </a:r>
              <a:r>
                <a:rPr lang="en-US" sz="2800" b="1" dirty="0" err="1">
                  <a:solidFill>
                    <a:schemeClr val="accent1">
                      <a:lumMod val="50000"/>
                    </a:schemeClr>
                  </a:solidFill>
                  <a:cs typeface="Arial" pitchFamily="34" charset="0"/>
                </a:rPr>
                <a:t>tập</a:t>
              </a:r>
              <a:r>
                <a:rPr lang="en-US" sz="2800" b="1" dirty="0">
                  <a:solidFill>
                    <a:schemeClr val="accent1">
                      <a:lumMod val="50000"/>
                    </a:schemeClr>
                  </a:solidFill>
                  <a:cs typeface="Arial" pitchFamily="34" charset="0"/>
                </a:rPr>
                <a:t>.</a:t>
              </a:r>
              <a:endParaRPr lang="vi-VN" sz="2800" b="1" dirty="0">
                <a:solidFill>
                  <a:schemeClr val="accent1">
                    <a:lumMod val="50000"/>
                  </a:schemeClr>
                </a:solidFill>
                <a:cs typeface="Arial" pitchFamily="34" charset="0"/>
              </a:endParaRPr>
            </a:p>
          </p:txBody>
        </p:sp>
      </p:grpSp>
      <p:sp>
        <p:nvSpPr>
          <p:cNvPr id="14" name="Google Shape;1352;p37">
            <a:extLst>
              <a:ext uri="{FF2B5EF4-FFF2-40B4-BE49-F238E27FC236}">
                <a16:creationId xmlns:a16="http://schemas.microsoft.com/office/drawing/2014/main" id="{AECECE1B-72D6-4A09-BE95-D589BA2AB135}"/>
              </a:ext>
            </a:extLst>
          </p:cNvPr>
          <p:cNvSpPr txBox="1">
            <a:spLocks/>
          </p:cNvSpPr>
          <p:nvPr/>
        </p:nvSpPr>
        <p:spPr>
          <a:xfrm>
            <a:off x="1544864" y="122652"/>
            <a:ext cx="6525709" cy="1379700"/>
          </a:xfrm>
          <a:prstGeom prst="rect">
            <a:avLst/>
          </a:prstGeom>
          <a:noFill/>
          <a:ln>
            <a:noFill/>
          </a:ln>
        </p:spPr>
        <p:txBody>
          <a:bodyPr spcFirstLastPara="1" wrap="square" lIns="91425" tIns="91425" rIns="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2000"/>
              <a:buFont typeface="Titan One"/>
              <a:buNone/>
              <a:defRPr sz="10000" b="0" i="0" u="none" strike="noStrike" cap="none">
                <a:solidFill>
                  <a:schemeClr val="dk1"/>
                </a:solidFill>
                <a:latin typeface="Titan One"/>
                <a:ea typeface="Titan One"/>
                <a:cs typeface="Titan One"/>
                <a:sym typeface="Titan One"/>
              </a:defRPr>
            </a:lvl1pPr>
            <a:lvl2pPr marR="0" lvl="1" algn="l" rtl="0">
              <a:lnSpc>
                <a:spcPct val="100000"/>
              </a:lnSpc>
              <a:spcBef>
                <a:spcPts val="0"/>
              </a:spcBef>
              <a:spcAft>
                <a:spcPts val="0"/>
              </a:spcAft>
              <a:buClr>
                <a:schemeClr val="dk1"/>
              </a:buClr>
              <a:buSzPts val="12000"/>
              <a:buFont typeface="Titan One"/>
              <a:buNone/>
              <a:defRPr sz="12000" b="0" i="0" u="none" strike="noStrike" cap="none">
                <a:solidFill>
                  <a:schemeClr val="dk1"/>
                </a:solidFill>
                <a:latin typeface="Titan One"/>
                <a:ea typeface="Titan One"/>
                <a:cs typeface="Titan One"/>
                <a:sym typeface="Titan One"/>
              </a:defRPr>
            </a:lvl2pPr>
            <a:lvl3pPr marR="0" lvl="2" algn="l" rtl="0">
              <a:lnSpc>
                <a:spcPct val="100000"/>
              </a:lnSpc>
              <a:spcBef>
                <a:spcPts val="0"/>
              </a:spcBef>
              <a:spcAft>
                <a:spcPts val="0"/>
              </a:spcAft>
              <a:buClr>
                <a:schemeClr val="dk1"/>
              </a:buClr>
              <a:buSzPts val="12000"/>
              <a:buFont typeface="Titan One"/>
              <a:buNone/>
              <a:defRPr sz="12000" b="0" i="0" u="none" strike="noStrike" cap="none">
                <a:solidFill>
                  <a:schemeClr val="dk1"/>
                </a:solidFill>
                <a:latin typeface="Titan One"/>
                <a:ea typeface="Titan One"/>
                <a:cs typeface="Titan One"/>
                <a:sym typeface="Titan One"/>
              </a:defRPr>
            </a:lvl3pPr>
            <a:lvl4pPr marR="0" lvl="3" algn="l" rtl="0">
              <a:lnSpc>
                <a:spcPct val="100000"/>
              </a:lnSpc>
              <a:spcBef>
                <a:spcPts val="0"/>
              </a:spcBef>
              <a:spcAft>
                <a:spcPts val="0"/>
              </a:spcAft>
              <a:buClr>
                <a:schemeClr val="dk1"/>
              </a:buClr>
              <a:buSzPts val="12000"/>
              <a:buFont typeface="Titan One"/>
              <a:buNone/>
              <a:defRPr sz="12000" b="0" i="0" u="none" strike="noStrike" cap="none">
                <a:solidFill>
                  <a:schemeClr val="dk1"/>
                </a:solidFill>
                <a:latin typeface="Titan One"/>
                <a:ea typeface="Titan One"/>
                <a:cs typeface="Titan One"/>
                <a:sym typeface="Titan One"/>
              </a:defRPr>
            </a:lvl4pPr>
            <a:lvl5pPr marR="0" lvl="4" algn="l" rtl="0">
              <a:lnSpc>
                <a:spcPct val="100000"/>
              </a:lnSpc>
              <a:spcBef>
                <a:spcPts val="0"/>
              </a:spcBef>
              <a:spcAft>
                <a:spcPts val="0"/>
              </a:spcAft>
              <a:buClr>
                <a:schemeClr val="dk1"/>
              </a:buClr>
              <a:buSzPts val="12000"/>
              <a:buFont typeface="Titan One"/>
              <a:buNone/>
              <a:defRPr sz="12000" b="0" i="0" u="none" strike="noStrike" cap="none">
                <a:solidFill>
                  <a:schemeClr val="dk1"/>
                </a:solidFill>
                <a:latin typeface="Titan One"/>
                <a:ea typeface="Titan One"/>
                <a:cs typeface="Titan One"/>
                <a:sym typeface="Titan One"/>
              </a:defRPr>
            </a:lvl5pPr>
            <a:lvl6pPr marR="0" lvl="5" algn="l" rtl="0">
              <a:lnSpc>
                <a:spcPct val="100000"/>
              </a:lnSpc>
              <a:spcBef>
                <a:spcPts val="0"/>
              </a:spcBef>
              <a:spcAft>
                <a:spcPts val="0"/>
              </a:spcAft>
              <a:buClr>
                <a:schemeClr val="dk1"/>
              </a:buClr>
              <a:buSzPts val="12000"/>
              <a:buFont typeface="Titan One"/>
              <a:buNone/>
              <a:defRPr sz="12000" b="0" i="0" u="none" strike="noStrike" cap="none">
                <a:solidFill>
                  <a:schemeClr val="dk1"/>
                </a:solidFill>
                <a:latin typeface="Titan One"/>
                <a:ea typeface="Titan One"/>
                <a:cs typeface="Titan One"/>
                <a:sym typeface="Titan One"/>
              </a:defRPr>
            </a:lvl6pPr>
            <a:lvl7pPr marR="0" lvl="6" algn="l" rtl="0">
              <a:lnSpc>
                <a:spcPct val="100000"/>
              </a:lnSpc>
              <a:spcBef>
                <a:spcPts val="0"/>
              </a:spcBef>
              <a:spcAft>
                <a:spcPts val="0"/>
              </a:spcAft>
              <a:buClr>
                <a:schemeClr val="dk1"/>
              </a:buClr>
              <a:buSzPts val="12000"/>
              <a:buFont typeface="Titan One"/>
              <a:buNone/>
              <a:defRPr sz="12000" b="0" i="0" u="none" strike="noStrike" cap="none">
                <a:solidFill>
                  <a:schemeClr val="dk1"/>
                </a:solidFill>
                <a:latin typeface="Titan One"/>
                <a:ea typeface="Titan One"/>
                <a:cs typeface="Titan One"/>
                <a:sym typeface="Titan One"/>
              </a:defRPr>
            </a:lvl7pPr>
            <a:lvl8pPr marR="0" lvl="7" algn="l" rtl="0">
              <a:lnSpc>
                <a:spcPct val="100000"/>
              </a:lnSpc>
              <a:spcBef>
                <a:spcPts val="0"/>
              </a:spcBef>
              <a:spcAft>
                <a:spcPts val="0"/>
              </a:spcAft>
              <a:buClr>
                <a:schemeClr val="dk1"/>
              </a:buClr>
              <a:buSzPts val="12000"/>
              <a:buFont typeface="Titan One"/>
              <a:buNone/>
              <a:defRPr sz="12000" b="0" i="0" u="none" strike="noStrike" cap="none">
                <a:solidFill>
                  <a:schemeClr val="dk1"/>
                </a:solidFill>
                <a:latin typeface="Titan One"/>
                <a:ea typeface="Titan One"/>
                <a:cs typeface="Titan One"/>
                <a:sym typeface="Titan One"/>
              </a:defRPr>
            </a:lvl8pPr>
            <a:lvl9pPr marR="0" lvl="8" algn="l" rtl="0">
              <a:lnSpc>
                <a:spcPct val="100000"/>
              </a:lnSpc>
              <a:spcBef>
                <a:spcPts val="0"/>
              </a:spcBef>
              <a:spcAft>
                <a:spcPts val="0"/>
              </a:spcAft>
              <a:buClr>
                <a:schemeClr val="dk1"/>
              </a:buClr>
              <a:buSzPts val="12000"/>
              <a:buFont typeface="Titan One"/>
              <a:buNone/>
              <a:defRPr sz="12000" b="0" i="0" u="none" strike="noStrike" cap="none">
                <a:solidFill>
                  <a:schemeClr val="dk1"/>
                </a:solidFill>
                <a:latin typeface="Titan One"/>
                <a:ea typeface="Titan One"/>
                <a:cs typeface="Titan One"/>
                <a:sym typeface="Titan One"/>
              </a:defRPr>
            </a:lvl9pPr>
          </a:lstStyle>
          <a:p>
            <a:pPr algn="ctr"/>
            <a:r>
              <a:rPr lang="en-US" sz="6600" dirty="0" err="1">
                <a:solidFill>
                  <a:srgbClr val="002060"/>
                </a:solidFill>
                <a:latin typeface="Times New Roman" panose="02020603050405020304" pitchFamily="18" charset="0"/>
                <a:cs typeface="Times New Roman" panose="02020603050405020304" pitchFamily="18" charset="0"/>
              </a:rPr>
              <a:t>Đánh</a:t>
            </a:r>
            <a:r>
              <a:rPr lang="en-US" sz="6600" dirty="0">
                <a:solidFill>
                  <a:srgbClr val="002060"/>
                </a:solidFill>
                <a:latin typeface="Times New Roman" panose="02020603050405020304" pitchFamily="18" charset="0"/>
                <a:cs typeface="Times New Roman" panose="02020603050405020304" pitchFamily="18" charset="0"/>
              </a:rPr>
              <a:t> </a:t>
            </a:r>
            <a:r>
              <a:rPr lang="en-US" sz="6600" dirty="0" err="1">
                <a:solidFill>
                  <a:srgbClr val="002060"/>
                </a:solidFill>
                <a:latin typeface="Times New Roman" panose="02020603050405020304" pitchFamily="18" charset="0"/>
                <a:cs typeface="Times New Roman" panose="02020603050405020304" pitchFamily="18" charset="0"/>
              </a:rPr>
              <a:t>giá</a:t>
            </a:r>
            <a:r>
              <a:rPr lang="en-US" sz="6600" dirty="0">
                <a:solidFill>
                  <a:srgbClr val="002060"/>
                </a:solidFill>
                <a:latin typeface="Times New Roman" panose="02020603050405020304" pitchFamily="18" charset="0"/>
                <a:cs typeface="Times New Roman" panose="02020603050405020304" pitchFamily="18" charset="0"/>
              </a:rPr>
              <a:t> </a:t>
            </a:r>
            <a:r>
              <a:rPr lang="en-US" sz="6600" dirty="0" err="1">
                <a:solidFill>
                  <a:srgbClr val="002060"/>
                </a:solidFill>
                <a:latin typeface="Times New Roman" panose="02020603050405020304" pitchFamily="18" charset="0"/>
                <a:cs typeface="Times New Roman" panose="02020603050405020304" pitchFamily="18" charset="0"/>
              </a:rPr>
              <a:t>mục</a:t>
            </a:r>
            <a:r>
              <a:rPr lang="en-US" sz="6600" dirty="0">
                <a:solidFill>
                  <a:srgbClr val="002060"/>
                </a:solidFill>
                <a:latin typeface="Times New Roman" panose="02020603050405020304" pitchFamily="18" charset="0"/>
                <a:cs typeface="Times New Roman" panose="02020603050405020304" pitchFamily="18" charset="0"/>
              </a:rPr>
              <a:t> </a:t>
            </a:r>
            <a:r>
              <a:rPr lang="en-US" sz="6600" dirty="0" err="1">
                <a:solidFill>
                  <a:srgbClr val="002060"/>
                </a:solidFill>
                <a:latin typeface="Times New Roman" panose="02020603050405020304" pitchFamily="18" charset="0"/>
                <a:cs typeface="Times New Roman" panose="02020603050405020304" pitchFamily="18" charset="0"/>
              </a:rPr>
              <a:t>tiêu</a:t>
            </a:r>
            <a:endParaRPr lang="en-US" sz="6600" dirty="0">
              <a:solidFill>
                <a:srgbClr val="002060"/>
              </a:solidFill>
              <a:latin typeface="Times New Roman" panose="02020603050405020304" pitchFamily="18" charset="0"/>
              <a:cs typeface="Times New Roman" panose="02020603050405020304" pitchFamily="18" charset="0"/>
            </a:endParaRPr>
          </a:p>
        </p:txBody>
      </p:sp>
      <p:pic>
        <p:nvPicPr>
          <p:cNvPr id="15" name="Picture 27">
            <a:extLst>
              <a:ext uri="{FF2B5EF4-FFF2-40B4-BE49-F238E27FC236}">
                <a16:creationId xmlns:a16="http://schemas.microsoft.com/office/drawing/2014/main" id="{C96BCA46-80C4-4212-8BB7-31AE2FA7F2F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26074" y="1025116"/>
            <a:ext cx="1066770" cy="1066768"/>
          </a:xfrm>
          <a:prstGeom prst="rect">
            <a:avLst/>
          </a:prstGeom>
        </p:spPr>
      </p:pic>
      <p:pic>
        <p:nvPicPr>
          <p:cNvPr id="16" name="Picture 27">
            <a:extLst>
              <a:ext uri="{FF2B5EF4-FFF2-40B4-BE49-F238E27FC236}">
                <a16:creationId xmlns:a16="http://schemas.microsoft.com/office/drawing/2014/main" id="{9AB94560-76CC-441D-9FE7-9BF3AD74C35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15342" y="2480634"/>
            <a:ext cx="1066770" cy="1066768"/>
          </a:xfrm>
          <a:prstGeom prst="rect">
            <a:avLst/>
          </a:prstGeom>
        </p:spPr>
      </p:pic>
    </p:spTree>
    <p:extLst>
      <p:ext uri="{BB962C8B-B14F-4D97-AF65-F5344CB8AC3E}">
        <p14:creationId xmlns:p14="http://schemas.microsoft.com/office/powerpoint/2010/main" val="1342305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14"/>
        <p:cNvGrpSpPr/>
        <p:nvPr/>
      </p:nvGrpSpPr>
      <p:grpSpPr>
        <a:xfrm>
          <a:off x="0" y="0"/>
          <a:ext cx="0" cy="0"/>
          <a:chOff x="0" y="0"/>
          <a:chExt cx="0" cy="0"/>
        </a:xfrm>
      </p:grpSpPr>
      <p:sp>
        <p:nvSpPr>
          <p:cNvPr id="2515" name="Google Shape;2515;p56"/>
          <p:cNvSpPr txBox="1">
            <a:spLocks noGrp="1"/>
          </p:cNvSpPr>
          <p:nvPr>
            <p:ph type="ctrTitle"/>
          </p:nvPr>
        </p:nvSpPr>
        <p:spPr>
          <a:xfrm>
            <a:off x="2997026" y="775578"/>
            <a:ext cx="5428885" cy="89677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dirty="0">
                <a:solidFill>
                  <a:srgbClr val="C00000"/>
                </a:solidFill>
                <a:latin typeface="Times New Roman" panose="02020603050405020304" pitchFamily="18" charset="0"/>
                <a:cs typeface="Times New Roman" panose="02020603050405020304" pitchFamily="18" charset="0"/>
              </a:rPr>
              <a:t>Định hướng bài học</a:t>
            </a:r>
            <a:endParaRPr sz="4800" dirty="0">
              <a:solidFill>
                <a:srgbClr val="C00000"/>
              </a:solidFill>
              <a:latin typeface="Times New Roman" panose="02020603050405020304" pitchFamily="18" charset="0"/>
              <a:cs typeface="Times New Roman" panose="02020603050405020304" pitchFamily="18" charset="0"/>
            </a:endParaRPr>
          </a:p>
        </p:txBody>
      </p:sp>
      <p:sp>
        <p:nvSpPr>
          <p:cNvPr id="2516" name="Google Shape;2516;p56"/>
          <p:cNvSpPr txBox="1">
            <a:spLocks noGrp="1"/>
          </p:cNvSpPr>
          <p:nvPr>
            <p:ph type="subTitle" idx="1"/>
          </p:nvPr>
        </p:nvSpPr>
        <p:spPr>
          <a:xfrm>
            <a:off x="2287445" y="1833744"/>
            <a:ext cx="6715340" cy="1844667"/>
          </a:xfrm>
          <a:custGeom>
            <a:avLst/>
            <a:gdLst>
              <a:gd name="connsiteX0" fmla="*/ 0 w 6715340"/>
              <a:gd name="connsiteY0" fmla="*/ 0 h 1844667"/>
              <a:gd name="connsiteX1" fmla="*/ 6715340 w 6715340"/>
              <a:gd name="connsiteY1" fmla="*/ 0 h 1844667"/>
              <a:gd name="connsiteX2" fmla="*/ 6715340 w 6715340"/>
              <a:gd name="connsiteY2" fmla="*/ 1844667 h 1844667"/>
              <a:gd name="connsiteX3" fmla="*/ 0 w 6715340"/>
              <a:gd name="connsiteY3" fmla="*/ 1844667 h 1844667"/>
              <a:gd name="connsiteX4" fmla="*/ 0 w 6715340"/>
              <a:gd name="connsiteY4" fmla="*/ 0 h 1844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5340" h="1844667" fill="none" extrusionOk="0">
                <a:moveTo>
                  <a:pt x="0" y="0"/>
                </a:moveTo>
                <a:cubicBezTo>
                  <a:pt x="884800" y="-123352"/>
                  <a:pt x="3767711" y="-101734"/>
                  <a:pt x="6715340" y="0"/>
                </a:cubicBezTo>
                <a:cubicBezTo>
                  <a:pt x="6825928" y="414148"/>
                  <a:pt x="6638685" y="1548701"/>
                  <a:pt x="6715340" y="1844667"/>
                </a:cubicBezTo>
                <a:cubicBezTo>
                  <a:pt x="4181910" y="1841792"/>
                  <a:pt x="1495015" y="1924812"/>
                  <a:pt x="0" y="1844667"/>
                </a:cubicBezTo>
                <a:cubicBezTo>
                  <a:pt x="-36762" y="1413471"/>
                  <a:pt x="34993" y="769697"/>
                  <a:pt x="0" y="0"/>
                </a:cubicBezTo>
                <a:close/>
              </a:path>
              <a:path w="6715340" h="1844667" stroke="0" extrusionOk="0">
                <a:moveTo>
                  <a:pt x="0" y="0"/>
                </a:moveTo>
                <a:cubicBezTo>
                  <a:pt x="2000127" y="108633"/>
                  <a:pt x="5883977" y="1622"/>
                  <a:pt x="6715340" y="0"/>
                </a:cubicBezTo>
                <a:cubicBezTo>
                  <a:pt x="6616166" y="227399"/>
                  <a:pt x="6728867" y="1256164"/>
                  <a:pt x="6715340" y="1844667"/>
                </a:cubicBezTo>
                <a:cubicBezTo>
                  <a:pt x="3608963" y="1952957"/>
                  <a:pt x="3208172" y="1795214"/>
                  <a:pt x="0" y="1844667"/>
                </a:cubicBezTo>
                <a:cubicBezTo>
                  <a:pt x="50980" y="950772"/>
                  <a:pt x="128506" y="440366"/>
                  <a:pt x="0" y="0"/>
                </a:cubicBezTo>
                <a:close/>
              </a:path>
            </a:pathLst>
          </a:custGeom>
          <a:solidFill>
            <a:schemeClr val="accent2">
              <a:lumMod val="60000"/>
              <a:lumOff val="40000"/>
            </a:schemeClr>
          </a:solidFill>
          <a:ln>
            <a:prstDash val="lgDash"/>
            <a:extLst>
              <a:ext uri="{C807C97D-BFC1-408E-A445-0C87EB9F89A2}">
                <ask:lineSketchStyleProps xmlns:ask="http://schemas.microsoft.com/office/drawing/2018/sketchyshapes" sd="3741880581">
                  <a:prstGeom prst="rect">
                    <a:avLst/>
                  </a:prstGeom>
                  <ask:type>
                    <ask:lineSketchCurved/>
                  </ask:type>
                </ask:lineSketchStyleProps>
              </a:ext>
            </a:extLst>
          </a:ln>
        </p:spPr>
        <p:txBody>
          <a:bodyPr spcFirstLastPara="1" wrap="square" lIns="91425" tIns="91425" rIns="91425" bIns="91425" anchor="t" anchorCtr="0">
            <a:noAutofit/>
          </a:bodyPr>
          <a:lstStyle/>
          <a:p>
            <a:pPr marL="285750" lvl="0" indent="-285750" algn="l" rtl="0">
              <a:spcBef>
                <a:spcPts val="0"/>
              </a:spcBef>
              <a:spcAft>
                <a:spcPts val="0"/>
              </a:spcAft>
              <a:buFontTx/>
              <a:buChar char="-"/>
            </a:pPr>
            <a:r>
              <a:rPr lang="en" sz="3600" dirty="0">
                <a:latin typeface="Times New Roman" panose="02020603050405020304" pitchFamily="18" charset="0"/>
                <a:cs typeface="Times New Roman" panose="02020603050405020304" pitchFamily="18" charset="0"/>
              </a:rPr>
              <a:t>Ôn lại kiến thức về dấu phẩy.</a:t>
            </a:r>
          </a:p>
          <a:p>
            <a:pPr marL="285750" lvl="0" indent="-285750" algn="l" rtl="0">
              <a:spcBef>
                <a:spcPts val="0"/>
              </a:spcBef>
              <a:spcAft>
                <a:spcPts val="0"/>
              </a:spcAft>
              <a:buFontTx/>
              <a:buChar char="-"/>
            </a:pPr>
            <a:r>
              <a:rPr lang="en" sz="3600" dirty="0">
                <a:latin typeface="Times New Roman" panose="02020603050405020304" pitchFamily="18" charset="0"/>
                <a:cs typeface="Times New Roman" panose="02020603050405020304" pitchFamily="18" charset="0"/>
              </a:rPr>
              <a:t>Chuẩn bị bài sau: Mở rộng vốn từ Nam và Nữ</a:t>
            </a:r>
            <a:endParaRPr sz="3600" dirty="0">
              <a:latin typeface="Times New Roman" panose="02020603050405020304" pitchFamily="18" charset="0"/>
              <a:cs typeface="Times New Roman" panose="02020603050405020304" pitchFamily="18" charset="0"/>
            </a:endParaRPr>
          </a:p>
        </p:txBody>
      </p:sp>
      <p:grpSp>
        <p:nvGrpSpPr>
          <p:cNvPr id="2518" name="Google Shape;2518;p56"/>
          <p:cNvGrpSpPr/>
          <p:nvPr/>
        </p:nvGrpSpPr>
        <p:grpSpPr>
          <a:xfrm>
            <a:off x="162965" y="1672350"/>
            <a:ext cx="2265695" cy="2075360"/>
            <a:chOff x="3015325" y="920489"/>
            <a:chExt cx="2265695" cy="2075360"/>
          </a:xfrm>
        </p:grpSpPr>
        <p:sp>
          <p:nvSpPr>
            <p:cNvPr id="2519" name="Google Shape;2519;p56"/>
            <p:cNvSpPr/>
            <p:nvPr/>
          </p:nvSpPr>
          <p:spPr>
            <a:xfrm rot="-821941">
              <a:off x="3241773" y="1180301"/>
              <a:ext cx="1807011" cy="1556235"/>
            </a:xfrm>
            <a:custGeom>
              <a:avLst/>
              <a:gdLst/>
              <a:ahLst/>
              <a:cxnLst/>
              <a:rect l="l" t="t" r="r" b="b"/>
              <a:pathLst>
                <a:path w="26416" h="22750" extrusionOk="0">
                  <a:moveTo>
                    <a:pt x="10136" y="1"/>
                  </a:moveTo>
                  <a:cubicBezTo>
                    <a:pt x="9050" y="1"/>
                    <a:pt x="7966" y="175"/>
                    <a:pt x="6916" y="511"/>
                  </a:cubicBezTo>
                  <a:cubicBezTo>
                    <a:pt x="5245" y="1040"/>
                    <a:pt x="3913" y="1865"/>
                    <a:pt x="3384" y="2499"/>
                  </a:cubicBezTo>
                  <a:cubicBezTo>
                    <a:pt x="3151" y="2795"/>
                    <a:pt x="2940" y="3091"/>
                    <a:pt x="2771" y="3388"/>
                  </a:cubicBezTo>
                  <a:cubicBezTo>
                    <a:pt x="2707" y="3388"/>
                    <a:pt x="2665" y="3366"/>
                    <a:pt x="2623" y="3345"/>
                  </a:cubicBezTo>
                  <a:lnTo>
                    <a:pt x="2496" y="3324"/>
                  </a:lnTo>
                  <a:cubicBezTo>
                    <a:pt x="2342" y="3288"/>
                    <a:pt x="2188" y="3271"/>
                    <a:pt x="2036" y="3271"/>
                  </a:cubicBezTo>
                  <a:cubicBezTo>
                    <a:pt x="1204" y="3271"/>
                    <a:pt x="431" y="3788"/>
                    <a:pt x="127" y="4593"/>
                  </a:cubicBezTo>
                  <a:cubicBezTo>
                    <a:pt x="85" y="4699"/>
                    <a:pt x="42" y="4826"/>
                    <a:pt x="21" y="4953"/>
                  </a:cubicBezTo>
                  <a:cubicBezTo>
                    <a:pt x="21" y="5016"/>
                    <a:pt x="0" y="5058"/>
                    <a:pt x="0" y="5122"/>
                  </a:cubicBezTo>
                  <a:cubicBezTo>
                    <a:pt x="0" y="5122"/>
                    <a:pt x="0" y="5143"/>
                    <a:pt x="0" y="5164"/>
                  </a:cubicBezTo>
                  <a:lnTo>
                    <a:pt x="0" y="5291"/>
                  </a:lnTo>
                  <a:lnTo>
                    <a:pt x="0" y="5354"/>
                  </a:lnTo>
                  <a:lnTo>
                    <a:pt x="0" y="5481"/>
                  </a:lnTo>
                  <a:cubicBezTo>
                    <a:pt x="0" y="5502"/>
                    <a:pt x="0" y="5524"/>
                    <a:pt x="0" y="5545"/>
                  </a:cubicBezTo>
                  <a:cubicBezTo>
                    <a:pt x="0" y="5587"/>
                    <a:pt x="21" y="5629"/>
                    <a:pt x="21" y="5672"/>
                  </a:cubicBezTo>
                  <a:cubicBezTo>
                    <a:pt x="21" y="5714"/>
                    <a:pt x="21" y="5714"/>
                    <a:pt x="42" y="5735"/>
                  </a:cubicBezTo>
                  <a:cubicBezTo>
                    <a:pt x="42" y="5756"/>
                    <a:pt x="42" y="5820"/>
                    <a:pt x="63" y="5862"/>
                  </a:cubicBezTo>
                  <a:cubicBezTo>
                    <a:pt x="63" y="5883"/>
                    <a:pt x="63" y="5904"/>
                    <a:pt x="85" y="5925"/>
                  </a:cubicBezTo>
                  <a:cubicBezTo>
                    <a:pt x="106" y="5947"/>
                    <a:pt x="106" y="5989"/>
                    <a:pt x="127" y="6031"/>
                  </a:cubicBezTo>
                  <a:cubicBezTo>
                    <a:pt x="127" y="6074"/>
                    <a:pt x="127" y="6095"/>
                    <a:pt x="148" y="6116"/>
                  </a:cubicBezTo>
                  <a:cubicBezTo>
                    <a:pt x="148" y="6137"/>
                    <a:pt x="169" y="6179"/>
                    <a:pt x="190" y="6200"/>
                  </a:cubicBezTo>
                  <a:lnTo>
                    <a:pt x="233" y="6285"/>
                  </a:lnTo>
                  <a:cubicBezTo>
                    <a:pt x="233" y="6306"/>
                    <a:pt x="254" y="6348"/>
                    <a:pt x="275" y="6370"/>
                  </a:cubicBezTo>
                  <a:lnTo>
                    <a:pt x="317" y="6454"/>
                  </a:lnTo>
                  <a:lnTo>
                    <a:pt x="381" y="6539"/>
                  </a:lnTo>
                  <a:cubicBezTo>
                    <a:pt x="402" y="6560"/>
                    <a:pt x="423" y="6581"/>
                    <a:pt x="444" y="6602"/>
                  </a:cubicBezTo>
                  <a:cubicBezTo>
                    <a:pt x="465" y="6645"/>
                    <a:pt x="486" y="6666"/>
                    <a:pt x="508" y="6687"/>
                  </a:cubicBezTo>
                  <a:lnTo>
                    <a:pt x="571" y="6750"/>
                  </a:lnTo>
                  <a:cubicBezTo>
                    <a:pt x="592" y="6771"/>
                    <a:pt x="613" y="6793"/>
                    <a:pt x="635" y="6835"/>
                  </a:cubicBezTo>
                  <a:lnTo>
                    <a:pt x="719" y="6898"/>
                  </a:lnTo>
                  <a:lnTo>
                    <a:pt x="783" y="6962"/>
                  </a:lnTo>
                  <a:cubicBezTo>
                    <a:pt x="804" y="6983"/>
                    <a:pt x="846" y="7004"/>
                    <a:pt x="867" y="7025"/>
                  </a:cubicBezTo>
                  <a:lnTo>
                    <a:pt x="952" y="7068"/>
                  </a:lnTo>
                  <a:cubicBezTo>
                    <a:pt x="973" y="7089"/>
                    <a:pt x="1015" y="7110"/>
                    <a:pt x="1058" y="7131"/>
                  </a:cubicBezTo>
                  <a:lnTo>
                    <a:pt x="1121" y="7173"/>
                  </a:lnTo>
                  <a:cubicBezTo>
                    <a:pt x="1184" y="7194"/>
                    <a:pt x="1248" y="7216"/>
                    <a:pt x="1311" y="7258"/>
                  </a:cubicBezTo>
                  <a:lnTo>
                    <a:pt x="1502" y="7321"/>
                  </a:lnTo>
                  <a:lnTo>
                    <a:pt x="1565" y="7321"/>
                  </a:lnTo>
                  <a:lnTo>
                    <a:pt x="1692" y="7364"/>
                  </a:lnTo>
                  <a:lnTo>
                    <a:pt x="2073" y="7364"/>
                  </a:lnTo>
                  <a:cubicBezTo>
                    <a:pt x="2157" y="7364"/>
                    <a:pt x="2242" y="7364"/>
                    <a:pt x="2326" y="7342"/>
                  </a:cubicBezTo>
                  <a:lnTo>
                    <a:pt x="2390" y="7342"/>
                  </a:lnTo>
                  <a:cubicBezTo>
                    <a:pt x="2453" y="7342"/>
                    <a:pt x="2538" y="7321"/>
                    <a:pt x="2601" y="7300"/>
                  </a:cubicBezTo>
                  <a:lnTo>
                    <a:pt x="2665" y="7279"/>
                  </a:lnTo>
                  <a:cubicBezTo>
                    <a:pt x="2749" y="7258"/>
                    <a:pt x="2834" y="7216"/>
                    <a:pt x="2919" y="7194"/>
                  </a:cubicBezTo>
                  <a:lnTo>
                    <a:pt x="2961" y="7173"/>
                  </a:lnTo>
                  <a:cubicBezTo>
                    <a:pt x="3024" y="7131"/>
                    <a:pt x="3088" y="7089"/>
                    <a:pt x="3151" y="7046"/>
                  </a:cubicBezTo>
                  <a:lnTo>
                    <a:pt x="3194" y="7025"/>
                  </a:lnTo>
                  <a:cubicBezTo>
                    <a:pt x="3278" y="6983"/>
                    <a:pt x="3342" y="6919"/>
                    <a:pt x="3405" y="6856"/>
                  </a:cubicBezTo>
                  <a:lnTo>
                    <a:pt x="3447" y="6814"/>
                  </a:lnTo>
                  <a:cubicBezTo>
                    <a:pt x="3511" y="6771"/>
                    <a:pt x="3553" y="6708"/>
                    <a:pt x="3617" y="6645"/>
                  </a:cubicBezTo>
                  <a:cubicBezTo>
                    <a:pt x="3617" y="6645"/>
                    <a:pt x="3638" y="6623"/>
                    <a:pt x="3638" y="6623"/>
                  </a:cubicBezTo>
                  <a:cubicBezTo>
                    <a:pt x="3701" y="6539"/>
                    <a:pt x="3743" y="6475"/>
                    <a:pt x="3807" y="6391"/>
                  </a:cubicBezTo>
                  <a:lnTo>
                    <a:pt x="3828" y="6327"/>
                  </a:lnTo>
                  <a:cubicBezTo>
                    <a:pt x="3892" y="6264"/>
                    <a:pt x="3934" y="6179"/>
                    <a:pt x="3976" y="6116"/>
                  </a:cubicBezTo>
                  <a:cubicBezTo>
                    <a:pt x="3976" y="6095"/>
                    <a:pt x="3976" y="6095"/>
                    <a:pt x="3976" y="6074"/>
                  </a:cubicBezTo>
                  <a:lnTo>
                    <a:pt x="3976" y="6052"/>
                  </a:lnTo>
                  <a:cubicBezTo>
                    <a:pt x="3997" y="5989"/>
                    <a:pt x="4018" y="5925"/>
                    <a:pt x="4040" y="5862"/>
                  </a:cubicBezTo>
                  <a:lnTo>
                    <a:pt x="4040" y="5799"/>
                  </a:lnTo>
                  <a:cubicBezTo>
                    <a:pt x="4061" y="5756"/>
                    <a:pt x="4061" y="5714"/>
                    <a:pt x="4082" y="5672"/>
                  </a:cubicBezTo>
                  <a:lnTo>
                    <a:pt x="4082" y="5587"/>
                  </a:lnTo>
                  <a:cubicBezTo>
                    <a:pt x="4082" y="5545"/>
                    <a:pt x="4082" y="5502"/>
                    <a:pt x="4082" y="5481"/>
                  </a:cubicBezTo>
                  <a:lnTo>
                    <a:pt x="4082" y="5397"/>
                  </a:lnTo>
                  <a:lnTo>
                    <a:pt x="4082" y="5312"/>
                  </a:lnTo>
                  <a:lnTo>
                    <a:pt x="4082" y="5270"/>
                  </a:lnTo>
                  <a:lnTo>
                    <a:pt x="4082" y="5185"/>
                  </a:lnTo>
                  <a:cubicBezTo>
                    <a:pt x="4082" y="5164"/>
                    <a:pt x="4082" y="5122"/>
                    <a:pt x="4082" y="5080"/>
                  </a:cubicBezTo>
                  <a:lnTo>
                    <a:pt x="4082" y="4995"/>
                  </a:lnTo>
                  <a:cubicBezTo>
                    <a:pt x="4082" y="4974"/>
                    <a:pt x="4082" y="4931"/>
                    <a:pt x="4061" y="4889"/>
                  </a:cubicBezTo>
                  <a:cubicBezTo>
                    <a:pt x="4061" y="4868"/>
                    <a:pt x="4061" y="4847"/>
                    <a:pt x="4061" y="4805"/>
                  </a:cubicBezTo>
                  <a:lnTo>
                    <a:pt x="4018" y="4720"/>
                  </a:lnTo>
                  <a:lnTo>
                    <a:pt x="3997" y="4635"/>
                  </a:lnTo>
                  <a:lnTo>
                    <a:pt x="3976" y="4530"/>
                  </a:lnTo>
                  <a:lnTo>
                    <a:pt x="3934" y="4445"/>
                  </a:lnTo>
                  <a:cubicBezTo>
                    <a:pt x="3913" y="4403"/>
                    <a:pt x="3913" y="4382"/>
                    <a:pt x="3892" y="4339"/>
                  </a:cubicBezTo>
                  <a:cubicBezTo>
                    <a:pt x="3870" y="4318"/>
                    <a:pt x="3870" y="4297"/>
                    <a:pt x="3849" y="4276"/>
                  </a:cubicBezTo>
                  <a:cubicBezTo>
                    <a:pt x="3828" y="4255"/>
                    <a:pt x="3807" y="4212"/>
                    <a:pt x="3786" y="4170"/>
                  </a:cubicBezTo>
                  <a:cubicBezTo>
                    <a:pt x="3765" y="4149"/>
                    <a:pt x="3765" y="4128"/>
                    <a:pt x="3743" y="4107"/>
                  </a:cubicBezTo>
                  <a:lnTo>
                    <a:pt x="3659" y="4001"/>
                  </a:lnTo>
                  <a:lnTo>
                    <a:pt x="3638" y="3959"/>
                  </a:lnTo>
                  <a:lnTo>
                    <a:pt x="3892" y="3853"/>
                  </a:lnTo>
                  <a:cubicBezTo>
                    <a:pt x="3955" y="3811"/>
                    <a:pt x="4040" y="3789"/>
                    <a:pt x="4103" y="3768"/>
                  </a:cubicBezTo>
                  <a:lnTo>
                    <a:pt x="4166" y="3747"/>
                  </a:lnTo>
                  <a:cubicBezTo>
                    <a:pt x="4230" y="3726"/>
                    <a:pt x="4315" y="3705"/>
                    <a:pt x="4399" y="3684"/>
                  </a:cubicBezTo>
                  <a:lnTo>
                    <a:pt x="4441" y="3684"/>
                  </a:lnTo>
                  <a:cubicBezTo>
                    <a:pt x="4505" y="3663"/>
                    <a:pt x="4589" y="3663"/>
                    <a:pt x="4653" y="3663"/>
                  </a:cubicBezTo>
                  <a:lnTo>
                    <a:pt x="4843" y="3663"/>
                  </a:lnTo>
                  <a:lnTo>
                    <a:pt x="4928" y="3684"/>
                  </a:lnTo>
                  <a:lnTo>
                    <a:pt x="4970" y="3684"/>
                  </a:lnTo>
                  <a:cubicBezTo>
                    <a:pt x="5012" y="3705"/>
                    <a:pt x="5055" y="3726"/>
                    <a:pt x="5097" y="3747"/>
                  </a:cubicBezTo>
                  <a:cubicBezTo>
                    <a:pt x="5139" y="3789"/>
                    <a:pt x="5182" y="3811"/>
                    <a:pt x="5245" y="3853"/>
                  </a:cubicBezTo>
                  <a:lnTo>
                    <a:pt x="5287" y="3895"/>
                  </a:lnTo>
                  <a:cubicBezTo>
                    <a:pt x="5330" y="3916"/>
                    <a:pt x="5351" y="3937"/>
                    <a:pt x="5393" y="3980"/>
                  </a:cubicBezTo>
                  <a:lnTo>
                    <a:pt x="5435" y="4001"/>
                  </a:lnTo>
                  <a:cubicBezTo>
                    <a:pt x="5478" y="4043"/>
                    <a:pt x="5520" y="4085"/>
                    <a:pt x="5562" y="4149"/>
                  </a:cubicBezTo>
                  <a:lnTo>
                    <a:pt x="5583" y="4170"/>
                  </a:lnTo>
                  <a:cubicBezTo>
                    <a:pt x="5626" y="4212"/>
                    <a:pt x="5647" y="4255"/>
                    <a:pt x="5668" y="4297"/>
                  </a:cubicBezTo>
                  <a:lnTo>
                    <a:pt x="5710" y="4339"/>
                  </a:lnTo>
                  <a:cubicBezTo>
                    <a:pt x="5732" y="4382"/>
                    <a:pt x="5774" y="4445"/>
                    <a:pt x="5795" y="4487"/>
                  </a:cubicBezTo>
                  <a:lnTo>
                    <a:pt x="5795" y="4508"/>
                  </a:lnTo>
                  <a:cubicBezTo>
                    <a:pt x="5816" y="4572"/>
                    <a:pt x="5837" y="4635"/>
                    <a:pt x="5858" y="4699"/>
                  </a:cubicBezTo>
                  <a:lnTo>
                    <a:pt x="5880" y="4741"/>
                  </a:lnTo>
                  <a:cubicBezTo>
                    <a:pt x="5880" y="4805"/>
                    <a:pt x="5901" y="4868"/>
                    <a:pt x="5922" y="4910"/>
                  </a:cubicBezTo>
                  <a:cubicBezTo>
                    <a:pt x="5922" y="4974"/>
                    <a:pt x="5922" y="4953"/>
                    <a:pt x="5922" y="4974"/>
                  </a:cubicBezTo>
                  <a:cubicBezTo>
                    <a:pt x="5922" y="5037"/>
                    <a:pt x="5922" y="5122"/>
                    <a:pt x="5922" y="5206"/>
                  </a:cubicBezTo>
                  <a:lnTo>
                    <a:pt x="5922" y="5249"/>
                  </a:lnTo>
                  <a:lnTo>
                    <a:pt x="5922" y="5439"/>
                  </a:lnTo>
                  <a:lnTo>
                    <a:pt x="5922" y="5524"/>
                  </a:lnTo>
                  <a:cubicBezTo>
                    <a:pt x="5922" y="5566"/>
                    <a:pt x="5922" y="5651"/>
                    <a:pt x="5901" y="5693"/>
                  </a:cubicBezTo>
                  <a:cubicBezTo>
                    <a:pt x="5880" y="5756"/>
                    <a:pt x="5880" y="5756"/>
                    <a:pt x="5880" y="5799"/>
                  </a:cubicBezTo>
                  <a:cubicBezTo>
                    <a:pt x="5880" y="5820"/>
                    <a:pt x="5858" y="5925"/>
                    <a:pt x="5837" y="5989"/>
                  </a:cubicBezTo>
                  <a:cubicBezTo>
                    <a:pt x="5816" y="6052"/>
                    <a:pt x="5816" y="6052"/>
                    <a:pt x="5795" y="6095"/>
                  </a:cubicBezTo>
                  <a:cubicBezTo>
                    <a:pt x="5774" y="6179"/>
                    <a:pt x="5732" y="6285"/>
                    <a:pt x="5689" y="6391"/>
                  </a:cubicBezTo>
                  <a:cubicBezTo>
                    <a:pt x="5668" y="6497"/>
                    <a:pt x="5605" y="6645"/>
                    <a:pt x="5583" y="6750"/>
                  </a:cubicBezTo>
                  <a:lnTo>
                    <a:pt x="5541" y="6856"/>
                  </a:lnTo>
                  <a:cubicBezTo>
                    <a:pt x="5520" y="6962"/>
                    <a:pt x="5499" y="7068"/>
                    <a:pt x="5478" y="7173"/>
                  </a:cubicBezTo>
                  <a:cubicBezTo>
                    <a:pt x="5457" y="7279"/>
                    <a:pt x="5435" y="7385"/>
                    <a:pt x="5435" y="7491"/>
                  </a:cubicBezTo>
                  <a:cubicBezTo>
                    <a:pt x="5435" y="7512"/>
                    <a:pt x="5435" y="7533"/>
                    <a:pt x="5435" y="7554"/>
                  </a:cubicBezTo>
                  <a:lnTo>
                    <a:pt x="5435" y="7829"/>
                  </a:lnTo>
                  <a:lnTo>
                    <a:pt x="5435" y="8019"/>
                  </a:lnTo>
                  <a:cubicBezTo>
                    <a:pt x="5435" y="8040"/>
                    <a:pt x="5435" y="8062"/>
                    <a:pt x="5435" y="8083"/>
                  </a:cubicBezTo>
                  <a:cubicBezTo>
                    <a:pt x="5435" y="8125"/>
                    <a:pt x="5435" y="8167"/>
                    <a:pt x="5435" y="8210"/>
                  </a:cubicBezTo>
                  <a:lnTo>
                    <a:pt x="5435" y="8273"/>
                  </a:lnTo>
                  <a:cubicBezTo>
                    <a:pt x="5435" y="8315"/>
                    <a:pt x="5457" y="8358"/>
                    <a:pt x="5457" y="8379"/>
                  </a:cubicBezTo>
                  <a:lnTo>
                    <a:pt x="5457" y="8421"/>
                  </a:lnTo>
                  <a:cubicBezTo>
                    <a:pt x="5478" y="8506"/>
                    <a:pt x="5499" y="8590"/>
                    <a:pt x="5520" y="8654"/>
                  </a:cubicBezTo>
                  <a:lnTo>
                    <a:pt x="5520" y="8696"/>
                  </a:lnTo>
                  <a:cubicBezTo>
                    <a:pt x="5520" y="8696"/>
                    <a:pt x="5541" y="8717"/>
                    <a:pt x="5541" y="8738"/>
                  </a:cubicBezTo>
                  <a:cubicBezTo>
                    <a:pt x="5541" y="8759"/>
                    <a:pt x="5541" y="8759"/>
                    <a:pt x="5541" y="8759"/>
                  </a:cubicBezTo>
                  <a:cubicBezTo>
                    <a:pt x="5541" y="8759"/>
                    <a:pt x="5541" y="8781"/>
                    <a:pt x="5541" y="8781"/>
                  </a:cubicBezTo>
                  <a:cubicBezTo>
                    <a:pt x="4568" y="10346"/>
                    <a:pt x="4061" y="12122"/>
                    <a:pt x="4040" y="13962"/>
                  </a:cubicBezTo>
                  <a:cubicBezTo>
                    <a:pt x="4040" y="14597"/>
                    <a:pt x="4082" y="15210"/>
                    <a:pt x="4188" y="15823"/>
                  </a:cubicBezTo>
                  <a:cubicBezTo>
                    <a:pt x="4124" y="15887"/>
                    <a:pt x="4061" y="15950"/>
                    <a:pt x="4018" y="16014"/>
                  </a:cubicBezTo>
                  <a:cubicBezTo>
                    <a:pt x="3849" y="16310"/>
                    <a:pt x="3976" y="16690"/>
                    <a:pt x="4124" y="16987"/>
                  </a:cubicBezTo>
                  <a:cubicBezTo>
                    <a:pt x="3784" y="16850"/>
                    <a:pt x="3373" y="16723"/>
                    <a:pt x="3061" y="16723"/>
                  </a:cubicBezTo>
                  <a:cubicBezTo>
                    <a:pt x="2889" y="16723"/>
                    <a:pt x="2748" y="16762"/>
                    <a:pt x="2665" y="16860"/>
                  </a:cubicBezTo>
                  <a:cubicBezTo>
                    <a:pt x="2432" y="17113"/>
                    <a:pt x="2707" y="17452"/>
                    <a:pt x="2792" y="17579"/>
                  </a:cubicBezTo>
                  <a:cubicBezTo>
                    <a:pt x="3469" y="18615"/>
                    <a:pt x="4568" y="19736"/>
                    <a:pt x="6260" y="19990"/>
                  </a:cubicBezTo>
                  <a:cubicBezTo>
                    <a:pt x="6704" y="20455"/>
                    <a:pt x="7212" y="20857"/>
                    <a:pt x="7762" y="21195"/>
                  </a:cubicBezTo>
                  <a:cubicBezTo>
                    <a:pt x="7593" y="21449"/>
                    <a:pt x="7550" y="21766"/>
                    <a:pt x="7656" y="22062"/>
                  </a:cubicBezTo>
                  <a:cubicBezTo>
                    <a:pt x="7810" y="22407"/>
                    <a:pt x="8244" y="22584"/>
                    <a:pt x="8809" y="22584"/>
                  </a:cubicBezTo>
                  <a:cubicBezTo>
                    <a:pt x="9250" y="22584"/>
                    <a:pt x="9771" y="22476"/>
                    <a:pt x="10300" y="22253"/>
                  </a:cubicBezTo>
                  <a:cubicBezTo>
                    <a:pt x="11400" y="22549"/>
                    <a:pt x="12521" y="22697"/>
                    <a:pt x="13663" y="22697"/>
                  </a:cubicBezTo>
                  <a:cubicBezTo>
                    <a:pt x="14826" y="22697"/>
                    <a:pt x="15989" y="22549"/>
                    <a:pt x="17110" y="22232"/>
                  </a:cubicBezTo>
                  <a:cubicBezTo>
                    <a:pt x="17195" y="22274"/>
                    <a:pt x="17258" y="22316"/>
                    <a:pt x="17343" y="22358"/>
                  </a:cubicBezTo>
                  <a:cubicBezTo>
                    <a:pt x="17917" y="22622"/>
                    <a:pt x="18492" y="22750"/>
                    <a:pt x="18974" y="22750"/>
                  </a:cubicBezTo>
                  <a:cubicBezTo>
                    <a:pt x="19538" y="22750"/>
                    <a:pt x="19975" y="22574"/>
                    <a:pt x="20134" y="22232"/>
                  </a:cubicBezTo>
                  <a:cubicBezTo>
                    <a:pt x="20282" y="21872"/>
                    <a:pt x="20134" y="21428"/>
                    <a:pt x="19775" y="21005"/>
                  </a:cubicBezTo>
                  <a:cubicBezTo>
                    <a:pt x="20959" y="20201"/>
                    <a:pt x="21911" y="19059"/>
                    <a:pt x="22482" y="17748"/>
                  </a:cubicBezTo>
                  <a:lnTo>
                    <a:pt x="22503" y="17748"/>
                  </a:lnTo>
                  <a:cubicBezTo>
                    <a:pt x="24280" y="17748"/>
                    <a:pt x="25443" y="16648"/>
                    <a:pt x="26120" y="15654"/>
                  </a:cubicBezTo>
                  <a:cubicBezTo>
                    <a:pt x="26204" y="15570"/>
                    <a:pt x="26416" y="15231"/>
                    <a:pt x="26246" y="15041"/>
                  </a:cubicBezTo>
                  <a:cubicBezTo>
                    <a:pt x="26175" y="14946"/>
                    <a:pt x="26043" y="14910"/>
                    <a:pt x="25880" y="14910"/>
                  </a:cubicBezTo>
                  <a:cubicBezTo>
                    <a:pt x="25606" y="14910"/>
                    <a:pt x="25248" y="15011"/>
                    <a:pt x="24956" y="15104"/>
                  </a:cubicBezTo>
                  <a:cubicBezTo>
                    <a:pt x="25083" y="14850"/>
                    <a:pt x="25210" y="14512"/>
                    <a:pt x="25062" y="14258"/>
                  </a:cubicBezTo>
                  <a:cubicBezTo>
                    <a:pt x="24948" y="14029"/>
                    <a:pt x="24678" y="13938"/>
                    <a:pt x="24269" y="13938"/>
                  </a:cubicBezTo>
                  <a:cubicBezTo>
                    <a:pt x="24224" y="13938"/>
                    <a:pt x="24179" y="13939"/>
                    <a:pt x="24132" y="13941"/>
                  </a:cubicBezTo>
                  <a:cubicBezTo>
                    <a:pt x="24110" y="13708"/>
                    <a:pt x="24005" y="13497"/>
                    <a:pt x="23835" y="13328"/>
                  </a:cubicBezTo>
                  <a:cubicBezTo>
                    <a:pt x="23669" y="13198"/>
                    <a:pt x="23454" y="13133"/>
                    <a:pt x="23233" y="13133"/>
                  </a:cubicBezTo>
                  <a:cubicBezTo>
                    <a:pt x="23201" y="13133"/>
                    <a:pt x="23169" y="13135"/>
                    <a:pt x="23138" y="13137"/>
                  </a:cubicBezTo>
                  <a:cubicBezTo>
                    <a:pt x="22905" y="10959"/>
                    <a:pt x="21784" y="8992"/>
                    <a:pt x="20367" y="7385"/>
                  </a:cubicBezTo>
                  <a:lnTo>
                    <a:pt x="20388" y="7385"/>
                  </a:lnTo>
                  <a:lnTo>
                    <a:pt x="20430" y="7364"/>
                  </a:lnTo>
                  <a:lnTo>
                    <a:pt x="20452" y="7364"/>
                  </a:lnTo>
                  <a:cubicBezTo>
                    <a:pt x="20430" y="7152"/>
                    <a:pt x="20388" y="6941"/>
                    <a:pt x="20367" y="6750"/>
                  </a:cubicBezTo>
                  <a:cubicBezTo>
                    <a:pt x="20367" y="6729"/>
                    <a:pt x="20367" y="6687"/>
                    <a:pt x="20346" y="6666"/>
                  </a:cubicBezTo>
                  <a:cubicBezTo>
                    <a:pt x="20303" y="6475"/>
                    <a:pt x="20282" y="6285"/>
                    <a:pt x="20219" y="6116"/>
                  </a:cubicBezTo>
                  <a:cubicBezTo>
                    <a:pt x="20219" y="6095"/>
                    <a:pt x="20219" y="6052"/>
                    <a:pt x="20198" y="6031"/>
                  </a:cubicBezTo>
                  <a:cubicBezTo>
                    <a:pt x="20113" y="5693"/>
                    <a:pt x="19986" y="5354"/>
                    <a:pt x="19838" y="5016"/>
                  </a:cubicBezTo>
                  <a:cubicBezTo>
                    <a:pt x="19838" y="4995"/>
                    <a:pt x="19838" y="4995"/>
                    <a:pt x="19817" y="4974"/>
                  </a:cubicBezTo>
                  <a:cubicBezTo>
                    <a:pt x="19754" y="4826"/>
                    <a:pt x="19669" y="4678"/>
                    <a:pt x="19584" y="4530"/>
                  </a:cubicBezTo>
                  <a:lnTo>
                    <a:pt x="19563" y="4487"/>
                  </a:lnTo>
                  <a:cubicBezTo>
                    <a:pt x="19500" y="4360"/>
                    <a:pt x="19415" y="4255"/>
                    <a:pt x="19331" y="4128"/>
                  </a:cubicBezTo>
                  <a:lnTo>
                    <a:pt x="19246" y="4001"/>
                  </a:lnTo>
                  <a:cubicBezTo>
                    <a:pt x="19204" y="3937"/>
                    <a:pt x="19140" y="3853"/>
                    <a:pt x="19077" y="3789"/>
                  </a:cubicBezTo>
                  <a:lnTo>
                    <a:pt x="18971" y="3663"/>
                  </a:lnTo>
                  <a:cubicBezTo>
                    <a:pt x="18929" y="3599"/>
                    <a:pt x="18865" y="3536"/>
                    <a:pt x="18802" y="3472"/>
                  </a:cubicBezTo>
                  <a:cubicBezTo>
                    <a:pt x="18738" y="3409"/>
                    <a:pt x="18738" y="3388"/>
                    <a:pt x="18696" y="3345"/>
                  </a:cubicBezTo>
                  <a:lnTo>
                    <a:pt x="18654" y="3303"/>
                  </a:lnTo>
                  <a:lnTo>
                    <a:pt x="18654" y="3303"/>
                  </a:lnTo>
                  <a:cubicBezTo>
                    <a:pt x="18569" y="3218"/>
                    <a:pt x="18485" y="3134"/>
                    <a:pt x="18421" y="3070"/>
                  </a:cubicBezTo>
                  <a:cubicBezTo>
                    <a:pt x="17300" y="2076"/>
                    <a:pt x="15820" y="1421"/>
                    <a:pt x="14086" y="807"/>
                  </a:cubicBezTo>
                  <a:cubicBezTo>
                    <a:pt x="13705" y="680"/>
                    <a:pt x="13324" y="554"/>
                    <a:pt x="12943" y="427"/>
                  </a:cubicBezTo>
                  <a:cubicBezTo>
                    <a:pt x="12626" y="321"/>
                    <a:pt x="12309" y="236"/>
                    <a:pt x="11992" y="173"/>
                  </a:cubicBezTo>
                  <a:cubicBezTo>
                    <a:pt x="11377" y="58"/>
                    <a:pt x="10756" y="1"/>
                    <a:pt x="10136" y="1"/>
                  </a:cubicBezTo>
                  <a:close/>
                </a:path>
              </a:pathLst>
            </a:custGeom>
            <a:solidFill>
              <a:srgbClr val="A1D0F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56"/>
            <p:cNvSpPr/>
            <p:nvPr/>
          </p:nvSpPr>
          <p:spPr>
            <a:xfrm rot="-821941">
              <a:off x="3189607" y="1124295"/>
              <a:ext cx="1921386" cy="1666711"/>
            </a:xfrm>
            <a:custGeom>
              <a:avLst/>
              <a:gdLst/>
              <a:ahLst/>
              <a:cxnLst/>
              <a:rect l="l" t="t" r="r" b="b"/>
              <a:pathLst>
                <a:path w="28088" h="24365" extrusionOk="0">
                  <a:moveTo>
                    <a:pt x="2840" y="4880"/>
                  </a:moveTo>
                  <a:cubicBezTo>
                    <a:pt x="2929" y="4880"/>
                    <a:pt x="3019" y="4889"/>
                    <a:pt x="3110" y="4908"/>
                  </a:cubicBezTo>
                  <a:lnTo>
                    <a:pt x="3194" y="4908"/>
                  </a:lnTo>
                  <a:lnTo>
                    <a:pt x="3279" y="4929"/>
                  </a:lnTo>
                  <a:lnTo>
                    <a:pt x="3575" y="5035"/>
                  </a:lnTo>
                  <a:lnTo>
                    <a:pt x="3808" y="5331"/>
                  </a:lnTo>
                  <a:cubicBezTo>
                    <a:pt x="3829" y="5352"/>
                    <a:pt x="3850" y="5373"/>
                    <a:pt x="3871" y="5394"/>
                  </a:cubicBezTo>
                  <a:lnTo>
                    <a:pt x="3892" y="5415"/>
                  </a:lnTo>
                  <a:lnTo>
                    <a:pt x="3934" y="5500"/>
                  </a:lnTo>
                  <a:lnTo>
                    <a:pt x="3956" y="5521"/>
                  </a:lnTo>
                  <a:cubicBezTo>
                    <a:pt x="3977" y="5542"/>
                    <a:pt x="3977" y="5563"/>
                    <a:pt x="3998" y="5584"/>
                  </a:cubicBezTo>
                  <a:lnTo>
                    <a:pt x="3998" y="5648"/>
                  </a:lnTo>
                  <a:cubicBezTo>
                    <a:pt x="4019" y="5648"/>
                    <a:pt x="4019" y="5669"/>
                    <a:pt x="4040" y="5711"/>
                  </a:cubicBezTo>
                  <a:lnTo>
                    <a:pt x="4040" y="5754"/>
                  </a:lnTo>
                  <a:cubicBezTo>
                    <a:pt x="4061" y="5775"/>
                    <a:pt x="4061" y="5796"/>
                    <a:pt x="4061" y="5817"/>
                  </a:cubicBezTo>
                  <a:lnTo>
                    <a:pt x="4061" y="5859"/>
                  </a:lnTo>
                  <a:lnTo>
                    <a:pt x="4061" y="5923"/>
                  </a:lnTo>
                  <a:lnTo>
                    <a:pt x="4061" y="5986"/>
                  </a:lnTo>
                  <a:lnTo>
                    <a:pt x="4061" y="6050"/>
                  </a:lnTo>
                  <a:lnTo>
                    <a:pt x="4061" y="6219"/>
                  </a:lnTo>
                  <a:lnTo>
                    <a:pt x="4061" y="6282"/>
                  </a:lnTo>
                  <a:lnTo>
                    <a:pt x="4061" y="6346"/>
                  </a:lnTo>
                  <a:cubicBezTo>
                    <a:pt x="4040" y="6367"/>
                    <a:pt x="4040" y="6388"/>
                    <a:pt x="4040" y="6409"/>
                  </a:cubicBezTo>
                  <a:lnTo>
                    <a:pt x="4040" y="6452"/>
                  </a:lnTo>
                  <a:cubicBezTo>
                    <a:pt x="4040" y="6494"/>
                    <a:pt x="4019" y="6536"/>
                    <a:pt x="4019" y="6557"/>
                  </a:cubicBezTo>
                  <a:lnTo>
                    <a:pt x="3998" y="6600"/>
                  </a:lnTo>
                  <a:cubicBezTo>
                    <a:pt x="3977" y="6663"/>
                    <a:pt x="3956" y="6705"/>
                    <a:pt x="3913" y="6748"/>
                  </a:cubicBezTo>
                  <a:lnTo>
                    <a:pt x="3913" y="6790"/>
                  </a:lnTo>
                  <a:cubicBezTo>
                    <a:pt x="3871" y="6832"/>
                    <a:pt x="3850" y="6875"/>
                    <a:pt x="3808" y="6917"/>
                  </a:cubicBezTo>
                  <a:lnTo>
                    <a:pt x="3786" y="6938"/>
                  </a:lnTo>
                  <a:cubicBezTo>
                    <a:pt x="3765" y="6980"/>
                    <a:pt x="3723" y="7001"/>
                    <a:pt x="3702" y="7044"/>
                  </a:cubicBezTo>
                  <a:lnTo>
                    <a:pt x="3660" y="7065"/>
                  </a:lnTo>
                  <a:cubicBezTo>
                    <a:pt x="3617" y="7107"/>
                    <a:pt x="3575" y="7128"/>
                    <a:pt x="3533" y="7171"/>
                  </a:cubicBezTo>
                  <a:lnTo>
                    <a:pt x="3511" y="7192"/>
                  </a:lnTo>
                  <a:cubicBezTo>
                    <a:pt x="3469" y="7213"/>
                    <a:pt x="3427" y="7234"/>
                    <a:pt x="3385" y="7255"/>
                  </a:cubicBezTo>
                  <a:lnTo>
                    <a:pt x="3363" y="7276"/>
                  </a:lnTo>
                  <a:cubicBezTo>
                    <a:pt x="3300" y="7298"/>
                    <a:pt x="3258" y="7319"/>
                    <a:pt x="3194" y="7319"/>
                  </a:cubicBezTo>
                  <a:lnTo>
                    <a:pt x="3173" y="7319"/>
                  </a:lnTo>
                  <a:cubicBezTo>
                    <a:pt x="3131" y="7340"/>
                    <a:pt x="3067" y="7361"/>
                    <a:pt x="3025" y="7361"/>
                  </a:cubicBezTo>
                  <a:lnTo>
                    <a:pt x="2665" y="7361"/>
                  </a:lnTo>
                  <a:lnTo>
                    <a:pt x="2581" y="7319"/>
                  </a:lnTo>
                  <a:lnTo>
                    <a:pt x="2433" y="7319"/>
                  </a:lnTo>
                  <a:lnTo>
                    <a:pt x="2369" y="7298"/>
                  </a:lnTo>
                  <a:lnTo>
                    <a:pt x="2242" y="7234"/>
                  </a:lnTo>
                  <a:lnTo>
                    <a:pt x="2200" y="7213"/>
                  </a:lnTo>
                  <a:cubicBezTo>
                    <a:pt x="2158" y="7192"/>
                    <a:pt x="2137" y="7192"/>
                    <a:pt x="2116" y="7171"/>
                  </a:cubicBezTo>
                  <a:lnTo>
                    <a:pt x="2031" y="7107"/>
                  </a:lnTo>
                  <a:lnTo>
                    <a:pt x="1798" y="6832"/>
                  </a:lnTo>
                  <a:lnTo>
                    <a:pt x="1756" y="6790"/>
                  </a:lnTo>
                  <a:lnTo>
                    <a:pt x="1735" y="6748"/>
                  </a:lnTo>
                  <a:cubicBezTo>
                    <a:pt x="1714" y="6726"/>
                    <a:pt x="1714" y="6705"/>
                    <a:pt x="1693" y="6684"/>
                  </a:cubicBezTo>
                  <a:lnTo>
                    <a:pt x="1671" y="6642"/>
                  </a:lnTo>
                  <a:cubicBezTo>
                    <a:pt x="1671" y="6621"/>
                    <a:pt x="1650" y="6600"/>
                    <a:pt x="1650" y="6578"/>
                  </a:cubicBezTo>
                  <a:lnTo>
                    <a:pt x="1629" y="6536"/>
                  </a:lnTo>
                  <a:cubicBezTo>
                    <a:pt x="1629" y="6515"/>
                    <a:pt x="1608" y="6494"/>
                    <a:pt x="1608" y="6473"/>
                  </a:cubicBezTo>
                  <a:lnTo>
                    <a:pt x="1608" y="6430"/>
                  </a:lnTo>
                  <a:lnTo>
                    <a:pt x="1587" y="6346"/>
                  </a:lnTo>
                  <a:lnTo>
                    <a:pt x="1587" y="6303"/>
                  </a:lnTo>
                  <a:lnTo>
                    <a:pt x="1587" y="6240"/>
                  </a:lnTo>
                  <a:lnTo>
                    <a:pt x="1587" y="6198"/>
                  </a:lnTo>
                  <a:cubicBezTo>
                    <a:pt x="1587" y="6182"/>
                    <a:pt x="1587" y="6156"/>
                    <a:pt x="1587" y="6134"/>
                  </a:cubicBezTo>
                  <a:cubicBezTo>
                    <a:pt x="1587" y="6092"/>
                    <a:pt x="1587" y="6071"/>
                    <a:pt x="1587" y="6050"/>
                  </a:cubicBezTo>
                  <a:lnTo>
                    <a:pt x="1587" y="6007"/>
                  </a:lnTo>
                  <a:lnTo>
                    <a:pt x="1587" y="5923"/>
                  </a:lnTo>
                  <a:lnTo>
                    <a:pt x="1587" y="5902"/>
                  </a:lnTo>
                  <a:cubicBezTo>
                    <a:pt x="1608" y="5838"/>
                    <a:pt x="1629" y="5754"/>
                    <a:pt x="1650" y="5690"/>
                  </a:cubicBezTo>
                  <a:cubicBezTo>
                    <a:pt x="1849" y="5185"/>
                    <a:pt x="2324" y="4880"/>
                    <a:pt x="2840" y="4880"/>
                  </a:cubicBezTo>
                  <a:close/>
                  <a:moveTo>
                    <a:pt x="10922" y="1586"/>
                  </a:moveTo>
                  <a:cubicBezTo>
                    <a:pt x="11491" y="1586"/>
                    <a:pt x="12062" y="1636"/>
                    <a:pt x="12627" y="1735"/>
                  </a:cubicBezTo>
                  <a:cubicBezTo>
                    <a:pt x="12902" y="1799"/>
                    <a:pt x="13198" y="1862"/>
                    <a:pt x="13473" y="1968"/>
                  </a:cubicBezTo>
                  <a:cubicBezTo>
                    <a:pt x="13854" y="2095"/>
                    <a:pt x="14234" y="2222"/>
                    <a:pt x="14615" y="2349"/>
                  </a:cubicBezTo>
                  <a:cubicBezTo>
                    <a:pt x="16074" y="2856"/>
                    <a:pt x="17576" y="3469"/>
                    <a:pt x="18654" y="4442"/>
                  </a:cubicBezTo>
                  <a:cubicBezTo>
                    <a:pt x="18739" y="4506"/>
                    <a:pt x="18781" y="4569"/>
                    <a:pt x="18845" y="4633"/>
                  </a:cubicBezTo>
                  <a:lnTo>
                    <a:pt x="18866" y="4654"/>
                  </a:lnTo>
                  <a:lnTo>
                    <a:pt x="18908" y="4675"/>
                  </a:lnTo>
                  <a:lnTo>
                    <a:pt x="19014" y="4802"/>
                  </a:lnTo>
                  <a:lnTo>
                    <a:pt x="19183" y="4950"/>
                  </a:lnTo>
                  <a:lnTo>
                    <a:pt x="19268" y="5056"/>
                  </a:lnTo>
                  <a:cubicBezTo>
                    <a:pt x="19310" y="5119"/>
                    <a:pt x="19374" y="5183"/>
                    <a:pt x="19416" y="5246"/>
                  </a:cubicBezTo>
                  <a:lnTo>
                    <a:pt x="19458" y="5288"/>
                  </a:lnTo>
                  <a:lnTo>
                    <a:pt x="19479" y="5352"/>
                  </a:lnTo>
                  <a:cubicBezTo>
                    <a:pt x="19564" y="5458"/>
                    <a:pt x="19627" y="5563"/>
                    <a:pt x="19691" y="5669"/>
                  </a:cubicBezTo>
                  <a:lnTo>
                    <a:pt x="19712" y="5690"/>
                  </a:lnTo>
                  <a:cubicBezTo>
                    <a:pt x="19775" y="5817"/>
                    <a:pt x="19839" y="5965"/>
                    <a:pt x="19902" y="6092"/>
                  </a:cubicBezTo>
                  <a:lnTo>
                    <a:pt x="19902" y="6134"/>
                  </a:lnTo>
                  <a:cubicBezTo>
                    <a:pt x="20050" y="6409"/>
                    <a:pt x="20156" y="6705"/>
                    <a:pt x="20220" y="7023"/>
                  </a:cubicBezTo>
                  <a:lnTo>
                    <a:pt x="20241" y="7086"/>
                  </a:lnTo>
                  <a:cubicBezTo>
                    <a:pt x="20283" y="7255"/>
                    <a:pt x="20325" y="7403"/>
                    <a:pt x="20346" y="7572"/>
                  </a:cubicBezTo>
                  <a:lnTo>
                    <a:pt x="20368" y="7678"/>
                  </a:lnTo>
                  <a:lnTo>
                    <a:pt x="20368" y="7699"/>
                  </a:lnTo>
                  <a:lnTo>
                    <a:pt x="19902" y="7974"/>
                  </a:lnTo>
                  <a:lnTo>
                    <a:pt x="20537" y="8693"/>
                  </a:lnTo>
                  <a:cubicBezTo>
                    <a:pt x="21573" y="9878"/>
                    <a:pt x="22863" y="11739"/>
                    <a:pt x="23117" y="14023"/>
                  </a:cubicBezTo>
                  <a:lnTo>
                    <a:pt x="23202" y="14763"/>
                  </a:lnTo>
                  <a:lnTo>
                    <a:pt x="23942" y="14721"/>
                  </a:lnTo>
                  <a:lnTo>
                    <a:pt x="24069" y="14721"/>
                  </a:lnTo>
                  <a:cubicBezTo>
                    <a:pt x="24090" y="14742"/>
                    <a:pt x="24090" y="14784"/>
                    <a:pt x="24090" y="14806"/>
                  </a:cubicBezTo>
                  <a:lnTo>
                    <a:pt x="24174" y="15588"/>
                  </a:lnTo>
                  <a:lnTo>
                    <a:pt x="24936" y="15525"/>
                  </a:lnTo>
                  <a:lnTo>
                    <a:pt x="25020" y="15525"/>
                  </a:lnTo>
                  <a:lnTo>
                    <a:pt x="24026" y="17343"/>
                  </a:lnTo>
                  <a:lnTo>
                    <a:pt x="25570" y="16794"/>
                  </a:lnTo>
                  <a:lnTo>
                    <a:pt x="25570" y="16794"/>
                  </a:lnTo>
                  <a:cubicBezTo>
                    <a:pt x="24957" y="17407"/>
                    <a:pt x="24132" y="17766"/>
                    <a:pt x="23286" y="17766"/>
                  </a:cubicBezTo>
                  <a:lnTo>
                    <a:pt x="22715" y="17745"/>
                  </a:lnTo>
                  <a:lnTo>
                    <a:pt x="22525" y="18253"/>
                  </a:lnTo>
                  <a:cubicBezTo>
                    <a:pt x="22017" y="19437"/>
                    <a:pt x="21192" y="20452"/>
                    <a:pt x="20135" y="21171"/>
                  </a:cubicBezTo>
                  <a:lnTo>
                    <a:pt x="19416" y="21679"/>
                  </a:lnTo>
                  <a:lnTo>
                    <a:pt x="19987" y="22356"/>
                  </a:lnTo>
                  <a:cubicBezTo>
                    <a:pt x="20093" y="22462"/>
                    <a:pt x="20156" y="22567"/>
                    <a:pt x="20220" y="22715"/>
                  </a:cubicBezTo>
                  <a:cubicBezTo>
                    <a:pt x="20150" y="22746"/>
                    <a:pt x="20015" y="22772"/>
                    <a:pt x="19831" y="22772"/>
                  </a:cubicBezTo>
                  <a:cubicBezTo>
                    <a:pt x="19512" y="22772"/>
                    <a:pt x="19043" y="22695"/>
                    <a:pt x="18506" y="22440"/>
                  </a:cubicBezTo>
                  <a:lnTo>
                    <a:pt x="18295" y="22356"/>
                  </a:lnTo>
                  <a:lnTo>
                    <a:pt x="18020" y="22208"/>
                  </a:lnTo>
                  <a:lnTo>
                    <a:pt x="17682" y="22292"/>
                  </a:lnTo>
                  <a:cubicBezTo>
                    <a:pt x="16624" y="22570"/>
                    <a:pt x="15540" y="22707"/>
                    <a:pt x="14456" y="22707"/>
                  </a:cubicBezTo>
                  <a:cubicBezTo>
                    <a:pt x="13394" y="22707"/>
                    <a:pt x="12331" y="22575"/>
                    <a:pt x="11294" y="22314"/>
                  </a:cubicBezTo>
                  <a:lnTo>
                    <a:pt x="11041" y="22229"/>
                  </a:lnTo>
                  <a:lnTo>
                    <a:pt x="10766" y="22335"/>
                  </a:lnTo>
                  <a:cubicBezTo>
                    <a:pt x="10289" y="22541"/>
                    <a:pt x="9875" y="22606"/>
                    <a:pt x="9581" y="22606"/>
                  </a:cubicBezTo>
                  <a:cubicBezTo>
                    <a:pt x="9393" y="22606"/>
                    <a:pt x="9254" y="22579"/>
                    <a:pt x="9180" y="22546"/>
                  </a:cubicBezTo>
                  <a:cubicBezTo>
                    <a:pt x="9201" y="22504"/>
                    <a:pt x="9222" y="22440"/>
                    <a:pt x="9243" y="22398"/>
                  </a:cubicBezTo>
                  <a:lnTo>
                    <a:pt x="9624" y="21742"/>
                  </a:lnTo>
                  <a:lnTo>
                    <a:pt x="8968" y="21341"/>
                  </a:lnTo>
                  <a:cubicBezTo>
                    <a:pt x="8482" y="21023"/>
                    <a:pt x="8016" y="20664"/>
                    <a:pt x="7614" y="20241"/>
                  </a:cubicBezTo>
                  <a:lnTo>
                    <a:pt x="7424" y="20051"/>
                  </a:lnTo>
                  <a:lnTo>
                    <a:pt x="7149" y="20029"/>
                  </a:lnTo>
                  <a:cubicBezTo>
                    <a:pt x="6176" y="19860"/>
                    <a:pt x="5288" y="19331"/>
                    <a:pt x="4675" y="18549"/>
                  </a:cubicBezTo>
                  <a:lnTo>
                    <a:pt x="4675" y="18549"/>
                  </a:lnTo>
                  <a:lnTo>
                    <a:pt x="6578" y="19289"/>
                  </a:lnTo>
                  <a:lnTo>
                    <a:pt x="6578" y="19289"/>
                  </a:lnTo>
                  <a:lnTo>
                    <a:pt x="5626" y="17428"/>
                  </a:lnTo>
                  <a:cubicBezTo>
                    <a:pt x="5584" y="17365"/>
                    <a:pt x="5563" y="17301"/>
                    <a:pt x="5542" y="17217"/>
                  </a:cubicBezTo>
                  <a:lnTo>
                    <a:pt x="5859" y="17005"/>
                  </a:lnTo>
                  <a:lnTo>
                    <a:pt x="5774" y="16497"/>
                  </a:lnTo>
                  <a:cubicBezTo>
                    <a:pt x="5669" y="15926"/>
                    <a:pt x="5626" y="15355"/>
                    <a:pt x="5626" y="14763"/>
                  </a:cubicBezTo>
                  <a:cubicBezTo>
                    <a:pt x="5648" y="13092"/>
                    <a:pt x="6134" y="11443"/>
                    <a:pt x="7022" y="10005"/>
                  </a:cubicBezTo>
                  <a:lnTo>
                    <a:pt x="7234" y="9645"/>
                  </a:lnTo>
                  <a:lnTo>
                    <a:pt x="7043" y="9264"/>
                  </a:lnTo>
                  <a:lnTo>
                    <a:pt x="7043" y="9222"/>
                  </a:lnTo>
                  <a:cubicBezTo>
                    <a:pt x="7022" y="9180"/>
                    <a:pt x="7001" y="9138"/>
                    <a:pt x="7001" y="9074"/>
                  </a:cubicBezTo>
                  <a:lnTo>
                    <a:pt x="7001" y="9053"/>
                  </a:lnTo>
                  <a:lnTo>
                    <a:pt x="7001" y="8968"/>
                  </a:lnTo>
                  <a:lnTo>
                    <a:pt x="7001" y="8926"/>
                  </a:lnTo>
                  <a:lnTo>
                    <a:pt x="7001" y="8841"/>
                  </a:lnTo>
                  <a:lnTo>
                    <a:pt x="7001" y="8799"/>
                  </a:lnTo>
                  <a:lnTo>
                    <a:pt x="7001" y="8630"/>
                  </a:lnTo>
                  <a:lnTo>
                    <a:pt x="7001" y="8440"/>
                  </a:lnTo>
                  <a:lnTo>
                    <a:pt x="7001" y="8376"/>
                  </a:lnTo>
                  <a:cubicBezTo>
                    <a:pt x="7001" y="8292"/>
                    <a:pt x="7022" y="8207"/>
                    <a:pt x="7022" y="8143"/>
                  </a:cubicBezTo>
                  <a:cubicBezTo>
                    <a:pt x="7043" y="8059"/>
                    <a:pt x="7065" y="7974"/>
                    <a:pt x="7086" y="7869"/>
                  </a:cubicBezTo>
                  <a:lnTo>
                    <a:pt x="7107" y="7805"/>
                  </a:lnTo>
                  <a:cubicBezTo>
                    <a:pt x="7149" y="7699"/>
                    <a:pt x="7170" y="7615"/>
                    <a:pt x="7213" y="7488"/>
                  </a:cubicBezTo>
                  <a:cubicBezTo>
                    <a:pt x="7255" y="7382"/>
                    <a:pt x="7297" y="7255"/>
                    <a:pt x="7340" y="7149"/>
                  </a:cubicBezTo>
                  <a:cubicBezTo>
                    <a:pt x="7340" y="7107"/>
                    <a:pt x="7340" y="7107"/>
                    <a:pt x="7361" y="7023"/>
                  </a:cubicBezTo>
                  <a:cubicBezTo>
                    <a:pt x="7403" y="6959"/>
                    <a:pt x="7424" y="6832"/>
                    <a:pt x="7424" y="6790"/>
                  </a:cubicBezTo>
                  <a:cubicBezTo>
                    <a:pt x="7445" y="6748"/>
                    <a:pt x="7445" y="6748"/>
                    <a:pt x="7466" y="6663"/>
                  </a:cubicBezTo>
                  <a:cubicBezTo>
                    <a:pt x="7466" y="6600"/>
                    <a:pt x="7488" y="6515"/>
                    <a:pt x="7488" y="6430"/>
                  </a:cubicBezTo>
                  <a:lnTo>
                    <a:pt x="7488" y="6346"/>
                  </a:lnTo>
                  <a:cubicBezTo>
                    <a:pt x="7509" y="6261"/>
                    <a:pt x="7509" y="6177"/>
                    <a:pt x="7509" y="6092"/>
                  </a:cubicBezTo>
                  <a:lnTo>
                    <a:pt x="7509" y="6029"/>
                  </a:lnTo>
                  <a:lnTo>
                    <a:pt x="7509" y="5859"/>
                  </a:lnTo>
                  <a:lnTo>
                    <a:pt x="8164" y="5986"/>
                  </a:lnTo>
                  <a:lnTo>
                    <a:pt x="8164" y="5986"/>
                  </a:lnTo>
                  <a:lnTo>
                    <a:pt x="7488" y="5563"/>
                  </a:lnTo>
                  <a:cubicBezTo>
                    <a:pt x="7466" y="5479"/>
                    <a:pt x="7445" y="5394"/>
                    <a:pt x="7424" y="5331"/>
                  </a:cubicBezTo>
                  <a:cubicBezTo>
                    <a:pt x="7424" y="5288"/>
                    <a:pt x="7403" y="5267"/>
                    <a:pt x="7403" y="5246"/>
                  </a:cubicBezTo>
                  <a:cubicBezTo>
                    <a:pt x="7382" y="5140"/>
                    <a:pt x="7340" y="5056"/>
                    <a:pt x="7297" y="4950"/>
                  </a:cubicBezTo>
                  <a:lnTo>
                    <a:pt x="7276" y="4908"/>
                  </a:lnTo>
                  <a:cubicBezTo>
                    <a:pt x="7234" y="4844"/>
                    <a:pt x="7191" y="4760"/>
                    <a:pt x="7149" y="4696"/>
                  </a:cubicBezTo>
                  <a:lnTo>
                    <a:pt x="7107" y="4633"/>
                  </a:lnTo>
                  <a:cubicBezTo>
                    <a:pt x="7065" y="4569"/>
                    <a:pt x="7022" y="4506"/>
                    <a:pt x="6980" y="4464"/>
                  </a:cubicBezTo>
                  <a:lnTo>
                    <a:pt x="6938" y="4400"/>
                  </a:lnTo>
                  <a:cubicBezTo>
                    <a:pt x="6874" y="4337"/>
                    <a:pt x="6811" y="4273"/>
                    <a:pt x="6747" y="4210"/>
                  </a:cubicBezTo>
                  <a:lnTo>
                    <a:pt x="6705" y="4167"/>
                  </a:lnTo>
                  <a:cubicBezTo>
                    <a:pt x="6642" y="4125"/>
                    <a:pt x="6599" y="4083"/>
                    <a:pt x="6536" y="4041"/>
                  </a:cubicBezTo>
                  <a:lnTo>
                    <a:pt x="6494" y="3998"/>
                  </a:lnTo>
                  <a:cubicBezTo>
                    <a:pt x="6430" y="3956"/>
                    <a:pt x="6367" y="3914"/>
                    <a:pt x="6282" y="3871"/>
                  </a:cubicBezTo>
                  <a:cubicBezTo>
                    <a:pt x="6197" y="3808"/>
                    <a:pt x="6113" y="3766"/>
                    <a:pt x="6028" y="3744"/>
                  </a:cubicBezTo>
                  <a:lnTo>
                    <a:pt x="5965" y="3723"/>
                  </a:lnTo>
                  <a:cubicBezTo>
                    <a:pt x="5901" y="3702"/>
                    <a:pt x="5838" y="3681"/>
                    <a:pt x="5753" y="3660"/>
                  </a:cubicBezTo>
                  <a:lnTo>
                    <a:pt x="5690" y="3660"/>
                  </a:lnTo>
                  <a:cubicBezTo>
                    <a:pt x="5626" y="3639"/>
                    <a:pt x="5563" y="3639"/>
                    <a:pt x="5500" y="3639"/>
                  </a:cubicBezTo>
                  <a:lnTo>
                    <a:pt x="5373" y="3639"/>
                  </a:lnTo>
                  <a:cubicBezTo>
                    <a:pt x="5267" y="3639"/>
                    <a:pt x="5161" y="3660"/>
                    <a:pt x="5055" y="3681"/>
                  </a:cubicBezTo>
                  <a:lnTo>
                    <a:pt x="4992" y="3702"/>
                  </a:lnTo>
                  <a:lnTo>
                    <a:pt x="4823" y="3744"/>
                  </a:lnTo>
                  <a:cubicBezTo>
                    <a:pt x="5267" y="3258"/>
                    <a:pt x="6388" y="2539"/>
                    <a:pt x="7953" y="2052"/>
                  </a:cubicBezTo>
                  <a:cubicBezTo>
                    <a:pt x="8912" y="1742"/>
                    <a:pt x="9915" y="1586"/>
                    <a:pt x="10922" y="1586"/>
                  </a:cubicBezTo>
                  <a:close/>
                  <a:moveTo>
                    <a:pt x="10959" y="0"/>
                  </a:moveTo>
                  <a:cubicBezTo>
                    <a:pt x="9776" y="0"/>
                    <a:pt x="8595" y="184"/>
                    <a:pt x="7466" y="551"/>
                  </a:cubicBezTo>
                  <a:cubicBezTo>
                    <a:pt x="5774" y="1080"/>
                    <a:pt x="4231" y="1968"/>
                    <a:pt x="3554" y="2814"/>
                  </a:cubicBezTo>
                  <a:cubicBezTo>
                    <a:pt x="3427" y="2962"/>
                    <a:pt x="3300" y="3131"/>
                    <a:pt x="3194" y="3279"/>
                  </a:cubicBezTo>
                  <a:cubicBezTo>
                    <a:pt x="3082" y="3266"/>
                    <a:pt x="2970" y="3259"/>
                    <a:pt x="2857" y="3259"/>
                  </a:cubicBezTo>
                  <a:cubicBezTo>
                    <a:pt x="2248" y="3259"/>
                    <a:pt x="1643" y="3451"/>
                    <a:pt x="1143" y="3808"/>
                  </a:cubicBezTo>
                  <a:cubicBezTo>
                    <a:pt x="699" y="4125"/>
                    <a:pt x="360" y="4569"/>
                    <a:pt x="170" y="5098"/>
                  </a:cubicBezTo>
                  <a:cubicBezTo>
                    <a:pt x="106" y="5246"/>
                    <a:pt x="64" y="5394"/>
                    <a:pt x="43" y="5563"/>
                  </a:cubicBezTo>
                  <a:lnTo>
                    <a:pt x="43" y="5606"/>
                  </a:lnTo>
                  <a:cubicBezTo>
                    <a:pt x="22" y="5690"/>
                    <a:pt x="1" y="5754"/>
                    <a:pt x="1" y="5838"/>
                  </a:cubicBezTo>
                  <a:lnTo>
                    <a:pt x="1" y="5881"/>
                  </a:lnTo>
                  <a:lnTo>
                    <a:pt x="1" y="6092"/>
                  </a:lnTo>
                  <a:lnTo>
                    <a:pt x="1" y="6155"/>
                  </a:lnTo>
                  <a:lnTo>
                    <a:pt x="1" y="6346"/>
                  </a:lnTo>
                  <a:cubicBezTo>
                    <a:pt x="1" y="6367"/>
                    <a:pt x="1" y="6409"/>
                    <a:pt x="1" y="6430"/>
                  </a:cubicBezTo>
                  <a:lnTo>
                    <a:pt x="22" y="6600"/>
                  </a:lnTo>
                  <a:cubicBezTo>
                    <a:pt x="43" y="6621"/>
                    <a:pt x="43" y="6642"/>
                    <a:pt x="43" y="6684"/>
                  </a:cubicBezTo>
                  <a:cubicBezTo>
                    <a:pt x="64" y="6748"/>
                    <a:pt x="85" y="6811"/>
                    <a:pt x="85" y="6853"/>
                  </a:cubicBezTo>
                  <a:cubicBezTo>
                    <a:pt x="85" y="6875"/>
                    <a:pt x="106" y="6896"/>
                    <a:pt x="106" y="6959"/>
                  </a:cubicBezTo>
                  <a:cubicBezTo>
                    <a:pt x="128" y="7001"/>
                    <a:pt x="149" y="7044"/>
                    <a:pt x="170" y="7107"/>
                  </a:cubicBezTo>
                  <a:lnTo>
                    <a:pt x="212" y="7192"/>
                  </a:lnTo>
                  <a:cubicBezTo>
                    <a:pt x="212" y="7255"/>
                    <a:pt x="254" y="7298"/>
                    <a:pt x="254" y="7340"/>
                  </a:cubicBezTo>
                  <a:cubicBezTo>
                    <a:pt x="276" y="7382"/>
                    <a:pt x="297" y="7403"/>
                    <a:pt x="318" y="7446"/>
                  </a:cubicBezTo>
                  <a:lnTo>
                    <a:pt x="381" y="7572"/>
                  </a:lnTo>
                  <a:lnTo>
                    <a:pt x="466" y="7678"/>
                  </a:lnTo>
                  <a:lnTo>
                    <a:pt x="529" y="7784"/>
                  </a:lnTo>
                  <a:cubicBezTo>
                    <a:pt x="551" y="7826"/>
                    <a:pt x="572" y="7847"/>
                    <a:pt x="614" y="7911"/>
                  </a:cubicBezTo>
                  <a:cubicBezTo>
                    <a:pt x="656" y="7932"/>
                    <a:pt x="677" y="7974"/>
                    <a:pt x="699" y="7995"/>
                  </a:cubicBezTo>
                  <a:cubicBezTo>
                    <a:pt x="720" y="8038"/>
                    <a:pt x="741" y="8059"/>
                    <a:pt x="804" y="8101"/>
                  </a:cubicBezTo>
                  <a:cubicBezTo>
                    <a:pt x="825" y="8143"/>
                    <a:pt x="847" y="8165"/>
                    <a:pt x="889" y="8186"/>
                  </a:cubicBezTo>
                  <a:cubicBezTo>
                    <a:pt x="910" y="8228"/>
                    <a:pt x="952" y="8249"/>
                    <a:pt x="974" y="8270"/>
                  </a:cubicBezTo>
                  <a:lnTo>
                    <a:pt x="1016" y="8292"/>
                  </a:lnTo>
                  <a:cubicBezTo>
                    <a:pt x="1037" y="8334"/>
                    <a:pt x="1058" y="8334"/>
                    <a:pt x="1079" y="8376"/>
                  </a:cubicBezTo>
                  <a:cubicBezTo>
                    <a:pt x="1122" y="8397"/>
                    <a:pt x="1164" y="8418"/>
                    <a:pt x="1206" y="8461"/>
                  </a:cubicBezTo>
                  <a:lnTo>
                    <a:pt x="1227" y="8482"/>
                  </a:lnTo>
                  <a:lnTo>
                    <a:pt x="1312" y="8524"/>
                  </a:lnTo>
                  <a:cubicBezTo>
                    <a:pt x="1354" y="8566"/>
                    <a:pt x="1397" y="8588"/>
                    <a:pt x="1439" y="8609"/>
                  </a:cubicBezTo>
                  <a:lnTo>
                    <a:pt x="1481" y="8630"/>
                  </a:lnTo>
                  <a:lnTo>
                    <a:pt x="1566" y="8672"/>
                  </a:lnTo>
                  <a:cubicBezTo>
                    <a:pt x="1650" y="8715"/>
                    <a:pt x="1756" y="8757"/>
                    <a:pt x="1820" y="8778"/>
                  </a:cubicBezTo>
                  <a:cubicBezTo>
                    <a:pt x="1883" y="8820"/>
                    <a:pt x="1968" y="8841"/>
                    <a:pt x="2052" y="8863"/>
                  </a:cubicBezTo>
                  <a:lnTo>
                    <a:pt x="2094" y="8863"/>
                  </a:lnTo>
                  <a:lnTo>
                    <a:pt x="2179" y="8884"/>
                  </a:lnTo>
                  <a:lnTo>
                    <a:pt x="2264" y="8905"/>
                  </a:lnTo>
                  <a:lnTo>
                    <a:pt x="2348" y="8926"/>
                  </a:lnTo>
                  <a:lnTo>
                    <a:pt x="2433" y="8968"/>
                  </a:lnTo>
                  <a:lnTo>
                    <a:pt x="2898" y="8968"/>
                  </a:lnTo>
                  <a:cubicBezTo>
                    <a:pt x="3004" y="8947"/>
                    <a:pt x="3110" y="8947"/>
                    <a:pt x="3215" y="8926"/>
                  </a:cubicBezTo>
                  <a:lnTo>
                    <a:pt x="3300" y="8926"/>
                  </a:lnTo>
                  <a:cubicBezTo>
                    <a:pt x="3406" y="8905"/>
                    <a:pt x="3490" y="8884"/>
                    <a:pt x="3617" y="8863"/>
                  </a:cubicBezTo>
                  <a:lnTo>
                    <a:pt x="3681" y="8841"/>
                  </a:lnTo>
                  <a:cubicBezTo>
                    <a:pt x="3786" y="8799"/>
                    <a:pt x="3913" y="8757"/>
                    <a:pt x="4019" y="8715"/>
                  </a:cubicBezTo>
                  <a:lnTo>
                    <a:pt x="4082" y="8672"/>
                  </a:lnTo>
                  <a:cubicBezTo>
                    <a:pt x="4167" y="8630"/>
                    <a:pt x="4273" y="8566"/>
                    <a:pt x="4357" y="8524"/>
                  </a:cubicBezTo>
                  <a:lnTo>
                    <a:pt x="4421" y="8482"/>
                  </a:lnTo>
                  <a:cubicBezTo>
                    <a:pt x="4527" y="8418"/>
                    <a:pt x="4611" y="8334"/>
                    <a:pt x="4717" y="8249"/>
                  </a:cubicBezTo>
                  <a:lnTo>
                    <a:pt x="4780" y="8207"/>
                  </a:lnTo>
                  <a:cubicBezTo>
                    <a:pt x="4844" y="8122"/>
                    <a:pt x="4928" y="8038"/>
                    <a:pt x="4992" y="7974"/>
                  </a:cubicBezTo>
                  <a:cubicBezTo>
                    <a:pt x="5034" y="7953"/>
                    <a:pt x="5055" y="7932"/>
                    <a:pt x="5077" y="7911"/>
                  </a:cubicBezTo>
                  <a:cubicBezTo>
                    <a:pt x="5161" y="7805"/>
                    <a:pt x="5246" y="7699"/>
                    <a:pt x="5309" y="7594"/>
                  </a:cubicBezTo>
                  <a:cubicBezTo>
                    <a:pt x="5309" y="7572"/>
                    <a:pt x="5330" y="7551"/>
                    <a:pt x="5351" y="7530"/>
                  </a:cubicBezTo>
                  <a:cubicBezTo>
                    <a:pt x="5394" y="7424"/>
                    <a:pt x="5436" y="7340"/>
                    <a:pt x="5478" y="7234"/>
                  </a:cubicBezTo>
                  <a:lnTo>
                    <a:pt x="5542" y="7149"/>
                  </a:lnTo>
                  <a:cubicBezTo>
                    <a:pt x="5563" y="7065"/>
                    <a:pt x="5584" y="6959"/>
                    <a:pt x="5626" y="6875"/>
                  </a:cubicBezTo>
                  <a:cubicBezTo>
                    <a:pt x="5626" y="6853"/>
                    <a:pt x="5626" y="6832"/>
                    <a:pt x="5648" y="6790"/>
                  </a:cubicBezTo>
                  <a:cubicBezTo>
                    <a:pt x="5648" y="6726"/>
                    <a:pt x="5669" y="6642"/>
                    <a:pt x="5690" y="6600"/>
                  </a:cubicBezTo>
                  <a:cubicBezTo>
                    <a:pt x="5690" y="6578"/>
                    <a:pt x="5669" y="6557"/>
                    <a:pt x="5690" y="6494"/>
                  </a:cubicBezTo>
                  <a:cubicBezTo>
                    <a:pt x="5711" y="6452"/>
                    <a:pt x="5711" y="6367"/>
                    <a:pt x="5711" y="6346"/>
                  </a:cubicBezTo>
                  <a:lnTo>
                    <a:pt x="5711" y="6240"/>
                  </a:lnTo>
                  <a:lnTo>
                    <a:pt x="5711" y="6219"/>
                  </a:lnTo>
                  <a:lnTo>
                    <a:pt x="5711" y="6113"/>
                  </a:lnTo>
                  <a:lnTo>
                    <a:pt x="5711" y="6050"/>
                  </a:lnTo>
                  <a:lnTo>
                    <a:pt x="5711" y="5923"/>
                  </a:lnTo>
                  <a:lnTo>
                    <a:pt x="5711" y="5775"/>
                  </a:lnTo>
                  <a:cubicBezTo>
                    <a:pt x="5711" y="5732"/>
                    <a:pt x="5711" y="5690"/>
                    <a:pt x="5690" y="5648"/>
                  </a:cubicBezTo>
                  <a:cubicBezTo>
                    <a:pt x="5690" y="5606"/>
                    <a:pt x="5669" y="5563"/>
                    <a:pt x="5669" y="5521"/>
                  </a:cubicBezTo>
                  <a:lnTo>
                    <a:pt x="5648" y="5394"/>
                  </a:lnTo>
                  <a:lnTo>
                    <a:pt x="5648" y="5394"/>
                  </a:lnTo>
                  <a:lnTo>
                    <a:pt x="5753" y="5436"/>
                  </a:lnTo>
                  <a:lnTo>
                    <a:pt x="5774" y="5436"/>
                  </a:lnTo>
                  <a:lnTo>
                    <a:pt x="5796" y="5458"/>
                  </a:lnTo>
                  <a:lnTo>
                    <a:pt x="5859" y="5521"/>
                  </a:lnTo>
                  <a:lnTo>
                    <a:pt x="5859" y="5542"/>
                  </a:lnTo>
                  <a:lnTo>
                    <a:pt x="5901" y="5627"/>
                  </a:lnTo>
                  <a:cubicBezTo>
                    <a:pt x="5923" y="5669"/>
                    <a:pt x="5923" y="5690"/>
                    <a:pt x="5944" y="5711"/>
                  </a:cubicBezTo>
                  <a:lnTo>
                    <a:pt x="5944" y="5732"/>
                  </a:lnTo>
                  <a:cubicBezTo>
                    <a:pt x="5944" y="5775"/>
                    <a:pt x="5944" y="5796"/>
                    <a:pt x="5944" y="5817"/>
                  </a:cubicBezTo>
                  <a:lnTo>
                    <a:pt x="5944" y="5859"/>
                  </a:lnTo>
                  <a:cubicBezTo>
                    <a:pt x="5944" y="5902"/>
                    <a:pt x="5944" y="5923"/>
                    <a:pt x="5944" y="5965"/>
                  </a:cubicBezTo>
                  <a:lnTo>
                    <a:pt x="5944" y="6029"/>
                  </a:lnTo>
                  <a:cubicBezTo>
                    <a:pt x="5944" y="6071"/>
                    <a:pt x="5944" y="6113"/>
                    <a:pt x="5944" y="6134"/>
                  </a:cubicBezTo>
                  <a:lnTo>
                    <a:pt x="5944" y="6198"/>
                  </a:lnTo>
                  <a:cubicBezTo>
                    <a:pt x="5944" y="6240"/>
                    <a:pt x="5944" y="6282"/>
                    <a:pt x="5944" y="6325"/>
                  </a:cubicBezTo>
                  <a:lnTo>
                    <a:pt x="5923" y="6409"/>
                  </a:lnTo>
                  <a:cubicBezTo>
                    <a:pt x="5901" y="6452"/>
                    <a:pt x="5901" y="6494"/>
                    <a:pt x="5880" y="6557"/>
                  </a:cubicBezTo>
                  <a:lnTo>
                    <a:pt x="5859" y="6621"/>
                  </a:lnTo>
                  <a:cubicBezTo>
                    <a:pt x="5838" y="6726"/>
                    <a:pt x="5796" y="6811"/>
                    <a:pt x="5774" y="6896"/>
                  </a:cubicBezTo>
                  <a:cubicBezTo>
                    <a:pt x="5711" y="7023"/>
                    <a:pt x="5669" y="7149"/>
                    <a:pt x="5626" y="7319"/>
                  </a:cubicBezTo>
                  <a:cubicBezTo>
                    <a:pt x="5605" y="7361"/>
                    <a:pt x="5605" y="7382"/>
                    <a:pt x="5605" y="7424"/>
                  </a:cubicBezTo>
                  <a:cubicBezTo>
                    <a:pt x="5563" y="7551"/>
                    <a:pt x="5521" y="7699"/>
                    <a:pt x="5500" y="7826"/>
                  </a:cubicBezTo>
                  <a:cubicBezTo>
                    <a:pt x="5478" y="7953"/>
                    <a:pt x="5457" y="8080"/>
                    <a:pt x="5457" y="8186"/>
                  </a:cubicBezTo>
                  <a:lnTo>
                    <a:pt x="5457" y="8270"/>
                  </a:lnTo>
                  <a:cubicBezTo>
                    <a:pt x="5436" y="8397"/>
                    <a:pt x="5436" y="8503"/>
                    <a:pt x="5436" y="8609"/>
                  </a:cubicBezTo>
                  <a:cubicBezTo>
                    <a:pt x="5436" y="8693"/>
                    <a:pt x="5436" y="8778"/>
                    <a:pt x="5436" y="8884"/>
                  </a:cubicBezTo>
                  <a:lnTo>
                    <a:pt x="5436" y="8947"/>
                  </a:lnTo>
                  <a:cubicBezTo>
                    <a:pt x="5457" y="9011"/>
                    <a:pt x="5457" y="9074"/>
                    <a:pt x="5457" y="9116"/>
                  </a:cubicBezTo>
                  <a:lnTo>
                    <a:pt x="5457" y="9201"/>
                  </a:lnTo>
                  <a:cubicBezTo>
                    <a:pt x="5457" y="9243"/>
                    <a:pt x="5478" y="9286"/>
                    <a:pt x="5478" y="9349"/>
                  </a:cubicBezTo>
                  <a:lnTo>
                    <a:pt x="5478" y="9391"/>
                  </a:lnTo>
                  <a:lnTo>
                    <a:pt x="5500" y="9497"/>
                  </a:lnTo>
                  <a:cubicBezTo>
                    <a:pt x="4590" y="11104"/>
                    <a:pt x="4082" y="12923"/>
                    <a:pt x="4061" y="14763"/>
                  </a:cubicBezTo>
                  <a:cubicBezTo>
                    <a:pt x="4061" y="15313"/>
                    <a:pt x="4104" y="15842"/>
                    <a:pt x="4167" y="16392"/>
                  </a:cubicBezTo>
                  <a:lnTo>
                    <a:pt x="4167" y="16413"/>
                  </a:lnTo>
                  <a:cubicBezTo>
                    <a:pt x="4104" y="16519"/>
                    <a:pt x="4061" y="16624"/>
                    <a:pt x="4019" y="16730"/>
                  </a:cubicBezTo>
                  <a:cubicBezTo>
                    <a:pt x="3971" y="16725"/>
                    <a:pt x="3924" y="16723"/>
                    <a:pt x="3876" y="16723"/>
                  </a:cubicBezTo>
                  <a:cubicBezTo>
                    <a:pt x="3503" y="16723"/>
                    <a:pt x="3142" y="16869"/>
                    <a:pt x="2898" y="17132"/>
                  </a:cubicBezTo>
                  <a:cubicBezTo>
                    <a:pt x="2687" y="17386"/>
                    <a:pt x="2391" y="17957"/>
                    <a:pt x="2940" y="18803"/>
                  </a:cubicBezTo>
                  <a:cubicBezTo>
                    <a:pt x="3913" y="20304"/>
                    <a:pt x="5203" y="21235"/>
                    <a:pt x="6705" y="21531"/>
                  </a:cubicBezTo>
                  <a:cubicBezTo>
                    <a:pt x="7001" y="21827"/>
                    <a:pt x="7318" y="22081"/>
                    <a:pt x="7636" y="22335"/>
                  </a:cubicBezTo>
                  <a:cubicBezTo>
                    <a:pt x="7593" y="22631"/>
                    <a:pt x="7636" y="22927"/>
                    <a:pt x="7763" y="23202"/>
                  </a:cubicBezTo>
                  <a:cubicBezTo>
                    <a:pt x="8055" y="23842"/>
                    <a:pt x="8767" y="24180"/>
                    <a:pt x="9660" y="24180"/>
                  </a:cubicBezTo>
                  <a:cubicBezTo>
                    <a:pt x="10125" y="24180"/>
                    <a:pt x="10639" y="24088"/>
                    <a:pt x="11168" y="23900"/>
                  </a:cubicBezTo>
                  <a:cubicBezTo>
                    <a:pt x="12267" y="24164"/>
                    <a:pt x="13388" y="24296"/>
                    <a:pt x="14509" y="24296"/>
                  </a:cubicBezTo>
                  <a:cubicBezTo>
                    <a:pt x="15630" y="24296"/>
                    <a:pt x="16751" y="24164"/>
                    <a:pt x="17851" y="23900"/>
                  </a:cubicBezTo>
                  <a:cubicBezTo>
                    <a:pt x="18464" y="24175"/>
                    <a:pt x="19120" y="24344"/>
                    <a:pt x="19797" y="24365"/>
                  </a:cubicBezTo>
                  <a:lnTo>
                    <a:pt x="19945" y="24365"/>
                  </a:lnTo>
                  <a:cubicBezTo>
                    <a:pt x="20769" y="24323"/>
                    <a:pt x="21404" y="23963"/>
                    <a:pt x="21679" y="23371"/>
                  </a:cubicBezTo>
                  <a:cubicBezTo>
                    <a:pt x="21848" y="22948"/>
                    <a:pt x="21848" y="22440"/>
                    <a:pt x="21637" y="22017"/>
                  </a:cubicBezTo>
                  <a:cubicBezTo>
                    <a:pt x="22525" y="21277"/>
                    <a:pt x="23244" y="20368"/>
                    <a:pt x="23751" y="19331"/>
                  </a:cubicBezTo>
                  <a:cubicBezTo>
                    <a:pt x="25253" y="19183"/>
                    <a:pt x="26564" y="18359"/>
                    <a:pt x="27558" y="16920"/>
                  </a:cubicBezTo>
                  <a:cubicBezTo>
                    <a:pt x="28087" y="16138"/>
                    <a:pt x="27833" y="15588"/>
                    <a:pt x="27622" y="15334"/>
                  </a:cubicBezTo>
                  <a:cubicBezTo>
                    <a:pt x="27404" y="15077"/>
                    <a:pt x="27056" y="14930"/>
                    <a:pt x="26717" y="14930"/>
                  </a:cubicBezTo>
                  <a:cubicBezTo>
                    <a:pt x="26694" y="14930"/>
                    <a:pt x="26672" y="14931"/>
                    <a:pt x="26649" y="14932"/>
                  </a:cubicBezTo>
                  <a:cubicBezTo>
                    <a:pt x="26607" y="14848"/>
                    <a:pt x="26585" y="14763"/>
                    <a:pt x="26543" y="14679"/>
                  </a:cubicBezTo>
                  <a:cubicBezTo>
                    <a:pt x="26311" y="14298"/>
                    <a:pt x="25930" y="14044"/>
                    <a:pt x="25486" y="14002"/>
                  </a:cubicBezTo>
                  <a:cubicBezTo>
                    <a:pt x="25401" y="13833"/>
                    <a:pt x="25274" y="13663"/>
                    <a:pt x="25126" y="13537"/>
                  </a:cubicBezTo>
                  <a:cubicBezTo>
                    <a:pt x="24978" y="13410"/>
                    <a:pt x="24788" y="13325"/>
                    <a:pt x="24597" y="13262"/>
                  </a:cubicBezTo>
                  <a:cubicBezTo>
                    <a:pt x="24196" y="11295"/>
                    <a:pt x="23307" y="9476"/>
                    <a:pt x="21996" y="7995"/>
                  </a:cubicBezTo>
                  <a:cubicBezTo>
                    <a:pt x="21975" y="7805"/>
                    <a:pt x="21933" y="7615"/>
                    <a:pt x="21911" y="7403"/>
                  </a:cubicBezTo>
                  <a:lnTo>
                    <a:pt x="21890" y="7298"/>
                  </a:lnTo>
                  <a:cubicBezTo>
                    <a:pt x="21848" y="7086"/>
                    <a:pt x="21806" y="6875"/>
                    <a:pt x="21742" y="6684"/>
                  </a:cubicBezTo>
                  <a:lnTo>
                    <a:pt x="21721" y="6600"/>
                  </a:lnTo>
                  <a:cubicBezTo>
                    <a:pt x="21615" y="6219"/>
                    <a:pt x="21488" y="5817"/>
                    <a:pt x="21319" y="5458"/>
                  </a:cubicBezTo>
                  <a:lnTo>
                    <a:pt x="21319" y="5415"/>
                  </a:lnTo>
                  <a:cubicBezTo>
                    <a:pt x="21235" y="5246"/>
                    <a:pt x="21150" y="5077"/>
                    <a:pt x="21044" y="4908"/>
                  </a:cubicBezTo>
                  <a:lnTo>
                    <a:pt x="21023" y="4886"/>
                  </a:lnTo>
                  <a:cubicBezTo>
                    <a:pt x="20939" y="4738"/>
                    <a:pt x="20854" y="4612"/>
                    <a:pt x="20769" y="4464"/>
                  </a:cubicBezTo>
                  <a:lnTo>
                    <a:pt x="20685" y="4358"/>
                  </a:lnTo>
                  <a:lnTo>
                    <a:pt x="20664" y="4337"/>
                  </a:lnTo>
                  <a:cubicBezTo>
                    <a:pt x="20600" y="4231"/>
                    <a:pt x="20537" y="4146"/>
                    <a:pt x="20473" y="4062"/>
                  </a:cubicBezTo>
                  <a:lnTo>
                    <a:pt x="20346" y="3914"/>
                  </a:lnTo>
                  <a:cubicBezTo>
                    <a:pt x="20283" y="3850"/>
                    <a:pt x="20220" y="3766"/>
                    <a:pt x="20156" y="3702"/>
                  </a:cubicBezTo>
                  <a:lnTo>
                    <a:pt x="20008" y="3554"/>
                  </a:lnTo>
                  <a:lnTo>
                    <a:pt x="19966" y="3491"/>
                  </a:lnTo>
                  <a:cubicBezTo>
                    <a:pt x="19881" y="3406"/>
                    <a:pt x="19797" y="3321"/>
                    <a:pt x="19712" y="3258"/>
                  </a:cubicBezTo>
                  <a:cubicBezTo>
                    <a:pt x="18443" y="2095"/>
                    <a:pt x="16751" y="1397"/>
                    <a:pt x="15123" y="826"/>
                  </a:cubicBezTo>
                  <a:cubicBezTo>
                    <a:pt x="14742" y="699"/>
                    <a:pt x="14361" y="572"/>
                    <a:pt x="13959" y="445"/>
                  </a:cubicBezTo>
                  <a:cubicBezTo>
                    <a:pt x="13621" y="339"/>
                    <a:pt x="13261" y="234"/>
                    <a:pt x="12923" y="170"/>
                  </a:cubicBezTo>
                  <a:cubicBezTo>
                    <a:pt x="12273" y="57"/>
                    <a:pt x="11616" y="0"/>
                    <a:pt x="10959" y="0"/>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56"/>
            <p:cNvSpPr/>
            <p:nvPr/>
          </p:nvSpPr>
          <p:spPr>
            <a:xfrm rot="-821941">
              <a:off x="4533751" y="1879811"/>
              <a:ext cx="549436" cy="352222"/>
            </a:xfrm>
            <a:custGeom>
              <a:avLst/>
              <a:gdLst/>
              <a:ahLst/>
              <a:cxnLst/>
              <a:rect l="l" t="t" r="r" b="b"/>
              <a:pathLst>
                <a:path w="8032" h="5149" extrusionOk="0">
                  <a:moveTo>
                    <a:pt x="1967" y="1"/>
                  </a:moveTo>
                  <a:cubicBezTo>
                    <a:pt x="1967" y="1"/>
                    <a:pt x="0" y="4273"/>
                    <a:pt x="3130" y="5013"/>
                  </a:cubicBezTo>
                  <a:cubicBezTo>
                    <a:pt x="3521" y="5106"/>
                    <a:pt x="3886" y="5148"/>
                    <a:pt x="4228" y="5148"/>
                  </a:cubicBezTo>
                  <a:cubicBezTo>
                    <a:pt x="5978" y="5148"/>
                    <a:pt x="7104" y="4048"/>
                    <a:pt x="7741" y="3110"/>
                  </a:cubicBezTo>
                  <a:cubicBezTo>
                    <a:pt x="8031" y="2682"/>
                    <a:pt x="7900" y="2550"/>
                    <a:pt x="7627" y="2550"/>
                  </a:cubicBezTo>
                  <a:cubicBezTo>
                    <a:pt x="7184" y="2550"/>
                    <a:pt x="6366" y="2898"/>
                    <a:pt x="6366" y="2898"/>
                  </a:cubicBezTo>
                  <a:cubicBezTo>
                    <a:pt x="6366" y="2898"/>
                    <a:pt x="7412" y="1591"/>
                    <a:pt x="6029" y="1591"/>
                  </a:cubicBezTo>
                  <a:cubicBezTo>
                    <a:pt x="5940" y="1591"/>
                    <a:pt x="5842" y="1597"/>
                    <a:pt x="5732" y="1608"/>
                  </a:cubicBezTo>
                  <a:cubicBezTo>
                    <a:pt x="5732" y="1608"/>
                    <a:pt x="5798" y="780"/>
                    <a:pt x="4934" y="780"/>
                  </a:cubicBezTo>
                  <a:cubicBezTo>
                    <a:pt x="4821" y="780"/>
                    <a:pt x="4693" y="794"/>
                    <a:pt x="4547" y="826"/>
                  </a:cubicBezTo>
                  <a:cubicBezTo>
                    <a:pt x="4109" y="930"/>
                    <a:pt x="3704" y="1002"/>
                    <a:pt x="3348" y="1002"/>
                  </a:cubicBezTo>
                  <a:cubicBezTo>
                    <a:pt x="2691" y="1002"/>
                    <a:pt x="2200" y="755"/>
                    <a:pt x="1967" y="1"/>
                  </a:cubicBezTo>
                  <a:close/>
                </a:path>
              </a:pathLst>
            </a:custGeom>
            <a:solidFill>
              <a:srgbClr val="FCF69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56"/>
            <p:cNvSpPr/>
            <p:nvPr/>
          </p:nvSpPr>
          <p:spPr>
            <a:xfrm rot="-821941">
              <a:off x="4767046" y="1980684"/>
              <a:ext cx="146183" cy="36187"/>
            </a:xfrm>
            <a:custGeom>
              <a:avLst/>
              <a:gdLst/>
              <a:ahLst/>
              <a:cxnLst/>
              <a:rect l="l" t="t" r="r" b="b"/>
              <a:pathLst>
                <a:path w="2137" h="529" extrusionOk="0">
                  <a:moveTo>
                    <a:pt x="2137" y="0"/>
                  </a:moveTo>
                  <a:lnTo>
                    <a:pt x="1" y="508"/>
                  </a:lnTo>
                  <a:cubicBezTo>
                    <a:pt x="124" y="522"/>
                    <a:pt x="248" y="529"/>
                    <a:pt x="372" y="529"/>
                  </a:cubicBezTo>
                  <a:cubicBezTo>
                    <a:pt x="991" y="529"/>
                    <a:pt x="1608" y="353"/>
                    <a:pt x="2137" y="0"/>
                  </a:cubicBezTo>
                  <a:close/>
                </a:path>
              </a:pathLst>
            </a:custGeom>
            <a:solidFill>
              <a:srgbClr val="FDF9C2"/>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56"/>
            <p:cNvSpPr/>
            <p:nvPr/>
          </p:nvSpPr>
          <p:spPr>
            <a:xfrm rot="-821941">
              <a:off x="4756803" y="1971014"/>
              <a:ext cx="169031" cy="54246"/>
            </a:xfrm>
            <a:custGeom>
              <a:avLst/>
              <a:gdLst/>
              <a:ahLst/>
              <a:cxnLst/>
              <a:rect l="l" t="t" r="r" b="b"/>
              <a:pathLst>
                <a:path w="2471" h="793" extrusionOk="0">
                  <a:moveTo>
                    <a:pt x="2281" y="0"/>
                  </a:moveTo>
                  <a:cubicBezTo>
                    <a:pt x="2254" y="0"/>
                    <a:pt x="2226" y="10"/>
                    <a:pt x="2200" y="31"/>
                  </a:cubicBezTo>
                  <a:cubicBezTo>
                    <a:pt x="1707" y="366"/>
                    <a:pt x="1112" y="539"/>
                    <a:pt x="512" y="539"/>
                  </a:cubicBezTo>
                  <a:cubicBezTo>
                    <a:pt x="391" y="539"/>
                    <a:pt x="269" y="532"/>
                    <a:pt x="149" y="518"/>
                  </a:cubicBezTo>
                  <a:cubicBezTo>
                    <a:pt x="140" y="515"/>
                    <a:pt x="132" y="514"/>
                    <a:pt x="123" y="514"/>
                  </a:cubicBezTo>
                  <a:cubicBezTo>
                    <a:pt x="69" y="514"/>
                    <a:pt x="22" y="569"/>
                    <a:pt x="22" y="624"/>
                  </a:cubicBezTo>
                  <a:cubicBezTo>
                    <a:pt x="1" y="687"/>
                    <a:pt x="64" y="750"/>
                    <a:pt x="127" y="772"/>
                  </a:cubicBezTo>
                  <a:cubicBezTo>
                    <a:pt x="254" y="793"/>
                    <a:pt x="381" y="793"/>
                    <a:pt x="508" y="793"/>
                  </a:cubicBezTo>
                  <a:cubicBezTo>
                    <a:pt x="1164" y="793"/>
                    <a:pt x="1819" y="602"/>
                    <a:pt x="2369" y="222"/>
                  </a:cubicBezTo>
                  <a:cubicBezTo>
                    <a:pt x="2470" y="138"/>
                    <a:pt x="2384" y="0"/>
                    <a:pt x="2281"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56"/>
            <p:cNvSpPr/>
            <p:nvPr/>
          </p:nvSpPr>
          <p:spPr>
            <a:xfrm rot="-821941">
              <a:off x="4828664" y="2056311"/>
              <a:ext cx="147688" cy="36187"/>
            </a:xfrm>
            <a:custGeom>
              <a:avLst/>
              <a:gdLst/>
              <a:ahLst/>
              <a:cxnLst/>
              <a:rect l="l" t="t" r="r" b="b"/>
              <a:pathLst>
                <a:path w="2159" h="529" extrusionOk="0">
                  <a:moveTo>
                    <a:pt x="2158" y="0"/>
                  </a:moveTo>
                  <a:lnTo>
                    <a:pt x="1" y="508"/>
                  </a:lnTo>
                  <a:cubicBezTo>
                    <a:pt x="128" y="522"/>
                    <a:pt x="255" y="529"/>
                    <a:pt x="381" y="529"/>
                  </a:cubicBezTo>
                  <a:cubicBezTo>
                    <a:pt x="1013" y="529"/>
                    <a:pt x="1629" y="353"/>
                    <a:pt x="2158" y="0"/>
                  </a:cubicBezTo>
                  <a:close/>
                </a:path>
              </a:pathLst>
            </a:custGeom>
            <a:solidFill>
              <a:srgbClr val="FDF9C2"/>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56"/>
            <p:cNvSpPr/>
            <p:nvPr/>
          </p:nvSpPr>
          <p:spPr>
            <a:xfrm rot="-821941">
              <a:off x="4819904" y="2047016"/>
              <a:ext cx="165064" cy="54177"/>
            </a:xfrm>
            <a:custGeom>
              <a:avLst/>
              <a:gdLst/>
              <a:ahLst/>
              <a:cxnLst/>
              <a:rect l="l" t="t" r="r" b="b"/>
              <a:pathLst>
                <a:path w="2413" h="792" extrusionOk="0">
                  <a:moveTo>
                    <a:pt x="2276" y="1"/>
                  </a:moveTo>
                  <a:cubicBezTo>
                    <a:pt x="2247" y="1"/>
                    <a:pt x="2220" y="11"/>
                    <a:pt x="2201" y="30"/>
                  </a:cubicBezTo>
                  <a:cubicBezTo>
                    <a:pt x="1690" y="365"/>
                    <a:pt x="1107" y="538"/>
                    <a:pt x="511" y="538"/>
                  </a:cubicBezTo>
                  <a:cubicBezTo>
                    <a:pt x="390" y="538"/>
                    <a:pt x="270" y="531"/>
                    <a:pt x="149" y="517"/>
                  </a:cubicBezTo>
                  <a:cubicBezTo>
                    <a:pt x="141" y="514"/>
                    <a:pt x="132" y="513"/>
                    <a:pt x="124" y="513"/>
                  </a:cubicBezTo>
                  <a:cubicBezTo>
                    <a:pt x="69" y="513"/>
                    <a:pt x="19" y="568"/>
                    <a:pt x="1" y="623"/>
                  </a:cubicBezTo>
                  <a:cubicBezTo>
                    <a:pt x="1" y="686"/>
                    <a:pt x="43" y="750"/>
                    <a:pt x="128" y="771"/>
                  </a:cubicBezTo>
                  <a:cubicBezTo>
                    <a:pt x="255" y="771"/>
                    <a:pt x="382" y="792"/>
                    <a:pt x="509" y="792"/>
                  </a:cubicBezTo>
                  <a:cubicBezTo>
                    <a:pt x="1164" y="792"/>
                    <a:pt x="1820" y="602"/>
                    <a:pt x="2349" y="221"/>
                  </a:cubicBezTo>
                  <a:cubicBezTo>
                    <a:pt x="2412" y="179"/>
                    <a:pt x="2412" y="94"/>
                    <a:pt x="2370" y="52"/>
                  </a:cubicBezTo>
                  <a:cubicBezTo>
                    <a:pt x="2346" y="17"/>
                    <a:pt x="2310" y="1"/>
                    <a:pt x="2276" y="1"/>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56"/>
            <p:cNvSpPr/>
            <p:nvPr/>
          </p:nvSpPr>
          <p:spPr>
            <a:xfrm rot="-821941">
              <a:off x="4584839" y="1863660"/>
              <a:ext cx="507846" cy="369050"/>
            </a:xfrm>
            <a:custGeom>
              <a:avLst/>
              <a:gdLst/>
              <a:ahLst/>
              <a:cxnLst/>
              <a:rect l="l" t="t" r="r" b="b"/>
              <a:pathLst>
                <a:path w="7424" h="5395" extrusionOk="0">
                  <a:moveTo>
                    <a:pt x="1217" y="1"/>
                  </a:moveTo>
                  <a:cubicBezTo>
                    <a:pt x="1170" y="1"/>
                    <a:pt x="1123" y="26"/>
                    <a:pt x="1100" y="86"/>
                  </a:cubicBezTo>
                  <a:cubicBezTo>
                    <a:pt x="1058" y="171"/>
                    <a:pt x="1" y="2519"/>
                    <a:pt x="741" y="4084"/>
                  </a:cubicBezTo>
                  <a:cubicBezTo>
                    <a:pt x="1058" y="4697"/>
                    <a:pt x="1650" y="5141"/>
                    <a:pt x="2327" y="5268"/>
                  </a:cubicBezTo>
                  <a:cubicBezTo>
                    <a:pt x="2708" y="5353"/>
                    <a:pt x="3088" y="5395"/>
                    <a:pt x="3469" y="5395"/>
                  </a:cubicBezTo>
                  <a:cubicBezTo>
                    <a:pt x="5246" y="5395"/>
                    <a:pt x="6409" y="4337"/>
                    <a:pt x="7086" y="3322"/>
                  </a:cubicBezTo>
                  <a:cubicBezTo>
                    <a:pt x="7170" y="3217"/>
                    <a:pt x="7424" y="2920"/>
                    <a:pt x="7212" y="2688"/>
                  </a:cubicBezTo>
                  <a:cubicBezTo>
                    <a:pt x="7141" y="2593"/>
                    <a:pt x="7009" y="2557"/>
                    <a:pt x="6846" y="2557"/>
                  </a:cubicBezTo>
                  <a:cubicBezTo>
                    <a:pt x="6572" y="2557"/>
                    <a:pt x="6214" y="2658"/>
                    <a:pt x="5922" y="2751"/>
                  </a:cubicBezTo>
                  <a:cubicBezTo>
                    <a:pt x="6070" y="2497"/>
                    <a:pt x="6176" y="2138"/>
                    <a:pt x="6049" y="1905"/>
                  </a:cubicBezTo>
                  <a:cubicBezTo>
                    <a:pt x="5933" y="1692"/>
                    <a:pt x="5657" y="1585"/>
                    <a:pt x="5220" y="1585"/>
                  </a:cubicBezTo>
                  <a:cubicBezTo>
                    <a:pt x="5181" y="1585"/>
                    <a:pt x="5140" y="1586"/>
                    <a:pt x="5098" y="1588"/>
                  </a:cubicBezTo>
                  <a:cubicBezTo>
                    <a:pt x="5076" y="1355"/>
                    <a:pt x="4971" y="1144"/>
                    <a:pt x="4801" y="975"/>
                  </a:cubicBezTo>
                  <a:cubicBezTo>
                    <a:pt x="4652" y="852"/>
                    <a:pt x="4459" y="791"/>
                    <a:pt x="4216" y="791"/>
                  </a:cubicBezTo>
                  <a:cubicBezTo>
                    <a:pt x="4081" y="791"/>
                    <a:pt x="3931" y="810"/>
                    <a:pt x="3765" y="848"/>
                  </a:cubicBezTo>
                  <a:cubicBezTo>
                    <a:pt x="3702" y="848"/>
                    <a:pt x="3659" y="911"/>
                    <a:pt x="3681" y="996"/>
                  </a:cubicBezTo>
                  <a:cubicBezTo>
                    <a:pt x="3681" y="1048"/>
                    <a:pt x="3738" y="1086"/>
                    <a:pt x="3793" y="1086"/>
                  </a:cubicBezTo>
                  <a:cubicBezTo>
                    <a:pt x="3805" y="1086"/>
                    <a:pt x="3817" y="1084"/>
                    <a:pt x="3829" y="1080"/>
                  </a:cubicBezTo>
                  <a:cubicBezTo>
                    <a:pt x="3932" y="1041"/>
                    <a:pt x="4039" y="1022"/>
                    <a:pt x="4144" y="1022"/>
                  </a:cubicBezTo>
                  <a:cubicBezTo>
                    <a:pt x="4318" y="1022"/>
                    <a:pt x="4487" y="1073"/>
                    <a:pt x="4632" y="1165"/>
                  </a:cubicBezTo>
                  <a:cubicBezTo>
                    <a:pt x="4780" y="1313"/>
                    <a:pt x="4865" y="1525"/>
                    <a:pt x="4844" y="1715"/>
                  </a:cubicBezTo>
                  <a:cubicBezTo>
                    <a:pt x="4844" y="1757"/>
                    <a:pt x="4865" y="1800"/>
                    <a:pt x="4886" y="1821"/>
                  </a:cubicBezTo>
                  <a:cubicBezTo>
                    <a:pt x="4907" y="1842"/>
                    <a:pt x="4949" y="1863"/>
                    <a:pt x="4992" y="1863"/>
                  </a:cubicBezTo>
                  <a:cubicBezTo>
                    <a:pt x="5105" y="1847"/>
                    <a:pt x="5209" y="1839"/>
                    <a:pt x="5302" y="1839"/>
                  </a:cubicBezTo>
                  <a:cubicBezTo>
                    <a:pt x="5573" y="1839"/>
                    <a:pt x="5754" y="1906"/>
                    <a:pt x="5817" y="2032"/>
                  </a:cubicBezTo>
                  <a:cubicBezTo>
                    <a:pt x="5965" y="2265"/>
                    <a:pt x="5626" y="2772"/>
                    <a:pt x="5499" y="2942"/>
                  </a:cubicBezTo>
                  <a:cubicBezTo>
                    <a:pt x="5457" y="2984"/>
                    <a:pt x="5457" y="3047"/>
                    <a:pt x="5499" y="3090"/>
                  </a:cubicBezTo>
                  <a:cubicBezTo>
                    <a:pt x="5530" y="3121"/>
                    <a:pt x="5573" y="3140"/>
                    <a:pt x="5610" y="3140"/>
                  </a:cubicBezTo>
                  <a:cubicBezTo>
                    <a:pt x="5623" y="3140"/>
                    <a:pt x="5636" y="3138"/>
                    <a:pt x="5647" y="3132"/>
                  </a:cubicBezTo>
                  <a:cubicBezTo>
                    <a:pt x="6141" y="2935"/>
                    <a:pt x="6646" y="2801"/>
                    <a:pt x="6887" y="2801"/>
                  </a:cubicBezTo>
                  <a:cubicBezTo>
                    <a:pt x="6956" y="2801"/>
                    <a:pt x="7003" y="2812"/>
                    <a:pt x="7022" y="2836"/>
                  </a:cubicBezTo>
                  <a:cubicBezTo>
                    <a:pt x="7043" y="2857"/>
                    <a:pt x="7043" y="2942"/>
                    <a:pt x="6895" y="3174"/>
                  </a:cubicBezTo>
                  <a:cubicBezTo>
                    <a:pt x="6226" y="4125"/>
                    <a:pt x="5148" y="5148"/>
                    <a:pt x="3476" y="5148"/>
                  </a:cubicBezTo>
                  <a:cubicBezTo>
                    <a:pt x="3139" y="5148"/>
                    <a:pt x="2777" y="5107"/>
                    <a:pt x="2390" y="5014"/>
                  </a:cubicBezTo>
                  <a:cubicBezTo>
                    <a:pt x="1777" y="4909"/>
                    <a:pt x="1248" y="4528"/>
                    <a:pt x="973" y="3957"/>
                  </a:cubicBezTo>
                  <a:cubicBezTo>
                    <a:pt x="275" y="2519"/>
                    <a:pt x="1333" y="213"/>
                    <a:pt x="1333" y="192"/>
                  </a:cubicBezTo>
                  <a:cubicBezTo>
                    <a:pt x="1387" y="83"/>
                    <a:pt x="1302" y="1"/>
                    <a:pt x="1217" y="1"/>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56"/>
            <p:cNvSpPr/>
            <p:nvPr/>
          </p:nvSpPr>
          <p:spPr>
            <a:xfrm rot="-821941">
              <a:off x="3911166" y="2547646"/>
              <a:ext cx="348733" cy="212742"/>
            </a:xfrm>
            <a:custGeom>
              <a:avLst/>
              <a:gdLst/>
              <a:ahLst/>
              <a:cxnLst/>
              <a:rect l="l" t="t" r="r" b="b"/>
              <a:pathLst>
                <a:path w="5098" h="3110" extrusionOk="0">
                  <a:moveTo>
                    <a:pt x="3651" y="1"/>
                  </a:moveTo>
                  <a:cubicBezTo>
                    <a:pt x="3170" y="1"/>
                    <a:pt x="2596" y="129"/>
                    <a:pt x="2031" y="392"/>
                  </a:cubicBezTo>
                  <a:cubicBezTo>
                    <a:pt x="783" y="963"/>
                    <a:pt x="0" y="1936"/>
                    <a:pt x="296" y="2592"/>
                  </a:cubicBezTo>
                  <a:cubicBezTo>
                    <a:pt x="456" y="2934"/>
                    <a:pt x="893" y="3110"/>
                    <a:pt x="1457" y="3110"/>
                  </a:cubicBezTo>
                  <a:cubicBezTo>
                    <a:pt x="1939" y="3110"/>
                    <a:pt x="2513" y="2981"/>
                    <a:pt x="3088" y="2718"/>
                  </a:cubicBezTo>
                  <a:cubicBezTo>
                    <a:pt x="4336" y="2147"/>
                    <a:pt x="5097" y="1175"/>
                    <a:pt x="4801" y="519"/>
                  </a:cubicBezTo>
                  <a:cubicBezTo>
                    <a:pt x="4653" y="177"/>
                    <a:pt x="4215" y="1"/>
                    <a:pt x="3651" y="1"/>
                  </a:cubicBez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56"/>
            <p:cNvSpPr/>
            <p:nvPr/>
          </p:nvSpPr>
          <p:spPr>
            <a:xfrm rot="-821941">
              <a:off x="4443480" y="2428447"/>
              <a:ext cx="348733" cy="212606"/>
            </a:xfrm>
            <a:custGeom>
              <a:avLst/>
              <a:gdLst/>
              <a:ahLst/>
              <a:cxnLst/>
              <a:rect l="l" t="t" r="r" b="b"/>
              <a:pathLst>
                <a:path w="5098" h="3108" extrusionOk="0">
                  <a:moveTo>
                    <a:pt x="1469" y="1"/>
                  </a:moveTo>
                  <a:cubicBezTo>
                    <a:pt x="899" y="1"/>
                    <a:pt x="458" y="182"/>
                    <a:pt x="297" y="538"/>
                  </a:cubicBezTo>
                  <a:cubicBezTo>
                    <a:pt x="1" y="1173"/>
                    <a:pt x="783" y="2145"/>
                    <a:pt x="2010" y="2716"/>
                  </a:cubicBezTo>
                  <a:cubicBezTo>
                    <a:pt x="2585" y="2980"/>
                    <a:pt x="3159" y="3108"/>
                    <a:pt x="3641" y="3108"/>
                  </a:cubicBezTo>
                  <a:cubicBezTo>
                    <a:pt x="4205" y="3108"/>
                    <a:pt x="4642" y="2932"/>
                    <a:pt x="4802" y="2590"/>
                  </a:cubicBezTo>
                  <a:cubicBezTo>
                    <a:pt x="5098" y="1955"/>
                    <a:pt x="4336" y="961"/>
                    <a:pt x="3088" y="390"/>
                  </a:cubicBezTo>
                  <a:cubicBezTo>
                    <a:pt x="2518" y="129"/>
                    <a:pt x="1948" y="1"/>
                    <a:pt x="1469" y="1"/>
                  </a:cubicBez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56"/>
            <p:cNvSpPr/>
            <p:nvPr/>
          </p:nvSpPr>
          <p:spPr>
            <a:xfrm rot="-821941">
              <a:off x="3558079" y="1407795"/>
              <a:ext cx="1283295" cy="1303543"/>
            </a:xfrm>
            <a:custGeom>
              <a:avLst/>
              <a:gdLst/>
              <a:ahLst/>
              <a:cxnLst/>
              <a:rect l="l" t="t" r="r" b="b"/>
              <a:pathLst>
                <a:path w="18760" h="19056" extrusionOk="0">
                  <a:moveTo>
                    <a:pt x="9390" y="0"/>
                  </a:moveTo>
                  <a:cubicBezTo>
                    <a:pt x="5689" y="0"/>
                    <a:pt x="0" y="4695"/>
                    <a:pt x="0" y="10511"/>
                  </a:cubicBezTo>
                  <a:cubicBezTo>
                    <a:pt x="0" y="16306"/>
                    <a:pt x="4272" y="19056"/>
                    <a:pt x="9454" y="19056"/>
                  </a:cubicBezTo>
                  <a:cubicBezTo>
                    <a:pt x="14635" y="19056"/>
                    <a:pt x="18760" y="16327"/>
                    <a:pt x="18760" y="10511"/>
                  </a:cubicBezTo>
                  <a:cubicBezTo>
                    <a:pt x="18760" y="4695"/>
                    <a:pt x="12076" y="0"/>
                    <a:pt x="9390" y="0"/>
                  </a:cubicBezTo>
                  <a:close/>
                </a:path>
              </a:pathLst>
            </a:custGeom>
            <a:solidFill>
              <a:srgbClr val="FCF69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56"/>
            <p:cNvSpPr/>
            <p:nvPr/>
          </p:nvSpPr>
          <p:spPr>
            <a:xfrm rot="-821941">
              <a:off x="4376215" y="1871000"/>
              <a:ext cx="137496" cy="104251"/>
            </a:xfrm>
            <a:custGeom>
              <a:avLst/>
              <a:gdLst/>
              <a:ahLst/>
              <a:cxnLst/>
              <a:rect l="l" t="t" r="r" b="b"/>
              <a:pathLst>
                <a:path w="2010" h="1524" extrusionOk="0">
                  <a:moveTo>
                    <a:pt x="0" y="0"/>
                  </a:moveTo>
                  <a:cubicBezTo>
                    <a:pt x="0" y="846"/>
                    <a:pt x="444" y="1523"/>
                    <a:pt x="1015" y="1523"/>
                  </a:cubicBezTo>
                  <a:cubicBezTo>
                    <a:pt x="1565" y="1523"/>
                    <a:pt x="2009" y="846"/>
                    <a:pt x="2009" y="0"/>
                  </a:cubicBezTo>
                  <a:lnTo>
                    <a:pt x="1777" y="0"/>
                  </a:lnTo>
                  <a:cubicBezTo>
                    <a:pt x="1777" y="698"/>
                    <a:pt x="1417" y="1269"/>
                    <a:pt x="1015" y="1269"/>
                  </a:cubicBezTo>
                  <a:cubicBezTo>
                    <a:pt x="592" y="1269"/>
                    <a:pt x="254" y="698"/>
                    <a:pt x="254" y="0"/>
                  </a:cubicBezTo>
                  <a:close/>
                </a:path>
              </a:pathLst>
            </a:custGeom>
            <a:solidFill>
              <a:srgbClr val="272425"/>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56"/>
            <p:cNvSpPr/>
            <p:nvPr/>
          </p:nvSpPr>
          <p:spPr>
            <a:xfrm rot="-821941">
              <a:off x="3933466" y="1979101"/>
              <a:ext cx="136059" cy="104251"/>
            </a:xfrm>
            <a:custGeom>
              <a:avLst/>
              <a:gdLst/>
              <a:ahLst/>
              <a:cxnLst/>
              <a:rect l="l" t="t" r="r" b="b"/>
              <a:pathLst>
                <a:path w="1989" h="1524" extrusionOk="0">
                  <a:moveTo>
                    <a:pt x="0" y="0"/>
                  </a:moveTo>
                  <a:cubicBezTo>
                    <a:pt x="0" y="846"/>
                    <a:pt x="423" y="1523"/>
                    <a:pt x="994" y="1523"/>
                  </a:cubicBezTo>
                  <a:cubicBezTo>
                    <a:pt x="1544" y="1523"/>
                    <a:pt x="1988" y="846"/>
                    <a:pt x="1988" y="0"/>
                  </a:cubicBezTo>
                  <a:lnTo>
                    <a:pt x="1756" y="0"/>
                  </a:lnTo>
                  <a:cubicBezTo>
                    <a:pt x="1756" y="698"/>
                    <a:pt x="1396" y="1269"/>
                    <a:pt x="994" y="1269"/>
                  </a:cubicBezTo>
                  <a:cubicBezTo>
                    <a:pt x="571" y="1269"/>
                    <a:pt x="233" y="698"/>
                    <a:pt x="233" y="0"/>
                  </a:cubicBezTo>
                  <a:close/>
                </a:path>
              </a:pathLst>
            </a:custGeom>
            <a:solidFill>
              <a:srgbClr val="272425"/>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56"/>
            <p:cNvSpPr/>
            <p:nvPr/>
          </p:nvSpPr>
          <p:spPr>
            <a:xfrm rot="-821941">
              <a:off x="4164538" y="1993259"/>
              <a:ext cx="295240" cy="193589"/>
            </a:xfrm>
            <a:custGeom>
              <a:avLst/>
              <a:gdLst/>
              <a:ahLst/>
              <a:cxnLst/>
              <a:rect l="l" t="t" r="r" b="b"/>
              <a:pathLst>
                <a:path w="4316" h="2830" extrusionOk="0">
                  <a:moveTo>
                    <a:pt x="2023" y="1"/>
                  </a:moveTo>
                  <a:cubicBezTo>
                    <a:pt x="1802" y="1"/>
                    <a:pt x="1671" y="75"/>
                    <a:pt x="1671" y="75"/>
                  </a:cubicBezTo>
                  <a:cubicBezTo>
                    <a:pt x="783" y="498"/>
                    <a:pt x="1" y="1661"/>
                    <a:pt x="762" y="2359"/>
                  </a:cubicBezTo>
                  <a:cubicBezTo>
                    <a:pt x="1132" y="2708"/>
                    <a:pt x="1661" y="2829"/>
                    <a:pt x="2187" y="2829"/>
                  </a:cubicBezTo>
                  <a:cubicBezTo>
                    <a:pt x="2713" y="2829"/>
                    <a:pt x="3237" y="2708"/>
                    <a:pt x="3596" y="2570"/>
                  </a:cubicBezTo>
                  <a:cubicBezTo>
                    <a:pt x="4315" y="2317"/>
                    <a:pt x="3998" y="1428"/>
                    <a:pt x="3152" y="582"/>
                  </a:cubicBezTo>
                  <a:cubicBezTo>
                    <a:pt x="2689" y="108"/>
                    <a:pt x="2290" y="1"/>
                    <a:pt x="2023" y="1"/>
                  </a:cubicBez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56"/>
            <p:cNvSpPr/>
            <p:nvPr/>
          </p:nvSpPr>
          <p:spPr>
            <a:xfrm rot="-821941">
              <a:off x="3526793" y="2236736"/>
              <a:ext cx="617227" cy="392718"/>
            </a:xfrm>
            <a:custGeom>
              <a:avLst/>
              <a:gdLst/>
              <a:ahLst/>
              <a:cxnLst/>
              <a:rect l="l" t="t" r="r" b="b"/>
              <a:pathLst>
                <a:path w="9023" h="5741" extrusionOk="0">
                  <a:moveTo>
                    <a:pt x="6929" y="1"/>
                  </a:moveTo>
                  <a:lnTo>
                    <a:pt x="6929" y="1"/>
                  </a:lnTo>
                  <a:cubicBezTo>
                    <a:pt x="6650" y="810"/>
                    <a:pt x="6122" y="1086"/>
                    <a:pt x="5418" y="1086"/>
                  </a:cubicBezTo>
                  <a:cubicBezTo>
                    <a:pt x="4999" y="1086"/>
                    <a:pt x="4517" y="989"/>
                    <a:pt x="3989" y="847"/>
                  </a:cubicBezTo>
                  <a:cubicBezTo>
                    <a:pt x="3805" y="800"/>
                    <a:pt x="3646" y="780"/>
                    <a:pt x="3509" y="780"/>
                  </a:cubicBezTo>
                  <a:cubicBezTo>
                    <a:pt x="2587" y="780"/>
                    <a:pt x="2635" y="1693"/>
                    <a:pt x="2635" y="1693"/>
                  </a:cubicBezTo>
                  <a:cubicBezTo>
                    <a:pt x="2485" y="1672"/>
                    <a:pt x="2352" y="1663"/>
                    <a:pt x="2236" y="1663"/>
                  </a:cubicBezTo>
                  <a:cubicBezTo>
                    <a:pt x="790" y="1663"/>
                    <a:pt x="1895" y="3131"/>
                    <a:pt x="1895" y="3131"/>
                  </a:cubicBezTo>
                  <a:cubicBezTo>
                    <a:pt x="1895" y="3131"/>
                    <a:pt x="951" y="2708"/>
                    <a:pt x="447" y="2708"/>
                  </a:cubicBezTo>
                  <a:cubicBezTo>
                    <a:pt x="145" y="2708"/>
                    <a:pt x="0" y="2860"/>
                    <a:pt x="309" y="3342"/>
                  </a:cubicBezTo>
                  <a:cubicBezTo>
                    <a:pt x="1016" y="4448"/>
                    <a:pt x="2298" y="5741"/>
                    <a:pt x="4369" y="5741"/>
                  </a:cubicBezTo>
                  <a:cubicBezTo>
                    <a:pt x="4713" y="5741"/>
                    <a:pt x="5080" y="5705"/>
                    <a:pt x="5469" y="5626"/>
                  </a:cubicBezTo>
                  <a:cubicBezTo>
                    <a:pt x="9022" y="4886"/>
                    <a:pt x="6929" y="1"/>
                    <a:pt x="6929" y="1"/>
                  </a:cubicBezTo>
                  <a:close/>
                </a:path>
              </a:pathLst>
            </a:custGeom>
            <a:solidFill>
              <a:srgbClr val="FCF69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56"/>
            <p:cNvSpPr/>
            <p:nvPr/>
          </p:nvSpPr>
          <p:spPr>
            <a:xfrm rot="-821941">
              <a:off x="3694551" y="2365000"/>
              <a:ext cx="164995" cy="44669"/>
            </a:xfrm>
            <a:custGeom>
              <a:avLst/>
              <a:gdLst/>
              <a:ahLst/>
              <a:cxnLst/>
              <a:rect l="l" t="t" r="r" b="b"/>
              <a:pathLst>
                <a:path w="2412" h="653" extrusionOk="0">
                  <a:moveTo>
                    <a:pt x="0" y="1"/>
                  </a:moveTo>
                  <a:cubicBezTo>
                    <a:pt x="604" y="421"/>
                    <a:pt x="1318" y="652"/>
                    <a:pt x="2061" y="652"/>
                  </a:cubicBezTo>
                  <a:cubicBezTo>
                    <a:pt x="2177" y="652"/>
                    <a:pt x="2294" y="647"/>
                    <a:pt x="2411" y="635"/>
                  </a:cubicBezTo>
                  <a:lnTo>
                    <a:pt x="0" y="1"/>
                  </a:lnTo>
                  <a:close/>
                </a:path>
              </a:pathLst>
            </a:custGeom>
            <a:solidFill>
              <a:srgbClr val="FDF9C2"/>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56"/>
            <p:cNvSpPr/>
            <p:nvPr/>
          </p:nvSpPr>
          <p:spPr>
            <a:xfrm rot="-821941">
              <a:off x="3679900" y="2355077"/>
              <a:ext cx="189826" cy="65533"/>
            </a:xfrm>
            <a:custGeom>
              <a:avLst/>
              <a:gdLst/>
              <a:ahLst/>
              <a:cxnLst/>
              <a:rect l="l" t="t" r="r" b="b"/>
              <a:pathLst>
                <a:path w="2775" h="958" extrusionOk="0">
                  <a:moveTo>
                    <a:pt x="197" y="0"/>
                  </a:moveTo>
                  <a:cubicBezTo>
                    <a:pt x="84" y="0"/>
                    <a:pt x="0" y="161"/>
                    <a:pt x="131" y="259"/>
                  </a:cubicBezTo>
                  <a:cubicBezTo>
                    <a:pt x="765" y="725"/>
                    <a:pt x="1527" y="957"/>
                    <a:pt x="2309" y="957"/>
                  </a:cubicBezTo>
                  <a:cubicBezTo>
                    <a:pt x="2415" y="957"/>
                    <a:pt x="2521" y="936"/>
                    <a:pt x="2626" y="936"/>
                  </a:cubicBezTo>
                  <a:cubicBezTo>
                    <a:pt x="2711" y="936"/>
                    <a:pt x="2774" y="852"/>
                    <a:pt x="2753" y="788"/>
                  </a:cubicBezTo>
                  <a:cubicBezTo>
                    <a:pt x="2753" y="704"/>
                    <a:pt x="2690" y="640"/>
                    <a:pt x="2605" y="640"/>
                  </a:cubicBezTo>
                  <a:cubicBezTo>
                    <a:pt x="2489" y="652"/>
                    <a:pt x="2373" y="658"/>
                    <a:pt x="2256" y="658"/>
                  </a:cubicBezTo>
                  <a:cubicBezTo>
                    <a:pt x="1567" y="658"/>
                    <a:pt x="879" y="446"/>
                    <a:pt x="300" y="48"/>
                  </a:cubicBezTo>
                  <a:cubicBezTo>
                    <a:pt x="266" y="14"/>
                    <a:pt x="230" y="0"/>
                    <a:pt x="197"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56"/>
            <p:cNvSpPr/>
            <p:nvPr/>
          </p:nvSpPr>
          <p:spPr>
            <a:xfrm rot="-821941">
              <a:off x="3668686" y="2472731"/>
              <a:ext cx="163559" cy="44669"/>
            </a:xfrm>
            <a:custGeom>
              <a:avLst/>
              <a:gdLst/>
              <a:ahLst/>
              <a:cxnLst/>
              <a:rect l="l" t="t" r="r" b="b"/>
              <a:pathLst>
                <a:path w="2391" h="653" extrusionOk="0">
                  <a:moveTo>
                    <a:pt x="0" y="1"/>
                  </a:moveTo>
                  <a:cubicBezTo>
                    <a:pt x="604" y="421"/>
                    <a:pt x="1318" y="652"/>
                    <a:pt x="2047" y="652"/>
                  </a:cubicBezTo>
                  <a:cubicBezTo>
                    <a:pt x="2161" y="652"/>
                    <a:pt x="2276" y="647"/>
                    <a:pt x="2390" y="635"/>
                  </a:cubicBezTo>
                  <a:lnTo>
                    <a:pt x="0" y="1"/>
                  </a:lnTo>
                  <a:close/>
                </a:path>
              </a:pathLst>
            </a:custGeom>
            <a:solidFill>
              <a:srgbClr val="FDF9C2"/>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56"/>
            <p:cNvSpPr/>
            <p:nvPr/>
          </p:nvSpPr>
          <p:spPr>
            <a:xfrm rot="-821941">
              <a:off x="3653698" y="2462849"/>
              <a:ext cx="188732" cy="65533"/>
            </a:xfrm>
            <a:custGeom>
              <a:avLst/>
              <a:gdLst/>
              <a:ahLst/>
              <a:cxnLst/>
              <a:rect l="l" t="t" r="r" b="b"/>
              <a:pathLst>
                <a:path w="2759" h="958" extrusionOk="0">
                  <a:moveTo>
                    <a:pt x="202" y="0"/>
                  </a:moveTo>
                  <a:cubicBezTo>
                    <a:pt x="88" y="0"/>
                    <a:pt x="0" y="162"/>
                    <a:pt x="114" y="260"/>
                  </a:cubicBezTo>
                  <a:cubicBezTo>
                    <a:pt x="749" y="725"/>
                    <a:pt x="1510" y="957"/>
                    <a:pt x="2314" y="957"/>
                  </a:cubicBezTo>
                  <a:cubicBezTo>
                    <a:pt x="2399" y="957"/>
                    <a:pt x="2525" y="936"/>
                    <a:pt x="2631" y="936"/>
                  </a:cubicBezTo>
                  <a:cubicBezTo>
                    <a:pt x="2695" y="936"/>
                    <a:pt x="2758" y="852"/>
                    <a:pt x="2758" y="788"/>
                  </a:cubicBezTo>
                  <a:cubicBezTo>
                    <a:pt x="2758" y="704"/>
                    <a:pt x="2674" y="640"/>
                    <a:pt x="2610" y="640"/>
                  </a:cubicBezTo>
                  <a:cubicBezTo>
                    <a:pt x="2491" y="652"/>
                    <a:pt x="2372" y="658"/>
                    <a:pt x="2255" y="658"/>
                  </a:cubicBezTo>
                  <a:cubicBezTo>
                    <a:pt x="1556" y="658"/>
                    <a:pt x="884" y="446"/>
                    <a:pt x="305" y="48"/>
                  </a:cubicBezTo>
                  <a:cubicBezTo>
                    <a:pt x="271" y="14"/>
                    <a:pt x="235" y="0"/>
                    <a:pt x="202"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56"/>
            <p:cNvSpPr/>
            <p:nvPr/>
          </p:nvSpPr>
          <p:spPr>
            <a:xfrm rot="-821941">
              <a:off x="3518216" y="2233211"/>
              <a:ext cx="574473" cy="413103"/>
            </a:xfrm>
            <a:custGeom>
              <a:avLst/>
              <a:gdLst/>
              <a:ahLst/>
              <a:cxnLst/>
              <a:rect l="l" t="t" r="r" b="b"/>
              <a:pathLst>
                <a:path w="8398" h="6039" extrusionOk="0">
                  <a:moveTo>
                    <a:pt x="7076" y="0"/>
                  </a:moveTo>
                  <a:cubicBezTo>
                    <a:pt x="6978" y="0"/>
                    <a:pt x="6883" y="92"/>
                    <a:pt x="6938" y="201"/>
                  </a:cubicBezTo>
                  <a:cubicBezTo>
                    <a:pt x="6959" y="222"/>
                    <a:pt x="8059" y="2866"/>
                    <a:pt x="7234" y="4473"/>
                  </a:cubicBezTo>
                  <a:cubicBezTo>
                    <a:pt x="6896" y="5108"/>
                    <a:pt x="6282" y="5509"/>
                    <a:pt x="5584" y="5615"/>
                  </a:cubicBezTo>
                  <a:cubicBezTo>
                    <a:pt x="5190" y="5698"/>
                    <a:pt x="4821" y="5736"/>
                    <a:pt x="4474" y="5736"/>
                  </a:cubicBezTo>
                  <a:cubicBezTo>
                    <a:pt x="2514" y="5736"/>
                    <a:pt x="1291" y="4527"/>
                    <a:pt x="572" y="3395"/>
                  </a:cubicBezTo>
                  <a:cubicBezTo>
                    <a:pt x="403" y="3141"/>
                    <a:pt x="403" y="3035"/>
                    <a:pt x="424" y="3014"/>
                  </a:cubicBezTo>
                  <a:cubicBezTo>
                    <a:pt x="445" y="2993"/>
                    <a:pt x="492" y="2982"/>
                    <a:pt x="560" y="2982"/>
                  </a:cubicBezTo>
                  <a:cubicBezTo>
                    <a:pt x="826" y="2982"/>
                    <a:pt x="1411" y="3141"/>
                    <a:pt x="1968" y="3395"/>
                  </a:cubicBezTo>
                  <a:cubicBezTo>
                    <a:pt x="1989" y="3405"/>
                    <a:pt x="2010" y="3410"/>
                    <a:pt x="2030" y="3410"/>
                  </a:cubicBezTo>
                  <a:cubicBezTo>
                    <a:pt x="2131" y="3410"/>
                    <a:pt x="2208" y="3289"/>
                    <a:pt x="2137" y="3183"/>
                  </a:cubicBezTo>
                  <a:cubicBezTo>
                    <a:pt x="1989" y="2993"/>
                    <a:pt x="1650" y="2422"/>
                    <a:pt x="1799" y="2147"/>
                  </a:cubicBezTo>
                  <a:cubicBezTo>
                    <a:pt x="1877" y="2021"/>
                    <a:pt x="2085" y="1953"/>
                    <a:pt x="2395" y="1953"/>
                  </a:cubicBezTo>
                  <a:cubicBezTo>
                    <a:pt x="2502" y="1953"/>
                    <a:pt x="2621" y="1961"/>
                    <a:pt x="2750" y="1978"/>
                  </a:cubicBezTo>
                  <a:cubicBezTo>
                    <a:pt x="2793" y="1978"/>
                    <a:pt x="2835" y="1978"/>
                    <a:pt x="2877" y="1935"/>
                  </a:cubicBezTo>
                  <a:cubicBezTo>
                    <a:pt x="2898" y="1914"/>
                    <a:pt x="2919" y="1872"/>
                    <a:pt x="2919" y="1830"/>
                  </a:cubicBezTo>
                  <a:cubicBezTo>
                    <a:pt x="2898" y="1597"/>
                    <a:pt x="3004" y="1385"/>
                    <a:pt x="3152" y="1216"/>
                  </a:cubicBezTo>
                  <a:cubicBezTo>
                    <a:pt x="3278" y="1115"/>
                    <a:pt x="3442" y="1067"/>
                    <a:pt x="3639" y="1067"/>
                  </a:cubicBezTo>
                  <a:cubicBezTo>
                    <a:pt x="3772" y="1067"/>
                    <a:pt x="3921" y="1089"/>
                    <a:pt x="4083" y="1132"/>
                  </a:cubicBezTo>
                  <a:cubicBezTo>
                    <a:pt x="4231" y="1132"/>
                    <a:pt x="4273" y="941"/>
                    <a:pt x="4167" y="878"/>
                  </a:cubicBezTo>
                  <a:cubicBezTo>
                    <a:pt x="3969" y="830"/>
                    <a:pt x="3789" y="806"/>
                    <a:pt x="3627" y="806"/>
                  </a:cubicBezTo>
                  <a:cubicBezTo>
                    <a:pt x="3358" y="806"/>
                    <a:pt x="3142" y="873"/>
                    <a:pt x="2983" y="1005"/>
                  </a:cubicBezTo>
                  <a:cubicBezTo>
                    <a:pt x="2771" y="1174"/>
                    <a:pt x="2666" y="1428"/>
                    <a:pt x="2645" y="1681"/>
                  </a:cubicBezTo>
                  <a:cubicBezTo>
                    <a:pt x="2554" y="1675"/>
                    <a:pt x="2469" y="1671"/>
                    <a:pt x="2389" y="1671"/>
                  </a:cubicBezTo>
                  <a:cubicBezTo>
                    <a:pt x="1964" y="1671"/>
                    <a:pt x="1687" y="1771"/>
                    <a:pt x="1545" y="2020"/>
                  </a:cubicBezTo>
                  <a:cubicBezTo>
                    <a:pt x="1376" y="2295"/>
                    <a:pt x="1524" y="2697"/>
                    <a:pt x="1672" y="2993"/>
                  </a:cubicBezTo>
                  <a:cubicBezTo>
                    <a:pt x="1323" y="2853"/>
                    <a:pt x="901" y="2723"/>
                    <a:pt x="588" y="2723"/>
                  </a:cubicBezTo>
                  <a:cubicBezTo>
                    <a:pt x="425" y="2723"/>
                    <a:pt x="292" y="2758"/>
                    <a:pt x="212" y="2845"/>
                  </a:cubicBezTo>
                  <a:cubicBezTo>
                    <a:pt x="1" y="3077"/>
                    <a:pt x="255" y="3458"/>
                    <a:pt x="318" y="3585"/>
                  </a:cubicBezTo>
                  <a:cubicBezTo>
                    <a:pt x="1079" y="4748"/>
                    <a:pt x="2391" y="6038"/>
                    <a:pt x="4485" y="6038"/>
                  </a:cubicBezTo>
                  <a:cubicBezTo>
                    <a:pt x="4865" y="6038"/>
                    <a:pt x="5267" y="5996"/>
                    <a:pt x="5648" y="5890"/>
                  </a:cubicBezTo>
                  <a:cubicBezTo>
                    <a:pt x="6430" y="5784"/>
                    <a:pt x="7107" y="5298"/>
                    <a:pt x="7488" y="4600"/>
                  </a:cubicBezTo>
                  <a:cubicBezTo>
                    <a:pt x="8397" y="2887"/>
                    <a:pt x="7255" y="201"/>
                    <a:pt x="7213" y="95"/>
                  </a:cubicBezTo>
                  <a:cubicBezTo>
                    <a:pt x="7183" y="28"/>
                    <a:pt x="7129" y="0"/>
                    <a:pt x="7076"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56"/>
            <p:cNvSpPr/>
            <p:nvPr/>
          </p:nvSpPr>
          <p:spPr>
            <a:xfrm rot="-821941">
              <a:off x="3298541" y="1219372"/>
              <a:ext cx="1240952" cy="664632"/>
            </a:xfrm>
            <a:custGeom>
              <a:avLst/>
              <a:gdLst/>
              <a:ahLst/>
              <a:cxnLst/>
              <a:rect l="l" t="t" r="r" b="b"/>
              <a:pathLst>
                <a:path w="18141" h="9716" extrusionOk="0">
                  <a:moveTo>
                    <a:pt x="7872" y="1"/>
                  </a:moveTo>
                  <a:cubicBezTo>
                    <a:pt x="4761" y="1"/>
                    <a:pt x="1908" y="1489"/>
                    <a:pt x="1073" y="2521"/>
                  </a:cubicBezTo>
                  <a:cubicBezTo>
                    <a:pt x="72" y="3738"/>
                    <a:pt x="0" y="4372"/>
                    <a:pt x="384" y="4372"/>
                  </a:cubicBezTo>
                  <a:cubicBezTo>
                    <a:pt x="414" y="4372"/>
                    <a:pt x="446" y="4369"/>
                    <a:pt x="481" y="4361"/>
                  </a:cubicBezTo>
                  <a:cubicBezTo>
                    <a:pt x="876" y="4292"/>
                    <a:pt x="1691" y="3678"/>
                    <a:pt x="2346" y="3678"/>
                  </a:cubicBezTo>
                  <a:cubicBezTo>
                    <a:pt x="2496" y="3678"/>
                    <a:pt x="2638" y="3711"/>
                    <a:pt x="2765" y="3790"/>
                  </a:cubicBezTo>
                  <a:cubicBezTo>
                    <a:pt x="3442" y="4234"/>
                    <a:pt x="3949" y="4932"/>
                    <a:pt x="3378" y="6434"/>
                  </a:cubicBezTo>
                  <a:cubicBezTo>
                    <a:pt x="2786" y="7957"/>
                    <a:pt x="3273" y="8866"/>
                    <a:pt x="3273" y="8866"/>
                  </a:cubicBezTo>
                  <a:cubicBezTo>
                    <a:pt x="5002" y="9482"/>
                    <a:pt x="6760" y="9715"/>
                    <a:pt x="8433" y="9715"/>
                  </a:cubicBezTo>
                  <a:cubicBezTo>
                    <a:pt x="13713" y="9715"/>
                    <a:pt x="18141" y="7385"/>
                    <a:pt x="18141" y="7385"/>
                  </a:cubicBezTo>
                  <a:cubicBezTo>
                    <a:pt x="17654" y="2986"/>
                    <a:pt x="14651" y="1760"/>
                    <a:pt x="10611" y="427"/>
                  </a:cubicBezTo>
                  <a:cubicBezTo>
                    <a:pt x="9705" y="127"/>
                    <a:pt x="8777" y="1"/>
                    <a:pt x="7872" y="1"/>
                  </a:cubicBezTo>
                  <a:close/>
                </a:path>
              </a:pathLst>
            </a:custGeom>
            <a:solidFill>
              <a:srgbClr val="7BB752"/>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56"/>
            <p:cNvSpPr/>
            <p:nvPr/>
          </p:nvSpPr>
          <p:spPr>
            <a:xfrm rot="-821941">
              <a:off x="3336489" y="1394248"/>
              <a:ext cx="1223987" cy="484998"/>
            </a:xfrm>
            <a:custGeom>
              <a:avLst/>
              <a:gdLst/>
              <a:ahLst/>
              <a:cxnLst/>
              <a:rect l="l" t="t" r="r" b="b"/>
              <a:pathLst>
                <a:path w="17893" h="7090" extrusionOk="0">
                  <a:moveTo>
                    <a:pt x="2110" y="0"/>
                  </a:moveTo>
                  <a:cubicBezTo>
                    <a:pt x="1546" y="0"/>
                    <a:pt x="876" y="440"/>
                    <a:pt x="0" y="1717"/>
                  </a:cubicBezTo>
                  <a:cubicBezTo>
                    <a:pt x="45" y="1732"/>
                    <a:pt x="101" y="1747"/>
                    <a:pt x="152" y="1747"/>
                  </a:cubicBezTo>
                  <a:cubicBezTo>
                    <a:pt x="173" y="1747"/>
                    <a:pt x="193" y="1744"/>
                    <a:pt x="212" y="1738"/>
                  </a:cubicBezTo>
                  <a:cubicBezTo>
                    <a:pt x="607" y="1669"/>
                    <a:pt x="1436" y="1055"/>
                    <a:pt x="2096" y="1055"/>
                  </a:cubicBezTo>
                  <a:cubicBezTo>
                    <a:pt x="2248" y="1055"/>
                    <a:pt x="2390" y="1088"/>
                    <a:pt x="2517" y="1167"/>
                  </a:cubicBezTo>
                  <a:cubicBezTo>
                    <a:pt x="3194" y="1590"/>
                    <a:pt x="3701" y="2309"/>
                    <a:pt x="3109" y="3811"/>
                  </a:cubicBezTo>
                  <a:cubicBezTo>
                    <a:pt x="2538" y="5334"/>
                    <a:pt x="3025" y="6243"/>
                    <a:pt x="3025" y="6243"/>
                  </a:cubicBezTo>
                  <a:cubicBezTo>
                    <a:pt x="4748" y="6856"/>
                    <a:pt x="6498" y="7089"/>
                    <a:pt x="8165" y="7089"/>
                  </a:cubicBezTo>
                  <a:cubicBezTo>
                    <a:pt x="13454" y="7089"/>
                    <a:pt x="17893" y="4741"/>
                    <a:pt x="17893" y="4741"/>
                  </a:cubicBezTo>
                  <a:cubicBezTo>
                    <a:pt x="17681" y="2922"/>
                    <a:pt x="17047" y="1632"/>
                    <a:pt x="16074" y="681"/>
                  </a:cubicBezTo>
                  <a:lnTo>
                    <a:pt x="16074" y="681"/>
                  </a:lnTo>
                  <a:cubicBezTo>
                    <a:pt x="16074" y="681"/>
                    <a:pt x="17893" y="3007"/>
                    <a:pt x="16666" y="3832"/>
                  </a:cubicBezTo>
                  <a:cubicBezTo>
                    <a:pt x="15461" y="4657"/>
                    <a:pt x="11696" y="5503"/>
                    <a:pt x="10808" y="5947"/>
                  </a:cubicBezTo>
                  <a:cubicBezTo>
                    <a:pt x="10422" y="6140"/>
                    <a:pt x="9564" y="6305"/>
                    <a:pt x="8571" y="6305"/>
                  </a:cubicBezTo>
                  <a:cubicBezTo>
                    <a:pt x="7278" y="6305"/>
                    <a:pt x="5754" y="6025"/>
                    <a:pt x="4738" y="5164"/>
                  </a:cubicBezTo>
                  <a:cubicBezTo>
                    <a:pt x="3130" y="3811"/>
                    <a:pt x="4569" y="1971"/>
                    <a:pt x="3659" y="998"/>
                  </a:cubicBezTo>
                  <a:cubicBezTo>
                    <a:pt x="3182" y="488"/>
                    <a:pt x="2704" y="0"/>
                    <a:pt x="2110" y="0"/>
                  </a:cubicBezTo>
                  <a:close/>
                </a:path>
              </a:pathLst>
            </a:custGeom>
            <a:solidFill>
              <a:srgbClr val="7BB752"/>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56"/>
            <p:cNvSpPr/>
            <p:nvPr/>
          </p:nvSpPr>
          <p:spPr>
            <a:xfrm rot="-821941">
              <a:off x="3136756" y="1593968"/>
              <a:ext cx="342372" cy="282927"/>
            </a:xfrm>
            <a:custGeom>
              <a:avLst/>
              <a:gdLst/>
              <a:ahLst/>
              <a:cxnLst/>
              <a:rect l="l" t="t" r="r" b="b"/>
              <a:pathLst>
                <a:path w="5005" h="4136" extrusionOk="0">
                  <a:moveTo>
                    <a:pt x="2474" y="1"/>
                  </a:moveTo>
                  <a:cubicBezTo>
                    <a:pt x="1651" y="1"/>
                    <a:pt x="871" y="504"/>
                    <a:pt x="563" y="1331"/>
                  </a:cubicBezTo>
                  <a:cubicBezTo>
                    <a:pt x="0" y="2755"/>
                    <a:pt x="1119" y="4135"/>
                    <a:pt x="2472" y="4135"/>
                  </a:cubicBezTo>
                  <a:cubicBezTo>
                    <a:pt x="2746" y="4135"/>
                    <a:pt x="3031" y="4078"/>
                    <a:pt x="3313" y="3953"/>
                  </a:cubicBezTo>
                  <a:cubicBezTo>
                    <a:pt x="5004" y="3213"/>
                    <a:pt x="4941" y="802"/>
                    <a:pt x="3228" y="147"/>
                  </a:cubicBezTo>
                  <a:cubicBezTo>
                    <a:pt x="2981" y="48"/>
                    <a:pt x="2725" y="1"/>
                    <a:pt x="2474" y="1"/>
                  </a:cubicBezTo>
                  <a:close/>
                </a:path>
              </a:pathLst>
            </a:custGeom>
            <a:solidFill>
              <a:srgbClr val="ADCD6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56"/>
            <p:cNvSpPr/>
            <p:nvPr/>
          </p:nvSpPr>
          <p:spPr>
            <a:xfrm rot="-821941">
              <a:off x="3144399" y="1597222"/>
              <a:ext cx="335121" cy="278754"/>
            </a:xfrm>
            <a:custGeom>
              <a:avLst/>
              <a:gdLst/>
              <a:ahLst/>
              <a:cxnLst/>
              <a:rect l="l" t="t" r="r" b="b"/>
              <a:pathLst>
                <a:path w="4899" h="4075" extrusionOk="0">
                  <a:moveTo>
                    <a:pt x="2805" y="1"/>
                  </a:moveTo>
                  <a:cubicBezTo>
                    <a:pt x="3629" y="382"/>
                    <a:pt x="4010" y="1355"/>
                    <a:pt x="3651" y="2200"/>
                  </a:cubicBezTo>
                  <a:cubicBezTo>
                    <a:pt x="3378" y="2827"/>
                    <a:pt x="2752" y="3209"/>
                    <a:pt x="2096" y="3209"/>
                  </a:cubicBezTo>
                  <a:cubicBezTo>
                    <a:pt x="1887" y="3209"/>
                    <a:pt x="1676" y="3170"/>
                    <a:pt x="1472" y="3089"/>
                  </a:cubicBezTo>
                  <a:cubicBezTo>
                    <a:pt x="795" y="2835"/>
                    <a:pt x="351" y="2158"/>
                    <a:pt x="394" y="1439"/>
                  </a:cubicBezTo>
                  <a:lnTo>
                    <a:pt x="394" y="1439"/>
                  </a:lnTo>
                  <a:cubicBezTo>
                    <a:pt x="1" y="2840"/>
                    <a:pt x="1098" y="4075"/>
                    <a:pt x="2370" y="4075"/>
                  </a:cubicBezTo>
                  <a:cubicBezTo>
                    <a:pt x="2673" y="4075"/>
                    <a:pt x="2986" y="4005"/>
                    <a:pt x="3291" y="3850"/>
                  </a:cubicBezTo>
                  <a:cubicBezTo>
                    <a:pt x="4898" y="3046"/>
                    <a:pt x="4793" y="720"/>
                    <a:pt x="3122" y="86"/>
                  </a:cubicBezTo>
                  <a:cubicBezTo>
                    <a:pt x="3016" y="43"/>
                    <a:pt x="2910" y="22"/>
                    <a:pt x="2805" y="1"/>
                  </a:cubicBezTo>
                  <a:close/>
                </a:path>
              </a:pathLst>
            </a:custGeom>
            <a:solidFill>
              <a:srgbClr val="ADCD6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56"/>
            <p:cNvSpPr/>
            <p:nvPr/>
          </p:nvSpPr>
          <p:spPr>
            <a:xfrm rot="-821941">
              <a:off x="4424315" y="1928222"/>
              <a:ext cx="319456" cy="191605"/>
            </a:xfrm>
            <a:custGeom>
              <a:avLst/>
              <a:gdLst/>
              <a:ahLst/>
              <a:cxnLst/>
              <a:rect l="l" t="t" r="r" b="b"/>
              <a:pathLst>
                <a:path w="4670" h="2801" extrusionOk="0">
                  <a:moveTo>
                    <a:pt x="3048" y="0"/>
                  </a:moveTo>
                  <a:cubicBezTo>
                    <a:pt x="2481" y="0"/>
                    <a:pt x="1958" y="456"/>
                    <a:pt x="1565" y="1368"/>
                  </a:cubicBezTo>
                  <a:cubicBezTo>
                    <a:pt x="1418" y="1692"/>
                    <a:pt x="1069" y="1779"/>
                    <a:pt x="739" y="1779"/>
                  </a:cubicBezTo>
                  <a:cubicBezTo>
                    <a:pt x="358" y="1779"/>
                    <a:pt x="0" y="1664"/>
                    <a:pt x="0" y="1664"/>
                  </a:cubicBezTo>
                  <a:lnTo>
                    <a:pt x="0" y="1664"/>
                  </a:lnTo>
                  <a:cubicBezTo>
                    <a:pt x="1111" y="2492"/>
                    <a:pt x="1995" y="2801"/>
                    <a:pt x="2666" y="2801"/>
                  </a:cubicBezTo>
                  <a:cubicBezTo>
                    <a:pt x="4308" y="2801"/>
                    <a:pt x="4670" y="953"/>
                    <a:pt x="3934" y="353"/>
                  </a:cubicBezTo>
                  <a:cubicBezTo>
                    <a:pt x="3635" y="118"/>
                    <a:pt x="3336" y="0"/>
                    <a:pt x="3048" y="0"/>
                  </a:cubicBezTo>
                  <a:close/>
                </a:path>
              </a:pathLst>
            </a:custGeom>
            <a:solidFill>
              <a:srgbClr val="A1D0F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56"/>
            <p:cNvSpPr/>
            <p:nvPr/>
          </p:nvSpPr>
          <p:spPr>
            <a:xfrm rot="-821941">
              <a:off x="3237519" y="1181338"/>
              <a:ext cx="1807011" cy="1556235"/>
            </a:xfrm>
            <a:custGeom>
              <a:avLst/>
              <a:gdLst/>
              <a:ahLst/>
              <a:cxnLst/>
              <a:rect l="l" t="t" r="r" b="b"/>
              <a:pathLst>
                <a:path w="26416" h="22750" extrusionOk="0">
                  <a:moveTo>
                    <a:pt x="10136" y="1"/>
                  </a:moveTo>
                  <a:cubicBezTo>
                    <a:pt x="9050" y="1"/>
                    <a:pt x="7966" y="175"/>
                    <a:pt x="6916" y="511"/>
                  </a:cubicBezTo>
                  <a:cubicBezTo>
                    <a:pt x="5245" y="1040"/>
                    <a:pt x="3913" y="1865"/>
                    <a:pt x="3384" y="2499"/>
                  </a:cubicBezTo>
                  <a:cubicBezTo>
                    <a:pt x="3151" y="2795"/>
                    <a:pt x="2940" y="3091"/>
                    <a:pt x="2771" y="3388"/>
                  </a:cubicBezTo>
                  <a:cubicBezTo>
                    <a:pt x="2707" y="3388"/>
                    <a:pt x="2665" y="3366"/>
                    <a:pt x="2623" y="3345"/>
                  </a:cubicBezTo>
                  <a:lnTo>
                    <a:pt x="2496" y="3324"/>
                  </a:lnTo>
                  <a:cubicBezTo>
                    <a:pt x="2342" y="3288"/>
                    <a:pt x="2188" y="3271"/>
                    <a:pt x="2036" y="3271"/>
                  </a:cubicBezTo>
                  <a:cubicBezTo>
                    <a:pt x="1204" y="3271"/>
                    <a:pt x="431" y="3788"/>
                    <a:pt x="127" y="4593"/>
                  </a:cubicBezTo>
                  <a:cubicBezTo>
                    <a:pt x="85" y="4699"/>
                    <a:pt x="42" y="4826"/>
                    <a:pt x="21" y="4953"/>
                  </a:cubicBezTo>
                  <a:cubicBezTo>
                    <a:pt x="21" y="5016"/>
                    <a:pt x="0" y="5058"/>
                    <a:pt x="0" y="5122"/>
                  </a:cubicBezTo>
                  <a:cubicBezTo>
                    <a:pt x="0" y="5122"/>
                    <a:pt x="0" y="5143"/>
                    <a:pt x="0" y="5164"/>
                  </a:cubicBezTo>
                  <a:lnTo>
                    <a:pt x="0" y="5291"/>
                  </a:lnTo>
                  <a:lnTo>
                    <a:pt x="0" y="5354"/>
                  </a:lnTo>
                  <a:lnTo>
                    <a:pt x="0" y="5481"/>
                  </a:lnTo>
                  <a:cubicBezTo>
                    <a:pt x="0" y="5502"/>
                    <a:pt x="0" y="5524"/>
                    <a:pt x="0" y="5545"/>
                  </a:cubicBezTo>
                  <a:cubicBezTo>
                    <a:pt x="0" y="5587"/>
                    <a:pt x="21" y="5629"/>
                    <a:pt x="21" y="5672"/>
                  </a:cubicBezTo>
                  <a:cubicBezTo>
                    <a:pt x="21" y="5714"/>
                    <a:pt x="21" y="5714"/>
                    <a:pt x="42" y="5735"/>
                  </a:cubicBezTo>
                  <a:cubicBezTo>
                    <a:pt x="42" y="5756"/>
                    <a:pt x="42" y="5820"/>
                    <a:pt x="63" y="5862"/>
                  </a:cubicBezTo>
                  <a:cubicBezTo>
                    <a:pt x="63" y="5883"/>
                    <a:pt x="63" y="5904"/>
                    <a:pt x="85" y="5925"/>
                  </a:cubicBezTo>
                  <a:cubicBezTo>
                    <a:pt x="106" y="5947"/>
                    <a:pt x="106" y="5989"/>
                    <a:pt x="127" y="6031"/>
                  </a:cubicBezTo>
                  <a:cubicBezTo>
                    <a:pt x="127" y="6074"/>
                    <a:pt x="127" y="6095"/>
                    <a:pt x="148" y="6116"/>
                  </a:cubicBezTo>
                  <a:cubicBezTo>
                    <a:pt x="148" y="6137"/>
                    <a:pt x="169" y="6179"/>
                    <a:pt x="190" y="6200"/>
                  </a:cubicBezTo>
                  <a:lnTo>
                    <a:pt x="233" y="6285"/>
                  </a:lnTo>
                  <a:cubicBezTo>
                    <a:pt x="233" y="6306"/>
                    <a:pt x="254" y="6348"/>
                    <a:pt x="275" y="6370"/>
                  </a:cubicBezTo>
                  <a:lnTo>
                    <a:pt x="317" y="6454"/>
                  </a:lnTo>
                  <a:lnTo>
                    <a:pt x="381" y="6539"/>
                  </a:lnTo>
                  <a:cubicBezTo>
                    <a:pt x="402" y="6560"/>
                    <a:pt x="423" y="6581"/>
                    <a:pt x="444" y="6602"/>
                  </a:cubicBezTo>
                  <a:cubicBezTo>
                    <a:pt x="465" y="6645"/>
                    <a:pt x="486" y="6666"/>
                    <a:pt x="508" y="6687"/>
                  </a:cubicBezTo>
                  <a:lnTo>
                    <a:pt x="571" y="6750"/>
                  </a:lnTo>
                  <a:cubicBezTo>
                    <a:pt x="592" y="6771"/>
                    <a:pt x="613" y="6793"/>
                    <a:pt x="635" y="6835"/>
                  </a:cubicBezTo>
                  <a:lnTo>
                    <a:pt x="719" y="6898"/>
                  </a:lnTo>
                  <a:lnTo>
                    <a:pt x="783" y="6962"/>
                  </a:lnTo>
                  <a:cubicBezTo>
                    <a:pt x="804" y="6983"/>
                    <a:pt x="846" y="7004"/>
                    <a:pt x="867" y="7025"/>
                  </a:cubicBezTo>
                  <a:lnTo>
                    <a:pt x="952" y="7068"/>
                  </a:lnTo>
                  <a:cubicBezTo>
                    <a:pt x="973" y="7089"/>
                    <a:pt x="1015" y="7110"/>
                    <a:pt x="1058" y="7131"/>
                  </a:cubicBezTo>
                  <a:lnTo>
                    <a:pt x="1121" y="7173"/>
                  </a:lnTo>
                  <a:cubicBezTo>
                    <a:pt x="1184" y="7194"/>
                    <a:pt x="1248" y="7216"/>
                    <a:pt x="1311" y="7258"/>
                  </a:cubicBezTo>
                  <a:lnTo>
                    <a:pt x="1502" y="7321"/>
                  </a:lnTo>
                  <a:lnTo>
                    <a:pt x="1565" y="7321"/>
                  </a:lnTo>
                  <a:lnTo>
                    <a:pt x="1692" y="7364"/>
                  </a:lnTo>
                  <a:lnTo>
                    <a:pt x="2073" y="7364"/>
                  </a:lnTo>
                  <a:cubicBezTo>
                    <a:pt x="2157" y="7364"/>
                    <a:pt x="2242" y="7364"/>
                    <a:pt x="2326" y="7342"/>
                  </a:cubicBezTo>
                  <a:lnTo>
                    <a:pt x="2390" y="7342"/>
                  </a:lnTo>
                  <a:cubicBezTo>
                    <a:pt x="2453" y="7342"/>
                    <a:pt x="2538" y="7321"/>
                    <a:pt x="2601" y="7300"/>
                  </a:cubicBezTo>
                  <a:lnTo>
                    <a:pt x="2665" y="7279"/>
                  </a:lnTo>
                  <a:cubicBezTo>
                    <a:pt x="2749" y="7258"/>
                    <a:pt x="2834" y="7216"/>
                    <a:pt x="2919" y="7194"/>
                  </a:cubicBezTo>
                  <a:lnTo>
                    <a:pt x="2961" y="7173"/>
                  </a:lnTo>
                  <a:cubicBezTo>
                    <a:pt x="3024" y="7131"/>
                    <a:pt x="3088" y="7089"/>
                    <a:pt x="3151" y="7046"/>
                  </a:cubicBezTo>
                  <a:lnTo>
                    <a:pt x="3194" y="7025"/>
                  </a:lnTo>
                  <a:cubicBezTo>
                    <a:pt x="3278" y="6983"/>
                    <a:pt x="3342" y="6919"/>
                    <a:pt x="3405" y="6856"/>
                  </a:cubicBezTo>
                  <a:lnTo>
                    <a:pt x="3447" y="6814"/>
                  </a:lnTo>
                  <a:cubicBezTo>
                    <a:pt x="3511" y="6771"/>
                    <a:pt x="3553" y="6708"/>
                    <a:pt x="3617" y="6645"/>
                  </a:cubicBezTo>
                  <a:cubicBezTo>
                    <a:pt x="3617" y="6645"/>
                    <a:pt x="3638" y="6623"/>
                    <a:pt x="3638" y="6623"/>
                  </a:cubicBezTo>
                  <a:cubicBezTo>
                    <a:pt x="3701" y="6539"/>
                    <a:pt x="3743" y="6475"/>
                    <a:pt x="3807" y="6391"/>
                  </a:cubicBezTo>
                  <a:lnTo>
                    <a:pt x="3828" y="6327"/>
                  </a:lnTo>
                  <a:cubicBezTo>
                    <a:pt x="3892" y="6264"/>
                    <a:pt x="3934" y="6179"/>
                    <a:pt x="3976" y="6116"/>
                  </a:cubicBezTo>
                  <a:cubicBezTo>
                    <a:pt x="3976" y="6095"/>
                    <a:pt x="3976" y="6095"/>
                    <a:pt x="3976" y="6074"/>
                  </a:cubicBezTo>
                  <a:lnTo>
                    <a:pt x="3976" y="6052"/>
                  </a:lnTo>
                  <a:cubicBezTo>
                    <a:pt x="3997" y="5989"/>
                    <a:pt x="4018" y="5925"/>
                    <a:pt x="4040" y="5862"/>
                  </a:cubicBezTo>
                  <a:lnTo>
                    <a:pt x="4040" y="5799"/>
                  </a:lnTo>
                  <a:cubicBezTo>
                    <a:pt x="4061" y="5756"/>
                    <a:pt x="4061" y="5714"/>
                    <a:pt x="4082" y="5672"/>
                  </a:cubicBezTo>
                  <a:lnTo>
                    <a:pt x="4082" y="5587"/>
                  </a:lnTo>
                  <a:cubicBezTo>
                    <a:pt x="4082" y="5545"/>
                    <a:pt x="4082" y="5502"/>
                    <a:pt x="4082" y="5481"/>
                  </a:cubicBezTo>
                  <a:lnTo>
                    <a:pt x="4082" y="5397"/>
                  </a:lnTo>
                  <a:lnTo>
                    <a:pt x="4082" y="5312"/>
                  </a:lnTo>
                  <a:lnTo>
                    <a:pt x="4082" y="5270"/>
                  </a:lnTo>
                  <a:lnTo>
                    <a:pt x="4082" y="5185"/>
                  </a:lnTo>
                  <a:cubicBezTo>
                    <a:pt x="4082" y="5164"/>
                    <a:pt x="4082" y="5122"/>
                    <a:pt x="4082" y="5080"/>
                  </a:cubicBezTo>
                  <a:lnTo>
                    <a:pt x="4082" y="4995"/>
                  </a:lnTo>
                  <a:cubicBezTo>
                    <a:pt x="4082" y="4974"/>
                    <a:pt x="4082" y="4931"/>
                    <a:pt x="4061" y="4889"/>
                  </a:cubicBezTo>
                  <a:cubicBezTo>
                    <a:pt x="4061" y="4868"/>
                    <a:pt x="4061" y="4847"/>
                    <a:pt x="4061" y="4805"/>
                  </a:cubicBezTo>
                  <a:lnTo>
                    <a:pt x="4018" y="4720"/>
                  </a:lnTo>
                  <a:lnTo>
                    <a:pt x="3997" y="4635"/>
                  </a:lnTo>
                  <a:lnTo>
                    <a:pt x="3976" y="4530"/>
                  </a:lnTo>
                  <a:lnTo>
                    <a:pt x="3934" y="4445"/>
                  </a:lnTo>
                  <a:cubicBezTo>
                    <a:pt x="3913" y="4403"/>
                    <a:pt x="3913" y="4382"/>
                    <a:pt x="3892" y="4339"/>
                  </a:cubicBezTo>
                  <a:cubicBezTo>
                    <a:pt x="3870" y="4318"/>
                    <a:pt x="3870" y="4297"/>
                    <a:pt x="3849" y="4276"/>
                  </a:cubicBezTo>
                  <a:cubicBezTo>
                    <a:pt x="3828" y="4255"/>
                    <a:pt x="3807" y="4212"/>
                    <a:pt x="3786" y="4170"/>
                  </a:cubicBezTo>
                  <a:cubicBezTo>
                    <a:pt x="3765" y="4149"/>
                    <a:pt x="3765" y="4128"/>
                    <a:pt x="3743" y="4107"/>
                  </a:cubicBezTo>
                  <a:lnTo>
                    <a:pt x="3659" y="4001"/>
                  </a:lnTo>
                  <a:lnTo>
                    <a:pt x="3638" y="3959"/>
                  </a:lnTo>
                  <a:lnTo>
                    <a:pt x="3892" y="3853"/>
                  </a:lnTo>
                  <a:cubicBezTo>
                    <a:pt x="3955" y="3811"/>
                    <a:pt x="4040" y="3789"/>
                    <a:pt x="4103" y="3768"/>
                  </a:cubicBezTo>
                  <a:lnTo>
                    <a:pt x="4166" y="3747"/>
                  </a:lnTo>
                  <a:cubicBezTo>
                    <a:pt x="4230" y="3726"/>
                    <a:pt x="4315" y="3705"/>
                    <a:pt x="4399" y="3684"/>
                  </a:cubicBezTo>
                  <a:lnTo>
                    <a:pt x="4441" y="3684"/>
                  </a:lnTo>
                  <a:cubicBezTo>
                    <a:pt x="4505" y="3663"/>
                    <a:pt x="4589" y="3663"/>
                    <a:pt x="4653" y="3663"/>
                  </a:cubicBezTo>
                  <a:lnTo>
                    <a:pt x="4843" y="3663"/>
                  </a:lnTo>
                  <a:lnTo>
                    <a:pt x="4928" y="3684"/>
                  </a:lnTo>
                  <a:lnTo>
                    <a:pt x="4970" y="3684"/>
                  </a:lnTo>
                  <a:cubicBezTo>
                    <a:pt x="5012" y="3705"/>
                    <a:pt x="5055" y="3726"/>
                    <a:pt x="5097" y="3747"/>
                  </a:cubicBezTo>
                  <a:cubicBezTo>
                    <a:pt x="5139" y="3789"/>
                    <a:pt x="5182" y="3811"/>
                    <a:pt x="5245" y="3853"/>
                  </a:cubicBezTo>
                  <a:lnTo>
                    <a:pt x="5287" y="3895"/>
                  </a:lnTo>
                  <a:cubicBezTo>
                    <a:pt x="5330" y="3916"/>
                    <a:pt x="5351" y="3937"/>
                    <a:pt x="5393" y="3980"/>
                  </a:cubicBezTo>
                  <a:lnTo>
                    <a:pt x="5435" y="4001"/>
                  </a:lnTo>
                  <a:cubicBezTo>
                    <a:pt x="5478" y="4043"/>
                    <a:pt x="5520" y="4085"/>
                    <a:pt x="5562" y="4149"/>
                  </a:cubicBezTo>
                  <a:lnTo>
                    <a:pt x="5583" y="4170"/>
                  </a:lnTo>
                  <a:cubicBezTo>
                    <a:pt x="5626" y="4212"/>
                    <a:pt x="5647" y="4255"/>
                    <a:pt x="5668" y="4297"/>
                  </a:cubicBezTo>
                  <a:lnTo>
                    <a:pt x="5710" y="4339"/>
                  </a:lnTo>
                  <a:cubicBezTo>
                    <a:pt x="5732" y="4382"/>
                    <a:pt x="5774" y="4445"/>
                    <a:pt x="5795" y="4487"/>
                  </a:cubicBezTo>
                  <a:lnTo>
                    <a:pt x="5795" y="4508"/>
                  </a:lnTo>
                  <a:cubicBezTo>
                    <a:pt x="5816" y="4572"/>
                    <a:pt x="5837" y="4635"/>
                    <a:pt x="5858" y="4699"/>
                  </a:cubicBezTo>
                  <a:lnTo>
                    <a:pt x="5880" y="4741"/>
                  </a:lnTo>
                  <a:cubicBezTo>
                    <a:pt x="5880" y="4805"/>
                    <a:pt x="5901" y="4868"/>
                    <a:pt x="5922" y="4910"/>
                  </a:cubicBezTo>
                  <a:cubicBezTo>
                    <a:pt x="5922" y="4974"/>
                    <a:pt x="5922" y="4953"/>
                    <a:pt x="5922" y="4974"/>
                  </a:cubicBezTo>
                  <a:cubicBezTo>
                    <a:pt x="5922" y="5037"/>
                    <a:pt x="5922" y="5122"/>
                    <a:pt x="5922" y="5206"/>
                  </a:cubicBezTo>
                  <a:lnTo>
                    <a:pt x="5922" y="5249"/>
                  </a:lnTo>
                  <a:lnTo>
                    <a:pt x="5922" y="5439"/>
                  </a:lnTo>
                  <a:lnTo>
                    <a:pt x="5922" y="5524"/>
                  </a:lnTo>
                  <a:cubicBezTo>
                    <a:pt x="5922" y="5566"/>
                    <a:pt x="5922" y="5651"/>
                    <a:pt x="5901" y="5693"/>
                  </a:cubicBezTo>
                  <a:cubicBezTo>
                    <a:pt x="5880" y="5756"/>
                    <a:pt x="5880" y="5756"/>
                    <a:pt x="5880" y="5799"/>
                  </a:cubicBezTo>
                  <a:cubicBezTo>
                    <a:pt x="5880" y="5820"/>
                    <a:pt x="5858" y="5925"/>
                    <a:pt x="5837" y="5989"/>
                  </a:cubicBezTo>
                  <a:cubicBezTo>
                    <a:pt x="5816" y="6052"/>
                    <a:pt x="5816" y="6052"/>
                    <a:pt x="5795" y="6095"/>
                  </a:cubicBezTo>
                  <a:cubicBezTo>
                    <a:pt x="5774" y="6179"/>
                    <a:pt x="5732" y="6285"/>
                    <a:pt x="5689" y="6391"/>
                  </a:cubicBezTo>
                  <a:cubicBezTo>
                    <a:pt x="5668" y="6497"/>
                    <a:pt x="5605" y="6645"/>
                    <a:pt x="5583" y="6750"/>
                  </a:cubicBezTo>
                  <a:lnTo>
                    <a:pt x="5541" y="6856"/>
                  </a:lnTo>
                  <a:cubicBezTo>
                    <a:pt x="5520" y="6962"/>
                    <a:pt x="5499" y="7068"/>
                    <a:pt x="5478" y="7173"/>
                  </a:cubicBezTo>
                  <a:cubicBezTo>
                    <a:pt x="5457" y="7279"/>
                    <a:pt x="5435" y="7385"/>
                    <a:pt x="5435" y="7491"/>
                  </a:cubicBezTo>
                  <a:cubicBezTo>
                    <a:pt x="5435" y="7512"/>
                    <a:pt x="5435" y="7533"/>
                    <a:pt x="5435" y="7554"/>
                  </a:cubicBezTo>
                  <a:lnTo>
                    <a:pt x="5435" y="7829"/>
                  </a:lnTo>
                  <a:lnTo>
                    <a:pt x="5435" y="8019"/>
                  </a:lnTo>
                  <a:cubicBezTo>
                    <a:pt x="5435" y="8040"/>
                    <a:pt x="5435" y="8062"/>
                    <a:pt x="5435" y="8083"/>
                  </a:cubicBezTo>
                  <a:cubicBezTo>
                    <a:pt x="5435" y="8125"/>
                    <a:pt x="5435" y="8167"/>
                    <a:pt x="5435" y="8210"/>
                  </a:cubicBezTo>
                  <a:lnTo>
                    <a:pt x="5435" y="8273"/>
                  </a:lnTo>
                  <a:cubicBezTo>
                    <a:pt x="5435" y="8315"/>
                    <a:pt x="5457" y="8358"/>
                    <a:pt x="5457" y="8379"/>
                  </a:cubicBezTo>
                  <a:lnTo>
                    <a:pt x="5457" y="8421"/>
                  </a:lnTo>
                  <a:cubicBezTo>
                    <a:pt x="5478" y="8506"/>
                    <a:pt x="5499" y="8590"/>
                    <a:pt x="5520" y="8654"/>
                  </a:cubicBezTo>
                  <a:lnTo>
                    <a:pt x="5520" y="8696"/>
                  </a:lnTo>
                  <a:cubicBezTo>
                    <a:pt x="5520" y="8696"/>
                    <a:pt x="5541" y="8717"/>
                    <a:pt x="5541" y="8738"/>
                  </a:cubicBezTo>
                  <a:cubicBezTo>
                    <a:pt x="5541" y="8759"/>
                    <a:pt x="5541" y="8759"/>
                    <a:pt x="5541" y="8759"/>
                  </a:cubicBezTo>
                  <a:cubicBezTo>
                    <a:pt x="5541" y="8759"/>
                    <a:pt x="5541" y="8781"/>
                    <a:pt x="5541" y="8781"/>
                  </a:cubicBezTo>
                  <a:cubicBezTo>
                    <a:pt x="4568" y="10346"/>
                    <a:pt x="4061" y="12122"/>
                    <a:pt x="4040" y="13962"/>
                  </a:cubicBezTo>
                  <a:cubicBezTo>
                    <a:pt x="4040" y="14597"/>
                    <a:pt x="4082" y="15210"/>
                    <a:pt x="4188" y="15823"/>
                  </a:cubicBezTo>
                  <a:cubicBezTo>
                    <a:pt x="4124" y="15887"/>
                    <a:pt x="4061" y="15950"/>
                    <a:pt x="4018" y="16014"/>
                  </a:cubicBezTo>
                  <a:cubicBezTo>
                    <a:pt x="3849" y="16310"/>
                    <a:pt x="3976" y="16690"/>
                    <a:pt x="4124" y="16987"/>
                  </a:cubicBezTo>
                  <a:cubicBezTo>
                    <a:pt x="3784" y="16850"/>
                    <a:pt x="3373" y="16723"/>
                    <a:pt x="3061" y="16723"/>
                  </a:cubicBezTo>
                  <a:cubicBezTo>
                    <a:pt x="2889" y="16723"/>
                    <a:pt x="2748" y="16762"/>
                    <a:pt x="2665" y="16860"/>
                  </a:cubicBezTo>
                  <a:cubicBezTo>
                    <a:pt x="2432" y="17113"/>
                    <a:pt x="2707" y="17452"/>
                    <a:pt x="2792" y="17579"/>
                  </a:cubicBezTo>
                  <a:cubicBezTo>
                    <a:pt x="3469" y="18615"/>
                    <a:pt x="4568" y="19736"/>
                    <a:pt x="6260" y="19990"/>
                  </a:cubicBezTo>
                  <a:cubicBezTo>
                    <a:pt x="6704" y="20455"/>
                    <a:pt x="7212" y="20857"/>
                    <a:pt x="7762" y="21195"/>
                  </a:cubicBezTo>
                  <a:cubicBezTo>
                    <a:pt x="7593" y="21449"/>
                    <a:pt x="7550" y="21766"/>
                    <a:pt x="7656" y="22062"/>
                  </a:cubicBezTo>
                  <a:cubicBezTo>
                    <a:pt x="7810" y="22407"/>
                    <a:pt x="8244" y="22584"/>
                    <a:pt x="8809" y="22584"/>
                  </a:cubicBezTo>
                  <a:cubicBezTo>
                    <a:pt x="9250" y="22584"/>
                    <a:pt x="9771" y="22476"/>
                    <a:pt x="10300" y="22253"/>
                  </a:cubicBezTo>
                  <a:cubicBezTo>
                    <a:pt x="11400" y="22549"/>
                    <a:pt x="12521" y="22697"/>
                    <a:pt x="13663" y="22697"/>
                  </a:cubicBezTo>
                  <a:cubicBezTo>
                    <a:pt x="14826" y="22697"/>
                    <a:pt x="15989" y="22549"/>
                    <a:pt x="17110" y="22232"/>
                  </a:cubicBezTo>
                  <a:cubicBezTo>
                    <a:pt x="17195" y="22274"/>
                    <a:pt x="17258" y="22316"/>
                    <a:pt x="17343" y="22358"/>
                  </a:cubicBezTo>
                  <a:cubicBezTo>
                    <a:pt x="17917" y="22622"/>
                    <a:pt x="18492" y="22750"/>
                    <a:pt x="18974" y="22750"/>
                  </a:cubicBezTo>
                  <a:cubicBezTo>
                    <a:pt x="19538" y="22750"/>
                    <a:pt x="19975" y="22574"/>
                    <a:pt x="20134" y="22232"/>
                  </a:cubicBezTo>
                  <a:cubicBezTo>
                    <a:pt x="20282" y="21872"/>
                    <a:pt x="20134" y="21428"/>
                    <a:pt x="19775" y="21005"/>
                  </a:cubicBezTo>
                  <a:cubicBezTo>
                    <a:pt x="20959" y="20201"/>
                    <a:pt x="21911" y="19059"/>
                    <a:pt x="22482" y="17748"/>
                  </a:cubicBezTo>
                  <a:lnTo>
                    <a:pt x="22503" y="17748"/>
                  </a:lnTo>
                  <a:cubicBezTo>
                    <a:pt x="24280" y="17748"/>
                    <a:pt x="25443" y="16648"/>
                    <a:pt x="26120" y="15654"/>
                  </a:cubicBezTo>
                  <a:cubicBezTo>
                    <a:pt x="26204" y="15570"/>
                    <a:pt x="26416" y="15231"/>
                    <a:pt x="26246" y="15041"/>
                  </a:cubicBezTo>
                  <a:cubicBezTo>
                    <a:pt x="26175" y="14946"/>
                    <a:pt x="26043" y="14910"/>
                    <a:pt x="25880" y="14910"/>
                  </a:cubicBezTo>
                  <a:cubicBezTo>
                    <a:pt x="25606" y="14910"/>
                    <a:pt x="25248" y="15011"/>
                    <a:pt x="24956" y="15104"/>
                  </a:cubicBezTo>
                  <a:cubicBezTo>
                    <a:pt x="25083" y="14850"/>
                    <a:pt x="25210" y="14512"/>
                    <a:pt x="25062" y="14258"/>
                  </a:cubicBezTo>
                  <a:cubicBezTo>
                    <a:pt x="24948" y="14029"/>
                    <a:pt x="24678" y="13938"/>
                    <a:pt x="24269" y="13938"/>
                  </a:cubicBezTo>
                  <a:cubicBezTo>
                    <a:pt x="24224" y="13938"/>
                    <a:pt x="24179" y="13939"/>
                    <a:pt x="24132" y="13941"/>
                  </a:cubicBezTo>
                  <a:cubicBezTo>
                    <a:pt x="24110" y="13708"/>
                    <a:pt x="24005" y="13497"/>
                    <a:pt x="23835" y="13328"/>
                  </a:cubicBezTo>
                  <a:cubicBezTo>
                    <a:pt x="23669" y="13198"/>
                    <a:pt x="23454" y="13133"/>
                    <a:pt x="23233" y="13133"/>
                  </a:cubicBezTo>
                  <a:cubicBezTo>
                    <a:pt x="23201" y="13133"/>
                    <a:pt x="23169" y="13135"/>
                    <a:pt x="23138" y="13137"/>
                  </a:cubicBezTo>
                  <a:cubicBezTo>
                    <a:pt x="22905" y="10959"/>
                    <a:pt x="21784" y="8992"/>
                    <a:pt x="20367" y="7385"/>
                  </a:cubicBezTo>
                  <a:lnTo>
                    <a:pt x="20388" y="7385"/>
                  </a:lnTo>
                  <a:lnTo>
                    <a:pt x="20430" y="7364"/>
                  </a:lnTo>
                  <a:lnTo>
                    <a:pt x="20452" y="7364"/>
                  </a:lnTo>
                  <a:cubicBezTo>
                    <a:pt x="20430" y="7152"/>
                    <a:pt x="20388" y="6941"/>
                    <a:pt x="20367" y="6750"/>
                  </a:cubicBezTo>
                  <a:cubicBezTo>
                    <a:pt x="20367" y="6729"/>
                    <a:pt x="20367" y="6687"/>
                    <a:pt x="20346" y="6666"/>
                  </a:cubicBezTo>
                  <a:cubicBezTo>
                    <a:pt x="20303" y="6475"/>
                    <a:pt x="20282" y="6285"/>
                    <a:pt x="20219" y="6116"/>
                  </a:cubicBezTo>
                  <a:cubicBezTo>
                    <a:pt x="20219" y="6095"/>
                    <a:pt x="20219" y="6052"/>
                    <a:pt x="20198" y="6031"/>
                  </a:cubicBezTo>
                  <a:cubicBezTo>
                    <a:pt x="20113" y="5693"/>
                    <a:pt x="19986" y="5354"/>
                    <a:pt x="19838" y="5016"/>
                  </a:cubicBezTo>
                  <a:cubicBezTo>
                    <a:pt x="19838" y="4995"/>
                    <a:pt x="19838" y="4995"/>
                    <a:pt x="19817" y="4974"/>
                  </a:cubicBezTo>
                  <a:cubicBezTo>
                    <a:pt x="19754" y="4826"/>
                    <a:pt x="19669" y="4678"/>
                    <a:pt x="19584" y="4530"/>
                  </a:cubicBezTo>
                  <a:lnTo>
                    <a:pt x="19563" y="4487"/>
                  </a:lnTo>
                  <a:cubicBezTo>
                    <a:pt x="19500" y="4360"/>
                    <a:pt x="19415" y="4255"/>
                    <a:pt x="19331" y="4128"/>
                  </a:cubicBezTo>
                  <a:lnTo>
                    <a:pt x="19246" y="4001"/>
                  </a:lnTo>
                  <a:cubicBezTo>
                    <a:pt x="19204" y="3937"/>
                    <a:pt x="19140" y="3853"/>
                    <a:pt x="19077" y="3789"/>
                  </a:cubicBezTo>
                  <a:lnTo>
                    <a:pt x="18971" y="3663"/>
                  </a:lnTo>
                  <a:cubicBezTo>
                    <a:pt x="18929" y="3599"/>
                    <a:pt x="18865" y="3536"/>
                    <a:pt x="18802" y="3472"/>
                  </a:cubicBezTo>
                  <a:cubicBezTo>
                    <a:pt x="18738" y="3409"/>
                    <a:pt x="18738" y="3388"/>
                    <a:pt x="18696" y="3345"/>
                  </a:cubicBezTo>
                  <a:lnTo>
                    <a:pt x="18654" y="3303"/>
                  </a:lnTo>
                  <a:lnTo>
                    <a:pt x="18654" y="3303"/>
                  </a:lnTo>
                  <a:cubicBezTo>
                    <a:pt x="18569" y="3218"/>
                    <a:pt x="18485" y="3134"/>
                    <a:pt x="18421" y="3070"/>
                  </a:cubicBezTo>
                  <a:cubicBezTo>
                    <a:pt x="17300" y="2076"/>
                    <a:pt x="15820" y="1421"/>
                    <a:pt x="14086" y="807"/>
                  </a:cubicBezTo>
                  <a:cubicBezTo>
                    <a:pt x="13705" y="680"/>
                    <a:pt x="13324" y="554"/>
                    <a:pt x="12943" y="427"/>
                  </a:cubicBezTo>
                  <a:cubicBezTo>
                    <a:pt x="12626" y="321"/>
                    <a:pt x="12309" y="236"/>
                    <a:pt x="11992" y="173"/>
                  </a:cubicBezTo>
                  <a:cubicBezTo>
                    <a:pt x="11377" y="58"/>
                    <a:pt x="10756" y="1"/>
                    <a:pt x="10136" y="1"/>
                  </a:cubicBezTo>
                  <a:close/>
                </a:path>
              </a:pathLst>
            </a:custGeom>
            <a:solidFill>
              <a:srgbClr val="A1D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56"/>
            <p:cNvSpPr/>
            <p:nvPr/>
          </p:nvSpPr>
          <p:spPr>
            <a:xfrm rot="-821941">
              <a:off x="3185353" y="1125332"/>
              <a:ext cx="1921386" cy="1666711"/>
            </a:xfrm>
            <a:custGeom>
              <a:avLst/>
              <a:gdLst/>
              <a:ahLst/>
              <a:cxnLst/>
              <a:rect l="l" t="t" r="r" b="b"/>
              <a:pathLst>
                <a:path w="28088" h="24365" extrusionOk="0">
                  <a:moveTo>
                    <a:pt x="2840" y="4880"/>
                  </a:moveTo>
                  <a:cubicBezTo>
                    <a:pt x="2929" y="4880"/>
                    <a:pt x="3019" y="4889"/>
                    <a:pt x="3110" y="4908"/>
                  </a:cubicBezTo>
                  <a:lnTo>
                    <a:pt x="3194" y="4908"/>
                  </a:lnTo>
                  <a:lnTo>
                    <a:pt x="3279" y="4929"/>
                  </a:lnTo>
                  <a:lnTo>
                    <a:pt x="3575" y="5035"/>
                  </a:lnTo>
                  <a:lnTo>
                    <a:pt x="3808" y="5331"/>
                  </a:lnTo>
                  <a:cubicBezTo>
                    <a:pt x="3829" y="5352"/>
                    <a:pt x="3850" y="5373"/>
                    <a:pt x="3871" y="5394"/>
                  </a:cubicBezTo>
                  <a:lnTo>
                    <a:pt x="3892" y="5415"/>
                  </a:lnTo>
                  <a:lnTo>
                    <a:pt x="3934" y="5500"/>
                  </a:lnTo>
                  <a:lnTo>
                    <a:pt x="3956" y="5521"/>
                  </a:lnTo>
                  <a:cubicBezTo>
                    <a:pt x="3977" y="5542"/>
                    <a:pt x="3977" y="5563"/>
                    <a:pt x="3998" y="5584"/>
                  </a:cubicBezTo>
                  <a:lnTo>
                    <a:pt x="3998" y="5648"/>
                  </a:lnTo>
                  <a:cubicBezTo>
                    <a:pt x="4019" y="5648"/>
                    <a:pt x="4019" y="5669"/>
                    <a:pt x="4040" y="5711"/>
                  </a:cubicBezTo>
                  <a:lnTo>
                    <a:pt x="4040" y="5754"/>
                  </a:lnTo>
                  <a:cubicBezTo>
                    <a:pt x="4061" y="5775"/>
                    <a:pt x="4061" y="5796"/>
                    <a:pt x="4061" y="5817"/>
                  </a:cubicBezTo>
                  <a:lnTo>
                    <a:pt x="4061" y="5859"/>
                  </a:lnTo>
                  <a:lnTo>
                    <a:pt x="4061" y="5923"/>
                  </a:lnTo>
                  <a:lnTo>
                    <a:pt x="4061" y="5986"/>
                  </a:lnTo>
                  <a:lnTo>
                    <a:pt x="4061" y="6050"/>
                  </a:lnTo>
                  <a:lnTo>
                    <a:pt x="4061" y="6219"/>
                  </a:lnTo>
                  <a:lnTo>
                    <a:pt x="4061" y="6282"/>
                  </a:lnTo>
                  <a:lnTo>
                    <a:pt x="4061" y="6346"/>
                  </a:lnTo>
                  <a:cubicBezTo>
                    <a:pt x="4040" y="6367"/>
                    <a:pt x="4040" y="6388"/>
                    <a:pt x="4040" y="6409"/>
                  </a:cubicBezTo>
                  <a:lnTo>
                    <a:pt x="4040" y="6452"/>
                  </a:lnTo>
                  <a:cubicBezTo>
                    <a:pt x="4040" y="6494"/>
                    <a:pt x="4019" y="6536"/>
                    <a:pt x="4019" y="6557"/>
                  </a:cubicBezTo>
                  <a:lnTo>
                    <a:pt x="3998" y="6600"/>
                  </a:lnTo>
                  <a:cubicBezTo>
                    <a:pt x="3977" y="6663"/>
                    <a:pt x="3956" y="6705"/>
                    <a:pt x="3913" y="6748"/>
                  </a:cubicBezTo>
                  <a:lnTo>
                    <a:pt x="3913" y="6790"/>
                  </a:lnTo>
                  <a:cubicBezTo>
                    <a:pt x="3871" y="6832"/>
                    <a:pt x="3850" y="6875"/>
                    <a:pt x="3808" y="6917"/>
                  </a:cubicBezTo>
                  <a:lnTo>
                    <a:pt x="3786" y="6938"/>
                  </a:lnTo>
                  <a:cubicBezTo>
                    <a:pt x="3765" y="6980"/>
                    <a:pt x="3723" y="7001"/>
                    <a:pt x="3702" y="7044"/>
                  </a:cubicBezTo>
                  <a:lnTo>
                    <a:pt x="3660" y="7065"/>
                  </a:lnTo>
                  <a:cubicBezTo>
                    <a:pt x="3617" y="7107"/>
                    <a:pt x="3575" y="7128"/>
                    <a:pt x="3533" y="7171"/>
                  </a:cubicBezTo>
                  <a:lnTo>
                    <a:pt x="3511" y="7192"/>
                  </a:lnTo>
                  <a:cubicBezTo>
                    <a:pt x="3469" y="7213"/>
                    <a:pt x="3427" y="7234"/>
                    <a:pt x="3385" y="7255"/>
                  </a:cubicBezTo>
                  <a:lnTo>
                    <a:pt x="3363" y="7276"/>
                  </a:lnTo>
                  <a:cubicBezTo>
                    <a:pt x="3300" y="7298"/>
                    <a:pt x="3258" y="7319"/>
                    <a:pt x="3194" y="7319"/>
                  </a:cubicBezTo>
                  <a:lnTo>
                    <a:pt x="3173" y="7319"/>
                  </a:lnTo>
                  <a:cubicBezTo>
                    <a:pt x="3131" y="7340"/>
                    <a:pt x="3067" y="7361"/>
                    <a:pt x="3025" y="7361"/>
                  </a:cubicBezTo>
                  <a:lnTo>
                    <a:pt x="2665" y="7361"/>
                  </a:lnTo>
                  <a:lnTo>
                    <a:pt x="2581" y="7319"/>
                  </a:lnTo>
                  <a:lnTo>
                    <a:pt x="2433" y="7319"/>
                  </a:lnTo>
                  <a:lnTo>
                    <a:pt x="2369" y="7298"/>
                  </a:lnTo>
                  <a:lnTo>
                    <a:pt x="2242" y="7234"/>
                  </a:lnTo>
                  <a:lnTo>
                    <a:pt x="2200" y="7213"/>
                  </a:lnTo>
                  <a:cubicBezTo>
                    <a:pt x="2158" y="7192"/>
                    <a:pt x="2137" y="7192"/>
                    <a:pt x="2116" y="7171"/>
                  </a:cubicBezTo>
                  <a:lnTo>
                    <a:pt x="2031" y="7107"/>
                  </a:lnTo>
                  <a:lnTo>
                    <a:pt x="1798" y="6832"/>
                  </a:lnTo>
                  <a:lnTo>
                    <a:pt x="1756" y="6790"/>
                  </a:lnTo>
                  <a:lnTo>
                    <a:pt x="1735" y="6748"/>
                  </a:lnTo>
                  <a:cubicBezTo>
                    <a:pt x="1714" y="6726"/>
                    <a:pt x="1714" y="6705"/>
                    <a:pt x="1693" y="6684"/>
                  </a:cubicBezTo>
                  <a:lnTo>
                    <a:pt x="1671" y="6642"/>
                  </a:lnTo>
                  <a:cubicBezTo>
                    <a:pt x="1671" y="6621"/>
                    <a:pt x="1650" y="6600"/>
                    <a:pt x="1650" y="6578"/>
                  </a:cubicBezTo>
                  <a:lnTo>
                    <a:pt x="1629" y="6536"/>
                  </a:lnTo>
                  <a:cubicBezTo>
                    <a:pt x="1629" y="6515"/>
                    <a:pt x="1608" y="6494"/>
                    <a:pt x="1608" y="6473"/>
                  </a:cubicBezTo>
                  <a:lnTo>
                    <a:pt x="1608" y="6430"/>
                  </a:lnTo>
                  <a:lnTo>
                    <a:pt x="1587" y="6346"/>
                  </a:lnTo>
                  <a:lnTo>
                    <a:pt x="1587" y="6303"/>
                  </a:lnTo>
                  <a:lnTo>
                    <a:pt x="1587" y="6240"/>
                  </a:lnTo>
                  <a:lnTo>
                    <a:pt x="1587" y="6198"/>
                  </a:lnTo>
                  <a:cubicBezTo>
                    <a:pt x="1587" y="6182"/>
                    <a:pt x="1587" y="6156"/>
                    <a:pt x="1587" y="6134"/>
                  </a:cubicBezTo>
                  <a:cubicBezTo>
                    <a:pt x="1587" y="6092"/>
                    <a:pt x="1587" y="6071"/>
                    <a:pt x="1587" y="6050"/>
                  </a:cubicBezTo>
                  <a:lnTo>
                    <a:pt x="1587" y="6007"/>
                  </a:lnTo>
                  <a:lnTo>
                    <a:pt x="1587" y="5923"/>
                  </a:lnTo>
                  <a:lnTo>
                    <a:pt x="1587" y="5902"/>
                  </a:lnTo>
                  <a:cubicBezTo>
                    <a:pt x="1608" y="5838"/>
                    <a:pt x="1629" y="5754"/>
                    <a:pt x="1650" y="5690"/>
                  </a:cubicBezTo>
                  <a:cubicBezTo>
                    <a:pt x="1849" y="5185"/>
                    <a:pt x="2324" y="4880"/>
                    <a:pt x="2840" y="4880"/>
                  </a:cubicBezTo>
                  <a:close/>
                  <a:moveTo>
                    <a:pt x="10922" y="1586"/>
                  </a:moveTo>
                  <a:cubicBezTo>
                    <a:pt x="11491" y="1586"/>
                    <a:pt x="12062" y="1636"/>
                    <a:pt x="12627" y="1735"/>
                  </a:cubicBezTo>
                  <a:cubicBezTo>
                    <a:pt x="12902" y="1799"/>
                    <a:pt x="13198" y="1862"/>
                    <a:pt x="13473" y="1968"/>
                  </a:cubicBezTo>
                  <a:cubicBezTo>
                    <a:pt x="13854" y="2095"/>
                    <a:pt x="14234" y="2222"/>
                    <a:pt x="14615" y="2349"/>
                  </a:cubicBezTo>
                  <a:cubicBezTo>
                    <a:pt x="16074" y="2856"/>
                    <a:pt x="17576" y="3469"/>
                    <a:pt x="18654" y="4442"/>
                  </a:cubicBezTo>
                  <a:cubicBezTo>
                    <a:pt x="18739" y="4506"/>
                    <a:pt x="18781" y="4569"/>
                    <a:pt x="18845" y="4633"/>
                  </a:cubicBezTo>
                  <a:lnTo>
                    <a:pt x="18866" y="4654"/>
                  </a:lnTo>
                  <a:lnTo>
                    <a:pt x="18908" y="4675"/>
                  </a:lnTo>
                  <a:lnTo>
                    <a:pt x="19014" y="4802"/>
                  </a:lnTo>
                  <a:lnTo>
                    <a:pt x="19183" y="4950"/>
                  </a:lnTo>
                  <a:lnTo>
                    <a:pt x="19268" y="5056"/>
                  </a:lnTo>
                  <a:cubicBezTo>
                    <a:pt x="19310" y="5119"/>
                    <a:pt x="19374" y="5183"/>
                    <a:pt x="19416" y="5246"/>
                  </a:cubicBezTo>
                  <a:lnTo>
                    <a:pt x="19458" y="5288"/>
                  </a:lnTo>
                  <a:lnTo>
                    <a:pt x="19479" y="5352"/>
                  </a:lnTo>
                  <a:cubicBezTo>
                    <a:pt x="19564" y="5458"/>
                    <a:pt x="19627" y="5563"/>
                    <a:pt x="19691" y="5669"/>
                  </a:cubicBezTo>
                  <a:lnTo>
                    <a:pt x="19712" y="5690"/>
                  </a:lnTo>
                  <a:cubicBezTo>
                    <a:pt x="19775" y="5817"/>
                    <a:pt x="19839" y="5965"/>
                    <a:pt x="19902" y="6092"/>
                  </a:cubicBezTo>
                  <a:lnTo>
                    <a:pt x="19902" y="6134"/>
                  </a:lnTo>
                  <a:cubicBezTo>
                    <a:pt x="20050" y="6409"/>
                    <a:pt x="20156" y="6705"/>
                    <a:pt x="20220" y="7023"/>
                  </a:cubicBezTo>
                  <a:lnTo>
                    <a:pt x="20241" y="7086"/>
                  </a:lnTo>
                  <a:cubicBezTo>
                    <a:pt x="20283" y="7255"/>
                    <a:pt x="20325" y="7403"/>
                    <a:pt x="20346" y="7572"/>
                  </a:cubicBezTo>
                  <a:lnTo>
                    <a:pt x="20368" y="7678"/>
                  </a:lnTo>
                  <a:lnTo>
                    <a:pt x="20368" y="7699"/>
                  </a:lnTo>
                  <a:lnTo>
                    <a:pt x="19902" y="7974"/>
                  </a:lnTo>
                  <a:lnTo>
                    <a:pt x="20537" y="8693"/>
                  </a:lnTo>
                  <a:cubicBezTo>
                    <a:pt x="21573" y="9878"/>
                    <a:pt x="22863" y="11739"/>
                    <a:pt x="23117" y="14023"/>
                  </a:cubicBezTo>
                  <a:lnTo>
                    <a:pt x="23202" y="14763"/>
                  </a:lnTo>
                  <a:lnTo>
                    <a:pt x="23942" y="14721"/>
                  </a:lnTo>
                  <a:lnTo>
                    <a:pt x="24069" y="14721"/>
                  </a:lnTo>
                  <a:cubicBezTo>
                    <a:pt x="24090" y="14742"/>
                    <a:pt x="24090" y="14784"/>
                    <a:pt x="24090" y="14806"/>
                  </a:cubicBezTo>
                  <a:lnTo>
                    <a:pt x="24174" y="15588"/>
                  </a:lnTo>
                  <a:lnTo>
                    <a:pt x="24936" y="15525"/>
                  </a:lnTo>
                  <a:lnTo>
                    <a:pt x="25020" y="15525"/>
                  </a:lnTo>
                  <a:lnTo>
                    <a:pt x="24026" y="17343"/>
                  </a:lnTo>
                  <a:lnTo>
                    <a:pt x="25570" y="16794"/>
                  </a:lnTo>
                  <a:lnTo>
                    <a:pt x="25570" y="16794"/>
                  </a:lnTo>
                  <a:cubicBezTo>
                    <a:pt x="24957" y="17407"/>
                    <a:pt x="24132" y="17766"/>
                    <a:pt x="23286" y="17766"/>
                  </a:cubicBezTo>
                  <a:lnTo>
                    <a:pt x="22715" y="17745"/>
                  </a:lnTo>
                  <a:lnTo>
                    <a:pt x="22525" y="18253"/>
                  </a:lnTo>
                  <a:cubicBezTo>
                    <a:pt x="22017" y="19437"/>
                    <a:pt x="21192" y="20452"/>
                    <a:pt x="20135" y="21171"/>
                  </a:cubicBezTo>
                  <a:lnTo>
                    <a:pt x="19416" y="21679"/>
                  </a:lnTo>
                  <a:lnTo>
                    <a:pt x="19987" y="22356"/>
                  </a:lnTo>
                  <a:cubicBezTo>
                    <a:pt x="20093" y="22462"/>
                    <a:pt x="20156" y="22567"/>
                    <a:pt x="20220" y="22715"/>
                  </a:cubicBezTo>
                  <a:cubicBezTo>
                    <a:pt x="20150" y="22746"/>
                    <a:pt x="20015" y="22772"/>
                    <a:pt x="19831" y="22772"/>
                  </a:cubicBezTo>
                  <a:cubicBezTo>
                    <a:pt x="19512" y="22772"/>
                    <a:pt x="19043" y="22695"/>
                    <a:pt x="18506" y="22440"/>
                  </a:cubicBezTo>
                  <a:lnTo>
                    <a:pt x="18295" y="22356"/>
                  </a:lnTo>
                  <a:lnTo>
                    <a:pt x="18020" y="22208"/>
                  </a:lnTo>
                  <a:lnTo>
                    <a:pt x="17682" y="22292"/>
                  </a:lnTo>
                  <a:cubicBezTo>
                    <a:pt x="16624" y="22570"/>
                    <a:pt x="15540" y="22707"/>
                    <a:pt x="14456" y="22707"/>
                  </a:cubicBezTo>
                  <a:cubicBezTo>
                    <a:pt x="13394" y="22707"/>
                    <a:pt x="12331" y="22575"/>
                    <a:pt x="11294" y="22314"/>
                  </a:cubicBezTo>
                  <a:lnTo>
                    <a:pt x="11041" y="22229"/>
                  </a:lnTo>
                  <a:lnTo>
                    <a:pt x="10766" y="22335"/>
                  </a:lnTo>
                  <a:cubicBezTo>
                    <a:pt x="10289" y="22541"/>
                    <a:pt x="9875" y="22606"/>
                    <a:pt x="9581" y="22606"/>
                  </a:cubicBezTo>
                  <a:cubicBezTo>
                    <a:pt x="9393" y="22606"/>
                    <a:pt x="9254" y="22579"/>
                    <a:pt x="9180" y="22546"/>
                  </a:cubicBezTo>
                  <a:cubicBezTo>
                    <a:pt x="9201" y="22504"/>
                    <a:pt x="9222" y="22440"/>
                    <a:pt x="9243" y="22398"/>
                  </a:cubicBezTo>
                  <a:lnTo>
                    <a:pt x="9624" y="21742"/>
                  </a:lnTo>
                  <a:lnTo>
                    <a:pt x="8968" y="21341"/>
                  </a:lnTo>
                  <a:cubicBezTo>
                    <a:pt x="8482" y="21023"/>
                    <a:pt x="8016" y="20664"/>
                    <a:pt x="7614" y="20241"/>
                  </a:cubicBezTo>
                  <a:lnTo>
                    <a:pt x="7424" y="20051"/>
                  </a:lnTo>
                  <a:lnTo>
                    <a:pt x="7149" y="20029"/>
                  </a:lnTo>
                  <a:cubicBezTo>
                    <a:pt x="6176" y="19860"/>
                    <a:pt x="5288" y="19331"/>
                    <a:pt x="4675" y="18549"/>
                  </a:cubicBezTo>
                  <a:lnTo>
                    <a:pt x="4675" y="18549"/>
                  </a:lnTo>
                  <a:lnTo>
                    <a:pt x="6578" y="19289"/>
                  </a:lnTo>
                  <a:lnTo>
                    <a:pt x="6578" y="19289"/>
                  </a:lnTo>
                  <a:lnTo>
                    <a:pt x="5626" y="17428"/>
                  </a:lnTo>
                  <a:cubicBezTo>
                    <a:pt x="5584" y="17365"/>
                    <a:pt x="5563" y="17301"/>
                    <a:pt x="5542" y="17217"/>
                  </a:cubicBezTo>
                  <a:lnTo>
                    <a:pt x="5859" y="17005"/>
                  </a:lnTo>
                  <a:lnTo>
                    <a:pt x="5774" y="16497"/>
                  </a:lnTo>
                  <a:cubicBezTo>
                    <a:pt x="5669" y="15926"/>
                    <a:pt x="5626" y="15355"/>
                    <a:pt x="5626" y="14763"/>
                  </a:cubicBezTo>
                  <a:cubicBezTo>
                    <a:pt x="5648" y="13092"/>
                    <a:pt x="6134" y="11443"/>
                    <a:pt x="7022" y="10005"/>
                  </a:cubicBezTo>
                  <a:lnTo>
                    <a:pt x="7234" y="9645"/>
                  </a:lnTo>
                  <a:lnTo>
                    <a:pt x="7043" y="9264"/>
                  </a:lnTo>
                  <a:lnTo>
                    <a:pt x="7043" y="9222"/>
                  </a:lnTo>
                  <a:cubicBezTo>
                    <a:pt x="7022" y="9180"/>
                    <a:pt x="7001" y="9138"/>
                    <a:pt x="7001" y="9074"/>
                  </a:cubicBezTo>
                  <a:lnTo>
                    <a:pt x="7001" y="9053"/>
                  </a:lnTo>
                  <a:lnTo>
                    <a:pt x="7001" y="8968"/>
                  </a:lnTo>
                  <a:lnTo>
                    <a:pt x="7001" y="8926"/>
                  </a:lnTo>
                  <a:lnTo>
                    <a:pt x="7001" y="8841"/>
                  </a:lnTo>
                  <a:lnTo>
                    <a:pt x="7001" y="8799"/>
                  </a:lnTo>
                  <a:lnTo>
                    <a:pt x="7001" y="8630"/>
                  </a:lnTo>
                  <a:lnTo>
                    <a:pt x="7001" y="8440"/>
                  </a:lnTo>
                  <a:lnTo>
                    <a:pt x="7001" y="8376"/>
                  </a:lnTo>
                  <a:cubicBezTo>
                    <a:pt x="7001" y="8292"/>
                    <a:pt x="7022" y="8207"/>
                    <a:pt x="7022" y="8143"/>
                  </a:cubicBezTo>
                  <a:cubicBezTo>
                    <a:pt x="7043" y="8059"/>
                    <a:pt x="7065" y="7974"/>
                    <a:pt x="7086" y="7869"/>
                  </a:cubicBezTo>
                  <a:lnTo>
                    <a:pt x="7107" y="7805"/>
                  </a:lnTo>
                  <a:cubicBezTo>
                    <a:pt x="7149" y="7699"/>
                    <a:pt x="7170" y="7615"/>
                    <a:pt x="7213" y="7488"/>
                  </a:cubicBezTo>
                  <a:cubicBezTo>
                    <a:pt x="7255" y="7382"/>
                    <a:pt x="7297" y="7255"/>
                    <a:pt x="7340" y="7149"/>
                  </a:cubicBezTo>
                  <a:cubicBezTo>
                    <a:pt x="7340" y="7107"/>
                    <a:pt x="7340" y="7107"/>
                    <a:pt x="7361" y="7023"/>
                  </a:cubicBezTo>
                  <a:cubicBezTo>
                    <a:pt x="7403" y="6959"/>
                    <a:pt x="7424" y="6832"/>
                    <a:pt x="7424" y="6790"/>
                  </a:cubicBezTo>
                  <a:cubicBezTo>
                    <a:pt x="7445" y="6748"/>
                    <a:pt x="7445" y="6748"/>
                    <a:pt x="7466" y="6663"/>
                  </a:cubicBezTo>
                  <a:cubicBezTo>
                    <a:pt x="7466" y="6600"/>
                    <a:pt x="7488" y="6515"/>
                    <a:pt x="7488" y="6430"/>
                  </a:cubicBezTo>
                  <a:lnTo>
                    <a:pt x="7488" y="6346"/>
                  </a:lnTo>
                  <a:cubicBezTo>
                    <a:pt x="7509" y="6261"/>
                    <a:pt x="7509" y="6177"/>
                    <a:pt x="7509" y="6092"/>
                  </a:cubicBezTo>
                  <a:lnTo>
                    <a:pt x="7509" y="6029"/>
                  </a:lnTo>
                  <a:lnTo>
                    <a:pt x="7509" y="5859"/>
                  </a:lnTo>
                  <a:lnTo>
                    <a:pt x="8164" y="5986"/>
                  </a:lnTo>
                  <a:lnTo>
                    <a:pt x="8164" y="5986"/>
                  </a:lnTo>
                  <a:lnTo>
                    <a:pt x="7488" y="5563"/>
                  </a:lnTo>
                  <a:cubicBezTo>
                    <a:pt x="7466" y="5479"/>
                    <a:pt x="7445" y="5394"/>
                    <a:pt x="7424" y="5331"/>
                  </a:cubicBezTo>
                  <a:cubicBezTo>
                    <a:pt x="7424" y="5288"/>
                    <a:pt x="7403" y="5267"/>
                    <a:pt x="7403" y="5246"/>
                  </a:cubicBezTo>
                  <a:cubicBezTo>
                    <a:pt x="7382" y="5140"/>
                    <a:pt x="7340" y="5056"/>
                    <a:pt x="7297" y="4950"/>
                  </a:cubicBezTo>
                  <a:lnTo>
                    <a:pt x="7276" y="4908"/>
                  </a:lnTo>
                  <a:cubicBezTo>
                    <a:pt x="7234" y="4844"/>
                    <a:pt x="7191" y="4760"/>
                    <a:pt x="7149" y="4696"/>
                  </a:cubicBezTo>
                  <a:lnTo>
                    <a:pt x="7107" y="4633"/>
                  </a:lnTo>
                  <a:cubicBezTo>
                    <a:pt x="7065" y="4569"/>
                    <a:pt x="7022" y="4506"/>
                    <a:pt x="6980" y="4464"/>
                  </a:cubicBezTo>
                  <a:lnTo>
                    <a:pt x="6938" y="4400"/>
                  </a:lnTo>
                  <a:cubicBezTo>
                    <a:pt x="6874" y="4337"/>
                    <a:pt x="6811" y="4273"/>
                    <a:pt x="6747" y="4210"/>
                  </a:cubicBezTo>
                  <a:lnTo>
                    <a:pt x="6705" y="4167"/>
                  </a:lnTo>
                  <a:cubicBezTo>
                    <a:pt x="6642" y="4125"/>
                    <a:pt x="6599" y="4083"/>
                    <a:pt x="6536" y="4041"/>
                  </a:cubicBezTo>
                  <a:lnTo>
                    <a:pt x="6494" y="3998"/>
                  </a:lnTo>
                  <a:cubicBezTo>
                    <a:pt x="6430" y="3956"/>
                    <a:pt x="6367" y="3914"/>
                    <a:pt x="6282" y="3871"/>
                  </a:cubicBezTo>
                  <a:cubicBezTo>
                    <a:pt x="6197" y="3808"/>
                    <a:pt x="6113" y="3766"/>
                    <a:pt x="6028" y="3744"/>
                  </a:cubicBezTo>
                  <a:lnTo>
                    <a:pt x="5965" y="3723"/>
                  </a:lnTo>
                  <a:cubicBezTo>
                    <a:pt x="5901" y="3702"/>
                    <a:pt x="5838" y="3681"/>
                    <a:pt x="5753" y="3660"/>
                  </a:cubicBezTo>
                  <a:lnTo>
                    <a:pt x="5690" y="3660"/>
                  </a:lnTo>
                  <a:cubicBezTo>
                    <a:pt x="5626" y="3639"/>
                    <a:pt x="5563" y="3639"/>
                    <a:pt x="5500" y="3639"/>
                  </a:cubicBezTo>
                  <a:lnTo>
                    <a:pt x="5373" y="3639"/>
                  </a:lnTo>
                  <a:cubicBezTo>
                    <a:pt x="5267" y="3639"/>
                    <a:pt x="5161" y="3660"/>
                    <a:pt x="5055" y="3681"/>
                  </a:cubicBezTo>
                  <a:lnTo>
                    <a:pt x="4992" y="3702"/>
                  </a:lnTo>
                  <a:lnTo>
                    <a:pt x="4823" y="3744"/>
                  </a:lnTo>
                  <a:cubicBezTo>
                    <a:pt x="5267" y="3258"/>
                    <a:pt x="6388" y="2539"/>
                    <a:pt x="7953" y="2052"/>
                  </a:cubicBezTo>
                  <a:cubicBezTo>
                    <a:pt x="8912" y="1742"/>
                    <a:pt x="9915" y="1586"/>
                    <a:pt x="10922" y="1586"/>
                  </a:cubicBezTo>
                  <a:close/>
                  <a:moveTo>
                    <a:pt x="10959" y="0"/>
                  </a:moveTo>
                  <a:cubicBezTo>
                    <a:pt x="9776" y="0"/>
                    <a:pt x="8595" y="184"/>
                    <a:pt x="7466" y="551"/>
                  </a:cubicBezTo>
                  <a:cubicBezTo>
                    <a:pt x="5774" y="1080"/>
                    <a:pt x="4231" y="1968"/>
                    <a:pt x="3554" y="2814"/>
                  </a:cubicBezTo>
                  <a:cubicBezTo>
                    <a:pt x="3427" y="2962"/>
                    <a:pt x="3300" y="3131"/>
                    <a:pt x="3194" y="3279"/>
                  </a:cubicBezTo>
                  <a:cubicBezTo>
                    <a:pt x="3082" y="3266"/>
                    <a:pt x="2970" y="3259"/>
                    <a:pt x="2857" y="3259"/>
                  </a:cubicBezTo>
                  <a:cubicBezTo>
                    <a:pt x="2248" y="3259"/>
                    <a:pt x="1643" y="3451"/>
                    <a:pt x="1143" y="3808"/>
                  </a:cubicBezTo>
                  <a:cubicBezTo>
                    <a:pt x="699" y="4125"/>
                    <a:pt x="360" y="4569"/>
                    <a:pt x="170" y="5098"/>
                  </a:cubicBezTo>
                  <a:cubicBezTo>
                    <a:pt x="106" y="5246"/>
                    <a:pt x="64" y="5394"/>
                    <a:pt x="43" y="5563"/>
                  </a:cubicBezTo>
                  <a:lnTo>
                    <a:pt x="43" y="5606"/>
                  </a:lnTo>
                  <a:cubicBezTo>
                    <a:pt x="22" y="5690"/>
                    <a:pt x="1" y="5754"/>
                    <a:pt x="1" y="5838"/>
                  </a:cubicBezTo>
                  <a:lnTo>
                    <a:pt x="1" y="5881"/>
                  </a:lnTo>
                  <a:lnTo>
                    <a:pt x="1" y="6092"/>
                  </a:lnTo>
                  <a:lnTo>
                    <a:pt x="1" y="6155"/>
                  </a:lnTo>
                  <a:lnTo>
                    <a:pt x="1" y="6346"/>
                  </a:lnTo>
                  <a:cubicBezTo>
                    <a:pt x="1" y="6367"/>
                    <a:pt x="1" y="6409"/>
                    <a:pt x="1" y="6430"/>
                  </a:cubicBezTo>
                  <a:lnTo>
                    <a:pt x="22" y="6600"/>
                  </a:lnTo>
                  <a:cubicBezTo>
                    <a:pt x="43" y="6621"/>
                    <a:pt x="43" y="6642"/>
                    <a:pt x="43" y="6684"/>
                  </a:cubicBezTo>
                  <a:cubicBezTo>
                    <a:pt x="64" y="6748"/>
                    <a:pt x="85" y="6811"/>
                    <a:pt x="85" y="6853"/>
                  </a:cubicBezTo>
                  <a:cubicBezTo>
                    <a:pt x="85" y="6875"/>
                    <a:pt x="106" y="6896"/>
                    <a:pt x="106" y="6959"/>
                  </a:cubicBezTo>
                  <a:cubicBezTo>
                    <a:pt x="128" y="7001"/>
                    <a:pt x="149" y="7044"/>
                    <a:pt x="170" y="7107"/>
                  </a:cubicBezTo>
                  <a:lnTo>
                    <a:pt x="212" y="7192"/>
                  </a:lnTo>
                  <a:cubicBezTo>
                    <a:pt x="212" y="7255"/>
                    <a:pt x="254" y="7298"/>
                    <a:pt x="254" y="7340"/>
                  </a:cubicBezTo>
                  <a:cubicBezTo>
                    <a:pt x="276" y="7382"/>
                    <a:pt x="297" y="7403"/>
                    <a:pt x="318" y="7446"/>
                  </a:cubicBezTo>
                  <a:lnTo>
                    <a:pt x="381" y="7572"/>
                  </a:lnTo>
                  <a:lnTo>
                    <a:pt x="466" y="7678"/>
                  </a:lnTo>
                  <a:lnTo>
                    <a:pt x="529" y="7784"/>
                  </a:lnTo>
                  <a:cubicBezTo>
                    <a:pt x="551" y="7826"/>
                    <a:pt x="572" y="7847"/>
                    <a:pt x="614" y="7911"/>
                  </a:cubicBezTo>
                  <a:cubicBezTo>
                    <a:pt x="656" y="7932"/>
                    <a:pt x="677" y="7974"/>
                    <a:pt x="699" y="7995"/>
                  </a:cubicBezTo>
                  <a:cubicBezTo>
                    <a:pt x="720" y="8038"/>
                    <a:pt x="741" y="8059"/>
                    <a:pt x="804" y="8101"/>
                  </a:cubicBezTo>
                  <a:cubicBezTo>
                    <a:pt x="825" y="8143"/>
                    <a:pt x="847" y="8165"/>
                    <a:pt x="889" y="8186"/>
                  </a:cubicBezTo>
                  <a:cubicBezTo>
                    <a:pt x="910" y="8228"/>
                    <a:pt x="952" y="8249"/>
                    <a:pt x="974" y="8270"/>
                  </a:cubicBezTo>
                  <a:lnTo>
                    <a:pt x="1016" y="8292"/>
                  </a:lnTo>
                  <a:cubicBezTo>
                    <a:pt x="1037" y="8334"/>
                    <a:pt x="1058" y="8334"/>
                    <a:pt x="1079" y="8376"/>
                  </a:cubicBezTo>
                  <a:cubicBezTo>
                    <a:pt x="1122" y="8397"/>
                    <a:pt x="1164" y="8418"/>
                    <a:pt x="1206" y="8461"/>
                  </a:cubicBezTo>
                  <a:lnTo>
                    <a:pt x="1227" y="8482"/>
                  </a:lnTo>
                  <a:lnTo>
                    <a:pt x="1312" y="8524"/>
                  </a:lnTo>
                  <a:cubicBezTo>
                    <a:pt x="1354" y="8566"/>
                    <a:pt x="1397" y="8588"/>
                    <a:pt x="1439" y="8609"/>
                  </a:cubicBezTo>
                  <a:lnTo>
                    <a:pt x="1481" y="8630"/>
                  </a:lnTo>
                  <a:lnTo>
                    <a:pt x="1566" y="8672"/>
                  </a:lnTo>
                  <a:cubicBezTo>
                    <a:pt x="1650" y="8715"/>
                    <a:pt x="1756" y="8757"/>
                    <a:pt x="1820" y="8778"/>
                  </a:cubicBezTo>
                  <a:cubicBezTo>
                    <a:pt x="1883" y="8820"/>
                    <a:pt x="1968" y="8841"/>
                    <a:pt x="2052" y="8863"/>
                  </a:cubicBezTo>
                  <a:lnTo>
                    <a:pt x="2094" y="8863"/>
                  </a:lnTo>
                  <a:lnTo>
                    <a:pt x="2179" y="8884"/>
                  </a:lnTo>
                  <a:lnTo>
                    <a:pt x="2264" y="8905"/>
                  </a:lnTo>
                  <a:lnTo>
                    <a:pt x="2348" y="8926"/>
                  </a:lnTo>
                  <a:lnTo>
                    <a:pt x="2433" y="8968"/>
                  </a:lnTo>
                  <a:lnTo>
                    <a:pt x="2898" y="8968"/>
                  </a:lnTo>
                  <a:cubicBezTo>
                    <a:pt x="3004" y="8947"/>
                    <a:pt x="3110" y="8947"/>
                    <a:pt x="3215" y="8926"/>
                  </a:cubicBezTo>
                  <a:lnTo>
                    <a:pt x="3300" y="8926"/>
                  </a:lnTo>
                  <a:cubicBezTo>
                    <a:pt x="3406" y="8905"/>
                    <a:pt x="3490" y="8884"/>
                    <a:pt x="3617" y="8863"/>
                  </a:cubicBezTo>
                  <a:lnTo>
                    <a:pt x="3681" y="8841"/>
                  </a:lnTo>
                  <a:cubicBezTo>
                    <a:pt x="3786" y="8799"/>
                    <a:pt x="3913" y="8757"/>
                    <a:pt x="4019" y="8715"/>
                  </a:cubicBezTo>
                  <a:lnTo>
                    <a:pt x="4082" y="8672"/>
                  </a:lnTo>
                  <a:cubicBezTo>
                    <a:pt x="4167" y="8630"/>
                    <a:pt x="4273" y="8566"/>
                    <a:pt x="4357" y="8524"/>
                  </a:cubicBezTo>
                  <a:lnTo>
                    <a:pt x="4421" y="8482"/>
                  </a:lnTo>
                  <a:cubicBezTo>
                    <a:pt x="4527" y="8418"/>
                    <a:pt x="4611" y="8334"/>
                    <a:pt x="4717" y="8249"/>
                  </a:cubicBezTo>
                  <a:lnTo>
                    <a:pt x="4780" y="8207"/>
                  </a:lnTo>
                  <a:cubicBezTo>
                    <a:pt x="4844" y="8122"/>
                    <a:pt x="4928" y="8038"/>
                    <a:pt x="4992" y="7974"/>
                  </a:cubicBezTo>
                  <a:cubicBezTo>
                    <a:pt x="5034" y="7953"/>
                    <a:pt x="5055" y="7932"/>
                    <a:pt x="5077" y="7911"/>
                  </a:cubicBezTo>
                  <a:cubicBezTo>
                    <a:pt x="5161" y="7805"/>
                    <a:pt x="5246" y="7699"/>
                    <a:pt x="5309" y="7594"/>
                  </a:cubicBezTo>
                  <a:cubicBezTo>
                    <a:pt x="5309" y="7572"/>
                    <a:pt x="5330" y="7551"/>
                    <a:pt x="5351" y="7530"/>
                  </a:cubicBezTo>
                  <a:cubicBezTo>
                    <a:pt x="5394" y="7424"/>
                    <a:pt x="5436" y="7340"/>
                    <a:pt x="5478" y="7234"/>
                  </a:cubicBezTo>
                  <a:lnTo>
                    <a:pt x="5542" y="7149"/>
                  </a:lnTo>
                  <a:cubicBezTo>
                    <a:pt x="5563" y="7065"/>
                    <a:pt x="5584" y="6959"/>
                    <a:pt x="5626" y="6875"/>
                  </a:cubicBezTo>
                  <a:cubicBezTo>
                    <a:pt x="5626" y="6853"/>
                    <a:pt x="5626" y="6832"/>
                    <a:pt x="5648" y="6790"/>
                  </a:cubicBezTo>
                  <a:cubicBezTo>
                    <a:pt x="5648" y="6726"/>
                    <a:pt x="5669" y="6642"/>
                    <a:pt x="5690" y="6600"/>
                  </a:cubicBezTo>
                  <a:cubicBezTo>
                    <a:pt x="5690" y="6578"/>
                    <a:pt x="5669" y="6557"/>
                    <a:pt x="5690" y="6494"/>
                  </a:cubicBezTo>
                  <a:cubicBezTo>
                    <a:pt x="5711" y="6452"/>
                    <a:pt x="5711" y="6367"/>
                    <a:pt x="5711" y="6346"/>
                  </a:cubicBezTo>
                  <a:lnTo>
                    <a:pt x="5711" y="6240"/>
                  </a:lnTo>
                  <a:lnTo>
                    <a:pt x="5711" y="6219"/>
                  </a:lnTo>
                  <a:lnTo>
                    <a:pt x="5711" y="6113"/>
                  </a:lnTo>
                  <a:lnTo>
                    <a:pt x="5711" y="6050"/>
                  </a:lnTo>
                  <a:lnTo>
                    <a:pt x="5711" y="5923"/>
                  </a:lnTo>
                  <a:lnTo>
                    <a:pt x="5711" y="5775"/>
                  </a:lnTo>
                  <a:cubicBezTo>
                    <a:pt x="5711" y="5732"/>
                    <a:pt x="5711" y="5690"/>
                    <a:pt x="5690" y="5648"/>
                  </a:cubicBezTo>
                  <a:cubicBezTo>
                    <a:pt x="5690" y="5606"/>
                    <a:pt x="5669" y="5563"/>
                    <a:pt x="5669" y="5521"/>
                  </a:cubicBezTo>
                  <a:lnTo>
                    <a:pt x="5648" y="5394"/>
                  </a:lnTo>
                  <a:lnTo>
                    <a:pt x="5648" y="5394"/>
                  </a:lnTo>
                  <a:lnTo>
                    <a:pt x="5753" y="5436"/>
                  </a:lnTo>
                  <a:lnTo>
                    <a:pt x="5774" y="5436"/>
                  </a:lnTo>
                  <a:lnTo>
                    <a:pt x="5796" y="5458"/>
                  </a:lnTo>
                  <a:lnTo>
                    <a:pt x="5859" y="5521"/>
                  </a:lnTo>
                  <a:lnTo>
                    <a:pt x="5859" y="5542"/>
                  </a:lnTo>
                  <a:lnTo>
                    <a:pt x="5901" y="5627"/>
                  </a:lnTo>
                  <a:cubicBezTo>
                    <a:pt x="5923" y="5669"/>
                    <a:pt x="5923" y="5690"/>
                    <a:pt x="5944" y="5711"/>
                  </a:cubicBezTo>
                  <a:lnTo>
                    <a:pt x="5944" y="5732"/>
                  </a:lnTo>
                  <a:cubicBezTo>
                    <a:pt x="5944" y="5775"/>
                    <a:pt x="5944" y="5796"/>
                    <a:pt x="5944" y="5817"/>
                  </a:cubicBezTo>
                  <a:lnTo>
                    <a:pt x="5944" y="5859"/>
                  </a:lnTo>
                  <a:cubicBezTo>
                    <a:pt x="5944" y="5902"/>
                    <a:pt x="5944" y="5923"/>
                    <a:pt x="5944" y="5965"/>
                  </a:cubicBezTo>
                  <a:lnTo>
                    <a:pt x="5944" y="6029"/>
                  </a:lnTo>
                  <a:cubicBezTo>
                    <a:pt x="5944" y="6071"/>
                    <a:pt x="5944" y="6113"/>
                    <a:pt x="5944" y="6134"/>
                  </a:cubicBezTo>
                  <a:lnTo>
                    <a:pt x="5944" y="6198"/>
                  </a:lnTo>
                  <a:cubicBezTo>
                    <a:pt x="5944" y="6240"/>
                    <a:pt x="5944" y="6282"/>
                    <a:pt x="5944" y="6325"/>
                  </a:cubicBezTo>
                  <a:lnTo>
                    <a:pt x="5923" y="6409"/>
                  </a:lnTo>
                  <a:cubicBezTo>
                    <a:pt x="5901" y="6452"/>
                    <a:pt x="5901" y="6494"/>
                    <a:pt x="5880" y="6557"/>
                  </a:cubicBezTo>
                  <a:lnTo>
                    <a:pt x="5859" y="6621"/>
                  </a:lnTo>
                  <a:cubicBezTo>
                    <a:pt x="5838" y="6726"/>
                    <a:pt x="5796" y="6811"/>
                    <a:pt x="5774" y="6896"/>
                  </a:cubicBezTo>
                  <a:cubicBezTo>
                    <a:pt x="5711" y="7023"/>
                    <a:pt x="5669" y="7149"/>
                    <a:pt x="5626" y="7319"/>
                  </a:cubicBezTo>
                  <a:cubicBezTo>
                    <a:pt x="5605" y="7361"/>
                    <a:pt x="5605" y="7382"/>
                    <a:pt x="5605" y="7424"/>
                  </a:cubicBezTo>
                  <a:cubicBezTo>
                    <a:pt x="5563" y="7551"/>
                    <a:pt x="5521" y="7699"/>
                    <a:pt x="5500" y="7826"/>
                  </a:cubicBezTo>
                  <a:cubicBezTo>
                    <a:pt x="5478" y="7953"/>
                    <a:pt x="5457" y="8080"/>
                    <a:pt x="5457" y="8186"/>
                  </a:cubicBezTo>
                  <a:lnTo>
                    <a:pt x="5457" y="8270"/>
                  </a:lnTo>
                  <a:cubicBezTo>
                    <a:pt x="5436" y="8397"/>
                    <a:pt x="5436" y="8503"/>
                    <a:pt x="5436" y="8609"/>
                  </a:cubicBezTo>
                  <a:cubicBezTo>
                    <a:pt x="5436" y="8693"/>
                    <a:pt x="5436" y="8778"/>
                    <a:pt x="5436" y="8884"/>
                  </a:cubicBezTo>
                  <a:lnTo>
                    <a:pt x="5436" y="8947"/>
                  </a:lnTo>
                  <a:cubicBezTo>
                    <a:pt x="5457" y="9011"/>
                    <a:pt x="5457" y="9074"/>
                    <a:pt x="5457" y="9116"/>
                  </a:cubicBezTo>
                  <a:lnTo>
                    <a:pt x="5457" y="9201"/>
                  </a:lnTo>
                  <a:cubicBezTo>
                    <a:pt x="5457" y="9243"/>
                    <a:pt x="5478" y="9286"/>
                    <a:pt x="5478" y="9349"/>
                  </a:cubicBezTo>
                  <a:lnTo>
                    <a:pt x="5478" y="9391"/>
                  </a:lnTo>
                  <a:lnTo>
                    <a:pt x="5500" y="9497"/>
                  </a:lnTo>
                  <a:cubicBezTo>
                    <a:pt x="4590" y="11104"/>
                    <a:pt x="4082" y="12923"/>
                    <a:pt x="4061" y="14763"/>
                  </a:cubicBezTo>
                  <a:cubicBezTo>
                    <a:pt x="4061" y="15313"/>
                    <a:pt x="4104" y="15842"/>
                    <a:pt x="4167" y="16392"/>
                  </a:cubicBezTo>
                  <a:lnTo>
                    <a:pt x="4167" y="16413"/>
                  </a:lnTo>
                  <a:cubicBezTo>
                    <a:pt x="4104" y="16519"/>
                    <a:pt x="4061" y="16624"/>
                    <a:pt x="4019" y="16730"/>
                  </a:cubicBezTo>
                  <a:cubicBezTo>
                    <a:pt x="3971" y="16725"/>
                    <a:pt x="3924" y="16723"/>
                    <a:pt x="3876" y="16723"/>
                  </a:cubicBezTo>
                  <a:cubicBezTo>
                    <a:pt x="3503" y="16723"/>
                    <a:pt x="3142" y="16869"/>
                    <a:pt x="2898" y="17132"/>
                  </a:cubicBezTo>
                  <a:cubicBezTo>
                    <a:pt x="2687" y="17386"/>
                    <a:pt x="2391" y="17957"/>
                    <a:pt x="2940" y="18803"/>
                  </a:cubicBezTo>
                  <a:cubicBezTo>
                    <a:pt x="3913" y="20304"/>
                    <a:pt x="5203" y="21235"/>
                    <a:pt x="6705" y="21531"/>
                  </a:cubicBezTo>
                  <a:cubicBezTo>
                    <a:pt x="7001" y="21827"/>
                    <a:pt x="7318" y="22081"/>
                    <a:pt x="7636" y="22335"/>
                  </a:cubicBezTo>
                  <a:cubicBezTo>
                    <a:pt x="7593" y="22631"/>
                    <a:pt x="7636" y="22927"/>
                    <a:pt x="7763" y="23202"/>
                  </a:cubicBezTo>
                  <a:cubicBezTo>
                    <a:pt x="8055" y="23842"/>
                    <a:pt x="8767" y="24180"/>
                    <a:pt x="9660" y="24180"/>
                  </a:cubicBezTo>
                  <a:cubicBezTo>
                    <a:pt x="10125" y="24180"/>
                    <a:pt x="10639" y="24088"/>
                    <a:pt x="11168" y="23900"/>
                  </a:cubicBezTo>
                  <a:cubicBezTo>
                    <a:pt x="12267" y="24164"/>
                    <a:pt x="13388" y="24296"/>
                    <a:pt x="14509" y="24296"/>
                  </a:cubicBezTo>
                  <a:cubicBezTo>
                    <a:pt x="15630" y="24296"/>
                    <a:pt x="16751" y="24164"/>
                    <a:pt x="17851" y="23900"/>
                  </a:cubicBezTo>
                  <a:cubicBezTo>
                    <a:pt x="18464" y="24175"/>
                    <a:pt x="19120" y="24344"/>
                    <a:pt x="19797" y="24365"/>
                  </a:cubicBezTo>
                  <a:lnTo>
                    <a:pt x="19945" y="24365"/>
                  </a:lnTo>
                  <a:cubicBezTo>
                    <a:pt x="20769" y="24323"/>
                    <a:pt x="21404" y="23963"/>
                    <a:pt x="21679" y="23371"/>
                  </a:cubicBezTo>
                  <a:cubicBezTo>
                    <a:pt x="21848" y="22948"/>
                    <a:pt x="21848" y="22440"/>
                    <a:pt x="21637" y="22017"/>
                  </a:cubicBezTo>
                  <a:cubicBezTo>
                    <a:pt x="22525" y="21277"/>
                    <a:pt x="23244" y="20368"/>
                    <a:pt x="23751" y="19331"/>
                  </a:cubicBezTo>
                  <a:cubicBezTo>
                    <a:pt x="25253" y="19183"/>
                    <a:pt x="26564" y="18359"/>
                    <a:pt x="27558" y="16920"/>
                  </a:cubicBezTo>
                  <a:cubicBezTo>
                    <a:pt x="28087" y="16138"/>
                    <a:pt x="27833" y="15588"/>
                    <a:pt x="27622" y="15334"/>
                  </a:cubicBezTo>
                  <a:cubicBezTo>
                    <a:pt x="27404" y="15077"/>
                    <a:pt x="27056" y="14930"/>
                    <a:pt x="26717" y="14930"/>
                  </a:cubicBezTo>
                  <a:cubicBezTo>
                    <a:pt x="26694" y="14930"/>
                    <a:pt x="26672" y="14931"/>
                    <a:pt x="26649" y="14932"/>
                  </a:cubicBezTo>
                  <a:cubicBezTo>
                    <a:pt x="26607" y="14848"/>
                    <a:pt x="26585" y="14763"/>
                    <a:pt x="26543" y="14679"/>
                  </a:cubicBezTo>
                  <a:cubicBezTo>
                    <a:pt x="26311" y="14298"/>
                    <a:pt x="25930" y="14044"/>
                    <a:pt x="25486" y="14002"/>
                  </a:cubicBezTo>
                  <a:cubicBezTo>
                    <a:pt x="25401" y="13833"/>
                    <a:pt x="25274" y="13663"/>
                    <a:pt x="25126" y="13537"/>
                  </a:cubicBezTo>
                  <a:cubicBezTo>
                    <a:pt x="24978" y="13410"/>
                    <a:pt x="24788" y="13325"/>
                    <a:pt x="24597" y="13262"/>
                  </a:cubicBezTo>
                  <a:cubicBezTo>
                    <a:pt x="24196" y="11295"/>
                    <a:pt x="23307" y="9476"/>
                    <a:pt x="21996" y="7995"/>
                  </a:cubicBezTo>
                  <a:cubicBezTo>
                    <a:pt x="21975" y="7805"/>
                    <a:pt x="21933" y="7615"/>
                    <a:pt x="21911" y="7403"/>
                  </a:cubicBezTo>
                  <a:lnTo>
                    <a:pt x="21890" y="7298"/>
                  </a:lnTo>
                  <a:cubicBezTo>
                    <a:pt x="21848" y="7086"/>
                    <a:pt x="21806" y="6875"/>
                    <a:pt x="21742" y="6684"/>
                  </a:cubicBezTo>
                  <a:lnTo>
                    <a:pt x="21721" y="6600"/>
                  </a:lnTo>
                  <a:cubicBezTo>
                    <a:pt x="21615" y="6219"/>
                    <a:pt x="21488" y="5817"/>
                    <a:pt x="21319" y="5458"/>
                  </a:cubicBezTo>
                  <a:lnTo>
                    <a:pt x="21319" y="5415"/>
                  </a:lnTo>
                  <a:cubicBezTo>
                    <a:pt x="21235" y="5246"/>
                    <a:pt x="21150" y="5077"/>
                    <a:pt x="21044" y="4908"/>
                  </a:cubicBezTo>
                  <a:lnTo>
                    <a:pt x="21023" y="4886"/>
                  </a:lnTo>
                  <a:cubicBezTo>
                    <a:pt x="20939" y="4738"/>
                    <a:pt x="20854" y="4612"/>
                    <a:pt x="20769" y="4464"/>
                  </a:cubicBezTo>
                  <a:lnTo>
                    <a:pt x="20685" y="4358"/>
                  </a:lnTo>
                  <a:lnTo>
                    <a:pt x="20664" y="4337"/>
                  </a:lnTo>
                  <a:cubicBezTo>
                    <a:pt x="20600" y="4231"/>
                    <a:pt x="20537" y="4146"/>
                    <a:pt x="20473" y="4062"/>
                  </a:cubicBezTo>
                  <a:lnTo>
                    <a:pt x="20346" y="3914"/>
                  </a:lnTo>
                  <a:cubicBezTo>
                    <a:pt x="20283" y="3850"/>
                    <a:pt x="20220" y="3766"/>
                    <a:pt x="20156" y="3702"/>
                  </a:cubicBezTo>
                  <a:lnTo>
                    <a:pt x="20008" y="3554"/>
                  </a:lnTo>
                  <a:lnTo>
                    <a:pt x="19966" y="3491"/>
                  </a:lnTo>
                  <a:cubicBezTo>
                    <a:pt x="19881" y="3406"/>
                    <a:pt x="19797" y="3321"/>
                    <a:pt x="19712" y="3258"/>
                  </a:cubicBezTo>
                  <a:cubicBezTo>
                    <a:pt x="18443" y="2095"/>
                    <a:pt x="16751" y="1397"/>
                    <a:pt x="15123" y="826"/>
                  </a:cubicBezTo>
                  <a:cubicBezTo>
                    <a:pt x="14742" y="699"/>
                    <a:pt x="14361" y="572"/>
                    <a:pt x="13959" y="445"/>
                  </a:cubicBezTo>
                  <a:cubicBezTo>
                    <a:pt x="13621" y="339"/>
                    <a:pt x="13261" y="234"/>
                    <a:pt x="12923" y="170"/>
                  </a:cubicBezTo>
                  <a:cubicBezTo>
                    <a:pt x="12273" y="57"/>
                    <a:pt x="11616" y="0"/>
                    <a:pt x="109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56"/>
            <p:cNvSpPr/>
            <p:nvPr/>
          </p:nvSpPr>
          <p:spPr>
            <a:xfrm rot="-821941">
              <a:off x="4529497" y="1880848"/>
              <a:ext cx="549436" cy="352222"/>
            </a:xfrm>
            <a:custGeom>
              <a:avLst/>
              <a:gdLst/>
              <a:ahLst/>
              <a:cxnLst/>
              <a:rect l="l" t="t" r="r" b="b"/>
              <a:pathLst>
                <a:path w="8032" h="5149" extrusionOk="0">
                  <a:moveTo>
                    <a:pt x="1967" y="1"/>
                  </a:moveTo>
                  <a:cubicBezTo>
                    <a:pt x="1967" y="1"/>
                    <a:pt x="0" y="4273"/>
                    <a:pt x="3130" y="5013"/>
                  </a:cubicBezTo>
                  <a:cubicBezTo>
                    <a:pt x="3521" y="5106"/>
                    <a:pt x="3886" y="5148"/>
                    <a:pt x="4228" y="5148"/>
                  </a:cubicBezTo>
                  <a:cubicBezTo>
                    <a:pt x="5978" y="5148"/>
                    <a:pt x="7104" y="4048"/>
                    <a:pt x="7741" y="3110"/>
                  </a:cubicBezTo>
                  <a:cubicBezTo>
                    <a:pt x="8031" y="2682"/>
                    <a:pt x="7900" y="2550"/>
                    <a:pt x="7627" y="2550"/>
                  </a:cubicBezTo>
                  <a:cubicBezTo>
                    <a:pt x="7184" y="2550"/>
                    <a:pt x="6366" y="2898"/>
                    <a:pt x="6366" y="2898"/>
                  </a:cubicBezTo>
                  <a:cubicBezTo>
                    <a:pt x="6366" y="2898"/>
                    <a:pt x="7412" y="1591"/>
                    <a:pt x="6029" y="1591"/>
                  </a:cubicBezTo>
                  <a:cubicBezTo>
                    <a:pt x="5940" y="1591"/>
                    <a:pt x="5842" y="1597"/>
                    <a:pt x="5732" y="1608"/>
                  </a:cubicBezTo>
                  <a:cubicBezTo>
                    <a:pt x="5732" y="1608"/>
                    <a:pt x="5798" y="780"/>
                    <a:pt x="4934" y="780"/>
                  </a:cubicBezTo>
                  <a:cubicBezTo>
                    <a:pt x="4821" y="780"/>
                    <a:pt x="4693" y="794"/>
                    <a:pt x="4547" y="826"/>
                  </a:cubicBezTo>
                  <a:cubicBezTo>
                    <a:pt x="4109" y="930"/>
                    <a:pt x="3704" y="1002"/>
                    <a:pt x="3348" y="1002"/>
                  </a:cubicBezTo>
                  <a:cubicBezTo>
                    <a:pt x="2691" y="1002"/>
                    <a:pt x="2200" y="755"/>
                    <a:pt x="19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56"/>
            <p:cNvSpPr/>
            <p:nvPr/>
          </p:nvSpPr>
          <p:spPr>
            <a:xfrm rot="-821941">
              <a:off x="4762792" y="1981721"/>
              <a:ext cx="146183" cy="36187"/>
            </a:xfrm>
            <a:custGeom>
              <a:avLst/>
              <a:gdLst/>
              <a:ahLst/>
              <a:cxnLst/>
              <a:rect l="l" t="t" r="r" b="b"/>
              <a:pathLst>
                <a:path w="2137" h="529" extrusionOk="0">
                  <a:moveTo>
                    <a:pt x="2137" y="0"/>
                  </a:moveTo>
                  <a:lnTo>
                    <a:pt x="1" y="508"/>
                  </a:lnTo>
                  <a:cubicBezTo>
                    <a:pt x="124" y="522"/>
                    <a:pt x="248" y="529"/>
                    <a:pt x="372" y="529"/>
                  </a:cubicBezTo>
                  <a:cubicBezTo>
                    <a:pt x="991" y="529"/>
                    <a:pt x="1608" y="353"/>
                    <a:pt x="2137" y="0"/>
                  </a:cubicBezTo>
                  <a:close/>
                </a:path>
              </a:pathLst>
            </a:custGeom>
            <a:solidFill>
              <a:srgbClr val="FDF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56"/>
            <p:cNvSpPr/>
            <p:nvPr/>
          </p:nvSpPr>
          <p:spPr>
            <a:xfrm rot="-821941">
              <a:off x="4752550" y="1972051"/>
              <a:ext cx="169031" cy="54246"/>
            </a:xfrm>
            <a:custGeom>
              <a:avLst/>
              <a:gdLst/>
              <a:ahLst/>
              <a:cxnLst/>
              <a:rect l="l" t="t" r="r" b="b"/>
              <a:pathLst>
                <a:path w="2471" h="793" extrusionOk="0">
                  <a:moveTo>
                    <a:pt x="2281" y="0"/>
                  </a:moveTo>
                  <a:cubicBezTo>
                    <a:pt x="2254" y="0"/>
                    <a:pt x="2226" y="10"/>
                    <a:pt x="2200" y="31"/>
                  </a:cubicBezTo>
                  <a:cubicBezTo>
                    <a:pt x="1707" y="366"/>
                    <a:pt x="1112" y="539"/>
                    <a:pt x="512" y="539"/>
                  </a:cubicBezTo>
                  <a:cubicBezTo>
                    <a:pt x="391" y="539"/>
                    <a:pt x="269" y="532"/>
                    <a:pt x="149" y="518"/>
                  </a:cubicBezTo>
                  <a:cubicBezTo>
                    <a:pt x="140" y="515"/>
                    <a:pt x="132" y="514"/>
                    <a:pt x="123" y="514"/>
                  </a:cubicBezTo>
                  <a:cubicBezTo>
                    <a:pt x="69" y="514"/>
                    <a:pt x="22" y="569"/>
                    <a:pt x="22" y="624"/>
                  </a:cubicBezTo>
                  <a:cubicBezTo>
                    <a:pt x="1" y="687"/>
                    <a:pt x="64" y="750"/>
                    <a:pt x="127" y="772"/>
                  </a:cubicBezTo>
                  <a:cubicBezTo>
                    <a:pt x="254" y="793"/>
                    <a:pt x="381" y="793"/>
                    <a:pt x="508" y="793"/>
                  </a:cubicBezTo>
                  <a:cubicBezTo>
                    <a:pt x="1164" y="793"/>
                    <a:pt x="1819" y="602"/>
                    <a:pt x="2369" y="222"/>
                  </a:cubicBezTo>
                  <a:cubicBezTo>
                    <a:pt x="2470" y="138"/>
                    <a:pt x="2384" y="0"/>
                    <a:pt x="2281" y="0"/>
                  </a:cubicBezTo>
                  <a:close/>
                </a:path>
              </a:pathLst>
            </a:custGeom>
            <a:solidFill>
              <a:srgbClr val="F2D0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56"/>
            <p:cNvSpPr/>
            <p:nvPr/>
          </p:nvSpPr>
          <p:spPr>
            <a:xfrm rot="-821941">
              <a:off x="4824411" y="2057348"/>
              <a:ext cx="147688" cy="36187"/>
            </a:xfrm>
            <a:custGeom>
              <a:avLst/>
              <a:gdLst/>
              <a:ahLst/>
              <a:cxnLst/>
              <a:rect l="l" t="t" r="r" b="b"/>
              <a:pathLst>
                <a:path w="2159" h="529" extrusionOk="0">
                  <a:moveTo>
                    <a:pt x="2158" y="0"/>
                  </a:moveTo>
                  <a:lnTo>
                    <a:pt x="1" y="508"/>
                  </a:lnTo>
                  <a:cubicBezTo>
                    <a:pt x="128" y="522"/>
                    <a:pt x="255" y="529"/>
                    <a:pt x="381" y="529"/>
                  </a:cubicBezTo>
                  <a:cubicBezTo>
                    <a:pt x="1013" y="529"/>
                    <a:pt x="1629" y="353"/>
                    <a:pt x="2158" y="0"/>
                  </a:cubicBezTo>
                  <a:close/>
                </a:path>
              </a:pathLst>
            </a:custGeom>
            <a:solidFill>
              <a:srgbClr val="FDF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56"/>
            <p:cNvSpPr/>
            <p:nvPr/>
          </p:nvSpPr>
          <p:spPr>
            <a:xfrm rot="-821941">
              <a:off x="4815650" y="2048053"/>
              <a:ext cx="165064" cy="54177"/>
            </a:xfrm>
            <a:custGeom>
              <a:avLst/>
              <a:gdLst/>
              <a:ahLst/>
              <a:cxnLst/>
              <a:rect l="l" t="t" r="r" b="b"/>
              <a:pathLst>
                <a:path w="2413" h="792" extrusionOk="0">
                  <a:moveTo>
                    <a:pt x="2276" y="1"/>
                  </a:moveTo>
                  <a:cubicBezTo>
                    <a:pt x="2247" y="1"/>
                    <a:pt x="2220" y="11"/>
                    <a:pt x="2201" y="30"/>
                  </a:cubicBezTo>
                  <a:cubicBezTo>
                    <a:pt x="1690" y="365"/>
                    <a:pt x="1107" y="538"/>
                    <a:pt x="511" y="538"/>
                  </a:cubicBezTo>
                  <a:cubicBezTo>
                    <a:pt x="390" y="538"/>
                    <a:pt x="270" y="531"/>
                    <a:pt x="149" y="517"/>
                  </a:cubicBezTo>
                  <a:cubicBezTo>
                    <a:pt x="141" y="514"/>
                    <a:pt x="132" y="513"/>
                    <a:pt x="124" y="513"/>
                  </a:cubicBezTo>
                  <a:cubicBezTo>
                    <a:pt x="69" y="513"/>
                    <a:pt x="19" y="568"/>
                    <a:pt x="1" y="623"/>
                  </a:cubicBezTo>
                  <a:cubicBezTo>
                    <a:pt x="1" y="686"/>
                    <a:pt x="43" y="750"/>
                    <a:pt x="128" y="771"/>
                  </a:cubicBezTo>
                  <a:cubicBezTo>
                    <a:pt x="255" y="771"/>
                    <a:pt x="382" y="792"/>
                    <a:pt x="509" y="792"/>
                  </a:cubicBezTo>
                  <a:cubicBezTo>
                    <a:pt x="1164" y="792"/>
                    <a:pt x="1820" y="602"/>
                    <a:pt x="2349" y="221"/>
                  </a:cubicBezTo>
                  <a:cubicBezTo>
                    <a:pt x="2412" y="179"/>
                    <a:pt x="2412" y="94"/>
                    <a:pt x="2370" y="52"/>
                  </a:cubicBezTo>
                  <a:cubicBezTo>
                    <a:pt x="2346" y="17"/>
                    <a:pt x="2310" y="1"/>
                    <a:pt x="2276" y="1"/>
                  </a:cubicBezTo>
                  <a:close/>
                </a:path>
              </a:pathLst>
            </a:custGeom>
            <a:solidFill>
              <a:srgbClr val="F2D0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56"/>
            <p:cNvSpPr/>
            <p:nvPr/>
          </p:nvSpPr>
          <p:spPr>
            <a:xfrm rot="-821941">
              <a:off x="4580585" y="1864697"/>
              <a:ext cx="507846" cy="369050"/>
            </a:xfrm>
            <a:custGeom>
              <a:avLst/>
              <a:gdLst/>
              <a:ahLst/>
              <a:cxnLst/>
              <a:rect l="l" t="t" r="r" b="b"/>
              <a:pathLst>
                <a:path w="7424" h="5395" extrusionOk="0">
                  <a:moveTo>
                    <a:pt x="1217" y="1"/>
                  </a:moveTo>
                  <a:cubicBezTo>
                    <a:pt x="1170" y="1"/>
                    <a:pt x="1123" y="26"/>
                    <a:pt x="1100" y="86"/>
                  </a:cubicBezTo>
                  <a:cubicBezTo>
                    <a:pt x="1058" y="171"/>
                    <a:pt x="1" y="2519"/>
                    <a:pt x="741" y="4084"/>
                  </a:cubicBezTo>
                  <a:cubicBezTo>
                    <a:pt x="1058" y="4697"/>
                    <a:pt x="1650" y="5141"/>
                    <a:pt x="2327" y="5268"/>
                  </a:cubicBezTo>
                  <a:cubicBezTo>
                    <a:pt x="2708" y="5353"/>
                    <a:pt x="3088" y="5395"/>
                    <a:pt x="3469" y="5395"/>
                  </a:cubicBezTo>
                  <a:cubicBezTo>
                    <a:pt x="5246" y="5395"/>
                    <a:pt x="6409" y="4337"/>
                    <a:pt x="7086" y="3322"/>
                  </a:cubicBezTo>
                  <a:cubicBezTo>
                    <a:pt x="7170" y="3217"/>
                    <a:pt x="7424" y="2920"/>
                    <a:pt x="7212" y="2688"/>
                  </a:cubicBezTo>
                  <a:cubicBezTo>
                    <a:pt x="7141" y="2593"/>
                    <a:pt x="7009" y="2557"/>
                    <a:pt x="6846" y="2557"/>
                  </a:cubicBezTo>
                  <a:cubicBezTo>
                    <a:pt x="6572" y="2557"/>
                    <a:pt x="6214" y="2658"/>
                    <a:pt x="5922" y="2751"/>
                  </a:cubicBezTo>
                  <a:cubicBezTo>
                    <a:pt x="6070" y="2497"/>
                    <a:pt x="6176" y="2138"/>
                    <a:pt x="6049" y="1905"/>
                  </a:cubicBezTo>
                  <a:cubicBezTo>
                    <a:pt x="5933" y="1692"/>
                    <a:pt x="5657" y="1585"/>
                    <a:pt x="5220" y="1585"/>
                  </a:cubicBezTo>
                  <a:cubicBezTo>
                    <a:pt x="5181" y="1585"/>
                    <a:pt x="5140" y="1586"/>
                    <a:pt x="5098" y="1588"/>
                  </a:cubicBezTo>
                  <a:cubicBezTo>
                    <a:pt x="5076" y="1355"/>
                    <a:pt x="4971" y="1144"/>
                    <a:pt x="4801" y="975"/>
                  </a:cubicBezTo>
                  <a:cubicBezTo>
                    <a:pt x="4652" y="852"/>
                    <a:pt x="4459" y="791"/>
                    <a:pt x="4216" y="791"/>
                  </a:cubicBezTo>
                  <a:cubicBezTo>
                    <a:pt x="4081" y="791"/>
                    <a:pt x="3931" y="810"/>
                    <a:pt x="3765" y="848"/>
                  </a:cubicBezTo>
                  <a:cubicBezTo>
                    <a:pt x="3702" y="848"/>
                    <a:pt x="3659" y="911"/>
                    <a:pt x="3681" y="996"/>
                  </a:cubicBezTo>
                  <a:cubicBezTo>
                    <a:pt x="3681" y="1048"/>
                    <a:pt x="3738" y="1086"/>
                    <a:pt x="3793" y="1086"/>
                  </a:cubicBezTo>
                  <a:cubicBezTo>
                    <a:pt x="3805" y="1086"/>
                    <a:pt x="3817" y="1084"/>
                    <a:pt x="3829" y="1080"/>
                  </a:cubicBezTo>
                  <a:cubicBezTo>
                    <a:pt x="3932" y="1041"/>
                    <a:pt x="4039" y="1022"/>
                    <a:pt x="4144" y="1022"/>
                  </a:cubicBezTo>
                  <a:cubicBezTo>
                    <a:pt x="4318" y="1022"/>
                    <a:pt x="4487" y="1073"/>
                    <a:pt x="4632" y="1165"/>
                  </a:cubicBezTo>
                  <a:cubicBezTo>
                    <a:pt x="4780" y="1313"/>
                    <a:pt x="4865" y="1525"/>
                    <a:pt x="4844" y="1715"/>
                  </a:cubicBezTo>
                  <a:cubicBezTo>
                    <a:pt x="4844" y="1757"/>
                    <a:pt x="4865" y="1800"/>
                    <a:pt x="4886" y="1821"/>
                  </a:cubicBezTo>
                  <a:cubicBezTo>
                    <a:pt x="4907" y="1842"/>
                    <a:pt x="4949" y="1863"/>
                    <a:pt x="4992" y="1863"/>
                  </a:cubicBezTo>
                  <a:cubicBezTo>
                    <a:pt x="5105" y="1847"/>
                    <a:pt x="5209" y="1839"/>
                    <a:pt x="5302" y="1839"/>
                  </a:cubicBezTo>
                  <a:cubicBezTo>
                    <a:pt x="5573" y="1839"/>
                    <a:pt x="5754" y="1906"/>
                    <a:pt x="5817" y="2032"/>
                  </a:cubicBezTo>
                  <a:cubicBezTo>
                    <a:pt x="5965" y="2265"/>
                    <a:pt x="5626" y="2772"/>
                    <a:pt x="5499" y="2942"/>
                  </a:cubicBezTo>
                  <a:cubicBezTo>
                    <a:pt x="5457" y="2984"/>
                    <a:pt x="5457" y="3047"/>
                    <a:pt x="5499" y="3090"/>
                  </a:cubicBezTo>
                  <a:cubicBezTo>
                    <a:pt x="5530" y="3121"/>
                    <a:pt x="5573" y="3140"/>
                    <a:pt x="5610" y="3140"/>
                  </a:cubicBezTo>
                  <a:cubicBezTo>
                    <a:pt x="5623" y="3140"/>
                    <a:pt x="5636" y="3138"/>
                    <a:pt x="5647" y="3132"/>
                  </a:cubicBezTo>
                  <a:cubicBezTo>
                    <a:pt x="6141" y="2935"/>
                    <a:pt x="6646" y="2801"/>
                    <a:pt x="6887" y="2801"/>
                  </a:cubicBezTo>
                  <a:cubicBezTo>
                    <a:pt x="6956" y="2801"/>
                    <a:pt x="7003" y="2812"/>
                    <a:pt x="7022" y="2836"/>
                  </a:cubicBezTo>
                  <a:cubicBezTo>
                    <a:pt x="7043" y="2857"/>
                    <a:pt x="7043" y="2942"/>
                    <a:pt x="6895" y="3174"/>
                  </a:cubicBezTo>
                  <a:cubicBezTo>
                    <a:pt x="6226" y="4125"/>
                    <a:pt x="5148" y="5148"/>
                    <a:pt x="3476" y="5148"/>
                  </a:cubicBezTo>
                  <a:cubicBezTo>
                    <a:pt x="3139" y="5148"/>
                    <a:pt x="2777" y="5107"/>
                    <a:pt x="2390" y="5014"/>
                  </a:cubicBezTo>
                  <a:cubicBezTo>
                    <a:pt x="1777" y="4909"/>
                    <a:pt x="1248" y="4528"/>
                    <a:pt x="973" y="3957"/>
                  </a:cubicBezTo>
                  <a:cubicBezTo>
                    <a:pt x="275" y="2519"/>
                    <a:pt x="1333" y="213"/>
                    <a:pt x="1333" y="192"/>
                  </a:cubicBezTo>
                  <a:cubicBezTo>
                    <a:pt x="1387" y="83"/>
                    <a:pt x="1302" y="1"/>
                    <a:pt x="12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56"/>
            <p:cNvSpPr/>
            <p:nvPr/>
          </p:nvSpPr>
          <p:spPr>
            <a:xfrm rot="-821941">
              <a:off x="3906912" y="2548683"/>
              <a:ext cx="348733" cy="212742"/>
            </a:xfrm>
            <a:custGeom>
              <a:avLst/>
              <a:gdLst/>
              <a:ahLst/>
              <a:cxnLst/>
              <a:rect l="l" t="t" r="r" b="b"/>
              <a:pathLst>
                <a:path w="5098" h="3110" extrusionOk="0">
                  <a:moveTo>
                    <a:pt x="3651" y="1"/>
                  </a:moveTo>
                  <a:cubicBezTo>
                    <a:pt x="3170" y="1"/>
                    <a:pt x="2596" y="129"/>
                    <a:pt x="2031" y="392"/>
                  </a:cubicBezTo>
                  <a:cubicBezTo>
                    <a:pt x="783" y="963"/>
                    <a:pt x="0" y="1936"/>
                    <a:pt x="296" y="2592"/>
                  </a:cubicBezTo>
                  <a:cubicBezTo>
                    <a:pt x="456" y="2934"/>
                    <a:pt x="893" y="3110"/>
                    <a:pt x="1457" y="3110"/>
                  </a:cubicBezTo>
                  <a:cubicBezTo>
                    <a:pt x="1939" y="3110"/>
                    <a:pt x="2513" y="2981"/>
                    <a:pt x="3088" y="2718"/>
                  </a:cubicBezTo>
                  <a:cubicBezTo>
                    <a:pt x="4336" y="2147"/>
                    <a:pt x="5097" y="1175"/>
                    <a:pt x="4801" y="519"/>
                  </a:cubicBezTo>
                  <a:cubicBezTo>
                    <a:pt x="4653" y="177"/>
                    <a:pt x="4215" y="1"/>
                    <a:pt x="36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56"/>
            <p:cNvSpPr/>
            <p:nvPr/>
          </p:nvSpPr>
          <p:spPr>
            <a:xfrm rot="-821941">
              <a:off x="4439227" y="2429484"/>
              <a:ext cx="348733" cy="212606"/>
            </a:xfrm>
            <a:custGeom>
              <a:avLst/>
              <a:gdLst/>
              <a:ahLst/>
              <a:cxnLst/>
              <a:rect l="l" t="t" r="r" b="b"/>
              <a:pathLst>
                <a:path w="5098" h="3108" extrusionOk="0">
                  <a:moveTo>
                    <a:pt x="1469" y="1"/>
                  </a:moveTo>
                  <a:cubicBezTo>
                    <a:pt x="899" y="1"/>
                    <a:pt x="458" y="182"/>
                    <a:pt x="297" y="538"/>
                  </a:cubicBezTo>
                  <a:cubicBezTo>
                    <a:pt x="1" y="1173"/>
                    <a:pt x="783" y="2145"/>
                    <a:pt x="2010" y="2716"/>
                  </a:cubicBezTo>
                  <a:cubicBezTo>
                    <a:pt x="2585" y="2980"/>
                    <a:pt x="3159" y="3108"/>
                    <a:pt x="3641" y="3108"/>
                  </a:cubicBezTo>
                  <a:cubicBezTo>
                    <a:pt x="4205" y="3108"/>
                    <a:pt x="4642" y="2932"/>
                    <a:pt x="4802" y="2590"/>
                  </a:cubicBezTo>
                  <a:cubicBezTo>
                    <a:pt x="5098" y="1955"/>
                    <a:pt x="4336" y="961"/>
                    <a:pt x="3088" y="390"/>
                  </a:cubicBezTo>
                  <a:cubicBezTo>
                    <a:pt x="2518" y="129"/>
                    <a:pt x="1948" y="1"/>
                    <a:pt x="1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56"/>
            <p:cNvSpPr/>
            <p:nvPr/>
          </p:nvSpPr>
          <p:spPr>
            <a:xfrm rot="-821941">
              <a:off x="3553825" y="1408832"/>
              <a:ext cx="1283295" cy="1303543"/>
            </a:xfrm>
            <a:custGeom>
              <a:avLst/>
              <a:gdLst/>
              <a:ahLst/>
              <a:cxnLst/>
              <a:rect l="l" t="t" r="r" b="b"/>
              <a:pathLst>
                <a:path w="18760" h="19056" extrusionOk="0">
                  <a:moveTo>
                    <a:pt x="9390" y="0"/>
                  </a:moveTo>
                  <a:cubicBezTo>
                    <a:pt x="5689" y="0"/>
                    <a:pt x="0" y="4695"/>
                    <a:pt x="0" y="10511"/>
                  </a:cubicBezTo>
                  <a:cubicBezTo>
                    <a:pt x="0" y="16306"/>
                    <a:pt x="4272" y="19056"/>
                    <a:pt x="9454" y="19056"/>
                  </a:cubicBezTo>
                  <a:cubicBezTo>
                    <a:pt x="14635" y="19056"/>
                    <a:pt x="18760" y="16327"/>
                    <a:pt x="18760" y="10511"/>
                  </a:cubicBezTo>
                  <a:cubicBezTo>
                    <a:pt x="18760" y="4695"/>
                    <a:pt x="12076" y="0"/>
                    <a:pt x="93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56"/>
            <p:cNvSpPr/>
            <p:nvPr/>
          </p:nvSpPr>
          <p:spPr>
            <a:xfrm rot="-821941">
              <a:off x="4371961" y="1872037"/>
              <a:ext cx="137496" cy="104251"/>
            </a:xfrm>
            <a:custGeom>
              <a:avLst/>
              <a:gdLst/>
              <a:ahLst/>
              <a:cxnLst/>
              <a:rect l="l" t="t" r="r" b="b"/>
              <a:pathLst>
                <a:path w="2010" h="1524" extrusionOk="0">
                  <a:moveTo>
                    <a:pt x="0" y="0"/>
                  </a:moveTo>
                  <a:cubicBezTo>
                    <a:pt x="0" y="846"/>
                    <a:pt x="444" y="1523"/>
                    <a:pt x="1015" y="1523"/>
                  </a:cubicBezTo>
                  <a:cubicBezTo>
                    <a:pt x="1565" y="1523"/>
                    <a:pt x="2009" y="846"/>
                    <a:pt x="2009" y="0"/>
                  </a:cubicBezTo>
                  <a:lnTo>
                    <a:pt x="1777" y="0"/>
                  </a:lnTo>
                  <a:cubicBezTo>
                    <a:pt x="1777" y="698"/>
                    <a:pt x="1417" y="1269"/>
                    <a:pt x="1015" y="1269"/>
                  </a:cubicBezTo>
                  <a:cubicBezTo>
                    <a:pt x="592" y="1269"/>
                    <a:pt x="254" y="698"/>
                    <a:pt x="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56"/>
            <p:cNvSpPr/>
            <p:nvPr/>
          </p:nvSpPr>
          <p:spPr>
            <a:xfrm rot="-821941">
              <a:off x="3929213" y="1980138"/>
              <a:ext cx="136059" cy="104251"/>
            </a:xfrm>
            <a:custGeom>
              <a:avLst/>
              <a:gdLst/>
              <a:ahLst/>
              <a:cxnLst/>
              <a:rect l="l" t="t" r="r" b="b"/>
              <a:pathLst>
                <a:path w="1989" h="1524" extrusionOk="0">
                  <a:moveTo>
                    <a:pt x="0" y="0"/>
                  </a:moveTo>
                  <a:cubicBezTo>
                    <a:pt x="0" y="846"/>
                    <a:pt x="423" y="1523"/>
                    <a:pt x="994" y="1523"/>
                  </a:cubicBezTo>
                  <a:cubicBezTo>
                    <a:pt x="1544" y="1523"/>
                    <a:pt x="1988" y="846"/>
                    <a:pt x="1988" y="0"/>
                  </a:cubicBezTo>
                  <a:lnTo>
                    <a:pt x="1756" y="0"/>
                  </a:lnTo>
                  <a:cubicBezTo>
                    <a:pt x="1756" y="698"/>
                    <a:pt x="1396" y="1269"/>
                    <a:pt x="994" y="1269"/>
                  </a:cubicBezTo>
                  <a:cubicBezTo>
                    <a:pt x="571" y="1269"/>
                    <a:pt x="233" y="698"/>
                    <a:pt x="2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56"/>
            <p:cNvSpPr/>
            <p:nvPr/>
          </p:nvSpPr>
          <p:spPr>
            <a:xfrm rot="-821941">
              <a:off x="4160284" y="1994296"/>
              <a:ext cx="295240" cy="193589"/>
            </a:xfrm>
            <a:custGeom>
              <a:avLst/>
              <a:gdLst/>
              <a:ahLst/>
              <a:cxnLst/>
              <a:rect l="l" t="t" r="r" b="b"/>
              <a:pathLst>
                <a:path w="4316" h="2830" extrusionOk="0">
                  <a:moveTo>
                    <a:pt x="2023" y="1"/>
                  </a:moveTo>
                  <a:cubicBezTo>
                    <a:pt x="1802" y="1"/>
                    <a:pt x="1671" y="75"/>
                    <a:pt x="1671" y="75"/>
                  </a:cubicBezTo>
                  <a:cubicBezTo>
                    <a:pt x="783" y="498"/>
                    <a:pt x="1" y="1661"/>
                    <a:pt x="762" y="2359"/>
                  </a:cubicBezTo>
                  <a:cubicBezTo>
                    <a:pt x="1132" y="2708"/>
                    <a:pt x="1661" y="2829"/>
                    <a:pt x="2187" y="2829"/>
                  </a:cubicBezTo>
                  <a:cubicBezTo>
                    <a:pt x="2713" y="2829"/>
                    <a:pt x="3237" y="2708"/>
                    <a:pt x="3596" y="2570"/>
                  </a:cubicBezTo>
                  <a:cubicBezTo>
                    <a:pt x="4315" y="2317"/>
                    <a:pt x="3998" y="1428"/>
                    <a:pt x="3152" y="582"/>
                  </a:cubicBezTo>
                  <a:cubicBezTo>
                    <a:pt x="2689" y="108"/>
                    <a:pt x="2290" y="1"/>
                    <a:pt x="20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56"/>
            <p:cNvSpPr/>
            <p:nvPr/>
          </p:nvSpPr>
          <p:spPr>
            <a:xfrm rot="-821941">
              <a:off x="3522539" y="2237773"/>
              <a:ext cx="617227" cy="392718"/>
            </a:xfrm>
            <a:custGeom>
              <a:avLst/>
              <a:gdLst/>
              <a:ahLst/>
              <a:cxnLst/>
              <a:rect l="l" t="t" r="r" b="b"/>
              <a:pathLst>
                <a:path w="9023" h="5741" extrusionOk="0">
                  <a:moveTo>
                    <a:pt x="6929" y="1"/>
                  </a:moveTo>
                  <a:lnTo>
                    <a:pt x="6929" y="1"/>
                  </a:lnTo>
                  <a:cubicBezTo>
                    <a:pt x="6650" y="810"/>
                    <a:pt x="6122" y="1086"/>
                    <a:pt x="5418" y="1086"/>
                  </a:cubicBezTo>
                  <a:cubicBezTo>
                    <a:pt x="4999" y="1086"/>
                    <a:pt x="4517" y="989"/>
                    <a:pt x="3989" y="847"/>
                  </a:cubicBezTo>
                  <a:cubicBezTo>
                    <a:pt x="3805" y="800"/>
                    <a:pt x="3646" y="780"/>
                    <a:pt x="3509" y="780"/>
                  </a:cubicBezTo>
                  <a:cubicBezTo>
                    <a:pt x="2587" y="780"/>
                    <a:pt x="2635" y="1693"/>
                    <a:pt x="2635" y="1693"/>
                  </a:cubicBezTo>
                  <a:cubicBezTo>
                    <a:pt x="2485" y="1672"/>
                    <a:pt x="2352" y="1663"/>
                    <a:pt x="2236" y="1663"/>
                  </a:cubicBezTo>
                  <a:cubicBezTo>
                    <a:pt x="790" y="1663"/>
                    <a:pt x="1895" y="3131"/>
                    <a:pt x="1895" y="3131"/>
                  </a:cubicBezTo>
                  <a:cubicBezTo>
                    <a:pt x="1895" y="3131"/>
                    <a:pt x="951" y="2708"/>
                    <a:pt x="447" y="2708"/>
                  </a:cubicBezTo>
                  <a:cubicBezTo>
                    <a:pt x="145" y="2708"/>
                    <a:pt x="0" y="2860"/>
                    <a:pt x="309" y="3342"/>
                  </a:cubicBezTo>
                  <a:cubicBezTo>
                    <a:pt x="1016" y="4448"/>
                    <a:pt x="2298" y="5741"/>
                    <a:pt x="4369" y="5741"/>
                  </a:cubicBezTo>
                  <a:cubicBezTo>
                    <a:pt x="4713" y="5741"/>
                    <a:pt x="5080" y="5705"/>
                    <a:pt x="5469" y="5626"/>
                  </a:cubicBezTo>
                  <a:cubicBezTo>
                    <a:pt x="9022" y="4886"/>
                    <a:pt x="6929" y="1"/>
                    <a:pt x="69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56"/>
            <p:cNvSpPr/>
            <p:nvPr/>
          </p:nvSpPr>
          <p:spPr>
            <a:xfrm rot="-821941">
              <a:off x="3690297" y="2366037"/>
              <a:ext cx="164995" cy="44669"/>
            </a:xfrm>
            <a:custGeom>
              <a:avLst/>
              <a:gdLst/>
              <a:ahLst/>
              <a:cxnLst/>
              <a:rect l="l" t="t" r="r" b="b"/>
              <a:pathLst>
                <a:path w="2412" h="653" extrusionOk="0">
                  <a:moveTo>
                    <a:pt x="0" y="1"/>
                  </a:moveTo>
                  <a:cubicBezTo>
                    <a:pt x="604" y="421"/>
                    <a:pt x="1318" y="652"/>
                    <a:pt x="2061" y="652"/>
                  </a:cubicBezTo>
                  <a:cubicBezTo>
                    <a:pt x="2177" y="652"/>
                    <a:pt x="2294" y="647"/>
                    <a:pt x="2411" y="635"/>
                  </a:cubicBezTo>
                  <a:lnTo>
                    <a:pt x="0" y="1"/>
                  </a:lnTo>
                  <a:close/>
                </a:path>
              </a:pathLst>
            </a:custGeom>
            <a:solidFill>
              <a:srgbClr val="FDF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56"/>
            <p:cNvSpPr/>
            <p:nvPr/>
          </p:nvSpPr>
          <p:spPr>
            <a:xfrm rot="-821941">
              <a:off x="3675646" y="2356114"/>
              <a:ext cx="189826" cy="65533"/>
            </a:xfrm>
            <a:custGeom>
              <a:avLst/>
              <a:gdLst/>
              <a:ahLst/>
              <a:cxnLst/>
              <a:rect l="l" t="t" r="r" b="b"/>
              <a:pathLst>
                <a:path w="2775" h="958" extrusionOk="0">
                  <a:moveTo>
                    <a:pt x="197" y="0"/>
                  </a:moveTo>
                  <a:cubicBezTo>
                    <a:pt x="84" y="0"/>
                    <a:pt x="0" y="161"/>
                    <a:pt x="131" y="259"/>
                  </a:cubicBezTo>
                  <a:cubicBezTo>
                    <a:pt x="765" y="725"/>
                    <a:pt x="1527" y="957"/>
                    <a:pt x="2309" y="957"/>
                  </a:cubicBezTo>
                  <a:cubicBezTo>
                    <a:pt x="2415" y="957"/>
                    <a:pt x="2521" y="936"/>
                    <a:pt x="2626" y="936"/>
                  </a:cubicBezTo>
                  <a:cubicBezTo>
                    <a:pt x="2711" y="936"/>
                    <a:pt x="2774" y="852"/>
                    <a:pt x="2753" y="788"/>
                  </a:cubicBezTo>
                  <a:cubicBezTo>
                    <a:pt x="2753" y="704"/>
                    <a:pt x="2690" y="640"/>
                    <a:pt x="2605" y="640"/>
                  </a:cubicBezTo>
                  <a:cubicBezTo>
                    <a:pt x="2489" y="652"/>
                    <a:pt x="2373" y="658"/>
                    <a:pt x="2256" y="658"/>
                  </a:cubicBezTo>
                  <a:cubicBezTo>
                    <a:pt x="1567" y="658"/>
                    <a:pt x="879" y="446"/>
                    <a:pt x="300" y="48"/>
                  </a:cubicBezTo>
                  <a:cubicBezTo>
                    <a:pt x="266" y="14"/>
                    <a:pt x="230" y="0"/>
                    <a:pt x="197" y="0"/>
                  </a:cubicBezTo>
                  <a:close/>
                </a:path>
              </a:pathLst>
            </a:custGeom>
            <a:solidFill>
              <a:srgbClr val="F2D0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56"/>
            <p:cNvSpPr/>
            <p:nvPr/>
          </p:nvSpPr>
          <p:spPr>
            <a:xfrm rot="-821941">
              <a:off x="3664432" y="2473768"/>
              <a:ext cx="163559" cy="44669"/>
            </a:xfrm>
            <a:custGeom>
              <a:avLst/>
              <a:gdLst/>
              <a:ahLst/>
              <a:cxnLst/>
              <a:rect l="l" t="t" r="r" b="b"/>
              <a:pathLst>
                <a:path w="2391" h="653" extrusionOk="0">
                  <a:moveTo>
                    <a:pt x="0" y="1"/>
                  </a:moveTo>
                  <a:cubicBezTo>
                    <a:pt x="604" y="421"/>
                    <a:pt x="1318" y="652"/>
                    <a:pt x="2047" y="652"/>
                  </a:cubicBezTo>
                  <a:cubicBezTo>
                    <a:pt x="2161" y="652"/>
                    <a:pt x="2276" y="647"/>
                    <a:pt x="2390" y="635"/>
                  </a:cubicBezTo>
                  <a:lnTo>
                    <a:pt x="0" y="1"/>
                  </a:lnTo>
                  <a:close/>
                </a:path>
              </a:pathLst>
            </a:custGeom>
            <a:solidFill>
              <a:srgbClr val="FDF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56"/>
            <p:cNvSpPr/>
            <p:nvPr/>
          </p:nvSpPr>
          <p:spPr>
            <a:xfrm rot="-821941">
              <a:off x="3649445" y="2463886"/>
              <a:ext cx="188732" cy="65533"/>
            </a:xfrm>
            <a:custGeom>
              <a:avLst/>
              <a:gdLst/>
              <a:ahLst/>
              <a:cxnLst/>
              <a:rect l="l" t="t" r="r" b="b"/>
              <a:pathLst>
                <a:path w="2759" h="958" extrusionOk="0">
                  <a:moveTo>
                    <a:pt x="202" y="0"/>
                  </a:moveTo>
                  <a:cubicBezTo>
                    <a:pt x="88" y="0"/>
                    <a:pt x="0" y="162"/>
                    <a:pt x="114" y="260"/>
                  </a:cubicBezTo>
                  <a:cubicBezTo>
                    <a:pt x="749" y="725"/>
                    <a:pt x="1510" y="957"/>
                    <a:pt x="2314" y="957"/>
                  </a:cubicBezTo>
                  <a:cubicBezTo>
                    <a:pt x="2399" y="957"/>
                    <a:pt x="2525" y="936"/>
                    <a:pt x="2631" y="936"/>
                  </a:cubicBezTo>
                  <a:cubicBezTo>
                    <a:pt x="2695" y="936"/>
                    <a:pt x="2758" y="852"/>
                    <a:pt x="2758" y="788"/>
                  </a:cubicBezTo>
                  <a:cubicBezTo>
                    <a:pt x="2758" y="704"/>
                    <a:pt x="2674" y="640"/>
                    <a:pt x="2610" y="640"/>
                  </a:cubicBezTo>
                  <a:cubicBezTo>
                    <a:pt x="2491" y="652"/>
                    <a:pt x="2372" y="658"/>
                    <a:pt x="2255" y="658"/>
                  </a:cubicBezTo>
                  <a:cubicBezTo>
                    <a:pt x="1556" y="658"/>
                    <a:pt x="884" y="446"/>
                    <a:pt x="305" y="48"/>
                  </a:cubicBezTo>
                  <a:cubicBezTo>
                    <a:pt x="271" y="14"/>
                    <a:pt x="235" y="0"/>
                    <a:pt x="202" y="0"/>
                  </a:cubicBezTo>
                  <a:close/>
                </a:path>
              </a:pathLst>
            </a:custGeom>
            <a:solidFill>
              <a:srgbClr val="F2D0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56"/>
            <p:cNvSpPr/>
            <p:nvPr/>
          </p:nvSpPr>
          <p:spPr>
            <a:xfrm rot="-821941">
              <a:off x="3513962" y="2234247"/>
              <a:ext cx="574473" cy="413103"/>
            </a:xfrm>
            <a:custGeom>
              <a:avLst/>
              <a:gdLst/>
              <a:ahLst/>
              <a:cxnLst/>
              <a:rect l="l" t="t" r="r" b="b"/>
              <a:pathLst>
                <a:path w="8398" h="6039" extrusionOk="0">
                  <a:moveTo>
                    <a:pt x="7076" y="0"/>
                  </a:moveTo>
                  <a:cubicBezTo>
                    <a:pt x="6978" y="0"/>
                    <a:pt x="6883" y="92"/>
                    <a:pt x="6938" y="201"/>
                  </a:cubicBezTo>
                  <a:cubicBezTo>
                    <a:pt x="6959" y="222"/>
                    <a:pt x="8059" y="2866"/>
                    <a:pt x="7234" y="4473"/>
                  </a:cubicBezTo>
                  <a:cubicBezTo>
                    <a:pt x="6896" y="5108"/>
                    <a:pt x="6282" y="5509"/>
                    <a:pt x="5584" y="5615"/>
                  </a:cubicBezTo>
                  <a:cubicBezTo>
                    <a:pt x="5190" y="5698"/>
                    <a:pt x="4821" y="5736"/>
                    <a:pt x="4474" y="5736"/>
                  </a:cubicBezTo>
                  <a:cubicBezTo>
                    <a:pt x="2514" y="5736"/>
                    <a:pt x="1291" y="4527"/>
                    <a:pt x="572" y="3395"/>
                  </a:cubicBezTo>
                  <a:cubicBezTo>
                    <a:pt x="403" y="3141"/>
                    <a:pt x="403" y="3035"/>
                    <a:pt x="424" y="3014"/>
                  </a:cubicBezTo>
                  <a:cubicBezTo>
                    <a:pt x="445" y="2993"/>
                    <a:pt x="492" y="2982"/>
                    <a:pt x="560" y="2982"/>
                  </a:cubicBezTo>
                  <a:cubicBezTo>
                    <a:pt x="826" y="2982"/>
                    <a:pt x="1411" y="3141"/>
                    <a:pt x="1968" y="3395"/>
                  </a:cubicBezTo>
                  <a:cubicBezTo>
                    <a:pt x="1989" y="3405"/>
                    <a:pt x="2010" y="3410"/>
                    <a:pt x="2030" y="3410"/>
                  </a:cubicBezTo>
                  <a:cubicBezTo>
                    <a:pt x="2131" y="3410"/>
                    <a:pt x="2208" y="3289"/>
                    <a:pt x="2137" y="3183"/>
                  </a:cubicBezTo>
                  <a:cubicBezTo>
                    <a:pt x="1989" y="2993"/>
                    <a:pt x="1650" y="2422"/>
                    <a:pt x="1799" y="2147"/>
                  </a:cubicBezTo>
                  <a:cubicBezTo>
                    <a:pt x="1877" y="2021"/>
                    <a:pt x="2085" y="1953"/>
                    <a:pt x="2395" y="1953"/>
                  </a:cubicBezTo>
                  <a:cubicBezTo>
                    <a:pt x="2502" y="1953"/>
                    <a:pt x="2621" y="1961"/>
                    <a:pt x="2750" y="1978"/>
                  </a:cubicBezTo>
                  <a:cubicBezTo>
                    <a:pt x="2793" y="1978"/>
                    <a:pt x="2835" y="1978"/>
                    <a:pt x="2877" y="1935"/>
                  </a:cubicBezTo>
                  <a:cubicBezTo>
                    <a:pt x="2898" y="1914"/>
                    <a:pt x="2919" y="1872"/>
                    <a:pt x="2919" y="1830"/>
                  </a:cubicBezTo>
                  <a:cubicBezTo>
                    <a:pt x="2898" y="1597"/>
                    <a:pt x="3004" y="1385"/>
                    <a:pt x="3152" y="1216"/>
                  </a:cubicBezTo>
                  <a:cubicBezTo>
                    <a:pt x="3278" y="1115"/>
                    <a:pt x="3442" y="1067"/>
                    <a:pt x="3639" y="1067"/>
                  </a:cubicBezTo>
                  <a:cubicBezTo>
                    <a:pt x="3772" y="1067"/>
                    <a:pt x="3921" y="1089"/>
                    <a:pt x="4083" y="1132"/>
                  </a:cubicBezTo>
                  <a:cubicBezTo>
                    <a:pt x="4231" y="1132"/>
                    <a:pt x="4273" y="941"/>
                    <a:pt x="4167" y="878"/>
                  </a:cubicBezTo>
                  <a:cubicBezTo>
                    <a:pt x="3969" y="830"/>
                    <a:pt x="3789" y="806"/>
                    <a:pt x="3627" y="806"/>
                  </a:cubicBezTo>
                  <a:cubicBezTo>
                    <a:pt x="3358" y="806"/>
                    <a:pt x="3142" y="873"/>
                    <a:pt x="2983" y="1005"/>
                  </a:cubicBezTo>
                  <a:cubicBezTo>
                    <a:pt x="2771" y="1174"/>
                    <a:pt x="2666" y="1428"/>
                    <a:pt x="2645" y="1681"/>
                  </a:cubicBezTo>
                  <a:cubicBezTo>
                    <a:pt x="2554" y="1675"/>
                    <a:pt x="2469" y="1671"/>
                    <a:pt x="2389" y="1671"/>
                  </a:cubicBezTo>
                  <a:cubicBezTo>
                    <a:pt x="1964" y="1671"/>
                    <a:pt x="1687" y="1771"/>
                    <a:pt x="1545" y="2020"/>
                  </a:cubicBezTo>
                  <a:cubicBezTo>
                    <a:pt x="1376" y="2295"/>
                    <a:pt x="1524" y="2697"/>
                    <a:pt x="1672" y="2993"/>
                  </a:cubicBezTo>
                  <a:cubicBezTo>
                    <a:pt x="1323" y="2853"/>
                    <a:pt x="901" y="2723"/>
                    <a:pt x="588" y="2723"/>
                  </a:cubicBezTo>
                  <a:cubicBezTo>
                    <a:pt x="425" y="2723"/>
                    <a:pt x="292" y="2758"/>
                    <a:pt x="212" y="2845"/>
                  </a:cubicBezTo>
                  <a:cubicBezTo>
                    <a:pt x="1" y="3077"/>
                    <a:pt x="255" y="3458"/>
                    <a:pt x="318" y="3585"/>
                  </a:cubicBezTo>
                  <a:cubicBezTo>
                    <a:pt x="1079" y="4748"/>
                    <a:pt x="2391" y="6038"/>
                    <a:pt x="4485" y="6038"/>
                  </a:cubicBezTo>
                  <a:cubicBezTo>
                    <a:pt x="4865" y="6038"/>
                    <a:pt x="5267" y="5996"/>
                    <a:pt x="5648" y="5890"/>
                  </a:cubicBezTo>
                  <a:cubicBezTo>
                    <a:pt x="6430" y="5784"/>
                    <a:pt x="7107" y="5298"/>
                    <a:pt x="7488" y="4600"/>
                  </a:cubicBezTo>
                  <a:cubicBezTo>
                    <a:pt x="8397" y="2887"/>
                    <a:pt x="7255" y="201"/>
                    <a:pt x="7213" y="95"/>
                  </a:cubicBezTo>
                  <a:cubicBezTo>
                    <a:pt x="7183" y="28"/>
                    <a:pt x="7129" y="0"/>
                    <a:pt x="70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56"/>
            <p:cNvSpPr/>
            <p:nvPr/>
          </p:nvSpPr>
          <p:spPr>
            <a:xfrm rot="-821941">
              <a:off x="3294288" y="1220408"/>
              <a:ext cx="1240952" cy="664632"/>
            </a:xfrm>
            <a:custGeom>
              <a:avLst/>
              <a:gdLst/>
              <a:ahLst/>
              <a:cxnLst/>
              <a:rect l="l" t="t" r="r" b="b"/>
              <a:pathLst>
                <a:path w="18141" h="9716" extrusionOk="0">
                  <a:moveTo>
                    <a:pt x="7872" y="1"/>
                  </a:moveTo>
                  <a:cubicBezTo>
                    <a:pt x="4761" y="1"/>
                    <a:pt x="1908" y="1489"/>
                    <a:pt x="1073" y="2521"/>
                  </a:cubicBezTo>
                  <a:cubicBezTo>
                    <a:pt x="72" y="3738"/>
                    <a:pt x="0" y="4372"/>
                    <a:pt x="384" y="4372"/>
                  </a:cubicBezTo>
                  <a:cubicBezTo>
                    <a:pt x="414" y="4372"/>
                    <a:pt x="446" y="4369"/>
                    <a:pt x="481" y="4361"/>
                  </a:cubicBezTo>
                  <a:cubicBezTo>
                    <a:pt x="876" y="4292"/>
                    <a:pt x="1691" y="3678"/>
                    <a:pt x="2346" y="3678"/>
                  </a:cubicBezTo>
                  <a:cubicBezTo>
                    <a:pt x="2496" y="3678"/>
                    <a:pt x="2638" y="3711"/>
                    <a:pt x="2765" y="3790"/>
                  </a:cubicBezTo>
                  <a:cubicBezTo>
                    <a:pt x="3442" y="4234"/>
                    <a:pt x="3949" y="4932"/>
                    <a:pt x="3378" y="6434"/>
                  </a:cubicBezTo>
                  <a:cubicBezTo>
                    <a:pt x="2786" y="7957"/>
                    <a:pt x="3273" y="8866"/>
                    <a:pt x="3273" y="8866"/>
                  </a:cubicBezTo>
                  <a:cubicBezTo>
                    <a:pt x="5002" y="9482"/>
                    <a:pt x="6760" y="9715"/>
                    <a:pt x="8433" y="9715"/>
                  </a:cubicBezTo>
                  <a:cubicBezTo>
                    <a:pt x="13713" y="9715"/>
                    <a:pt x="18141" y="7385"/>
                    <a:pt x="18141" y="7385"/>
                  </a:cubicBezTo>
                  <a:cubicBezTo>
                    <a:pt x="17654" y="2986"/>
                    <a:pt x="14651" y="1760"/>
                    <a:pt x="10611" y="427"/>
                  </a:cubicBezTo>
                  <a:cubicBezTo>
                    <a:pt x="9705" y="127"/>
                    <a:pt x="8777" y="1"/>
                    <a:pt x="78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56"/>
            <p:cNvSpPr/>
            <p:nvPr/>
          </p:nvSpPr>
          <p:spPr>
            <a:xfrm rot="-821941">
              <a:off x="3132503" y="1595004"/>
              <a:ext cx="342372" cy="282927"/>
            </a:xfrm>
            <a:custGeom>
              <a:avLst/>
              <a:gdLst/>
              <a:ahLst/>
              <a:cxnLst/>
              <a:rect l="l" t="t" r="r" b="b"/>
              <a:pathLst>
                <a:path w="5005" h="4136" extrusionOk="0">
                  <a:moveTo>
                    <a:pt x="2474" y="1"/>
                  </a:moveTo>
                  <a:cubicBezTo>
                    <a:pt x="1651" y="1"/>
                    <a:pt x="871" y="504"/>
                    <a:pt x="563" y="1331"/>
                  </a:cubicBezTo>
                  <a:cubicBezTo>
                    <a:pt x="0" y="2755"/>
                    <a:pt x="1119" y="4135"/>
                    <a:pt x="2472" y="4135"/>
                  </a:cubicBezTo>
                  <a:cubicBezTo>
                    <a:pt x="2746" y="4135"/>
                    <a:pt x="3031" y="4078"/>
                    <a:pt x="3313" y="3953"/>
                  </a:cubicBezTo>
                  <a:cubicBezTo>
                    <a:pt x="5004" y="3213"/>
                    <a:pt x="4941" y="802"/>
                    <a:pt x="3228" y="147"/>
                  </a:cubicBezTo>
                  <a:cubicBezTo>
                    <a:pt x="2981" y="48"/>
                    <a:pt x="2725" y="1"/>
                    <a:pt x="24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56"/>
            <p:cNvSpPr/>
            <p:nvPr/>
          </p:nvSpPr>
          <p:spPr>
            <a:xfrm rot="-821941">
              <a:off x="4420062" y="1929259"/>
              <a:ext cx="319456" cy="191605"/>
            </a:xfrm>
            <a:custGeom>
              <a:avLst/>
              <a:gdLst/>
              <a:ahLst/>
              <a:cxnLst/>
              <a:rect l="l" t="t" r="r" b="b"/>
              <a:pathLst>
                <a:path w="4670" h="2801" extrusionOk="0">
                  <a:moveTo>
                    <a:pt x="3048" y="0"/>
                  </a:moveTo>
                  <a:cubicBezTo>
                    <a:pt x="2481" y="0"/>
                    <a:pt x="1958" y="456"/>
                    <a:pt x="1565" y="1368"/>
                  </a:cubicBezTo>
                  <a:cubicBezTo>
                    <a:pt x="1418" y="1692"/>
                    <a:pt x="1069" y="1779"/>
                    <a:pt x="739" y="1779"/>
                  </a:cubicBezTo>
                  <a:cubicBezTo>
                    <a:pt x="358" y="1779"/>
                    <a:pt x="0" y="1664"/>
                    <a:pt x="0" y="1664"/>
                  </a:cubicBezTo>
                  <a:lnTo>
                    <a:pt x="0" y="1664"/>
                  </a:lnTo>
                  <a:cubicBezTo>
                    <a:pt x="1111" y="2492"/>
                    <a:pt x="1995" y="2801"/>
                    <a:pt x="2666" y="2801"/>
                  </a:cubicBezTo>
                  <a:cubicBezTo>
                    <a:pt x="4308" y="2801"/>
                    <a:pt x="4670" y="953"/>
                    <a:pt x="3934" y="353"/>
                  </a:cubicBezTo>
                  <a:cubicBezTo>
                    <a:pt x="3635" y="118"/>
                    <a:pt x="3336" y="0"/>
                    <a:pt x="3048" y="0"/>
                  </a:cubicBezTo>
                  <a:close/>
                </a:path>
              </a:pathLst>
            </a:custGeom>
            <a:solidFill>
              <a:srgbClr val="A1D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44"/>
        <p:cNvGrpSpPr/>
        <p:nvPr/>
      </p:nvGrpSpPr>
      <p:grpSpPr>
        <a:xfrm>
          <a:off x="0" y="0"/>
          <a:ext cx="0" cy="0"/>
          <a:chOff x="0" y="0"/>
          <a:chExt cx="0" cy="0"/>
        </a:xfrm>
      </p:grpSpPr>
      <p:sp>
        <p:nvSpPr>
          <p:cNvPr id="1146" name="Google Shape;1146;p34"/>
          <p:cNvSpPr txBox="1">
            <a:spLocks noGrp="1"/>
          </p:cNvSpPr>
          <p:nvPr>
            <p:ph type="title"/>
          </p:nvPr>
        </p:nvSpPr>
        <p:spPr>
          <a:xfrm>
            <a:off x="1061299" y="701955"/>
            <a:ext cx="7569905" cy="1901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accent6">
                    <a:lumMod val="10000"/>
                  </a:schemeClr>
                </a:solidFill>
                <a:latin typeface="Times New Roman" panose="02020603050405020304" pitchFamily="18" charset="0"/>
                <a:cs typeface="Times New Roman" panose="02020603050405020304" pitchFamily="18" charset="0"/>
              </a:rPr>
              <a:t>Ôn tập về dấu câu</a:t>
            </a:r>
            <a:br>
              <a:rPr lang="en" dirty="0">
                <a:solidFill>
                  <a:schemeClr val="accent6">
                    <a:lumMod val="10000"/>
                  </a:schemeClr>
                </a:solidFill>
                <a:latin typeface="Times New Roman" panose="02020603050405020304" pitchFamily="18" charset="0"/>
                <a:cs typeface="Times New Roman" panose="02020603050405020304" pitchFamily="18" charset="0"/>
              </a:rPr>
            </a:br>
            <a:r>
              <a:rPr lang="en" sz="4400" dirty="0">
                <a:solidFill>
                  <a:schemeClr val="tx2">
                    <a:lumMod val="50000"/>
                  </a:schemeClr>
                </a:solidFill>
                <a:latin typeface="Times New Roman" panose="02020603050405020304" pitchFamily="18" charset="0"/>
                <a:cs typeface="Times New Roman" panose="02020603050405020304" pitchFamily="18" charset="0"/>
              </a:rPr>
              <a:t>(Dấu phẩy)</a:t>
            </a:r>
            <a:br>
              <a:rPr lang="en" dirty="0">
                <a:solidFill>
                  <a:schemeClr val="accent6">
                    <a:lumMod val="10000"/>
                  </a:schemeClr>
                </a:solidFill>
                <a:latin typeface="Times New Roman" panose="02020603050405020304" pitchFamily="18" charset="0"/>
                <a:cs typeface="Times New Roman" panose="02020603050405020304" pitchFamily="18" charset="0"/>
              </a:rPr>
            </a:br>
            <a:endParaRPr dirty="0">
              <a:solidFill>
                <a:schemeClr val="accent6">
                  <a:lumMod val="10000"/>
                </a:schemeClr>
              </a:solidFill>
              <a:latin typeface="Times New Roman" panose="02020603050405020304" pitchFamily="18" charset="0"/>
              <a:cs typeface="Times New Roman" panose="02020603050405020304" pitchFamily="18" charset="0"/>
            </a:endParaRPr>
          </a:p>
        </p:txBody>
      </p:sp>
      <p:sp>
        <p:nvSpPr>
          <p:cNvPr id="1147" name="Google Shape;1147;p34"/>
          <p:cNvSpPr/>
          <p:nvPr/>
        </p:nvSpPr>
        <p:spPr>
          <a:xfrm>
            <a:off x="-417925" y="539150"/>
            <a:ext cx="1664185" cy="850494"/>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48" name="Google Shape;1148;p34"/>
          <p:cNvSpPr/>
          <p:nvPr/>
        </p:nvSpPr>
        <p:spPr>
          <a:xfrm>
            <a:off x="8294125" y="1600850"/>
            <a:ext cx="1664185" cy="850494"/>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49" name="Google Shape;1149;p34"/>
          <p:cNvSpPr/>
          <p:nvPr/>
        </p:nvSpPr>
        <p:spPr>
          <a:xfrm>
            <a:off x="5888275" y="158148"/>
            <a:ext cx="978907" cy="500278"/>
          </a:xfrm>
          <a:custGeom>
            <a:avLst/>
            <a:gdLst/>
            <a:ahLst/>
            <a:cxnLst/>
            <a:rect l="l" t="t" r="r" b="b"/>
            <a:pathLst>
              <a:path w="43907" h="22439" extrusionOk="0">
                <a:moveTo>
                  <a:pt x="16645" y="1"/>
                </a:moveTo>
                <a:cubicBezTo>
                  <a:pt x="14149" y="22"/>
                  <a:pt x="11992" y="1079"/>
                  <a:pt x="10744" y="4125"/>
                </a:cubicBezTo>
                <a:cubicBezTo>
                  <a:pt x="9793" y="6430"/>
                  <a:pt x="10089" y="9264"/>
                  <a:pt x="10195" y="11421"/>
                </a:cubicBezTo>
                <a:cubicBezTo>
                  <a:pt x="9701" y="9392"/>
                  <a:pt x="8165" y="8248"/>
                  <a:pt x="6227" y="8248"/>
                </a:cubicBezTo>
                <a:cubicBezTo>
                  <a:pt x="5923" y="8248"/>
                  <a:pt x="5609" y="8276"/>
                  <a:pt x="5288" y="8334"/>
                </a:cubicBezTo>
                <a:cubicBezTo>
                  <a:pt x="2919" y="8735"/>
                  <a:pt x="1016" y="10829"/>
                  <a:pt x="508" y="13177"/>
                </a:cubicBezTo>
                <a:cubicBezTo>
                  <a:pt x="0" y="15524"/>
                  <a:pt x="952" y="20452"/>
                  <a:pt x="1460" y="21277"/>
                </a:cubicBezTo>
                <a:cubicBezTo>
                  <a:pt x="2380" y="22140"/>
                  <a:pt x="8468" y="22439"/>
                  <a:pt x="15646" y="22439"/>
                </a:cubicBezTo>
                <a:cubicBezTo>
                  <a:pt x="27110" y="22439"/>
                  <a:pt x="41354" y="21677"/>
                  <a:pt x="41771" y="21235"/>
                </a:cubicBezTo>
                <a:cubicBezTo>
                  <a:pt x="42595" y="20346"/>
                  <a:pt x="43695" y="16265"/>
                  <a:pt x="43801" y="13832"/>
                </a:cubicBezTo>
                <a:cubicBezTo>
                  <a:pt x="43907" y="11421"/>
                  <a:pt x="42532" y="8883"/>
                  <a:pt x="40269" y="8016"/>
                </a:cubicBezTo>
                <a:cubicBezTo>
                  <a:pt x="39796" y="7841"/>
                  <a:pt x="39294" y="7759"/>
                  <a:pt x="38791" y="7759"/>
                </a:cubicBezTo>
                <a:cubicBezTo>
                  <a:pt x="36863" y="7759"/>
                  <a:pt x="34914" y="8972"/>
                  <a:pt x="34495" y="10850"/>
                </a:cubicBezTo>
                <a:cubicBezTo>
                  <a:pt x="34559" y="8799"/>
                  <a:pt x="33818" y="6684"/>
                  <a:pt x="32317" y="5309"/>
                </a:cubicBezTo>
                <a:cubicBezTo>
                  <a:pt x="31295" y="4360"/>
                  <a:pt x="29892" y="3801"/>
                  <a:pt x="28506" y="3801"/>
                </a:cubicBezTo>
                <a:cubicBezTo>
                  <a:pt x="27855" y="3801"/>
                  <a:pt x="27208" y="3925"/>
                  <a:pt x="26606" y="4188"/>
                </a:cubicBezTo>
                <a:cubicBezTo>
                  <a:pt x="24919" y="4928"/>
                  <a:pt x="23776" y="6789"/>
                  <a:pt x="23953" y="8583"/>
                </a:cubicBezTo>
                <a:lnTo>
                  <a:pt x="23953" y="8583"/>
                </a:lnTo>
                <a:cubicBezTo>
                  <a:pt x="23593" y="6708"/>
                  <a:pt x="23135" y="4812"/>
                  <a:pt x="22144" y="3173"/>
                </a:cubicBezTo>
                <a:cubicBezTo>
                  <a:pt x="21065" y="1354"/>
                  <a:pt x="18760" y="1"/>
                  <a:pt x="16645"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nvGrpSpPr>
          <p:cNvPr id="1150" name="Google Shape;1150;p34"/>
          <p:cNvGrpSpPr/>
          <p:nvPr/>
        </p:nvGrpSpPr>
        <p:grpSpPr>
          <a:xfrm>
            <a:off x="549228" y="3196461"/>
            <a:ext cx="1962357" cy="1623443"/>
            <a:chOff x="549228" y="3196461"/>
            <a:chExt cx="1962357" cy="1623443"/>
          </a:xfrm>
        </p:grpSpPr>
        <p:sp>
          <p:nvSpPr>
            <p:cNvPr id="1151" name="Google Shape;1151;p34"/>
            <p:cNvSpPr/>
            <p:nvPr/>
          </p:nvSpPr>
          <p:spPr>
            <a:xfrm>
              <a:off x="597784" y="3248692"/>
              <a:ext cx="1856910" cy="1517667"/>
            </a:xfrm>
            <a:custGeom>
              <a:avLst/>
              <a:gdLst/>
              <a:ahLst/>
              <a:cxnLst/>
              <a:rect l="l" t="t" r="r" b="b"/>
              <a:pathLst>
                <a:path w="28299" h="23129" extrusionOk="0">
                  <a:moveTo>
                    <a:pt x="20050" y="12058"/>
                  </a:moveTo>
                  <a:lnTo>
                    <a:pt x="20093" y="12143"/>
                  </a:lnTo>
                  <a:lnTo>
                    <a:pt x="19923" y="12206"/>
                  </a:lnTo>
                  <a:cubicBezTo>
                    <a:pt x="19923" y="12164"/>
                    <a:pt x="19902" y="12100"/>
                    <a:pt x="19902" y="12058"/>
                  </a:cubicBezTo>
                  <a:close/>
                  <a:moveTo>
                    <a:pt x="8443" y="0"/>
                  </a:moveTo>
                  <a:cubicBezTo>
                    <a:pt x="8408" y="0"/>
                    <a:pt x="8371" y="1"/>
                    <a:pt x="8333" y="3"/>
                  </a:cubicBezTo>
                  <a:cubicBezTo>
                    <a:pt x="7128" y="88"/>
                    <a:pt x="7149" y="1928"/>
                    <a:pt x="7149" y="1928"/>
                  </a:cubicBezTo>
                  <a:cubicBezTo>
                    <a:pt x="7149" y="1928"/>
                    <a:pt x="6661" y="1206"/>
                    <a:pt x="6053" y="1206"/>
                  </a:cubicBezTo>
                  <a:cubicBezTo>
                    <a:pt x="5803" y="1206"/>
                    <a:pt x="5532" y="1328"/>
                    <a:pt x="5267" y="1674"/>
                  </a:cubicBezTo>
                  <a:cubicBezTo>
                    <a:pt x="4548" y="2583"/>
                    <a:pt x="5584" y="3429"/>
                    <a:pt x="6197" y="3810"/>
                  </a:cubicBezTo>
                  <a:cubicBezTo>
                    <a:pt x="3025" y="5798"/>
                    <a:pt x="1" y="10789"/>
                    <a:pt x="1143" y="15611"/>
                  </a:cubicBezTo>
                  <a:cubicBezTo>
                    <a:pt x="1270" y="16182"/>
                    <a:pt x="1439" y="16753"/>
                    <a:pt x="1671" y="17282"/>
                  </a:cubicBezTo>
                  <a:cubicBezTo>
                    <a:pt x="1621" y="17280"/>
                    <a:pt x="1571" y="17278"/>
                    <a:pt x="1522" y="17278"/>
                  </a:cubicBezTo>
                  <a:cubicBezTo>
                    <a:pt x="1153" y="17278"/>
                    <a:pt x="813" y="17352"/>
                    <a:pt x="720" y="17557"/>
                  </a:cubicBezTo>
                  <a:cubicBezTo>
                    <a:pt x="572" y="17811"/>
                    <a:pt x="889" y="18128"/>
                    <a:pt x="995" y="18234"/>
                  </a:cubicBezTo>
                  <a:cubicBezTo>
                    <a:pt x="1587" y="18784"/>
                    <a:pt x="2264" y="19228"/>
                    <a:pt x="3025" y="19524"/>
                  </a:cubicBezTo>
                  <a:cubicBezTo>
                    <a:pt x="3681" y="20285"/>
                    <a:pt x="4484" y="20920"/>
                    <a:pt x="5415" y="21364"/>
                  </a:cubicBezTo>
                  <a:cubicBezTo>
                    <a:pt x="6007" y="21660"/>
                    <a:pt x="6663" y="21893"/>
                    <a:pt x="7318" y="22019"/>
                  </a:cubicBezTo>
                  <a:cubicBezTo>
                    <a:pt x="7213" y="22421"/>
                    <a:pt x="7234" y="22781"/>
                    <a:pt x="7466" y="22971"/>
                  </a:cubicBezTo>
                  <a:cubicBezTo>
                    <a:pt x="7585" y="23078"/>
                    <a:pt x="7744" y="23129"/>
                    <a:pt x="7924" y="23129"/>
                  </a:cubicBezTo>
                  <a:cubicBezTo>
                    <a:pt x="8353" y="23129"/>
                    <a:pt x="8909" y="22843"/>
                    <a:pt x="9370" y="22337"/>
                  </a:cubicBezTo>
                  <a:cubicBezTo>
                    <a:pt x="9391" y="22316"/>
                    <a:pt x="9412" y="22273"/>
                    <a:pt x="9433" y="22252"/>
                  </a:cubicBezTo>
                  <a:lnTo>
                    <a:pt x="9497" y="22252"/>
                  </a:lnTo>
                  <a:cubicBezTo>
                    <a:pt x="10512" y="22252"/>
                    <a:pt x="11506" y="22125"/>
                    <a:pt x="12479" y="21893"/>
                  </a:cubicBezTo>
                  <a:cubicBezTo>
                    <a:pt x="13748" y="21618"/>
                    <a:pt x="14932" y="21131"/>
                    <a:pt x="16053" y="20476"/>
                  </a:cubicBezTo>
                  <a:cubicBezTo>
                    <a:pt x="16465" y="20616"/>
                    <a:pt x="16861" y="20685"/>
                    <a:pt x="17206" y="20685"/>
                  </a:cubicBezTo>
                  <a:cubicBezTo>
                    <a:pt x="17746" y="20685"/>
                    <a:pt x="18161" y="20515"/>
                    <a:pt x="18316" y="20179"/>
                  </a:cubicBezTo>
                  <a:cubicBezTo>
                    <a:pt x="18485" y="19820"/>
                    <a:pt x="18316" y="19376"/>
                    <a:pt x="17956" y="18953"/>
                  </a:cubicBezTo>
                  <a:cubicBezTo>
                    <a:pt x="18675" y="18191"/>
                    <a:pt x="19225" y="17282"/>
                    <a:pt x="19564" y="16309"/>
                  </a:cubicBezTo>
                  <a:cubicBezTo>
                    <a:pt x="19775" y="16351"/>
                    <a:pt x="20008" y="16394"/>
                    <a:pt x="20241" y="16394"/>
                  </a:cubicBezTo>
                  <a:lnTo>
                    <a:pt x="20346" y="16394"/>
                  </a:lnTo>
                  <a:cubicBezTo>
                    <a:pt x="22863" y="16309"/>
                    <a:pt x="23963" y="14638"/>
                    <a:pt x="24428" y="13264"/>
                  </a:cubicBezTo>
                  <a:cubicBezTo>
                    <a:pt x="24470" y="13137"/>
                    <a:pt x="24597" y="12777"/>
                    <a:pt x="24386" y="12629"/>
                  </a:cubicBezTo>
                  <a:cubicBezTo>
                    <a:pt x="24343" y="12595"/>
                    <a:pt x="24283" y="12580"/>
                    <a:pt x="24212" y="12580"/>
                  </a:cubicBezTo>
                  <a:cubicBezTo>
                    <a:pt x="23934" y="12580"/>
                    <a:pt x="23479" y="12812"/>
                    <a:pt x="23159" y="13031"/>
                  </a:cubicBezTo>
                  <a:cubicBezTo>
                    <a:pt x="23223" y="12756"/>
                    <a:pt x="23265" y="12397"/>
                    <a:pt x="23053" y="12164"/>
                  </a:cubicBezTo>
                  <a:cubicBezTo>
                    <a:pt x="22942" y="12052"/>
                    <a:pt x="22801" y="12000"/>
                    <a:pt x="22624" y="12000"/>
                  </a:cubicBezTo>
                  <a:cubicBezTo>
                    <a:pt x="22466" y="12000"/>
                    <a:pt x="22279" y="12042"/>
                    <a:pt x="22059" y="12122"/>
                  </a:cubicBezTo>
                  <a:cubicBezTo>
                    <a:pt x="22038" y="12058"/>
                    <a:pt x="21996" y="11995"/>
                    <a:pt x="21954" y="11931"/>
                  </a:cubicBezTo>
                  <a:lnTo>
                    <a:pt x="23223" y="11847"/>
                  </a:lnTo>
                  <a:cubicBezTo>
                    <a:pt x="23478" y="11899"/>
                    <a:pt x="23733" y="11927"/>
                    <a:pt x="23985" y="11927"/>
                  </a:cubicBezTo>
                  <a:cubicBezTo>
                    <a:pt x="24339" y="11927"/>
                    <a:pt x="24687" y="11873"/>
                    <a:pt x="25020" y="11762"/>
                  </a:cubicBezTo>
                  <a:cubicBezTo>
                    <a:pt x="27262" y="11022"/>
                    <a:pt x="28298" y="8082"/>
                    <a:pt x="27326" y="5206"/>
                  </a:cubicBezTo>
                  <a:cubicBezTo>
                    <a:pt x="26527" y="2792"/>
                    <a:pt x="24566" y="1197"/>
                    <a:pt x="22643" y="1197"/>
                  </a:cubicBezTo>
                  <a:cubicBezTo>
                    <a:pt x="22275" y="1197"/>
                    <a:pt x="21909" y="1255"/>
                    <a:pt x="21552" y="1378"/>
                  </a:cubicBezTo>
                  <a:cubicBezTo>
                    <a:pt x="21340" y="1441"/>
                    <a:pt x="21150" y="1526"/>
                    <a:pt x="20960" y="1632"/>
                  </a:cubicBezTo>
                  <a:cubicBezTo>
                    <a:pt x="20917" y="1653"/>
                    <a:pt x="20896" y="1674"/>
                    <a:pt x="20875" y="1695"/>
                  </a:cubicBezTo>
                  <a:cubicBezTo>
                    <a:pt x="20410" y="1970"/>
                    <a:pt x="20008" y="2372"/>
                    <a:pt x="19712" y="2816"/>
                  </a:cubicBezTo>
                  <a:cubicBezTo>
                    <a:pt x="18697" y="4021"/>
                    <a:pt x="17724" y="5269"/>
                    <a:pt x="16835" y="6559"/>
                  </a:cubicBezTo>
                  <a:cubicBezTo>
                    <a:pt x="14615" y="4508"/>
                    <a:pt x="11654" y="3281"/>
                    <a:pt x="9581" y="3006"/>
                  </a:cubicBezTo>
                  <a:cubicBezTo>
                    <a:pt x="9871" y="1725"/>
                    <a:pt x="9958" y="0"/>
                    <a:pt x="8443" y="0"/>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52" name="Google Shape;1152;p34"/>
            <p:cNvSpPr/>
            <p:nvPr/>
          </p:nvSpPr>
          <p:spPr>
            <a:xfrm>
              <a:off x="549228" y="3196461"/>
              <a:ext cx="1962357" cy="1623443"/>
            </a:xfrm>
            <a:custGeom>
              <a:avLst/>
              <a:gdLst/>
              <a:ahLst/>
              <a:cxnLst/>
              <a:rect l="l" t="t" r="r" b="b"/>
              <a:pathLst>
                <a:path w="29906" h="24741" extrusionOk="0">
                  <a:moveTo>
                    <a:pt x="6810" y="2787"/>
                  </a:moveTo>
                  <a:cubicBezTo>
                    <a:pt x="6980" y="2872"/>
                    <a:pt x="7128" y="2999"/>
                    <a:pt x="7233" y="3147"/>
                  </a:cubicBezTo>
                  <a:lnTo>
                    <a:pt x="8079" y="4394"/>
                  </a:lnTo>
                  <a:lnTo>
                    <a:pt x="7360" y="3929"/>
                  </a:lnTo>
                  <a:cubicBezTo>
                    <a:pt x="6853" y="3612"/>
                    <a:pt x="6599" y="3295"/>
                    <a:pt x="6557" y="3125"/>
                  </a:cubicBezTo>
                  <a:cubicBezTo>
                    <a:pt x="6557" y="3104"/>
                    <a:pt x="6557" y="3062"/>
                    <a:pt x="6641" y="2956"/>
                  </a:cubicBezTo>
                  <a:cubicBezTo>
                    <a:pt x="6684" y="2893"/>
                    <a:pt x="6747" y="2829"/>
                    <a:pt x="6810" y="2787"/>
                  </a:cubicBezTo>
                  <a:close/>
                  <a:moveTo>
                    <a:pt x="21319" y="12029"/>
                  </a:moveTo>
                  <a:lnTo>
                    <a:pt x="19712" y="12114"/>
                  </a:lnTo>
                  <a:lnTo>
                    <a:pt x="19860" y="12981"/>
                  </a:lnTo>
                  <a:lnTo>
                    <a:pt x="20029" y="14123"/>
                  </a:lnTo>
                  <a:lnTo>
                    <a:pt x="20959" y="13742"/>
                  </a:lnTo>
                  <a:lnTo>
                    <a:pt x="21150" y="13658"/>
                  </a:lnTo>
                  <a:lnTo>
                    <a:pt x="21848" y="13341"/>
                  </a:lnTo>
                  <a:lnTo>
                    <a:pt x="21319" y="12029"/>
                  </a:lnTo>
                  <a:close/>
                  <a:moveTo>
                    <a:pt x="9211" y="1620"/>
                  </a:moveTo>
                  <a:cubicBezTo>
                    <a:pt x="9446" y="1620"/>
                    <a:pt x="9499" y="1690"/>
                    <a:pt x="9518" y="1708"/>
                  </a:cubicBezTo>
                  <a:cubicBezTo>
                    <a:pt x="9687" y="1899"/>
                    <a:pt x="9793" y="2533"/>
                    <a:pt x="9560" y="3654"/>
                  </a:cubicBezTo>
                  <a:lnTo>
                    <a:pt x="9370" y="4479"/>
                  </a:lnTo>
                  <a:lnTo>
                    <a:pt x="10215" y="4585"/>
                  </a:lnTo>
                  <a:cubicBezTo>
                    <a:pt x="12077" y="4839"/>
                    <a:pt x="14890" y="5981"/>
                    <a:pt x="17026" y="7948"/>
                  </a:cubicBezTo>
                  <a:lnTo>
                    <a:pt x="17702" y="8561"/>
                  </a:lnTo>
                  <a:lnTo>
                    <a:pt x="18231" y="7821"/>
                  </a:lnTo>
                  <a:cubicBezTo>
                    <a:pt x="19098" y="6531"/>
                    <a:pt x="20029" y="5325"/>
                    <a:pt x="21023" y="4141"/>
                  </a:cubicBezTo>
                  <a:lnTo>
                    <a:pt x="21086" y="4056"/>
                  </a:lnTo>
                  <a:cubicBezTo>
                    <a:pt x="21319" y="3696"/>
                    <a:pt x="21636" y="3400"/>
                    <a:pt x="21996" y="3168"/>
                  </a:cubicBezTo>
                  <a:lnTo>
                    <a:pt x="22059" y="3125"/>
                  </a:lnTo>
                  <a:cubicBezTo>
                    <a:pt x="22207" y="3041"/>
                    <a:pt x="22355" y="2977"/>
                    <a:pt x="22524" y="2914"/>
                  </a:cubicBezTo>
                  <a:cubicBezTo>
                    <a:pt x="22784" y="2828"/>
                    <a:pt x="23055" y="2785"/>
                    <a:pt x="23334" y="2785"/>
                  </a:cubicBezTo>
                  <a:cubicBezTo>
                    <a:pt x="23941" y="2785"/>
                    <a:pt x="24580" y="2988"/>
                    <a:pt x="25189" y="3379"/>
                  </a:cubicBezTo>
                  <a:cubicBezTo>
                    <a:pt x="26204" y="4077"/>
                    <a:pt x="26945" y="5092"/>
                    <a:pt x="27304" y="6256"/>
                  </a:cubicBezTo>
                  <a:cubicBezTo>
                    <a:pt x="28129" y="8709"/>
                    <a:pt x="27325" y="11204"/>
                    <a:pt x="25507" y="11818"/>
                  </a:cubicBezTo>
                  <a:cubicBezTo>
                    <a:pt x="25247" y="11904"/>
                    <a:pt x="24981" y="11947"/>
                    <a:pt x="24712" y="11947"/>
                  </a:cubicBezTo>
                  <a:cubicBezTo>
                    <a:pt x="24520" y="11947"/>
                    <a:pt x="24326" y="11925"/>
                    <a:pt x="24132" y="11881"/>
                  </a:cubicBezTo>
                  <a:lnTo>
                    <a:pt x="24026" y="11860"/>
                  </a:lnTo>
                  <a:lnTo>
                    <a:pt x="21319" y="12029"/>
                  </a:lnTo>
                  <a:lnTo>
                    <a:pt x="22017" y="13150"/>
                  </a:lnTo>
                  <a:cubicBezTo>
                    <a:pt x="22038" y="13171"/>
                    <a:pt x="22038" y="13193"/>
                    <a:pt x="22059" y="13214"/>
                  </a:cubicBezTo>
                  <a:lnTo>
                    <a:pt x="22313" y="13933"/>
                  </a:lnTo>
                  <a:lnTo>
                    <a:pt x="23053" y="13679"/>
                  </a:lnTo>
                  <a:lnTo>
                    <a:pt x="23138" y="13658"/>
                  </a:lnTo>
                  <a:lnTo>
                    <a:pt x="22651" y="15667"/>
                  </a:lnTo>
                  <a:lnTo>
                    <a:pt x="22651" y="15667"/>
                  </a:lnTo>
                  <a:lnTo>
                    <a:pt x="24005" y="14694"/>
                  </a:lnTo>
                  <a:lnTo>
                    <a:pt x="24005" y="14694"/>
                  </a:lnTo>
                  <a:cubicBezTo>
                    <a:pt x="23422" y="15734"/>
                    <a:pt x="22307" y="16365"/>
                    <a:pt x="21124" y="16365"/>
                  </a:cubicBezTo>
                  <a:cubicBezTo>
                    <a:pt x="21104" y="16365"/>
                    <a:pt x="21085" y="16365"/>
                    <a:pt x="21065" y="16365"/>
                  </a:cubicBezTo>
                  <a:cubicBezTo>
                    <a:pt x="20875" y="16365"/>
                    <a:pt x="20684" y="16344"/>
                    <a:pt x="20515" y="16301"/>
                  </a:cubicBezTo>
                  <a:lnTo>
                    <a:pt x="19817" y="16132"/>
                  </a:lnTo>
                  <a:lnTo>
                    <a:pt x="19564" y="16809"/>
                  </a:lnTo>
                  <a:cubicBezTo>
                    <a:pt x="19267" y="17697"/>
                    <a:pt x="18760" y="18501"/>
                    <a:pt x="18125" y="19199"/>
                  </a:cubicBezTo>
                  <a:lnTo>
                    <a:pt x="17660" y="19728"/>
                  </a:lnTo>
                  <a:lnTo>
                    <a:pt x="18104" y="20256"/>
                  </a:lnTo>
                  <a:cubicBezTo>
                    <a:pt x="18210" y="20362"/>
                    <a:pt x="18295" y="20489"/>
                    <a:pt x="18337" y="20616"/>
                  </a:cubicBezTo>
                  <a:cubicBezTo>
                    <a:pt x="18266" y="20646"/>
                    <a:pt x="18126" y="20677"/>
                    <a:pt x="17923" y="20677"/>
                  </a:cubicBezTo>
                  <a:cubicBezTo>
                    <a:pt x="17704" y="20677"/>
                    <a:pt x="17409" y="20641"/>
                    <a:pt x="17047" y="20531"/>
                  </a:cubicBezTo>
                  <a:lnTo>
                    <a:pt x="16708" y="20404"/>
                  </a:lnTo>
                  <a:lnTo>
                    <a:pt x="16391" y="20595"/>
                  </a:lnTo>
                  <a:cubicBezTo>
                    <a:pt x="15355" y="21208"/>
                    <a:pt x="14234" y="21652"/>
                    <a:pt x="13050" y="21927"/>
                  </a:cubicBezTo>
                  <a:cubicBezTo>
                    <a:pt x="12140" y="22139"/>
                    <a:pt x="11188" y="22244"/>
                    <a:pt x="10237" y="22266"/>
                  </a:cubicBezTo>
                  <a:lnTo>
                    <a:pt x="9814" y="22266"/>
                  </a:lnTo>
                  <a:lnTo>
                    <a:pt x="9560" y="22541"/>
                  </a:lnTo>
                  <a:lnTo>
                    <a:pt x="9518" y="22604"/>
                  </a:lnTo>
                  <a:cubicBezTo>
                    <a:pt x="9327" y="22815"/>
                    <a:pt x="9095" y="23006"/>
                    <a:pt x="8820" y="23112"/>
                  </a:cubicBezTo>
                  <a:cubicBezTo>
                    <a:pt x="8820" y="23090"/>
                    <a:pt x="8820" y="23069"/>
                    <a:pt x="8820" y="23048"/>
                  </a:cubicBezTo>
                  <a:lnTo>
                    <a:pt x="9052" y="22244"/>
                  </a:lnTo>
                  <a:lnTo>
                    <a:pt x="8227" y="22075"/>
                  </a:lnTo>
                  <a:cubicBezTo>
                    <a:pt x="7635" y="21927"/>
                    <a:pt x="7064" y="21737"/>
                    <a:pt x="6514" y="21462"/>
                  </a:cubicBezTo>
                  <a:cubicBezTo>
                    <a:pt x="5690" y="21060"/>
                    <a:pt x="4949" y="20489"/>
                    <a:pt x="4378" y="19791"/>
                  </a:cubicBezTo>
                  <a:lnTo>
                    <a:pt x="4230" y="19643"/>
                  </a:lnTo>
                  <a:lnTo>
                    <a:pt x="4040" y="19558"/>
                  </a:lnTo>
                  <a:cubicBezTo>
                    <a:pt x="3596" y="19410"/>
                    <a:pt x="3194" y="19178"/>
                    <a:pt x="2834" y="18903"/>
                  </a:cubicBezTo>
                  <a:lnTo>
                    <a:pt x="2834" y="18903"/>
                  </a:lnTo>
                  <a:lnTo>
                    <a:pt x="3638" y="18924"/>
                  </a:lnTo>
                  <a:lnTo>
                    <a:pt x="3152" y="17782"/>
                  </a:lnTo>
                  <a:cubicBezTo>
                    <a:pt x="2940" y="17274"/>
                    <a:pt x="2771" y="16767"/>
                    <a:pt x="2644" y="16238"/>
                  </a:cubicBezTo>
                  <a:cubicBezTo>
                    <a:pt x="1629" y="11924"/>
                    <a:pt x="4294" y="7186"/>
                    <a:pt x="7339" y="5304"/>
                  </a:cubicBezTo>
                  <a:lnTo>
                    <a:pt x="8270" y="4712"/>
                  </a:lnTo>
                  <a:lnTo>
                    <a:pt x="8693" y="5325"/>
                  </a:lnTo>
                  <a:lnTo>
                    <a:pt x="8693" y="2724"/>
                  </a:lnTo>
                  <a:cubicBezTo>
                    <a:pt x="8693" y="2406"/>
                    <a:pt x="8798" y="1624"/>
                    <a:pt x="9116" y="1624"/>
                  </a:cubicBezTo>
                  <a:cubicBezTo>
                    <a:pt x="9150" y="1622"/>
                    <a:pt x="9182" y="1620"/>
                    <a:pt x="9211" y="1620"/>
                  </a:cubicBezTo>
                  <a:close/>
                  <a:moveTo>
                    <a:pt x="9260" y="0"/>
                  </a:moveTo>
                  <a:cubicBezTo>
                    <a:pt x="9177" y="0"/>
                    <a:pt x="9094" y="6"/>
                    <a:pt x="9010" y="17"/>
                  </a:cubicBezTo>
                  <a:cubicBezTo>
                    <a:pt x="8185" y="59"/>
                    <a:pt x="7656" y="609"/>
                    <a:pt x="7360" y="1307"/>
                  </a:cubicBezTo>
                  <a:cubicBezTo>
                    <a:pt x="7191" y="1243"/>
                    <a:pt x="7022" y="1201"/>
                    <a:pt x="6853" y="1201"/>
                  </a:cubicBezTo>
                  <a:cubicBezTo>
                    <a:pt x="6261" y="1201"/>
                    <a:pt x="5711" y="1497"/>
                    <a:pt x="5372" y="1983"/>
                  </a:cubicBezTo>
                  <a:cubicBezTo>
                    <a:pt x="5055" y="2385"/>
                    <a:pt x="4907" y="2893"/>
                    <a:pt x="4992" y="3400"/>
                  </a:cubicBezTo>
                  <a:cubicBezTo>
                    <a:pt x="5097" y="3845"/>
                    <a:pt x="5309" y="4246"/>
                    <a:pt x="5626" y="4564"/>
                  </a:cubicBezTo>
                  <a:cubicBezTo>
                    <a:pt x="2432" y="7080"/>
                    <a:pt x="0" y="11945"/>
                    <a:pt x="1100" y="16598"/>
                  </a:cubicBezTo>
                  <a:cubicBezTo>
                    <a:pt x="1164" y="16873"/>
                    <a:pt x="1248" y="17169"/>
                    <a:pt x="1333" y="17444"/>
                  </a:cubicBezTo>
                  <a:cubicBezTo>
                    <a:pt x="1100" y="17549"/>
                    <a:pt x="889" y="17740"/>
                    <a:pt x="762" y="17972"/>
                  </a:cubicBezTo>
                  <a:cubicBezTo>
                    <a:pt x="614" y="18268"/>
                    <a:pt x="466" y="18861"/>
                    <a:pt x="1206" y="19580"/>
                  </a:cubicBezTo>
                  <a:cubicBezTo>
                    <a:pt x="1798" y="20172"/>
                    <a:pt x="2517" y="20658"/>
                    <a:pt x="3300" y="20975"/>
                  </a:cubicBezTo>
                  <a:cubicBezTo>
                    <a:pt x="3998" y="21779"/>
                    <a:pt x="4844" y="22414"/>
                    <a:pt x="5795" y="22879"/>
                  </a:cubicBezTo>
                  <a:cubicBezTo>
                    <a:pt x="6261" y="23112"/>
                    <a:pt x="6726" y="23302"/>
                    <a:pt x="7212" y="23429"/>
                  </a:cubicBezTo>
                  <a:cubicBezTo>
                    <a:pt x="7255" y="23788"/>
                    <a:pt x="7424" y="24127"/>
                    <a:pt x="7678" y="24381"/>
                  </a:cubicBezTo>
                  <a:cubicBezTo>
                    <a:pt x="7953" y="24613"/>
                    <a:pt x="8312" y="24740"/>
                    <a:pt x="8672" y="24740"/>
                  </a:cubicBezTo>
                  <a:cubicBezTo>
                    <a:pt x="8883" y="24719"/>
                    <a:pt x="9095" y="24677"/>
                    <a:pt x="9306" y="24613"/>
                  </a:cubicBezTo>
                  <a:cubicBezTo>
                    <a:pt x="9750" y="24444"/>
                    <a:pt x="10152" y="24190"/>
                    <a:pt x="10490" y="23852"/>
                  </a:cubicBezTo>
                  <a:cubicBezTo>
                    <a:pt x="11484" y="23809"/>
                    <a:pt x="12457" y="23683"/>
                    <a:pt x="13409" y="23471"/>
                  </a:cubicBezTo>
                  <a:cubicBezTo>
                    <a:pt x="14615" y="23175"/>
                    <a:pt x="15799" y="22731"/>
                    <a:pt x="16899" y="22139"/>
                  </a:cubicBezTo>
                  <a:cubicBezTo>
                    <a:pt x="17252" y="22228"/>
                    <a:pt x="17591" y="22272"/>
                    <a:pt x="17907" y="22272"/>
                  </a:cubicBezTo>
                  <a:cubicBezTo>
                    <a:pt x="18784" y="22272"/>
                    <a:pt x="19480" y="21936"/>
                    <a:pt x="19775" y="21314"/>
                  </a:cubicBezTo>
                  <a:cubicBezTo>
                    <a:pt x="19987" y="20827"/>
                    <a:pt x="19965" y="20256"/>
                    <a:pt x="19690" y="19812"/>
                  </a:cubicBezTo>
                  <a:cubicBezTo>
                    <a:pt x="20135" y="19241"/>
                    <a:pt x="20515" y="18628"/>
                    <a:pt x="20811" y="17972"/>
                  </a:cubicBezTo>
                  <a:lnTo>
                    <a:pt x="21107" y="17972"/>
                  </a:lnTo>
                  <a:cubicBezTo>
                    <a:pt x="23413" y="17888"/>
                    <a:pt x="25126" y="16598"/>
                    <a:pt x="25930" y="14313"/>
                  </a:cubicBezTo>
                  <a:cubicBezTo>
                    <a:pt x="26056" y="13996"/>
                    <a:pt x="26078" y="13637"/>
                    <a:pt x="25993" y="13319"/>
                  </a:cubicBezTo>
                  <a:lnTo>
                    <a:pt x="26014" y="13319"/>
                  </a:lnTo>
                  <a:cubicBezTo>
                    <a:pt x="28658" y="12431"/>
                    <a:pt x="29906" y="9026"/>
                    <a:pt x="28806" y="5748"/>
                  </a:cubicBezTo>
                  <a:cubicBezTo>
                    <a:pt x="28319" y="4246"/>
                    <a:pt x="27368" y="2956"/>
                    <a:pt x="26078" y="2068"/>
                  </a:cubicBezTo>
                  <a:cubicBezTo>
                    <a:pt x="25201" y="1488"/>
                    <a:pt x="24277" y="1192"/>
                    <a:pt x="23363" y="1192"/>
                  </a:cubicBezTo>
                  <a:cubicBezTo>
                    <a:pt x="22910" y="1192"/>
                    <a:pt x="22459" y="1265"/>
                    <a:pt x="22017" y="1412"/>
                  </a:cubicBezTo>
                  <a:cubicBezTo>
                    <a:pt x="21911" y="1455"/>
                    <a:pt x="21784" y="1497"/>
                    <a:pt x="21678" y="1539"/>
                  </a:cubicBezTo>
                  <a:lnTo>
                    <a:pt x="21594" y="1603"/>
                  </a:lnTo>
                  <a:lnTo>
                    <a:pt x="21488" y="1645"/>
                  </a:lnTo>
                  <a:lnTo>
                    <a:pt x="21298" y="1751"/>
                  </a:lnTo>
                  <a:cubicBezTo>
                    <a:pt x="21255" y="1772"/>
                    <a:pt x="21192" y="1793"/>
                    <a:pt x="21150" y="1835"/>
                  </a:cubicBezTo>
                  <a:cubicBezTo>
                    <a:pt x="20621" y="2174"/>
                    <a:pt x="20156" y="2618"/>
                    <a:pt x="19817" y="3125"/>
                  </a:cubicBezTo>
                  <a:cubicBezTo>
                    <a:pt x="19141" y="3908"/>
                    <a:pt x="18337" y="4944"/>
                    <a:pt x="17427" y="6192"/>
                  </a:cubicBezTo>
                  <a:cubicBezTo>
                    <a:pt x="15630" y="4733"/>
                    <a:pt x="13515" y="3696"/>
                    <a:pt x="11252" y="3168"/>
                  </a:cubicBezTo>
                  <a:cubicBezTo>
                    <a:pt x="11379" y="2047"/>
                    <a:pt x="11210" y="1222"/>
                    <a:pt x="10744" y="672"/>
                  </a:cubicBezTo>
                  <a:cubicBezTo>
                    <a:pt x="10375" y="248"/>
                    <a:pt x="9829" y="0"/>
                    <a:pt x="9260" y="0"/>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53" name="Google Shape;1153;p34"/>
            <p:cNvSpPr/>
            <p:nvPr/>
          </p:nvSpPr>
          <p:spPr>
            <a:xfrm>
              <a:off x="1724419" y="4008531"/>
              <a:ext cx="478352" cy="302169"/>
            </a:xfrm>
            <a:custGeom>
              <a:avLst/>
              <a:gdLst/>
              <a:ahLst/>
              <a:cxnLst/>
              <a:rect l="l" t="t" r="r" b="b"/>
              <a:pathLst>
                <a:path w="7290" h="4605" extrusionOk="0">
                  <a:moveTo>
                    <a:pt x="4120" y="0"/>
                  </a:moveTo>
                  <a:cubicBezTo>
                    <a:pt x="3949" y="0"/>
                    <a:pt x="3736" y="57"/>
                    <a:pt x="3472" y="203"/>
                  </a:cubicBezTo>
                  <a:cubicBezTo>
                    <a:pt x="2876" y="524"/>
                    <a:pt x="2343" y="752"/>
                    <a:pt x="1876" y="752"/>
                  </a:cubicBezTo>
                  <a:cubicBezTo>
                    <a:pt x="1449" y="752"/>
                    <a:pt x="1078" y="561"/>
                    <a:pt x="765" y="76"/>
                  </a:cubicBezTo>
                  <a:lnTo>
                    <a:pt x="765" y="76"/>
                  </a:lnTo>
                  <a:cubicBezTo>
                    <a:pt x="765" y="76"/>
                    <a:pt x="0" y="4604"/>
                    <a:pt x="3070" y="4604"/>
                  </a:cubicBezTo>
                  <a:cubicBezTo>
                    <a:pt x="3105" y="4604"/>
                    <a:pt x="3140" y="4603"/>
                    <a:pt x="3176" y="4602"/>
                  </a:cubicBezTo>
                  <a:cubicBezTo>
                    <a:pt x="5651" y="4518"/>
                    <a:pt x="6708" y="2847"/>
                    <a:pt x="7152" y="1557"/>
                  </a:cubicBezTo>
                  <a:cubicBezTo>
                    <a:pt x="7290" y="1164"/>
                    <a:pt x="7209" y="1029"/>
                    <a:pt x="7031" y="1029"/>
                  </a:cubicBezTo>
                  <a:cubicBezTo>
                    <a:pt x="6634" y="1029"/>
                    <a:pt x="5757" y="1705"/>
                    <a:pt x="5757" y="1705"/>
                  </a:cubicBezTo>
                  <a:cubicBezTo>
                    <a:pt x="5757" y="1705"/>
                    <a:pt x="6280" y="478"/>
                    <a:pt x="5440" y="478"/>
                  </a:cubicBezTo>
                  <a:cubicBezTo>
                    <a:pt x="5281" y="478"/>
                    <a:pt x="5074" y="522"/>
                    <a:pt x="4805" y="626"/>
                  </a:cubicBezTo>
                  <a:cubicBezTo>
                    <a:pt x="4805" y="626"/>
                    <a:pt x="4692" y="0"/>
                    <a:pt x="4120" y="0"/>
                  </a:cubicBezTo>
                  <a:close/>
                </a:path>
              </a:pathLst>
            </a:custGeom>
            <a:solidFill>
              <a:srgbClr val="FCF69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54" name="Google Shape;1154;p34"/>
            <p:cNvSpPr/>
            <p:nvPr/>
          </p:nvSpPr>
          <p:spPr>
            <a:xfrm>
              <a:off x="1913394" y="4049607"/>
              <a:ext cx="126314" cy="69423"/>
            </a:xfrm>
            <a:custGeom>
              <a:avLst/>
              <a:gdLst/>
              <a:ahLst/>
              <a:cxnLst/>
              <a:rect l="l" t="t" r="r" b="b"/>
              <a:pathLst>
                <a:path w="1925" h="1058" extrusionOk="0">
                  <a:moveTo>
                    <a:pt x="1925" y="0"/>
                  </a:moveTo>
                  <a:lnTo>
                    <a:pt x="0" y="1058"/>
                  </a:lnTo>
                  <a:cubicBezTo>
                    <a:pt x="740" y="952"/>
                    <a:pt x="1438" y="571"/>
                    <a:pt x="1925" y="0"/>
                  </a:cubicBezTo>
                  <a:close/>
                </a:path>
              </a:pathLst>
            </a:custGeom>
            <a:solidFill>
              <a:srgbClr val="FDF9C2"/>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55" name="Google Shape;1155;p34"/>
            <p:cNvSpPr/>
            <p:nvPr/>
          </p:nvSpPr>
          <p:spPr>
            <a:xfrm>
              <a:off x="1901321" y="4040683"/>
              <a:ext cx="148099" cy="86746"/>
            </a:xfrm>
            <a:custGeom>
              <a:avLst/>
              <a:gdLst/>
              <a:ahLst/>
              <a:cxnLst/>
              <a:rect l="l" t="t" r="r" b="b"/>
              <a:pathLst>
                <a:path w="2257" h="1322" extrusionOk="0">
                  <a:moveTo>
                    <a:pt x="2110" y="1"/>
                  </a:moveTo>
                  <a:cubicBezTo>
                    <a:pt x="2077" y="1"/>
                    <a:pt x="2047" y="17"/>
                    <a:pt x="2024" y="52"/>
                  </a:cubicBezTo>
                  <a:cubicBezTo>
                    <a:pt x="1538" y="601"/>
                    <a:pt x="882" y="961"/>
                    <a:pt x="163" y="1067"/>
                  </a:cubicBezTo>
                  <a:cubicBezTo>
                    <a:pt x="0" y="1067"/>
                    <a:pt x="14" y="1322"/>
                    <a:pt x="166" y="1322"/>
                  </a:cubicBezTo>
                  <a:cubicBezTo>
                    <a:pt x="172" y="1322"/>
                    <a:pt x="178" y="1321"/>
                    <a:pt x="184" y="1321"/>
                  </a:cubicBezTo>
                  <a:lnTo>
                    <a:pt x="205" y="1299"/>
                  </a:lnTo>
                  <a:cubicBezTo>
                    <a:pt x="988" y="1194"/>
                    <a:pt x="1707" y="813"/>
                    <a:pt x="2215" y="200"/>
                  </a:cubicBezTo>
                  <a:cubicBezTo>
                    <a:pt x="2257" y="136"/>
                    <a:pt x="2257" y="73"/>
                    <a:pt x="2193" y="30"/>
                  </a:cubicBezTo>
                  <a:cubicBezTo>
                    <a:pt x="2165" y="11"/>
                    <a:pt x="2136" y="1"/>
                    <a:pt x="2110" y="1"/>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56" name="Google Shape;1156;p34"/>
            <p:cNvSpPr/>
            <p:nvPr/>
          </p:nvSpPr>
          <p:spPr>
            <a:xfrm>
              <a:off x="1975796" y="4120341"/>
              <a:ext cx="126379" cy="69489"/>
            </a:xfrm>
            <a:custGeom>
              <a:avLst/>
              <a:gdLst/>
              <a:ahLst/>
              <a:cxnLst/>
              <a:rect l="l" t="t" r="r" b="b"/>
              <a:pathLst>
                <a:path w="1926" h="1059" extrusionOk="0">
                  <a:moveTo>
                    <a:pt x="1926" y="1"/>
                  </a:moveTo>
                  <a:lnTo>
                    <a:pt x="1" y="1058"/>
                  </a:lnTo>
                  <a:cubicBezTo>
                    <a:pt x="741" y="953"/>
                    <a:pt x="1439" y="593"/>
                    <a:pt x="1926" y="1"/>
                  </a:cubicBezTo>
                  <a:close/>
                </a:path>
              </a:pathLst>
            </a:custGeom>
            <a:solidFill>
              <a:srgbClr val="FDF9C2"/>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57" name="Google Shape;1157;p34"/>
            <p:cNvSpPr/>
            <p:nvPr/>
          </p:nvSpPr>
          <p:spPr>
            <a:xfrm>
              <a:off x="1962410" y="4111024"/>
              <a:ext cx="151708" cy="87206"/>
            </a:xfrm>
            <a:custGeom>
              <a:avLst/>
              <a:gdLst/>
              <a:ahLst/>
              <a:cxnLst/>
              <a:rect l="l" t="t" r="r" b="b"/>
              <a:pathLst>
                <a:path w="2312" h="1329" extrusionOk="0">
                  <a:moveTo>
                    <a:pt x="2127" y="1"/>
                  </a:moveTo>
                  <a:cubicBezTo>
                    <a:pt x="2090" y="1"/>
                    <a:pt x="2053" y="17"/>
                    <a:pt x="2024" y="58"/>
                  </a:cubicBezTo>
                  <a:cubicBezTo>
                    <a:pt x="1537" y="608"/>
                    <a:pt x="882" y="968"/>
                    <a:pt x="184" y="1073"/>
                  </a:cubicBezTo>
                  <a:cubicBezTo>
                    <a:pt x="0" y="1073"/>
                    <a:pt x="13" y="1328"/>
                    <a:pt x="166" y="1328"/>
                  </a:cubicBezTo>
                  <a:cubicBezTo>
                    <a:pt x="171" y="1328"/>
                    <a:pt x="178" y="1328"/>
                    <a:pt x="184" y="1327"/>
                  </a:cubicBezTo>
                  <a:lnTo>
                    <a:pt x="205" y="1306"/>
                  </a:lnTo>
                  <a:cubicBezTo>
                    <a:pt x="987" y="1200"/>
                    <a:pt x="1707" y="820"/>
                    <a:pt x="2235" y="206"/>
                  </a:cubicBezTo>
                  <a:cubicBezTo>
                    <a:pt x="2312" y="114"/>
                    <a:pt x="2222" y="1"/>
                    <a:pt x="2127" y="1"/>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58" name="Google Shape;1158;p34"/>
            <p:cNvSpPr/>
            <p:nvPr/>
          </p:nvSpPr>
          <p:spPr>
            <a:xfrm>
              <a:off x="1738526" y="4000591"/>
              <a:ext cx="477433" cy="318376"/>
            </a:xfrm>
            <a:custGeom>
              <a:avLst/>
              <a:gdLst/>
              <a:ahLst/>
              <a:cxnLst/>
              <a:rect l="l" t="t" r="r" b="b"/>
              <a:pathLst>
                <a:path w="7276" h="4852" extrusionOk="0">
                  <a:moveTo>
                    <a:pt x="3901" y="0"/>
                  </a:moveTo>
                  <a:cubicBezTo>
                    <a:pt x="3696" y="0"/>
                    <a:pt x="3462" y="71"/>
                    <a:pt x="3194" y="218"/>
                  </a:cubicBezTo>
                  <a:cubicBezTo>
                    <a:pt x="3130" y="240"/>
                    <a:pt x="3109" y="324"/>
                    <a:pt x="3152" y="388"/>
                  </a:cubicBezTo>
                  <a:cubicBezTo>
                    <a:pt x="3165" y="429"/>
                    <a:pt x="3205" y="452"/>
                    <a:pt x="3249" y="452"/>
                  </a:cubicBezTo>
                  <a:cubicBezTo>
                    <a:pt x="3273" y="452"/>
                    <a:pt x="3298" y="445"/>
                    <a:pt x="3321" y="430"/>
                  </a:cubicBezTo>
                  <a:cubicBezTo>
                    <a:pt x="3476" y="317"/>
                    <a:pt x="3659" y="261"/>
                    <a:pt x="3846" y="261"/>
                  </a:cubicBezTo>
                  <a:cubicBezTo>
                    <a:pt x="3939" y="261"/>
                    <a:pt x="4033" y="275"/>
                    <a:pt x="4125" y="303"/>
                  </a:cubicBezTo>
                  <a:cubicBezTo>
                    <a:pt x="4315" y="409"/>
                    <a:pt x="4421" y="578"/>
                    <a:pt x="4463" y="789"/>
                  </a:cubicBezTo>
                  <a:cubicBezTo>
                    <a:pt x="4484" y="811"/>
                    <a:pt x="4505" y="853"/>
                    <a:pt x="4526" y="874"/>
                  </a:cubicBezTo>
                  <a:cubicBezTo>
                    <a:pt x="4548" y="885"/>
                    <a:pt x="4569" y="890"/>
                    <a:pt x="4587" y="890"/>
                  </a:cubicBezTo>
                  <a:cubicBezTo>
                    <a:pt x="4606" y="890"/>
                    <a:pt x="4622" y="885"/>
                    <a:pt x="4632" y="874"/>
                  </a:cubicBezTo>
                  <a:cubicBezTo>
                    <a:pt x="4874" y="777"/>
                    <a:pt x="5081" y="729"/>
                    <a:pt x="5238" y="729"/>
                  </a:cubicBezTo>
                  <a:cubicBezTo>
                    <a:pt x="5356" y="729"/>
                    <a:pt x="5445" y="756"/>
                    <a:pt x="5499" y="811"/>
                  </a:cubicBezTo>
                  <a:cubicBezTo>
                    <a:pt x="5690" y="1022"/>
                    <a:pt x="5499" y="1593"/>
                    <a:pt x="5415" y="1784"/>
                  </a:cubicBezTo>
                  <a:cubicBezTo>
                    <a:pt x="5393" y="1826"/>
                    <a:pt x="5415" y="1889"/>
                    <a:pt x="5457" y="1932"/>
                  </a:cubicBezTo>
                  <a:cubicBezTo>
                    <a:pt x="5478" y="1953"/>
                    <a:pt x="5505" y="1963"/>
                    <a:pt x="5534" y="1963"/>
                  </a:cubicBezTo>
                  <a:cubicBezTo>
                    <a:pt x="5563" y="1963"/>
                    <a:pt x="5594" y="1953"/>
                    <a:pt x="5626" y="1932"/>
                  </a:cubicBezTo>
                  <a:cubicBezTo>
                    <a:pt x="6094" y="1557"/>
                    <a:pt x="6611" y="1283"/>
                    <a:pt x="6812" y="1283"/>
                  </a:cubicBezTo>
                  <a:cubicBezTo>
                    <a:pt x="6838" y="1283"/>
                    <a:pt x="6859" y="1287"/>
                    <a:pt x="6874" y="1297"/>
                  </a:cubicBezTo>
                  <a:cubicBezTo>
                    <a:pt x="6874" y="1297"/>
                    <a:pt x="6916" y="1382"/>
                    <a:pt x="6810" y="1635"/>
                  </a:cubicBezTo>
                  <a:cubicBezTo>
                    <a:pt x="6366" y="2947"/>
                    <a:pt x="5330" y="4512"/>
                    <a:pt x="2961" y="4596"/>
                  </a:cubicBezTo>
                  <a:cubicBezTo>
                    <a:pt x="2899" y="4603"/>
                    <a:pt x="2836" y="4606"/>
                    <a:pt x="2774" y="4606"/>
                  </a:cubicBezTo>
                  <a:cubicBezTo>
                    <a:pt x="2225" y="4606"/>
                    <a:pt x="1691" y="4361"/>
                    <a:pt x="1312" y="3962"/>
                  </a:cubicBezTo>
                  <a:cubicBezTo>
                    <a:pt x="254" y="2756"/>
                    <a:pt x="677" y="240"/>
                    <a:pt x="677" y="218"/>
                  </a:cubicBezTo>
                  <a:cubicBezTo>
                    <a:pt x="712" y="113"/>
                    <a:pt x="637" y="53"/>
                    <a:pt x="559" y="53"/>
                  </a:cubicBezTo>
                  <a:cubicBezTo>
                    <a:pt x="497" y="53"/>
                    <a:pt x="433" y="91"/>
                    <a:pt x="423" y="176"/>
                  </a:cubicBezTo>
                  <a:cubicBezTo>
                    <a:pt x="402" y="282"/>
                    <a:pt x="0" y="2820"/>
                    <a:pt x="1121" y="4110"/>
                  </a:cubicBezTo>
                  <a:cubicBezTo>
                    <a:pt x="1548" y="4598"/>
                    <a:pt x="2151" y="4851"/>
                    <a:pt x="2780" y="4851"/>
                  </a:cubicBezTo>
                  <a:cubicBezTo>
                    <a:pt x="2805" y="4851"/>
                    <a:pt x="2830" y="4851"/>
                    <a:pt x="2856" y="4850"/>
                  </a:cubicBezTo>
                  <a:lnTo>
                    <a:pt x="2961" y="4850"/>
                  </a:lnTo>
                  <a:cubicBezTo>
                    <a:pt x="5478" y="4766"/>
                    <a:pt x="6578" y="3116"/>
                    <a:pt x="7064" y="1741"/>
                  </a:cubicBezTo>
                  <a:cubicBezTo>
                    <a:pt x="7107" y="1614"/>
                    <a:pt x="7276" y="1276"/>
                    <a:pt x="7022" y="1086"/>
                  </a:cubicBezTo>
                  <a:cubicBezTo>
                    <a:pt x="6964" y="1045"/>
                    <a:pt x="6894" y="1028"/>
                    <a:pt x="6815" y="1028"/>
                  </a:cubicBezTo>
                  <a:cubicBezTo>
                    <a:pt x="6521" y="1028"/>
                    <a:pt x="6108" y="1275"/>
                    <a:pt x="5774" y="1509"/>
                  </a:cubicBezTo>
                  <a:cubicBezTo>
                    <a:pt x="5859" y="1212"/>
                    <a:pt x="5859" y="853"/>
                    <a:pt x="5668" y="641"/>
                  </a:cubicBezTo>
                  <a:cubicBezTo>
                    <a:pt x="5565" y="538"/>
                    <a:pt x="5424" y="484"/>
                    <a:pt x="5238" y="484"/>
                  </a:cubicBezTo>
                  <a:cubicBezTo>
                    <a:pt x="5083" y="484"/>
                    <a:pt x="4896" y="522"/>
                    <a:pt x="4674" y="599"/>
                  </a:cubicBezTo>
                  <a:cubicBezTo>
                    <a:pt x="4611" y="367"/>
                    <a:pt x="4442" y="176"/>
                    <a:pt x="4230" y="70"/>
                  </a:cubicBezTo>
                  <a:cubicBezTo>
                    <a:pt x="4129" y="24"/>
                    <a:pt x="4020" y="0"/>
                    <a:pt x="3901"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59" name="Google Shape;1159;p34"/>
            <p:cNvSpPr/>
            <p:nvPr/>
          </p:nvSpPr>
          <p:spPr>
            <a:xfrm>
              <a:off x="1485968" y="4396061"/>
              <a:ext cx="334518" cy="204989"/>
            </a:xfrm>
            <a:custGeom>
              <a:avLst/>
              <a:gdLst/>
              <a:ahLst/>
              <a:cxnLst/>
              <a:rect l="l" t="t" r="r" b="b"/>
              <a:pathLst>
                <a:path w="5098" h="3124" extrusionOk="0">
                  <a:moveTo>
                    <a:pt x="1457" y="0"/>
                  </a:moveTo>
                  <a:cubicBezTo>
                    <a:pt x="901" y="0"/>
                    <a:pt x="466" y="176"/>
                    <a:pt x="296" y="515"/>
                  </a:cubicBezTo>
                  <a:cubicBezTo>
                    <a:pt x="0" y="1150"/>
                    <a:pt x="762" y="2144"/>
                    <a:pt x="2009" y="2715"/>
                  </a:cubicBezTo>
                  <a:cubicBezTo>
                    <a:pt x="2590" y="2990"/>
                    <a:pt x="3171" y="3124"/>
                    <a:pt x="3656" y="3124"/>
                  </a:cubicBezTo>
                  <a:cubicBezTo>
                    <a:pt x="4213" y="3124"/>
                    <a:pt x="4643" y="2948"/>
                    <a:pt x="4801" y="2609"/>
                  </a:cubicBezTo>
                  <a:cubicBezTo>
                    <a:pt x="5097" y="1974"/>
                    <a:pt x="4336" y="980"/>
                    <a:pt x="3088" y="409"/>
                  </a:cubicBezTo>
                  <a:cubicBezTo>
                    <a:pt x="2517" y="134"/>
                    <a:pt x="1941" y="0"/>
                    <a:pt x="1457" y="0"/>
                  </a:cubicBez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60" name="Google Shape;1160;p34"/>
            <p:cNvSpPr/>
            <p:nvPr/>
          </p:nvSpPr>
          <p:spPr>
            <a:xfrm>
              <a:off x="596406" y="3448822"/>
              <a:ext cx="1371209" cy="1244567"/>
            </a:xfrm>
            <a:custGeom>
              <a:avLst/>
              <a:gdLst/>
              <a:ahLst/>
              <a:cxnLst/>
              <a:rect l="l" t="t" r="r" b="b"/>
              <a:pathLst>
                <a:path w="20897" h="18967" extrusionOk="0">
                  <a:moveTo>
                    <a:pt x="8830" y="0"/>
                  </a:moveTo>
                  <a:cubicBezTo>
                    <a:pt x="8533" y="0"/>
                    <a:pt x="8266" y="28"/>
                    <a:pt x="8037" y="83"/>
                  </a:cubicBezTo>
                  <a:cubicBezTo>
                    <a:pt x="4442" y="908"/>
                    <a:pt x="0" y="6787"/>
                    <a:pt x="1333" y="12434"/>
                  </a:cubicBezTo>
                  <a:cubicBezTo>
                    <a:pt x="2401" y="16978"/>
                    <a:pt x="5671" y="18967"/>
                    <a:pt x="9530" y="18967"/>
                  </a:cubicBezTo>
                  <a:cubicBezTo>
                    <a:pt x="10485" y="18967"/>
                    <a:pt x="11476" y="18845"/>
                    <a:pt x="12479" y="18610"/>
                  </a:cubicBezTo>
                  <a:cubicBezTo>
                    <a:pt x="17512" y="17426"/>
                    <a:pt x="20896" y="13788"/>
                    <a:pt x="19585" y="8141"/>
                  </a:cubicBezTo>
                  <a:cubicBezTo>
                    <a:pt x="18369" y="2987"/>
                    <a:pt x="11938" y="0"/>
                    <a:pt x="8830" y="0"/>
                  </a:cubicBezTo>
                  <a:close/>
                </a:path>
              </a:pathLst>
            </a:custGeom>
            <a:solidFill>
              <a:srgbClr val="FCF69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61" name="Google Shape;1161;p34"/>
            <p:cNvSpPr/>
            <p:nvPr/>
          </p:nvSpPr>
          <p:spPr>
            <a:xfrm>
              <a:off x="1213923" y="3890815"/>
              <a:ext cx="285961" cy="185763"/>
            </a:xfrm>
            <a:custGeom>
              <a:avLst/>
              <a:gdLst/>
              <a:ahLst/>
              <a:cxnLst/>
              <a:rect l="l" t="t" r="r" b="b"/>
              <a:pathLst>
                <a:path w="4358" h="2831" extrusionOk="0">
                  <a:moveTo>
                    <a:pt x="1846" y="0"/>
                  </a:moveTo>
                  <a:cubicBezTo>
                    <a:pt x="1464" y="0"/>
                    <a:pt x="1270" y="178"/>
                    <a:pt x="1270" y="178"/>
                  </a:cubicBezTo>
                  <a:cubicBezTo>
                    <a:pt x="508" y="792"/>
                    <a:pt x="1" y="2124"/>
                    <a:pt x="910" y="2632"/>
                  </a:cubicBezTo>
                  <a:cubicBezTo>
                    <a:pt x="1168" y="2773"/>
                    <a:pt x="1458" y="2830"/>
                    <a:pt x="1756" y="2830"/>
                  </a:cubicBezTo>
                  <a:cubicBezTo>
                    <a:pt x="2484" y="2830"/>
                    <a:pt x="3258" y="2488"/>
                    <a:pt x="3723" y="2188"/>
                  </a:cubicBezTo>
                  <a:cubicBezTo>
                    <a:pt x="4358" y="1743"/>
                    <a:pt x="3850" y="982"/>
                    <a:pt x="2835" y="326"/>
                  </a:cubicBezTo>
                  <a:cubicBezTo>
                    <a:pt x="2426" y="76"/>
                    <a:pt x="2096" y="0"/>
                    <a:pt x="1846" y="0"/>
                  </a:cubicBez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62" name="Google Shape;1162;p34"/>
            <p:cNvSpPr/>
            <p:nvPr/>
          </p:nvSpPr>
          <p:spPr>
            <a:xfrm>
              <a:off x="879475" y="3243049"/>
              <a:ext cx="432222" cy="293113"/>
            </a:xfrm>
            <a:custGeom>
              <a:avLst/>
              <a:gdLst/>
              <a:ahLst/>
              <a:cxnLst/>
              <a:rect l="l" t="t" r="r" b="b"/>
              <a:pathLst>
                <a:path w="6587" h="4467" extrusionOk="0">
                  <a:moveTo>
                    <a:pt x="4160" y="1"/>
                  </a:moveTo>
                  <a:cubicBezTo>
                    <a:pt x="4122" y="1"/>
                    <a:pt x="4082" y="2"/>
                    <a:pt x="4040" y="4"/>
                  </a:cubicBezTo>
                  <a:cubicBezTo>
                    <a:pt x="2835" y="89"/>
                    <a:pt x="2856" y="1908"/>
                    <a:pt x="2856" y="1908"/>
                  </a:cubicBezTo>
                  <a:cubicBezTo>
                    <a:pt x="2856" y="1908"/>
                    <a:pt x="2372" y="1203"/>
                    <a:pt x="1768" y="1203"/>
                  </a:cubicBezTo>
                  <a:cubicBezTo>
                    <a:pt x="1515" y="1203"/>
                    <a:pt x="1242" y="1326"/>
                    <a:pt x="974" y="1675"/>
                  </a:cubicBezTo>
                  <a:cubicBezTo>
                    <a:pt x="1" y="2923"/>
                    <a:pt x="2285" y="4023"/>
                    <a:pt x="2285" y="4023"/>
                  </a:cubicBezTo>
                  <a:cubicBezTo>
                    <a:pt x="2285" y="4023"/>
                    <a:pt x="2690" y="3777"/>
                    <a:pt x="3274" y="3777"/>
                  </a:cubicBezTo>
                  <a:cubicBezTo>
                    <a:pt x="3732" y="3777"/>
                    <a:pt x="4298" y="3928"/>
                    <a:pt x="4865" y="4467"/>
                  </a:cubicBezTo>
                  <a:cubicBezTo>
                    <a:pt x="4865" y="4467"/>
                    <a:pt x="6586" y="1"/>
                    <a:pt x="4160" y="1"/>
                  </a:cubicBezTo>
                  <a:close/>
                </a:path>
              </a:pathLst>
            </a:custGeom>
            <a:solidFill>
              <a:srgbClr val="CA1E49"/>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63" name="Google Shape;1163;p34"/>
            <p:cNvSpPr/>
            <p:nvPr/>
          </p:nvSpPr>
          <p:spPr>
            <a:xfrm>
              <a:off x="633020" y="4118963"/>
              <a:ext cx="618445" cy="412997"/>
            </a:xfrm>
            <a:custGeom>
              <a:avLst/>
              <a:gdLst/>
              <a:ahLst/>
              <a:cxnLst/>
              <a:rect l="l" t="t" r="r" b="b"/>
              <a:pathLst>
                <a:path w="9425" h="6294" extrusionOk="0">
                  <a:moveTo>
                    <a:pt x="6253" y="1"/>
                  </a:moveTo>
                  <a:cubicBezTo>
                    <a:pt x="6136" y="1248"/>
                    <a:pt x="5211" y="1507"/>
                    <a:pt x="3924" y="1507"/>
                  </a:cubicBezTo>
                  <a:cubicBezTo>
                    <a:pt x="3815" y="1507"/>
                    <a:pt x="3702" y="1506"/>
                    <a:pt x="3588" y="1502"/>
                  </a:cubicBezTo>
                  <a:cubicBezTo>
                    <a:pt x="3562" y="1502"/>
                    <a:pt x="3536" y="1501"/>
                    <a:pt x="3511" y="1501"/>
                  </a:cubicBezTo>
                  <a:cubicBezTo>
                    <a:pt x="2140" y="1501"/>
                    <a:pt x="2467" y="2623"/>
                    <a:pt x="2467" y="2623"/>
                  </a:cubicBezTo>
                  <a:cubicBezTo>
                    <a:pt x="415" y="2835"/>
                    <a:pt x="2065" y="4188"/>
                    <a:pt x="2065" y="4188"/>
                  </a:cubicBezTo>
                  <a:cubicBezTo>
                    <a:pt x="2065" y="4188"/>
                    <a:pt x="1468" y="4077"/>
                    <a:pt x="969" y="4077"/>
                  </a:cubicBezTo>
                  <a:cubicBezTo>
                    <a:pt x="427" y="4077"/>
                    <a:pt x="1" y="4208"/>
                    <a:pt x="584" y="4759"/>
                  </a:cubicBezTo>
                  <a:cubicBezTo>
                    <a:pt x="1355" y="5501"/>
                    <a:pt x="2521" y="6294"/>
                    <a:pt x="4024" y="6294"/>
                  </a:cubicBezTo>
                  <a:cubicBezTo>
                    <a:pt x="4665" y="6294"/>
                    <a:pt x="5367" y="6150"/>
                    <a:pt x="6126" y="5796"/>
                  </a:cubicBezTo>
                  <a:cubicBezTo>
                    <a:pt x="9425" y="4252"/>
                    <a:pt x="6253" y="1"/>
                    <a:pt x="6253" y="1"/>
                  </a:cubicBezTo>
                  <a:close/>
                </a:path>
              </a:pathLst>
            </a:custGeom>
            <a:solidFill>
              <a:srgbClr val="FCF69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64" name="Google Shape;1164;p34"/>
            <p:cNvSpPr/>
            <p:nvPr/>
          </p:nvSpPr>
          <p:spPr>
            <a:xfrm>
              <a:off x="794830" y="4291075"/>
              <a:ext cx="162469" cy="17323"/>
            </a:xfrm>
            <a:custGeom>
              <a:avLst/>
              <a:gdLst/>
              <a:ahLst/>
              <a:cxnLst/>
              <a:rect l="l" t="t" r="r" b="b"/>
              <a:pathLst>
                <a:path w="2476" h="264" extrusionOk="0">
                  <a:moveTo>
                    <a:pt x="1" y="0"/>
                  </a:moveTo>
                  <a:lnTo>
                    <a:pt x="1" y="0"/>
                  </a:lnTo>
                  <a:cubicBezTo>
                    <a:pt x="426" y="172"/>
                    <a:pt x="882" y="264"/>
                    <a:pt x="1338" y="264"/>
                  </a:cubicBezTo>
                  <a:cubicBezTo>
                    <a:pt x="1723" y="264"/>
                    <a:pt x="2108" y="199"/>
                    <a:pt x="2475" y="64"/>
                  </a:cubicBezTo>
                  <a:lnTo>
                    <a:pt x="1" y="0"/>
                  </a:lnTo>
                  <a:close/>
                </a:path>
              </a:pathLst>
            </a:custGeom>
            <a:solidFill>
              <a:srgbClr val="FDF9C2"/>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65" name="Google Shape;1165;p34"/>
            <p:cNvSpPr/>
            <p:nvPr/>
          </p:nvSpPr>
          <p:spPr>
            <a:xfrm>
              <a:off x="782363" y="4280839"/>
              <a:ext cx="186026" cy="36811"/>
            </a:xfrm>
            <a:custGeom>
              <a:avLst/>
              <a:gdLst/>
              <a:ahLst/>
              <a:cxnLst/>
              <a:rect l="l" t="t" r="r" b="b"/>
              <a:pathLst>
                <a:path w="2835" h="561" extrusionOk="0">
                  <a:moveTo>
                    <a:pt x="195" y="1"/>
                  </a:moveTo>
                  <a:cubicBezTo>
                    <a:pt x="133" y="1"/>
                    <a:pt x="80" y="28"/>
                    <a:pt x="64" y="93"/>
                  </a:cubicBezTo>
                  <a:cubicBezTo>
                    <a:pt x="0" y="156"/>
                    <a:pt x="22" y="262"/>
                    <a:pt x="106" y="304"/>
                  </a:cubicBezTo>
                  <a:cubicBezTo>
                    <a:pt x="512" y="459"/>
                    <a:pt x="937" y="561"/>
                    <a:pt x="1378" y="561"/>
                  </a:cubicBezTo>
                  <a:cubicBezTo>
                    <a:pt x="1419" y="561"/>
                    <a:pt x="1461" y="560"/>
                    <a:pt x="1502" y="558"/>
                  </a:cubicBezTo>
                  <a:cubicBezTo>
                    <a:pt x="1904" y="558"/>
                    <a:pt x="2327" y="495"/>
                    <a:pt x="2708" y="347"/>
                  </a:cubicBezTo>
                  <a:cubicBezTo>
                    <a:pt x="2792" y="325"/>
                    <a:pt x="2834" y="241"/>
                    <a:pt x="2813" y="177"/>
                  </a:cubicBezTo>
                  <a:cubicBezTo>
                    <a:pt x="2782" y="115"/>
                    <a:pt x="2740" y="76"/>
                    <a:pt x="2686" y="76"/>
                  </a:cubicBezTo>
                  <a:cubicBezTo>
                    <a:pt x="2667" y="76"/>
                    <a:pt x="2646" y="81"/>
                    <a:pt x="2623" y="93"/>
                  </a:cubicBezTo>
                  <a:cubicBezTo>
                    <a:pt x="2268" y="208"/>
                    <a:pt x="1900" y="266"/>
                    <a:pt x="1535" y="266"/>
                  </a:cubicBezTo>
                  <a:cubicBezTo>
                    <a:pt x="1095" y="266"/>
                    <a:pt x="659" y="181"/>
                    <a:pt x="254" y="8"/>
                  </a:cubicBezTo>
                  <a:cubicBezTo>
                    <a:pt x="234" y="3"/>
                    <a:pt x="214" y="1"/>
                    <a:pt x="195" y="1"/>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66" name="Google Shape;1166;p34"/>
            <p:cNvSpPr/>
            <p:nvPr/>
          </p:nvSpPr>
          <p:spPr>
            <a:xfrm>
              <a:off x="768452" y="4393765"/>
              <a:ext cx="163847" cy="18045"/>
            </a:xfrm>
            <a:custGeom>
              <a:avLst/>
              <a:gdLst/>
              <a:ahLst/>
              <a:cxnLst/>
              <a:rect l="l" t="t" r="r" b="b"/>
              <a:pathLst>
                <a:path w="2497" h="275" extrusionOk="0">
                  <a:moveTo>
                    <a:pt x="1" y="0"/>
                  </a:moveTo>
                  <a:lnTo>
                    <a:pt x="1" y="0"/>
                  </a:lnTo>
                  <a:cubicBezTo>
                    <a:pt x="426" y="184"/>
                    <a:pt x="882" y="274"/>
                    <a:pt x="1343" y="274"/>
                  </a:cubicBezTo>
                  <a:cubicBezTo>
                    <a:pt x="1730" y="274"/>
                    <a:pt x="2120" y="210"/>
                    <a:pt x="2497" y="85"/>
                  </a:cubicBezTo>
                  <a:lnTo>
                    <a:pt x="1" y="0"/>
                  </a:lnTo>
                  <a:close/>
                </a:path>
              </a:pathLst>
            </a:custGeom>
            <a:solidFill>
              <a:srgbClr val="FDF9C2"/>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67" name="Google Shape;1167;p34"/>
            <p:cNvSpPr/>
            <p:nvPr/>
          </p:nvSpPr>
          <p:spPr>
            <a:xfrm>
              <a:off x="757363" y="4385432"/>
              <a:ext cx="184648" cy="34974"/>
            </a:xfrm>
            <a:custGeom>
              <a:avLst/>
              <a:gdLst/>
              <a:ahLst/>
              <a:cxnLst/>
              <a:rect l="l" t="t" r="r" b="b"/>
              <a:pathLst>
                <a:path w="2814" h="533" extrusionOk="0">
                  <a:moveTo>
                    <a:pt x="151" y="0"/>
                  </a:moveTo>
                  <a:cubicBezTo>
                    <a:pt x="99" y="0"/>
                    <a:pt x="57" y="29"/>
                    <a:pt x="43" y="85"/>
                  </a:cubicBezTo>
                  <a:cubicBezTo>
                    <a:pt x="1" y="148"/>
                    <a:pt x="22" y="233"/>
                    <a:pt x="106" y="275"/>
                  </a:cubicBezTo>
                  <a:cubicBezTo>
                    <a:pt x="487" y="447"/>
                    <a:pt x="902" y="532"/>
                    <a:pt x="1336" y="532"/>
                  </a:cubicBezTo>
                  <a:cubicBezTo>
                    <a:pt x="1384" y="532"/>
                    <a:pt x="1433" y="531"/>
                    <a:pt x="1481" y="529"/>
                  </a:cubicBezTo>
                  <a:cubicBezTo>
                    <a:pt x="1883" y="529"/>
                    <a:pt x="2306" y="466"/>
                    <a:pt x="2687" y="360"/>
                  </a:cubicBezTo>
                  <a:cubicBezTo>
                    <a:pt x="2771" y="318"/>
                    <a:pt x="2814" y="254"/>
                    <a:pt x="2792" y="170"/>
                  </a:cubicBezTo>
                  <a:cubicBezTo>
                    <a:pt x="2775" y="117"/>
                    <a:pt x="2715" y="79"/>
                    <a:pt x="2647" y="79"/>
                  </a:cubicBezTo>
                  <a:cubicBezTo>
                    <a:pt x="2632" y="79"/>
                    <a:pt x="2617" y="81"/>
                    <a:pt x="2602" y="85"/>
                  </a:cubicBezTo>
                  <a:cubicBezTo>
                    <a:pt x="2241" y="202"/>
                    <a:pt x="1871" y="261"/>
                    <a:pt x="1502" y="261"/>
                  </a:cubicBezTo>
                  <a:cubicBezTo>
                    <a:pt x="1072" y="261"/>
                    <a:pt x="643" y="181"/>
                    <a:pt x="233" y="21"/>
                  </a:cubicBezTo>
                  <a:cubicBezTo>
                    <a:pt x="205" y="7"/>
                    <a:pt x="177" y="0"/>
                    <a:pt x="151"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68" name="Google Shape;1168;p34"/>
            <p:cNvSpPr/>
            <p:nvPr/>
          </p:nvSpPr>
          <p:spPr>
            <a:xfrm>
              <a:off x="636629" y="4110564"/>
              <a:ext cx="531567" cy="430385"/>
            </a:xfrm>
            <a:custGeom>
              <a:avLst/>
              <a:gdLst/>
              <a:ahLst/>
              <a:cxnLst/>
              <a:rect l="l" t="t" r="r" b="b"/>
              <a:pathLst>
                <a:path w="8101" h="6559" extrusionOk="0">
                  <a:moveTo>
                    <a:pt x="6185" y="1"/>
                  </a:moveTo>
                  <a:cubicBezTo>
                    <a:pt x="6161" y="1"/>
                    <a:pt x="6135" y="8"/>
                    <a:pt x="6113" y="23"/>
                  </a:cubicBezTo>
                  <a:cubicBezTo>
                    <a:pt x="6049" y="86"/>
                    <a:pt x="6028" y="171"/>
                    <a:pt x="6071" y="234"/>
                  </a:cubicBezTo>
                  <a:cubicBezTo>
                    <a:pt x="6092" y="256"/>
                    <a:pt x="7784" y="2582"/>
                    <a:pt x="7340" y="4337"/>
                  </a:cubicBezTo>
                  <a:cubicBezTo>
                    <a:pt x="7149" y="5014"/>
                    <a:pt x="6663" y="5564"/>
                    <a:pt x="6007" y="5818"/>
                  </a:cubicBezTo>
                  <a:cubicBezTo>
                    <a:pt x="5272" y="6160"/>
                    <a:pt x="4588" y="6301"/>
                    <a:pt x="3960" y="6301"/>
                  </a:cubicBezTo>
                  <a:cubicBezTo>
                    <a:pt x="2530" y="6301"/>
                    <a:pt x="1393" y="5567"/>
                    <a:pt x="614" y="4803"/>
                  </a:cubicBezTo>
                  <a:cubicBezTo>
                    <a:pt x="381" y="4591"/>
                    <a:pt x="381" y="4485"/>
                    <a:pt x="381" y="4485"/>
                  </a:cubicBezTo>
                  <a:cubicBezTo>
                    <a:pt x="422" y="4404"/>
                    <a:pt x="621" y="4366"/>
                    <a:pt x="900" y="4366"/>
                  </a:cubicBezTo>
                  <a:cubicBezTo>
                    <a:pt x="1197" y="4366"/>
                    <a:pt x="1585" y="4409"/>
                    <a:pt x="1968" y="4485"/>
                  </a:cubicBezTo>
                  <a:cubicBezTo>
                    <a:pt x="1988" y="4492"/>
                    <a:pt x="2008" y="4495"/>
                    <a:pt x="2027" y="4495"/>
                  </a:cubicBezTo>
                  <a:cubicBezTo>
                    <a:pt x="2178" y="4495"/>
                    <a:pt x="2245" y="4286"/>
                    <a:pt x="2095" y="4210"/>
                  </a:cubicBezTo>
                  <a:cubicBezTo>
                    <a:pt x="1925" y="4062"/>
                    <a:pt x="1439" y="3576"/>
                    <a:pt x="1523" y="3280"/>
                  </a:cubicBezTo>
                  <a:cubicBezTo>
                    <a:pt x="1587" y="3090"/>
                    <a:pt x="1904" y="2942"/>
                    <a:pt x="2412" y="2899"/>
                  </a:cubicBezTo>
                  <a:cubicBezTo>
                    <a:pt x="2454" y="2878"/>
                    <a:pt x="2496" y="2857"/>
                    <a:pt x="2518" y="2836"/>
                  </a:cubicBezTo>
                  <a:cubicBezTo>
                    <a:pt x="2539" y="2793"/>
                    <a:pt x="2560" y="2751"/>
                    <a:pt x="2539" y="2709"/>
                  </a:cubicBezTo>
                  <a:cubicBezTo>
                    <a:pt x="2475" y="2497"/>
                    <a:pt x="2518" y="2244"/>
                    <a:pt x="2644" y="2053"/>
                  </a:cubicBezTo>
                  <a:cubicBezTo>
                    <a:pt x="2792" y="1863"/>
                    <a:pt x="3089" y="1778"/>
                    <a:pt x="3533" y="1778"/>
                  </a:cubicBezTo>
                  <a:cubicBezTo>
                    <a:pt x="3596" y="1778"/>
                    <a:pt x="3660" y="1715"/>
                    <a:pt x="3681" y="1630"/>
                  </a:cubicBezTo>
                  <a:cubicBezTo>
                    <a:pt x="3681" y="1546"/>
                    <a:pt x="3617" y="1482"/>
                    <a:pt x="3533" y="1482"/>
                  </a:cubicBezTo>
                  <a:cubicBezTo>
                    <a:pt x="3004" y="1482"/>
                    <a:pt x="2623" y="1609"/>
                    <a:pt x="2412" y="1884"/>
                  </a:cubicBezTo>
                  <a:cubicBezTo>
                    <a:pt x="2264" y="2096"/>
                    <a:pt x="2200" y="2370"/>
                    <a:pt x="2243" y="2624"/>
                  </a:cubicBezTo>
                  <a:cubicBezTo>
                    <a:pt x="1672" y="2709"/>
                    <a:pt x="1354" y="2878"/>
                    <a:pt x="1249" y="3195"/>
                  </a:cubicBezTo>
                  <a:cubicBezTo>
                    <a:pt x="1164" y="3513"/>
                    <a:pt x="1375" y="3851"/>
                    <a:pt x="1587" y="4105"/>
                  </a:cubicBezTo>
                  <a:cubicBezTo>
                    <a:pt x="1381" y="4081"/>
                    <a:pt x="1148" y="4060"/>
                    <a:pt x="928" y="4060"/>
                  </a:cubicBezTo>
                  <a:cubicBezTo>
                    <a:pt x="562" y="4060"/>
                    <a:pt x="233" y="4118"/>
                    <a:pt x="128" y="4316"/>
                  </a:cubicBezTo>
                  <a:cubicBezTo>
                    <a:pt x="1" y="4591"/>
                    <a:pt x="318" y="4887"/>
                    <a:pt x="424" y="4993"/>
                  </a:cubicBezTo>
                  <a:cubicBezTo>
                    <a:pt x="1249" y="5797"/>
                    <a:pt x="2433" y="6558"/>
                    <a:pt x="3956" y="6558"/>
                  </a:cubicBezTo>
                  <a:cubicBezTo>
                    <a:pt x="4717" y="6558"/>
                    <a:pt x="5457" y="6389"/>
                    <a:pt x="6134" y="6072"/>
                  </a:cubicBezTo>
                  <a:cubicBezTo>
                    <a:pt x="6874" y="5776"/>
                    <a:pt x="7424" y="5162"/>
                    <a:pt x="7636" y="4401"/>
                  </a:cubicBezTo>
                  <a:cubicBezTo>
                    <a:pt x="8101" y="2519"/>
                    <a:pt x="6388" y="150"/>
                    <a:pt x="6303" y="65"/>
                  </a:cubicBezTo>
                  <a:cubicBezTo>
                    <a:pt x="6276" y="24"/>
                    <a:pt x="6231" y="1"/>
                    <a:pt x="6185" y="1"/>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69" name="Google Shape;1169;p34"/>
            <p:cNvSpPr/>
            <p:nvPr/>
          </p:nvSpPr>
          <p:spPr>
            <a:xfrm>
              <a:off x="1061299" y="4570470"/>
              <a:ext cx="206826" cy="192325"/>
            </a:xfrm>
            <a:custGeom>
              <a:avLst/>
              <a:gdLst/>
              <a:ahLst/>
              <a:cxnLst/>
              <a:rect l="l" t="t" r="r" b="b"/>
              <a:pathLst>
                <a:path w="3152" h="2931" extrusionOk="0">
                  <a:moveTo>
                    <a:pt x="2299" y="0"/>
                  </a:moveTo>
                  <a:cubicBezTo>
                    <a:pt x="1864" y="0"/>
                    <a:pt x="1297" y="308"/>
                    <a:pt x="846" y="818"/>
                  </a:cubicBezTo>
                  <a:cubicBezTo>
                    <a:pt x="191" y="1537"/>
                    <a:pt x="0" y="2404"/>
                    <a:pt x="402" y="2764"/>
                  </a:cubicBezTo>
                  <a:cubicBezTo>
                    <a:pt x="522" y="2877"/>
                    <a:pt x="683" y="2930"/>
                    <a:pt x="867" y="2930"/>
                  </a:cubicBezTo>
                  <a:cubicBezTo>
                    <a:pt x="1300" y="2930"/>
                    <a:pt x="1860" y="2634"/>
                    <a:pt x="2306" y="2129"/>
                  </a:cubicBezTo>
                  <a:cubicBezTo>
                    <a:pt x="2961" y="1410"/>
                    <a:pt x="3152" y="522"/>
                    <a:pt x="2750" y="162"/>
                  </a:cubicBezTo>
                  <a:cubicBezTo>
                    <a:pt x="2633" y="52"/>
                    <a:pt x="2477" y="0"/>
                    <a:pt x="2299" y="0"/>
                  </a:cubicBez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70" name="Google Shape;1170;p34"/>
            <p:cNvSpPr/>
            <p:nvPr/>
          </p:nvSpPr>
          <p:spPr>
            <a:xfrm>
              <a:off x="986365" y="3826182"/>
              <a:ext cx="184648" cy="184648"/>
            </a:xfrm>
            <a:custGeom>
              <a:avLst/>
              <a:gdLst/>
              <a:ahLst/>
              <a:cxnLst/>
              <a:rect l="l" t="t" r="r" b="b"/>
              <a:pathLst>
                <a:path w="2814" h="2814" extrusionOk="0">
                  <a:moveTo>
                    <a:pt x="1417" y="0"/>
                  </a:moveTo>
                  <a:cubicBezTo>
                    <a:pt x="635" y="0"/>
                    <a:pt x="0" y="635"/>
                    <a:pt x="0" y="1417"/>
                  </a:cubicBezTo>
                  <a:cubicBezTo>
                    <a:pt x="0" y="2179"/>
                    <a:pt x="635" y="2813"/>
                    <a:pt x="1417" y="2813"/>
                  </a:cubicBezTo>
                  <a:cubicBezTo>
                    <a:pt x="2179" y="2813"/>
                    <a:pt x="2813" y="2179"/>
                    <a:pt x="2813" y="1417"/>
                  </a:cubicBezTo>
                  <a:cubicBezTo>
                    <a:pt x="2813" y="635"/>
                    <a:pt x="2179" y="0"/>
                    <a:pt x="1417" y="0"/>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71" name="Google Shape;1171;p34"/>
            <p:cNvSpPr/>
            <p:nvPr/>
          </p:nvSpPr>
          <p:spPr>
            <a:xfrm>
              <a:off x="1408213" y="3673493"/>
              <a:ext cx="186026" cy="186026"/>
            </a:xfrm>
            <a:custGeom>
              <a:avLst/>
              <a:gdLst/>
              <a:ahLst/>
              <a:cxnLst/>
              <a:rect l="l" t="t" r="r" b="b"/>
              <a:pathLst>
                <a:path w="2835" h="2835" extrusionOk="0">
                  <a:moveTo>
                    <a:pt x="1418" y="1"/>
                  </a:moveTo>
                  <a:cubicBezTo>
                    <a:pt x="635" y="1"/>
                    <a:pt x="1" y="635"/>
                    <a:pt x="1" y="1418"/>
                  </a:cubicBezTo>
                  <a:cubicBezTo>
                    <a:pt x="1" y="2200"/>
                    <a:pt x="635" y="2835"/>
                    <a:pt x="1418" y="2835"/>
                  </a:cubicBezTo>
                  <a:cubicBezTo>
                    <a:pt x="2200" y="2835"/>
                    <a:pt x="2835" y="2200"/>
                    <a:pt x="2835" y="1418"/>
                  </a:cubicBezTo>
                  <a:cubicBezTo>
                    <a:pt x="2835" y="635"/>
                    <a:pt x="2200" y="1"/>
                    <a:pt x="1418" y="1"/>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72" name="Google Shape;1172;p34"/>
            <p:cNvSpPr/>
            <p:nvPr/>
          </p:nvSpPr>
          <p:spPr>
            <a:xfrm>
              <a:off x="1066876" y="3855316"/>
              <a:ext cx="56956" cy="55578"/>
            </a:xfrm>
            <a:custGeom>
              <a:avLst/>
              <a:gdLst/>
              <a:ahLst/>
              <a:cxnLst/>
              <a:rect l="l" t="t" r="r" b="b"/>
              <a:pathLst>
                <a:path w="868" h="847" extrusionOk="0">
                  <a:moveTo>
                    <a:pt x="444" y="0"/>
                  </a:moveTo>
                  <a:cubicBezTo>
                    <a:pt x="212" y="0"/>
                    <a:pt x="0" y="191"/>
                    <a:pt x="0" y="423"/>
                  </a:cubicBezTo>
                  <a:cubicBezTo>
                    <a:pt x="0" y="656"/>
                    <a:pt x="212" y="846"/>
                    <a:pt x="444" y="846"/>
                  </a:cubicBezTo>
                  <a:cubicBezTo>
                    <a:pt x="677" y="846"/>
                    <a:pt x="867" y="656"/>
                    <a:pt x="867" y="423"/>
                  </a:cubicBezTo>
                  <a:cubicBezTo>
                    <a:pt x="867" y="191"/>
                    <a:pt x="677" y="0"/>
                    <a:pt x="444"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73" name="Google Shape;1173;p34"/>
            <p:cNvSpPr/>
            <p:nvPr/>
          </p:nvSpPr>
          <p:spPr>
            <a:xfrm>
              <a:off x="1502569" y="3698493"/>
              <a:ext cx="55578" cy="55578"/>
            </a:xfrm>
            <a:custGeom>
              <a:avLst/>
              <a:gdLst/>
              <a:ahLst/>
              <a:cxnLst/>
              <a:rect l="l" t="t" r="r" b="b"/>
              <a:pathLst>
                <a:path w="847" h="847" extrusionOk="0">
                  <a:moveTo>
                    <a:pt x="424" y="0"/>
                  </a:moveTo>
                  <a:cubicBezTo>
                    <a:pt x="191" y="0"/>
                    <a:pt x="1" y="191"/>
                    <a:pt x="1" y="423"/>
                  </a:cubicBezTo>
                  <a:cubicBezTo>
                    <a:pt x="1" y="656"/>
                    <a:pt x="191" y="846"/>
                    <a:pt x="424" y="846"/>
                  </a:cubicBezTo>
                  <a:cubicBezTo>
                    <a:pt x="657" y="846"/>
                    <a:pt x="847" y="656"/>
                    <a:pt x="847" y="423"/>
                  </a:cubicBezTo>
                  <a:cubicBezTo>
                    <a:pt x="847" y="191"/>
                    <a:pt x="657" y="0"/>
                    <a:pt x="424"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74" name="Google Shape;1174;p34"/>
            <p:cNvSpPr/>
            <p:nvPr/>
          </p:nvSpPr>
          <p:spPr>
            <a:xfrm>
              <a:off x="1523436" y="3350135"/>
              <a:ext cx="717527" cy="698170"/>
            </a:xfrm>
            <a:custGeom>
              <a:avLst/>
              <a:gdLst/>
              <a:ahLst/>
              <a:cxnLst/>
              <a:rect l="l" t="t" r="r" b="b"/>
              <a:pathLst>
                <a:path w="10935" h="10640" extrusionOk="0">
                  <a:moveTo>
                    <a:pt x="6831" y="1"/>
                  </a:moveTo>
                  <a:cubicBezTo>
                    <a:pt x="6831" y="1"/>
                    <a:pt x="5266" y="868"/>
                    <a:pt x="635" y="8059"/>
                  </a:cubicBezTo>
                  <a:cubicBezTo>
                    <a:pt x="0" y="9074"/>
                    <a:pt x="571" y="10406"/>
                    <a:pt x="1756" y="10639"/>
                  </a:cubicBezTo>
                  <a:lnTo>
                    <a:pt x="10934" y="10110"/>
                  </a:lnTo>
                  <a:cubicBezTo>
                    <a:pt x="10934" y="10110"/>
                    <a:pt x="9877" y="1862"/>
                    <a:pt x="6831" y="1"/>
                  </a:cubicBezTo>
                  <a:close/>
                </a:path>
              </a:pathLst>
            </a:custGeom>
            <a:solidFill>
              <a:srgbClr val="CA1E49"/>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75" name="Google Shape;1175;p34"/>
            <p:cNvSpPr/>
            <p:nvPr/>
          </p:nvSpPr>
          <p:spPr>
            <a:xfrm>
              <a:off x="1799550" y="3322117"/>
              <a:ext cx="655125" cy="704141"/>
            </a:xfrm>
            <a:custGeom>
              <a:avLst/>
              <a:gdLst/>
              <a:ahLst/>
              <a:cxnLst/>
              <a:rect l="l" t="t" r="r" b="b"/>
              <a:pathLst>
                <a:path w="9984" h="10731" extrusionOk="0">
                  <a:moveTo>
                    <a:pt x="4320" y="1"/>
                  </a:moveTo>
                  <a:cubicBezTo>
                    <a:pt x="3956" y="1"/>
                    <a:pt x="3592" y="57"/>
                    <a:pt x="3237" y="174"/>
                  </a:cubicBezTo>
                  <a:cubicBezTo>
                    <a:pt x="1016" y="914"/>
                    <a:pt x="1" y="3854"/>
                    <a:pt x="953" y="6730"/>
                  </a:cubicBezTo>
                  <a:cubicBezTo>
                    <a:pt x="1755" y="9136"/>
                    <a:pt x="3712" y="10731"/>
                    <a:pt x="5650" y="10731"/>
                  </a:cubicBezTo>
                  <a:cubicBezTo>
                    <a:pt x="6012" y="10731"/>
                    <a:pt x="6373" y="10675"/>
                    <a:pt x="6726" y="10558"/>
                  </a:cubicBezTo>
                  <a:cubicBezTo>
                    <a:pt x="8947" y="9818"/>
                    <a:pt x="9983" y="6878"/>
                    <a:pt x="9011" y="4002"/>
                  </a:cubicBezTo>
                  <a:cubicBezTo>
                    <a:pt x="8192" y="1582"/>
                    <a:pt x="6251" y="1"/>
                    <a:pt x="4320" y="1"/>
                  </a:cubicBezTo>
                  <a:close/>
                </a:path>
              </a:pathLst>
            </a:custGeom>
            <a:solidFill>
              <a:srgbClr val="B21943"/>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76" name="Google Shape;1176;p34"/>
            <p:cNvSpPr/>
            <p:nvPr/>
          </p:nvSpPr>
          <p:spPr>
            <a:xfrm>
              <a:off x="1873106" y="3402431"/>
              <a:ext cx="505255" cy="543510"/>
            </a:xfrm>
            <a:custGeom>
              <a:avLst/>
              <a:gdLst/>
              <a:ahLst/>
              <a:cxnLst/>
              <a:rect l="l" t="t" r="r" b="b"/>
              <a:pathLst>
                <a:path w="7700" h="8283" extrusionOk="0">
                  <a:moveTo>
                    <a:pt x="3332" y="1"/>
                  </a:moveTo>
                  <a:cubicBezTo>
                    <a:pt x="3051" y="1"/>
                    <a:pt x="2771" y="44"/>
                    <a:pt x="2497" y="135"/>
                  </a:cubicBezTo>
                  <a:cubicBezTo>
                    <a:pt x="783" y="706"/>
                    <a:pt x="1" y="2969"/>
                    <a:pt x="741" y="5189"/>
                  </a:cubicBezTo>
                  <a:cubicBezTo>
                    <a:pt x="1365" y="7044"/>
                    <a:pt x="2877" y="8282"/>
                    <a:pt x="4363" y="8282"/>
                  </a:cubicBezTo>
                  <a:cubicBezTo>
                    <a:pt x="4639" y="8282"/>
                    <a:pt x="4914" y="8240"/>
                    <a:pt x="5182" y="8150"/>
                  </a:cubicBezTo>
                  <a:cubicBezTo>
                    <a:pt x="6917" y="7558"/>
                    <a:pt x="7699" y="5295"/>
                    <a:pt x="6959" y="3095"/>
                  </a:cubicBezTo>
                  <a:cubicBezTo>
                    <a:pt x="6336" y="1226"/>
                    <a:pt x="4828" y="1"/>
                    <a:pt x="3332" y="1"/>
                  </a:cubicBezTo>
                  <a:close/>
                </a:path>
              </a:pathLst>
            </a:custGeom>
            <a:solidFill>
              <a:srgbClr val="6F002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77" name="Google Shape;1177;p34"/>
            <p:cNvSpPr/>
            <p:nvPr/>
          </p:nvSpPr>
          <p:spPr>
            <a:xfrm>
              <a:off x="1909195" y="4017651"/>
              <a:ext cx="156891" cy="162206"/>
            </a:xfrm>
            <a:custGeom>
              <a:avLst/>
              <a:gdLst/>
              <a:ahLst/>
              <a:cxnLst/>
              <a:rect l="l" t="t" r="r" b="b"/>
              <a:pathLst>
                <a:path w="2391" h="2472" extrusionOk="0">
                  <a:moveTo>
                    <a:pt x="1820" y="1"/>
                  </a:moveTo>
                  <a:lnTo>
                    <a:pt x="1" y="107"/>
                  </a:lnTo>
                  <a:lnTo>
                    <a:pt x="868" y="2243"/>
                  </a:lnTo>
                  <a:cubicBezTo>
                    <a:pt x="868" y="2243"/>
                    <a:pt x="1111" y="2472"/>
                    <a:pt x="1473" y="2472"/>
                  </a:cubicBezTo>
                  <a:cubicBezTo>
                    <a:pt x="1733" y="2472"/>
                    <a:pt x="2055" y="2353"/>
                    <a:pt x="2391" y="1946"/>
                  </a:cubicBezTo>
                  <a:lnTo>
                    <a:pt x="1820" y="1"/>
                  </a:lnTo>
                  <a:close/>
                </a:path>
              </a:pathLst>
            </a:custGeom>
            <a:solidFill>
              <a:srgbClr val="910E3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78" name="Google Shape;1178;p34"/>
            <p:cNvSpPr/>
            <p:nvPr/>
          </p:nvSpPr>
          <p:spPr>
            <a:xfrm>
              <a:off x="597784" y="3248692"/>
              <a:ext cx="1856910" cy="1517667"/>
            </a:xfrm>
            <a:custGeom>
              <a:avLst/>
              <a:gdLst/>
              <a:ahLst/>
              <a:cxnLst/>
              <a:rect l="l" t="t" r="r" b="b"/>
              <a:pathLst>
                <a:path w="28299" h="23129" extrusionOk="0">
                  <a:moveTo>
                    <a:pt x="20050" y="12058"/>
                  </a:moveTo>
                  <a:lnTo>
                    <a:pt x="20093" y="12143"/>
                  </a:lnTo>
                  <a:lnTo>
                    <a:pt x="19923" y="12206"/>
                  </a:lnTo>
                  <a:cubicBezTo>
                    <a:pt x="19923" y="12164"/>
                    <a:pt x="19902" y="12100"/>
                    <a:pt x="19902" y="12058"/>
                  </a:cubicBezTo>
                  <a:close/>
                  <a:moveTo>
                    <a:pt x="8443" y="0"/>
                  </a:moveTo>
                  <a:cubicBezTo>
                    <a:pt x="8408" y="0"/>
                    <a:pt x="8371" y="1"/>
                    <a:pt x="8333" y="3"/>
                  </a:cubicBezTo>
                  <a:cubicBezTo>
                    <a:pt x="7128" y="88"/>
                    <a:pt x="7149" y="1928"/>
                    <a:pt x="7149" y="1928"/>
                  </a:cubicBezTo>
                  <a:cubicBezTo>
                    <a:pt x="7149" y="1928"/>
                    <a:pt x="6661" y="1206"/>
                    <a:pt x="6053" y="1206"/>
                  </a:cubicBezTo>
                  <a:cubicBezTo>
                    <a:pt x="5803" y="1206"/>
                    <a:pt x="5532" y="1328"/>
                    <a:pt x="5267" y="1674"/>
                  </a:cubicBezTo>
                  <a:cubicBezTo>
                    <a:pt x="4548" y="2583"/>
                    <a:pt x="5584" y="3429"/>
                    <a:pt x="6197" y="3810"/>
                  </a:cubicBezTo>
                  <a:cubicBezTo>
                    <a:pt x="3025" y="5798"/>
                    <a:pt x="1" y="10789"/>
                    <a:pt x="1143" y="15611"/>
                  </a:cubicBezTo>
                  <a:cubicBezTo>
                    <a:pt x="1270" y="16182"/>
                    <a:pt x="1439" y="16753"/>
                    <a:pt x="1671" y="17282"/>
                  </a:cubicBezTo>
                  <a:cubicBezTo>
                    <a:pt x="1621" y="17280"/>
                    <a:pt x="1571" y="17278"/>
                    <a:pt x="1522" y="17278"/>
                  </a:cubicBezTo>
                  <a:cubicBezTo>
                    <a:pt x="1153" y="17278"/>
                    <a:pt x="813" y="17352"/>
                    <a:pt x="720" y="17557"/>
                  </a:cubicBezTo>
                  <a:cubicBezTo>
                    <a:pt x="572" y="17811"/>
                    <a:pt x="889" y="18128"/>
                    <a:pt x="995" y="18234"/>
                  </a:cubicBezTo>
                  <a:cubicBezTo>
                    <a:pt x="1587" y="18784"/>
                    <a:pt x="2264" y="19228"/>
                    <a:pt x="3025" y="19524"/>
                  </a:cubicBezTo>
                  <a:cubicBezTo>
                    <a:pt x="3681" y="20285"/>
                    <a:pt x="4484" y="20920"/>
                    <a:pt x="5415" y="21364"/>
                  </a:cubicBezTo>
                  <a:cubicBezTo>
                    <a:pt x="6007" y="21660"/>
                    <a:pt x="6663" y="21893"/>
                    <a:pt x="7318" y="22019"/>
                  </a:cubicBezTo>
                  <a:cubicBezTo>
                    <a:pt x="7213" y="22421"/>
                    <a:pt x="7234" y="22781"/>
                    <a:pt x="7466" y="22971"/>
                  </a:cubicBezTo>
                  <a:cubicBezTo>
                    <a:pt x="7585" y="23078"/>
                    <a:pt x="7744" y="23129"/>
                    <a:pt x="7924" y="23129"/>
                  </a:cubicBezTo>
                  <a:cubicBezTo>
                    <a:pt x="8353" y="23129"/>
                    <a:pt x="8909" y="22843"/>
                    <a:pt x="9370" y="22337"/>
                  </a:cubicBezTo>
                  <a:cubicBezTo>
                    <a:pt x="9391" y="22316"/>
                    <a:pt x="9412" y="22273"/>
                    <a:pt x="9433" y="22252"/>
                  </a:cubicBezTo>
                  <a:lnTo>
                    <a:pt x="9497" y="22252"/>
                  </a:lnTo>
                  <a:cubicBezTo>
                    <a:pt x="10512" y="22252"/>
                    <a:pt x="11506" y="22125"/>
                    <a:pt x="12479" y="21893"/>
                  </a:cubicBezTo>
                  <a:cubicBezTo>
                    <a:pt x="13748" y="21618"/>
                    <a:pt x="14932" y="21131"/>
                    <a:pt x="16053" y="20476"/>
                  </a:cubicBezTo>
                  <a:cubicBezTo>
                    <a:pt x="16465" y="20616"/>
                    <a:pt x="16861" y="20685"/>
                    <a:pt x="17206" y="20685"/>
                  </a:cubicBezTo>
                  <a:cubicBezTo>
                    <a:pt x="17746" y="20685"/>
                    <a:pt x="18161" y="20515"/>
                    <a:pt x="18316" y="20179"/>
                  </a:cubicBezTo>
                  <a:cubicBezTo>
                    <a:pt x="18485" y="19820"/>
                    <a:pt x="18316" y="19376"/>
                    <a:pt x="17956" y="18953"/>
                  </a:cubicBezTo>
                  <a:cubicBezTo>
                    <a:pt x="18675" y="18191"/>
                    <a:pt x="19225" y="17282"/>
                    <a:pt x="19564" y="16309"/>
                  </a:cubicBezTo>
                  <a:cubicBezTo>
                    <a:pt x="19775" y="16351"/>
                    <a:pt x="20008" y="16394"/>
                    <a:pt x="20241" y="16394"/>
                  </a:cubicBezTo>
                  <a:lnTo>
                    <a:pt x="20346" y="16394"/>
                  </a:lnTo>
                  <a:cubicBezTo>
                    <a:pt x="22863" y="16309"/>
                    <a:pt x="23963" y="14638"/>
                    <a:pt x="24428" y="13264"/>
                  </a:cubicBezTo>
                  <a:cubicBezTo>
                    <a:pt x="24470" y="13137"/>
                    <a:pt x="24597" y="12777"/>
                    <a:pt x="24386" y="12629"/>
                  </a:cubicBezTo>
                  <a:cubicBezTo>
                    <a:pt x="24343" y="12595"/>
                    <a:pt x="24283" y="12580"/>
                    <a:pt x="24212" y="12580"/>
                  </a:cubicBezTo>
                  <a:cubicBezTo>
                    <a:pt x="23934" y="12580"/>
                    <a:pt x="23479" y="12812"/>
                    <a:pt x="23159" y="13031"/>
                  </a:cubicBezTo>
                  <a:cubicBezTo>
                    <a:pt x="23223" y="12756"/>
                    <a:pt x="23265" y="12397"/>
                    <a:pt x="23053" y="12164"/>
                  </a:cubicBezTo>
                  <a:cubicBezTo>
                    <a:pt x="22942" y="12052"/>
                    <a:pt x="22801" y="12000"/>
                    <a:pt x="22624" y="12000"/>
                  </a:cubicBezTo>
                  <a:cubicBezTo>
                    <a:pt x="22466" y="12000"/>
                    <a:pt x="22279" y="12042"/>
                    <a:pt x="22059" y="12122"/>
                  </a:cubicBezTo>
                  <a:cubicBezTo>
                    <a:pt x="22038" y="12058"/>
                    <a:pt x="21996" y="11995"/>
                    <a:pt x="21954" y="11931"/>
                  </a:cubicBezTo>
                  <a:lnTo>
                    <a:pt x="23223" y="11847"/>
                  </a:lnTo>
                  <a:cubicBezTo>
                    <a:pt x="23478" y="11899"/>
                    <a:pt x="23733" y="11927"/>
                    <a:pt x="23985" y="11927"/>
                  </a:cubicBezTo>
                  <a:cubicBezTo>
                    <a:pt x="24339" y="11927"/>
                    <a:pt x="24687" y="11873"/>
                    <a:pt x="25020" y="11762"/>
                  </a:cubicBezTo>
                  <a:cubicBezTo>
                    <a:pt x="27262" y="11022"/>
                    <a:pt x="28298" y="8082"/>
                    <a:pt x="27326" y="5206"/>
                  </a:cubicBezTo>
                  <a:cubicBezTo>
                    <a:pt x="26527" y="2792"/>
                    <a:pt x="24566" y="1197"/>
                    <a:pt x="22643" y="1197"/>
                  </a:cubicBezTo>
                  <a:cubicBezTo>
                    <a:pt x="22275" y="1197"/>
                    <a:pt x="21909" y="1255"/>
                    <a:pt x="21552" y="1378"/>
                  </a:cubicBezTo>
                  <a:cubicBezTo>
                    <a:pt x="21340" y="1441"/>
                    <a:pt x="21150" y="1526"/>
                    <a:pt x="20960" y="1632"/>
                  </a:cubicBezTo>
                  <a:cubicBezTo>
                    <a:pt x="20917" y="1653"/>
                    <a:pt x="20896" y="1674"/>
                    <a:pt x="20875" y="1695"/>
                  </a:cubicBezTo>
                  <a:cubicBezTo>
                    <a:pt x="20410" y="1970"/>
                    <a:pt x="20008" y="2372"/>
                    <a:pt x="19712" y="2816"/>
                  </a:cubicBezTo>
                  <a:cubicBezTo>
                    <a:pt x="18697" y="4021"/>
                    <a:pt x="17724" y="5269"/>
                    <a:pt x="16835" y="6559"/>
                  </a:cubicBezTo>
                  <a:cubicBezTo>
                    <a:pt x="14615" y="4508"/>
                    <a:pt x="11654" y="3281"/>
                    <a:pt x="9581" y="3006"/>
                  </a:cubicBezTo>
                  <a:cubicBezTo>
                    <a:pt x="9871" y="1725"/>
                    <a:pt x="9958" y="0"/>
                    <a:pt x="84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79" name="Google Shape;1179;p34"/>
            <p:cNvSpPr/>
            <p:nvPr/>
          </p:nvSpPr>
          <p:spPr>
            <a:xfrm>
              <a:off x="549228" y="3196461"/>
              <a:ext cx="1962357" cy="1623443"/>
            </a:xfrm>
            <a:custGeom>
              <a:avLst/>
              <a:gdLst/>
              <a:ahLst/>
              <a:cxnLst/>
              <a:rect l="l" t="t" r="r" b="b"/>
              <a:pathLst>
                <a:path w="29906" h="24741" extrusionOk="0">
                  <a:moveTo>
                    <a:pt x="6810" y="2787"/>
                  </a:moveTo>
                  <a:cubicBezTo>
                    <a:pt x="6980" y="2872"/>
                    <a:pt x="7128" y="2999"/>
                    <a:pt x="7233" y="3147"/>
                  </a:cubicBezTo>
                  <a:lnTo>
                    <a:pt x="8079" y="4394"/>
                  </a:lnTo>
                  <a:lnTo>
                    <a:pt x="7360" y="3929"/>
                  </a:lnTo>
                  <a:cubicBezTo>
                    <a:pt x="6853" y="3612"/>
                    <a:pt x="6599" y="3295"/>
                    <a:pt x="6557" y="3125"/>
                  </a:cubicBezTo>
                  <a:cubicBezTo>
                    <a:pt x="6557" y="3104"/>
                    <a:pt x="6557" y="3062"/>
                    <a:pt x="6641" y="2956"/>
                  </a:cubicBezTo>
                  <a:cubicBezTo>
                    <a:pt x="6684" y="2893"/>
                    <a:pt x="6747" y="2829"/>
                    <a:pt x="6810" y="2787"/>
                  </a:cubicBezTo>
                  <a:close/>
                  <a:moveTo>
                    <a:pt x="21319" y="12029"/>
                  </a:moveTo>
                  <a:lnTo>
                    <a:pt x="19712" y="12114"/>
                  </a:lnTo>
                  <a:lnTo>
                    <a:pt x="19860" y="12981"/>
                  </a:lnTo>
                  <a:lnTo>
                    <a:pt x="20029" y="14123"/>
                  </a:lnTo>
                  <a:lnTo>
                    <a:pt x="20959" y="13742"/>
                  </a:lnTo>
                  <a:lnTo>
                    <a:pt x="21150" y="13658"/>
                  </a:lnTo>
                  <a:lnTo>
                    <a:pt x="21848" y="13341"/>
                  </a:lnTo>
                  <a:lnTo>
                    <a:pt x="21319" y="12029"/>
                  </a:lnTo>
                  <a:close/>
                  <a:moveTo>
                    <a:pt x="9211" y="1620"/>
                  </a:moveTo>
                  <a:cubicBezTo>
                    <a:pt x="9446" y="1620"/>
                    <a:pt x="9499" y="1690"/>
                    <a:pt x="9518" y="1708"/>
                  </a:cubicBezTo>
                  <a:cubicBezTo>
                    <a:pt x="9687" y="1899"/>
                    <a:pt x="9793" y="2533"/>
                    <a:pt x="9560" y="3654"/>
                  </a:cubicBezTo>
                  <a:lnTo>
                    <a:pt x="9370" y="4479"/>
                  </a:lnTo>
                  <a:lnTo>
                    <a:pt x="10215" y="4585"/>
                  </a:lnTo>
                  <a:cubicBezTo>
                    <a:pt x="12077" y="4839"/>
                    <a:pt x="14890" y="5981"/>
                    <a:pt x="17026" y="7948"/>
                  </a:cubicBezTo>
                  <a:lnTo>
                    <a:pt x="17702" y="8561"/>
                  </a:lnTo>
                  <a:lnTo>
                    <a:pt x="18231" y="7821"/>
                  </a:lnTo>
                  <a:cubicBezTo>
                    <a:pt x="19098" y="6531"/>
                    <a:pt x="20029" y="5325"/>
                    <a:pt x="21023" y="4141"/>
                  </a:cubicBezTo>
                  <a:lnTo>
                    <a:pt x="21086" y="4056"/>
                  </a:lnTo>
                  <a:cubicBezTo>
                    <a:pt x="21319" y="3696"/>
                    <a:pt x="21636" y="3400"/>
                    <a:pt x="21996" y="3168"/>
                  </a:cubicBezTo>
                  <a:lnTo>
                    <a:pt x="22059" y="3125"/>
                  </a:lnTo>
                  <a:cubicBezTo>
                    <a:pt x="22207" y="3041"/>
                    <a:pt x="22355" y="2977"/>
                    <a:pt x="22524" y="2914"/>
                  </a:cubicBezTo>
                  <a:cubicBezTo>
                    <a:pt x="22784" y="2828"/>
                    <a:pt x="23055" y="2785"/>
                    <a:pt x="23334" y="2785"/>
                  </a:cubicBezTo>
                  <a:cubicBezTo>
                    <a:pt x="23941" y="2785"/>
                    <a:pt x="24580" y="2988"/>
                    <a:pt x="25189" y="3379"/>
                  </a:cubicBezTo>
                  <a:cubicBezTo>
                    <a:pt x="26204" y="4077"/>
                    <a:pt x="26945" y="5092"/>
                    <a:pt x="27304" y="6256"/>
                  </a:cubicBezTo>
                  <a:cubicBezTo>
                    <a:pt x="28129" y="8709"/>
                    <a:pt x="27325" y="11204"/>
                    <a:pt x="25507" y="11818"/>
                  </a:cubicBezTo>
                  <a:cubicBezTo>
                    <a:pt x="25247" y="11904"/>
                    <a:pt x="24981" y="11947"/>
                    <a:pt x="24712" y="11947"/>
                  </a:cubicBezTo>
                  <a:cubicBezTo>
                    <a:pt x="24520" y="11947"/>
                    <a:pt x="24326" y="11925"/>
                    <a:pt x="24132" y="11881"/>
                  </a:cubicBezTo>
                  <a:lnTo>
                    <a:pt x="24026" y="11860"/>
                  </a:lnTo>
                  <a:lnTo>
                    <a:pt x="21319" y="12029"/>
                  </a:lnTo>
                  <a:lnTo>
                    <a:pt x="22017" y="13150"/>
                  </a:lnTo>
                  <a:cubicBezTo>
                    <a:pt x="22038" y="13171"/>
                    <a:pt x="22038" y="13193"/>
                    <a:pt x="22059" y="13214"/>
                  </a:cubicBezTo>
                  <a:lnTo>
                    <a:pt x="22313" y="13933"/>
                  </a:lnTo>
                  <a:lnTo>
                    <a:pt x="23053" y="13679"/>
                  </a:lnTo>
                  <a:lnTo>
                    <a:pt x="23138" y="13658"/>
                  </a:lnTo>
                  <a:lnTo>
                    <a:pt x="22651" y="15667"/>
                  </a:lnTo>
                  <a:lnTo>
                    <a:pt x="22651" y="15667"/>
                  </a:lnTo>
                  <a:lnTo>
                    <a:pt x="24005" y="14694"/>
                  </a:lnTo>
                  <a:lnTo>
                    <a:pt x="24005" y="14694"/>
                  </a:lnTo>
                  <a:cubicBezTo>
                    <a:pt x="23422" y="15734"/>
                    <a:pt x="22307" y="16365"/>
                    <a:pt x="21124" y="16365"/>
                  </a:cubicBezTo>
                  <a:cubicBezTo>
                    <a:pt x="21104" y="16365"/>
                    <a:pt x="21085" y="16365"/>
                    <a:pt x="21065" y="16365"/>
                  </a:cubicBezTo>
                  <a:cubicBezTo>
                    <a:pt x="20875" y="16365"/>
                    <a:pt x="20684" y="16344"/>
                    <a:pt x="20515" y="16301"/>
                  </a:cubicBezTo>
                  <a:lnTo>
                    <a:pt x="19817" y="16132"/>
                  </a:lnTo>
                  <a:lnTo>
                    <a:pt x="19564" y="16809"/>
                  </a:lnTo>
                  <a:cubicBezTo>
                    <a:pt x="19267" y="17697"/>
                    <a:pt x="18760" y="18501"/>
                    <a:pt x="18125" y="19199"/>
                  </a:cubicBezTo>
                  <a:lnTo>
                    <a:pt x="17660" y="19728"/>
                  </a:lnTo>
                  <a:lnTo>
                    <a:pt x="18104" y="20256"/>
                  </a:lnTo>
                  <a:cubicBezTo>
                    <a:pt x="18210" y="20362"/>
                    <a:pt x="18295" y="20489"/>
                    <a:pt x="18337" y="20616"/>
                  </a:cubicBezTo>
                  <a:cubicBezTo>
                    <a:pt x="18266" y="20646"/>
                    <a:pt x="18126" y="20677"/>
                    <a:pt x="17923" y="20677"/>
                  </a:cubicBezTo>
                  <a:cubicBezTo>
                    <a:pt x="17704" y="20677"/>
                    <a:pt x="17409" y="20641"/>
                    <a:pt x="17047" y="20531"/>
                  </a:cubicBezTo>
                  <a:lnTo>
                    <a:pt x="16708" y="20404"/>
                  </a:lnTo>
                  <a:lnTo>
                    <a:pt x="16391" y="20595"/>
                  </a:lnTo>
                  <a:cubicBezTo>
                    <a:pt x="15355" y="21208"/>
                    <a:pt x="14234" y="21652"/>
                    <a:pt x="13050" y="21927"/>
                  </a:cubicBezTo>
                  <a:cubicBezTo>
                    <a:pt x="12140" y="22139"/>
                    <a:pt x="11188" y="22244"/>
                    <a:pt x="10237" y="22266"/>
                  </a:cubicBezTo>
                  <a:lnTo>
                    <a:pt x="9814" y="22266"/>
                  </a:lnTo>
                  <a:lnTo>
                    <a:pt x="9560" y="22541"/>
                  </a:lnTo>
                  <a:lnTo>
                    <a:pt x="9518" y="22604"/>
                  </a:lnTo>
                  <a:cubicBezTo>
                    <a:pt x="9327" y="22815"/>
                    <a:pt x="9095" y="23006"/>
                    <a:pt x="8820" y="23112"/>
                  </a:cubicBezTo>
                  <a:cubicBezTo>
                    <a:pt x="8820" y="23090"/>
                    <a:pt x="8820" y="23069"/>
                    <a:pt x="8820" y="23048"/>
                  </a:cubicBezTo>
                  <a:lnTo>
                    <a:pt x="9052" y="22244"/>
                  </a:lnTo>
                  <a:lnTo>
                    <a:pt x="8227" y="22075"/>
                  </a:lnTo>
                  <a:cubicBezTo>
                    <a:pt x="7635" y="21927"/>
                    <a:pt x="7064" y="21737"/>
                    <a:pt x="6514" y="21462"/>
                  </a:cubicBezTo>
                  <a:cubicBezTo>
                    <a:pt x="5690" y="21060"/>
                    <a:pt x="4949" y="20489"/>
                    <a:pt x="4378" y="19791"/>
                  </a:cubicBezTo>
                  <a:lnTo>
                    <a:pt x="4230" y="19643"/>
                  </a:lnTo>
                  <a:lnTo>
                    <a:pt x="4040" y="19558"/>
                  </a:lnTo>
                  <a:cubicBezTo>
                    <a:pt x="3596" y="19410"/>
                    <a:pt x="3194" y="19178"/>
                    <a:pt x="2834" y="18903"/>
                  </a:cubicBezTo>
                  <a:lnTo>
                    <a:pt x="2834" y="18903"/>
                  </a:lnTo>
                  <a:lnTo>
                    <a:pt x="3638" y="18924"/>
                  </a:lnTo>
                  <a:lnTo>
                    <a:pt x="3152" y="17782"/>
                  </a:lnTo>
                  <a:cubicBezTo>
                    <a:pt x="2940" y="17274"/>
                    <a:pt x="2771" y="16767"/>
                    <a:pt x="2644" y="16238"/>
                  </a:cubicBezTo>
                  <a:cubicBezTo>
                    <a:pt x="1629" y="11924"/>
                    <a:pt x="4294" y="7186"/>
                    <a:pt x="7339" y="5304"/>
                  </a:cubicBezTo>
                  <a:lnTo>
                    <a:pt x="8270" y="4712"/>
                  </a:lnTo>
                  <a:lnTo>
                    <a:pt x="8693" y="5325"/>
                  </a:lnTo>
                  <a:lnTo>
                    <a:pt x="8693" y="2724"/>
                  </a:lnTo>
                  <a:cubicBezTo>
                    <a:pt x="8693" y="2406"/>
                    <a:pt x="8798" y="1624"/>
                    <a:pt x="9116" y="1624"/>
                  </a:cubicBezTo>
                  <a:cubicBezTo>
                    <a:pt x="9150" y="1622"/>
                    <a:pt x="9182" y="1620"/>
                    <a:pt x="9211" y="1620"/>
                  </a:cubicBezTo>
                  <a:close/>
                  <a:moveTo>
                    <a:pt x="9260" y="0"/>
                  </a:moveTo>
                  <a:cubicBezTo>
                    <a:pt x="9177" y="0"/>
                    <a:pt x="9094" y="6"/>
                    <a:pt x="9010" y="17"/>
                  </a:cubicBezTo>
                  <a:cubicBezTo>
                    <a:pt x="8185" y="59"/>
                    <a:pt x="7656" y="609"/>
                    <a:pt x="7360" y="1307"/>
                  </a:cubicBezTo>
                  <a:cubicBezTo>
                    <a:pt x="7191" y="1243"/>
                    <a:pt x="7022" y="1201"/>
                    <a:pt x="6853" y="1201"/>
                  </a:cubicBezTo>
                  <a:cubicBezTo>
                    <a:pt x="6261" y="1201"/>
                    <a:pt x="5711" y="1497"/>
                    <a:pt x="5372" y="1983"/>
                  </a:cubicBezTo>
                  <a:cubicBezTo>
                    <a:pt x="5055" y="2385"/>
                    <a:pt x="4907" y="2893"/>
                    <a:pt x="4992" y="3400"/>
                  </a:cubicBezTo>
                  <a:cubicBezTo>
                    <a:pt x="5097" y="3845"/>
                    <a:pt x="5309" y="4246"/>
                    <a:pt x="5626" y="4564"/>
                  </a:cubicBezTo>
                  <a:cubicBezTo>
                    <a:pt x="2432" y="7080"/>
                    <a:pt x="0" y="11945"/>
                    <a:pt x="1100" y="16598"/>
                  </a:cubicBezTo>
                  <a:cubicBezTo>
                    <a:pt x="1164" y="16873"/>
                    <a:pt x="1248" y="17169"/>
                    <a:pt x="1333" y="17444"/>
                  </a:cubicBezTo>
                  <a:cubicBezTo>
                    <a:pt x="1100" y="17549"/>
                    <a:pt x="889" y="17740"/>
                    <a:pt x="762" y="17972"/>
                  </a:cubicBezTo>
                  <a:cubicBezTo>
                    <a:pt x="614" y="18268"/>
                    <a:pt x="466" y="18861"/>
                    <a:pt x="1206" y="19580"/>
                  </a:cubicBezTo>
                  <a:cubicBezTo>
                    <a:pt x="1798" y="20172"/>
                    <a:pt x="2517" y="20658"/>
                    <a:pt x="3300" y="20975"/>
                  </a:cubicBezTo>
                  <a:cubicBezTo>
                    <a:pt x="3998" y="21779"/>
                    <a:pt x="4844" y="22414"/>
                    <a:pt x="5795" y="22879"/>
                  </a:cubicBezTo>
                  <a:cubicBezTo>
                    <a:pt x="6261" y="23112"/>
                    <a:pt x="6726" y="23302"/>
                    <a:pt x="7212" y="23429"/>
                  </a:cubicBezTo>
                  <a:cubicBezTo>
                    <a:pt x="7255" y="23788"/>
                    <a:pt x="7424" y="24127"/>
                    <a:pt x="7678" y="24381"/>
                  </a:cubicBezTo>
                  <a:cubicBezTo>
                    <a:pt x="7953" y="24613"/>
                    <a:pt x="8312" y="24740"/>
                    <a:pt x="8672" y="24740"/>
                  </a:cubicBezTo>
                  <a:cubicBezTo>
                    <a:pt x="8883" y="24719"/>
                    <a:pt x="9095" y="24677"/>
                    <a:pt x="9306" y="24613"/>
                  </a:cubicBezTo>
                  <a:cubicBezTo>
                    <a:pt x="9750" y="24444"/>
                    <a:pt x="10152" y="24190"/>
                    <a:pt x="10490" y="23852"/>
                  </a:cubicBezTo>
                  <a:cubicBezTo>
                    <a:pt x="11484" y="23809"/>
                    <a:pt x="12457" y="23683"/>
                    <a:pt x="13409" y="23471"/>
                  </a:cubicBezTo>
                  <a:cubicBezTo>
                    <a:pt x="14615" y="23175"/>
                    <a:pt x="15799" y="22731"/>
                    <a:pt x="16899" y="22139"/>
                  </a:cubicBezTo>
                  <a:cubicBezTo>
                    <a:pt x="17252" y="22228"/>
                    <a:pt x="17591" y="22272"/>
                    <a:pt x="17907" y="22272"/>
                  </a:cubicBezTo>
                  <a:cubicBezTo>
                    <a:pt x="18784" y="22272"/>
                    <a:pt x="19480" y="21936"/>
                    <a:pt x="19775" y="21314"/>
                  </a:cubicBezTo>
                  <a:cubicBezTo>
                    <a:pt x="19987" y="20827"/>
                    <a:pt x="19965" y="20256"/>
                    <a:pt x="19690" y="19812"/>
                  </a:cubicBezTo>
                  <a:cubicBezTo>
                    <a:pt x="20135" y="19241"/>
                    <a:pt x="20515" y="18628"/>
                    <a:pt x="20811" y="17972"/>
                  </a:cubicBezTo>
                  <a:lnTo>
                    <a:pt x="21107" y="17972"/>
                  </a:lnTo>
                  <a:cubicBezTo>
                    <a:pt x="23413" y="17888"/>
                    <a:pt x="25126" y="16598"/>
                    <a:pt x="25930" y="14313"/>
                  </a:cubicBezTo>
                  <a:cubicBezTo>
                    <a:pt x="26056" y="13996"/>
                    <a:pt x="26078" y="13637"/>
                    <a:pt x="25993" y="13319"/>
                  </a:cubicBezTo>
                  <a:lnTo>
                    <a:pt x="26014" y="13319"/>
                  </a:lnTo>
                  <a:cubicBezTo>
                    <a:pt x="28658" y="12431"/>
                    <a:pt x="29906" y="9026"/>
                    <a:pt x="28806" y="5748"/>
                  </a:cubicBezTo>
                  <a:cubicBezTo>
                    <a:pt x="28319" y="4246"/>
                    <a:pt x="27368" y="2956"/>
                    <a:pt x="26078" y="2068"/>
                  </a:cubicBezTo>
                  <a:cubicBezTo>
                    <a:pt x="25201" y="1488"/>
                    <a:pt x="24277" y="1192"/>
                    <a:pt x="23363" y="1192"/>
                  </a:cubicBezTo>
                  <a:cubicBezTo>
                    <a:pt x="22910" y="1192"/>
                    <a:pt x="22459" y="1265"/>
                    <a:pt x="22017" y="1412"/>
                  </a:cubicBezTo>
                  <a:cubicBezTo>
                    <a:pt x="21911" y="1455"/>
                    <a:pt x="21784" y="1497"/>
                    <a:pt x="21678" y="1539"/>
                  </a:cubicBezTo>
                  <a:lnTo>
                    <a:pt x="21594" y="1603"/>
                  </a:lnTo>
                  <a:lnTo>
                    <a:pt x="21488" y="1645"/>
                  </a:lnTo>
                  <a:lnTo>
                    <a:pt x="21298" y="1751"/>
                  </a:lnTo>
                  <a:cubicBezTo>
                    <a:pt x="21255" y="1772"/>
                    <a:pt x="21192" y="1793"/>
                    <a:pt x="21150" y="1835"/>
                  </a:cubicBezTo>
                  <a:cubicBezTo>
                    <a:pt x="20621" y="2174"/>
                    <a:pt x="20156" y="2618"/>
                    <a:pt x="19817" y="3125"/>
                  </a:cubicBezTo>
                  <a:cubicBezTo>
                    <a:pt x="19141" y="3908"/>
                    <a:pt x="18337" y="4944"/>
                    <a:pt x="17427" y="6192"/>
                  </a:cubicBezTo>
                  <a:cubicBezTo>
                    <a:pt x="15630" y="4733"/>
                    <a:pt x="13515" y="3696"/>
                    <a:pt x="11252" y="3168"/>
                  </a:cubicBezTo>
                  <a:cubicBezTo>
                    <a:pt x="11379" y="2047"/>
                    <a:pt x="11210" y="1222"/>
                    <a:pt x="10744" y="672"/>
                  </a:cubicBezTo>
                  <a:cubicBezTo>
                    <a:pt x="10375" y="248"/>
                    <a:pt x="9829" y="0"/>
                    <a:pt x="92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80" name="Google Shape;1180;p34"/>
            <p:cNvSpPr/>
            <p:nvPr/>
          </p:nvSpPr>
          <p:spPr>
            <a:xfrm>
              <a:off x="1724419" y="4008531"/>
              <a:ext cx="478352" cy="302169"/>
            </a:xfrm>
            <a:custGeom>
              <a:avLst/>
              <a:gdLst/>
              <a:ahLst/>
              <a:cxnLst/>
              <a:rect l="l" t="t" r="r" b="b"/>
              <a:pathLst>
                <a:path w="7290" h="4605" extrusionOk="0">
                  <a:moveTo>
                    <a:pt x="4120" y="0"/>
                  </a:moveTo>
                  <a:cubicBezTo>
                    <a:pt x="3949" y="0"/>
                    <a:pt x="3736" y="57"/>
                    <a:pt x="3472" y="203"/>
                  </a:cubicBezTo>
                  <a:cubicBezTo>
                    <a:pt x="2876" y="524"/>
                    <a:pt x="2343" y="752"/>
                    <a:pt x="1876" y="752"/>
                  </a:cubicBezTo>
                  <a:cubicBezTo>
                    <a:pt x="1449" y="752"/>
                    <a:pt x="1078" y="561"/>
                    <a:pt x="765" y="76"/>
                  </a:cubicBezTo>
                  <a:lnTo>
                    <a:pt x="765" y="76"/>
                  </a:lnTo>
                  <a:cubicBezTo>
                    <a:pt x="765" y="76"/>
                    <a:pt x="0" y="4604"/>
                    <a:pt x="3070" y="4604"/>
                  </a:cubicBezTo>
                  <a:cubicBezTo>
                    <a:pt x="3105" y="4604"/>
                    <a:pt x="3140" y="4603"/>
                    <a:pt x="3176" y="4602"/>
                  </a:cubicBezTo>
                  <a:cubicBezTo>
                    <a:pt x="5651" y="4518"/>
                    <a:pt x="6708" y="2847"/>
                    <a:pt x="7152" y="1557"/>
                  </a:cubicBezTo>
                  <a:cubicBezTo>
                    <a:pt x="7290" y="1164"/>
                    <a:pt x="7209" y="1029"/>
                    <a:pt x="7031" y="1029"/>
                  </a:cubicBezTo>
                  <a:cubicBezTo>
                    <a:pt x="6634" y="1029"/>
                    <a:pt x="5757" y="1705"/>
                    <a:pt x="5757" y="1705"/>
                  </a:cubicBezTo>
                  <a:cubicBezTo>
                    <a:pt x="5757" y="1705"/>
                    <a:pt x="6280" y="478"/>
                    <a:pt x="5440" y="478"/>
                  </a:cubicBezTo>
                  <a:cubicBezTo>
                    <a:pt x="5281" y="478"/>
                    <a:pt x="5074" y="522"/>
                    <a:pt x="4805" y="626"/>
                  </a:cubicBezTo>
                  <a:cubicBezTo>
                    <a:pt x="4805" y="626"/>
                    <a:pt x="4692" y="0"/>
                    <a:pt x="4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81" name="Google Shape;1181;p34"/>
            <p:cNvSpPr/>
            <p:nvPr/>
          </p:nvSpPr>
          <p:spPr>
            <a:xfrm>
              <a:off x="1913394" y="4049607"/>
              <a:ext cx="126314" cy="69423"/>
            </a:xfrm>
            <a:custGeom>
              <a:avLst/>
              <a:gdLst/>
              <a:ahLst/>
              <a:cxnLst/>
              <a:rect l="l" t="t" r="r" b="b"/>
              <a:pathLst>
                <a:path w="1925" h="1058" extrusionOk="0">
                  <a:moveTo>
                    <a:pt x="1925" y="0"/>
                  </a:moveTo>
                  <a:lnTo>
                    <a:pt x="0" y="1058"/>
                  </a:lnTo>
                  <a:cubicBezTo>
                    <a:pt x="740" y="952"/>
                    <a:pt x="1438" y="571"/>
                    <a:pt x="1925" y="0"/>
                  </a:cubicBezTo>
                  <a:close/>
                </a:path>
              </a:pathLst>
            </a:custGeom>
            <a:solidFill>
              <a:srgbClr val="FDF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82" name="Google Shape;1182;p34"/>
            <p:cNvSpPr/>
            <p:nvPr/>
          </p:nvSpPr>
          <p:spPr>
            <a:xfrm>
              <a:off x="1901321" y="4040683"/>
              <a:ext cx="148099" cy="86746"/>
            </a:xfrm>
            <a:custGeom>
              <a:avLst/>
              <a:gdLst/>
              <a:ahLst/>
              <a:cxnLst/>
              <a:rect l="l" t="t" r="r" b="b"/>
              <a:pathLst>
                <a:path w="2257" h="1322" extrusionOk="0">
                  <a:moveTo>
                    <a:pt x="2110" y="1"/>
                  </a:moveTo>
                  <a:cubicBezTo>
                    <a:pt x="2077" y="1"/>
                    <a:pt x="2047" y="17"/>
                    <a:pt x="2024" y="52"/>
                  </a:cubicBezTo>
                  <a:cubicBezTo>
                    <a:pt x="1538" y="601"/>
                    <a:pt x="882" y="961"/>
                    <a:pt x="163" y="1067"/>
                  </a:cubicBezTo>
                  <a:cubicBezTo>
                    <a:pt x="0" y="1067"/>
                    <a:pt x="14" y="1322"/>
                    <a:pt x="166" y="1322"/>
                  </a:cubicBezTo>
                  <a:cubicBezTo>
                    <a:pt x="172" y="1322"/>
                    <a:pt x="178" y="1321"/>
                    <a:pt x="184" y="1321"/>
                  </a:cubicBezTo>
                  <a:lnTo>
                    <a:pt x="205" y="1299"/>
                  </a:lnTo>
                  <a:cubicBezTo>
                    <a:pt x="988" y="1194"/>
                    <a:pt x="1707" y="813"/>
                    <a:pt x="2215" y="200"/>
                  </a:cubicBezTo>
                  <a:cubicBezTo>
                    <a:pt x="2257" y="136"/>
                    <a:pt x="2257" y="73"/>
                    <a:pt x="2193" y="30"/>
                  </a:cubicBezTo>
                  <a:cubicBezTo>
                    <a:pt x="2165" y="11"/>
                    <a:pt x="2136" y="1"/>
                    <a:pt x="21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83" name="Google Shape;1183;p34"/>
            <p:cNvSpPr/>
            <p:nvPr/>
          </p:nvSpPr>
          <p:spPr>
            <a:xfrm>
              <a:off x="1975796" y="4120341"/>
              <a:ext cx="126379" cy="69489"/>
            </a:xfrm>
            <a:custGeom>
              <a:avLst/>
              <a:gdLst/>
              <a:ahLst/>
              <a:cxnLst/>
              <a:rect l="l" t="t" r="r" b="b"/>
              <a:pathLst>
                <a:path w="1926" h="1059" extrusionOk="0">
                  <a:moveTo>
                    <a:pt x="1926" y="1"/>
                  </a:moveTo>
                  <a:lnTo>
                    <a:pt x="1" y="1058"/>
                  </a:lnTo>
                  <a:cubicBezTo>
                    <a:pt x="741" y="953"/>
                    <a:pt x="1439" y="593"/>
                    <a:pt x="1926" y="1"/>
                  </a:cubicBezTo>
                  <a:close/>
                </a:path>
              </a:pathLst>
            </a:custGeom>
            <a:solidFill>
              <a:srgbClr val="FDF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84" name="Google Shape;1184;p34"/>
            <p:cNvSpPr/>
            <p:nvPr/>
          </p:nvSpPr>
          <p:spPr>
            <a:xfrm>
              <a:off x="1962410" y="4111024"/>
              <a:ext cx="151708" cy="87206"/>
            </a:xfrm>
            <a:custGeom>
              <a:avLst/>
              <a:gdLst/>
              <a:ahLst/>
              <a:cxnLst/>
              <a:rect l="l" t="t" r="r" b="b"/>
              <a:pathLst>
                <a:path w="2312" h="1329" extrusionOk="0">
                  <a:moveTo>
                    <a:pt x="2127" y="1"/>
                  </a:moveTo>
                  <a:cubicBezTo>
                    <a:pt x="2090" y="1"/>
                    <a:pt x="2053" y="17"/>
                    <a:pt x="2024" y="58"/>
                  </a:cubicBezTo>
                  <a:cubicBezTo>
                    <a:pt x="1537" y="608"/>
                    <a:pt x="882" y="968"/>
                    <a:pt x="184" y="1073"/>
                  </a:cubicBezTo>
                  <a:cubicBezTo>
                    <a:pt x="0" y="1073"/>
                    <a:pt x="13" y="1328"/>
                    <a:pt x="166" y="1328"/>
                  </a:cubicBezTo>
                  <a:cubicBezTo>
                    <a:pt x="171" y="1328"/>
                    <a:pt x="178" y="1328"/>
                    <a:pt x="184" y="1327"/>
                  </a:cubicBezTo>
                  <a:lnTo>
                    <a:pt x="205" y="1306"/>
                  </a:lnTo>
                  <a:cubicBezTo>
                    <a:pt x="987" y="1200"/>
                    <a:pt x="1707" y="820"/>
                    <a:pt x="2235" y="206"/>
                  </a:cubicBezTo>
                  <a:cubicBezTo>
                    <a:pt x="2312" y="114"/>
                    <a:pt x="2222" y="1"/>
                    <a:pt x="21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85" name="Google Shape;1185;p34"/>
            <p:cNvSpPr/>
            <p:nvPr/>
          </p:nvSpPr>
          <p:spPr>
            <a:xfrm>
              <a:off x="1738526" y="4000591"/>
              <a:ext cx="477433" cy="318376"/>
            </a:xfrm>
            <a:custGeom>
              <a:avLst/>
              <a:gdLst/>
              <a:ahLst/>
              <a:cxnLst/>
              <a:rect l="l" t="t" r="r" b="b"/>
              <a:pathLst>
                <a:path w="7276" h="4852" extrusionOk="0">
                  <a:moveTo>
                    <a:pt x="3901" y="0"/>
                  </a:moveTo>
                  <a:cubicBezTo>
                    <a:pt x="3696" y="0"/>
                    <a:pt x="3462" y="71"/>
                    <a:pt x="3194" y="218"/>
                  </a:cubicBezTo>
                  <a:cubicBezTo>
                    <a:pt x="3130" y="240"/>
                    <a:pt x="3109" y="324"/>
                    <a:pt x="3152" y="388"/>
                  </a:cubicBezTo>
                  <a:cubicBezTo>
                    <a:pt x="3165" y="429"/>
                    <a:pt x="3205" y="452"/>
                    <a:pt x="3249" y="452"/>
                  </a:cubicBezTo>
                  <a:cubicBezTo>
                    <a:pt x="3273" y="452"/>
                    <a:pt x="3298" y="445"/>
                    <a:pt x="3321" y="430"/>
                  </a:cubicBezTo>
                  <a:cubicBezTo>
                    <a:pt x="3476" y="317"/>
                    <a:pt x="3659" y="261"/>
                    <a:pt x="3846" y="261"/>
                  </a:cubicBezTo>
                  <a:cubicBezTo>
                    <a:pt x="3939" y="261"/>
                    <a:pt x="4033" y="275"/>
                    <a:pt x="4125" y="303"/>
                  </a:cubicBezTo>
                  <a:cubicBezTo>
                    <a:pt x="4315" y="409"/>
                    <a:pt x="4421" y="578"/>
                    <a:pt x="4463" y="789"/>
                  </a:cubicBezTo>
                  <a:cubicBezTo>
                    <a:pt x="4484" y="811"/>
                    <a:pt x="4505" y="853"/>
                    <a:pt x="4526" y="874"/>
                  </a:cubicBezTo>
                  <a:cubicBezTo>
                    <a:pt x="4548" y="885"/>
                    <a:pt x="4569" y="890"/>
                    <a:pt x="4587" y="890"/>
                  </a:cubicBezTo>
                  <a:cubicBezTo>
                    <a:pt x="4606" y="890"/>
                    <a:pt x="4622" y="885"/>
                    <a:pt x="4632" y="874"/>
                  </a:cubicBezTo>
                  <a:cubicBezTo>
                    <a:pt x="4874" y="777"/>
                    <a:pt x="5081" y="729"/>
                    <a:pt x="5238" y="729"/>
                  </a:cubicBezTo>
                  <a:cubicBezTo>
                    <a:pt x="5356" y="729"/>
                    <a:pt x="5445" y="756"/>
                    <a:pt x="5499" y="811"/>
                  </a:cubicBezTo>
                  <a:cubicBezTo>
                    <a:pt x="5690" y="1022"/>
                    <a:pt x="5499" y="1593"/>
                    <a:pt x="5415" y="1784"/>
                  </a:cubicBezTo>
                  <a:cubicBezTo>
                    <a:pt x="5393" y="1826"/>
                    <a:pt x="5415" y="1889"/>
                    <a:pt x="5457" y="1932"/>
                  </a:cubicBezTo>
                  <a:cubicBezTo>
                    <a:pt x="5478" y="1953"/>
                    <a:pt x="5505" y="1963"/>
                    <a:pt x="5534" y="1963"/>
                  </a:cubicBezTo>
                  <a:cubicBezTo>
                    <a:pt x="5563" y="1963"/>
                    <a:pt x="5594" y="1953"/>
                    <a:pt x="5626" y="1932"/>
                  </a:cubicBezTo>
                  <a:cubicBezTo>
                    <a:pt x="6094" y="1557"/>
                    <a:pt x="6611" y="1283"/>
                    <a:pt x="6812" y="1283"/>
                  </a:cubicBezTo>
                  <a:cubicBezTo>
                    <a:pt x="6838" y="1283"/>
                    <a:pt x="6859" y="1287"/>
                    <a:pt x="6874" y="1297"/>
                  </a:cubicBezTo>
                  <a:cubicBezTo>
                    <a:pt x="6874" y="1297"/>
                    <a:pt x="6916" y="1382"/>
                    <a:pt x="6810" y="1635"/>
                  </a:cubicBezTo>
                  <a:cubicBezTo>
                    <a:pt x="6366" y="2947"/>
                    <a:pt x="5330" y="4512"/>
                    <a:pt x="2961" y="4596"/>
                  </a:cubicBezTo>
                  <a:cubicBezTo>
                    <a:pt x="2899" y="4603"/>
                    <a:pt x="2836" y="4606"/>
                    <a:pt x="2774" y="4606"/>
                  </a:cubicBezTo>
                  <a:cubicBezTo>
                    <a:pt x="2225" y="4606"/>
                    <a:pt x="1691" y="4361"/>
                    <a:pt x="1312" y="3962"/>
                  </a:cubicBezTo>
                  <a:cubicBezTo>
                    <a:pt x="254" y="2756"/>
                    <a:pt x="677" y="240"/>
                    <a:pt x="677" y="218"/>
                  </a:cubicBezTo>
                  <a:cubicBezTo>
                    <a:pt x="712" y="113"/>
                    <a:pt x="637" y="53"/>
                    <a:pt x="559" y="53"/>
                  </a:cubicBezTo>
                  <a:cubicBezTo>
                    <a:pt x="497" y="53"/>
                    <a:pt x="433" y="91"/>
                    <a:pt x="423" y="176"/>
                  </a:cubicBezTo>
                  <a:cubicBezTo>
                    <a:pt x="402" y="282"/>
                    <a:pt x="0" y="2820"/>
                    <a:pt x="1121" y="4110"/>
                  </a:cubicBezTo>
                  <a:cubicBezTo>
                    <a:pt x="1548" y="4598"/>
                    <a:pt x="2151" y="4851"/>
                    <a:pt x="2780" y="4851"/>
                  </a:cubicBezTo>
                  <a:cubicBezTo>
                    <a:pt x="2805" y="4851"/>
                    <a:pt x="2830" y="4851"/>
                    <a:pt x="2856" y="4850"/>
                  </a:cubicBezTo>
                  <a:lnTo>
                    <a:pt x="2961" y="4850"/>
                  </a:lnTo>
                  <a:cubicBezTo>
                    <a:pt x="5478" y="4766"/>
                    <a:pt x="6578" y="3116"/>
                    <a:pt x="7064" y="1741"/>
                  </a:cubicBezTo>
                  <a:cubicBezTo>
                    <a:pt x="7107" y="1614"/>
                    <a:pt x="7276" y="1276"/>
                    <a:pt x="7022" y="1086"/>
                  </a:cubicBezTo>
                  <a:cubicBezTo>
                    <a:pt x="6964" y="1045"/>
                    <a:pt x="6894" y="1028"/>
                    <a:pt x="6815" y="1028"/>
                  </a:cubicBezTo>
                  <a:cubicBezTo>
                    <a:pt x="6521" y="1028"/>
                    <a:pt x="6108" y="1275"/>
                    <a:pt x="5774" y="1509"/>
                  </a:cubicBezTo>
                  <a:cubicBezTo>
                    <a:pt x="5859" y="1212"/>
                    <a:pt x="5859" y="853"/>
                    <a:pt x="5668" y="641"/>
                  </a:cubicBezTo>
                  <a:cubicBezTo>
                    <a:pt x="5565" y="538"/>
                    <a:pt x="5424" y="484"/>
                    <a:pt x="5238" y="484"/>
                  </a:cubicBezTo>
                  <a:cubicBezTo>
                    <a:pt x="5083" y="484"/>
                    <a:pt x="4896" y="522"/>
                    <a:pt x="4674" y="599"/>
                  </a:cubicBezTo>
                  <a:cubicBezTo>
                    <a:pt x="4611" y="367"/>
                    <a:pt x="4442" y="176"/>
                    <a:pt x="4230" y="70"/>
                  </a:cubicBezTo>
                  <a:cubicBezTo>
                    <a:pt x="4129" y="24"/>
                    <a:pt x="4020" y="0"/>
                    <a:pt x="39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86" name="Google Shape;1186;p34"/>
            <p:cNvSpPr/>
            <p:nvPr/>
          </p:nvSpPr>
          <p:spPr>
            <a:xfrm>
              <a:off x="1485968" y="4396061"/>
              <a:ext cx="334518" cy="204989"/>
            </a:xfrm>
            <a:custGeom>
              <a:avLst/>
              <a:gdLst/>
              <a:ahLst/>
              <a:cxnLst/>
              <a:rect l="l" t="t" r="r" b="b"/>
              <a:pathLst>
                <a:path w="5098" h="3124" extrusionOk="0">
                  <a:moveTo>
                    <a:pt x="1457" y="0"/>
                  </a:moveTo>
                  <a:cubicBezTo>
                    <a:pt x="901" y="0"/>
                    <a:pt x="466" y="176"/>
                    <a:pt x="296" y="515"/>
                  </a:cubicBezTo>
                  <a:cubicBezTo>
                    <a:pt x="0" y="1150"/>
                    <a:pt x="762" y="2144"/>
                    <a:pt x="2009" y="2715"/>
                  </a:cubicBezTo>
                  <a:cubicBezTo>
                    <a:pt x="2590" y="2990"/>
                    <a:pt x="3171" y="3124"/>
                    <a:pt x="3656" y="3124"/>
                  </a:cubicBezTo>
                  <a:cubicBezTo>
                    <a:pt x="4213" y="3124"/>
                    <a:pt x="4643" y="2948"/>
                    <a:pt x="4801" y="2609"/>
                  </a:cubicBezTo>
                  <a:cubicBezTo>
                    <a:pt x="5097" y="1974"/>
                    <a:pt x="4336" y="980"/>
                    <a:pt x="3088" y="409"/>
                  </a:cubicBezTo>
                  <a:cubicBezTo>
                    <a:pt x="2517" y="134"/>
                    <a:pt x="1941" y="0"/>
                    <a:pt x="1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87" name="Google Shape;1187;p34"/>
            <p:cNvSpPr/>
            <p:nvPr/>
          </p:nvSpPr>
          <p:spPr>
            <a:xfrm>
              <a:off x="596406" y="3448822"/>
              <a:ext cx="1371209" cy="1244567"/>
            </a:xfrm>
            <a:custGeom>
              <a:avLst/>
              <a:gdLst/>
              <a:ahLst/>
              <a:cxnLst/>
              <a:rect l="l" t="t" r="r" b="b"/>
              <a:pathLst>
                <a:path w="20897" h="18967" extrusionOk="0">
                  <a:moveTo>
                    <a:pt x="8830" y="0"/>
                  </a:moveTo>
                  <a:cubicBezTo>
                    <a:pt x="8533" y="0"/>
                    <a:pt x="8266" y="28"/>
                    <a:pt x="8037" y="83"/>
                  </a:cubicBezTo>
                  <a:cubicBezTo>
                    <a:pt x="4442" y="908"/>
                    <a:pt x="0" y="6787"/>
                    <a:pt x="1333" y="12434"/>
                  </a:cubicBezTo>
                  <a:cubicBezTo>
                    <a:pt x="2401" y="16978"/>
                    <a:pt x="5671" y="18967"/>
                    <a:pt x="9530" y="18967"/>
                  </a:cubicBezTo>
                  <a:cubicBezTo>
                    <a:pt x="10485" y="18967"/>
                    <a:pt x="11476" y="18845"/>
                    <a:pt x="12479" y="18610"/>
                  </a:cubicBezTo>
                  <a:cubicBezTo>
                    <a:pt x="17512" y="17426"/>
                    <a:pt x="20896" y="13788"/>
                    <a:pt x="19585" y="8141"/>
                  </a:cubicBezTo>
                  <a:cubicBezTo>
                    <a:pt x="18369" y="2987"/>
                    <a:pt x="11938" y="0"/>
                    <a:pt x="8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88" name="Google Shape;1188;p34"/>
            <p:cNvSpPr/>
            <p:nvPr/>
          </p:nvSpPr>
          <p:spPr>
            <a:xfrm>
              <a:off x="1213923" y="3890815"/>
              <a:ext cx="285961" cy="185763"/>
            </a:xfrm>
            <a:custGeom>
              <a:avLst/>
              <a:gdLst/>
              <a:ahLst/>
              <a:cxnLst/>
              <a:rect l="l" t="t" r="r" b="b"/>
              <a:pathLst>
                <a:path w="4358" h="2831" extrusionOk="0">
                  <a:moveTo>
                    <a:pt x="1846" y="0"/>
                  </a:moveTo>
                  <a:cubicBezTo>
                    <a:pt x="1464" y="0"/>
                    <a:pt x="1270" y="178"/>
                    <a:pt x="1270" y="178"/>
                  </a:cubicBezTo>
                  <a:cubicBezTo>
                    <a:pt x="508" y="792"/>
                    <a:pt x="1" y="2124"/>
                    <a:pt x="910" y="2632"/>
                  </a:cubicBezTo>
                  <a:cubicBezTo>
                    <a:pt x="1168" y="2773"/>
                    <a:pt x="1458" y="2830"/>
                    <a:pt x="1756" y="2830"/>
                  </a:cubicBezTo>
                  <a:cubicBezTo>
                    <a:pt x="2484" y="2830"/>
                    <a:pt x="3258" y="2488"/>
                    <a:pt x="3723" y="2188"/>
                  </a:cubicBezTo>
                  <a:cubicBezTo>
                    <a:pt x="4358" y="1743"/>
                    <a:pt x="3850" y="982"/>
                    <a:pt x="2835" y="326"/>
                  </a:cubicBezTo>
                  <a:cubicBezTo>
                    <a:pt x="2426" y="76"/>
                    <a:pt x="2096" y="0"/>
                    <a:pt x="18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89" name="Google Shape;1189;p34"/>
            <p:cNvSpPr/>
            <p:nvPr/>
          </p:nvSpPr>
          <p:spPr>
            <a:xfrm>
              <a:off x="879475" y="3243049"/>
              <a:ext cx="432222" cy="293113"/>
            </a:xfrm>
            <a:custGeom>
              <a:avLst/>
              <a:gdLst/>
              <a:ahLst/>
              <a:cxnLst/>
              <a:rect l="l" t="t" r="r" b="b"/>
              <a:pathLst>
                <a:path w="6587" h="4467" extrusionOk="0">
                  <a:moveTo>
                    <a:pt x="4160" y="1"/>
                  </a:moveTo>
                  <a:cubicBezTo>
                    <a:pt x="4122" y="1"/>
                    <a:pt x="4082" y="2"/>
                    <a:pt x="4040" y="4"/>
                  </a:cubicBezTo>
                  <a:cubicBezTo>
                    <a:pt x="2835" y="89"/>
                    <a:pt x="2856" y="1908"/>
                    <a:pt x="2856" y="1908"/>
                  </a:cubicBezTo>
                  <a:cubicBezTo>
                    <a:pt x="2856" y="1908"/>
                    <a:pt x="2372" y="1203"/>
                    <a:pt x="1768" y="1203"/>
                  </a:cubicBezTo>
                  <a:cubicBezTo>
                    <a:pt x="1515" y="1203"/>
                    <a:pt x="1242" y="1326"/>
                    <a:pt x="974" y="1675"/>
                  </a:cubicBezTo>
                  <a:cubicBezTo>
                    <a:pt x="1" y="2923"/>
                    <a:pt x="2285" y="4023"/>
                    <a:pt x="2285" y="4023"/>
                  </a:cubicBezTo>
                  <a:cubicBezTo>
                    <a:pt x="2285" y="4023"/>
                    <a:pt x="2690" y="3777"/>
                    <a:pt x="3274" y="3777"/>
                  </a:cubicBezTo>
                  <a:cubicBezTo>
                    <a:pt x="3732" y="3777"/>
                    <a:pt x="4298" y="3928"/>
                    <a:pt x="4865" y="4467"/>
                  </a:cubicBezTo>
                  <a:cubicBezTo>
                    <a:pt x="4865" y="4467"/>
                    <a:pt x="6586" y="1"/>
                    <a:pt x="41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90" name="Google Shape;1190;p34"/>
            <p:cNvSpPr/>
            <p:nvPr/>
          </p:nvSpPr>
          <p:spPr>
            <a:xfrm>
              <a:off x="633020" y="4118963"/>
              <a:ext cx="618445" cy="412997"/>
            </a:xfrm>
            <a:custGeom>
              <a:avLst/>
              <a:gdLst/>
              <a:ahLst/>
              <a:cxnLst/>
              <a:rect l="l" t="t" r="r" b="b"/>
              <a:pathLst>
                <a:path w="9425" h="6294" extrusionOk="0">
                  <a:moveTo>
                    <a:pt x="6253" y="1"/>
                  </a:moveTo>
                  <a:cubicBezTo>
                    <a:pt x="6136" y="1248"/>
                    <a:pt x="5211" y="1507"/>
                    <a:pt x="3924" y="1507"/>
                  </a:cubicBezTo>
                  <a:cubicBezTo>
                    <a:pt x="3815" y="1507"/>
                    <a:pt x="3702" y="1506"/>
                    <a:pt x="3588" y="1502"/>
                  </a:cubicBezTo>
                  <a:cubicBezTo>
                    <a:pt x="3562" y="1502"/>
                    <a:pt x="3536" y="1501"/>
                    <a:pt x="3511" y="1501"/>
                  </a:cubicBezTo>
                  <a:cubicBezTo>
                    <a:pt x="2140" y="1501"/>
                    <a:pt x="2467" y="2623"/>
                    <a:pt x="2467" y="2623"/>
                  </a:cubicBezTo>
                  <a:cubicBezTo>
                    <a:pt x="415" y="2835"/>
                    <a:pt x="2065" y="4188"/>
                    <a:pt x="2065" y="4188"/>
                  </a:cubicBezTo>
                  <a:cubicBezTo>
                    <a:pt x="2065" y="4188"/>
                    <a:pt x="1468" y="4077"/>
                    <a:pt x="969" y="4077"/>
                  </a:cubicBezTo>
                  <a:cubicBezTo>
                    <a:pt x="427" y="4077"/>
                    <a:pt x="1" y="4208"/>
                    <a:pt x="584" y="4759"/>
                  </a:cubicBezTo>
                  <a:cubicBezTo>
                    <a:pt x="1355" y="5501"/>
                    <a:pt x="2521" y="6294"/>
                    <a:pt x="4024" y="6294"/>
                  </a:cubicBezTo>
                  <a:cubicBezTo>
                    <a:pt x="4665" y="6294"/>
                    <a:pt x="5367" y="6150"/>
                    <a:pt x="6126" y="5796"/>
                  </a:cubicBezTo>
                  <a:cubicBezTo>
                    <a:pt x="9425" y="4252"/>
                    <a:pt x="6253" y="1"/>
                    <a:pt x="6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91" name="Google Shape;1191;p34"/>
            <p:cNvSpPr/>
            <p:nvPr/>
          </p:nvSpPr>
          <p:spPr>
            <a:xfrm>
              <a:off x="782363" y="4280839"/>
              <a:ext cx="186026" cy="36811"/>
            </a:xfrm>
            <a:custGeom>
              <a:avLst/>
              <a:gdLst/>
              <a:ahLst/>
              <a:cxnLst/>
              <a:rect l="l" t="t" r="r" b="b"/>
              <a:pathLst>
                <a:path w="2835" h="561" extrusionOk="0">
                  <a:moveTo>
                    <a:pt x="195" y="1"/>
                  </a:moveTo>
                  <a:cubicBezTo>
                    <a:pt x="133" y="1"/>
                    <a:pt x="80" y="28"/>
                    <a:pt x="64" y="93"/>
                  </a:cubicBezTo>
                  <a:cubicBezTo>
                    <a:pt x="0" y="156"/>
                    <a:pt x="22" y="262"/>
                    <a:pt x="106" y="304"/>
                  </a:cubicBezTo>
                  <a:cubicBezTo>
                    <a:pt x="512" y="459"/>
                    <a:pt x="937" y="561"/>
                    <a:pt x="1378" y="561"/>
                  </a:cubicBezTo>
                  <a:cubicBezTo>
                    <a:pt x="1419" y="561"/>
                    <a:pt x="1461" y="560"/>
                    <a:pt x="1502" y="558"/>
                  </a:cubicBezTo>
                  <a:cubicBezTo>
                    <a:pt x="1904" y="558"/>
                    <a:pt x="2327" y="495"/>
                    <a:pt x="2708" y="347"/>
                  </a:cubicBezTo>
                  <a:cubicBezTo>
                    <a:pt x="2792" y="325"/>
                    <a:pt x="2834" y="241"/>
                    <a:pt x="2813" y="177"/>
                  </a:cubicBezTo>
                  <a:cubicBezTo>
                    <a:pt x="2782" y="115"/>
                    <a:pt x="2740" y="76"/>
                    <a:pt x="2686" y="76"/>
                  </a:cubicBezTo>
                  <a:cubicBezTo>
                    <a:pt x="2667" y="76"/>
                    <a:pt x="2646" y="81"/>
                    <a:pt x="2623" y="93"/>
                  </a:cubicBezTo>
                  <a:cubicBezTo>
                    <a:pt x="2268" y="208"/>
                    <a:pt x="1900" y="266"/>
                    <a:pt x="1535" y="266"/>
                  </a:cubicBezTo>
                  <a:cubicBezTo>
                    <a:pt x="1095" y="266"/>
                    <a:pt x="659" y="181"/>
                    <a:pt x="254" y="8"/>
                  </a:cubicBezTo>
                  <a:cubicBezTo>
                    <a:pt x="234" y="3"/>
                    <a:pt x="214" y="1"/>
                    <a:pt x="1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92" name="Google Shape;1192;p34"/>
            <p:cNvSpPr/>
            <p:nvPr/>
          </p:nvSpPr>
          <p:spPr>
            <a:xfrm>
              <a:off x="757363" y="4385419"/>
              <a:ext cx="184648" cy="34974"/>
            </a:xfrm>
            <a:custGeom>
              <a:avLst/>
              <a:gdLst/>
              <a:ahLst/>
              <a:cxnLst/>
              <a:rect l="l" t="t" r="r" b="b"/>
              <a:pathLst>
                <a:path w="2814" h="533" extrusionOk="0">
                  <a:moveTo>
                    <a:pt x="151" y="0"/>
                  </a:moveTo>
                  <a:cubicBezTo>
                    <a:pt x="99" y="0"/>
                    <a:pt x="57" y="29"/>
                    <a:pt x="43" y="85"/>
                  </a:cubicBezTo>
                  <a:cubicBezTo>
                    <a:pt x="1" y="148"/>
                    <a:pt x="22" y="233"/>
                    <a:pt x="106" y="275"/>
                  </a:cubicBezTo>
                  <a:cubicBezTo>
                    <a:pt x="487" y="447"/>
                    <a:pt x="902" y="532"/>
                    <a:pt x="1336" y="532"/>
                  </a:cubicBezTo>
                  <a:cubicBezTo>
                    <a:pt x="1384" y="532"/>
                    <a:pt x="1433" y="531"/>
                    <a:pt x="1481" y="529"/>
                  </a:cubicBezTo>
                  <a:cubicBezTo>
                    <a:pt x="1883" y="529"/>
                    <a:pt x="2306" y="466"/>
                    <a:pt x="2687" y="360"/>
                  </a:cubicBezTo>
                  <a:cubicBezTo>
                    <a:pt x="2771" y="318"/>
                    <a:pt x="2814" y="254"/>
                    <a:pt x="2792" y="170"/>
                  </a:cubicBezTo>
                  <a:cubicBezTo>
                    <a:pt x="2775" y="117"/>
                    <a:pt x="2715" y="79"/>
                    <a:pt x="2647" y="79"/>
                  </a:cubicBezTo>
                  <a:cubicBezTo>
                    <a:pt x="2632" y="79"/>
                    <a:pt x="2617" y="81"/>
                    <a:pt x="2602" y="85"/>
                  </a:cubicBezTo>
                  <a:cubicBezTo>
                    <a:pt x="2241" y="202"/>
                    <a:pt x="1871" y="261"/>
                    <a:pt x="1502" y="261"/>
                  </a:cubicBezTo>
                  <a:cubicBezTo>
                    <a:pt x="1072" y="261"/>
                    <a:pt x="643" y="181"/>
                    <a:pt x="233" y="21"/>
                  </a:cubicBezTo>
                  <a:cubicBezTo>
                    <a:pt x="205" y="7"/>
                    <a:pt x="177" y="0"/>
                    <a:pt x="1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93" name="Google Shape;1193;p34"/>
            <p:cNvSpPr/>
            <p:nvPr/>
          </p:nvSpPr>
          <p:spPr>
            <a:xfrm>
              <a:off x="636629" y="4110564"/>
              <a:ext cx="531567" cy="430385"/>
            </a:xfrm>
            <a:custGeom>
              <a:avLst/>
              <a:gdLst/>
              <a:ahLst/>
              <a:cxnLst/>
              <a:rect l="l" t="t" r="r" b="b"/>
              <a:pathLst>
                <a:path w="8101" h="6559" extrusionOk="0">
                  <a:moveTo>
                    <a:pt x="6185" y="1"/>
                  </a:moveTo>
                  <a:cubicBezTo>
                    <a:pt x="6161" y="1"/>
                    <a:pt x="6135" y="8"/>
                    <a:pt x="6113" y="23"/>
                  </a:cubicBezTo>
                  <a:cubicBezTo>
                    <a:pt x="6049" y="86"/>
                    <a:pt x="6028" y="171"/>
                    <a:pt x="6071" y="234"/>
                  </a:cubicBezTo>
                  <a:cubicBezTo>
                    <a:pt x="6092" y="256"/>
                    <a:pt x="7784" y="2582"/>
                    <a:pt x="7340" y="4337"/>
                  </a:cubicBezTo>
                  <a:cubicBezTo>
                    <a:pt x="7149" y="5014"/>
                    <a:pt x="6663" y="5564"/>
                    <a:pt x="6007" y="5818"/>
                  </a:cubicBezTo>
                  <a:cubicBezTo>
                    <a:pt x="5272" y="6160"/>
                    <a:pt x="4588" y="6301"/>
                    <a:pt x="3960" y="6301"/>
                  </a:cubicBezTo>
                  <a:cubicBezTo>
                    <a:pt x="2530" y="6301"/>
                    <a:pt x="1393" y="5567"/>
                    <a:pt x="614" y="4803"/>
                  </a:cubicBezTo>
                  <a:cubicBezTo>
                    <a:pt x="381" y="4591"/>
                    <a:pt x="381" y="4485"/>
                    <a:pt x="381" y="4485"/>
                  </a:cubicBezTo>
                  <a:cubicBezTo>
                    <a:pt x="422" y="4404"/>
                    <a:pt x="621" y="4366"/>
                    <a:pt x="900" y="4366"/>
                  </a:cubicBezTo>
                  <a:cubicBezTo>
                    <a:pt x="1197" y="4366"/>
                    <a:pt x="1585" y="4409"/>
                    <a:pt x="1968" y="4485"/>
                  </a:cubicBezTo>
                  <a:cubicBezTo>
                    <a:pt x="1988" y="4492"/>
                    <a:pt x="2008" y="4495"/>
                    <a:pt x="2027" y="4495"/>
                  </a:cubicBezTo>
                  <a:cubicBezTo>
                    <a:pt x="2178" y="4495"/>
                    <a:pt x="2245" y="4286"/>
                    <a:pt x="2095" y="4210"/>
                  </a:cubicBezTo>
                  <a:cubicBezTo>
                    <a:pt x="1925" y="4062"/>
                    <a:pt x="1439" y="3576"/>
                    <a:pt x="1523" y="3280"/>
                  </a:cubicBezTo>
                  <a:cubicBezTo>
                    <a:pt x="1587" y="3090"/>
                    <a:pt x="1904" y="2942"/>
                    <a:pt x="2412" y="2899"/>
                  </a:cubicBezTo>
                  <a:cubicBezTo>
                    <a:pt x="2454" y="2878"/>
                    <a:pt x="2496" y="2857"/>
                    <a:pt x="2518" y="2836"/>
                  </a:cubicBezTo>
                  <a:cubicBezTo>
                    <a:pt x="2539" y="2793"/>
                    <a:pt x="2560" y="2751"/>
                    <a:pt x="2539" y="2709"/>
                  </a:cubicBezTo>
                  <a:cubicBezTo>
                    <a:pt x="2475" y="2497"/>
                    <a:pt x="2518" y="2244"/>
                    <a:pt x="2644" y="2053"/>
                  </a:cubicBezTo>
                  <a:cubicBezTo>
                    <a:pt x="2792" y="1863"/>
                    <a:pt x="3089" y="1778"/>
                    <a:pt x="3533" y="1778"/>
                  </a:cubicBezTo>
                  <a:cubicBezTo>
                    <a:pt x="3596" y="1778"/>
                    <a:pt x="3660" y="1715"/>
                    <a:pt x="3681" y="1630"/>
                  </a:cubicBezTo>
                  <a:cubicBezTo>
                    <a:pt x="3681" y="1546"/>
                    <a:pt x="3617" y="1482"/>
                    <a:pt x="3533" y="1482"/>
                  </a:cubicBezTo>
                  <a:cubicBezTo>
                    <a:pt x="3004" y="1482"/>
                    <a:pt x="2623" y="1609"/>
                    <a:pt x="2412" y="1884"/>
                  </a:cubicBezTo>
                  <a:cubicBezTo>
                    <a:pt x="2264" y="2096"/>
                    <a:pt x="2200" y="2370"/>
                    <a:pt x="2243" y="2624"/>
                  </a:cubicBezTo>
                  <a:cubicBezTo>
                    <a:pt x="1672" y="2709"/>
                    <a:pt x="1354" y="2878"/>
                    <a:pt x="1249" y="3195"/>
                  </a:cubicBezTo>
                  <a:cubicBezTo>
                    <a:pt x="1164" y="3513"/>
                    <a:pt x="1375" y="3851"/>
                    <a:pt x="1587" y="4105"/>
                  </a:cubicBezTo>
                  <a:cubicBezTo>
                    <a:pt x="1381" y="4081"/>
                    <a:pt x="1148" y="4060"/>
                    <a:pt x="928" y="4060"/>
                  </a:cubicBezTo>
                  <a:cubicBezTo>
                    <a:pt x="562" y="4060"/>
                    <a:pt x="233" y="4118"/>
                    <a:pt x="128" y="4316"/>
                  </a:cubicBezTo>
                  <a:cubicBezTo>
                    <a:pt x="1" y="4591"/>
                    <a:pt x="318" y="4887"/>
                    <a:pt x="424" y="4993"/>
                  </a:cubicBezTo>
                  <a:cubicBezTo>
                    <a:pt x="1249" y="5797"/>
                    <a:pt x="2433" y="6558"/>
                    <a:pt x="3956" y="6558"/>
                  </a:cubicBezTo>
                  <a:cubicBezTo>
                    <a:pt x="4717" y="6558"/>
                    <a:pt x="5457" y="6389"/>
                    <a:pt x="6134" y="6072"/>
                  </a:cubicBezTo>
                  <a:cubicBezTo>
                    <a:pt x="6874" y="5776"/>
                    <a:pt x="7424" y="5162"/>
                    <a:pt x="7636" y="4401"/>
                  </a:cubicBezTo>
                  <a:cubicBezTo>
                    <a:pt x="8101" y="2519"/>
                    <a:pt x="6388" y="150"/>
                    <a:pt x="6303" y="65"/>
                  </a:cubicBezTo>
                  <a:cubicBezTo>
                    <a:pt x="6276" y="24"/>
                    <a:pt x="6231" y="1"/>
                    <a:pt x="61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94" name="Google Shape;1194;p34"/>
            <p:cNvSpPr/>
            <p:nvPr/>
          </p:nvSpPr>
          <p:spPr>
            <a:xfrm>
              <a:off x="1061299" y="4570470"/>
              <a:ext cx="206826" cy="192325"/>
            </a:xfrm>
            <a:custGeom>
              <a:avLst/>
              <a:gdLst/>
              <a:ahLst/>
              <a:cxnLst/>
              <a:rect l="l" t="t" r="r" b="b"/>
              <a:pathLst>
                <a:path w="3152" h="2931" extrusionOk="0">
                  <a:moveTo>
                    <a:pt x="2299" y="0"/>
                  </a:moveTo>
                  <a:cubicBezTo>
                    <a:pt x="1864" y="0"/>
                    <a:pt x="1297" y="308"/>
                    <a:pt x="846" y="818"/>
                  </a:cubicBezTo>
                  <a:cubicBezTo>
                    <a:pt x="191" y="1537"/>
                    <a:pt x="0" y="2404"/>
                    <a:pt x="402" y="2764"/>
                  </a:cubicBezTo>
                  <a:cubicBezTo>
                    <a:pt x="522" y="2877"/>
                    <a:pt x="683" y="2930"/>
                    <a:pt x="867" y="2930"/>
                  </a:cubicBezTo>
                  <a:cubicBezTo>
                    <a:pt x="1300" y="2930"/>
                    <a:pt x="1860" y="2634"/>
                    <a:pt x="2306" y="2129"/>
                  </a:cubicBezTo>
                  <a:cubicBezTo>
                    <a:pt x="2961" y="1410"/>
                    <a:pt x="3152" y="522"/>
                    <a:pt x="2750" y="162"/>
                  </a:cubicBezTo>
                  <a:cubicBezTo>
                    <a:pt x="2633" y="52"/>
                    <a:pt x="2477" y="0"/>
                    <a:pt x="22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95" name="Google Shape;1195;p34"/>
            <p:cNvSpPr/>
            <p:nvPr/>
          </p:nvSpPr>
          <p:spPr>
            <a:xfrm>
              <a:off x="986365" y="3826182"/>
              <a:ext cx="184648" cy="184648"/>
            </a:xfrm>
            <a:custGeom>
              <a:avLst/>
              <a:gdLst/>
              <a:ahLst/>
              <a:cxnLst/>
              <a:rect l="l" t="t" r="r" b="b"/>
              <a:pathLst>
                <a:path w="2814" h="2814" extrusionOk="0">
                  <a:moveTo>
                    <a:pt x="1417" y="0"/>
                  </a:moveTo>
                  <a:cubicBezTo>
                    <a:pt x="635" y="0"/>
                    <a:pt x="0" y="635"/>
                    <a:pt x="0" y="1417"/>
                  </a:cubicBezTo>
                  <a:cubicBezTo>
                    <a:pt x="0" y="2179"/>
                    <a:pt x="635" y="2813"/>
                    <a:pt x="1417" y="2813"/>
                  </a:cubicBezTo>
                  <a:cubicBezTo>
                    <a:pt x="2179" y="2813"/>
                    <a:pt x="2813" y="2179"/>
                    <a:pt x="2813" y="1417"/>
                  </a:cubicBezTo>
                  <a:cubicBezTo>
                    <a:pt x="2813" y="635"/>
                    <a:pt x="2179" y="0"/>
                    <a:pt x="1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96" name="Google Shape;1196;p34"/>
            <p:cNvSpPr/>
            <p:nvPr/>
          </p:nvSpPr>
          <p:spPr>
            <a:xfrm>
              <a:off x="1408213" y="3673493"/>
              <a:ext cx="186026" cy="186026"/>
            </a:xfrm>
            <a:custGeom>
              <a:avLst/>
              <a:gdLst/>
              <a:ahLst/>
              <a:cxnLst/>
              <a:rect l="l" t="t" r="r" b="b"/>
              <a:pathLst>
                <a:path w="2835" h="2835" extrusionOk="0">
                  <a:moveTo>
                    <a:pt x="1418" y="1"/>
                  </a:moveTo>
                  <a:cubicBezTo>
                    <a:pt x="635" y="1"/>
                    <a:pt x="1" y="635"/>
                    <a:pt x="1" y="1418"/>
                  </a:cubicBezTo>
                  <a:cubicBezTo>
                    <a:pt x="1" y="2200"/>
                    <a:pt x="635" y="2835"/>
                    <a:pt x="1418" y="2835"/>
                  </a:cubicBezTo>
                  <a:cubicBezTo>
                    <a:pt x="2200" y="2835"/>
                    <a:pt x="2835" y="2200"/>
                    <a:pt x="2835" y="1418"/>
                  </a:cubicBezTo>
                  <a:cubicBezTo>
                    <a:pt x="2835" y="635"/>
                    <a:pt x="2200" y="1"/>
                    <a:pt x="14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97" name="Google Shape;1197;p34"/>
            <p:cNvSpPr/>
            <p:nvPr/>
          </p:nvSpPr>
          <p:spPr>
            <a:xfrm>
              <a:off x="1066876" y="3855316"/>
              <a:ext cx="56956" cy="55578"/>
            </a:xfrm>
            <a:custGeom>
              <a:avLst/>
              <a:gdLst/>
              <a:ahLst/>
              <a:cxnLst/>
              <a:rect l="l" t="t" r="r" b="b"/>
              <a:pathLst>
                <a:path w="868" h="847" extrusionOk="0">
                  <a:moveTo>
                    <a:pt x="444" y="0"/>
                  </a:moveTo>
                  <a:cubicBezTo>
                    <a:pt x="212" y="0"/>
                    <a:pt x="0" y="191"/>
                    <a:pt x="0" y="423"/>
                  </a:cubicBezTo>
                  <a:cubicBezTo>
                    <a:pt x="0" y="656"/>
                    <a:pt x="212" y="846"/>
                    <a:pt x="444" y="846"/>
                  </a:cubicBezTo>
                  <a:cubicBezTo>
                    <a:pt x="677" y="846"/>
                    <a:pt x="867" y="656"/>
                    <a:pt x="867" y="423"/>
                  </a:cubicBezTo>
                  <a:cubicBezTo>
                    <a:pt x="867" y="191"/>
                    <a:pt x="677" y="0"/>
                    <a:pt x="4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98" name="Google Shape;1198;p34"/>
            <p:cNvSpPr/>
            <p:nvPr/>
          </p:nvSpPr>
          <p:spPr>
            <a:xfrm>
              <a:off x="1502569" y="3698493"/>
              <a:ext cx="55578" cy="55578"/>
            </a:xfrm>
            <a:custGeom>
              <a:avLst/>
              <a:gdLst/>
              <a:ahLst/>
              <a:cxnLst/>
              <a:rect l="l" t="t" r="r" b="b"/>
              <a:pathLst>
                <a:path w="847" h="847" extrusionOk="0">
                  <a:moveTo>
                    <a:pt x="424" y="0"/>
                  </a:moveTo>
                  <a:cubicBezTo>
                    <a:pt x="191" y="0"/>
                    <a:pt x="1" y="191"/>
                    <a:pt x="1" y="423"/>
                  </a:cubicBezTo>
                  <a:cubicBezTo>
                    <a:pt x="1" y="656"/>
                    <a:pt x="191" y="846"/>
                    <a:pt x="424" y="846"/>
                  </a:cubicBezTo>
                  <a:cubicBezTo>
                    <a:pt x="657" y="846"/>
                    <a:pt x="847" y="656"/>
                    <a:pt x="847" y="423"/>
                  </a:cubicBezTo>
                  <a:cubicBezTo>
                    <a:pt x="847" y="191"/>
                    <a:pt x="657" y="0"/>
                    <a:pt x="4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99" name="Google Shape;1199;p34"/>
            <p:cNvSpPr/>
            <p:nvPr/>
          </p:nvSpPr>
          <p:spPr>
            <a:xfrm>
              <a:off x="1523436" y="3350135"/>
              <a:ext cx="717527" cy="698170"/>
            </a:xfrm>
            <a:custGeom>
              <a:avLst/>
              <a:gdLst/>
              <a:ahLst/>
              <a:cxnLst/>
              <a:rect l="l" t="t" r="r" b="b"/>
              <a:pathLst>
                <a:path w="10935" h="10640" extrusionOk="0">
                  <a:moveTo>
                    <a:pt x="6831" y="1"/>
                  </a:moveTo>
                  <a:cubicBezTo>
                    <a:pt x="6831" y="1"/>
                    <a:pt x="5266" y="868"/>
                    <a:pt x="635" y="8059"/>
                  </a:cubicBezTo>
                  <a:cubicBezTo>
                    <a:pt x="0" y="9074"/>
                    <a:pt x="571" y="10406"/>
                    <a:pt x="1756" y="10639"/>
                  </a:cubicBezTo>
                  <a:lnTo>
                    <a:pt x="10934" y="10110"/>
                  </a:lnTo>
                  <a:cubicBezTo>
                    <a:pt x="10934" y="10110"/>
                    <a:pt x="9877" y="1862"/>
                    <a:pt x="68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00" name="Google Shape;1200;p34"/>
            <p:cNvSpPr/>
            <p:nvPr/>
          </p:nvSpPr>
          <p:spPr>
            <a:xfrm>
              <a:off x="1799550" y="3322117"/>
              <a:ext cx="655125" cy="704141"/>
            </a:xfrm>
            <a:custGeom>
              <a:avLst/>
              <a:gdLst/>
              <a:ahLst/>
              <a:cxnLst/>
              <a:rect l="l" t="t" r="r" b="b"/>
              <a:pathLst>
                <a:path w="9984" h="10731" extrusionOk="0">
                  <a:moveTo>
                    <a:pt x="4320" y="1"/>
                  </a:moveTo>
                  <a:cubicBezTo>
                    <a:pt x="3956" y="1"/>
                    <a:pt x="3592" y="57"/>
                    <a:pt x="3237" y="174"/>
                  </a:cubicBezTo>
                  <a:cubicBezTo>
                    <a:pt x="1016" y="914"/>
                    <a:pt x="1" y="3854"/>
                    <a:pt x="953" y="6730"/>
                  </a:cubicBezTo>
                  <a:cubicBezTo>
                    <a:pt x="1755" y="9136"/>
                    <a:pt x="3712" y="10731"/>
                    <a:pt x="5650" y="10731"/>
                  </a:cubicBezTo>
                  <a:cubicBezTo>
                    <a:pt x="6012" y="10731"/>
                    <a:pt x="6373" y="10675"/>
                    <a:pt x="6726" y="10558"/>
                  </a:cubicBezTo>
                  <a:cubicBezTo>
                    <a:pt x="8947" y="9818"/>
                    <a:pt x="9983" y="6878"/>
                    <a:pt x="9011" y="4002"/>
                  </a:cubicBezTo>
                  <a:cubicBezTo>
                    <a:pt x="8192" y="1582"/>
                    <a:pt x="6251" y="1"/>
                    <a:pt x="4320" y="1"/>
                  </a:cubicBezTo>
                  <a:close/>
                </a:path>
              </a:pathLst>
            </a:custGeom>
            <a:solidFill>
              <a:srgbClr val="B21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01" name="Google Shape;1201;p34"/>
            <p:cNvSpPr/>
            <p:nvPr/>
          </p:nvSpPr>
          <p:spPr>
            <a:xfrm>
              <a:off x="1873106" y="3402431"/>
              <a:ext cx="505255" cy="543510"/>
            </a:xfrm>
            <a:custGeom>
              <a:avLst/>
              <a:gdLst/>
              <a:ahLst/>
              <a:cxnLst/>
              <a:rect l="l" t="t" r="r" b="b"/>
              <a:pathLst>
                <a:path w="7700" h="8283" extrusionOk="0">
                  <a:moveTo>
                    <a:pt x="3332" y="1"/>
                  </a:moveTo>
                  <a:cubicBezTo>
                    <a:pt x="3051" y="1"/>
                    <a:pt x="2771" y="44"/>
                    <a:pt x="2497" y="135"/>
                  </a:cubicBezTo>
                  <a:cubicBezTo>
                    <a:pt x="783" y="706"/>
                    <a:pt x="1" y="2969"/>
                    <a:pt x="741" y="5189"/>
                  </a:cubicBezTo>
                  <a:cubicBezTo>
                    <a:pt x="1365" y="7044"/>
                    <a:pt x="2877" y="8282"/>
                    <a:pt x="4363" y="8282"/>
                  </a:cubicBezTo>
                  <a:cubicBezTo>
                    <a:pt x="4639" y="8282"/>
                    <a:pt x="4914" y="8240"/>
                    <a:pt x="5182" y="8150"/>
                  </a:cubicBezTo>
                  <a:cubicBezTo>
                    <a:pt x="6917" y="7558"/>
                    <a:pt x="7699" y="5295"/>
                    <a:pt x="6959" y="3095"/>
                  </a:cubicBezTo>
                  <a:cubicBezTo>
                    <a:pt x="6336" y="1226"/>
                    <a:pt x="4828" y="1"/>
                    <a:pt x="3332" y="1"/>
                  </a:cubicBezTo>
                  <a:close/>
                </a:path>
              </a:pathLst>
            </a:custGeom>
            <a:solidFill>
              <a:srgbClr val="6F00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02" name="Google Shape;1202;p34"/>
            <p:cNvSpPr/>
            <p:nvPr/>
          </p:nvSpPr>
          <p:spPr>
            <a:xfrm>
              <a:off x="1909195" y="4017651"/>
              <a:ext cx="156891" cy="162206"/>
            </a:xfrm>
            <a:custGeom>
              <a:avLst/>
              <a:gdLst/>
              <a:ahLst/>
              <a:cxnLst/>
              <a:rect l="l" t="t" r="r" b="b"/>
              <a:pathLst>
                <a:path w="2391" h="2472" extrusionOk="0">
                  <a:moveTo>
                    <a:pt x="1820" y="1"/>
                  </a:moveTo>
                  <a:lnTo>
                    <a:pt x="1" y="107"/>
                  </a:lnTo>
                  <a:lnTo>
                    <a:pt x="868" y="2243"/>
                  </a:lnTo>
                  <a:cubicBezTo>
                    <a:pt x="868" y="2243"/>
                    <a:pt x="1111" y="2472"/>
                    <a:pt x="1473" y="2472"/>
                  </a:cubicBezTo>
                  <a:cubicBezTo>
                    <a:pt x="1733" y="2472"/>
                    <a:pt x="2055" y="2353"/>
                    <a:pt x="2391" y="1946"/>
                  </a:cubicBezTo>
                  <a:lnTo>
                    <a:pt x="1820" y="1"/>
                  </a:lnTo>
                  <a:close/>
                </a:path>
              </a:pathLst>
            </a:custGeom>
            <a:solidFill>
              <a:srgbClr val="910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1203" name="Google Shape;1203;p34"/>
          <p:cNvGrpSpPr/>
          <p:nvPr/>
        </p:nvGrpSpPr>
        <p:grpSpPr>
          <a:xfrm>
            <a:off x="7176825" y="2719363"/>
            <a:ext cx="1543553" cy="1722453"/>
            <a:chOff x="7176825" y="2719363"/>
            <a:chExt cx="1543553" cy="1722453"/>
          </a:xfrm>
        </p:grpSpPr>
        <p:sp>
          <p:nvSpPr>
            <p:cNvPr id="1204" name="Google Shape;1204;p34"/>
            <p:cNvSpPr/>
            <p:nvPr/>
          </p:nvSpPr>
          <p:spPr>
            <a:xfrm>
              <a:off x="7226073" y="2767630"/>
              <a:ext cx="1445057" cy="1623589"/>
            </a:xfrm>
            <a:custGeom>
              <a:avLst/>
              <a:gdLst/>
              <a:ahLst/>
              <a:cxnLst/>
              <a:rect l="l" t="t" r="r" b="b"/>
              <a:pathLst>
                <a:path w="23562" h="26473" extrusionOk="0">
                  <a:moveTo>
                    <a:pt x="7125" y="1"/>
                  </a:moveTo>
                  <a:cubicBezTo>
                    <a:pt x="6959" y="1"/>
                    <a:pt x="6795" y="38"/>
                    <a:pt x="6642" y="120"/>
                  </a:cubicBezTo>
                  <a:cubicBezTo>
                    <a:pt x="6134" y="395"/>
                    <a:pt x="5986" y="1051"/>
                    <a:pt x="6092" y="1622"/>
                  </a:cubicBezTo>
                  <a:cubicBezTo>
                    <a:pt x="6261" y="2616"/>
                    <a:pt x="7022" y="3420"/>
                    <a:pt x="7911" y="3906"/>
                  </a:cubicBezTo>
                  <a:cubicBezTo>
                    <a:pt x="8122" y="4012"/>
                    <a:pt x="8355" y="4118"/>
                    <a:pt x="8588" y="4202"/>
                  </a:cubicBezTo>
                  <a:cubicBezTo>
                    <a:pt x="8334" y="4287"/>
                    <a:pt x="8101" y="4371"/>
                    <a:pt x="7868" y="4456"/>
                  </a:cubicBezTo>
                  <a:lnTo>
                    <a:pt x="7022" y="4773"/>
                  </a:lnTo>
                  <a:cubicBezTo>
                    <a:pt x="2793" y="6423"/>
                    <a:pt x="1" y="10483"/>
                    <a:pt x="1" y="15009"/>
                  </a:cubicBezTo>
                  <a:cubicBezTo>
                    <a:pt x="1" y="19091"/>
                    <a:pt x="2771" y="22665"/>
                    <a:pt x="6748" y="23659"/>
                  </a:cubicBezTo>
                  <a:cubicBezTo>
                    <a:pt x="6536" y="23765"/>
                    <a:pt x="6346" y="23934"/>
                    <a:pt x="6198" y="24125"/>
                  </a:cubicBezTo>
                  <a:cubicBezTo>
                    <a:pt x="5655" y="24892"/>
                    <a:pt x="6370" y="25063"/>
                    <a:pt x="6997" y="25063"/>
                  </a:cubicBezTo>
                  <a:cubicBezTo>
                    <a:pt x="7078" y="25063"/>
                    <a:pt x="7158" y="25060"/>
                    <a:pt x="7234" y="25055"/>
                  </a:cubicBezTo>
                  <a:cubicBezTo>
                    <a:pt x="7890" y="24971"/>
                    <a:pt x="8524" y="24802"/>
                    <a:pt x="9137" y="24527"/>
                  </a:cubicBezTo>
                  <a:cubicBezTo>
                    <a:pt x="9307" y="24442"/>
                    <a:pt x="9518" y="24379"/>
                    <a:pt x="9708" y="24294"/>
                  </a:cubicBezTo>
                  <a:lnTo>
                    <a:pt x="9708" y="24294"/>
                  </a:lnTo>
                  <a:cubicBezTo>
                    <a:pt x="9497" y="24527"/>
                    <a:pt x="9328" y="24780"/>
                    <a:pt x="9222" y="25076"/>
                  </a:cubicBezTo>
                  <a:cubicBezTo>
                    <a:pt x="9074" y="25436"/>
                    <a:pt x="8968" y="25986"/>
                    <a:pt x="9243" y="26303"/>
                  </a:cubicBezTo>
                  <a:cubicBezTo>
                    <a:pt x="9350" y="26426"/>
                    <a:pt x="9485" y="26473"/>
                    <a:pt x="9629" y="26473"/>
                  </a:cubicBezTo>
                  <a:cubicBezTo>
                    <a:pt x="9857" y="26473"/>
                    <a:pt x="10106" y="26356"/>
                    <a:pt x="10301" y="26240"/>
                  </a:cubicBezTo>
                  <a:cubicBezTo>
                    <a:pt x="10808" y="25944"/>
                    <a:pt x="11252" y="25584"/>
                    <a:pt x="11675" y="25182"/>
                  </a:cubicBezTo>
                  <a:cubicBezTo>
                    <a:pt x="12014" y="24844"/>
                    <a:pt x="12521" y="24421"/>
                    <a:pt x="12627" y="23934"/>
                  </a:cubicBezTo>
                  <a:lnTo>
                    <a:pt x="14657" y="23934"/>
                  </a:lnTo>
                  <a:cubicBezTo>
                    <a:pt x="19564" y="23934"/>
                    <a:pt x="23561" y="19937"/>
                    <a:pt x="23561" y="15009"/>
                  </a:cubicBezTo>
                  <a:cubicBezTo>
                    <a:pt x="23561" y="10462"/>
                    <a:pt x="20812" y="6359"/>
                    <a:pt x="16603" y="4625"/>
                  </a:cubicBezTo>
                  <a:lnTo>
                    <a:pt x="16434" y="4562"/>
                  </a:lnTo>
                  <a:cubicBezTo>
                    <a:pt x="16392" y="4541"/>
                    <a:pt x="16349" y="4519"/>
                    <a:pt x="16307" y="4498"/>
                  </a:cubicBezTo>
                  <a:cubicBezTo>
                    <a:pt x="15969" y="4033"/>
                    <a:pt x="15757" y="3504"/>
                    <a:pt x="15651" y="2954"/>
                  </a:cubicBezTo>
                  <a:cubicBezTo>
                    <a:pt x="15595" y="2636"/>
                    <a:pt x="15423" y="2235"/>
                    <a:pt x="15164" y="2235"/>
                  </a:cubicBezTo>
                  <a:cubicBezTo>
                    <a:pt x="15131" y="2235"/>
                    <a:pt x="15096" y="2242"/>
                    <a:pt x="15059" y="2256"/>
                  </a:cubicBezTo>
                  <a:cubicBezTo>
                    <a:pt x="14932" y="2320"/>
                    <a:pt x="14848" y="2426"/>
                    <a:pt x="14805" y="2552"/>
                  </a:cubicBezTo>
                  <a:cubicBezTo>
                    <a:pt x="14615" y="2954"/>
                    <a:pt x="14446" y="3356"/>
                    <a:pt x="14298" y="3779"/>
                  </a:cubicBezTo>
                  <a:cubicBezTo>
                    <a:pt x="13579" y="3483"/>
                    <a:pt x="13029" y="2827"/>
                    <a:pt x="12839" y="2045"/>
                  </a:cubicBezTo>
                  <a:cubicBezTo>
                    <a:pt x="12796" y="1706"/>
                    <a:pt x="12733" y="1347"/>
                    <a:pt x="12648" y="987"/>
                  </a:cubicBezTo>
                  <a:cubicBezTo>
                    <a:pt x="12542" y="649"/>
                    <a:pt x="12246" y="395"/>
                    <a:pt x="11866" y="353"/>
                  </a:cubicBezTo>
                  <a:cubicBezTo>
                    <a:pt x="11506" y="374"/>
                    <a:pt x="11231" y="755"/>
                    <a:pt x="11147" y="1114"/>
                  </a:cubicBezTo>
                  <a:cubicBezTo>
                    <a:pt x="11104" y="1495"/>
                    <a:pt x="11083" y="1876"/>
                    <a:pt x="11083" y="2235"/>
                  </a:cubicBezTo>
                  <a:cubicBezTo>
                    <a:pt x="11083" y="2426"/>
                    <a:pt x="10999" y="2595"/>
                    <a:pt x="10872" y="2701"/>
                  </a:cubicBezTo>
                  <a:cubicBezTo>
                    <a:pt x="10787" y="2743"/>
                    <a:pt x="10681" y="2764"/>
                    <a:pt x="10597" y="2764"/>
                  </a:cubicBezTo>
                  <a:cubicBezTo>
                    <a:pt x="10026" y="2764"/>
                    <a:pt x="9539" y="2341"/>
                    <a:pt x="9201" y="1876"/>
                  </a:cubicBezTo>
                  <a:cubicBezTo>
                    <a:pt x="8862" y="1410"/>
                    <a:pt x="8609" y="882"/>
                    <a:pt x="8207" y="480"/>
                  </a:cubicBezTo>
                  <a:cubicBezTo>
                    <a:pt x="7911" y="199"/>
                    <a:pt x="7512" y="1"/>
                    <a:pt x="7125" y="1"/>
                  </a:cubicBezTo>
                  <a:close/>
                </a:path>
              </a:pathLst>
            </a:custGeom>
            <a:solidFill>
              <a:srgbClr val="DBB54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05" name="Google Shape;1205;p34"/>
            <p:cNvSpPr/>
            <p:nvPr/>
          </p:nvSpPr>
          <p:spPr>
            <a:xfrm>
              <a:off x="7176825" y="2719363"/>
              <a:ext cx="1543553" cy="1722453"/>
            </a:xfrm>
            <a:custGeom>
              <a:avLst/>
              <a:gdLst/>
              <a:ahLst/>
              <a:cxnLst/>
              <a:rect l="l" t="t" r="r" b="b"/>
              <a:pathLst>
                <a:path w="25168" h="28085" extrusionOk="0">
                  <a:moveTo>
                    <a:pt x="7895" y="1581"/>
                  </a:moveTo>
                  <a:cubicBezTo>
                    <a:pt x="8104" y="1581"/>
                    <a:pt x="8308" y="1667"/>
                    <a:pt x="8460" y="1838"/>
                  </a:cubicBezTo>
                  <a:cubicBezTo>
                    <a:pt x="8671" y="2071"/>
                    <a:pt x="8841" y="2303"/>
                    <a:pt x="9010" y="2578"/>
                  </a:cubicBezTo>
                  <a:cubicBezTo>
                    <a:pt x="9116" y="2768"/>
                    <a:pt x="9242" y="2938"/>
                    <a:pt x="9369" y="3128"/>
                  </a:cubicBezTo>
                  <a:cubicBezTo>
                    <a:pt x="9940" y="3910"/>
                    <a:pt x="10659" y="4333"/>
                    <a:pt x="11400" y="4333"/>
                  </a:cubicBezTo>
                  <a:cubicBezTo>
                    <a:pt x="11632" y="4333"/>
                    <a:pt x="11886" y="4270"/>
                    <a:pt x="12076" y="4164"/>
                  </a:cubicBezTo>
                  <a:cubicBezTo>
                    <a:pt x="12436" y="3910"/>
                    <a:pt x="12669" y="3530"/>
                    <a:pt x="12669" y="3107"/>
                  </a:cubicBezTo>
                  <a:cubicBezTo>
                    <a:pt x="12690" y="2916"/>
                    <a:pt x="12711" y="2726"/>
                    <a:pt x="12690" y="2557"/>
                  </a:cubicBezTo>
                  <a:cubicBezTo>
                    <a:pt x="12690" y="2388"/>
                    <a:pt x="12711" y="2240"/>
                    <a:pt x="12732" y="2092"/>
                  </a:cubicBezTo>
                  <a:cubicBezTo>
                    <a:pt x="12753" y="2219"/>
                    <a:pt x="12796" y="2367"/>
                    <a:pt x="12796" y="2515"/>
                  </a:cubicBezTo>
                  <a:cubicBezTo>
                    <a:pt x="12817" y="2663"/>
                    <a:pt x="12838" y="2832"/>
                    <a:pt x="12880" y="3001"/>
                  </a:cubicBezTo>
                  <a:cubicBezTo>
                    <a:pt x="13113" y="4016"/>
                    <a:pt x="13832" y="4883"/>
                    <a:pt x="14805" y="5285"/>
                  </a:cubicBezTo>
                  <a:lnTo>
                    <a:pt x="15587" y="5602"/>
                  </a:lnTo>
                  <a:lnTo>
                    <a:pt x="15841" y="4820"/>
                  </a:lnTo>
                  <a:lnTo>
                    <a:pt x="15905" y="4693"/>
                  </a:lnTo>
                  <a:cubicBezTo>
                    <a:pt x="16031" y="5053"/>
                    <a:pt x="16222" y="5391"/>
                    <a:pt x="16433" y="5729"/>
                  </a:cubicBezTo>
                  <a:lnTo>
                    <a:pt x="16581" y="5920"/>
                  </a:lnTo>
                  <a:lnTo>
                    <a:pt x="17110" y="6131"/>
                  </a:lnTo>
                  <a:cubicBezTo>
                    <a:pt x="21023" y="7739"/>
                    <a:pt x="23582" y="11567"/>
                    <a:pt x="23561" y="15796"/>
                  </a:cubicBezTo>
                  <a:cubicBezTo>
                    <a:pt x="23561" y="20259"/>
                    <a:pt x="19923" y="23897"/>
                    <a:pt x="15439" y="23897"/>
                  </a:cubicBezTo>
                  <a:lnTo>
                    <a:pt x="12796" y="23897"/>
                  </a:lnTo>
                  <a:lnTo>
                    <a:pt x="12648" y="24510"/>
                  </a:lnTo>
                  <a:cubicBezTo>
                    <a:pt x="12605" y="24743"/>
                    <a:pt x="12246" y="25081"/>
                    <a:pt x="12034" y="25292"/>
                  </a:cubicBezTo>
                  <a:lnTo>
                    <a:pt x="11907" y="25398"/>
                  </a:lnTo>
                  <a:cubicBezTo>
                    <a:pt x="11548" y="25779"/>
                    <a:pt x="11125" y="26096"/>
                    <a:pt x="10681" y="26350"/>
                  </a:cubicBezTo>
                  <a:cubicBezTo>
                    <a:pt x="10702" y="26286"/>
                    <a:pt x="10723" y="26223"/>
                    <a:pt x="10744" y="26160"/>
                  </a:cubicBezTo>
                  <a:cubicBezTo>
                    <a:pt x="10829" y="25969"/>
                    <a:pt x="10956" y="25779"/>
                    <a:pt x="11104" y="25631"/>
                  </a:cubicBezTo>
                  <a:lnTo>
                    <a:pt x="13642" y="22924"/>
                  </a:lnTo>
                  <a:lnTo>
                    <a:pt x="13642" y="22924"/>
                  </a:lnTo>
                  <a:lnTo>
                    <a:pt x="10215" y="24362"/>
                  </a:lnTo>
                  <a:lnTo>
                    <a:pt x="9919" y="24468"/>
                  </a:lnTo>
                  <a:cubicBezTo>
                    <a:pt x="9813" y="24510"/>
                    <a:pt x="9729" y="24552"/>
                    <a:pt x="9623" y="24595"/>
                  </a:cubicBezTo>
                  <a:cubicBezTo>
                    <a:pt x="9158" y="24806"/>
                    <a:pt x="8629" y="24954"/>
                    <a:pt x="8122" y="25039"/>
                  </a:cubicBezTo>
                  <a:lnTo>
                    <a:pt x="9644" y="24150"/>
                  </a:lnTo>
                  <a:lnTo>
                    <a:pt x="7741" y="23685"/>
                  </a:lnTo>
                  <a:cubicBezTo>
                    <a:pt x="4124" y="22776"/>
                    <a:pt x="1586" y="19519"/>
                    <a:pt x="1608" y="15796"/>
                  </a:cubicBezTo>
                  <a:cubicBezTo>
                    <a:pt x="1608" y="11609"/>
                    <a:pt x="4188" y="7844"/>
                    <a:pt x="8100" y="6300"/>
                  </a:cubicBezTo>
                  <a:lnTo>
                    <a:pt x="8946" y="5983"/>
                  </a:lnTo>
                  <a:cubicBezTo>
                    <a:pt x="9158" y="5899"/>
                    <a:pt x="9369" y="5835"/>
                    <a:pt x="9623" y="5750"/>
                  </a:cubicBezTo>
                  <a:lnTo>
                    <a:pt x="11844" y="5053"/>
                  </a:lnTo>
                  <a:lnTo>
                    <a:pt x="9665" y="4249"/>
                  </a:lnTo>
                  <a:cubicBezTo>
                    <a:pt x="9475" y="4164"/>
                    <a:pt x="9285" y="4080"/>
                    <a:pt x="9094" y="3974"/>
                  </a:cubicBezTo>
                  <a:cubicBezTo>
                    <a:pt x="8312" y="3572"/>
                    <a:pt x="7783" y="2938"/>
                    <a:pt x="7677" y="2261"/>
                  </a:cubicBezTo>
                  <a:cubicBezTo>
                    <a:pt x="7614" y="2028"/>
                    <a:pt x="7656" y="1774"/>
                    <a:pt x="7825" y="1584"/>
                  </a:cubicBezTo>
                  <a:cubicBezTo>
                    <a:pt x="7849" y="1582"/>
                    <a:pt x="7872" y="1581"/>
                    <a:pt x="7895" y="1581"/>
                  </a:cubicBezTo>
                  <a:close/>
                  <a:moveTo>
                    <a:pt x="7905" y="1"/>
                  </a:moveTo>
                  <a:cubicBezTo>
                    <a:pt x="7621" y="1"/>
                    <a:pt x="7335" y="64"/>
                    <a:pt x="7064" y="209"/>
                  </a:cubicBezTo>
                  <a:cubicBezTo>
                    <a:pt x="6197" y="675"/>
                    <a:pt x="5964" y="1732"/>
                    <a:pt x="6112" y="2557"/>
                  </a:cubicBezTo>
                  <a:cubicBezTo>
                    <a:pt x="6282" y="3466"/>
                    <a:pt x="6789" y="4270"/>
                    <a:pt x="7508" y="4841"/>
                  </a:cubicBezTo>
                  <a:cubicBezTo>
                    <a:pt x="3003" y="6618"/>
                    <a:pt x="21" y="10953"/>
                    <a:pt x="0" y="15818"/>
                  </a:cubicBezTo>
                  <a:cubicBezTo>
                    <a:pt x="0" y="19794"/>
                    <a:pt x="2432" y="23368"/>
                    <a:pt x="6133" y="24827"/>
                  </a:cubicBezTo>
                  <a:cubicBezTo>
                    <a:pt x="5964" y="25187"/>
                    <a:pt x="5964" y="25610"/>
                    <a:pt x="6155" y="25948"/>
                  </a:cubicBezTo>
                  <a:cubicBezTo>
                    <a:pt x="6465" y="26500"/>
                    <a:pt x="7113" y="26644"/>
                    <a:pt x="7708" y="26644"/>
                  </a:cubicBezTo>
                  <a:cubicBezTo>
                    <a:pt x="7843" y="26644"/>
                    <a:pt x="7975" y="26637"/>
                    <a:pt x="8100" y="26625"/>
                  </a:cubicBezTo>
                  <a:cubicBezTo>
                    <a:pt x="8418" y="26604"/>
                    <a:pt x="8756" y="26540"/>
                    <a:pt x="9073" y="26456"/>
                  </a:cubicBezTo>
                  <a:lnTo>
                    <a:pt x="9073" y="26456"/>
                  </a:lnTo>
                  <a:cubicBezTo>
                    <a:pt x="9052" y="26879"/>
                    <a:pt x="9179" y="27280"/>
                    <a:pt x="9454" y="27619"/>
                  </a:cubicBezTo>
                  <a:cubicBezTo>
                    <a:pt x="9687" y="27915"/>
                    <a:pt x="10046" y="28084"/>
                    <a:pt x="10427" y="28084"/>
                  </a:cubicBezTo>
                  <a:cubicBezTo>
                    <a:pt x="10808" y="28063"/>
                    <a:pt x="11188" y="27936"/>
                    <a:pt x="11505" y="27703"/>
                  </a:cubicBezTo>
                  <a:cubicBezTo>
                    <a:pt x="12055" y="27386"/>
                    <a:pt x="12584" y="26984"/>
                    <a:pt x="13049" y="26540"/>
                  </a:cubicBezTo>
                  <a:lnTo>
                    <a:pt x="13134" y="26435"/>
                  </a:lnTo>
                  <a:cubicBezTo>
                    <a:pt x="13451" y="26160"/>
                    <a:pt x="13726" y="25842"/>
                    <a:pt x="13959" y="25504"/>
                  </a:cubicBezTo>
                  <a:lnTo>
                    <a:pt x="15460" y="25504"/>
                  </a:lnTo>
                  <a:cubicBezTo>
                    <a:pt x="20811" y="25483"/>
                    <a:pt x="25147" y="21147"/>
                    <a:pt x="25168" y="15796"/>
                  </a:cubicBezTo>
                  <a:cubicBezTo>
                    <a:pt x="25168" y="10911"/>
                    <a:pt x="22228" y="6533"/>
                    <a:pt x="17723" y="4672"/>
                  </a:cubicBezTo>
                  <a:lnTo>
                    <a:pt x="17639" y="4630"/>
                  </a:lnTo>
                  <a:cubicBezTo>
                    <a:pt x="17448" y="4312"/>
                    <a:pt x="17300" y="3953"/>
                    <a:pt x="17237" y="3572"/>
                  </a:cubicBezTo>
                  <a:cubicBezTo>
                    <a:pt x="17195" y="3297"/>
                    <a:pt x="17004" y="2642"/>
                    <a:pt x="16476" y="2345"/>
                  </a:cubicBezTo>
                  <a:cubicBezTo>
                    <a:pt x="16311" y="2263"/>
                    <a:pt x="16132" y="2220"/>
                    <a:pt x="15956" y="2220"/>
                  </a:cubicBezTo>
                  <a:cubicBezTo>
                    <a:pt x="15815" y="2220"/>
                    <a:pt x="15676" y="2247"/>
                    <a:pt x="15545" y="2303"/>
                  </a:cubicBezTo>
                  <a:cubicBezTo>
                    <a:pt x="15249" y="2451"/>
                    <a:pt x="15037" y="2684"/>
                    <a:pt x="14911" y="2980"/>
                  </a:cubicBezTo>
                  <a:cubicBezTo>
                    <a:pt x="14847" y="3107"/>
                    <a:pt x="14805" y="3213"/>
                    <a:pt x="14762" y="3318"/>
                  </a:cubicBezTo>
                  <a:cubicBezTo>
                    <a:pt x="14593" y="3128"/>
                    <a:pt x="14488" y="2895"/>
                    <a:pt x="14424" y="2663"/>
                  </a:cubicBezTo>
                  <a:cubicBezTo>
                    <a:pt x="14403" y="2536"/>
                    <a:pt x="14382" y="2430"/>
                    <a:pt x="14382" y="2303"/>
                  </a:cubicBezTo>
                  <a:cubicBezTo>
                    <a:pt x="14339" y="2049"/>
                    <a:pt x="14276" y="1774"/>
                    <a:pt x="14191" y="1521"/>
                  </a:cubicBezTo>
                  <a:cubicBezTo>
                    <a:pt x="13993" y="737"/>
                    <a:pt x="13358" y="363"/>
                    <a:pt x="12721" y="363"/>
                  </a:cubicBezTo>
                  <a:cubicBezTo>
                    <a:pt x="12000" y="363"/>
                    <a:pt x="11278" y="843"/>
                    <a:pt x="11188" y="1753"/>
                  </a:cubicBezTo>
                  <a:cubicBezTo>
                    <a:pt x="11125" y="2007"/>
                    <a:pt x="11104" y="2303"/>
                    <a:pt x="11125" y="2578"/>
                  </a:cubicBezTo>
                  <a:lnTo>
                    <a:pt x="11125" y="2663"/>
                  </a:lnTo>
                  <a:cubicBezTo>
                    <a:pt x="10934" y="2536"/>
                    <a:pt x="10765" y="2367"/>
                    <a:pt x="10638" y="2197"/>
                  </a:cubicBezTo>
                  <a:cubicBezTo>
                    <a:pt x="10554" y="2049"/>
                    <a:pt x="10448" y="1901"/>
                    <a:pt x="10342" y="1732"/>
                  </a:cubicBezTo>
                  <a:cubicBezTo>
                    <a:pt x="10131" y="1373"/>
                    <a:pt x="9856" y="1013"/>
                    <a:pt x="9560" y="696"/>
                  </a:cubicBezTo>
                  <a:cubicBezTo>
                    <a:pt x="9138" y="303"/>
                    <a:pt x="8527" y="1"/>
                    <a:pt x="7905" y="1"/>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06" name="Google Shape;1206;p34"/>
            <p:cNvSpPr/>
            <p:nvPr/>
          </p:nvSpPr>
          <p:spPr>
            <a:xfrm>
              <a:off x="7593198" y="2775725"/>
              <a:ext cx="735469" cy="365097"/>
            </a:xfrm>
            <a:custGeom>
              <a:avLst/>
              <a:gdLst/>
              <a:ahLst/>
              <a:cxnLst/>
              <a:rect l="l" t="t" r="r" b="b"/>
              <a:pathLst>
                <a:path w="11992" h="5953" extrusionOk="0">
                  <a:moveTo>
                    <a:pt x="1112" y="0"/>
                  </a:moveTo>
                  <a:cubicBezTo>
                    <a:pt x="952" y="0"/>
                    <a:pt x="797" y="35"/>
                    <a:pt x="656" y="115"/>
                  </a:cubicBezTo>
                  <a:cubicBezTo>
                    <a:pt x="148" y="390"/>
                    <a:pt x="0" y="1067"/>
                    <a:pt x="106" y="1638"/>
                  </a:cubicBezTo>
                  <a:cubicBezTo>
                    <a:pt x="275" y="2632"/>
                    <a:pt x="1036" y="3436"/>
                    <a:pt x="1925" y="3901"/>
                  </a:cubicBezTo>
                  <a:cubicBezTo>
                    <a:pt x="2813" y="4387"/>
                    <a:pt x="3807" y="4578"/>
                    <a:pt x="4801" y="4747"/>
                  </a:cubicBezTo>
                  <a:lnTo>
                    <a:pt x="11992" y="5952"/>
                  </a:lnTo>
                  <a:cubicBezTo>
                    <a:pt x="10786" y="5381"/>
                    <a:pt x="9919" y="4282"/>
                    <a:pt x="9665" y="2970"/>
                  </a:cubicBezTo>
                  <a:cubicBezTo>
                    <a:pt x="9591" y="2652"/>
                    <a:pt x="9433" y="2251"/>
                    <a:pt x="9163" y="2251"/>
                  </a:cubicBezTo>
                  <a:cubicBezTo>
                    <a:pt x="9128" y="2251"/>
                    <a:pt x="9091" y="2258"/>
                    <a:pt x="9052" y="2272"/>
                  </a:cubicBezTo>
                  <a:cubicBezTo>
                    <a:pt x="8946" y="2336"/>
                    <a:pt x="8862" y="2442"/>
                    <a:pt x="8819" y="2569"/>
                  </a:cubicBezTo>
                  <a:cubicBezTo>
                    <a:pt x="8629" y="2970"/>
                    <a:pt x="8460" y="3372"/>
                    <a:pt x="8312" y="3795"/>
                  </a:cubicBezTo>
                  <a:cubicBezTo>
                    <a:pt x="7572" y="3478"/>
                    <a:pt x="7043" y="2843"/>
                    <a:pt x="6853" y="2061"/>
                  </a:cubicBezTo>
                  <a:cubicBezTo>
                    <a:pt x="6810" y="1701"/>
                    <a:pt x="6747" y="1363"/>
                    <a:pt x="6662" y="1003"/>
                  </a:cubicBezTo>
                  <a:cubicBezTo>
                    <a:pt x="6556" y="644"/>
                    <a:pt x="6260" y="390"/>
                    <a:pt x="5880" y="369"/>
                  </a:cubicBezTo>
                  <a:cubicBezTo>
                    <a:pt x="5499" y="390"/>
                    <a:pt x="5245" y="750"/>
                    <a:pt x="5161" y="1130"/>
                  </a:cubicBezTo>
                  <a:cubicBezTo>
                    <a:pt x="5118" y="1490"/>
                    <a:pt x="5097" y="1871"/>
                    <a:pt x="5097" y="2251"/>
                  </a:cubicBezTo>
                  <a:cubicBezTo>
                    <a:pt x="5097" y="2420"/>
                    <a:pt x="5013" y="2590"/>
                    <a:pt x="4886" y="2717"/>
                  </a:cubicBezTo>
                  <a:cubicBezTo>
                    <a:pt x="4824" y="2748"/>
                    <a:pt x="4750" y="2767"/>
                    <a:pt x="4682" y="2767"/>
                  </a:cubicBezTo>
                  <a:cubicBezTo>
                    <a:pt x="4658" y="2767"/>
                    <a:pt x="4633" y="2765"/>
                    <a:pt x="4611" y="2759"/>
                  </a:cubicBezTo>
                  <a:cubicBezTo>
                    <a:pt x="4040" y="2759"/>
                    <a:pt x="3553" y="2336"/>
                    <a:pt x="3215" y="1892"/>
                  </a:cubicBezTo>
                  <a:cubicBezTo>
                    <a:pt x="2876" y="1426"/>
                    <a:pt x="2623" y="898"/>
                    <a:pt x="2200" y="496"/>
                  </a:cubicBezTo>
                  <a:cubicBezTo>
                    <a:pt x="1914" y="211"/>
                    <a:pt x="1502" y="0"/>
                    <a:pt x="1112" y="0"/>
                  </a:cubicBezTo>
                  <a:close/>
                </a:path>
              </a:pathLst>
            </a:custGeom>
            <a:solidFill>
              <a:srgbClr val="CE5959"/>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07" name="Google Shape;1207;p34"/>
            <p:cNvSpPr/>
            <p:nvPr/>
          </p:nvSpPr>
          <p:spPr>
            <a:xfrm>
              <a:off x="7226073" y="3001299"/>
              <a:ext cx="1445057" cy="1242055"/>
            </a:xfrm>
            <a:custGeom>
              <a:avLst/>
              <a:gdLst/>
              <a:ahLst/>
              <a:cxnLst/>
              <a:rect l="l" t="t" r="r" b="b"/>
              <a:pathLst>
                <a:path w="23562" h="20252" extrusionOk="0">
                  <a:moveTo>
                    <a:pt x="12022" y="0"/>
                  </a:moveTo>
                  <a:cubicBezTo>
                    <a:pt x="10608" y="0"/>
                    <a:pt x="9193" y="259"/>
                    <a:pt x="7847" y="773"/>
                  </a:cubicBezTo>
                  <a:lnTo>
                    <a:pt x="7022" y="1111"/>
                  </a:lnTo>
                  <a:cubicBezTo>
                    <a:pt x="2793" y="2740"/>
                    <a:pt x="1" y="6800"/>
                    <a:pt x="1" y="11347"/>
                  </a:cubicBezTo>
                  <a:cubicBezTo>
                    <a:pt x="1" y="16254"/>
                    <a:pt x="3977" y="20251"/>
                    <a:pt x="8905" y="20251"/>
                  </a:cubicBezTo>
                  <a:lnTo>
                    <a:pt x="14657" y="20251"/>
                  </a:lnTo>
                  <a:cubicBezTo>
                    <a:pt x="19564" y="20251"/>
                    <a:pt x="23561" y="16254"/>
                    <a:pt x="23561" y="11347"/>
                  </a:cubicBezTo>
                  <a:cubicBezTo>
                    <a:pt x="23561" y="6779"/>
                    <a:pt x="20812" y="2676"/>
                    <a:pt x="16603" y="942"/>
                  </a:cubicBezTo>
                  <a:lnTo>
                    <a:pt x="16434" y="879"/>
                  </a:lnTo>
                  <a:cubicBezTo>
                    <a:pt x="15020" y="291"/>
                    <a:pt x="13521" y="0"/>
                    <a:pt x="12022" y="0"/>
                  </a:cubicBezTo>
                  <a:close/>
                </a:path>
              </a:pathLst>
            </a:custGeom>
            <a:solidFill>
              <a:srgbClr val="F1CD5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08" name="Google Shape;1208;p34"/>
            <p:cNvSpPr/>
            <p:nvPr/>
          </p:nvSpPr>
          <p:spPr>
            <a:xfrm>
              <a:off x="7777373" y="3413133"/>
              <a:ext cx="186811" cy="245197"/>
            </a:xfrm>
            <a:custGeom>
              <a:avLst/>
              <a:gdLst/>
              <a:ahLst/>
              <a:cxnLst/>
              <a:rect l="l" t="t" r="r" b="b"/>
              <a:pathLst>
                <a:path w="3046" h="3998" extrusionOk="0">
                  <a:moveTo>
                    <a:pt x="1523" y="1"/>
                  </a:moveTo>
                  <a:cubicBezTo>
                    <a:pt x="677" y="1"/>
                    <a:pt x="0" y="678"/>
                    <a:pt x="0" y="1524"/>
                  </a:cubicBezTo>
                  <a:cubicBezTo>
                    <a:pt x="0" y="2369"/>
                    <a:pt x="677" y="3998"/>
                    <a:pt x="1523" y="3998"/>
                  </a:cubicBezTo>
                  <a:cubicBezTo>
                    <a:pt x="2369" y="3998"/>
                    <a:pt x="3046" y="2369"/>
                    <a:pt x="3046" y="1524"/>
                  </a:cubicBezTo>
                  <a:cubicBezTo>
                    <a:pt x="3046" y="678"/>
                    <a:pt x="2369" y="1"/>
                    <a:pt x="1523" y="1"/>
                  </a:cubicBezTo>
                  <a:close/>
                </a:path>
              </a:pathLst>
            </a:custGeom>
            <a:solidFill>
              <a:srgbClr val="DB8D43"/>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09" name="Google Shape;1209;p34"/>
            <p:cNvSpPr/>
            <p:nvPr/>
          </p:nvSpPr>
          <p:spPr>
            <a:xfrm>
              <a:off x="7777373" y="3409270"/>
              <a:ext cx="186811" cy="190736"/>
            </a:xfrm>
            <a:custGeom>
              <a:avLst/>
              <a:gdLst/>
              <a:ahLst/>
              <a:cxnLst/>
              <a:rect l="l" t="t" r="r" b="b"/>
              <a:pathLst>
                <a:path w="3046" h="3110" extrusionOk="0">
                  <a:moveTo>
                    <a:pt x="1523" y="0"/>
                  </a:moveTo>
                  <a:cubicBezTo>
                    <a:pt x="677" y="0"/>
                    <a:pt x="0" y="719"/>
                    <a:pt x="0" y="1333"/>
                  </a:cubicBezTo>
                  <a:cubicBezTo>
                    <a:pt x="0" y="1925"/>
                    <a:pt x="677" y="3109"/>
                    <a:pt x="1523" y="3109"/>
                  </a:cubicBezTo>
                  <a:cubicBezTo>
                    <a:pt x="2369" y="3109"/>
                    <a:pt x="3046" y="1925"/>
                    <a:pt x="3046" y="1333"/>
                  </a:cubicBezTo>
                  <a:cubicBezTo>
                    <a:pt x="3046" y="719"/>
                    <a:pt x="2369" y="0"/>
                    <a:pt x="1523" y="0"/>
                  </a:cubicBezTo>
                  <a:close/>
                </a:path>
              </a:pathLst>
            </a:custGeom>
            <a:solidFill>
              <a:srgbClr val="E79A4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10" name="Google Shape;1210;p34"/>
            <p:cNvSpPr/>
            <p:nvPr/>
          </p:nvSpPr>
          <p:spPr>
            <a:xfrm>
              <a:off x="7543888" y="3274342"/>
              <a:ext cx="217967" cy="219316"/>
            </a:xfrm>
            <a:custGeom>
              <a:avLst/>
              <a:gdLst/>
              <a:ahLst/>
              <a:cxnLst/>
              <a:rect l="l" t="t" r="r" b="b"/>
              <a:pathLst>
                <a:path w="3554" h="3576" extrusionOk="0">
                  <a:moveTo>
                    <a:pt x="1777" y="1"/>
                  </a:moveTo>
                  <a:cubicBezTo>
                    <a:pt x="804" y="1"/>
                    <a:pt x="0" y="804"/>
                    <a:pt x="0" y="1798"/>
                  </a:cubicBezTo>
                  <a:cubicBezTo>
                    <a:pt x="0" y="2771"/>
                    <a:pt x="804" y="3575"/>
                    <a:pt x="1777" y="3575"/>
                  </a:cubicBezTo>
                  <a:cubicBezTo>
                    <a:pt x="2771" y="3575"/>
                    <a:pt x="3554" y="2771"/>
                    <a:pt x="3554" y="1798"/>
                  </a:cubicBezTo>
                  <a:cubicBezTo>
                    <a:pt x="3554" y="804"/>
                    <a:pt x="2771" y="1"/>
                    <a:pt x="1777" y="1"/>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11" name="Google Shape;1211;p34"/>
            <p:cNvSpPr/>
            <p:nvPr/>
          </p:nvSpPr>
          <p:spPr>
            <a:xfrm>
              <a:off x="8019935" y="3274342"/>
              <a:ext cx="219255" cy="219316"/>
            </a:xfrm>
            <a:custGeom>
              <a:avLst/>
              <a:gdLst/>
              <a:ahLst/>
              <a:cxnLst/>
              <a:rect l="l" t="t" r="r" b="b"/>
              <a:pathLst>
                <a:path w="3575" h="3576" extrusionOk="0">
                  <a:moveTo>
                    <a:pt x="1777" y="1"/>
                  </a:moveTo>
                  <a:cubicBezTo>
                    <a:pt x="804" y="1"/>
                    <a:pt x="0" y="804"/>
                    <a:pt x="0" y="1798"/>
                  </a:cubicBezTo>
                  <a:cubicBezTo>
                    <a:pt x="0" y="2771"/>
                    <a:pt x="804" y="3575"/>
                    <a:pt x="1777" y="3575"/>
                  </a:cubicBezTo>
                  <a:cubicBezTo>
                    <a:pt x="2771" y="3575"/>
                    <a:pt x="3575" y="2771"/>
                    <a:pt x="3575" y="1798"/>
                  </a:cubicBezTo>
                  <a:cubicBezTo>
                    <a:pt x="3575" y="804"/>
                    <a:pt x="2771" y="1"/>
                    <a:pt x="1777" y="1"/>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12" name="Google Shape;1212;p34"/>
            <p:cNvSpPr/>
            <p:nvPr/>
          </p:nvSpPr>
          <p:spPr>
            <a:xfrm>
              <a:off x="7471273" y="3274342"/>
              <a:ext cx="190736" cy="49371"/>
            </a:xfrm>
            <a:custGeom>
              <a:avLst/>
              <a:gdLst/>
              <a:ahLst/>
              <a:cxnLst/>
              <a:rect l="l" t="t" r="r" b="b"/>
              <a:pathLst>
                <a:path w="3110" h="805" extrusionOk="0">
                  <a:moveTo>
                    <a:pt x="402" y="1"/>
                  </a:moveTo>
                  <a:cubicBezTo>
                    <a:pt x="169" y="1"/>
                    <a:pt x="0" y="191"/>
                    <a:pt x="0" y="403"/>
                  </a:cubicBezTo>
                  <a:cubicBezTo>
                    <a:pt x="0" y="614"/>
                    <a:pt x="169" y="804"/>
                    <a:pt x="402" y="804"/>
                  </a:cubicBezTo>
                  <a:lnTo>
                    <a:pt x="2707" y="804"/>
                  </a:lnTo>
                  <a:cubicBezTo>
                    <a:pt x="2940" y="804"/>
                    <a:pt x="3109" y="614"/>
                    <a:pt x="3109" y="403"/>
                  </a:cubicBezTo>
                  <a:cubicBezTo>
                    <a:pt x="3109" y="191"/>
                    <a:pt x="2940" y="1"/>
                    <a:pt x="2707" y="1"/>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13" name="Google Shape;1213;p34"/>
            <p:cNvSpPr/>
            <p:nvPr/>
          </p:nvSpPr>
          <p:spPr>
            <a:xfrm>
              <a:off x="7957685" y="3274342"/>
              <a:ext cx="192024" cy="49371"/>
            </a:xfrm>
            <a:custGeom>
              <a:avLst/>
              <a:gdLst/>
              <a:ahLst/>
              <a:cxnLst/>
              <a:rect l="l" t="t" r="r" b="b"/>
              <a:pathLst>
                <a:path w="3131" h="805" extrusionOk="0">
                  <a:moveTo>
                    <a:pt x="402" y="1"/>
                  </a:moveTo>
                  <a:cubicBezTo>
                    <a:pt x="190" y="1"/>
                    <a:pt x="0" y="191"/>
                    <a:pt x="0" y="403"/>
                  </a:cubicBezTo>
                  <a:cubicBezTo>
                    <a:pt x="0" y="614"/>
                    <a:pt x="190" y="804"/>
                    <a:pt x="402" y="804"/>
                  </a:cubicBezTo>
                  <a:lnTo>
                    <a:pt x="2728" y="804"/>
                  </a:lnTo>
                  <a:cubicBezTo>
                    <a:pt x="2961" y="804"/>
                    <a:pt x="3130" y="614"/>
                    <a:pt x="3130" y="403"/>
                  </a:cubicBezTo>
                  <a:cubicBezTo>
                    <a:pt x="3130" y="191"/>
                    <a:pt x="2961" y="1"/>
                    <a:pt x="2728" y="1"/>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14" name="Google Shape;1214;p34"/>
            <p:cNvSpPr/>
            <p:nvPr/>
          </p:nvSpPr>
          <p:spPr>
            <a:xfrm>
              <a:off x="7669677" y="3336593"/>
              <a:ext cx="50659" cy="50659"/>
            </a:xfrm>
            <a:custGeom>
              <a:avLst/>
              <a:gdLst/>
              <a:ahLst/>
              <a:cxnLst/>
              <a:rect l="l" t="t" r="r" b="b"/>
              <a:pathLst>
                <a:path w="826" h="826" extrusionOk="0">
                  <a:moveTo>
                    <a:pt x="424" y="1"/>
                  </a:moveTo>
                  <a:cubicBezTo>
                    <a:pt x="191" y="1"/>
                    <a:pt x="1" y="191"/>
                    <a:pt x="1" y="424"/>
                  </a:cubicBezTo>
                  <a:cubicBezTo>
                    <a:pt x="1" y="657"/>
                    <a:pt x="191" y="826"/>
                    <a:pt x="424" y="826"/>
                  </a:cubicBezTo>
                  <a:cubicBezTo>
                    <a:pt x="635" y="826"/>
                    <a:pt x="826" y="657"/>
                    <a:pt x="826" y="424"/>
                  </a:cubicBezTo>
                  <a:cubicBezTo>
                    <a:pt x="826" y="191"/>
                    <a:pt x="635" y="1"/>
                    <a:pt x="424" y="1"/>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15" name="Google Shape;1215;p34"/>
            <p:cNvSpPr/>
            <p:nvPr/>
          </p:nvSpPr>
          <p:spPr>
            <a:xfrm>
              <a:off x="8158726" y="3336593"/>
              <a:ext cx="51947" cy="50659"/>
            </a:xfrm>
            <a:custGeom>
              <a:avLst/>
              <a:gdLst/>
              <a:ahLst/>
              <a:cxnLst/>
              <a:rect l="l" t="t" r="r" b="b"/>
              <a:pathLst>
                <a:path w="847" h="826" extrusionOk="0">
                  <a:moveTo>
                    <a:pt x="423" y="1"/>
                  </a:moveTo>
                  <a:cubicBezTo>
                    <a:pt x="191" y="1"/>
                    <a:pt x="0" y="191"/>
                    <a:pt x="0" y="424"/>
                  </a:cubicBezTo>
                  <a:cubicBezTo>
                    <a:pt x="0" y="657"/>
                    <a:pt x="191" y="826"/>
                    <a:pt x="423" y="826"/>
                  </a:cubicBezTo>
                  <a:cubicBezTo>
                    <a:pt x="656" y="826"/>
                    <a:pt x="846" y="657"/>
                    <a:pt x="846" y="424"/>
                  </a:cubicBezTo>
                  <a:cubicBezTo>
                    <a:pt x="846" y="191"/>
                    <a:pt x="656" y="1"/>
                    <a:pt x="423" y="1"/>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16" name="Google Shape;1216;p34"/>
            <p:cNvSpPr/>
            <p:nvPr/>
          </p:nvSpPr>
          <p:spPr>
            <a:xfrm>
              <a:off x="7610063" y="3725674"/>
              <a:ext cx="234833" cy="191288"/>
            </a:xfrm>
            <a:custGeom>
              <a:avLst/>
              <a:gdLst/>
              <a:ahLst/>
              <a:cxnLst/>
              <a:rect l="l" t="t" r="r" b="b"/>
              <a:pathLst>
                <a:path w="3829" h="3119" extrusionOk="0">
                  <a:moveTo>
                    <a:pt x="2771" y="1"/>
                  </a:moveTo>
                  <a:cubicBezTo>
                    <a:pt x="2636" y="1"/>
                    <a:pt x="2504" y="112"/>
                    <a:pt x="2559" y="277"/>
                  </a:cubicBezTo>
                  <a:cubicBezTo>
                    <a:pt x="2707" y="594"/>
                    <a:pt x="2855" y="911"/>
                    <a:pt x="3046" y="1228"/>
                  </a:cubicBezTo>
                  <a:cubicBezTo>
                    <a:pt x="3172" y="1503"/>
                    <a:pt x="3405" y="2159"/>
                    <a:pt x="3130" y="2455"/>
                  </a:cubicBezTo>
                  <a:lnTo>
                    <a:pt x="2369" y="2667"/>
                  </a:lnTo>
                  <a:cubicBezTo>
                    <a:pt x="2242" y="2624"/>
                    <a:pt x="2115" y="2582"/>
                    <a:pt x="2009" y="2519"/>
                  </a:cubicBezTo>
                  <a:cubicBezTo>
                    <a:pt x="1184" y="2159"/>
                    <a:pt x="487" y="1546"/>
                    <a:pt x="21" y="784"/>
                  </a:cubicBezTo>
                  <a:lnTo>
                    <a:pt x="0" y="784"/>
                  </a:lnTo>
                  <a:cubicBezTo>
                    <a:pt x="364" y="1816"/>
                    <a:pt x="1386" y="3119"/>
                    <a:pt x="2604" y="3119"/>
                  </a:cubicBezTo>
                  <a:cubicBezTo>
                    <a:pt x="2659" y="3119"/>
                    <a:pt x="2715" y="3116"/>
                    <a:pt x="2771" y="3111"/>
                  </a:cubicBezTo>
                  <a:cubicBezTo>
                    <a:pt x="3236" y="3047"/>
                    <a:pt x="3617" y="2688"/>
                    <a:pt x="3680" y="2222"/>
                  </a:cubicBezTo>
                  <a:cubicBezTo>
                    <a:pt x="3828" y="1461"/>
                    <a:pt x="3321" y="700"/>
                    <a:pt x="2961" y="107"/>
                  </a:cubicBezTo>
                  <a:cubicBezTo>
                    <a:pt x="2916" y="33"/>
                    <a:pt x="2843" y="1"/>
                    <a:pt x="2771" y="1"/>
                  </a:cubicBezTo>
                  <a:close/>
                </a:path>
              </a:pathLst>
            </a:custGeom>
            <a:solidFill>
              <a:srgbClr val="DBB54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17" name="Google Shape;1217;p34"/>
            <p:cNvSpPr/>
            <p:nvPr/>
          </p:nvSpPr>
          <p:spPr>
            <a:xfrm>
              <a:off x="7756582" y="3699792"/>
              <a:ext cx="227105" cy="205026"/>
            </a:xfrm>
            <a:custGeom>
              <a:avLst/>
              <a:gdLst/>
              <a:ahLst/>
              <a:cxnLst/>
              <a:rect l="l" t="t" r="r" b="b"/>
              <a:pathLst>
                <a:path w="3703" h="3343" extrusionOk="0">
                  <a:moveTo>
                    <a:pt x="3004" y="1"/>
                  </a:moveTo>
                  <a:cubicBezTo>
                    <a:pt x="2158" y="233"/>
                    <a:pt x="1481" y="783"/>
                    <a:pt x="805" y="1354"/>
                  </a:cubicBezTo>
                  <a:cubicBezTo>
                    <a:pt x="635" y="1481"/>
                    <a:pt x="487" y="1629"/>
                    <a:pt x="360" y="1798"/>
                  </a:cubicBezTo>
                  <a:cubicBezTo>
                    <a:pt x="191" y="1989"/>
                    <a:pt x="86" y="2243"/>
                    <a:pt x="43" y="2518"/>
                  </a:cubicBezTo>
                  <a:cubicBezTo>
                    <a:pt x="1" y="2814"/>
                    <a:pt x="86" y="3173"/>
                    <a:pt x="360" y="3300"/>
                  </a:cubicBezTo>
                  <a:cubicBezTo>
                    <a:pt x="466" y="3342"/>
                    <a:pt x="593" y="3342"/>
                    <a:pt x="699" y="3342"/>
                  </a:cubicBezTo>
                  <a:cubicBezTo>
                    <a:pt x="1778" y="3300"/>
                    <a:pt x="2835" y="2919"/>
                    <a:pt x="3702" y="2264"/>
                  </a:cubicBezTo>
                  <a:lnTo>
                    <a:pt x="3004" y="1"/>
                  </a:lnTo>
                  <a:close/>
                </a:path>
              </a:pathLst>
            </a:custGeom>
            <a:solidFill>
              <a:srgbClr val="F1CD5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18" name="Google Shape;1218;p34"/>
            <p:cNvSpPr/>
            <p:nvPr/>
          </p:nvSpPr>
          <p:spPr>
            <a:xfrm>
              <a:off x="7729351" y="3697216"/>
              <a:ext cx="280217" cy="225878"/>
            </a:xfrm>
            <a:custGeom>
              <a:avLst/>
              <a:gdLst/>
              <a:ahLst/>
              <a:cxnLst/>
              <a:rect l="l" t="t" r="r" b="b"/>
              <a:pathLst>
                <a:path w="4569" h="3683" extrusionOk="0">
                  <a:moveTo>
                    <a:pt x="3427" y="0"/>
                  </a:moveTo>
                  <a:cubicBezTo>
                    <a:pt x="2496" y="149"/>
                    <a:pt x="1820" y="635"/>
                    <a:pt x="1079" y="1206"/>
                  </a:cubicBezTo>
                  <a:cubicBezTo>
                    <a:pt x="530" y="1650"/>
                    <a:pt x="1" y="2348"/>
                    <a:pt x="255" y="3088"/>
                  </a:cubicBezTo>
                  <a:cubicBezTo>
                    <a:pt x="418" y="3566"/>
                    <a:pt x="784" y="3682"/>
                    <a:pt x="1188" y="3682"/>
                  </a:cubicBezTo>
                  <a:cubicBezTo>
                    <a:pt x="1410" y="3682"/>
                    <a:pt x="1644" y="3647"/>
                    <a:pt x="1862" y="3617"/>
                  </a:cubicBezTo>
                  <a:cubicBezTo>
                    <a:pt x="2793" y="3490"/>
                    <a:pt x="3639" y="3109"/>
                    <a:pt x="4358" y="2517"/>
                  </a:cubicBezTo>
                  <a:cubicBezTo>
                    <a:pt x="4568" y="2324"/>
                    <a:pt x="4370" y="1985"/>
                    <a:pt x="4128" y="1985"/>
                  </a:cubicBezTo>
                  <a:cubicBezTo>
                    <a:pt x="4078" y="1985"/>
                    <a:pt x="4027" y="1999"/>
                    <a:pt x="3977" y="2031"/>
                  </a:cubicBezTo>
                  <a:cubicBezTo>
                    <a:pt x="3490" y="2369"/>
                    <a:pt x="2962" y="2644"/>
                    <a:pt x="2412" y="2856"/>
                  </a:cubicBezTo>
                  <a:cubicBezTo>
                    <a:pt x="2171" y="2939"/>
                    <a:pt x="1712" y="3080"/>
                    <a:pt x="1338" y="3080"/>
                  </a:cubicBezTo>
                  <a:cubicBezTo>
                    <a:pt x="958" y="3080"/>
                    <a:pt x="666" y="2934"/>
                    <a:pt x="783" y="2433"/>
                  </a:cubicBezTo>
                  <a:cubicBezTo>
                    <a:pt x="931" y="1883"/>
                    <a:pt x="1545" y="1439"/>
                    <a:pt x="1968" y="1100"/>
                  </a:cubicBezTo>
                  <a:cubicBezTo>
                    <a:pt x="2412" y="698"/>
                    <a:pt x="2919" y="360"/>
                    <a:pt x="3469" y="85"/>
                  </a:cubicBezTo>
                  <a:cubicBezTo>
                    <a:pt x="3533" y="64"/>
                    <a:pt x="3490" y="0"/>
                    <a:pt x="3427" y="0"/>
                  </a:cubicBezTo>
                  <a:close/>
                </a:path>
              </a:pathLst>
            </a:custGeom>
            <a:solidFill>
              <a:srgbClr val="DBB54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19" name="Google Shape;1219;p34"/>
            <p:cNvSpPr/>
            <p:nvPr/>
          </p:nvSpPr>
          <p:spPr>
            <a:xfrm>
              <a:off x="7611351" y="4194791"/>
              <a:ext cx="247773" cy="103218"/>
            </a:xfrm>
            <a:custGeom>
              <a:avLst/>
              <a:gdLst/>
              <a:ahLst/>
              <a:cxnLst/>
              <a:rect l="l" t="t" r="r" b="b"/>
              <a:pathLst>
                <a:path w="4040" h="1683" extrusionOk="0">
                  <a:moveTo>
                    <a:pt x="3584" y="0"/>
                  </a:moveTo>
                  <a:cubicBezTo>
                    <a:pt x="3517" y="0"/>
                    <a:pt x="3451" y="11"/>
                    <a:pt x="3384" y="30"/>
                  </a:cubicBezTo>
                  <a:lnTo>
                    <a:pt x="3067" y="136"/>
                  </a:lnTo>
                  <a:cubicBezTo>
                    <a:pt x="2306" y="220"/>
                    <a:pt x="1544" y="411"/>
                    <a:pt x="825" y="686"/>
                  </a:cubicBezTo>
                  <a:cubicBezTo>
                    <a:pt x="635" y="770"/>
                    <a:pt x="444" y="855"/>
                    <a:pt x="296" y="982"/>
                  </a:cubicBezTo>
                  <a:cubicBezTo>
                    <a:pt x="127" y="1109"/>
                    <a:pt x="21" y="1299"/>
                    <a:pt x="0" y="1510"/>
                  </a:cubicBezTo>
                  <a:cubicBezTo>
                    <a:pt x="0" y="1553"/>
                    <a:pt x="21" y="1595"/>
                    <a:pt x="43" y="1616"/>
                  </a:cubicBezTo>
                  <a:cubicBezTo>
                    <a:pt x="64" y="1637"/>
                    <a:pt x="106" y="1658"/>
                    <a:pt x="127" y="1658"/>
                  </a:cubicBezTo>
                  <a:cubicBezTo>
                    <a:pt x="271" y="1675"/>
                    <a:pt x="415" y="1683"/>
                    <a:pt x="558" y="1683"/>
                  </a:cubicBezTo>
                  <a:cubicBezTo>
                    <a:pt x="1694" y="1683"/>
                    <a:pt x="2790" y="1188"/>
                    <a:pt x="3786" y="643"/>
                  </a:cubicBezTo>
                  <a:cubicBezTo>
                    <a:pt x="3892" y="601"/>
                    <a:pt x="3955" y="516"/>
                    <a:pt x="4019" y="411"/>
                  </a:cubicBezTo>
                  <a:cubicBezTo>
                    <a:pt x="4040" y="263"/>
                    <a:pt x="3976" y="93"/>
                    <a:pt x="3828" y="51"/>
                  </a:cubicBezTo>
                  <a:cubicBezTo>
                    <a:pt x="3747" y="16"/>
                    <a:pt x="3665" y="0"/>
                    <a:pt x="3584" y="0"/>
                  </a:cubicBezTo>
                  <a:close/>
                </a:path>
              </a:pathLst>
            </a:custGeom>
            <a:solidFill>
              <a:srgbClr val="F1CD5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20" name="Google Shape;1220;p34"/>
            <p:cNvSpPr/>
            <p:nvPr/>
          </p:nvSpPr>
          <p:spPr>
            <a:xfrm>
              <a:off x="7574124" y="4179642"/>
              <a:ext cx="316524" cy="133393"/>
            </a:xfrm>
            <a:custGeom>
              <a:avLst/>
              <a:gdLst/>
              <a:ahLst/>
              <a:cxnLst/>
              <a:rect l="l" t="t" r="r" b="b"/>
              <a:pathLst>
                <a:path w="5161" h="2175" extrusionOk="0">
                  <a:moveTo>
                    <a:pt x="4250" y="0"/>
                  </a:moveTo>
                  <a:cubicBezTo>
                    <a:pt x="4136" y="0"/>
                    <a:pt x="4018" y="27"/>
                    <a:pt x="3907" y="87"/>
                  </a:cubicBezTo>
                  <a:cubicBezTo>
                    <a:pt x="3758" y="192"/>
                    <a:pt x="3780" y="404"/>
                    <a:pt x="3949" y="446"/>
                  </a:cubicBezTo>
                  <a:cubicBezTo>
                    <a:pt x="4647" y="658"/>
                    <a:pt x="3547" y="1017"/>
                    <a:pt x="3251" y="1123"/>
                  </a:cubicBezTo>
                  <a:cubicBezTo>
                    <a:pt x="2659" y="1398"/>
                    <a:pt x="2045" y="1567"/>
                    <a:pt x="1411" y="1631"/>
                  </a:cubicBezTo>
                  <a:cubicBezTo>
                    <a:pt x="1362" y="1634"/>
                    <a:pt x="1319" y="1635"/>
                    <a:pt x="1281" y="1635"/>
                  </a:cubicBezTo>
                  <a:cubicBezTo>
                    <a:pt x="543" y="1635"/>
                    <a:pt x="1743" y="1075"/>
                    <a:pt x="2024" y="975"/>
                  </a:cubicBezTo>
                  <a:cubicBezTo>
                    <a:pt x="2574" y="763"/>
                    <a:pt x="3145" y="658"/>
                    <a:pt x="3695" y="467"/>
                  </a:cubicBezTo>
                  <a:cubicBezTo>
                    <a:pt x="3822" y="425"/>
                    <a:pt x="3780" y="256"/>
                    <a:pt x="3674" y="256"/>
                  </a:cubicBezTo>
                  <a:cubicBezTo>
                    <a:pt x="3602" y="252"/>
                    <a:pt x="3526" y="251"/>
                    <a:pt x="3445" y="251"/>
                  </a:cubicBezTo>
                  <a:cubicBezTo>
                    <a:pt x="2508" y="251"/>
                    <a:pt x="1049" y="490"/>
                    <a:pt x="523" y="1250"/>
                  </a:cubicBezTo>
                  <a:cubicBezTo>
                    <a:pt x="1" y="1988"/>
                    <a:pt x="643" y="2174"/>
                    <a:pt x="1237" y="2174"/>
                  </a:cubicBezTo>
                  <a:cubicBezTo>
                    <a:pt x="1341" y="2174"/>
                    <a:pt x="1443" y="2169"/>
                    <a:pt x="1538" y="2159"/>
                  </a:cubicBezTo>
                  <a:cubicBezTo>
                    <a:pt x="2215" y="2096"/>
                    <a:pt x="2849" y="1927"/>
                    <a:pt x="3462" y="1631"/>
                  </a:cubicBezTo>
                  <a:cubicBezTo>
                    <a:pt x="3843" y="1482"/>
                    <a:pt x="4435" y="1292"/>
                    <a:pt x="4731" y="975"/>
                  </a:cubicBezTo>
                  <a:cubicBezTo>
                    <a:pt x="5160" y="494"/>
                    <a:pt x="4740" y="0"/>
                    <a:pt x="4250" y="0"/>
                  </a:cubicBezTo>
                  <a:close/>
                </a:path>
              </a:pathLst>
            </a:custGeom>
            <a:solidFill>
              <a:srgbClr val="DBB54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21" name="Google Shape;1221;p34"/>
            <p:cNvSpPr/>
            <p:nvPr/>
          </p:nvSpPr>
          <p:spPr>
            <a:xfrm>
              <a:off x="7796815" y="4200004"/>
              <a:ext cx="190736" cy="183867"/>
            </a:xfrm>
            <a:custGeom>
              <a:avLst/>
              <a:gdLst/>
              <a:ahLst/>
              <a:cxnLst/>
              <a:rect l="l" t="t" r="r" b="b"/>
              <a:pathLst>
                <a:path w="3110" h="2998" extrusionOk="0">
                  <a:moveTo>
                    <a:pt x="2591" y="0"/>
                  </a:moveTo>
                  <a:cubicBezTo>
                    <a:pt x="2560" y="0"/>
                    <a:pt x="2528" y="3"/>
                    <a:pt x="2496" y="8"/>
                  </a:cubicBezTo>
                  <a:cubicBezTo>
                    <a:pt x="2242" y="30"/>
                    <a:pt x="2010" y="72"/>
                    <a:pt x="1777" y="114"/>
                  </a:cubicBezTo>
                  <a:lnTo>
                    <a:pt x="2285" y="114"/>
                  </a:lnTo>
                  <a:cubicBezTo>
                    <a:pt x="1544" y="326"/>
                    <a:pt x="910" y="770"/>
                    <a:pt x="466" y="1383"/>
                  </a:cubicBezTo>
                  <a:cubicBezTo>
                    <a:pt x="149" y="1764"/>
                    <a:pt x="1" y="2250"/>
                    <a:pt x="64" y="2716"/>
                  </a:cubicBezTo>
                  <a:cubicBezTo>
                    <a:pt x="85" y="2800"/>
                    <a:pt x="127" y="2885"/>
                    <a:pt x="170" y="2948"/>
                  </a:cubicBezTo>
                  <a:cubicBezTo>
                    <a:pt x="219" y="2983"/>
                    <a:pt x="276" y="2997"/>
                    <a:pt x="334" y="2997"/>
                  </a:cubicBezTo>
                  <a:cubicBezTo>
                    <a:pt x="452" y="2997"/>
                    <a:pt x="579" y="2941"/>
                    <a:pt x="677" y="2885"/>
                  </a:cubicBezTo>
                  <a:cubicBezTo>
                    <a:pt x="1460" y="2398"/>
                    <a:pt x="2158" y="1806"/>
                    <a:pt x="2750" y="1108"/>
                  </a:cubicBezTo>
                  <a:cubicBezTo>
                    <a:pt x="2898" y="960"/>
                    <a:pt x="2983" y="791"/>
                    <a:pt x="3046" y="601"/>
                  </a:cubicBezTo>
                  <a:cubicBezTo>
                    <a:pt x="3110" y="410"/>
                    <a:pt x="3025" y="178"/>
                    <a:pt x="2856" y="72"/>
                  </a:cubicBezTo>
                  <a:cubicBezTo>
                    <a:pt x="2776" y="24"/>
                    <a:pt x="2685" y="0"/>
                    <a:pt x="2591" y="0"/>
                  </a:cubicBezTo>
                  <a:close/>
                </a:path>
              </a:pathLst>
            </a:custGeom>
            <a:solidFill>
              <a:srgbClr val="F1CD5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22" name="Google Shape;1222;p34"/>
            <p:cNvSpPr/>
            <p:nvPr/>
          </p:nvSpPr>
          <p:spPr>
            <a:xfrm>
              <a:off x="7776085" y="4181912"/>
              <a:ext cx="232870" cy="218396"/>
            </a:xfrm>
            <a:custGeom>
              <a:avLst/>
              <a:gdLst/>
              <a:ahLst/>
              <a:cxnLst/>
              <a:rect l="l" t="t" r="r" b="b"/>
              <a:pathLst>
                <a:path w="3797" h="3561" extrusionOk="0">
                  <a:moveTo>
                    <a:pt x="2729" y="614"/>
                  </a:moveTo>
                  <a:cubicBezTo>
                    <a:pt x="2808" y="614"/>
                    <a:pt x="2821" y="667"/>
                    <a:pt x="2834" y="917"/>
                  </a:cubicBezTo>
                  <a:cubicBezTo>
                    <a:pt x="2855" y="1234"/>
                    <a:pt x="2834" y="1213"/>
                    <a:pt x="2665" y="1403"/>
                  </a:cubicBezTo>
                  <a:cubicBezTo>
                    <a:pt x="2242" y="1868"/>
                    <a:pt x="1756" y="2291"/>
                    <a:pt x="1248" y="2651"/>
                  </a:cubicBezTo>
                  <a:cubicBezTo>
                    <a:pt x="1163" y="2736"/>
                    <a:pt x="1058" y="2820"/>
                    <a:pt x="931" y="2884"/>
                  </a:cubicBezTo>
                  <a:cubicBezTo>
                    <a:pt x="839" y="2924"/>
                    <a:pt x="782" y="2955"/>
                    <a:pt x="740" y="2955"/>
                  </a:cubicBezTo>
                  <a:cubicBezTo>
                    <a:pt x="695" y="2955"/>
                    <a:pt x="668" y="2919"/>
                    <a:pt x="635" y="2820"/>
                  </a:cubicBezTo>
                  <a:cubicBezTo>
                    <a:pt x="550" y="2503"/>
                    <a:pt x="804" y="2080"/>
                    <a:pt x="994" y="1805"/>
                  </a:cubicBezTo>
                  <a:cubicBezTo>
                    <a:pt x="1293" y="1341"/>
                    <a:pt x="1708" y="942"/>
                    <a:pt x="2189" y="648"/>
                  </a:cubicBezTo>
                  <a:lnTo>
                    <a:pt x="2189" y="648"/>
                  </a:lnTo>
                  <a:cubicBezTo>
                    <a:pt x="2235" y="658"/>
                    <a:pt x="2281" y="663"/>
                    <a:pt x="2327" y="663"/>
                  </a:cubicBezTo>
                  <a:cubicBezTo>
                    <a:pt x="2383" y="663"/>
                    <a:pt x="2439" y="656"/>
                    <a:pt x="2496" y="642"/>
                  </a:cubicBezTo>
                  <a:cubicBezTo>
                    <a:pt x="2608" y="634"/>
                    <a:pt x="2681" y="614"/>
                    <a:pt x="2729" y="614"/>
                  </a:cubicBezTo>
                  <a:close/>
                  <a:moveTo>
                    <a:pt x="2725" y="0"/>
                  </a:moveTo>
                  <a:cubicBezTo>
                    <a:pt x="2438" y="0"/>
                    <a:pt x="2151" y="103"/>
                    <a:pt x="1967" y="325"/>
                  </a:cubicBezTo>
                  <a:cubicBezTo>
                    <a:pt x="1904" y="388"/>
                    <a:pt x="1925" y="514"/>
                    <a:pt x="2009" y="578"/>
                  </a:cubicBezTo>
                  <a:lnTo>
                    <a:pt x="2009" y="578"/>
                  </a:lnTo>
                  <a:cubicBezTo>
                    <a:pt x="1236" y="871"/>
                    <a:pt x="572" y="1335"/>
                    <a:pt x="233" y="2165"/>
                  </a:cubicBezTo>
                  <a:cubicBezTo>
                    <a:pt x="85" y="2524"/>
                    <a:pt x="0" y="3074"/>
                    <a:pt x="254" y="3391"/>
                  </a:cubicBezTo>
                  <a:cubicBezTo>
                    <a:pt x="361" y="3514"/>
                    <a:pt x="496" y="3561"/>
                    <a:pt x="640" y="3561"/>
                  </a:cubicBezTo>
                  <a:cubicBezTo>
                    <a:pt x="867" y="3561"/>
                    <a:pt x="1117" y="3444"/>
                    <a:pt x="1311" y="3328"/>
                  </a:cubicBezTo>
                  <a:cubicBezTo>
                    <a:pt x="1819" y="3032"/>
                    <a:pt x="2284" y="2672"/>
                    <a:pt x="2686" y="2270"/>
                  </a:cubicBezTo>
                  <a:cubicBezTo>
                    <a:pt x="3046" y="1932"/>
                    <a:pt x="3553" y="1488"/>
                    <a:pt x="3659" y="980"/>
                  </a:cubicBezTo>
                  <a:cubicBezTo>
                    <a:pt x="3797" y="360"/>
                    <a:pt x="3261" y="0"/>
                    <a:pt x="2725" y="0"/>
                  </a:cubicBezTo>
                  <a:close/>
                </a:path>
              </a:pathLst>
            </a:custGeom>
            <a:solidFill>
              <a:srgbClr val="DBB54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23" name="Google Shape;1223;p34"/>
            <p:cNvSpPr/>
            <p:nvPr/>
          </p:nvSpPr>
          <p:spPr>
            <a:xfrm>
              <a:off x="7226073" y="2767630"/>
              <a:ext cx="1445057" cy="1623589"/>
            </a:xfrm>
            <a:custGeom>
              <a:avLst/>
              <a:gdLst/>
              <a:ahLst/>
              <a:cxnLst/>
              <a:rect l="l" t="t" r="r" b="b"/>
              <a:pathLst>
                <a:path w="23562" h="26473" extrusionOk="0">
                  <a:moveTo>
                    <a:pt x="7125" y="1"/>
                  </a:moveTo>
                  <a:cubicBezTo>
                    <a:pt x="6959" y="1"/>
                    <a:pt x="6795" y="38"/>
                    <a:pt x="6642" y="120"/>
                  </a:cubicBezTo>
                  <a:cubicBezTo>
                    <a:pt x="6134" y="395"/>
                    <a:pt x="5986" y="1051"/>
                    <a:pt x="6092" y="1622"/>
                  </a:cubicBezTo>
                  <a:cubicBezTo>
                    <a:pt x="6261" y="2616"/>
                    <a:pt x="7022" y="3420"/>
                    <a:pt x="7911" y="3906"/>
                  </a:cubicBezTo>
                  <a:cubicBezTo>
                    <a:pt x="8122" y="4012"/>
                    <a:pt x="8355" y="4118"/>
                    <a:pt x="8588" y="4202"/>
                  </a:cubicBezTo>
                  <a:cubicBezTo>
                    <a:pt x="8334" y="4287"/>
                    <a:pt x="8101" y="4371"/>
                    <a:pt x="7868" y="4456"/>
                  </a:cubicBezTo>
                  <a:lnTo>
                    <a:pt x="7022" y="4773"/>
                  </a:lnTo>
                  <a:cubicBezTo>
                    <a:pt x="2793" y="6423"/>
                    <a:pt x="1" y="10483"/>
                    <a:pt x="1" y="15009"/>
                  </a:cubicBezTo>
                  <a:cubicBezTo>
                    <a:pt x="1" y="19091"/>
                    <a:pt x="2771" y="22665"/>
                    <a:pt x="6748" y="23659"/>
                  </a:cubicBezTo>
                  <a:cubicBezTo>
                    <a:pt x="6536" y="23765"/>
                    <a:pt x="6346" y="23934"/>
                    <a:pt x="6198" y="24125"/>
                  </a:cubicBezTo>
                  <a:cubicBezTo>
                    <a:pt x="5655" y="24892"/>
                    <a:pt x="6370" y="25063"/>
                    <a:pt x="6997" y="25063"/>
                  </a:cubicBezTo>
                  <a:cubicBezTo>
                    <a:pt x="7078" y="25063"/>
                    <a:pt x="7158" y="25060"/>
                    <a:pt x="7234" y="25055"/>
                  </a:cubicBezTo>
                  <a:cubicBezTo>
                    <a:pt x="7890" y="24971"/>
                    <a:pt x="8524" y="24802"/>
                    <a:pt x="9137" y="24527"/>
                  </a:cubicBezTo>
                  <a:cubicBezTo>
                    <a:pt x="9307" y="24442"/>
                    <a:pt x="9518" y="24379"/>
                    <a:pt x="9708" y="24294"/>
                  </a:cubicBezTo>
                  <a:lnTo>
                    <a:pt x="9708" y="24294"/>
                  </a:lnTo>
                  <a:cubicBezTo>
                    <a:pt x="9497" y="24527"/>
                    <a:pt x="9328" y="24780"/>
                    <a:pt x="9222" y="25076"/>
                  </a:cubicBezTo>
                  <a:cubicBezTo>
                    <a:pt x="9074" y="25436"/>
                    <a:pt x="8968" y="25986"/>
                    <a:pt x="9243" y="26303"/>
                  </a:cubicBezTo>
                  <a:cubicBezTo>
                    <a:pt x="9350" y="26426"/>
                    <a:pt x="9485" y="26473"/>
                    <a:pt x="9629" y="26473"/>
                  </a:cubicBezTo>
                  <a:cubicBezTo>
                    <a:pt x="9857" y="26473"/>
                    <a:pt x="10106" y="26356"/>
                    <a:pt x="10301" y="26240"/>
                  </a:cubicBezTo>
                  <a:cubicBezTo>
                    <a:pt x="10808" y="25944"/>
                    <a:pt x="11252" y="25584"/>
                    <a:pt x="11675" y="25182"/>
                  </a:cubicBezTo>
                  <a:cubicBezTo>
                    <a:pt x="12014" y="24844"/>
                    <a:pt x="12521" y="24421"/>
                    <a:pt x="12627" y="23934"/>
                  </a:cubicBezTo>
                  <a:lnTo>
                    <a:pt x="14657" y="23934"/>
                  </a:lnTo>
                  <a:cubicBezTo>
                    <a:pt x="19564" y="23934"/>
                    <a:pt x="23561" y="19937"/>
                    <a:pt x="23561" y="15009"/>
                  </a:cubicBezTo>
                  <a:cubicBezTo>
                    <a:pt x="23561" y="10462"/>
                    <a:pt x="20812" y="6359"/>
                    <a:pt x="16603" y="4625"/>
                  </a:cubicBezTo>
                  <a:lnTo>
                    <a:pt x="16434" y="4562"/>
                  </a:lnTo>
                  <a:cubicBezTo>
                    <a:pt x="16392" y="4541"/>
                    <a:pt x="16349" y="4519"/>
                    <a:pt x="16307" y="4498"/>
                  </a:cubicBezTo>
                  <a:cubicBezTo>
                    <a:pt x="15969" y="4033"/>
                    <a:pt x="15757" y="3504"/>
                    <a:pt x="15651" y="2954"/>
                  </a:cubicBezTo>
                  <a:cubicBezTo>
                    <a:pt x="15595" y="2636"/>
                    <a:pt x="15423" y="2235"/>
                    <a:pt x="15164" y="2235"/>
                  </a:cubicBezTo>
                  <a:cubicBezTo>
                    <a:pt x="15131" y="2235"/>
                    <a:pt x="15096" y="2242"/>
                    <a:pt x="15059" y="2256"/>
                  </a:cubicBezTo>
                  <a:cubicBezTo>
                    <a:pt x="14932" y="2320"/>
                    <a:pt x="14848" y="2426"/>
                    <a:pt x="14805" y="2552"/>
                  </a:cubicBezTo>
                  <a:cubicBezTo>
                    <a:pt x="14615" y="2954"/>
                    <a:pt x="14446" y="3356"/>
                    <a:pt x="14298" y="3779"/>
                  </a:cubicBezTo>
                  <a:cubicBezTo>
                    <a:pt x="13579" y="3483"/>
                    <a:pt x="13029" y="2827"/>
                    <a:pt x="12839" y="2045"/>
                  </a:cubicBezTo>
                  <a:cubicBezTo>
                    <a:pt x="12796" y="1706"/>
                    <a:pt x="12733" y="1347"/>
                    <a:pt x="12648" y="987"/>
                  </a:cubicBezTo>
                  <a:cubicBezTo>
                    <a:pt x="12542" y="649"/>
                    <a:pt x="12246" y="395"/>
                    <a:pt x="11866" y="353"/>
                  </a:cubicBezTo>
                  <a:cubicBezTo>
                    <a:pt x="11506" y="374"/>
                    <a:pt x="11231" y="755"/>
                    <a:pt x="11147" y="1114"/>
                  </a:cubicBezTo>
                  <a:cubicBezTo>
                    <a:pt x="11104" y="1495"/>
                    <a:pt x="11083" y="1876"/>
                    <a:pt x="11083" y="2235"/>
                  </a:cubicBezTo>
                  <a:cubicBezTo>
                    <a:pt x="11083" y="2426"/>
                    <a:pt x="10999" y="2595"/>
                    <a:pt x="10872" y="2701"/>
                  </a:cubicBezTo>
                  <a:cubicBezTo>
                    <a:pt x="10787" y="2743"/>
                    <a:pt x="10681" y="2764"/>
                    <a:pt x="10597" y="2764"/>
                  </a:cubicBezTo>
                  <a:cubicBezTo>
                    <a:pt x="10026" y="2764"/>
                    <a:pt x="9539" y="2341"/>
                    <a:pt x="9201" y="1876"/>
                  </a:cubicBezTo>
                  <a:cubicBezTo>
                    <a:pt x="8862" y="1410"/>
                    <a:pt x="8609" y="882"/>
                    <a:pt x="8207" y="480"/>
                  </a:cubicBezTo>
                  <a:cubicBezTo>
                    <a:pt x="7911" y="199"/>
                    <a:pt x="7512" y="1"/>
                    <a:pt x="7125" y="1"/>
                  </a:cubicBezTo>
                  <a:close/>
                </a:path>
              </a:pathLst>
            </a:custGeom>
            <a:solidFill>
              <a:srgbClr val="DBB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24" name="Google Shape;1224;p34"/>
            <p:cNvSpPr/>
            <p:nvPr/>
          </p:nvSpPr>
          <p:spPr>
            <a:xfrm>
              <a:off x="7176825" y="2719363"/>
              <a:ext cx="1543553" cy="1722453"/>
            </a:xfrm>
            <a:custGeom>
              <a:avLst/>
              <a:gdLst/>
              <a:ahLst/>
              <a:cxnLst/>
              <a:rect l="l" t="t" r="r" b="b"/>
              <a:pathLst>
                <a:path w="25168" h="28085" extrusionOk="0">
                  <a:moveTo>
                    <a:pt x="7895" y="1581"/>
                  </a:moveTo>
                  <a:cubicBezTo>
                    <a:pt x="8104" y="1581"/>
                    <a:pt x="8308" y="1667"/>
                    <a:pt x="8460" y="1838"/>
                  </a:cubicBezTo>
                  <a:cubicBezTo>
                    <a:pt x="8671" y="2071"/>
                    <a:pt x="8841" y="2303"/>
                    <a:pt x="9010" y="2578"/>
                  </a:cubicBezTo>
                  <a:cubicBezTo>
                    <a:pt x="9116" y="2768"/>
                    <a:pt x="9242" y="2938"/>
                    <a:pt x="9369" y="3128"/>
                  </a:cubicBezTo>
                  <a:cubicBezTo>
                    <a:pt x="9940" y="3910"/>
                    <a:pt x="10659" y="4333"/>
                    <a:pt x="11400" y="4333"/>
                  </a:cubicBezTo>
                  <a:cubicBezTo>
                    <a:pt x="11632" y="4333"/>
                    <a:pt x="11886" y="4270"/>
                    <a:pt x="12076" y="4164"/>
                  </a:cubicBezTo>
                  <a:cubicBezTo>
                    <a:pt x="12436" y="3910"/>
                    <a:pt x="12669" y="3530"/>
                    <a:pt x="12669" y="3107"/>
                  </a:cubicBezTo>
                  <a:cubicBezTo>
                    <a:pt x="12690" y="2916"/>
                    <a:pt x="12711" y="2726"/>
                    <a:pt x="12690" y="2557"/>
                  </a:cubicBezTo>
                  <a:cubicBezTo>
                    <a:pt x="12690" y="2388"/>
                    <a:pt x="12711" y="2240"/>
                    <a:pt x="12732" y="2092"/>
                  </a:cubicBezTo>
                  <a:cubicBezTo>
                    <a:pt x="12753" y="2219"/>
                    <a:pt x="12796" y="2367"/>
                    <a:pt x="12796" y="2515"/>
                  </a:cubicBezTo>
                  <a:cubicBezTo>
                    <a:pt x="12817" y="2663"/>
                    <a:pt x="12838" y="2832"/>
                    <a:pt x="12880" y="3001"/>
                  </a:cubicBezTo>
                  <a:cubicBezTo>
                    <a:pt x="13113" y="4016"/>
                    <a:pt x="13832" y="4883"/>
                    <a:pt x="14805" y="5285"/>
                  </a:cubicBezTo>
                  <a:lnTo>
                    <a:pt x="15587" y="5602"/>
                  </a:lnTo>
                  <a:lnTo>
                    <a:pt x="15841" y="4820"/>
                  </a:lnTo>
                  <a:lnTo>
                    <a:pt x="15905" y="4693"/>
                  </a:lnTo>
                  <a:cubicBezTo>
                    <a:pt x="16031" y="5053"/>
                    <a:pt x="16222" y="5391"/>
                    <a:pt x="16433" y="5729"/>
                  </a:cubicBezTo>
                  <a:lnTo>
                    <a:pt x="16581" y="5920"/>
                  </a:lnTo>
                  <a:lnTo>
                    <a:pt x="17110" y="6131"/>
                  </a:lnTo>
                  <a:cubicBezTo>
                    <a:pt x="21023" y="7739"/>
                    <a:pt x="23582" y="11567"/>
                    <a:pt x="23561" y="15796"/>
                  </a:cubicBezTo>
                  <a:cubicBezTo>
                    <a:pt x="23561" y="20259"/>
                    <a:pt x="19923" y="23897"/>
                    <a:pt x="15439" y="23897"/>
                  </a:cubicBezTo>
                  <a:lnTo>
                    <a:pt x="12796" y="23897"/>
                  </a:lnTo>
                  <a:lnTo>
                    <a:pt x="12648" y="24510"/>
                  </a:lnTo>
                  <a:cubicBezTo>
                    <a:pt x="12605" y="24743"/>
                    <a:pt x="12246" y="25081"/>
                    <a:pt x="12034" y="25292"/>
                  </a:cubicBezTo>
                  <a:lnTo>
                    <a:pt x="11907" y="25398"/>
                  </a:lnTo>
                  <a:cubicBezTo>
                    <a:pt x="11548" y="25779"/>
                    <a:pt x="11125" y="26096"/>
                    <a:pt x="10681" y="26350"/>
                  </a:cubicBezTo>
                  <a:cubicBezTo>
                    <a:pt x="10702" y="26286"/>
                    <a:pt x="10723" y="26223"/>
                    <a:pt x="10744" y="26160"/>
                  </a:cubicBezTo>
                  <a:cubicBezTo>
                    <a:pt x="10829" y="25969"/>
                    <a:pt x="10956" y="25779"/>
                    <a:pt x="11104" y="25631"/>
                  </a:cubicBezTo>
                  <a:lnTo>
                    <a:pt x="13642" y="22924"/>
                  </a:lnTo>
                  <a:lnTo>
                    <a:pt x="13642" y="22924"/>
                  </a:lnTo>
                  <a:lnTo>
                    <a:pt x="10215" y="24362"/>
                  </a:lnTo>
                  <a:lnTo>
                    <a:pt x="9919" y="24468"/>
                  </a:lnTo>
                  <a:cubicBezTo>
                    <a:pt x="9813" y="24510"/>
                    <a:pt x="9729" y="24552"/>
                    <a:pt x="9623" y="24595"/>
                  </a:cubicBezTo>
                  <a:cubicBezTo>
                    <a:pt x="9158" y="24806"/>
                    <a:pt x="8629" y="24954"/>
                    <a:pt x="8122" y="25039"/>
                  </a:cubicBezTo>
                  <a:lnTo>
                    <a:pt x="9644" y="24150"/>
                  </a:lnTo>
                  <a:lnTo>
                    <a:pt x="7741" y="23685"/>
                  </a:lnTo>
                  <a:cubicBezTo>
                    <a:pt x="4124" y="22776"/>
                    <a:pt x="1586" y="19519"/>
                    <a:pt x="1608" y="15796"/>
                  </a:cubicBezTo>
                  <a:cubicBezTo>
                    <a:pt x="1608" y="11609"/>
                    <a:pt x="4188" y="7844"/>
                    <a:pt x="8100" y="6300"/>
                  </a:cubicBezTo>
                  <a:lnTo>
                    <a:pt x="8946" y="5983"/>
                  </a:lnTo>
                  <a:cubicBezTo>
                    <a:pt x="9158" y="5899"/>
                    <a:pt x="9369" y="5835"/>
                    <a:pt x="9623" y="5750"/>
                  </a:cubicBezTo>
                  <a:lnTo>
                    <a:pt x="11844" y="5053"/>
                  </a:lnTo>
                  <a:lnTo>
                    <a:pt x="9665" y="4249"/>
                  </a:lnTo>
                  <a:cubicBezTo>
                    <a:pt x="9475" y="4164"/>
                    <a:pt x="9285" y="4080"/>
                    <a:pt x="9094" y="3974"/>
                  </a:cubicBezTo>
                  <a:cubicBezTo>
                    <a:pt x="8312" y="3572"/>
                    <a:pt x="7783" y="2938"/>
                    <a:pt x="7677" y="2261"/>
                  </a:cubicBezTo>
                  <a:cubicBezTo>
                    <a:pt x="7614" y="2028"/>
                    <a:pt x="7656" y="1774"/>
                    <a:pt x="7825" y="1584"/>
                  </a:cubicBezTo>
                  <a:cubicBezTo>
                    <a:pt x="7849" y="1582"/>
                    <a:pt x="7872" y="1581"/>
                    <a:pt x="7895" y="1581"/>
                  </a:cubicBezTo>
                  <a:close/>
                  <a:moveTo>
                    <a:pt x="7905" y="1"/>
                  </a:moveTo>
                  <a:cubicBezTo>
                    <a:pt x="7621" y="1"/>
                    <a:pt x="7335" y="64"/>
                    <a:pt x="7064" y="209"/>
                  </a:cubicBezTo>
                  <a:cubicBezTo>
                    <a:pt x="6197" y="675"/>
                    <a:pt x="5964" y="1732"/>
                    <a:pt x="6112" y="2557"/>
                  </a:cubicBezTo>
                  <a:cubicBezTo>
                    <a:pt x="6282" y="3466"/>
                    <a:pt x="6789" y="4270"/>
                    <a:pt x="7508" y="4841"/>
                  </a:cubicBezTo>
                  <a:cubicBezTo>
                    <a:pt x="3003" y="6618"/>
                    <a:pt x="21" y="10953"/>
                    <a:pt x="0" y="15818"/>
                  </a:cubicBezTo>
                  <a:cubicBezTo>
                    <a:pt x="0" y="19794"/>
                    <a:pt x="2432" y="23368"/>
                    <a:pt x="6133" y="24827"/>
                  </a:cubicBezTo>
                  <a:cubicBezTo>
                    <a:pt x="5964" y="25187"/>
                    <a:pt x="5964" y="25610"/>
                    <a:pt x="6155" y="25948"/>
                  </a:cubicBezTo>
                  <a:cubicBezTo>
                    <a:pt x="6465" y="26500"/>
                    <a:pt x="7113" y="26644"/>
                    <a:pt x="7708" y="26644"/>
                  </a:cubicBezTo>
                  <a:cubicBezTo>
                    <a:pt x="7843" y="26644"/>
                    <a:pt x="7975" y="26637"/>
                    <a:pt x="8100" y="26625"/>
                  </a:cubicBezTo>
                  <a:cubicBezTo>
                    <a:pt x="8418" y="26604"/>
                    <a:pt x="8756" y="26540"/>
                    <a:pt x="9073" y="26456"/>
                  </a:cubicBezTo>
                  <a:lnTo>
                    <a:pt x="9073" y="26456"/>
                  </a:lnTo>
                  <a:cubicBezTo>
                    <a:pt x="9052" y="26879"/>
                    <a:pt x="9179" y="27280"/>
                    <a:pt x="9454" y="27619"/>
                  </a:cubicBezTo>
                  <a:cubicBezTo>
                    <a:pt x="9687" y="27915"/>
                    <a:pt x="10046" y="28084"/>
                    <a:pt x="10427" y="28084"/>
                  </a:cubicBezTo>
                  <a:cubicBezTo>
                    <a:pt x="10808" y="28063"/>
                    <a:pt x="11188" y="27936"/>
                    <a:pt x="11505" y="27703"/>
                  </a:cubicBezTo>
                  <a:cubicBezTo>
                    <a:pt x="12055" y="27386"/>
                    <a:pt x="12584" y="26984"/>
                    <a:pt x="13049" y="26540"/>
                  </a:cubicBezTo>
                  <a:lnTo>
                    <a:pt x="13134" y="26435"/>
                  </a:lnTo>
                  <a:cubicBezTo>
                    <a:pt x="13451" y="26160"/>
                    <a:pt x="13726" y="25842"/>
                    <a:pt x="13959" y="25504"/>
                  </a:cubicBezTo>
                  <a:lnTo>
                    <a:pt x="15460" y="25504"/>
                  </a:lnTo>
                  <a:cubicBezTo>
                    <a:pt x="20811" y="25483"/>
                    <a:pt x="25147" y="21147"/>
                    <a:pt x="25168" y="15796"/>
                  </a:cubicBezTo>
                  <a:cubicBezTo>
                    <a:pt x="25168" y="10911"/>
                    <a:pt x="22228" y="6533"/>
                    <a:pt x="17723" y="4672"/>
                  </a:cubicBezTo>
                  <a:lnTo>
                    <a:pt x="17639" y="4630"/>
                  </a:lnTo>
                  <a:cubicBezTo>
                    <a:pt x="17448" y="4312"/>
                    <a:pt x="17300" y="3953"/>
                    <a:pt x="17237" y="3572"/>
                  </a:cubicBezTo>
                  <a:cubicBezTo>
                    <a:pt x="17195" y="3297"/>
                    <a:pt x="17004" y="2642"/>
                    <a:pt x="16476" y="2345"/>
                  </a:cubicBezTo>
                  <a:cubicBezTo>
                    <a:pt x="16311" y="2263"/>
                    <a:pt x="16132" y="2220"/>
                    <a:pt x="15956" y="2220"/>
                  </a:cubicBezTo>
                  <a:cubicBezTo>
                    <a:pt x="15815" y="2220"/>
                    <a:pt x="15676" y="2247"/>
                    <a:pt x="15545" y="2303"/>
                  </a:cubicBezTo>
                  <a:cubicBezTo>
                    <a:pt x="15249" y="2451"/>
                    <a:pt x="15037" y="2684"/>
                    <a:pt x="14911" y="2980"/>
                  </a:cubicBezTo>
                  <a:cubicBezTo>
                    <a:pt x="14847" y="3107"/>
                    <a:pt x="14805" y="3213"/>
                    <a:pt x="14762" y="3318"/>
                  </a:cubicBezTo>
                  <a:cubicBezTo>
                    <a:pt x="14593" y="3128"/>
                    <a:pt x="14488" y="2895"/>
                    <a:pt x="14424" y="2663"/>
                  </a:cubicBezTo>
                  <a:cubicBezTo>
                    <a:pt x="14403" y="2536"/>
                    <a:pt x="14382" y="2430"/>
                    <a:pt x="14382" y="2303"/>
                  </a:cubicBezTo>
                  <a:cubicBezTo>
                    <a:pt x="14339" y="2049"/>
                    <a:pt x="14276" y="1774"/>
                    <a:pt x="14191" y="1521"/>
                  </a:cubicBezTo>
                  <a:cubicBezTo>
                    <a:pt x="13993" y="737"/>
                    <a:pt x="13358" y="363"/>
                    <a:pt x="12721" y="363"/>
                  </a:cubicBezTo>
                  <a:cubicBezTo>
                    <a:pt x="12000" y="363"/>
                    <a:pt x="11278" y="843"/>
                    <a:pt x="11188" y="1753"/>
                  </a:cubicBezTo>
                  <a:cubicBezTo>
                    <a:pt x="11125" y="2007"/>
                    <a:pt x="11104" y="2303"/>
                    <a:pt x="11125" y="2578"/>
                  </a:cubicBezTo>
                  <a:lnTo>
                    <a:pt x="11125" y="2663"/>
                  </a:lnTo>
                  <a:cubicBezTo>
                    <a:pt x="10934" y="2536"/>
                    <a:pt x="10765" y="2367"/>
                    <a:pt x="10638" y="2197"/>
                  </a:cubicBezTo>
                  <a:cubicBezTo>
                    <a:pt x="10554" y="2049"/>
                    <a:pt x="10448" y="1901"/>
                    <a:pt x="10342" y="1732"/>
                  </a:cubicBezTo>
                  <a:cubicBezTo>
                    <a:pt x="10131" y="1373"/>
                    <a:pt x="9856" y="1013"/>
                    <a:pt x="9560" y="696"/>
                  </a:cubicBezTo>
                  <a:cubicBezTo>
                    <a:pt x="9138" y="303"/>
                    <a:pt x="8527" y="1"/>
                    <a:pt x="79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25" name="Google Shape;1225;p34"/>
            <p:cNvSpPr/>
            <p:nvPr/>
          </p:nvSpPr>
          <p:spPr>
            <a:xfrm>
              <a:off x="7593198" y="2775725"/>
              <a:ext cx="735469" cy="365097"/>
            </a:xfrm>
            <a:custGeom>
              <a:avLst/>
              <a:gdLst/>
              <a:ahLst/>
              <a:cxnLst/>
              <a:rect l="l" t="t" r="r" b="b"/>
              <a:pathLst>
                <a:path w="11992" h="5953" extrusionOk="0">
                  <a:moveTo>
                    <a:pt x="1112" y="0"/>
                  </a:moveTo>
                  <a:cubicBezTo>
                    <a:pt x="952" y="0"/>
                    <a:pt x="797" y="35"/>
                    <a:pt x="656" y="115"/>
                  </a:cubicBezTo>
                  <a:cubicBezTo>
                    <a:pt x="148" y="390"/>
                    <a:pt x="0" y="1067"/>
                    <a:pt x="106" y="1638"/>
                  </a:cubicBezTo>
                  <a:cubicBezTo>
                    <a:pt x="275" y="2632"/>
                    <a:pt x="1036" y="3436"/>
                    <a:pt x="1925" y="3901"/>
                  </a:cubicBezTo>
                  <a:cubicBezTo>
                    <a:pt x="2813" y="4387"/>
                    <a:pt x="3807" y="4578"/>
                    <a:pt x="4801" y="4747"/>
                  </a:cubicBezTo>
                  <a:lnTo>
                    <a:pt x="11992" y="5952"/>
                  </a:lnTo>
                  <a:cubicBezTo>
                    <a:pt x="10786" y="5381"/>
                    <a:pt x="9919" y="4282"/>
                    <a:pt x="9665" y="2970"/>
                  </a:cubicBezTo>
                  <a:cubicBezTo>
                    <a:pt x="9591" y="2652"/>
                    <a:pt x="9433" y="2251"/>
                    <a:pt x="9163" y="2251"/>
                  </a:cubicBezTo>
                  <a:cubicBezTo>
                    <a:pt x="9128" y="2251"/>
                    <a:pt x="9091" y="2258"/>
                    <a:pt x="9052" y="2272"/>
                  </a:cubicBezTo>
                  <a:cubicBezTo>
                    <a:pt x="8946" y="2336"/>
                    <a:pt x="8862" y="2442"/>
                    <a:pt x="8819" y="2569"/>
                  </a:cubicBezTo>
                  <a:cubicBezTo>
                    <a:pt x="8629" y="2970"/>
                    <a:pt x="8460" y="3372"/>
                    <a:pt x="8312" y="3795"/>
                  </a:cubicBezTo>
                  <a:cubicBezTo>
                    <a:pt x="7572" y="3478"/>
                    <a:pt x="7043" y="2843"/>
                    <a:pt x="6853" y="2061"/>
                  </a:cubicBezTo>
                  <a:cubicBezTo>
                    <a:pt x="6810" y="1701"/>
                    <a:pt x="6747" y="1363"/>
                    <a:pt x="6662" y="1003"/>
                  </a:cubicBezTo>
                  <a:cubicBezTo>
                    <a:pt x="6556" y="644"/>
                    <a:pt x="6260" y="390"/>
                    <a:pt x="5880" y="369"/>
                  </a:cubicBezTo>
                  <a:cubicBezTo>
                    <a:pt x="5499" y="390"/>
                    <a:pt x="5245" y="750"/>
                    <a:pt x="5161" y="1130"/>
                  </a:cubicBezTo>
                  <a:cubicBezTo>
                    <a:pt x="5118" y="1490"/>
                    <a:pt x="5097" y="1871"/>
                    <a:pt x="5097" y="2251"/>
                  </a:cubicBezTo>
                  <a:cubicBezTo>
                    <a:pt x="5097" y="2420"/>
                    <a:pt x="5013" y="2590"/>
                    <a:pt x="4886" y="2717"/>
                  </a:cubicBezTo>
                  <a:cubicBezTo>
                    <a:pt x="4824" y="2748"/>
                    <a:pt x="4750" y="2767"/>
                    <a:pt x="4682" y="2767"/>
                  </a:cubicBezTo>
                  <a:cubicBezTo>
                    <a:pt x="4658" y="2767"/>
                    <a:pt x="4633" y="2765"/>
                    <a:pt x="4611" y="2759"/>
                  </a:cubicBezTo>
                  <a:cubicBezTo>
                    <a:pt x="4040" y="2759"/>
                    <a:pt x="3553" y="2336"/>
                    <a:pt x="3215" y="1892"/>
                  </a:cubicBezTo>
                  <a:cubicBezTo>
                    <a:pt x="2876" y="1426"/>
                    <a:pt x="2623" y="898"/>
                    <a:pt x="2200" y="496"/>
                  </a:cubicBezTo>
                  <a:cubicBezTo>
                    <a:pt x="1914" y="211"/>
                    <a:pt x="1502" y="0"/>
                    <a:pt x="11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26" name="Google Shape;1226;p34"/>
            <p:cNvSpPr/>
            <p:nvPr/>
          </p:nvSpPr>
          <p:spPr>
            <a:xfrm>
              <a:off x="7226073" y="3001299"/>
              <a:ext cx="1445057" cy="1242055"/>
            </a:xfrm>
            <a:custGeom>
              <a:avLst/>
              <a:gdLst/>
              <a:ahLst/>
              <a:cxnLst/>
              <a:rect l="l" t="t" r="r" b="b"/>
              <a:pathLst>
                <a:path w="23562" h="20252" extrusionOk="0">
                  <a:moveTo>
                    <a:pt x="12022" y="0"/>
                  </a:moveTo>
                  <a:cubicBezTo>
                    <a:pt x="10608" y="0"/>
                    <a:pt x="9193" y="259"/>
                    <a:pt x="7847" y="773"/>
                  </a:cubicBezTo>
                  <a:lnTo>
                    <a:pt x="7022" y="1111"/>
                  </a:lnTo>
                  <a:cubicBezTo>
                    <a:pt x="2793" y="2740"/>
                    <a:pt x="1" y="6800"/>
                    <a:pt x="1" y="11347"/>
                  </a:cubicBezTo>
                  <a:cubicBezTo>
                    <a:pt x="1" y="16254"/>
                    <a:pt x="3977" y="20251"/>
                    <a:pt x="8905" y="20251"/>
                  </a:cubicBezTo>
                  <a:lnTo>
                    <a:pt x="14657" y="20251"/>
                  </a:lnTo>
                  <a:cubicBezTo>
                    <a:pt x="19564" y="20251"/>
                    <a:pt x="23561" y="16254"/>
                    <a:pt x="23561" y="11347"/>
                  </a:cubicBezTo>
                  <a:cubicBezTo>
                    <a:pt x="23561" y="6779"/>
                    <a:pt x="20812" y="2676"/>
                    <a:pt x="16603" y="942"/>
                  </a:cubicBezTo>
                  <a:lnTo>
                    <a:pt x="16434" y="879"/>
                  </a:lnTo>
                  <a:cubicBezTo>
                    <a:pt x="15020" y="291"/>
                    <a:pt x="13521" y="0"/>
                    <a:pt x="120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27" name="Google Shape;1227;p34"/>
            <p:cNvSpPr/>
            <p:nvPr/>
          </p:nvSpPr>
          <p:spPr>
            <a:xfrm>
              <a:off x="7777373" y="3413133"/>
              <a:ext cx="186811" cy="245197"/>
            </a:xfrm>
            <a:custGeom>
              <a:avLst/>
              <a:gdLst/>
              <a:ahLst/>
              <a:cxnLst/>
              <a:rect l="l" t="t" r="r" b="b"/>
              <a:pathLst>
                <a:path w="3046" h="3998" extrusionOk="0">
                  <a:moveTo>
                    <a:pt x="1523" y="1"/>
                  </a:moveTo>
                  <a:cubicBezTo>
                    <a:pt x="677" y="1"/>
                    <a:pt x="0" y="678"/>
                    <a:pt x="0" y="1524"/>
                  </a:cubicBezTo>
                  <a:cubicBezTo>
                    <a:pt x="0" y="2369"/>
                    <a:pt x="677" y="3998"/>
                    <a:pt x="1523" y="3998"/>
                  </a:cubicBezTo>
                  <a:cubicBezTo>
                    <a:pt x="2369" y="3998"/>
                    <a:pt x="3046" y="2369"/>
                    <a:pt x="3046" y="1524"/>
                  </a:cubicBezTo>
                  <a:cubicBezTo>
                    <a:pt x="3046" y="678"/>
                    <a:pt x="2369" y="1"/>
                    <a:pt x="1523" y="1"/>
                  </a:cubicBezTo>
                  <a:close/>
                </a:path>
              </a:pathLst>
            </a:custGeom>
            <a:solidFill>
              <a:srgbClr val="DB8D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28" name="Google Shape;1228;p34"/>
            <p:cNvSpPr/>
            <p:nvPr/>
          </p:nvSpPr>
          <p:spPr>
            <a:xfrm>
              <a:off x="7777373" y="3409270"/>
              <a:ext cx="186811" cy="190736"/>
            </a:xfrm>
            <a:custGeom>
              <a:avLst/>
              <a:gdLst/>
              <a:ahLst/>
              <a:cxnLst/>
              <a:rect l="l" t="t" r="r" b="b"/>
              <a:pathLst>
                <a:path w="3046" h="3110" extrusionOk="0">
                  <a:moveTo>
                    <a:pt x="1523" y="0"/>
                  </a:moveTo>
                  <a:cubicBezTo>
                    <a:pt x="677" y="0"/>
                    <a:pt x="0" y="719"/>
                    <a:pt x="0" y="1333"/>
                  </a:cubicBezTo>
                  <a:cubicBezTo>
                    <a:pt x="0" y="1925"/>
                    <a:pt x="677" y="3109"/>
                    <a:pt x="1523" y="3109"/>
                  </a:cubicBezTo>
                  <a:cubicBezTo>
                    <a:pt x="2369" y="3109"/>
                    <a:pt x="3046" y="1925"/>
                    <a:pt x="3046" y="1333"/>
                  </a:cubicBezTo>
                  <a:cubicBezTo>
                    <a:pt x="3046" y="719"/>
                    <a:pt x="2369" y="0"/>
                    <a:pt x="15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29" name="Google Shape;1229;p34"/>
            <p:cNvSpPr/>
            <p:nvPr/>
          </p:nvSpPr>
          <p:spPr>
            <a:xfrm>
              <a:off x="7543888" y="3274342"/>
              <a:ext cx="217967" cy="219316"/>
            </a:xfrm>
            <a:custGeom>
              <a:avLst/>
              <a:gdLst/>
              <a:ahLst/>
              <a:cxnLst/>
              <a:rect l="l" t="t" r="r" b="b"/>
              <a:pathLst>
                <a:path w="3554" h="3576" extrusionOk="0">
                  <a:moveTo>
                    <a:pt x="1777" y="1"/>
                  </a:moveTo>
                  <a:cubicBezTo>
                    <a:pt x="804" y="1"/>
                    <a:pt x="0" y="804"/>
                    <a:pt x="0" y="1798"/>
                  </a:cubicBezTo>
                  <a:cubicBezTo>
                    <a:pt x="0" y="2771"/>
                    <a:pt x="804" y="3575"/>
                    <a:pt x="1777" y="3575"/>
                  </a:cubicBezTo>
                  <a:cubicBezTo>
                    <a:pt x="2771" y="3575"/>
                    <a:pt x="3554" y="2771"/>
                    <a:pt x="3554" y="1798"/>
                  </a:cubicBezTo>
                  <a:cubicBezTo>
                    <a:pt x="3554" y="804"/>
                    <a:pt x="2771" y="1"/>
                    <a:pt x="17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30" name="Google Shape;1230;p34"/>
            <p:cNvSpPr/>
            <p:nvPr/>
          </p:nvSpPr>
          <p:spPr>
            <a:xfrm>
              <a:off x="8019935" y="3274342"/>
              <a:ext cx="219255" cy="219316"/>
            </a:xfrm>
            <a:custGeom>
              <a:avLst/>
              <a:gdLst/>
              <a:ahLst/>
              <a:cxnLst/>
              <a:rect l="l" t="t" r="r" b="b"/>
              <a:pathLst>
                <a:path w="3575" h="3576" extrusionOk="0">
                  <a:moveTo>
                    <a:pt x="1777" y="1"/>
                  </a:moveTo>
                  <a:cubicBezTo>
                    <a:pt x="804" y="1"/>
                    <a:pt x="0" y="804"/>
                    <a:pt x="0" y="1798"/>
                  </a:cubicBezTo>
                  <a:cubicBezTo>
                    <a:pt x="0" y="2771"/>
                    <a:pt x="804" y="3575"/>
                    <a:pt x="1777" y="3575"/>
                  </a:cubicBezTo>
                  <a:cubicBezTo>
                    <a:pt x="2771" y="3575"/>
                    <a:pt x="3575" y="2771"/>
                    <a:pt x="3575" y="1798"/>
                  </a:cubicBezTo>
                  <a:cubicBezTo>
                    <a:pt x="3575" y="804"/>
                    <a:pt x="2771" y="1"/>
                    <a:pt x="17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31" name="Google Shape;1231;p34"/>
            <p:cNvSpPr/>
            <p:nvPr/>
          </p:nvSpPr>
          <p:spPr>
            <a:xfrm>
              <a:off x="7471273" y="3274342"/>
              <a:ext cx="190736" cy="49371"/>
            </a:xfrm>
            <a:custGeom>
              <a:avLst/>
              <a:gdLst/>
              <a:ahLst/>
              <a:cxnLst/>
              <a:rect l="l" t="t" r="r" b="b"/>
              <a:pathLst>
                <a:path w="3110" h="805" extrusionOk="0">
                  <a:moveTo>
                    <a:pt x="402" y="1"/>
                  </a:moveTo>
                  <a:cubicBezTo>
                    <a:pt x="169" y="1"/>
                    <a:pt x="0" y="191"/>
                    <a:pt x="0" y="403"/>
                  </a:cubicBezTo>
                  <a:cubicBezTo>
                    <a:pt x="0" y="614"/>
                    <a:pt x="169" y="804"/>
                    <a:pt x="402" y="804"/>
                  </a:cubicBezTo>
                  <a:lnTo>
                    <a:pt x="2707" y="804"/>
                  </a:lnTo>
                  <a:cubicBezTo>
                    <a:pt x="2940" y="804"/>
                    <a:pt x="3109" y="614"/>
                    <a:pt x="3109" y="403"/>
                  </a:cubicBezTo>
                  <a:cubicBezTo>
                    <a:pt x="3109" y="191"/>
                    <a:pt x="2940" y="1"/>
                    <a:pt x="27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32" name="Google Shape;1232;p34"/>
            <p:cNvSpPr/>
            <p:nvPr/>
          </p:nvSpPr>
          <p:spPr>
            <a:xfrm>
              <a:off x="7957685" y="3274342"/>
              <a:ext cx="192024" cy="49371"/>
            </a:xfrm>
            <a:custGeom>
              <a:avLst/>
              <a:gdLst/>
              <a:ahLst/>
              <a:cxnLst/>
              <a:rect l="l" t="t" r="r" b="b"/>
              <a:pathLst>
                <a:path w="3131" h="805" extrusionOk="0">
                  <a:moveTo>
                    <a:pt x="402" y="1"/>
                  </a:moveTo>
                  <a:cubicBezTo>
                    <a:pt x="190" y="1"/>
                    <a:pt x="0" y="191"/>
                    <a:pt x="0" y="403"/>
                  </a:cubicBezTo>
                  <a:cubicBezTo>
                    <a:pt x="0" y="614"/>
                    <a:pt x="190" y="804"/>
                    <a:pt x="402" y="804"/>
                  </a:cubicBezTo>
                  <a:lnTo>
                    <a:pt x="2728" y="804"/>
                  </a:lnTo>
                  <a:cubicBezTo>
                    <a:pt x="2961" y="804"/>
                    <a:pt x="3130" y="614"/>
                    <a:pt x="3130" y="403"/>
                  </a:cubicBezTo>
                  <a:cubicBezTo>
                    <a:pt x="3130" y="191"/>
                    <a:pt x="2961"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33" name="Google Shape;1233;p34"/>
            <p:cNvSpPr/>
            <p:nvPr/>
          </p:nvSpPr>
          <p:spPr>
            <a:xfrm>
              <a:off x="7669677" y="3336593"/>
              <a:ext cx="50659" cy="50659"/>
            </a:xfrm>
            <a:custGeom>
              <a:avLst/>
              <a:gdLst/>
              <a:ahLst/>
              <a:cxnLst/>
              <a:rect l="l" t="t" r="r" b="b"/>
              <a:pathLst>
                <a:path w="826" h="826" extrusionOk="0">
                  <a:moveTo>
                    <a:pt x="424" y="1"/>
                  </a:moveTo>
                  <a:cubicBezTo>
                    <a:pt x="191" y="1"/>
                    <a:pt x="1" y="191"/>
                    <a:pt x="1" y="424"/>
                  </a:cubicBezTo>
                  <a:cubicBezTo>
                    <a:pt x="1" y="657"/>
                    <a:pt x="191" y="826"/>
                    <a:pt x="424" y="826"/>
                  </a:cubicBezTo>
                  <a:cubicBezTo>
                    <a:pt x="635" y="826"/>
                    <a:pt x="826" y="657"/>
                    <a:pt x="826" y="424"/>
                  </a:cubicBezTo>
                  <a:cubicBezTo>
                    <a:pt x="826" y="191"/>
                    <a:pt x="635" y="1"/>
                    <a:pt x="4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34" name="Google Shape;1234;p34"/>
            <p:cNvSpPr/>
            <p:nvPr/>
          </p:nvSpPr>
          <p:spPr>
            <a:xfrm>
              <a:off x="8158726" y="3336593"/>
              <a:ext cx="51947" cy="50659"/>
            </a:xfrm>
            <a:custGeom>
              <a:avLst/>
              <a:gdLst/>
              <a:ahLst/>
              <a:cxnLst/>
              <a:rect l="l" t="t" r="r" b="b"/>
              <a:pathLst>
                <a:path w="847" h="826" extrusionOk="0">
                  <a:moveTo>
                    <a:pt x="423" y="1"/>
                  </a:moveTo>
                  <a:cubicBezTo>
                    <a:pt x="191" y="1"/>
                    <a:pt x="0" y="191"/>
                    <a:pt x="0" y="424"/>
                  </a:cubicBezTo>
                  <a:cubicBezTo>
                    <a:pt x="0" y="657"/>
                    <a:pt x="191" y="826"/>
                    <a:pt x="423" y="826"/>
                  </a:cubicBezTo>
                  <a:cubicBezTo>
                    <a:pt x="656" y="826"/>
                    <a:pt x="846" y="657"/>
                    <a:pt x="846" y="424"/>
                  </a:cubicBezTo>
                  <a:cubicBezTo>
                    <a:pt x="846" y="191"/>
                    <a:pt x="656" y="1"/>
                    <a:pt x="4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35" name="Google Shape;1235;p34"/>
            <p:cNvSpPr/>
            <p:nvPr/>
          </p:nvSpPr>
          <p:spPr>
            <a:xfrm>
              <a:off x="7610063" y="3725674"/>
              <a:ext cx="234833" cy="191288"/>
            </a:xfrm>
            <a:custGeom>
              <a:avLst/>
              <a:gdLst/>
              <a:ahLst/>
              <a:cxnLst/>
              <a:rect l="l" t="t" r="r" b="b"/>
              <a:pathLst>
                <a:path w="3829" h="3119" extrusionOk="0">
                  <a:moveTo>
                    <a:pt x="2771" y="1"/>
                  </a:moveTo>
                  <a:cubicBezTo>
                    <a:pt x="2636" y="1"/>
                    <a:pt x="2504" y="112"/>
                    <a:pt x="2559" y="277"/>
                  </a:cubicBezTo>
                  <a:cubicBezTo>
                    <a:pt x="2707" y="594"/>
                    <a:pt x="2855" y="911"/>
                    <a:pt x="3046" y="1228"/>
                  </a:cubicBezTo>
                  <a:cubicBezTo>
                    <a:pt x="3172" y="1503"/>
                    <a:pt x="3405" y="2159"/>
                    <a:pt x="3130" y="2455"/>
                  </a:cubicBezTo>
                  <a:lnTo>
                    <a:pt x="2369" y="2667"/>
                  </a:lnTo>
                  <a:cubicBezTo>
                    <a:pt x="2242" y="2624"/>
                    <a:pt x="2115" y="2582"/>
                    <a:pt x="2009" y="2519"/>
                  </a:cubicBezTo>
                  <a:cubicBezTo>
                    <a:pt x="1184" y="2159"/>
                    <a:pt x="487" y="1546"/>
                    <a:pt x="21" y="784"/>
                  </a:cubicBezTo>
                  <a:lnTo>
                    <a:pt x="0" y="784"/>
                  </a:lnTo>
                  <a:cubicBezTo>
                    <a:pt x="364" y="1816"/>
                    <a:pt x="1386" y="3119"/>
                    <a:pt x="2604" y="3119"/>
                  </a:cubicBezTo>
                  <a:cubicBezTo>
                    <a:pt x="2659" y="3119"/>
                    <a:pt x="2715" y="3116"/>
                    <a:pt x="2771" y="3111"/>
                  </a:cubicBezTo>
                  <a:cubicBezTo>
                    <a:pt x="3236" y="3047"/>
                    <a:pt x="3617" y="2688"/>
                    <a:pt x="3680" y="2222"/>
                  </a:cubicBezTo>
                  <a:cubicBezTo>
                    <a:pt x="3828" y="1461"/>
                    <a:pt x="3321" y="700"/>
                    <a:pt x="2961" y="107"/>
                  </a:cubicBezTo>
                  <a:cubicBezTo>
                    <a:pt x="2916" y="33"/>
                    <a:pt x="2843" y="1"/>
                    <a:pt x="27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36" name="Google Shape;1236;p34"/>
            <p:cNvSpPr/>
            <p:nvPr/>
          </p:nvSpPr>
          <p:spPr>
            <a:xfrm>
              <a:off x="7756582" y="3699792"/>
              <a:ext cx="227105" cy="205026"/>
            </a:xfrm>
            <a:custGeom>
              <a:avLst/>
              <a:gdLst/>
              <a:ahLst/>
              <a:cxnLst/>
              <a:rect l="l" t="t" r="r" b="b"/>
              <a:pathLst>
                <a:path w="3703" h="3343" extrusionOk="0">
                  <a:moveTo>
                    <a:pt x="3004" y="1"/>
                  </a:moveTo>
                  <a:cubicBezTo>
                    <a:pt x="2158" y="233"/>
                    <a:pt x="1481" y="783"/>
                    <a:pt x="805" y="1354"/>
                  </a:cubicBezTo>
                  <a:cubicBezTo>
                    <a:pt x="635" y="1481"/>
                    <a:pt x="487" y="1629"/>
                    <a:pt x="360" y="1798"/>
                  </a:cubicBezTo>
                  <a:cubicBezTo>
                    <a:pt x="191" y="1989"/>
                    <a:pt x="86" y="2243"/>
                    <a:pt x="43" y="2518"/>
                  </a:cubicBezTo>
                  <a:cubicBezTo>
                    <a:pt x="1" y="2814"/>
                    <a:pt x="86" y="3173"/>
                    <a:pt x="360" y="3300"/>
                  </a:cubicBezTo>
                  <a:cubicBezTo>
                    <a:pt x="466" y="3342"/>
                    <a:pt x="593" y="3342"/>
                    <a:pt x="699" y="3342"/>
                  </a:cubicBezTo>
                  <a:cubicBezTo>
                    <a:pt x="1778" y="3300"/>
                    <a:pt x="2835" y="2919"/>
                    <a:pt x="3702" y="2264"/>
                  </a:cubicBezTo>
                  <a:lnTo>
                    <a:pt x="300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37" name="Google Shape;1237;p34"/>
            <p:cNvSpPr/>
            <p:nvPr/>
          </p:nvSpPr>
          <p:spPr>
            <a:xfrm>
              <a:off x="7729351" y="3697216"/>
              <a:ext cx="280217" cy="225878"/>
            </a:xfrm>
            <a:custGeom>
              <a:avLst/>
              <a:gdLst/>
              <a:ahLst/>
              <a:cxnLst/>
              <a:rect l="l" t="t" r="r" b="b"/>
              <a:pathLst>
                <a:path w="4569" h="3683" extrusionOk="0">
                  <a:moveTo>
                    <a:pt x="3427" y="0"/>
                  </a:moveTo>
                  <a:cubicBezTo>
                    <a:pt x="2496" y="149"/>
                    <a:pt x="1820" y="635"/>
                    <a:pt x="1079" y="1206"/>
                  </a:cubicBezTo>
                  <a:cubicBezTo>
                    <a:pt x="530" y="1650"/>
                    <a:pt x="1" y="2348"/>
                    <a:pt x="255" y="3088"/>
                  </a:cubicBezTo>
                  <a:cubicBezTo>
                    <a:pt x="418" y="3566"/>
                    <a:pt x="784" y="3682"/>
                    <a:pt x="1188" y="3682"/>
                  </a:cubicBezTo>
                  <a:cubicBezTo>
                    <a:pt x="1410" y="3682"/>
                    <a:pt x="1644" y="3647"/>
                    <a:pt x="1862" y="3617"/>
                  </a:cubicBezTo>
                  <a:cubicBezTo>
                    <a:pt x="2793" y="3490"/>
                    <a:pt x="3639" y="3109"/>
                    <a:pt x="4358" y="2517"/>
                  </a:cubicBezTo>
                  <a:cubicBezTo>
                    <a:pt x="4568" y="2324"/>
                    <a:pt x="4370" y="1985"/>
                    <a:pt x="4128" y="1985"/>
                  </a:cubicBezTo>
                  <a:cubicBezTo>
                    <a:pt x="4078" y="1985"/>
                    <a:pt x="4027" y="1999"/>
                    <a:pt x="3977" y="2031"/>
                  </a:cubicBezTo>
                  <a:cubicBezTo>
                    <a:pt x="3490" y="2369"/>
                    <a:pt x="2962" y="2644"/>
                    <a:pt x="2412" y="2856"/>
                  </a:cubicBezTo>
                  <a:cubicBezTo>
                    <a:pt x="2171" y="2939"/>
                    <a:pt x="1712" y="3080"/>
                    <a:pt x="1338" y="3080"/>
                  </a:cubicBezTo>
                  <a:cubicBezTo>
                    <a:pt x="958" y="3080"/>
                    <a:pt x="666" y="2934"/>
                    <a:pt x="783" y="2433"/>
                  </a:cubicBezTo>
                  <a:cubicBezTo>
                    <a:pt x="931" y="1883"/>
                    <a:pt x="1545" y="1439"/>
                    <a:pt x="1968" y="1100"/>
                  </a:cubicBezTo>
                  <a:cubicBezTo>
                    <a:pt x="2412" y="698"/>
                    <a:pt x="2919" y="360"/>
                    <a:pt x="3469" y="85"/>
                  </a:cubicBezTo>
                  <a:cubicBezTo>
                    <a:pt x="3533" y="64"/>
                    <a:pt x="3490" y="0"/>
                    <a:pt x="34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38" name="Google Shape;1238;p34"/>
            <p:cNvSpPr/>
            <p:nvPr/>
          </p:nvSpPr>
          <p:spPr>
            <a:xfrm>
              <a:off x="7611351" y="4194791"/>
              <a:ext cx="247773" cy="103218"/>
            </a:xfrm>
            <a:custGeom>
              <a:avLst/>
              <a:gdLst/>
              <a:ahLst/>
              <a:cxnLst/>
              <a:rect l="l" t="t" r="r" b="b"/>
              <a:pathLst>
                <a:path w="4040" h="1683" extrusionOk="0">
                  <a:moveTo>
                    <a:pt x="3584" y="0"/>
                  </a:moveTo>
                  <a:cubicBezTo>
                    <a:pt x="3517" y="0"/>
                    <a:pt x="3451" y="11"/>
                    <a:pt x="3384" y="30"/>
                  </a:cubicBezTo>
                  <a:lnTo>
                    <a:pt x="3067" y="136"/>
                  </a:lnTo>
                  <a:cubicBezTo>
                    <a:pt x="2306" y="220"/>
                    <a:pt x="1544" y="411"/>
                    <a:pt x="825" y="686"/>
                  </a:cubicBezTo>
                  <a:cubicBezTo>
                    <a:pt x="635" y="770"/>
                    <a:pt x="444" y="855"/>
                    <a:pt x="296" y="982"/>
                  </a:cubicBezTo>
                  <a:cubicBezTo>
                    <a:pt x="127" y="1109"/>
                    <a:pt x="21" y="1299"/>
                    <a:pt x="0" y="1510"/>
                  </a:cubicBezTo>
                  <a:cubicBezTo>
                    <a:pt x="0" y="1553"/>
                    <a:pt x="21" y="1595"/>
                    <a:pt x="43" y="1616"/>
                  </a:cubicBezTo>
                  <a:cubicBezTo>
                    <a:pt x="64" y="1637"/>
                    <a:pt x="106" y="1658"/>
                    <a:pt x="127" y="1658"/>
                  </a:cubicBezTo>
                  <a:cubicBezTo>
                    <a:pt x="271" y="1675"/>
                    <a:pt x="415" y="1683"/>
                    <a:pt x="558" y="1683"/>
                  </a:cubicBezTo>
                  <a:cubicBezTo>
                    <a:pt x="1694" y="1683"/>
                    <a:pt x="2790" y="1188"/>
                    <a:pt x="3786" y="643"/>
                  </a:cubicBezTo>
                  <a:cubicBezTo>
                    <a:pt x="3892" y="601"/>
                    <a:pt x="3955" y="516"/>
                    <a:pt x="4019" y="411"/>
                  </a:cubicBezTo>
                  <a:cubicBezTo>
                    <a:pt x="4040" y="263"/>
                    <a:pt x="3976" y="93"/>
                    <a:pt x="3828" y="51"/>
                  </a:cubicBezTo>
                  <a:cubicBezTo>
                    <a:pt x="3747" y="16"/>
                    <a:pt x="3665" y="0"/>
                    <a:pt x="35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39" name="Google Shape;1239;p34"/>
            <p:cNvSpPr/>
            <p:nvPr/>
          </p:nvSpPr>
          <p:spPr>
            <a:xfrm>
              <a:off x="7796815" y="4200004"/>
              <a:ext cx="190736" cy="183867"/>
            </a:xfrm>
            <a:custGeom>
              <a:avLst/>
              <a:gdLst/>
              <a:ahLst/>
              <a:cxnLst/>
              <a:rect l="l" t="t" r="r" b="b"/>
              <a:pathLst>
                <a:path w="3110" h="2998" extrusionOk="0">
                  <a:moveTo>
                    <a:pt x="2591" y="0"/>
                  </a:moveTo>
                  <a:cubicBezTo>
                    <a:pt x="2560" y="0"/>
                    <a:pt x="2528" y="3"/>
                    <a:pt x="2496" y="8"/>
                  </a:cubicBezTo>
                  <a:cubicBezTo>
                    <a:pt x="2242" y="30"/>
                    <a:pt x="2010" y="72"/>
                    <a:pt x="1777" y="114"/>
                  </a:cubicBezTo>
                  <a:lnTo>
                    <a:pt x="2285" y="114"/>
                  </a:lnTo>
                  <a:cubicBezTo>
                    <a:pt x="1544" y="326"/>
                    <a:pt x="910" y="770"/>
                    <a:pt x="466" y="1383"/>
                  </a:cubicBezTo>
                  <a:cubicBezTo>
                    <a:pt x="149" y="1764"/>
                    <a:pt x="1" y="2250"/>
                    <a:pt x="64" y="2716"/>
                  </a:cubicBezTo>
                  <a:cubicBezTo>
                    <a:pt x="85" y="2800"/>
                    <a:pt x="127" y="2885"/>
                    <a:pt x="170" y="2948"/>
                  </a:cubicBezTo>
                  <a:cubicBezTo>
                    <a:pt x="219" y="2983"/>
                    <a:pt x="276" y="2997"/>
                    <a:pt x="334" y="2997"/>
                  </a:cubicBezTo>
                  <a:cubicBezTo>
                    <a:pt x="452" y="2997"/>
                    <a:pt x="579" y="2941"/>
                    <a:pt x="677" y="2885"/>
                  </a:cubicBezTo>
                  <a:cubicBezTo>
                    <a:pt x="1460" y="2398"/>
                    <a:pt x="2158" y="1806"/>
                    <a:pt x="2750" y="1108"/>
                  </a:cubicBezTo>
                  <a:cubicBezTo>
                    <a:pt x="2898" y="960"/>
                    <a:pt x="2983" y="791"/>
                    <a:pt x="3046" y="601"/>
                  </a:cubicBezTo>
                  <a:cubicBezTo>
                    <a:pt x="3110" y="410"/>
                    <a:pt x="3025" y="178"/>
                    <a:pt x="2856" y="72"/>
                  </a:cubicBezTo>
                  <a:cubicBezTo>
                    <a:pt x="2776" y="24"/>
                    <a:pt x="2685" y="0"/>
                    <a:pt x="25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0" name="Google Shape;1240;p34"/>
            <p:cNvSpPr/>
            <p:nvPr/>
          </p:nvSpPr>
          <p:spPr>
            <a:xfrm>
              <a:off x="7574124" y="4179642"/>
              <a:ext cx="316524" cy="133393"/>
            </a:xfrm>
            <a:custGeom>
              <a:avLst/>
              <a:gdLst/>
              <a:ahLst/>
              <a:cxnLst/>
              <a:rect l="l" t="t" r="r" b="b"/>
              <a:pathLst>
                <a:path w="5161" h="2175" extrusionOk="0">
                  <a:moveTo>
                    <a:pt x="4250" y="0"/>
                  </a:moveTo>
                  <a:cubicBezTo>
                    <a:pt x="4136" y="0"/>
                    <a:pt x="4018" y="27"/>
                    <a:pt x="3907" y="87"/>
                  </a:cubicBezTo>
                  <a:cubicBezTo>
                    <a:pt x="3758" y="192"/>
                    <a:pt x="3780" y="404"/>
                    <a:pt x="3949" y="446"/>
                  </a:cubicBezTo>
                  <a:cubicBezTo>
                    <a:pt x="4647" y="658"/>
                    <a:pt x="3547" y="1017"/>
                    <a:pt x="3251" y="1123"/>
                  </a:cubicBezTo>
                  <a:cubicBezTo>
                    <a:pt x="2659" y="1398"/>
                    <a:pt x="2045" y="1567"/>
                    <a:pt x="1411" y="1631"/>
                  </a:cubicBezTo>
                  <a:cubicBezTo>
                    <a:pt x="1362" y="1634"/>
                    <a:pt x="1319" y="1635"/>
                    <a:pt x="1281" y="1635"/>
                  </a:cubicBezTo>
                  <a:cubicBezTo>
                    <a:pt x="543" y="1635"/>
                    <a:pt x="1743" y="1075"/>
                    <a:pt x="2024" y="975"/>
                  </a:cubicBezTo>
                  <a:cubicBezTo>
                    <a:pt x="2574" y="763"/>
                    <a:pt x="3145" y="658"/>
                    <a:pt x="3695" y="467"/>
                  </a:cubicBezTo>
                  <a:cubicBezTo>
                    <a:pt x="3822" y="425"/>
                    <a:pt x="3780" y="256"/>
                    <a:pt x="3674" y="256"/>
                  </a:cubicBezTo>
                  <a:cubicBezTo>
                    <a:pt x="3602" y="252"/>
                    <a:pt x="3526" y="251"/>
                    <a:pt x="3445" y="251"/>
                  </a:cubicBezTo>
                  <a:cubicBezTo>
                    <a:pt x="2508" y="251"/>
                    <a:pt x="1049" y="490"/>
                    <a:pt x="523" y="1250"/>
                  </a:cubicBezTo>
                  <a:cubicBezTo>
                    <a:pt x="1" y="1988"/>
                    <a:pt x="643" y="2174"/>
                    <a:pt x="1237" y="2174"/>
                  </a:cubicBezTo>
                  <a:cubicBezTo>
                    <a:pt x="1341" y="2174"/>
                    <a:pt x="1443" y="2169"/>
                    <a:pt x="1538" y="2159"/>
                  </a:cubicBezTo>
                  <a:cubicBezTo>
                    <a:pt x="2215" y="2096"/>
                    <a:pt x="2849" y="1927"/>
                    <a:pt x="3462" y="1631"/>
                  </a:cubicBezTo>
                  <a:cubicBezTo>
                    <a:pt x="3843" y="1482"/>
                    <a:pt x="4435" y="1292"/>
                    <a:pt x="4731" y="975"/>
                  </a:cubicBezTo>
                  <a:cubicBezTo>
                    <a:pt x="5160" y="494"/>
                    <a:pt x="4740" y="0"/>
                    <a:pt x="42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1" name="Google Shape;1241;p34"/>
            <p:cNvSpPr/>
            <p:nvPr/>
          </p:nvSpPr>
          <p:spPr>
            <a:xfrm>
              <a:off x="7776085" y="4181912"/>
              <a:ext cx="232870" cy="218396"/>
            </a:xfrm>
            <a:custGeom>
              <a:avLst/>
              <a:gdLst/>
              <a:ahLst/>
              <a:cxnLst/>
              <a:rect l="l" t="t" r="r" b="b"/>
              <a:pathLst>
                <a:path w="3797" h="3561" extrusionOk="0">
                  <a:moveTo>
                    <a:pt x="2729" y="614"/>
                  </a:moveTo>
                  <a:cubicBezTo>
                    <a:pt x="2808" y="614"/>
                    <a:pt x="2821" y="667"/>
                    <a:pt x="2834" y="917"/>
                  </a:cubicBezTo>
                  <a:cubicBezTo>
                    <a:pt x="2855" y="1234"/>
                    <a:pt x="2834" y="1213"/>
                    <a:pt x="2665" y="1403"/>
                  </a:cubicBezTo>
                  <a:cubicBezTo>
                    <a:pt x="2242" y="1868"/>
                    <a:pt x="1756" y="2291"/>
                    <a:pt x="1248" y="2651"/>
                  </a:cubicBezTo>
                  <a:cubicBezTo>
                    <a:pt x="1163" y="2736"/>
                    <a:pt x="1058" y="2820"/>
                    <a:pt x="931" y="2884"/>
                  </a:cubicBezTo>
                  <a:cubicBezTo>
                    <a:pt x="839" y="2924"/>
                    <a:pt x="782" y="2955"/>
                    <a:pt x="740" y="2955"/>
                  </a:cubicBezTo>
                  <a:cubicBezTo>
                    <a:pt x="695" y="2955"/>
                    <a:pt x="668" y="2919"/>
                    <a:pt x="635" y="2820"/>
                  </a:cubicBezTo>
                  <a:cubicBezTo>
                    <a:pt x="550" y="2503"/>
                    <a:pt x="804" y="2080"/>
                    <a:pt x="994" y="1805"/>
                  </a:cubicBezTo>
                  <a:cubicBezTo>
                    <a:pt x="1293" y="1341"/>
                    <a:pt x="1708" y="942"/>
                    <a:pt x="2189" y="648"/>
                  </a:cubicBezTo>
                  <a:lnTo>
                    <a:pt x="2189" y="648"/>
                  </a:lnTo>
                  <a:cubicBezTo>
                    <a:pt x="2235" y="658"/>
                    <a:pt x="2281" y="663"/>
                    <a:pt x="2327" y="663"/>
                  </a:cubicBezTo>
                  <a:cubicBezTo>
                    <a:pt x="2383" y="663"/>
                    <a:pt x="2439" y="656"/>
                    <a:pt x="2496" y="642"/>
                  </a:cubicBezTo>
                  <a:cubicBezTo>
                    <a:pt x="2608" y="634"/>
                    <a:pt x="2681" y="614"/>
                    <a:pt x="2729" y="614"/>
                  </a:cubicBezTo>
                  <a:close/>
                  <a:moveTo>
                    <a:pt x="2725" y="0"/>
                  </a:moveTo>
                  <a:cubicBezTo>
                    <a:pt x="2438" y="0"/>
                    <a:pt x="2151" y="103"/>
                    <a:pt x="1967" y="325"/>
                  </a:cubicBezTo>
                  <a:cubicBezTo>
                    <a:pt x="1904" y="388"/>
                    <a:pt x="1925" y="514"/>
                    <a:pt x="2009" y="578"/>
                  </a:cubicBezTo>
                  <a:lnTo>
                    <a:pt x="2009" y="578"/>
                  </a:lnTo>
                  <a:cubicBezTo>
                    <a:pt x="1236" y="871"/>
                    <a:pt x="572" y="1335"/>
                    <a:pt x="233" y="2165"/>
                  </a:cubicBezTo>
                  <a:cubicBezTo>
                    <a:pt x="85" y="2524"/>
                    <a:pt x="0" y="3074"/>
                    <a:pt x="254" y="3391"/>
                  </a:cubicBezTo>
                  <a:cubicBezTo>
                    <a:pt x="361" y="3514"/>
                    <a:pt x="496" y="3561"/>
                    <a:pt x="640" y="3561"/>
                  </a:cubicBezTo>
                  <a:cubicBezTo>
                    <a:pt x="867" y="3561"/>
                    <a:pt x="1117" y="3444"/>
                    <a:pt x="1311" y="3328"/>
                  </a:cubicBezTo>
                  <a:cubicBezTo>
                    <a:pt x="1819" y="3032"/>
                    <a:pt x="2284" y="2672"/>
                    <a:pt x="2686" y="2270"/>
                  </a:cubicBezTo>
                  <a:cubicBezTo>
                    <a:pt x="3046" y="1932"/>
                    <a:pt x="3553" y="1488"/>
                    <a:pt x="3659" y="980"/>
                  </a:cubicBezTo>
                  <a:cubicBezTo>
                    <a:pt x="3797" y="360"/>
                    <a:pt x="3261" y="0"/>
                    <a:pt x="27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50"/>
        <p:cNvGrpSpPr/>
        <p:nvPr/>
      </p:nvGrpSpPr>
      <p:grpSpPr>
        <a:xfrm>
          <a:off x="0" y="0"/>
          <a:ext cx="0" cy="0"/>
          <a:chOff x="0" y="0"/>
          <a:chExt cx="0" cy="0"/>
        </a:xfrm>
      </p:grpSpPr>
      <p:sp>
        <p:nvSpPr>
          <p:cNvPr id="1352" name="Google Shape;1352;p37"/>
          <p:cNvSpPr txBox="1">
            <a:spLocks noGrp="1"/>
          </p:cNvSpPr>
          <p:nvPr>
            <p:ph type="title" idx="2"/>
          </p:nvPr>
        </p:nvSpPr>
        <p:spPr>
          <a:xfrm>
            <a:off x="1596190" y="1337416"/>
            <a:ext cx="6125834" cy="1379700"/>
          </a:xfrm>
          <a:prstGeom prst="rect">
            <a:avLst/>
          </a:prstGeom>
        </p:spPr>
        <p:txBody>
          <a:bodyPr spcFirstLastPara="1" wrap="square" lIns="91425" tIns="91425" rIns="0" bIns="91425" anchor="t" anchorCtr="0">
            <a:noAutofit/>
          </a:bodyPr>
          <a:lstStyle/>
          <a:p>
            <a:pPr marL="0" lvl="0" indent="0" algn="ctr" rtl="0">
              <a:spcBef>
                <a:spcPts val="0"/>
              </a:spcBef>
              <a:spcAft>
                <a:spcPts val="0"/>
              </a:spcAft>
              <a:buNone/>
            </a:pPr>
            <a:r>
              <a:rPr lang="en" sz="8800" dirty="0">
                <a:solidFill>
                  <a:srgbClr val="002060"/>
                </a:solidFill>
                <a:latin typeface="Times New Roman" panose="02020603050405020304" pitchFamily="18" charset="0"/>
                <a:cs typeface="Times New Roman" panose="02020603050405020304" pitchFamily="18" charset="0"/>
              </a:rPr>
              <a:t>Khởi động</a:t>
            </a:r>
            <a:endParaRPr sz="8800"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39"/>
        <p:cNvGrpSpPr/>
        <p:nvPr/>
      </p:nvGrpSpPr>
      <p:grpSpPr>
        <a:xfrm>
          <a:off x="0" y="0"/>
          <a:ext cx="0" cy="0"/>
          <a:chOff x="0" y="0"/>
          <a:chExt cx="0" cy="0"/>
        </a:xfrm>
      </p:grpSpPr>
      <p:grpSp>
        <p:nvGrpSpPr>
          <p:cNvPr id="2243" name="Google Shape;2243;p52"/>
          <p:cNvGrpSpPr/>
          <p:nvPr/>
        </p:nvGrpSpPr>
        <p:grpSpPr>
          <a:xfrm>
            <a:off x="3565399" y="2560724"/>
            <a:ext cx="2289107" cy="2496005"/>
            <a:chOff x="3565399" y="2560724"/>
            <a:chExt cx="2289107" cy="2496005"/>
          </a:xfrm>
        </p:grpSpPr>
        <p:sp>
          <p:nvSpPr>
            <p:cNvPr id="2244" name="Google Shape;2244;p52"/>
            <p:cNvSpPr/>
            <p:nvPr/>
          </p:nvSpPr>
          <p:spPr>
            <a:xfrm rot="-402299" flipH="1">
              <a:off x="3755998" y="2735621"/>
              <a:ext cx="1907549" cy="2143154"/>
            </a:xfrm>
            <a:custGeom>
              <a:avLst/>
              <a:gdLst/>
              <a:ahLst/>
              <a:cxnLst/>
              <a:rect l="l" t="t" r="r" b="b"/>
              <a:pathLst>
                <a:path w="23562" h="26473" extrusionOk="0">
                  <a:moveTo>
                    <a:pt x="7125" y="1"/>
                  </a:moveTo>
                  <a:cubicBezTo>
                    <a:pt x="6959" y="1"/>
                    <a:pt x="6795" y="38"/>
                    <a:pt x="6642" y="120"/>
                  </a:cubicBezTo>
                  <a:cubicBezTo>
                    <a:pt x="6134" y="395"/>
                    <a:pt x="5986" y="1051"/>
                    <a:pt x="6092" y="1622"/>
                  </a:cubicBezTo>
                  <a:cubicBezTo>
                    <a:pt x="6261" y="2616"/>
                    <a:pt x="7022" y="3420"/>
                    <a:pt x="7911" y="3906"/>
                  </a:cubicBezTo>
                  <a:cubicBezTo>
                    <a:pt x="8122" y="4012"/>
                    <a:pt x="8355" y="4118"/>
                    <a:pt x="8588" y="4202"/>
                  </a:cubicBezTo>
                  <a:cubicBezTo>
                    <a:pt x="8334" y="4287"/>
                    <a:pt x="8101" y="4371"/>
                    <a:pt x="7868" y="4456"/>
                  </a:cubicBezTo>
                  <a:lnTo>
                    <a:pt x="7022" y="4773"/>
                  </a:lnTo>
                  <a:cubicBezTo>
                    <a:pt x="2793" y="6423"/>
                    <a:pt x="1" y="10483"/>
                    <a:pt x="1" y="15009"/>
                  </a:cubicBezTo>
                  <a:cubicBezTo>
                    <a:pt x="1" y="19091"/>
                    <a:pt x="2771" y="22665"/>
                    <a:pt x="6748" y="23659"/>
                  </a:cubicBezTo>
                  <a:cubicBezTo>
                    <a:pt x="6536" y="23765"/>
                    <a:pt x="6346" y="23934"/>
                    <a:pt x="6198" y="24125"/>
                  </a:cubicBezTo>
                  <a:cubicBezTo>
                    <a:pt x="5655" y="24892"/>
                    <a:pt x="6370" y="25063"/>
                    <a:pt x="6997" y="25063"/>
                  </a:cubicBezTo>
                  <a:cubicBezTo>
                    <a:pt x="7078" y="25063"/>
                    <a:pt x="7158" y="25060"/>
                    <a:pt x="7234" y="25055"/>
                  </a:cubicBezTo>
                  <a:cubicBezTo>
                    <a:pt x="7890" y="24971"/>
                    <a:pt x="8524" y="24802"/>
                    <a:pt x="9137" y="24527"/>
                  </a:cubicBezTo>
                  <a:cubicBezTo>
                    <a:pt x="9307" y="24442"/>
                    <a:pt x="9518" y="24379"/>
                    <a:pt x="9708" y="24294"/>
                  </a:cubicBezTo>
                  <a:lnTo>
                    <a:pt x="9708" y="24294"/>
                  </a:lnTo>
                  <a:cubicBezTo>
                    <a:pt x="9497" y="24527"/>
                    <a:pt x="9328" y="24780"/>
                    <a:pt x="9222" y="25076"/>
                  </a:cubicBezTo>
                  <a:cubicBezTo>
                    <a:pt x="9074" y="25436"/>
                    <a:pt x="8968" y="25986"/>
                    <a:pt x="9243" y="26303"/>
                  </a:cubicBezTo>
                  <a:cubicBezTo>
                    <a:pt x="9350" y="26426"/>
                    <a:pt x="9485" y="26473"/>
                    <a:pt x="9629" y="26473"/>
                  </a:cubicBezTo>
                  <a:cubicBezTo>
                    <a:pt x="9857" y="26473"/>
                    <a:pt x="10106" y="26356"/>
                    <a:pt x="10301" y="26240"/>
                  </a:cubicBezTo>
                  <a:cubicBezTo>
                    <a:pt x="10808" y="25944"/>
                    <a:pt x="11252" y="25584"/>
                    <a:pt x="11675" y="25182"/>
                  </a:cubicBezTo>
                  <a:cubicBezTo>
                    <a:pt x="12014" y="24844"/>
                    <a:pt x="12521" y="24421"/>
                    <a:pt x="12627" y="23934"/>
                  </a:cubicBezTo>
                  <a:lnTo>
                    <a:pt x="14657" y="23934"/>
                  </a:lnTo>
                  <a:cubicBezTo>
                    <a:pt x="19564" y="23934"/>
                    <a:pt x="23561" y="19937"/>
                    <a:pt x="23561" y="15009"/>
                  </a:cubicBezTo>
                  <a:cubicBezTo>
                    <a:pt x="23561" y="10462"/>
                    <a:pt x="20812" y="6359"/>
                    <a:pt x="16603" y="4625"/>
                  </a:cubicBezTo>
                  <a:lnTo>
                    <a:pt x="16434" y="4562"/>
                  </a:lnTo>
                  <a:cubicBezTo>
                    <a:pt x="16392" y="4541"/>
                    <a:pt x="16349" y="4519"/>
                    <a:pt x="16307" y="4498"/>
                  </a:cubicBezTo>
                  <a:cubicBezTo>
                    <a:pt x="15969" y="4033"/>
                    <a:pt x="15757" y="3504"/>
                    <a:pt x="15651" y="2954"/>
                  </a:cubicBezTo>
                  <a:cubicBezTo>
                    <a:pt x="15595" y="2636"/>
                    <a:pt x="15423" y="2235"/>
                    <a:pt x="15164" y="2235"/>
                  </a:cubicBezTo>
                  <a:cubicBezTo>
                    <a:pt x="15131" y="2235"/>
                    <a:pt x="15096" y="2242"/>
                    <a:pt x="15059" y="2256"/>
                  </a:cubicBezTo>
                  <a:cubicBezTo>
                    <a:pt x="14932" y="2320"/>
                    <a:pt x="14848" y="2426"/>
                    <a:pt x="14805" y="2552"/>
                  </a:cubicBezTo>
                  <a:cubicBezTo>
                    <a:pt x="14615" y="2954"/>
                    <a:pt x="14446" y="3356"/>
                    <a:pt x="14298" y="3779"/>
                  </a:cubicBezTo>
                  <a:cubicBezTo>
                    <a:pt x="13579" y="3483"/>
                    <a:pt x="13029" y="2827"/>
                    <a:pt x="12839" y="2045"/>
                  </a:cubicBezTo>
                  <a:cubicBezTo>
                    <a:pt x="12796" y="1706"/>
                    <a:pt x="12733" y="1347"/>
                    <a:pt x="12648" y="987"/>
                  </a:cubicBezTo>
                  <a:cubicBezTo>
                    <a:pt x="12542" y="649"/>
                    <a:pt x="12246" y="395"/>
                    <a:pt x="11866" y="353"/>
                  </a:cubicBezTo>
                  <a:cubicBezTo>
                    <a:pt x="11506" y="374"/>
                    <a:pt x="11231" y="755"/>
                    <a:pt x="11147" y="1114"/>
                  </a:cubicBezTo>
                  <a:cubicBezTo>
                    <a:pt x="11104" y="1495"/>
                    <a:pt x="11083" y="1876"/>
                    <a:pt x="11083" y="2235"/>
                  </a:cubicBezTo>
                  <a:cubicBezTo>
                    <a:pt x="11083" y="2426"/>
                    <a:pt x="10999" y="2595"/>
                    <a:pt x="10872" y="2701"/>
                  </a:cubicBezTo>
                  <a:cubicBezTo>
                    <a:pt x="10787" y="2743"/>
                    <a:pt x="10681" y="2764"/>
                    <a:pt x="10597" y="2764"/>
                  </a:cubicBezTo>
                  <a:cubicBezTo>
                    <a:pt x="10026" y="2764"/>
                    <a:pt x="9539" y="2341"/>
                    <a:pt x="9201" y="1876"/>
                  </a:cubicBezTo>
                  <a:cubicBezTo>
                    <a:pt x="8862" y="1410"/>
                    <a:pt x="8609" y="882"/>
                    <a:pt x="8207" y="480"/>
                  </a:cubicBezTo>
                  <a:cubicBezTo>
                    <a:pt x="7911" y="199"/>
                    <a:pt x="7512" y="1"/>
                    <a:pt x="7125" y="1"/>
                  </a:cubicBezTo>
                  <a:close/>
                </a:path>
              </a:pathLst>
            </a:custGeom>
            <a:solidFill>
              <a:srgbClr val="DBB54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245" name="Google Shape;2245;p52"/>
            <p:cNvSpPr/>
            <p:nvPr/>
          </p:nvSpPr>
          <p:spPr>
            <a:xfrm rot="-402299" flipH="1">
              <a:off x="3691167" y="2671899"/>
              <a:ext cx="2037569" cy="2273656"/>
            </a:xfrm>
            <a:custGeom>
              <a:avLst/>
              <a:gdLst/>
              <a:ahLst/>
              <a:cxnLst/>
              <a:rect l="l" t="t" r="r" b="b"/>
              <a:pathLst>
                <a:path w="25168" h="28085" extrusionOk="0">
                  <a:moveTo>
                    <a:pt x="7895" y="1581"/>
                  </a:moveTo>
                  <a:cubicBezTo>
                    <a:pt x="8104" y="1581"/>
                    <a:pt x="8308" y="1667"/>
                    <a:pt x="8460" y="1838"/>
                  </a:cubicBezTo>
                  <a:cubicBezTo>
                    <a:pt x="8671" y="2071"/>
                    <a:pt x="8841" y="2303"/>
                    <a:pt x="9010" y="2578"/>
                  </a:cubicBezTo>
                  <a:cubicBezTo>
                    <a:pt x="9116" y="2768"/>
                    <a:pt x="9242" y="2938"/>
                    <a:pt x="9369" y="3128"/>
                  </a:cubicBezTo>
                  <a:cubicBezTo>
                    <a:pt x="9940" y="3910"/>
                    <a:pt x="10659" y="4333"/>
                    <a:pt x="11400" y="4333"/>
                  </a:cubicBezTo>
                  <a:cubicBezTo>
                    <a:pt x="11632" y="4333"/>
                    <a:pt x="11886" y="4270"/>
                    <a:pt x="12076" y="4164"/>
                  </a:cubicBezTo>
                  <a:cubicBezTo>
                    <a:pt x="12436" y="3910"/>
                    <a:pt x="12669" y="3530"/>
                    <a:pt x="12669" y="3107"/>
                  </a:cubicBezTo>
                  <a:cubicBezTo>
                    <a:pt x="12690" y="2916"/>
                    <a:pt x="12711" y="2726"/>
                    <a:pt x="12690" y="2557"/>
                  </a:cubicBezTo>
                  <a:cubicBezTo>
                    <a:pt x="12690" y="2388"/>
                    <a:pt x="12711" y="2240"/>
                    <a:pt x="12732" y="2092"/>
                  </a:cubicBezTo>
                  <a:cubicBezTo>
                    <a:pt x="12753" y="2219"/>
                    <a:pt x="12796" y="2367"/>
                    <a:pt x="12796" y="2515"/>
                  </a:cubicBezTo>
                  <a:cubicBezTo>
                    <a:pt x="12817" y="2663"/>
                    <a:pt x="12838" y="2832"/>
                    <a:pt x="12880" y="3001"/>
                  </a:cubicBezTo>
                  <a:cubicBezTo>
                    <a:pt x="13113" y="4016"/>
                    <a:pt x="13832" y="4883"/>
                    <a:pt x="14805" y="5285"/>
                  </a:cubicBezTo>
                  <a:lnTo>
                    <a:pt x="15587" y="5602"/>
                  </a:lnTo>
                  <a:lnTo>
                    <a:pt x="15841" y="4820"/>
                  </a:lnTo>
                  <a:lnTo>
                    <a:pt x="15905" y="4693"/>
                  </a:lnTo>
                  <a:cubicBezTo>
                    <a:pt x="16031" y="5053"/>
                    <a:pt x="16222" y="5391"/>
                    <a:pt x="16433" y="5729"/>
                  </a:cubicBezTo>
                  <a:lnTo>
                    <a:pt x="16581" y="5920"/>
                  </a:lnTo>
                  <a:lnTo>
                    <a:pt x="17110" y="6131"/>
                  </a:lnTo>
                  <a:cubicBezTo>
                    <a:pt x="21023" y="7739"/>
                    <a:pt x="23582" y="11567"/>
                    <a:pt x="23561" y="15796"/>
                  </a:cubicBezTo>
                  <a:cubicBezTo>
                    <a:pt x="23561" y="20259"/>
                    <a:pt x="19923" y="23897"/>
                    <a:pt x="15439" y="23897"/>
                  </a:cubicBezTo>
                  <a:lnTo>
                    <a:pt x="12796" y="23897"/>
                  </a:lnTo>
                  <a:lnTo>
                    <a:pt x="12648" y="24510"/>
                  </a:lnTo>
                  <a:cubicBezTo>
                    <a:pt x="12605" y="24743"/>
                    <a:pt x="12246" y="25081"/>
                    <a:pt x="12034" y="25292"/>
                  </a:cubicBezTo>
                  <a:lnTo>
                    <a:pt x="11907" y="25398"/>
                  </a:lnTo>
                  <a:cubicBezTo>
                    <a:pt x="11548" y="25779"/>
                    <a:pt x="11125" y="26096"/>
                    <a:pt x="10681" y="26350"/>
                  </a:cubicBezTo>
                  <a:cubicBezTo>
                    <a:pt x="10702" y="26286"/>
                    <a:pt x="10723" y="26223"/>
                    <a:pt x="10744" y="26160"/>
                  </a:cubicBezTo>
                  <a:cubicBezTo>
                    <a:pt x="10829" y="25969"/>
                    <a:pt x="10956" y="25779"/>
                    <a:pt x="11104" y="25631"/>
                  </a:cubicBezTo>
                  <a:lnTo>
                    <a:pt x="13642" y="22924"/>
                  </a:lnTo>
                  <a:lnTo>
                    <a:pt x="13642" y="22924"/>
                  </a:lnTo>
                  <a:lnTo>
                    <a:pt x="10215" y="24362"/>
                  </a:lnTo>
                  <a:lnTo>
                    <a:pt x="9919" y="24468"/>
                  </a:lnTo>
                  <a:cubicBezTo>
                    <a:pt x="9813" y="24510"/>
                    <a:pt x="9729" y="24552"/>
                    <a:pt x="9623" y="24595"/>
                  </a:cubicBezTo>
                  <a:cubicBezTo>
                    <a:pt x="9158" y="24806"/>
                    <a:pt x="8629" y="24954"/>
                    <a:pt x="8122" y="25039"/>
                  </a:cubicBezTo>
                  <a:lnTo>
                    <a:pt x="9644" y="24150"/>
                  </a:lnTo>
                  <a:lnTo>
                    <a:pt x="7741" y="23685"/>
                  </a:lnTo>
                  <a:cubicBezTo>
                    <a:pt x="4124" y="22776"/>
                    <a:pt x="1586" y="19519"/>
                    <a:pt x="1608" y="15796"/>
                  </a:cubicBezTo>
                  <a:cubicBezTo>
                    <a:pt x="1608" y="11609"/>
                    <a:pt x="4188" y="7844"/>
                    <a:pt x="8100" y="6300"/>
                  </a:cubicBezTo>
                  <a:lnTo>
                    <a:pt x="8946" y="5983"/>
                  </a:lnTo>
                  <a:cubicBezTo>
                    <a:pt x="9158" y="5899"/>
                    <a:pt x="9369" y="5835"/>
                    <a:pt x="9623" y="5750"/>
                  </a:cubicBezTo>
                  <a:lnTo>
                    <a:pt x="11844" y="5053"/>
                  </a:lnTo>
                  <a:lnTo>
                    <a:pt x="9665" y="4249"/>
                  </a:lnTo>
                  <a:cubicBezTo>
                    <a:pt x="9475" y="4164"/>
                    <a:pt x="9285" y="4080"/>
                    <a:pt x="9094" y="3974"/>
                  </a:cubicBezTo>
                  <a:cubicBezTo>
                    <a:pt x="8312" y="3572"/>
                    <a:pt x="7783" y="2938"/>
                    <a:pt x="7677" y="2261"/>
                  </a:cubicBezTo>
                  <a:cubicBezTo>
                    <a:pt x="7614" y="2028"/>
                    <a:pt x="7656" y="1774"/>
                    <a:pt x="7825" y="1584"/>
                  </a:cubicBezTo>
                  <a:cubicBezTo>
                    <a:pt x="7849" y="1582"/>
                    <a:pt x="7872" y="1581"/>
                    <a:pt x="7895" y="1581"/>
                  </a:cubicBezTo>
                  <a:close/>
                  <a:moveTo>
                    <a:pt x="7905" y="1"/>
                  </a:moveTo>
                  <a:cubicBezTo>
                    <a:pt x="7621" y="1"/>
                    <a:pt x="7335" y="64"/>
                    <a:pt x="7064" y="209"/>
                  </a:cubicBezTo>
                  <a:cubicBezTo>
                    <a:pt x="6197" y="675"/>
                    <a:pt x="5964" y="1732"/>
                    <a:pt x="6112" y="2557"/>
                  </a:cubicBezTo>
                  <a:cubicBezTo>
                    <a:pt x="6282" y="3466"/>
                    <a:pt x="6789" y="4270"/>
                    <a:pt x="7508" y="4841"/>
                  </a:cubicBezTo>
                  <a:cubicBezTo>
                    <a:pt x="3003" y="6618"/>
                    <a:pt x="21" y="10953"/>
                    <a:pt x="0" y="15818"/>
                  </a:cubicBezTo>
                  <a:cubicBezTo>
                    <a:pt x="0" y="19794"/>
                    <a:pt x="2432" y="23368"/>
                    <a:pt x="6133" y="24827"/>
                  </a:cubicBezTo>
                  <a:cubicBezTo>
                    <a:pt x="5964" y="25187"/>
                    <a:pt x="5964" y="25610"/>
                    <a:pt x="6155" y="25948"/>
                  </a:cubicBezTo>
                  <a:cubicBezTo>
                    <a:pt x="6465" y="26500"/>
                    <a:pt x="7113" y="26644"/>
                    <a:pt x="7708" y="26644"/>
                  </a:cubicBezTo>
                  <a:cubicBezTo>
                    <a:pt x="7843" y="26644"/>
                    <a:pt x="7975" y="26637"/>
                    <a:pt x="8100" y="26625"/>
                  </a:cubicBezTo>
                  <a:cubicBezTo>
                    <a:pt x="8418" y="26604"/>
                    <a:pt x="8756" y="26540"/>
                    <a:pt x="9073" y="26456"/>
                  </a:cubicBezTo>
                  <a:lnTo>
                    <a:pt x="9073" y="26456"/>
                  </a:lnTo>
                  <a:cubicBezTo>
                    <a:pt x="9052" y="26879"/>
                    <a:pt x="9179" y="27280"/>
                    <a:pt x="9454" y="27619"/>
                  </a:cubicBezTo>
                  <a:cubicBezTo>
                    <a:pt x="9687" y="27915"/>
                    <a:pt x="10046" y="28084"/>
                    <a:pt x="10427" y="28084"/>
                  </a:cubicBezTo>
                  <a:cubicBezTo>
                    <a:pt x="10808" y="28063"/>
                    <a:pt x="11188" y="27936"/>
                    <a:pt x="11505" y="27703"/>
                  </a:cubicBezTo>
                  <a:cubicBezTo>
                    <a:pt x="12055" y="27386"/>
                    <a:pt x="12584" y="26984"/>
                    <a:pt x="13049" y="26540"/>
                  </a:cubicBezTo>
                  <a:lnTo>
                    <a:pt x="13134" y="26435"/>
                  </a:lnTo>
                  <a:cubicBezTo>
                    <a:pt x="13451" y="26160"/>
                    <a:pt x="13726" y="25842"/>
                    <a:pt x="13959" y="25504"/>
                  </a:cubicBezTo>
                  <a:lnTo>
                    <a:pt x="15460" y="25504"/>
                  </a:lnTo>
                  <a:cubicBezTo>
                    <a:pt x="20811" y="25483"/>
                    <a:pt x="25147" y="21147"/>
                    <a:pt x="25168" y="15796"/>
                  </a:cubicBezTo>
                  <a:cubicBezTo>
                    <a:pt x="25168" y="10911"/>
                    <a:pt x="22228" y="6533"/>
                    <a:pt x="17723" y="4672"/>
                  </a:cubicBezTo>
                  <a:lnTo>
                    <a:pt x="17639" y="4630"/>
                  </a:lnTo>
                  <a:cubicBezTo>
                    <a:pt x="17448" y="4312"/>
                    <a:pt x="17300" y="3953"/>
                    <a:pt x="17237" y="3572"/>
                  </a:cubicBezTo>
                  <a:cubicBezTo>
                    <a:pt x="17195" y="3297"/>
                    <a:pt x="17004" y="2642"/>
                    <a:pt x="16476" y="2345"/>
                  </a:cubicBezTo>
                  <a:cubicBezTo>
                    <a:pt x="16311" y="2263"/>
                    <a:pt x="16132" y="2220"/>
                    <a:pt x="15956" y="2220"/>
                  </a:cubicBezTo>
                  <a:cubicBezTo>
                    <a:pt x="15815" y="2220"/>
                    <a:pt x="15676" y="2247"/>
                    <a:pt x="15545" y="2303"/>
                  </a:cubicBezTo>
                  <a:cubicBezTo>
                    <a:pt x="15249" y="2451"/>
                    <a:pt x="15037" y="2684"/>
                    <a:pt x="14911" y="2980"/>
                  </a:cubicBezTo>
                  <a:cubicBezTo>
                    <a:pt x="14847" y="3107"/>
                    <a:pt x="14805" y="3213"/>
                    <a:pt x="14762" y="3318"/>
                  </a:cubicBezTo>
                  <a:cubicBezTo>
                    <a:pt x="14593" y="3128"/>
                    <a:pt x="14488" y="2895"/>
                    <a:pt x="14424" y="2663"/>
                  </a:cubicBezTo>
                  <a:cubicBezTo>
                    <a:pt x="14403" y="2536"/>
                    <a:pt x="14382" y="2430"/>
                    <a:pt x="14382" y="2303"/>
                  </a:cubicBezTo>
                  <a:cubicBezTo>
                    <a:pt x="14339" y="2049"/>
                    <a:pt x="14276" y="1774"/>
                    <a:pt x="14191" y="1521"/>
                  </a:cubicBezTo>
                  <a:cubicBezTo>
                    <a:pt x="13993" y="737"/>
                    <a:pt x="13358" y="363"/>
                    <a:pt x="12721" y="363"/>
                  </a:cubicBezTo>
                  <a:cubicBezTo>
                    <a:pt x="12000" y="363"/>
                    <a:pt x="11278" y="843"/>
                    <a:pt x="11188" y="1753"/>
                  </a:cubicBezTo>
                  <a:cubicBezTo>
                    <a:pt x="11125" y="2007"/>
                    <a:pt x="11104" y="2303"/>
                    <a:pt x="11125" y="2578"/>
                  </a:cubicBezTo>
                  <a:lnTo>
                    <a:pt x="11125" y="2663"/>
                  </a:lnTo>
                  <a:cubicBezTo>
                    <a:pt x="10934" y="2536"/>
                    <a:pt x="10765" y="2367"/>
                    <a:pt x="10638" y="2197"/>
                  </a:cubicBezTo>
                  <a:cubicBezTo>
                    <a:pt x="10554" y="2049"/>
                    <a:pt x="10448" y="1901"/>
                    <a:pt x="10342" y="1732"/>
                  </a:cubicBezTo>
                  <a:cubicBezTo>
                    <a:pt x="10131" y="1373"/>
                    <a:pt x="9856" y="1013"/>
                    <a:pt x="9560" y="696"/>
                  </a:cubicBezTo>
                  <a:cubicBezTo>
                    <a:pt x="9138" y="303"/>
                    <a:pt x="8527" y="1"/>
                    <a:pt x="7905" y="1"/>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246" name="Google Shape;2246;p52"/>
            <p:cNvSpPr/>
            <p:nvPr/>
          </p:nvSpPr>
          <p:spPr>
            <a:xfrm rot="-402299" flipH="1">
              <a:off x="4112459" y="2753809"/>
              <a:ext cx="970857" cy="481932"/>
            </a:xfrm>
            <a:custGeom>
              <a:avLst/>
              <a:gdLst/>
              <a:ahLst/>
              <a:cxnLst/>
              <a:rect l="l" t="t" r="r" b="b"/>
              <a:pathLst>
                <a:path w="11992" h="5953" extrusionOk="0">
                  <a:moveTo>
                    <a:pt x="1112" y="0"/>
                  </a:moveTo>
                  <a:cubicBezTo>
                    <a:pt x="952" y="0"/>
                    <a:pt x="797" y="35"/>
                    <a:pt x="656" y="115"/>
                  </a:cubicBezTo>
                  <a:cubicBezTo>
                    <a:pt x="148" y="390"/>
                    <a:pt x="0" y="1067"/>
                    <a:pt x="106" y="1638"/>
                  </a:cubicBezTo>
                  <a:cubicBezTo>
                    <a:pt x="275" y="2632"/>
                    <a:pt x="1036" y="3436"/>
                    <a:pt x="1925" y="3901"/>
                  </a:cubicBezTo>
                  <a:cubicBezTo>
                    <a:pt x="2813" y="4387"/>
                    <a:pt x="3807" y="4578"/>
                    <a:pt x="4801" y="4747"/>
                  </a:cubicBezTo>
                  <a:lnTo>
                    <a:pt x="11992" y="5952"/>
                  </a:lnTo>
                  <a:cubicBezTo>
                    <a:pt x="10786" y="5381"/>
                    <a:pt x="9919" y="4282"/>
                    <a:pt x="9665" y="2970"/>
                  </a:cubicBezTo>
                  <a:cubicBezTo>
                    <a:pt x="9591" y="2652"/>
                    <a:pt x="9433" y="2251"/>
                    <a:pt x="9163" y="2251"/>
                  </a:cubicBezTo>
                  <a:cubicBezTo>
                    <a:pt x="9128" y="2251"/>
                    <a:pt x="9091" y="2258"/>
                    <a:pt x="9052" y="2272"/>
                  </a:cubicBezTo>
                  <a:cubicBezTo>
                    <a:pt x="8946" y="2336"/>
                    <a:pt x="8862" y="2442"/>
                    <a:pt x="8819" y="2569"/>
                  </a:cubicBezTo>
                  <a:cubicBezTo>
                    <a:pt x="8629" y="2970"/>
                    <a:pt x="8460" y="3372"/>
                    <a:pt x="8312" y="3795"/>
                  </a:cubicBezTo>
                  <a:cubicBezTo>
                    <a:pt x="7572" y="3478"/>
                    <a:pt x="7043" y="2843"/>
                    <a:pt x="6853" y="2061"/>
                  </a:cubicBezTo>
                  <a:cubicBezTo>
                    <a:pt x="6810" y="1701"/>
                    <a:pt x="6747" y="1363"/>
                    <a:pt x="6662" y="1003"/>
                  </a:cubicBezTo>
                  <a:cubicBezTo>
                    <a:pt x="6556" y="644"/>
                    <a:pt x="6260" y="390"/>
                    <a:pt x="5880" y="369"/>
                  </a:cubicBezTo>
                  <a:cubicBezTo>
                    <a:pt x="5499" y="390"/>
                    <a:pt x="5245" y="750"/>
                    <a:pt x="5161" y="1130"/>
                  </a:cubicBezTo>
                  <a:cubicBezTo>
                    <a:pt x="5118" y="1490"/>
                    <a:pt x="5097" y="1871"/>
                    <a:pt x="5097" y="2251"/>
                  </a:cubicBezTo>
                  <a:cubicBezTo>
                    <a:pt x="5097" y="2420"/>
                    <a:pt x="5013" y="2590"/>
                    <a:pt x="4886" y="2717"/>
                  </a:cubicBezTo>
                  <a:cubicBezTo>
                    <a:pt x="4824" y="2748"/>
                    <a:pt x="4750" y="2767"/>
                    <a:pt x="4682" y="2767"/>
                  </a:cubicBezTo>
                  <a:cubicBezTo>
                    <a:pt x="4658" y="2767"/>
                    <a:pt x="4633" y="2765"/>
                    <a:pt x="4611" y="2759"/>
                  </a:cubicBezTo>
                  <a:cubicBezTo>
                    <a:pt x="4040" y="2759"/>
                    <a:pt x="3553" y="2336"/>
                    <a:pt x="3215" y="1892"/>
                  </a:cubicBezTo>
                  <a:cubicBezTo>
                    <a:pt x="2876" y="1426"/>
                    <a:pt x="2623" y="898"/>
                    <a:pt x="2200" y="496"/>
                  </a:cubicBezTo>
                  <a:cubicBezTo>
                    <a:pt x="1914" y="211"/>
                    <a:pt x="1502" y="0"/>
                    <a:pt x="1112" y="0"/>
                  </a:cubicBezTo>
                  <a:close/>
                </a:path>
              </a:pathLst>
            </a:custGeom>
            <a:solidFill>
              <a:srgbClr val="CE5959"/>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247" name="Google Shape;2247;p52"/>
            <p:cNvSpPr/>
            <p:nvPr/>
          </p:nvSpPr>
          <p:spPr>
            <a:xfrm rot="-402299" flipH="1">
              <a:off x="3762606" y="3043679"/>
              <a:ext cx="1907549" cy="1639526"/>
            </a:xfrm>
            <a:custGeom>
              <a:avLst/>
              <a:gdLst/>
              <a:ahLst/>
              <a:cxnLst/>
              <a:rect l="l" t="t" r="r" b="b"/>
              <a:pathLst>
                <a:path w="23562" h="20252" extrusionOk="0">
                  <a:moveTo>
                    <a:pt x="12022" y="0"/>
                  </a:moveTo>
                  <a:cubicBezTo>
                    <a:pt x="10608" y="0"/>
                    <a:pt x="9193" y="259"/>
                    <a:pt x="7847" y="773"/>
                  </a:cubicBezTo>
                  <a:lnTo>
                    <a:pt x="7022" y="1111"/>
                  </a:lnTo>
                  <a:cubicBezTo>
                    <a:pt x="2793" y="2740"/>
                    <a:pt x="1" y="6800"/>
                    <a:pt x="1" y="11347"/>
                  </a:cubicBezTo>
                  <a:cubicBezTo>
                    <a:pt x="1" y="16254"/>
                    <a:pt x="3977" y="20251"/>
                    <a:pt x="8905" y="20251"/>
                  </a:cubicBezTo>
                  <a:lnTo>
                    <a:pt x="14657" y="20251"/>
                  </a:lnTo>
                  <a:cubicBezTo>
                    <a:pt x="19564" y="20251"/>
                    <a:pt x="23561" y="16254"/>
                    <a:pt x="23561" y="11347"/>
                  </a:cubicBezTo>
                  <a:cubicBezTo>
                    <a:pt x="23561" y="6779"/>
                    <a:pt x="20812" y="2676"/>
                    <a:pt x="16603" y="942"/>
                  </a:cubicBezTo>
                  <a:lnTo>
                    <a:pt x="16434" y="879"/>
                  </a:lnTo>
                  <a:cubicBezTo>
                    <a:pt x="15020" y="291"/>
                    <a:pt x="13521" y="0"/>
                    <a:pt x="12022" y="0"/>
                  </a:cubicBezTo>
                  <a:close/>
                </a:path>
              </a:pathLst>
            </a:custGeom>
            <a:solidFill>
              <a:srgbClr val="F1CD5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248" name="Google Shape;2248;p52"/>
            <p:cNvSpPr/>
            <p:nvPr/>
          </p:nvSpPr>
          <p:spPr>
            <a:xfrm rot="-402299" flipH="1">
              <a:off x="4681776" y="3576080"/>
              <a:ext cx="246600" cy="323663"/>
            </a:xfrm>
            <a:custGeom>
              <a:avLst/>
              <a:gdLst/>
              <a:ahLst/>
              <a:cxnLst/>
              <a:rect l="l" t="t" r="r" b="b"/>
              <a:pathLst>
                <a:path w="3046" h="3998" extrusionOk="0">
                  <a:moveTo>
                    <a:pt x="1523" y="1"/>
                  </a:moveTo>
                  <a:cubicBezTo>
                    <a:pt x="677" y="1"/>
                    <a:pt x="0" y="678"/>
                    <a:pt x="0" y="1524"/>
                  </a:cubicBezTo>
                  <a:cubicBezTo>
                    <a:pt x="0" y="2369"/>
                    <a:pt x="677" y="3998"/>
                    <a:pt x="1523" y="3998"/>
                  </a:cubicBezTo>
                  <a:cubicBezTo>
                    <a:pt x="2369" y="3998"/>
                    <a:pt x="3046" y="2369"/>
                    <a:pt x="3046" y="1524"/>
                  </a:cubicBezTo>
                  <a:cubicBezTo>
                    <a:pt x="3046" y="678"/>
                    <a:pt x="2369" y="1"/>
                    <a:pt x="1523" y="1"/>
                  </a:cubicBezTo>
                  <a:close/>
                </a:path>
              </a:pathLst>
            </a:custGeom>
            <a:solidFill>
              <a:srgbClr val="DB8D43"/>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249" name="Google Shape;2249;p52"/>
            <p:cNvSpPr/>
            <p:nvPr/>
          </p:nvSpPr>
          <p:spPr>
            <a:xfrm rot="-402299" flipH="1">
              <a:off x="4676984" y="3571260"/>
              <a:ext cx="246600" cy="251774"/>
            </a:xfrm>
            <a:custGeom>
              <a:avLst/>
              <a:gdLst/>
              <a:ahLst/>
              <a:cxnLst/>
              <a:rect l="l" t="t" r="r" b="b"/>
              <a:pathLst>
                <a:path w="3046" h="3110" extrusionOk="0">
                  <a:moveTo>
                    <a:pt x="1523" y="0"/>
                  </a:moveTo>
                  <a:cubicBezTo>
                    <a:pt x="677" y="0"/>
                    <a:pt x="0" y="719"/>
                    <a:pt x="0" y="1333"/>
                  </a:cubicBezTo>
                  <a:cubicBezTo>
                    <a:pt x="0" y="1925"/>
                    <a:pt x="677" y="3109"/>
                    <a:pt x="1523" y="3109"/>
                  </a:cubicBezTo>
                  <a:cubicBezTo>
                    <a:pt x="2369" y="3109"/>
                    <a:pt x="3046" y="1925"/>
                    <a:pt x="3046" y="1333"/>
                  </a:cubicBezTo>
                  <a:cubicBezTo>
                    <a:pt x="3046" y="719"/>
                    <a:pt x="2369" y="0"/>
                    <a:pt x="1523" y="0"/>
                  </a:cubicBezTo>
                  <a:close/>
                </a:path>
              </a:pathLst>
            </a:custGeom>
            <a:solidFill>
              <a:srgbClr val="E79A4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250" name="Google Shape;2250;p52"/>
            <p:cNvSpPr/>
            <p:nvPr/>
          </p:nvSpPr>
          <p:spPr>
            <a:xfrm rot="-402299" flipH="1">
              <a:off x="4923502" y="3360665"/>
              <a:ext cx="287727" cy="289499"/>
            </a:xfrm>
            <a:custGeom>
              <a:avLst/>
              <a:gdLst/>
              <a:ahLst/>
              <a:cxnLst/>
              <a:rect l="l" t="t" r="r" b="b"/>
              <a:pathLst>
                <a:path w="3554" h="3576" extrusionOk="0">
                  <a:moveTo>
                    <a:pt x="1777" y="1"/>
                  </a:moveTo>
                  <a:cubicBezTo>
                    <a:pt x="804" y="1"/>
                    <a:pt x="0" y="804"/>
                    <a:pt x="0" y="1798"/>
                  </a:cubicBezTo>
                  <a:cubicBezTo>
                    <a:pt x="0" y="2771"/>
                    <a:pt x="804" y="3575"/>
                    <a:pt x="1777" y="3575"/>
                  </a:cubicBezTo>
                  <a:cubicBezTo>
                    <a:pt x="2771" y="3575"/>
                    <a:pt x="3554" y="2771"/>
                    <a:pt x="3554" y="1798"/>
                  </a:cubicBezTo>
                  <a:cubicBezTo>
                    <a:pt x="3554" y="804"/>
                    <a:pt x="2771" y="1"/>
                    <a:pt x="1777" y="1"/>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251" name="Google Shape;2251;p52"/>
            <p:cNvSpPr/>
            <p:nvPr/>
          </p:nvSpPr>
          <p:spPr>
            <a:xfrm rot="-402299" flipH="1">
              <a:off x="4297718" y="3434125"/>
              <a:ext cx="289427" cy="289499"/>
            </a:xfrm>
            <a:custGeom>
              <a:avLst/>
              <a:gdLst/>
              <a:ahLst/>
              <a:cxnLst/>
              <a:rect l="l" t="t" r="r" b="b"/>
              <a:pathLst>
                <a:path w="3575" h="3576" extrusionOk="0">
                  <a:moveTo>
                    <a:pt x="1777" y="1"/>
                  </a:moveTo>
                  <a:cubicBezTo>
                    <a:pt x="804" y="1"/>
                    <a:pt x="0" y="804"/>
                    <a:pt x="0" y="1798"/>
                  </a:cubicBezTo>
                  <a:cubicBezTo>
                    <a:pt x="0" y="2771"/>
                    <a:pt x="804" y="3575"/>
                    <a:pt x="1777" y="3575"/>
                  </a:cubicBezTo>
                  <a:cubicBezTo>
                    <a:pt x="2771" y="3575"/>
                    <a:pt x="3575" y="2771"/>
                    <a:pt x="3575" y="1798"/>
                  </a:cubicBezTo>
                  <a:cubicBezTo>
                    <a:pt x="3575" y="804"/>
                    <a:pt x="2771" y="1"/>
                    <a:pt x="1777" y="1"/>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252" name="Google Shape;2252;p52"/>
            <p:cNvSpPr/>
            <p:nvPr/>
          </p:nvSpPr>
          <p:spPr>
            <a:xfrm rot="-402299" flipH="1">
              <a:off x="5041425" y="3348143"/>
              <a:ext cx="251782" cy="65170"/>
            </a:xfrm>
            <a:custGeom>
              <a:avLst/>
              <a:gdLst/>
              <a:ahLst/>
              <a:cxnLst/>
              <a:rect l="l" t="t" r="r" b="b"/>
              <a:pathLst>
                <a:path w="3110" h="805" extrusionOk="0">
                  <a:moveTo>
                    <a:pt x="402" y="1"/>
                  </a:moveTo>
                  <a:cubicBezTo>
                    <a:pt x="169" y="1"/>
                    <a:pt x="0" y="191"/>
                    <a:pt x="0" y="403"/>
                  </a:cubicBezTo>
                  <a:cubicBezTo>
                    <a:pt x="0" y="614"/>
                    <a:pt x="169" y="804"/>
                    <a:pt x="402" y="804"/>
                  </a:cubicBezTo>
                  <a:lnTo>
                    <a:pt x="2707" y="804"/>
                  </a:lnTo>
                  <a:cubicBezTo>
                    <a:pt x="2940" y="804"/>
                    <a:pt x="3109" y="614"/>
                    <a:pt x="3109" y="403"/>
                  </a:cubicBezTo>
                  <a:cubicBezTo>
                    <a:pt x="3109" y="191"/>
                    <a:pt x="2940" y="1"/>
                    <a:pt x="2707" y="1"/>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253" name="Google Shape;2253;p52"/>
            <p:cNvSpPr/>
            <p:nvPr/>
          </p:nvSpPr>
          <p:spPr>
            <a:xfrm rot="-402299" flipH="1">
              <a:off x="4402053" y="3423201"/>
              <a:ext cx="253482" cy="65170"/>
            </a:xfrm>
            <a:custGeom>
              <a:avLst/>
              <a:gdLst/>
              <a:ahLst/>
              <a:cxnLst/>
              <a:rect l="l" t="t" r="r" b="b"/>
              <a:pathLst>
                <a:path w="3131" h="805" extrusionOk="0">
                  <a:moveTo>
                    <a:pt x="402" y="1"/>
                  </a:moveTo>
                  <a:cubicBezTo>
                    <a:pt x="190" y="1"/>
                    <a:pt x="0" y="191"/>
                    <a:pt x="0" y="403"/>
                  </a:cubicBezTo>
                  <a:cubicBezTo>
                    <a:pt x="0" y="614"/>
                    <a:pt x="190" y="804"/>
                    <a:pt x="402" y="804"/>
                  </a:cubicBezTo>
                  <a:lnTo>
                    <a:pt x="2728" y="804"/>
                  </a:lnTo>
                  <a:cubicBezTo>
                    <a:pt x="2961" y="804"/>
                    <a:pt x="3130" y="614"/>
                    <a:pt x="3130" y="403"/>
                  </a:cubicBezTo>
                  <a:cubicBezTo>
                    <a:pt x="3130" y="191"/>
                    <a:pt x="2961" y="1"/>
                    <a:pt x="2728" y="1"/>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254" name="Google Shape;2254;p52"/>
            <p:cNvSpPr/>
            <p:nvPr/>
          </p:nvSpPr>
          <p:spPr>
            <a:xfrm rot="-402299" flipH="1">
              <a:off x="4975291" y="3449526"/>
              <a:ext cx="66872" cy="66870"/>
            </a:xfrm>
            <a:custGeom>
              <a:avLst/>
              <a:gdLst/>
              <a:ahLst/>
              <a:cxnLst/>
              <a:rect l="l" t="t" r="r" b="b"/>
              <a:pathLst>
                <a:path w="826" h="826" extrusionOk="0">
                  <a:moveTo>
                    <a:pt x="424" y="1"/>
                  </a:moveTo>
                  <a:cubicBezTo>
                    <a:pt x="191" y="1"/>
                    <a:pt x="1" y="191"/>
                    <a:pt x="1" y="424"/>
                  </a:cubicBezTo>
                  <a:cubicBezTo>
                    <a:pt x="1" y="657"/>
                    <a:pt x="191" y="826"/>
                    <a:pt x="424" y="826"/>
                  </a:cubicBezTo>
                  <a:cubicBezTo>
                    <a:pt x="635" y="826"/>
                    <a:pt x="826" y="657"/>
                    <a:pt x="826" y="424"/>
                  </a:cubicBezTo>
                  <a:cubicBezTo>
                    <a:pt x="826" y="191"/>
                    <a:pt x="635" y="1"/>
                    <a:pt x="424" y="1"/>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255" name="Google Shape;2255;p52"/>
            <p:cNvSpPr/>
            <p:nvPr/>
          </p:nvSpPr>
          <p:spPr>
            <a:xfrm rot="-402299" flipH="1">
              <a:off x="4332461" y="3524991"/>
              <a:ext cx="68572" cy="66870"/>
            </a:xfrm>
            <a:custGeom>
              <a:avLst/>
              <a:gdLst/>
              <a:ahLst/>
              <a:cxnLst/>
              <a:rect l="l" t="t" r="r" b="b"/>
              <a:pathLst>
                <a:path w="847" h="826" extrusionOk="0">
                  <a:moveTo>
                    <a:pt x="423" y="1"/>
                  </a:moveTo>
                  <a:cubicBezTo>
                    <a:pt x="191" y="1"/>
                    <a:pt x="0" y="191"/>
                    <a:pt x="0" y="424"/>
                  </a:cubicBezTo>
                  <a:cubicBezTo>
                    <a:pt x="0" y="657"/>
                    <a:pt x="191" y="826"/>
                    <a:pt x="423" y="826"/>
                  </a:cubicBezTo>
                  <a:cubicBezTo>
                    <a:pt x="656" y="826"/>
                    <a:pt x="846" y="657"/>
                    <a:pt x="846" y="424"/>
                  </a:cubicBezTo>
                  <a:cubicBezTo>
                    <a:pt x="846" y="191"/>
                    <a:pt x="656" y="1"/>
                    <a:pt x="423" y="1"/>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256" name="Google Shape;2256;p52"/>
            <p:cNvSpPr/>
            <p:nvPr/>
          </p:nvSpPr>
          <p:spPr>
            <a:xfrm rot="-402299" flipH="1">
              <a:off x="4881951" y="3963975"/>
              <a:ext cx="309991" cy="252502"/>
            </a:xfrm>
            <a:custGeom>
              <a:avLst/>
              <a:gdLst/>
              <a:ahLst/>
              <a:cxnLst/>
              <a:rect l="l" t="t" r="r" b="b"/>
              <a:pathLst>
                <a:path w="3829" h="3119" extrusionOk="0">
                  <a:moveTo>
                    <a:pt x="2771" y="1"/>
                  </a:moveTo>
                  <a:cubicBezTo>
                    <a:pt x="2636" y="1"/>
                    <a:pt x="2504" y="112"/>
                    <a:pt x="2559" y="277"/>
                  </a:cubicBezTo>
                  <a:cubicBezTo>
                    <a:pt x="2707" y="594"/>
                    <a:pt x="2855" y="911"/>
                    <a:pt x="3046" y="1228"/>
                  </a:cubicBezTo>
                  <a:cubicBezTo>
                    <a:pt x="3172" y="1503"/>
                    <a:pt x="3405" y="2159"/>
                    <a:pt x="3130" y="2455"/>
                  </a:cubicBezTo>
                  <a:lnTo>
                    <a:pt x="2369" y="2667"/>
                  </a:lnTo>
                  <a:cubicBezTo>
                    <a:pt x="2242" y="2624"/>
                    <a:pt x="2115" y="2582"/>
                    <a:pt x="2009" y="2519"/>
                  </a:cubicBezTo>
                  <a:cubicBezTo>
                    <a:pt x="1184" y="2159"/>
                    <a:pt x="487" y="1546"/>
                    <a:pt x="21" y="784"/>
                  </a:cubicBezTo>
                  <a:lnTo>
                    <a:pt x="0" y="784"/>
                  </a:lnTo>
                  <a:cubicBezTo>
                    <a:pt x="364" y="1816"/>
                    <a:pt x="1386" y="3119"/>
                    <a:pt x="2604" y="3119"/>
                  </a:cubicBezTo>
                  <a:cubicBezTo>
                    <a:pt x="2659" y="3119"/>
                    <a:pt x="2715" y="3116"/>
                    <a:pt x="2771" y="3111"/>
                  </a:cubicBezTo>
                  <a:cubicBezTo>
                    <a:pt x="3236" y="3047"/>
                    <a:pt x="3617" y="2688"/>
                    <a:pt x="3680" y="2222"/>
                  </a:cubicBezTo>
                  <a:cubicBezTo>
                    <a:pt x="3828" y="1461"/>
                    <a:pt x="3321" y="700"/>
                    <a:pt x="2961" y="107"/>
                  </a:cubicBezTo>
                  <a:cubicBezTo>
                    <a:pt x="2916" y="33"/>
                    <a:pt x="2843" y="1"/>
                    <a:pt x="2771" y="1"/>
                  </a:cubicBezTo>
                  <a:close/>
                </a:path>
              </a:pathLst>
            </a:custGeom>
            <a:solidFill>
              <a:srgbClr val="DBB54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257" name="Google Shape;2257;p52"/>
            <p:cNvSpPr/>
            <p:nvPr/>
          </p:nvSpPr>
          <p:spPr>
            <a:xfrm rot="-402299" flipH="1">
              <a:off x="4697104" y="3951966"/>
              <a:ext cx="299790" cy="270637"/>
            </a:xfrm>
            <a:custGeom>
              <a:avLst/>
              <a:gdLst/>
              <a:ahLst/>
              <a:cxnLst/>
              <a:rect l="l" t="t" r="r" b="b"/>
              <a:pathLst>
                <a:path w="3703" h="3343" extrusionOk="0">
                  <a:moveTo>
                    <a:pt x="3004" y="1"/>
                  </a:moveTo>
                  <a:cubicBezTo>
                    <a:pt x="2158" y="233"/>
                    <a:pt x="1481" y="783"/>
                    <a:pt x="805" y="1354"/>
                  </a:cubicBezTo>
                  <a:cubicBezTo>
                    <a:pt x="635" y="1481"/>
                    <a:pt x="487" y="1629"/>
                    <a:pt x="360" y="1798"/>
                  </a:cubicBezTo>
                  <a:cubicBezTo>
                    <a:pt x="191" y="1989"/>
                    <a:pt x="86" y="2243"/>
                    <a:pt x="43" y="2518"/>
                  </a:cubicBezTo>
                  <a:cubicBezTo>
                    <a:pt x="1" y="2814"/>
                    <a:pt x="86" y="3173"/>
                    <a:pt x="360" y="3300"/>
                  </a:cubicBezTo>
                  <a:cubicBezTo>
                    <a:pt x="466" y="3342"/>
                    <a:pt x="593" y="3342"/>
                    <a:pt x="699" y="3342"/>
                  </a:cubicBezTo>
                  <a:cubicBezTo>
                    <a:pt x="1778" y="3300"/>
                    <a:pt x="2835" y="2919"/>
                    <a:pt x="3702" y="2264"/>
                  </a:cubicBezTo>
                  <a:lnTo>
                    <a:pt x="3004" y="1"/>
                  </a:lnTo>
                  <a:close/>
                </a:path>
              </a:pathLst>
            </a:custGeom>
            <a:solidFill>
              <a:srgbClr val="F1CD5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258" name="Google Shape;2258;p52"/>
            <p:cNvSpPr/>
            <p:nvPr/>
          </p:nvSpPr>
          <p:spPr>
            <a:xfrm rot="-402299" flipH="1">
              <a:off x="4664143" y="3948392"/>
              <a:ext cx="369900" cy="298162"/>
            </a:xfrm>
            <a:custGeom>
              <a:avLst/>
              <a:gdLst/>
              <a:ahLst/>
              <a:cxnLst/>
              <a:rect l="l" t="t" r="r" b="b"/>
              <a:pathLst>
                <a:path w="4569" h="3683" extrusionOk="0">
                  <a:moveTo>
                    <a:pt x="3427" y="0"/>
                  </a:moveTo>
                  <a:cubicBezTo>
                    <a:pt x="2496" y="149"/>
                    <a:pt x="1820" y="635"/>
                    <a:pt x="1079" y="1206"/>
                  </a:cubicBezTo>
                  <a:cubicBezTo>
                    <a:pt x="530" y="1650"/>
                    <a:pt x="1" y="2348"/>
                    <a:pt x="255" y="3088"/>
                  </a:cubicBezTo>
                  <a:cubicBezTo>
                    <a:pt x="418" y="3566"/>
                    <a:pt x="784" y="3682"/>
                    <a:pt x="1188" y="3682"/>
                  </a:cubicBezTo>
                  <a:cubicBezTo>
                    <a:pt x="1410" y="3682"/>
                    <a:pt x="1644" y="3647"/>
                    <a:pt x="1862" y="3617"/>
                  </a:cubicBezTo>
                  <a:cubicBezTo>
                    <a:pt x="2793" y="3490"/>
                    <a:pt x="3639" y="3109"/>
                    <a:pt x="4358" y="2517"/>
                  </a:cubicBezTo>
                  <a:cubicBezTo>
                    <a:pt x="4568" y="2324"/>
                    <a:pt x="4370" y="1985"/>
                    <a:pt x="4128" y="1985"/>
                  </a:cubicBezTo>
                  <a:cubicBezTo>
                    <a:pt x="4078" y="1985"/>
                    <a:pt x="4027" y="1999"/>
                    <a:pt x="3977" y="2031"/>
                  </a:cubicBezTo>
                  <a:cubicBezTo>
                    <a:pt x="3490" y="2369"/>
                    <a:pt x="2962" y="2644"/>
                    <a:pt x="2412" y="2856"/>
                  </a:cubicBezTo>
                  <a:cubicBezTo>
                    <a:pt x="2171" y="2939"/>
                    <a:pt x="1712" y="3080"/>
                    <a:pt x="1338" y="3080"/>
                  </a:cubicBezTo>
                  <a:cubicBezTo>
                    <a:pt x="958" y="3080"/>
                    <a:pt x="666" y="2934"/>
                    <a:pt x="783" y="2433"/>
                  </a:cubicBezTo>
                  <a:cubicBezTo>
                    <a:pt x="931" y="1883"/>
                    <a:pt x="1545" y="1439"/>
                    <a:pt x="1968" y="1100"/>
                  </a:cubicBezTo>
                  <a:cubicBezTo>
                    <a:pt x="2412" y="698"/>
                    <a:pt x="2919" y="360"/>
                    <a:pt x="3469" y="85"/>
                  </a:cubicBezTo>
                  <a:cubicBezTo>
                    <a:pt x="3533" y="64"/>
                    <a:pt x="3490" y="0"/>
                    <a:pt x="3427" y="0"/>
                  </a:cubicBezTo>
                  <a:close/>
                </a:path>
              </a:pathLst>
            </a:custGeom>
            <a:solidFill>
              <a:srgbClr val="DBB54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259" name="Google Shape;2259;p52"/>
            <p:cNvSpPr/>
            <p:nvPr/>
          </p:nvSpPr>
          <p:spPr>
            <a:xfrm rot="-402299" flipH="1">
              <a:off x="4928745" y="4580571"/>
              <a:ext cx="327073" cy="136249"/>
            </a:xfrm>
            <a:custGeom>
              <a:avLst/>
              <a:gdLst/>
              <a:ahLst/>
              <a:cxnLst/>
              <a:rect l="l" t="t" r="r" b="b"/>
              <a:pathLst>
                <a:path w="4040" h="1683" extrusionOk="0">
                  <a:moveTo>
                    <a:pt x="3584" y="0"/>
                  </a:moveTo>
                  <a:cubicBezTo>
                    <a:pt x="3517" y="0"/>
                    <a:pt x="3451" y="11"/>
                    <a:pt x="3384" y="30"/>
                  </a:cubicBezTo>
                  <a:lnTo>
                    <a:pt x="3067" y="136"/>
                  </a:lnTo>
                  <a:cubicBezTo>
                    <a:pt x="2306" y="220"/>
                    <a:pt x="1544" y="411"/>
                    <a:pt x="825" y="686"/>
                  </a:cubicBezTo>
                  <a:cubicBezTo>
                    <a:pt x="635" y="770"/>
                    <a:pt x="444" y="855"/>
                    <a:pt x="296" y="982"/>
                  </a:cubicBezTo>
                  <a:cubicBezTo>
                    <a:pt x="127" y="1109"/>
                    <a:pt x="21" y="1299"/>
                    <a:pt x="0" y="1510"/>
                  </a:cubicBezTo>
                  <a:cubicBezTo>
                    <a:pt x="0" y="1553"/>
                    <a:pt x="21" y="1595"/>
                    <a:pt x="43" y="1616"/>
                  </a:cubicBezTo>
                  <a:cubicBezTo>
                    <a:pt x="64" y="1637"/>
                    <a:pt x="106" y="1658"/>
                    <a:pt x="127" y="1658"/>
                  </a:cubicBezTo>
                  <a:cubicBezTo>
                    <a:pt x="271" y="1675"/>
                    <a:pt x="415" y="1683"/>
                    <a:pt x="558" y="1683"/>
                  </a:cubicBezTo>
                  <a:cubicBezTo>
                    <a:pt x="1694" y="1683"/>
                    <a:pt x="2790" y="1188"/>
                    <a:pt x="3786" y="643"/>
                  </a:cubicBezTo>
                  <a:cubicBezTo>
                    <a:pt x="3892" y="601"/>
                    <a:pt x="3955" y="516"/>
                    <a:pt x="4019" y="411"/>
                  </a:cubicBezTo>
                  <a:cubicBezTo>
                    <a:pt x="4040" y="263"/>
                    <a:pt x="3976" y="93"/>
                    <a:pt x="3828" y="51"/>
                  </a:cubicBezTo>
                  <a:cubicBezTo>
                    <a:pt x="3747" y="16"/>
                    <a:pt x="3665" y="0"/>
                    <a:pt x="3584" y="0"/>
                  </a:cubicBezTo>
                  <a:close/>
                </a:path>
              </a:pathLst>
            </a:custGeom>
            <a:solidFill>
              <a:srgbClr val="F1CD5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260" name="Google Shape;2260;p52"/>
            <p:cNvSpPr/>
            <p:nvPr/>
          </p:nvSpPr>
          <p:spPr>
            <a:xfrm rot="-402299" flipH="1">
              <a:off x="4887097" y="4560136"/>
              <a:ext cx="417828" cy="176080"/>
            </a:xfrm>
            <a:custGeom>
              <a:avLst/>
              <a:gdLst/>
              <a:ahLst/>
              <a:cxnLst/>
              <a:rect l="l" t="t" r="r" b="b"/>
              <a:pathLst>
                <a:path w="5161" h="2175" extrusionOk="0">
                  <a:moveTo>
                    <a:pt x="4250" y="0"/>
                  </a:moveTo>
                  <a:cubicBezTo>
                    <a:pt x="4136" y="0"/>
                    <a:pt x="4018" y="27"/>
                    <a:pt x="3907" y="87"/>
                  </a:cubicBezTo>
                  <a:cubicBezTo>
                    <a:pt x="3758" y="192"/>
                    <a:pt x="3780" y="404"/>
                    <a:pt x="3949" y="446"/>
                  </a:cubicBezTo>
                  <a:cubicBezTo>
                    <a:pt x="4647" y="658"/>
                    <a:pt x="3547" y="1017"/>
                    <a:pt x="3251" y="1123"/>
                  </a:cubicBezTo>
                  <a:cubicBezTo>
                    <a:pt x="2659" y="1398"/>
                    <a:pt x="2045" y="1567"/>
                    <a:pt x="1411" y="1631"/>
                  </a:cubicBezTo>
                  <a:cubicBezTo>
                    <a:pt x="1362" y="1634"/>
                    <a:pt x="1319" y="1635"/>
                    <a:pt x="1281" y="1635"/>
                  </a:cubicBezTo>
                  <a:cubicBezTo>
                    <a:pt x="543" y="1635"/>
                    <a:pt x="1743" y="1075"/>
                    <a:pt x="2024" y="975"/>
                  </a:cubicBezTo>
                  <a:cubicBezTo>
                    <a:pt x="2574" y="763"/>
                    <a:pt x="3145" y="658"/>
                    <a:pt x="3695" y="467"/>
                  </a:cubicBezTo>
                  <a:cubicBezTo>
                    <a:pt x="3822" y="425"/>
                    <a:pt x="3780" y="256"/>
                    <a:pt x="3674" y="256"/>
                  </a:cubicBezTo>
                  <a:cubicBezTo>
                    <a:pt x="3602" y="252"/>
                    <a:pt x="3526" y="251"/>
                    <a:pt x="3445" y="251"/>
                  </a:cubicBezTo>
                  <a:cubicBezTo>
                    <a:pt x="2508" y="251"/>
                    <a:pt x="1049" y="490"/>
                    <a:pt x="523" y="1250"/>
                  </a:cubicBezTo>
                  <a:cubicBezTo>
                    <a:pt x="1" y="1988"/>
                    <a:pt x="643" y="2174"/>
                    <a:pt x="1237" y="2174"/>
                  </a:cubicBezTo>
                  <a:cubicBezTo>
                    <a:pt x="1341" y="2174"/>
                    <a:pt x="1443" y="2169"/>
                    <a:pt x="1538" y="2159"/>
                  </a:cubicBezTo>
                  <a:cubicBezTo>
                    <a:pt x="2215" y="2096"/>
                    <a:pt x="2849" y="1927"/>
                    <a:pt x="3462" y="1631"/>
                  </a:cubicBezTo>
                  <a:cubicBezTo>
                    <a:pt x="3843" y="1482"/>
                    <a:pt x="4435" y="1292"/>
                    <a:pt x="4731" y="975"/>
                  </a:cubicBezTo>
                  <a:cubicBezTo>
                    <a:pt x="5160" y="494"/>
                    <a:pt x="4740" y="0"/>
                    <a:pt x="4250" y="0"/>
                  </a:cubicBezTo>
                  <a:close/>
                </a:path>
              </a:pathLst>
            </a:custGeom>
            <a:solidFill>
              <a:srgbClr val="DBB54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261" name="Google Shape;2261;p52"/>
            <p:cNvSpPr/>
            <p:nvPr/>
          </p:nvSpPr>
          <p:spPr>
            <a:xfrm rot="-402299" flipH="1">
              <a:off x="4767659" y="4611226"/>
              <a:ext cx="251782" cy="242707"/>
            </a:xfrm>
            <a:custGeom>
              <a:avLst/>
              <a:gdLst/>
              <a:ahLst/>
              <a:cxnLst/>
              <a:rect l="l" t="t" r="r" b="b"/>
              <a:pathLst>
                <a:path w="3110" h="2998" extrusionOk="0">
                  <a:moveTo>
                    <a:pt x="2591" y="0"/>
                  </a:moveTo>
                  <a:cubicBezTo>
                    <a:pt x="2560" y="0"/>
                    <a:pt x="2528" y="3"/>
                    <a:pt x="2496" y="8"/>
                  </a:cubicBezTo>
                  <a:cubicBezTo>
                    <a:pt x="2242" y="30"/>
                    <a:pt x="2010" y="72"/>
                    <a:pt x="1777" y="114"/>
                  </a:cubicBezTo>
                  <a:lnTo>
                    <a:pt x="2285" y="114"/>
                  </a:lnTo>
                  <a:cubicBezTo>
                    <a:pt x="1544" y="326"/>
                    <a:pt x="910" y="770"/>
                    <a:pt x="466" y="1383"/>
                  </a:cubicBezTo>
                  <a:cubicBezTo>
                    <a:pt x="149" y="1764"/>
                    <a:pt x="1" y="2250"/>
                    <a:pt x="64" y="2716"/>
                  </a:cubicBezTo>
                  <a:cubicBezTo>
                    <a:pt x="85" y="2800"/>
                    <a:pt x="127" y="2885"/>
                    <a:pt x="170" y="2948"/>
                  </a:cubicBezTo>
                  <a:cubicBezTo>
                    <a:pt x="219" y="2983"/>
                    <a:pt x="276" y="2997"/>
                    <a:pt x="334" y="2997"/>
                  </a:cubicBezTo>
                  <a:cubicBezTo>
                    <a:pt x="452" y="2997"/>
                    <a:pt x="579" y="2941"/>
                    <a:pt x="677" y="2885"/>
                  </a:cubicBezTo>
                  <a:cubicBezTo>
                    <a:pt x="1460" y="2398"/>
                    <a:pt x="2158" y="1806"/>
                    <a:pt x="2750" y="1108"/>
                  </a:cubicBezTo>
                  <a:cubicBezTo>
                    <a:pt x="2898" y="960"/>
                    <a:pt x="2983" y="791"/>
                    <a:pt x="3046" y="601"/>
                  </a:cubicBezTo>
                  <a:cubicBezTo>
                    <a:pt x="3110" y="410"/>
                    <a:pt x="3025" y="178"/>
                    <a:pt x="2856" y="72"/>
                  </a:cubicBezTo>
                  <a:cubicBezTo>
                    <a:pt x="2776" y="24"/>
                    <a:pt x="2685" y="0"/>
                    <a:pt x="2591" y="0"/>
                  </a:cubicBezTo>
                  <a:close/>
                </a:path>
              </a:pathLst>
            </a:custGeom>
            <a:solidFill>
              <a:srgbClr val="F1CD5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262" name="Google Shape;2262;p52"/>
            <p:cNvSpPr/>
            <p:nvPr/>
          </p:nvSpPr>
          <p:spPr>
            <a:xfrm rot="-402299" flipH="1">
              <a:off x="4739279" y="4587404"/>
              <a:ext cx="307400" cy="288285"/>
            </a:xfrm>
            <a:custGeom>
              <a:avLst/>
              <a:gdLst/>
              <a:ahLst/>
              <a:cxnLst/>
              <a:rect l="l" t="t" r="r" b="b"/>
              <a:pathLst>
                <a:path w="3797" h="3561" extrusionOk="0">
                  <a:moveTo>
                    <a:pt x="2729" y="614"/>
                  </a:moveTo>
                  <a:cubicBezTo>
                    <a:pt x="2808" y="614"/>
                    <a:pt x="2821" y="667"/>
                    <a:pt x="2834" y="917"/>
                  </a:cubicBezTo>
                  <a:cubicBezTo>
                    <a:pt x="2855" y="1234"/>
                    <a:pt x="2834" y="1213"/>
                    <a:pt x="2665" y="1403"/>
                  </a:cubicBezTo>
                  <a:cubicBezTo>
                    <a:pt x="2242" y="1868"/>
                    <a:pt x="1756" y="2291"/>
                    <a:pt x="1248" y="2651"/>
                  </a:cubicBezTo>
                  <a:cubicBezTo>
                    <a:pt x="1163" y="2736"/>
                    <a:pt x="1058" y="2820"/>
                    <a:pt x="931" y="2884"/>
                  </a:cubicBezTo>
                  <a:cubicBezTo>
                    <a:pt x="839" y="2924"/>
                    <a:pt x="782" y="2955"/>
                    <a:pt x="740" y="2955"/>
                  </a:cubicBezTo>
                  <a:cubicBezTo>
                    <a:pt x="695" y="2955"/>
                    <a:pt x="668" y="2919"/>
                    <a:pt x="635" y="2820"/>
                  </a:cubicBezTo>
                  <a:cubicBezTo>
                    <a:pt x="550" y="2503"/>
                    <a:pt x="804" y="2080"/>
                    <a:pt x="994" y="1805"/>
                  </a:cubicBezTo>
                  <a:cubicBezTo>
                    <a:pt x="1293" y="1341"/>
                    <a:pt x="1708" y="942"/>
                    <a:pt x="2189" y="648"/>
                  </a:cubicBezTo>
                  <a:lnTo>
                    <a:pt x="2189" y="648"/>
                  </a:lnTo>
                  <a:cubicBezTo>
                    <a:pt x="2235" y="658"/>
                    <a:pt x="2281" y="663"/>
                    <a:pt x="2327" y="663"/>
                  </a:cubicBezTo>
                  <a:cubicBezTo>
                    <a:pt x="2383" y="663"/>
                    <a:pt x="2439" y="656"/>
                    <a:pt x="2496" y="642"/>
                  </a:cubicBezTo>
                  <a:cubicBezTo>
                    <a:pt x="2608" y="634"/>
                    <a:pt x="2681" y="614"/>
                    <a:pt x="2729" y="614"/>
                  </a:cubicBezTo>
                  <a:close/>
                  <a:moveTo>
                    <a:pt x="2725" y="0"/>
                  </a:moveTo>
                  <a:cubicBezTo>
                    <a:pt x="2438" y="0"/>
                    <a:pt x="2151" y="103"/>
                    <a:pt x="1967" y="325"/>
                  </a:cubicBezTo>
                  <a:cubicBezTo>
                    <a:pt x="1904" y="388"/>
                    <a:pt x="1925" y="514"/>
                    <a:pt x="2009" y="578"/>
                  </a:cubicBezTo>
                  <a:lnTo>
                    <a:pt x="2009" y="578"/>
                  </a:lnTo>
                  <a:cubicBezTo>
                    <a:pt x="1236" y="871"/>
                    <a:pt x="572" y="1335"/>
                    <a:pt x="233" y="2165"/>
                  </a:cubicBezTo>
                  <a:cubicBezTo>
                    <a:pt x="85" y="2524"/>
                    <a:pt x="0" y="3074"/>
                    <a:pt x="254" y="3391"/>
                  </a:cubicBezTo>
                  <a:cubicBezTo>
                    <a:pt x="361" y="3514"/>
                    <a:pt x="496" y="3561"/>
                    <a:pt x="640" y="3561"/>
                  </a:cubicBezTo>
                  <a:cubicBezTo>
                    <a:pt x="867" y="3561"/>
                    <a:pt x="1117" y="3444"/>
                    <a:pt x="1311" y="3328"/>
                  </a:cubicBezTo>
                  <a:cubicBezTo>
                    <a:pt x="1819" y="3032"/>
                    <a:pt x="2284" y="2672"/>
                    <a:pt x="2686" y="2270"/>
                  </a:cubicBezTo>
                  <a:cubicBezTo>
                    <a:pt x="3046" y="1932"/>
                    <a:pt x="3553" y="1488"/>
                    <a:pt x="3659" y="980"/>
                  </a:cubicBezTo>
                  <a:cubicBezTo>
                    <a:pt x="3797" y="360"/>
                    <a:pt x="3261" y="0"/>
                    <a:pt x="2725" y="0"/>
                  </a:cubicBezTo>
                  <a:close/>
                </a:path>
              </a:pathLst>
            </a:custGeom>
            <a:solidFill>
              <a:srgbClr val="DBB54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263" name="Google Shape;2263;p52"/>
            <p:cNvSpPr/>
            <p:nvPr/>
          </p:nvSpPr>
          <p:spPr>
            <a:xfrm rot="-402299" flipH="1">
              <a:off x="3755998" y="2735621"/>
              <a:ext cx="1907549" cy="2143154"/>
            </a:xfrm>
            <a:custGeom>
              <a:avLst/>
              <a:gdLst/>
              <a:ahLst/>
              <a:cxnLst/>
              <a:rect l="l" t="t" r="r" b="b"/>
              <a:pathLst>
                <a:path w="23562" h="26473" extrusionOk="0">
                  <a:moveTo>
                    <a:pt x="7125" y="1"/>
                  </a:moveTo>
                  <a:cubicBezTo>
                    <a:pt x="6959" y="1"/>
                    <a:pt x="6795" y="38"/>
                    <a:pt x="6642" y="120"/>
                  </a:cubicBezTo>
                  <a:cubicBezTo>
                    <a:pt x="6134" y="395"/>
                    <a:pt x="5986" y="1051"/>
                    <a:pt x="6092" y="1622"/>
                  </a:cubicBezTo>
                  <a:cubicBezTo>
                    <a:pt x="6261" y="2616"/>
                    <a:pt x="7022" y="3420"/>
                    <a:pt x="7911" y="3906"/>
                  </a:cubicBezTo>
                  <a:cubicBezTo>
                    <a:pt x="8122" y="4012"/>
                    <a:pt x="8355" y="4118"/>
                    <a:pt x="8588" y="4202"/>
                  </a:cubicBezTo>
                  <a:cubicBezTo>
                    <a:pt x="8334" y="4287"/>
                    <a:pt x="8101" y="4371"/>
                    <a:pt x="7868" y="4456"/>
                  </a:cubicBezTo>
                  <a:lnTo>
                    <a:pt x="7022" y="4773"/>
                  </a:lnTo>
                  <a:cubicBezTo>
                    <a:pt x="2793" y="6423"/>
                    <a:pt x="1" y="10483"/>
                    <a:pt x="1" y="15009"/>
                  </a:cubicBezTo>
                  <a:cubicBezTo>
                    <a:pt x="1" y="19091"/>
                    <a:pt x="2771" y="22665"/>
                    <a:pt x="6748" y="23659"/>
                  </a:cubicBezTo>
                  <a:cubicBezTo>
                    <a:pt x="6536" y="23765"/>
                    <a:pt x="6346" y="23934"/>
                    <a:pt x="6198" y="24125"/>
                  </a:cubicBezTo>
                  <a:cubicBezTo>
                    <a:pt x="5655" y="24892"/>
                    <a:pt x="6370" y="25063"/>
                    <a:pt x="6997" y="25063"/>
                  </a:cubicBezTo>
                  <a:cubicBezTo>
                    <a:pt x="7078" y="25063"/>
                    <a:pt x="7158" y="25060"/>
                    <a:pt x="7234" y="25055"/>
                  </a:cubicBezTo>
                  <a:cubicBezTo>
                    <a:pt x="7890" y="24971"/>
                    <a:pt x="8524" y="24802"/>
                    <a:pt x="9137" y="24527"/>
                  </a:cubicBezTo>
                  <a:cubicBezTo>
                    <a:pt x="9307" y="24442"/>
                    <a:pt x="9518" y="24379"/>
                    <a:pt x="9708" y="24294"/>
                  </a:cubicBezTo>
                  <a:lnTo>
                    <a:pt x="9708" y="24294"/>
                  </a:lnTo>
                  <a:cubicBezTo>
                    <a:pt x="9497" y="24527"/>
                    <a:pt x="9328" y="24780"/>
                    <a:pt x="9222" y="25076"/>
                  </a:cubicBezTo>
                  <a:cubicBezTo>
                    <a:pt x="9074" y="25436"/>
                    <a:pt x="8968" y="25986"/>
                    <a:pt x="9243" y="26303"/>
                  </a:cubicBezTo>
                  <a:cubicBezTo>
                    <a:pt x="9350" y="26426"/>
                    <a:pt x="9485" y="26473"/>
                    <a:pt x="9629" y="26473"/>
                  </a:cubicBezTo>
                  <a:cubicBezTo>
                    <a:pt x="9857" y="26473"/>
                    <a:pt x="10106" y="26356"/>
                    <a:pt x="10301" y="26240"/>
                  </a:cubicBezTo>
                  <a:cubicBezTo>
                    <a:pt x="10808" y="25944"/>
                    <a:pt x="11252" y="25584"/>
                    <a:pt x="11675" y="25182"/>
                  </a:cubicBezTo>
                  <a:cubicBezTo>
                    <a:pt x="12014" y="24844"/>
                    <a:pt x="12521" y="24421"/>
                    <a:pt x="12627" y="23934"/>
                  </a:cubicBezTo>
                  <a:lnTo>
                    <a:pt x="14657" y="23934"/>
                  </a:lnTo>
                  <a:cubicBezTo>
                    <a:pt x="19564" y="23934"/>
                    <a:pt x="23561" y="19937"/>
                    <a:pt x="23561" y="15009"/>
                  </a:cubicBezTo>
                  <a:cubicBezTo>
                    <a:pt x="23561" y="10462"/>
                    <a:pt x="20812" y="6359"/>
                    <a:pt x="16603" y="4625"/>
                  </a:cubicBezTo>
                  <a:lnTo>
                    <a:pt x="16434" y="4562"/>
                  </a:lnTo>
                  <a:cubicBezTo>
                    <a:pt x="16392" y="4541"/>
                    <a:pt x="16349" y="4519"/>
                    <a:pt x="16307" y="4498"/>
                  </a:cubicBezTo>
                  <a:cubicBezTo>
                    <a:pt x="15969" y="4033"/>
                    <a:pt x="15757" y="3504"/>
                    <a:pt x="15651" y="2954"/>
                  </a:cubicBezTo>
                  <a:cubicBezTo>
                    <a:pt x="15595" y="2636"/>
                    <a:pt x="15423" y="2235"/>
                    <a:pt x="15164" y="2235"/>
                  </a:cubicBezTo>
                  <a:cubicBezTo>
                    <a:pt x="15131" y="2235"/>
                    <a:pt x="15096" y="2242"/>
                    <a:pt x="15059" y="2256"/>
                  </a:cubicBezTo>
                  <a:cubicBezTo>
                    <a:pt x="14932" y="2320"/>
                    <a:pt x="14848" y="2426"/>
                    <a:pt x="14805" y="2552"/>
                  </a:cubicBezTo>
                  <a:cubicBezTo>
                    <a:pt x="14615" y="2954"/>
                    <a:pt x="14446" y="3356"/>
                    <a:pt x="14298" y="3779"/>
                  </a:cubicBezTo>
                  <a:cubicBezTo>
                    <a:pt x="13579" y="3483"/>
                    <a:pt x="13029" y="2827"/>
                    <a:pt x="12839" y="2045"/>
                  </a:cubicBezTo>
                  <a:cubicBezTo>
                    <a:pt x="12796" y="1706"/>
                    <a:pt x="12733" y="1347"/>
                    <a:pt x="12648" y="987"/>
                  </a:cubicBezTo>
                  <a:cubicBezTo>
                    <a:pt x="12542" y="649"/>
                    <a:pt x="12246" y="395"/>
                    <a:pt x="11866" y="353"/>
                  </a:cubicBezTo>
                  <a:cubicBezTo>
                    <a:pt x="11506" y="374"/>
                    <a:pt x="11231" y="755"/>
                    <a:pt x="11147" y="1114"/>
                  </a:cubicBezTo>
                  <a:cubicBezTo>
                    <a:pt x="11104" y="1495"/>
                    <a:pt x="11083" y="1876"/>
                    <a:pt x="11083" y="2235"/>
                  </a:cubicBezTo>
                  <a:cubicBezTo>
                    <a:pt x="11083" y="2426"/>
                    <a:pt x="10999" y="2595"/>
                    <a:pt x="10872" y="2701"/>
                  </a:cubicBezTo>
                  <a:cubicBezTo>
                    <a:pt x="10787" y="2743"/>
                    <a:pt x="10681" y="2764"/>
                    <a:pt x="10597" y="2764"/>
                  </a:cubicBezTo>
                  <a:cubicBezTo>
                    <a:pt x="10026" y="2764"/>
                    <a:pt x="9539" y="2341"/>
                    <a:pt x="9201" y="1876"/>
                  </a:cubicBezTo>
                  <a:cubicBezTo>
                    <a:pt x="8862" y="1410"/>
                    <a:pt x="8609" y="882"/>
                    <a:pt x="8207" y="480"/>
                  </a:cubicBezTo>
                  <a:cubicBezTo>
                    <a:pt x="7911" y="199"/>
                    <a:pt x="7512" y="1"/>
                    <a:pt x="7125" y="1"/>
                  </a:cubicBezTo>
                  <a:close/>
                </a:path>
              </a:pathLst>
            </a:custGeom>
            <a:solidFill>
              <a:srgbClr val="DBB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264" name="Google Shape;2264;p52"/>
            <p:cNvSpPr/>
            <p:nvPr/>
          </p:nvSpPr>
          <p:spPr>
            <a:xfrm rot="-402299" flipH="1">
              <a:off x="3691167" y="2671899"/>
              <a:ext cx="2037569" cy="2273656"/>
            </a:xfrm>
            <a:custGeom>
              <a:avLst/>
              <a:gdLst/>
              <a:ahLst/>
              <a:cxnLst/>
              <a:rect l="l" t="t" r="r" b="b"/>
              <a:pathLst>
                <a:path w="25168" h="28085" extrusionOk="0">
                  <a:moveTo>
                    <a:pt x="7895" y="1581"/>
                  </a:moveTo>
                  <a:cubicBezTo>
                    <a:pt x="8104" y="1581"/>
                    <a:pt x="8308" y="1667"/>
                    <a:pt x="8460" y="1838"/>
                  </a:cubicBezTo>
                  <a:cubicBezTo>
                    <a:pt x="8671" y="2071"/>
                    <a:pt x="8841" y="2303"/>
                    <a:pt x="9010" y="2578"/>
                  </a:cubicBezTo>
                  <a:cubicBezTo>
                    <a:pt x="9116" y="2768"/>
                    <a:pt x="9242" y="2938"/>
                    <a:pt x="9369" y="3128"/>
                  </a:cubicBezTo>
                  <a:cubicBezTo>
                    <a:pt x="9940" y="3910"/>
                    <a:pt x="10659" y="4333"/>
                    <a:pt x="11400" y="4333"/>
                  </a:cubicBezTo>
                  <a:cubicBezTo>
                    <a:pt x="11632" y="4333"/>
                    <a:pt x="11886" y="4270"/>
                    <a:pt x="12076" y="4164"/>
                  </a:cubicBezTo>
                  <a:cubicBezTo>
                    <a:pt x="12436" y="3910"/>
                    <a:pt x="12669" y="3530"/>
                    <a:pt x="12669" y="3107"/>
                  </a:cubicBezTo>
                  <a:cubicBezTo>
                    <a:pt x="12690" y="2916"/>
                    <a:pt x="12711" y="2726"/>
                    <a:pt x="12690" y="2557"/>
                  </a:cubicBezTo>
                  <a:cubicBezTo>
                    <a:pt x="12690" y="2388"/>
                    <a:pt x="12711" y="2240"/>
                    <a:pt x="12732" y="2092"/>
                  </a:cubicBezTo>
                  <a:cubicBezTo>
                    <a:pt x="12753" y="2219"/>
                    <a:pt x="12796" y="2367"/>
                    <a:pt x="12796" y="2515"/>
                  </a:cubicBezTo>
                  <a:cubicBezTo>
                    <a:pt x="12817" y="2663"/>
                    <a:pt x="12838" y="2832"/>
                    <a:pt x="12880" y="3001"/>
                  </a:cubicBezTo>
                  <a:cubicBezTo>
                    <a:pt x="13113" y="4016"/>
                    <a:pt x="13832" y="4883"/>
                    <a:pt x="14805" y="5285"/>
                  </a:cubicBezTo>
                  <a:lnTo>
                    <a:pt x="15587" y="5602"/>
                  </a:lnTo>
                  <a:lnTo>
                    <a:pt x="15841" y="4820"/>
                  </a:lnTo>
                  <a:lnTo>
                    <a:pt x="15905" y="4693"/>
                  </a:lnTo>
                  <a:cubicBezTo>
                    <a:pt x="16031" y="5053"/>
                    <a:pt x="16222" y="5391"/>
                    <a:pt x="16433" y="5729"/>
                  </a:cubicBezTo>
                  <a:lnTo>
                    <a:pt x="16581" y="5920"/>
                  </a:lnTo>
                  <a:lnTo>
                    <a:pt x="17110" y="6131"/>
                  </a:lnTo>
                  <a:cubicBezTo>
                    <a:pt x="21023" y="7739"/>
                    <a:pt x="23582" y="11567"/>
                    <a:pt x="23561" y="15796"/>
                  </a:cubicBezTo>
                  <a:cubicBezTo>
                    <a:pt x="23561" y="20259"/>
                    <a:pt x="19923" y="23897"/>
                    <a:pt x="15439" y="23897"/>
                  </a:cubicBezTo>
                  <a:lnTo>
                    <a:pt x="12796" y="23897"/>
                  </a:lnTo>
                  <a:lnTo>
                    <a:pt x="12648" y="24510"/>
                  </a:lnTo>
                  <a:cubicBezTo>
                    <a:pt x="12605" y="24743"/>
                    <a:pt x="12246" y="25081"/>
                    <a:pt x="12034" y="25292"/>
                  </a:cubicBezTo>
                  <a:lnTo>
                    <a:pt x="11907" y="25398"/>
                  </a:lnTo>
                  <a:cubicBezTo>
                    <a:pt x="11548" y="25779"/>
                    <a:pt x="11125" y="26096"/>
                    <a:pt x="10681" y="26350"/>
                  </a:cubicBezTo>
                  <a:cubicBezTo>
                    <a:pt x="10702" y="26286"/>
                    <a:pt x="10723" y="26223"/>
                    <a:pt x="10744" y="26160"/>
                  </a:cubicBezTo>
                  <a:cubicBezTo>
                    <a:pt x="10829" y="25969"/>
                    <a:pt x="10956" y="25779"/>
                    <a:pt x="11104" y="25631"/>
                  </a:cubicBezTo>
                  <a:lnTo>
                    <a:pt x="13642" y="22924"/>
                  </a:lnTo>
                  <a:lnTo>
                    <a:pt x="13642" y="22924"/>
                  </a:lnTo>
                  <a:lnTo>
                    <a:pt x="10215" y="24362"/>
                  </a:lnTo>
                  <a:lnTo>
                    <a:pt x="9919" y="24468"/>
                  </a:lnTo>
                  <a:cubicBezTo>
                    <a:pt x="9813" y="24510"/>
                    <a:pt x="9729" y="24552"/>
                    <a:pt x="9623" y="24595"/>
                  </a:cubicBezTo>
                  <a:cubicBezTo>
                    <a:pt x="9158" y="24806"/>
                    <a:pt x="8629" y="24954"/>
                    <a:pt x="8122" y="25039"/>
                  </a:cubicBezTo>
                  <a:lnTo>
                    <a:pt x="9644" y="24150"/>
                  </a:lnTo>
                  <a:lnTo>
                    <a:pt x="7741" y="23685"/>
                  </a:lnTo>
                  <a:cubicBezTo>
                    <a:pt x="4124" y="22776"/>
                    <a:pt x="1586" y="19519"/>
                    <a:pt x="1608" y="15796"/>
                  </a:cubicBezTo>
                  <a:cubicBezTo>
                    <a:pt x="1608" y="11609"/>
                    <a:pt x="4188" y="7844"/>
                    <a:pt x="8100" y="6300"/>
                  </a:cubicBezTo>
                  <a:lnTo>
                    <a:pt x="8946" y="5983"/>
                  </a:lnTo>
                  <a:cubicBezTo>
                    <a:pt x="9158" y="5899"/>
                    <a:pt x="9369" y="5835"/>
                    <a:pt x="9623" y="5750"/>
                  </a:cubicBezTo>
                  <a:lnTo>
                    <a:pt x="11844" y="5053"/>
                  </a:lnTo>
                  <a:lnTo>
                    <a:pt x="9665" y="4249"/>
                  </a:lnTo>
                  <a:cubicBezTo>
                    <a:pt x="9475" y="4164"/>
                    <a:pt x="9285" y="4080"/>
                    <a:pt x="9094" y="3974"/>
                  </a:cubicBezTo>
                  <a:cubicBezTo>
                    <a:pt x="8312" y="3572"/>
                    <a:pt x="7783" y="2938"/>
                    <a:pt x="7677" y="2261"/>
                  </a:cubicBezTo>
                  <a:cubicBezTo>
                    <a:pt x="7614" y="2028"/>
                    <a:pt x="7656" y="1774"/>
                    <a:pt x="7825" y="1584"/>
                  </a:cubicBezTo>
                  <a:cubicBezTo>
                    <a:pt x="7849" y="1582"/>
                    <a:pt x="7872" y="1581"/>
                    <a:pt x="7895" y="1581"/>
                  </a:cubicBezTo>
                  <a:close/>
                  <a:moveTo>
                    <a:pt x="7905" y="1"/>
                  </a:moveTo>
                  <a:cubicBezTo>
                    <a:pt x="7621" y="1"/>
                    <a:pt x="7335" y="64"/>
                    <a:pt x="7064" y="209"/>
                  </a:cubicBezTo>
                  <a:cubicBezTo>
                    <a:pt x="6197" y="675"/>
                    <a:pt x="5964" y="1732"/>
                    <a:pt x="6112" y="2557"/>
                  </a:cubicBezTo>
                  <a:cubicBezTo>
                    <a:pt x="6282" y="3466"/>
                    <a:pt x="6789" y="4270"/>
                    <a:pt x="7508" y="4841"/>
                  </a:cubicBezTo>
                  <a:cubicBezTo>
                    <a:pt x="3003" y="6618"/>
                    <a:pt x="21" y="10953"/>
                    <a:pt x="0" y="15818"/>
                  </a:cubicBezTo>
                  <a:cubicBezTo>
                    <a:pt x="0" y="19794"/>
                    <a:pt x="2432" y="23368"/>
                    <a:pt x="6133" y="24827"/>
                  </a:cubicBezTo>
                  <a:cubicBezTo>
                    <a:pt x="5964" y="25187"/>
                    <a:pt x="5964" y="25610"/>
                    <a:pt x="6155" y="25948"/>
                  </a:cubicBezTo>
                  <a:cubicBezTo>
                    <a:pt x="6465" y="26500"/>
                    <a:pt x="7113" y="26644"/>
                    <a:pt x="7708" y="26644"/>
                  </a:cubicBezTo>
                  <a:cubicBezTo>
                    <a:pt x="7843" y="26644"/>
                    <a:pt x="7975" y="26637"/>
                    <a:pt x="8100" y="26625"/>
                  </a:cubicBezTo>
                  <a:cubicBezTo>
                    <a:pt x="8418" y="26604"/>
                    <a:pt x="8756" y="26540"/>
                    <a:pt x="9073" y="26456"/>
                  </a:cubicBezTo>
                  <a:lnTo>
                    <a:pt x="9073" y="26456"/>
                  </a:lnTo>
                  <a:cubicBezTo>
                    <a:pt x="9052" y="26879"/>
                    <a:pt x="9179" y="27280"/>
                    <a:pt x="9454" y="27619"/>
                  </a:cubicBezTo>
                  <a:cubicBezTo>
                    <a:pt x="9687" y="27915"/>
                    <a:pt x="10046" y="28084"/>
                    <a:pt x="10427" y="28084"/>
                  </a:cubicBezTo>
                  <a:cubicBezTo>
                    <a:pt x="10808" y="28063"/>
                    <a:pt x="11188" y="27936"/>
                    <a:pt x="11505" y="27703"/>
                  </a:cubicBezTo>
                  <a:cubicBezTo>
                    <a:pt x="12055" y="27386"/>
                    <a:pt x="12584" y="26984"/>
                    <a:pt x="13049" y="26540"/>
                  </a:cubicBezTo>
                  <a:lnTo>
                    <a:pt x="13134" y="26435"/>
                  </a:lnTo>
                  <a:cubicBezTo>
                    <a:pt x="13451" y="26160"/>
                    <a:pt x="13726" y="25842"/>
                    <a:pt x="13959" y="25504"/>
                  </a:cubicBezTo>
                  <a:lnTo>
                    <a:pt x="15460" y="25504"/>
                  </a:lnTo>
                  <a:cubicBezTo>
                    <a:pt x="20811" y="25483"/>
                    <a:pt x="25147" y="21147"/>
                    <a:pt x="25168" y="15796"/>
                  </a:cubicBezTo>
                  <a:cubicBezTo>
                    <a:pt x="25168" y="10911"/>
                    <a:pt x="22228" y="6533"/>
                    <a:pt x="17723" y="4672"/>
                  </a:cubicBezTo>
                  <a:lnTo>
                    <a:pt x="17639" y="4630"/>
                  </a:lnTo>
                  <a:cubicBezTo>
                    <a:pt x="17448" y="4312"/>
                    <a:pt x="17300" y="3953"/>
                    <a:pt x="17237" y="3572"/>
                  </a:cubicBezTo>
                  <a:cubicBezTo>
                    <a:pt x="17195" y="3297"/>
                    <a:pt x="17004" y="2642"/>
                    <a:pt x="16476" y="2345"/>
                  </a:cubicBezTo>
                  <a:cubicBezTo>
                    <a:pt x="16311" y="2263"/>
                    <a:pt x="16132" y="2220"/>
                    <a:pt x="15956" y="2220"/>
                  </a:cubicBezTo>
                  <a:cubicBezTo>
                    <a:pt x="15815" y="2220"/>
                    <a:pt x="15676" y="2247"/>
                    <a:pt x="15545" y="2303"/>
                  </a:cubicBezTo>
                  <a:cubicBezTo>
                    <a:pt x="15249" y="2451"/>
                    <a:pt x="15037" y="2684"/>
                    <a:pt x="14911" y="2980"/>
                  </a:cubicBezTo>
                  <a:cubicBezTo>
                    <a:pt x="14847" y="3107"/>
                    <a:pt x="14805" y="3213"/>
                    <a:pt x="14762" y="3318"/>
                  </a:cubicBezTo>
                  <a:cubicBezTo>
                    <a:pt x="14593" y="3128"/>
                    <a:pt x="14488" y="2895"/>
                    <a:pt x="14424" y="2663"/>
                  </a:cubicBezTo>
                  <a:cubicBezTo>
                    <a:pt x="14403" y="2536"/>
                    <a:pt x="14382" y="2430"/>
                    <a:pt x="14382" y="2303"/>
                  </a:cubicBezTo>
                  <a:cubicBezTo>
                    <a:pt x="14339" y="2049"/>
                    <a:pt x="14276" y="1774"/>
                    <a:pt x="14191" y="1521"/>
                  </a:cubicBezTo>
                  <a:cubicBezTo>
                    <a:pt x="13993" y="737"/>
                    <a:pt x="13358" y="363"/>
                    <a:pt x="12721" y="363"/>
                  </a:cubicBezTo>
                  <a:cubicBezTo>
                    <a:pt x="12000" y="363"/>
                    <a:pt x="11278" y="843"/>
                    <a:pt x="11188" y="1753"/>
                  </a:cubicBezTo>
                  <a:cubicBezTo>
                    <a:pt x="11125" y="2007"/>
                    <a:pt x="11104" y="2303"/>
                    <a:pt x="11125" y="2578"/>
                  </a:cubicBezTo>
                  <a:lnTo>
                    <a:pt x="11125" y="2663"/>
                  </a:lnTo>
                  <a:cubicBezTo>
                    <a:pt x="10934" y="2536"/>
                    <a:pt x="10765" y="2367"/>
                    <a:pt x="10638" y="2197"/>
                  </a:cubicBezTo>
                  <a:cubicBezTo>
                    <a:pt x="10554" y="2049"/>
                    <a:pt x="10448" y="1901"/>
                    <a:pt x="10342" y="1732"/>
                  </a:cubicBezTo>
                  <a:cubicBezTo>
                    <a:pt x="10131" y="1373"/>
                    <a:pt x="9856" y="1013"/>
                    <a:pt x="9560" y="696"/>
                  </a:cubicBezTo>
                  <a:cubicBezTo>
                    <a:pt x="9138" y="303"/>
                    <a:pt x="8527" y="1"/>
                    <a:pt x="79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265" name="Google Shape;2265;p52"/>
            <p:cNvSpPr/>
            <p:nvPr/>
          </p:nvSpPr>
          <p:spPr>
            <a:xfrm rot="-402299" flipH="1">
              <a:off x="4112459" y="2753809"/>
              <a:ext cx="970857" cy="481932"/>
            </a:xfrm>
            <a:custGeom>
              <a:avLst/>
              <a:gdLst/>
              <a:ahLst/>
              <a:cxnLst/>
              <a:rect l="l" t="t" r="r" b="b"/>
              <a:pathLst>
                <a:path w="11992" h="5953" extrusionOk="0">
                  <a:moveTo>
                    <a:pt x="1112" y="0"/>
                  </a:moveTo>
                  <a:cubicBezTo>
                    <a:pt x="952" y="0"/>
                    <a:pt x="797" y="35"/>
                    <a:pt x="656" y="115"/>
                  </a:cubicBezTo>
                  <a:cubicBezTo>
                    <a:pt x="148" y="390"/>
                    <a:pt x="0" y="1067"/>
                    <a:pt x="106" y="1638"/>
                  </a:cubicBezTo>
                  <a:cubicBezTo>
                    <a:pt x="275" y="2632"/>
                    <a:pt x="1036" y="3436"/>
                    <a:pt x="1925" y="3901"/>
                  </a:cubicBezTo>
                  <a:cubicBezTo>
                    <a:pt x="2813" y="4387"/>
                    <a:pt x="3807" y="4578"/>
                    <a:pt x="4801" y="4747"/>
                  </a:cubicBezTo>
                  <a:lnTo>
                    <a:pt x="11992" y="5952"/>
                  </a:lnTo>
                  <a:cubicBezTo>
                    <a:pt x="10786" y="5381"/>
                    <a:pt x="9919" y="4282"/>
                    <a:pt x="9665" y="2970"/>
                  </a:cubicBezTo>
                  <a:cubicBezTo>
                    <a:pt x="9591" y="2652"/>
                    <a:pt x="9433" y="2251"/>
                    <a:pt x="9163" y="2251"/>
                  </a:cubicBezTo>
                  <a:cubicBezTo>
                    <a:pt x="9128" y="2251"/>
                    <a:pt x="9091" y="2258"/>
                    <a:pt x="9052" y="2272"/>
                  </a:cubicBezTo>
                  <a:cubicBezTo>
                    <a:pt x="8946" y="2336"/>
                    <a:pt x="8862" y="2442"/>
                    <a:pt x="8819" y="2569"/>
                  </a:cubicBezTo>
                  <a:cubicBezTo>
                    <a:pt x="8629" y="2970"/>
                    <a:pt x="8460" y="3372"/>
                    <a:pt x="8312" y="3795"/>
                  </a:cubicBezTo>
                  <a:cubicBezTo>
                    <a:pt x="7572" y="3478"/>
                    <a:pt x="7043" y="2843"/>
                    <a:pt x="6853" y="2061"/>
                  </a:cubicBezTo>
                  <a:cubicBezTo>
                    <a:pt x="6810" y="1701"/>
                    <a:pt x="6747" y="1363"/>
                    <a:pt x="6662" y="1003"/>
                  </a:cubicBezTo>
                  <a:cubicBezTo>
                    <a:pt x="6556" y="644"/>
                    <a:pt x="6260" y="390"/>
                    <a:pt x="5880" y="369"/>
                  </a:cubicBezTo>
                  <a:cubicBezTo>
                    <a:pt x="5499" y="390"/>
                    <a:pt x="5245" y="750"/>
                    <a:pt x="5161" y="1130"/>
                  </a:cubicBezTo>
                  <a:cubicBezTo>
                    <a:pt x="5118" y="1490"/>
                    <a:pt x="5097" y="1871"/>
                    <a:pt x="5097" y="2251"/>
                  </a:cubicBezTo>
                  <a:cubicBezTo>
                    <a:pt x="5097" y="2420"/>
                    <a:pt x="5013" y="2590"/>
                    <a:pt x="4886" y="2717"/>
                  </a:cubicBezTo>
                  <a:cubicBezTo>
                    <a:pt x="4824" y="2748"/>
                    <a:pt x="4750" y="2767"/>
                    <a:pt x="4682" y="2767"/>
                  </a:cubicBezTo>
                  <a:cubicBezTo>
                    <a:pt x="4658" y="2767"/>
                    <a:pt x="4633" y="2765"/>
                    <a:pt x="4611" y="2759"/>
                  </a:cubicBezTo>
                  <a:cubicBezTo>
                    <a:pt x="4040" y="2759"/>
                    <a:pt x="3553" y="2336"/>
                    <a:pt x="3215" y="1892"/>
                  </a:cubicBezTo>
                  <a:cubicBezTo>
                    <a:pt x="2876" y="1426"/>
                    <a:pt x="2623" y="898"/>
                    <a:pt x="2200" y="496"/>
                  </a:cubicBezTo>
                  <a:cubicBezTo>
                    <a:pt x="1914" y="211"/>
                    <a:pt x="1502" y="0"/>
                    <a:pt x="11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266" name="Google Shape;2266;p52"/>
            <p:cNvSpPr/>
            <p:nvPr/>
          </p:nvSpPr>
          <p:spPr>
            <a:xfrm rot="-402299" flipH="1">
              <a:off x="3762606" y="3043679"/>
              <a:ext cx="1907549" cy="1639526"/>
            </a:xfrm>
            <a:custGeom>
              <a:avLst/>
              <a:gdLst/>
              <a:ahLst/>
              <a:cxnLst/>
              <a:rect l="l" t="t" r="r" b="b"/>
              <a:pathLst>
                <a:path w="23562" h="20252" extrusionOk="0">
                  <a:moveTo>
                    <a:pt x="12022" y="0"/>
                  </a:moveTo>
                  <a:cubicBezTo>
                    <a:pt x="10608" y="0"/>
                    <a:pt x="9193" y="259"/>
                    <a:pt x="7847" y="773"/>
                  </a:cubicBezTo>
                  <a:lnTo>
                    <a:pt x="7022" y="1111"/>
                  </a:lnTo>
                  <a:cubicBezTo>
                    <a:pt x="2793" y="2740"/>
                    <a:pt x="1" y="6800"/>
                    <a:pt x="1" y="11347"/>
                  </a:cubicBezTo>
                  <a:cubicBezTo>
                    <a:pt x="1" y="16254"/>
                    <a:pt x="3977" y="20251"/>
                    <a:pt x="8905" y="20251"/>
                  </a:cubicBezTo>
                  <a:lnTo>
                    <a:pt x="14657" y="20251"/>
                  </a:lnTo>
                  <a:cubicBezTo>
                    <a:pt x="19564" y="20251"/>
                    <a:pt x="23561" y="16254"/>
                    <a:pt x="23561" y="11347"/>
                  </a:cubicBezTo>
                  <a:cubicBezTo>
                    <a:pt x="23561" y="6779"/>
                    <a:pt x="20812" y="2676"/>
                    <a:pt x="16603" y="942"/>
                  </a:cubicBezTo>
                  <a:lnTo>
                    <a:pt x="16434" y="879"/>
                  </a:lnTo>
                  <a:cubicBezTo>
                    <a:pt x="15020" y="291"/>
                    <a:pt x="13521" y="0"/>
                    <a:pt x="120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267" name="Google Shape;2267;p52"/>
            <p:cNvSpPr/>
            <p:nvPr/>
          </p:nvSpPr>
          <p:spPr>
            <a:xfrm rot="-402299" flipH="1">
              <a:off x="4681776" y="3576080"/>
              <a:ext cx="246600" cy="323663"/>
            </a:xfrm>
            <a:custGeom>
              <a:avLst/>
              <a:gdLst/>
              <a:ahLst/>
              <a:cxnLst/>
              <a:rect l="l" t="t" r="r" b="b"/>
              <a:pathLst>
                <a:path w="3046" h="3998" extrusionOk="0">
                  <a:moveTo>
                    <a:pt x="1523" y="1"/>
                  </a:moveTo>
                  <a:cubicBezTo>
                    <a:pt x="677" y="1"/>
                    <a:pt x="0" y="678"/>
                    <a:pt x="0" y="1524"/>
                  </a:cubicBezTo>
                  <a:cubicBezTo>
                    <a:pt x="0" y="2369"/>
                    <a:pt x="677" y="3998"/>
                    <a:pt x="1523" y="3998"/>
                  </a:cubicBezTo>
                  <a:cubicBezTo>
                    <a:pt x="2369" y="3998"/>
                    <a:pt x="3046" y="2369"/>
                    <a:pt x="3046" y="1524"/>
                  </a:cubicBezTo>
                  <a:cubicBezTo>
                    <a:pt x="3046" y="678"/>
                    <a:pt x="2369" y="1"/>
                    <a:pt x="1523" y="1"/>
                  </a:cubicBezTo>
                  <a:close/>
                </a:path>
              </a:pathLst>
            </a:custGeom>
            <a:solidFill>
              <a:srgbClr val="DB8D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268" name="Google Shape;2268;p52"/>
            <p:cNvSpPr/>
            <p:nvPr/>
          </p:nvSpPr>
          <p:spPr>
            <a:xfrm rot="-402299" flipH="1">
              <a:off x="4676984" y="3571260"/>
              <a:ext cx="246600" cy="251774"/>
            </a:xfrm>
            <a:custGeom>
              <a:avLst/>
              <a:gdLst/>
              <a:ahLst/>
              <a:cxnLst/>
              <a:rect l="l" t="t" r="r" b="b"/>
              <a:pathLst>
                <a:path w="3046" h="3110" extrusionOk="0">
                  <a:moveTo>
                    <a:pt x="1523" y="0"/>
                  </a:moveTo>
                  <a:cubicBezTo>
                    <a:pt x="677" y="0"/>
                    <a:pt x="0" y="719"/>
                    <a:pt x="0" y="1333"/>
                  </a:cubicBezTo>
                  <a:cubicBezTo>
                    <a:pt x="0" y="1925"/>
                    <a:pt x="677" y="3109"/>
                    <a:pt x="1523" y="3109"/>
                  </a:cubicBezTo>
                  <a:cubicBezTo>
                    <a:pt x="2369" y="3109"/>
                    <a:pt x="3046" y="1925"/>
                    <a:pt x="3046" y="1333"/>
                  </a:cubicBezTo>
                  <a:cubicBezTo>
                    <a:pt x="3046" y="719"/>
                    <a:pt x="2369" y="0"/>
                    <a:pt x="15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269" name="Google Shape;2269;p52"/>
            <p:cNvSpPr/>
            <p:nvPr/>
          </p:nvSpPr>
          <p:spPr>
            <a:xfrm rot="-402299" flipH="1">
              <a:off x="4923502" y="3360665"/>
              <a:ext cx="287727" cy="289499"/>
            </a:xfrm>
            <a:custGeom>
              <a:avLst/>
              <a:gdLst/>
              <a:ahLst/>
              <a:cxnLst/>
              <a:rect l="l" t="t" r="r" b="b"/>
              <a:pathLst>
                <a:path w="3554" h="3576" extrusionOk="0">
                  <a:moveTo>
                    <a:pt x="1777" y="1"/>
                  </a:moveTo>
                  <a:cubicBezTo>
                    <a:pt x="804" y="1"/>
                    <a:pt x="0" y="804"/>
                    <a:pt x="0" y="1798"/>
                  </a:cubicBezTo>
                  <a:cubicBezTo>
                    <a:pt x="0" y="2771"/>
                    <a:pt x="804" y="3575"/>
                    <a:pt x="1777" y="3575"/>
                  </a:cubicBezTo>
                  <a:cubicBezTo>
                    <a:pt x="2771" y="3575"/>
                    <a:pt x="3554" y="2771"/>
                    <a:pt x="3554" y="1798"/>
                  </a:cubicBezTo>
                  <a:cubicBezTo>
                    <a:pt x="3554" y="804"/>
                    <a:pt x="2771" y="1"/>
                    <a:pt x="17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270" name="Google Shape;2270;p52"/>
            <p:cNvSpPr/>
            <p:nvPr/>
          </p:nvSpPr>
          <p:spPr>
            <a:xfrm rot="-402299" flipH="1">
              <a:off x="4297718" y="3434125"/>
              <a:ext cx="289427" cy="289499"/>
            </a:xfrm>
            <a:custGeom>
              <a:avLst/>
              <a:gdLst/>
              <a:ahLst/>
              <a:cxnLst/>
              <a:rect l="l" t="t" r="r" b="b"/>
              <a:pathLst>
                <a:path w="3575" h="3576" extrusionOk="0">
                  <a:moveTo>
                    <a:pt x="1777" y="1"/>
                  </a:moveTo>
                  <a:cubicBezTo>
                    <a:pt x="804" y="1"/>
                    <a:pt x="0" y="804"/>
                    <a:pt x="0" y="1798"/>
                  </a:cubicBezTo>
                  <a:cubicBezTo>
                    <a:pt x="0" y="2771"/>
                    <a:pt x="804" y="3575"/>
                    <a:pt x="1777" y="3575"/>
                  </a:cubicBezTo>
                  <a:cubicBezTo>
                    <a:pt x="2771" y="3575"/>
                    <a:pt x="3575" y="2771"/>
                    <a:pt x="3575" y="1798"/>
                  </a:cubicBezTo>
                  <a:cubicBezTo>
                    <a:pt x="3575" y="804"/>
                    <a:pt x="2771" y="1"/>
                    <a:pt x="17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271" name="Google Shape;2271;p52"/>
            <p:cNvSpPr/>
            <p:nvPr/>
          </p:nvSpPr>
          <p:spPr>
            <a:xfrm rot="-402299" flipH="1">
              <a:off x="5041425" y="3348143"/>
              <a:ext cx="251782" cy="65170"/>
            </a:xfrm>
            <a:custGeom>
              <a:avLst/>
              <a:gdLst/>
              <a:ahLst/>
              <a:cxnLst/>
              <a:rect l="l" t="t" r="r" b="b"/>
              <a:pathLst>
                <a:path w="3110" h="805" extrusionOk="0">
                  <a:moveTo>
                    <a:pt x="402" y="1"/>
                  </a:moveTo>
                  <a:cubicBezTo>
                    <a:pt x="169" y="1"/>
                    <a:pt x="0" y="191"/>
                    <a:pt x="0" y="403"/>
                  </a:cubicBezTo>
                  <a:cubicBezTo>
                    <a:pt x="0" y="614"/>
                    <a:pt x="169" y="804"/>
                    <a:pt x="402" y="804"/>
                  </a:cubicBezTo>
                  <a:lnTo>
                    <a:pt x="2707" y="804"/>
                  </a:lnTo>
                  <a:cubicBezTo>
                    <a:pt x="2940" y="804"/>
                    <a:pt x="3109" y="614"/>
                    <a:pt x="3109" y="403"/>
                  </a:cubicBezTo>
                  <a:cubicBezTo>
                    <a:pt x="3109" y="191"/>
                    <a:pt x="2940" y="1"/>
                    <a:pt x="27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272" name="Google Shape;2272;p52"/>
            <p:cNvSpPr/>
            <p:nvPr/>
          </p:nvSpPr>
          <p:spPr>
            <a:xfrm rot="-402299" flipH="1">
              <a:off x="4402053" y="3423201"/>
              <a:ext cx="253482" cy="65170"/>
            </a:xfrm>
            <a:custGeom>
              <a:avLst/>
              <a:gdLst/>
              <a:ahLst/>
              <a:cxnLst/>
              <a:rect l="l" t="t" r="r" b="b"/>
              <a:pathLst>
                <a:path w="3131" h="805" extrusionOk="0">
                  <a:moveTo>
                    <a:pt x="402" y="1"/>
                  </a:moveTo>
                  <a:cubicBezTo>
                    <a:pt x="190" y="1"/>
                    <a:pt x="0" y="191"/>
                    <a:pt x="0" y="403"/>
                  </a:cubicBezTo>
                  <a:cubicBezTo>
                    <a:pt x="0" y="614"/>
                    <a:pt x="190" y="804"/>
                    <a:pt x="402" y="804"/>
                  </a:cubicBezTo>
                  <a:lnTo>
                    <a:pt x="2728" y="804"/>
                  </a:lnTo>
                  <a:cubicBezTo>
                    <a:pt x="2961" y="804"/>
                    <a:pt x="3130" y="614"/>
                    <a:pt x="3130" y="403"/>
                  </a:cubicBezTo>
                  <a:cubicBezTo>
                    <a:pt x="3130" y="191"/>
                    <a:pt x="2961"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273" name="Google Shape;2273;p52"/>
            <p:cNvSpPr/>
            <p:nvPr/>
          </p:nvSpPr>
          <p:spPr>
            <a:xfrm rot="-402299" flipH="1">
              <a:off x="4975291" y="3449526"/>
              <a:ext cx="66872" cy="66870"/>
            </a:xfrm>
            <a:custGeom>
              <a:avLst/>
              <a:gdLst/>
              <a:ahLst/>
              <a:cxnLst/>
              <a:rect l="l" t="t" r="r" b="b"/>
              <a:pathLst>
                <a:path w="826" h="826" extrusionOk="0">
                  <a:moveTo>
                    <a:pt x="424" y="1"/>
                  </a:moveTo>
                  <a:cubicBezTo>
                    <a:pt x="191" y="1"/>
                    <a:pt x="1" y="191"/>
                    <a:pt x="1" y="424"/>
                  </a:cubicBezTo>
                  <a:cubicBezTo>
                    <a:pt x="1" y="657"/>
                    <a:pt x="191" y="826"/>
                    <a:pt x="424" y="826"/>
                  </a:cubicBezTo>
                  <a:cubicBezTo>
                    <a:pt x="635" y="826"/>
                    <a:pt x="826" y="657"/>
                    <a:pt x="826" y="424"/>
                  </a:cubicBezTo>
                  <a:cubicBezTo>
                    <a:pt x="826" y="191"/>
                    <a:pt x="635" y="1"/>
                    <a:pt x="4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274" name="Google Shape;2274;p52"/>
            <p:cNvSpPr/>
            <p:nvPr/>
          </p:nvSpPr>
          <p:spPr>
            <a:xfrm rot="-402299" flipH="1">
              <a:off x="4332461" y="3524991"/>
              <a:ext cx="68572" cy="66870"/>
            </a:xfrm>
            <a:custGeom>
              <a:avLst/>
              <a:gdLst/>
              <a:ahLst/>
              <a:cxnLst/>
              <a:rect l="l" t="t" r="r" b="b"/>
              <a:pathLst>
                <a:path w="847" h="826" extrusionOk="0">
                  <a:moveTo>
                    <a:pt x="423" y="1"/>
                  </a:moveTo>
                  <a:cubicBezTo>
                    <a:pt x="191" y="1"/>
                    <a:pt x="0" y="191"/>
                    <a:pt x="0" y="424"/>
                  </a:cubicBezTo>
                  <a:cubicBezTo>
                    <a:pt x="0" y="657"/>
                    <a:pt x="191" y="826"/>
                    <a:pt x="423" y="826"/>
                  </a:cubicBezTo>
                  <a:cubicBezTo>
                    <a:pt x="656" y="826"/>
                    <a:pt x="846" y="657"/>
                    <a:pt x="846" y="424"/>
                  </a:cubicBezTo>
                  <a:cubicBezTo>
                    <a:pt x="846" y="191"/>
                    <a:pt x="656" y="1"/>
                    <a:pt x="4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275" name="Google Shape;2275;p52"/>
            <p:cNvSpPr/>
            <p:nvPr/>
          </p:nvSpPr>
          <p:spPr>
            <a:xfrm rot="-402299" flipH="1">
              <a:off x="4881951" y="3963975"/>
              <a:ext cx="309991" cy="252502"/>
            </a:xfrm>
            <a:custGeom>
              <a:avLst/>
              <a:gdLst/>
              <a:ahLst/>
              <a:cxnLst/>
              <a:rect l="l" t="t" r="r" b="b"/>
              <a:pathLst>
                <a:path w="3829" h="3119" extrusionOk="0">
                  <a:moveTo>
                    <a:pt x="2771" y="1"/>
                  </a:moveTo>
                  <a:cubicBezTo>
                    <a:pt x="2636" y="1"/>
                    <a:pt x="2504" y="112"/>
                    <a:pt x="2559" y="277"/>
                  </a:cubicBezTo>
                  <a:cubicBezTo>
                    <a:pt x="2707" y="594"/>
                    <a:pt x="2855" y="911"/>
                    <a:pt x="3046" y="1228"/>
                  </a:cubicBezTo>
                  <a:cubicBezTo>
                    <a:pt x="3172" y="1503"/>
                    <a:pt x="3405" y="2159"/>
                    <a:pt x="3130" y="2455"/>
                  </a:cubicBezTo>
                  <a:lnTo>
                    <a:pt x="2369" y="2667"/>
                  </a:lnTo>
                  <a:cubicBezTo>
                    <a:pt x="2242" y="2624"/>
                    <a:pt x="2115" y="2582"/>
                    <a:pt x="2009" y="2519"/>
                  </a:cubicBezTo>
                  <a:cubicBezTo>
                    <a:pt x="1184" y="2159"/>
                    <a:pt x="487" y="1546"/>
                    <a:pt x="21" y="784"/>
                  </a:cubicBezTo>
                  <a:lnTo>
                    <a:pt x="0" y="784"/>
                  </a:lnTo>
                  <a:cubicBezTo>
                    <a:pt x="364" y="1816"/>
                    <a:pt x="1386" y="3119"/>
                    <a:pt x="2604" y="3119"/>
                  </a:cubicBezTo>
                  <a:cubicBezTo>
                    <a:pt x="2659" y="3119"/>
                    <a:pt x="2715" y="3116"/>
                    <a:pt x="2771" y="3111"/>
                  </a:cubicBezTo>
                  <a:cubicBezTo>
                    <a:pt x="3236" y="3047"/>
                    <a:pt x="3617" y="2688"/>
                    <a:pt x="3680" y="2222"/>
                  </a:cubicBezTo>
                  <a:cubicBezTo>
                    <a:pt x="3828" y="1461"/>
                    <a:pt x="3321" y="700"/>
                    <a:pt x="2961" y="107"/>
                  </a:cubicBezTo>
                  <a:cubicBezTo>
                    <a:pt x="2916" y="33"/>
                    <a:pt x="2843" y="1"/>
                    <a:pt x="27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276" name="Google Shape;2276;p52"/>
            <p:cNvSpPr/>
            <p:nvPr/>
          </p:nvSpPr>
          <p:spPr>
            <a:xfrm rot="-402299" flipH="1">
              <a:off x="4697104" y="3951966"/>
              <a:ext cx="299790" cy="270637"/>
            </a:xfrm>
            <a:custGeom>
              <a:avLst/>
              <a:gdLst/>
              <a:ahLst/>
              <a:cxnLst/>
              <a:rect l="l" t="t" r="r" b="b"/>
              <a:pathLst>
                <a:path w="3703" h="3343" extrusionOk="0">
                  <a:moveTo>
                    <a:pt x="3004" y="1"/>
                  </a:moveTo>
                  <a:cubicBezTo>
                    <a:pt x="2158" y="233"/>
                    <a:pt x="1481" y="783"/>
                    <a:pt x="805" y="1354"/>
                  </a:cubicBezTo>
                  <a:cubicBezTo>
                    <a:pt x="635" y="1481"/>
                    <a:pt x="487" y="1629"/>
                    <a:pt x="360" y="1798"/>
                  </a:cubicBezTo>
                  <a:cubicBezTo>
                    <a:pt x="191" y="1989"/>
                    <a:pt x="86" y="2243"/>
                    <a:pt x="43" y="2518"/>
                  </a:cubicBezTo>
                  <a:cubicBezTo>
                    <a:pt x="1" y="2814"/>
                    <a:pt x="86" y="3173"/>
                    <a:pt x="360" y="3300"/>
                  </a:cubicBezTo>
                  <a:cubicBezTo>
                    <a:pt x="466" y="3342"/>
                    <a:pt x="593" y="3342"/>
                    <a:pt x="699" y="3342"/>
                  </a:cubicBezTo>
                  <a:cubicBezTo>
                    <a:pt x="1778" y="3300"/>
                    <a:pt x="2835" y="2919"/>
                    <a:pt x="3702" y="2264"/>
                  </a:cubicBezTo>
                  <a:lnTo>
                    <a:pt x="300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277" name="Google Shape;2277;p52"/>
            <p:cNvSpPr/>
            <p:nvPr/>
          </p:nvSpPr>
          <p:spPr>
            <a:xfrm rot="-402299" flipH="1">
              <a:off x="4664143" y="3948392"/>
              <a:ext cx="369900" cy="298162"/>
            </a:xfrm>
            <a:custGeom>
              <a:avLst/>
              <a:gdLst/>
              <a:ahLst/>
              <a:cxnLst/>
              <a:rect l="l" t="t" r="r" b="b"/>
              <a:pathLst>
                <a:path w="4569" h="3683" extrusionOk="0">
                  <a:moveTo>
                    <a:pt x="3427" y="0"/>
                  </a:moveTo>
                  <a:cubicBezTo>
                    <a:pt x="2496" y="149"/>
                    <a:pt x="1820" y="635"/>
                    <a:pt x="1079" y="1206"/>
                  </a:cubicBezTo>
                  <a:cubicBezTo>
                    <a:pt x="530" y="1650"/>
                    <a:pt x="1" y="2348"/>
                    <a:pt x="255" y="3088"/>
                  </a:cubicBezTo>
                  <a:cubicBezTo>
                    <a:pt x="418" y="3566"/>
                    <a:pt x="784" y="3682"/>
                    <a:pt x="1188" y="3682"/>
                  </a:cubicBezTo>
                  <a:cubicBezTo>
                    <a:pt x="1410" y="3682"/>
                    <a:pt x="1644" y="3647"/>
                    <a:pt x="1862" y="3617"/>
                  </a:cubicBezTo>
                  <a:cubicBezTo>
                    <a:pt x="2793" y="3490"/>
                    <a:pt x="3639" y="3109"/>
                    <a:pt x="4358" y="2517"/>
                  </a:cubicBezTo>
                  <a:cubicBezTo>
                    <a:pt x="4568" y="2324"/>
                    <a:pt x="4370" y="1985"/>
                    <a:pt x="4128" y="1985"/>
                  </a:cubicBezTo>
                  <a:cubicBezTo>
                    <a:pt x="4078" y="1985"/>
                    <a:pt x="4027" y="1999"/>
                    <a:pt x="3977" y="2031"/>
                  </a:cubicBezTo>
                  <a:cubicBezTo>
                    <a:pt x="3490" y="2369"/>
                    <a:pt x="2962" y="2644"/>
                    <a:pt x="2412" y="2856"/>
                  </a:cubicBezTo>
                  <a:cubicBezTo>
                    <a:pt x="2171" y="2939"/>
                    <a:pt x="1712" y="3080"/>
                    <a:pt x="1338" y="3080"/>
                  </a:cubicBezTo>
                  <a:cubicBezTo>
                    <a:pt x="958" y="3080"/>
                    <a:pt x="666" y="2934"/>
                    <a:pt x="783" y="2433"/>
                  </a:cubicBezTo>
                  <a:cubicBezTo>
                    <a:pt x="931" y="1883"/>
                    <a:pt x="1545" y="1439"/>
                    <a:pt x="1968" y="1100"/>
                  </a:cubicBezTo>
                  <a:cubicBezTo>
                    <a:pt x="2412" y="698"/>
                    <a:pt x="2919" y="360"/>
                    <a:pt x="3469" y="85"/>
                  </a:cubicBezTo>
                  <a:cubicBezTo>
                    <a:pt x="3533" y="64"/>
                    <a:pt x="3490" y="0"/>
                    <a:pt x="34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278" name="Google Shape;2278;p52"/>
            <p:cNvSpPr/>
            <p:nvPr/>
          </p:nvSpPr>
          <p:spPr>
            <a:xfrm rot="-402299" flipH="1">
              <a:off x="4928745" y="4580571"/>
              <a:ext cx="327073" cy="136249"/>
            </a:xfrm>
            <a:custGeom>
              <a:avLst/>
              <a:gdLst/>
              <a:ahLst/>
              <a:cxnLst/>
              <a:rect l="l" t="t" r="r" b="b"/>
              <a:pathLst>
                <a:path w="4040" h="1683" extrusionOk="0">
                  <a:moveTo>
                    <a:pt x="3584" y="0"/>
                  </a:moveTo>
                  <a:cubicBezTo>
                    <a:pt x="3517" y="0"/>
                    <a:pt x="3451" y="11"/>
                    <a:pt x="3384" y="30"/>
                  </a:cubicBezTo>
                  <a:lnTo>
                    <a:pt x="3067" y="136"/>
                  </a:lnTo>
                  <a:cubicBezTo>
                    <a:pt x="2306" y="220"/>
                    <a:pt x="1544" y="411"/>
                    <a:pt x="825" y="686"/>
                  </a:cubicBezTo>
                  <a:cubicBezTo>
                    <a:pt x="635" y="770"/>
                    <a:pt x="444" y="855"/>
                    <a:pt x="296" y="982"/>
                  </a:cubicBezTo>
                  <a:cubicBezTo>
                    <a:pt x="127" y="1109"/>
                    <a:pt x="21" y="1299"/>
                    <a:pt x="0" y="1510"/>
                  </a:cubicBezTo>
                  <a:cubicBezTo>
                    <a:pt x="0" y="1553"/>
                    <a:pt x="21" y="1595"/>
                    <a:pt x="43" y="1616"/>
                  </a:cubicBezTo>
                  <a:cubicBezTo>
                    <a:pt x="64" y="1637"/>
                    <a:pt x="106" y="1658"/>
                    <a:pt x="127" y="1658"/>
                  </a:cubicBezTo>
                  <a:cubicBezTo>
                    <a:pt x="271" y="1675"/>
                    <a:pt x="415" y="1683"/>
                    <a:pt x="558" y="1683"/>
                  </a:cubicBezTo>
                  <a:cubicBezTo>
                    <a:pt x="1694" y="1683"/>
                    <a:pt x="2790" y="1188"/>
                    <a:pt x="3786" y="643"/>
                  </a:cubicBezTo>
                  <a:cubicBezTo>
                    <a:pt x="3892" y="601"/>
                    <a:pt x="3955" y="516"/>
                    <a:pt x="4019" y="411"/>
                  </a:cubicBezTo>
                  <a:cubicBezTo>
                    <a:pt x="4040" y="263"/>
                    <a:pt x="3976" y="93"/>
                    <a:pt x="3828" y="51"/>
                  </a:cubicBezTo>
                  <a:cubicBezTo>
                    <a:pt x="3747" y="16"/>
                    <a:pt x="3665" y="0"/>
                    <a:pt x="35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279" name="Google Shape;2279;p52"/>
            <p:cNvSpPr/>
            <p:nvPr/>
          </p:nvSpPr>
          <p:spPr>
            <a:xfrm rot="-402299" flipH="1">
              <a:off x="4767659" y="4611226"/>
              <a:ext cx="251782" cy="242707"/>
            </a:xfrm>
            <a:custGeom>
              <a:avLst/>
              <a:gdLst/>
              <a:ahLst/>
              <a:cxnLst/>
              <a:rect l="l" t="t" r="r" b="b"/>
              <a:pathLst>
                <a:path w="3110" h="2998" extrusionOk="0">
                  <a:moveTo>
                    <a:pt x="2591" y="0"/>
                  </a:moveTo>
                  <a:cubicBezTo>
                    <a:pt x="2560" y="0"/>
                    <a:pt x="2528" y="3"/>
                    <a:pt x="2496" y="8"/>
                  </a:cubicBezTo>
                  <a:cubicBezTo>
                    <a:pt x="2242" y="30"/>
                    <a:pt x="2010" y="72"/>
                    <a:pt x="1777" y="114"/>
                  </a:cubicBezTo>
                  <a:lnTo>
                    <a:pt x="2285" y="114"/>
                  </a:lnTo>
                  <a:cubicBezTo>
                    <a:pt x="1544" y="326"/>
                    <a:pt x="910" y="770"/>
                    <a:pt x="466" y="1383"/>
                  </a:cubicBezTo>
                  <a:cubicBezTo>
                    <a:pt x="149" y="1764"/>
                    <a:pt x="1" y="2250"/>
                    <a:pt x="64" y="2716"/>
                  </a:cubicBezTo>
                  <a:cubicBezTo>
                    <a:pt x="85" y="2800"/>
                    <a:pt x="127" y="2885"/>
                    <a:pt x="170" y="2948"/>
                  </a:cubicBezTo>
                  <a:cubicBezTo>
                    <a:pt x="219" y="2983"/>
                    <a:pt x="276" y="2997"/>
                    <a:pt x="334" y="2997"/>
                  </a:cubicBezTo>
                  <a:cubicBezTo>
                    <a:pt x="452" y="2997"/>
                    <a:pt x="579" y="2941"/>
                    <a:pt x="677" y="2885"/>
                  </a:cubicBezTo>
                  <a:cubicBezTo>
                    <a:pt x="1460" y="2398"/>
                    <a:pt x="2158" y="1806"/>
                    <a:pt x="2750" y="1108"/>
                  </a:cubicBezTo>
                  <a:cubicBezTo>
                    <a:pt x="2898" y="960"/>
                    <a:pt x="2983" y="791"/>
                    <a:pt x="3046" y="601"/>
                  </a:cubicBezTo>
                  <a:cubicBezTo>
                    <a:pt x="3110" y="410"/>
                    <a:pt x="3025" y="178"/>
                    <a:pt x="2856" y="72"/>
                  </a:cubicBezTo>
                  <a:cubicBezTo>
                    <a:pt x="2776" y="24"/>
                    <a:pt x="2685" y="0"/>
                    <a:pt x="25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280" name="Google Shape;2280;p52"/>
            <p:cNvSpPr/>
            <p:nvPr/>
          </p:nvSpPr>
          <p:spPr>
            <a:xfrm rot="-402299" flipH="1">
              <a:off x="4887097" y="4560136"/>
              <a:ext cx="417828" cy="176080"/>
            </a:xfrm>
            <a:custGeom>
              <a:avLst/>
              <a:gdLst/>
              <a:ahLst/>
              <a:cxnLst/>
              <a:rect l="l" t="t" r="r" b="b"/>
              <a:pathLst>
                <a:path w="5161" h="2175" extrusionOk="0">
                  <a:moveTo>
                    <a:pt x="4250" y="0"/>
                  </a:moveTo>
                  <a:cubicBezTo>
                    <a:pt x="4136" y="0"/>
                    <a:pt x="4018" y="27"/>
                    <a:pt x="3907" y="87"/>
                  </a:cubicBezTo>
                  <a:cubicBezTo>
                    <a:pt x="3758" y="192"/>
                    <a:pt x="3780" y="404"/>
                    <a:pt x="3949" y="446"/>
                  </a:cubicBezTo>
                  <a:cubicBezTo>
                    <a:pt x="4647" y="658"/>
                    <a:pt x="3547" y="1017"/>
                    <a:pt x="3251" y="1123"/>
                  </a:cubicBezTo>
                  <a:cubicBezTo>
                    <a:pt x="2659" y="1398"/>
                    <a:pt x="2045" y="1567"/>
                    <a:pt x="1411" y="1631"/>
                  </a:cubicBezTo>
                  <a:cubicBezTo>
                    <a:pt x="1362" y="1634"/>
                    <a:pt x="1319" y="1635"/>
                    <a:pt x="1281" y="1635"/>
                  </a:cubicBezTo>
                  <a:cubicBezTo>
                    <a:pt x="543" y="1635"/>
                    <a:pt x="1743" y="1075"/>
                    <a:pt x="2024" y="975"/>
                  </a:cubicBezTo>
                  <a:cubicBezTo>
                    <a:pt x="2574" y="763"/>
                    <a:pt x="3145" y="658"/>
                    <a:pt x="3695" y="467"/>
                  </a:cubicBezTo>
                  <a:cubicBezTo>
                    <a:pt x="3822" y="425"/>
                    <a:pt x="3780" y="256"/>
                    <a:pt x="3674" y="256"/>
                  </a:cubicBezTo>
                  <a:cubicBezTo>
                    <a:pt x="3602" y="252"/>
                    <a:pt x="3526" y="251"/>
                    <a:pt x="3445" y="251"/>
                  </a:cubicBezTo>
                  <a:cubicBezTo>
                    <a:pt x="2508" y="251"/>
                    <a:pt x="1049" y="490"/>
                    <a:pt x="523" y="1250"/>
                  </a:cubicBezTo>
                  <a:cubicBezTo>
                    <a:pt x="1" y="1988"/>
                    <a:pt x="643" y="2174"/>
                    <a:pt x="1237" y="2174"/>
                  </a:cubicBezTo>
                  <a:cubicBezTo>
                    <a:pt x="1341" y="2174"/>
                    <a:pt x="1443" y="2169"/>
                    <a:pt x="1538" y="2159"/>
                  </a:cubicBezTo>
                  <a:cubicBezTo>
                    <a:pt x="2215" y="2096"/>
                    <a:pt x="2849" y="1927"/>
                    <a:pt x="3462" y="1631"/>
                  </a:cubicBezTo>
                  <a:cubicBezTo>
                    <a:pt x="3843" y="1482"/>
                    <a:pt x="4435" y="1292"/>
                    <a:pt x="4731" y="975"/>
                  </a:cubicBezTo>
                  <a:cubicBezTo>
                    <a:pt x="5160" y="494"/>
                    <a:pt x="4740" y="0"/>
                    <a:pt x="42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281" name="Google Shape;2281;p52"/>
            <p:cNvSpPr/>
            <p:nvPr/>
          </p:nvSpPr>
          <p:spPr>
            <a:xfrm rot="-402299" flipH="1">
              <a:off x="4739279" y="4587404"/>
              <a:ext cx="307400" cy="288285"/>
            </a:xfrm>
            <a:custGeom>
              <a:avLst/>
              <a:gdLst/>
              <a:ahLst/>
              <a:cxnLst/>
              <a:rect l="l" t="t" r="r" b="b"/>
              <a:pathLst>
                <a:path w="3797" h="3561" extrusionOk="0">
                  <a:moveTo>
                    <a:pt x="2729" y="614"/>
                  </a:moveTo>
                  <a:cubicBezTo>
                    <a:pt x="2808" y="614"/>
                    <a:pt x="2821" y="667"/>
                    <a:pt x="2834" y="917"/>
                  </a:cubicBezTo>
                  <a:cubicBezTo>
                    <a:pt x="2855" y="1234"/>
                    <a:pt x="2834" y="1213"/>
                    <a:pt x="2665" y="1403"/>
                  </a:cubicBezTo>
                  <a:cubicBezTo>
                    <a:pt x="2242" y="1868"/>
                    <a:pt x="1756" y="2291"/>
                    <a:pt x="1248" y="2651"/>
                  </a:cubicBezTo>
                  <a:cubicBezTo>
                    <a:pt x="1163" y="2736"/>
                    <a:pt x="1058" y="2820"/>
                    <a:pt x="931" y="2884"/>
                  </a:cubicBezTo>
                  <a:cubicBezTo>
                    <a:pt x="839" y="2924"/>
                    <a:pt x="782" y="2955"/>
                    <a:pt x="740" y="2955"/>
                  </a:cubicBezTo>
                  <a:cubicBezTo>
                    <a:pt x="695" y="2955"/>
                    <a:pt x="668" y="2919"/>
                    <a:pt x="635" y="2820"/>
                  </a:cubicBezTo>
                  <a:cubicBezTo>
                    <a:pt x="550" y="2503"/>
                    <a:pt x="804" y="2080"/>
                    <a:pt x="994" y="1805"/>
                  </a:cubicBezTo>
                  <a:cubicBezTo>
                    <a:pt x="1293" y="1341"/>
                    <a:pt x="1708" y="942"/>
                    <a:pt x="2189" y="648"/>
                  </a:cubicBezTo>
                  <a:lnTo>
                    <a:pt x="2189" y="648"/>
                  </a:lnTo>
                  <a:cubicBezTo>
                    <a:pt x="2235" y="658"/>
                    <a:pt x="2281" y="663"/>
                    <a:pt x="2327" y="663"/>
                  </a:cubicBezTo>
                  <a:cubicBezTo>
                    <a:pt x="2383" y="663"/>
                    <a:pt x="2439" y="656"/>
                    <a:pt x="2496" y="642"/>
                  </a:cubicBezTo>
                  <a:cubicBezTo>
                    <a:pt x="2608" y="634"/>
                    <a:pt x="2681" y="614"/>
                    <a:pt x="2729" y="614"/>
                  </a:cubicBezTo>
                  <a:close/>
                  <a:moveTo>
                    <a:pt x="2725" y="0"/>
                  </a:moveTo>
                  <a:cubicBezTo>
                    <a:pt x="2438" y="0"/>
                    <a:pt x="2151" y="103"/>
                    <a:pt x="1967" y="325"/>
                  </a:cubicBezTo>
                  <a:cubicBezTo>
                    <a:pt x="1904" y="388"/>
                    <a:pt x="1925" y="514"/>
                    <a:pt x="2009" y="578"/>
                  </a:cubicBezTo>
                  <a:lnTo>
                    <a:pt x="2009" y="578"/>
                  </a:lnTo>
                  <a:cubicBezTo>
                    <a:pt x="1236" y="871"/>
                    <a:pt x="572" y="1335"/>
                    <a:pt x="233" y="2165"/>
                  </a:cubicBezTo>
                  <a:cubicBezTo>
                    <a:pt x="85" y="2524"/>
                    <a:pt x="0" y="3074"/>
                    <a:pt x="254" y="3391"/>
                  </a:cubicBezTo>
                  <a:cubicBezTo>
                    <a:pt x="361" y="3514"/>
                    <a:pt x="496" y="3561"/>
                    <a:pt x="640" y="3561"/>
                  </a:cubicBezTo>
                  <a:cubicBezTo>
                    <a:pt x="867" y="3561"/>
                    <a:pt x="1117" y="3444"/>
                    <a:pt x="1311" y="3328"/>
                  </a:cubicBezTo>
                  <a:cubicBezTo>
                    <a:pt x="1819" y="3032"/>
                    <a:pt x="2284" y="2672"/>
                    <a:pt x="2686" y="2270"/>
                  </a:cubicBezTo>
                  <a:cubicBezTo>
                    <a:pt x="3046" y="1932"/>
                    <a:pt x="3553" y="1488"/>
                    <a:pt x="3659" y="980"/>
                  </a:cubicBezTo>
                  <a:cubicBezTo>
                    <a:pt x="3797" y="360"/>
                    <a:pt x="3261" y="0"/>
                    <a:pt x="27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50" name="TextBox 49">
            <a:extLst>
              <a:ext uri="{FF2B5EF4-FFF2-40B4-BE49-F238E27FC236}">
                <a16:creationId xmlns:a16="http://schemas.microsoft.com/office/drawing/2014/main" id="{C0BE8C07-888E-42CE-B2F6-03D74BBAFE15}"/>
              </a:ext>
            </a:extLst>
          </p:cNvPr>
          <p:cNvSpPr txBox="1"/>
          <p:nvPr/>
        </p:nvSpPr>
        <p:spPr>
          <a:xfrm>
            <a:off x="564695" y="1400145"/>
            <a:ext cx="8166611" cy="1569660"/>
          </a:xfrm>
          <a:prstGeom prst="rect">
            <a:avLst/>
          </a:prstGeom>
          <a:solidFill>
            <a:schemeClr val="accent1"/>
          </a:solidFill>
        </p:spPr>
        <p:txBody>
          <a:bodyPr wrap="square" rtlCol="0">
            <a:spAutoFit/>
          </a:bodyPr>
          <a:lstStyle/>
          <a:p>
            <a:r>
              <a:rPr lang="en-US" sz="4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Nêu</a:t>
            </a:r>
            <a:r>
              <a:rPr lang="en-US" sz="4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4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4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dấu</a:t>
            </a:r>
            <a:r>
              <a:rPr lang="en-US" sz="4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phẩy</a:t>
            </a:r>
            <a:r>
              <a:rPr lang="en-US" sz="4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4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4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8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95"/>
        <p:cNvGrpSpPr/>
        <p:nvPr/>
      </p:nvGrpSpPr>
      <p:grpSpPr>
        <a:xfrm>
          <a:off x="0" y="0"/>
          <a:ext cx="0" cy="0"/>
          <a:chOff x="0" y="0"/>
          <a:chExt cx="0" cy="0"/>
        </a:xfrm>
      </p:grpSpPr>
      <p:sp>
        <p:nvSpPr>
          <p:cNvPr id="50" name="TextBox 49">
            <a:extLst>
              <a:ext uri="{FF2B5EF4-FFF2-40B4-BE49-F238E27FC236}">
                <a16:creationId xmlns:a16="http://schemas.microsoft.com/office/drawing/2014/main" id="{95DE469C-20C2-4468-9F49-083317B3ECBB}"/>
              </a:ext>
            </a:extLst>
          </p:cNvPr>
          <p:cNvSpPr txBox="1"/>
          <p:nvPr/>
        </p:nvSpPr>
        <p:spPr>
          <a:xfrm>
            <a:off x="499870" y="324316"/>
            <a:ext cx="4509452" cy="584775"/>
          </a:xfrm>
          <a:prstGeom prst="rect">
            <a:avLst/>
          </a:prstGeom>
          <a:solidFill>
            <a:schemeClr val="accent1"/>
          </a:solidFill>
        </p:spPr>
        <p:txBody>
          <a:bodyPr wrap="square" rtlCol="0">
            <a:spAutoFit/>
          </a:bodyPr>
          <a:lstStyle/>
          <a:p>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dấu</a:t>
            </a: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phẩy</a:t>
            </a:r>
            <a:endParaRPr lang="en-US" sz="32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51" name="Google Shape;3171;p63">
            <a:extLst>
              <a:ext uri="{FF2B5EF4-FFF2-40B4-BE49-F238E27FC236}">
                <a16:creationId xmlns:a16="http://schemas.microsoft.com/office/drawing/2014/main" id="{8B93E521-55B4-4335-9FFB-4DA3E50DAB0B}"/>
              </a:ext>
            </a:extLst>
          </p:cNvPr>
          <p:cNvGrpSpPr/>
          <p:nvPr/>
        </p:nvGrpSpPr>
        <p:grpSpPr>
          <a:xfrm>
            <a:off x="708394" y="1297980"/>
            <a:ext cx="1436677" cy="1030196"/>
            <a:chOff x="1463027" y="2889977"/>
            <a:chExt cx="856634" cy="486936"/>
          </a:xfrm>
        </p:grpSpPr>
        <p:grpSp>
          <p:nvGrpSpPr>
            <p:cNvPr id="52" name="Google Shape;3172;p63">
              <a:extLst>
                <a:ext uri="{FF2B5EF4-FFF2-40B4-BE49-F238E27FC236}">
                  <a16:creationId xmlns:a16="http://schemas.microsoft.com/office/drawing/2014/main" id="{91382C72-9BE2-42D5-ACB5-F514497819DF}"/>
                </a:ext>
              </a:extLst>
            </p:cNvPr>
            <p:cNvGrpSpPr/>
            <p:nvPr/>
          </p:nvGrpSpPr>
          <p:grpSpPr>
            <a:xfrm>
              <a:off x="1463027" y="2889992"/>
              <a:ext cx="856634" cy="486921"/>
              <a:chOff x="1463027" y="2889992"/>
              <a:chExt cx="856634" cy="486921"/>
            </a:xfrm>
          </p:grpSpPr>
          <p:sp>
            <p:nvSpPr>
              <p:cNvPr id="66" name="Google Shape;3173;p63">
                <a:extLst>
                  <a:ext uri="{FF2B5EF4-FFF2-40B4-BE49-F238E27FC236}">
                    <a16:creationId xmlns:a16="http://schemas.microsoft.com/office/drawing/2014/main" id="{CB573A6A-F558-4C17-849E-7B0685857703}"/>
                  </a:ext>
                </a:extLst>
              </p:cNvPr>
              <p:cNvSpPr/>
              <p:nvPr/>
            </p:nvSpPr>
            <p:spPr>
              <a:xfrm>
                <a:off x="1486193" y="2913602"/>
                <a:ext cx="809061" cy="439522"/>
              </a:xfrm>
              <a:custGeom>
                <a:avLst/>
                <a:gdLst/>
                <a:ahLst/>
                <a:cxnLst/>
                <a:rect l="l" t="t" r="r" b="b"/>
                <a:pathLst>
                  <a:path w="27347" h="14855" extrusionOk="0">
                    <a:moveTo>
                      <a:pt x="17064" y="0"/>
                    </a:moveTo>
                    <a:cubicBezTo>
                      <a:pt x="15493" y="0"/>
                      <a:pt x="14267" y="248"/>
                      <a:pt x="13980" y="325"/>
                    </a:cubicBezTo>
                    <a:cubicBezTo>
                      <a:pt x="8692" y="1742"/>
                      <a:pt x="6937" y="6268"/>
                      <a:pt x="6366" y="9906"/>
                    </a:cubicBezTo>
                    <a:cubicBezTo>
                      <a:pt x="5027" y="7868"/>
                      <a:pt x="3576" y="5396"/>
                      <a:pt x="2100" y="5396"/>
                    </a:cubicBezTo>
                    <a:cubicBezTo>
                      <a:pt x="2013" y="5396"/>
                      <a:pt x="1927" y="5405"/>
                      <a:pt x="1840" y="5422"/>
                    </a:cubicBezTo>
                    <a:cubicBezTo>
                      <a:pt x="804" y="5634"/>
                      <a:pt x="127" y="8362"/>
                      <a:pt x="804" y="9504"/>
                    </a:cubicBezTo>
                    <a:cubicBezTo>
                      <a:pt x="275" y="10075"/>
                      <a:pt x="0" y="10858"/>
                      <a:pt x="85" y="11640"/>
                    </a:cubicBezTo>
                    <a:cubicBezTo>
                      <a:pt x="169" y="12804"/>
                      <a:pt x="571" y="13903"/>
                      <a:pt x="1227" y="14855"/>
                    </a:cubicBezTo>
                    <a:lnTo>
                      <a:pt x="27346" y="14855"/>
                    </a:lnTo>
                    <a:cubicBezTo>
                      <a:pt x="27346" y="14855"/>
                      <a:pt x="27156" y="8447"/>
                      <a:pt x="25231" y="4386"/>
                    </a:cubicBezTo>
                    <a:cubicBezTo>
                      <a:pt x="23529" y="741"/>
                      <a:pt x="19781" y="0"/>
                      <a:pt x="17064"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7" name="Google Shape;3174;p63">
                <a:extLst>
                  <a:ext uri="{FF2B5EF4-FFF2-40B4-BE49-F238E27FC236}">
                    <a16:creationId xmlns:a16="http://schemas.microsoft.com/office/drawing/2014/main" id="{FFA1FAFA-303A-4757-A345-675DB4C071B9}"/>
                  </a:ext>
                </a:extLst>
              </p:cNvPr>
              <p:cNvSpPr/>
              <p:nvPr/>
            </p:nvSpPr>
            <p:spPr>
              <a:xfrm>
                <a:off x="1463027" y="2889992"/>
                <a:ext cx="856634" cy="486921"/>
              </a:xfrm>
              <a:custGeom>
                <a:avLst/>
                <a:gdLst/>
                <a:ahLst/>
                <a:cxnLst/>
                <a:rect l="l" t="t" r="r" b="b"/>
                <a:pathLst>
                  <a:path w="28955" h="16457" extrusionOk="0">
                    <a:moveTo>
                      <a:pt x="17904" y="1603"/>
                    </a:moveTo>
                    <a:cubicBezTo>
                      <a:pt x="20390" y="1603"/>
                      <a:pt x="23775" y="2259"/>
                      <a:pt x="25295" y="5501"/>
                    </a:cubicBezTo>
                    <a:cubicBezTo>
                      <a:pt x="26712" y="8547"/>
                      <a:pt x="27156" y="13052"/>
                      <a:pt x="27283" y="14870"/>
                    </a:cubicBezTo>
                    <a:lnTo>
                      <a:pt x="2433" y="14870"/>
                    </a:lnTo>
                    <a:cubicBezTo>
                      <a:pt x="2010" y="14088"/>
                      <a:pt x="1735" y="13242"/>
                      <a:pt x="1629" y="12354"/>
                    </a:cubicBezTo>
                    <a:cubicBezTo>
                      <a:pt x="1587" y="11804"/>
                      <a:pt x="1777" y="11275"/>
                      <a:pt x="2137" y="10873"/>
                    </a:cubicBezTo>
                    <a:lnTo>
                      <a:pt x="2581" y="10429"/>
                    </a:lnTo>
                    <a:lnTo>
                      <a:pt x="2264" y="9900"/>
                    </a:lnTo>
                    <a:cubicBezTo>
                      <a:pt x="2031" y="9520"/>
                      <a:pt x="2052" y="8674"/>
                      <a:pt x="2285" y="7912"/>
                    </a:cubicBezTo>
                    <a:cubicBezTo>
                      <a:pt x="2369" y="7574"/>
                      <a:pt x="2538" y="7257"/>
                      <a:pt x="2771" y="7003"/>
                    </a:cubicBezTo>
                    <a:cubicBezTo>
                      <a:pt x="2807" y="6995"/>
                      <a:pt x="2844" y="6992"/>
                      <a:pt x="2882" y="6992"/>
                    </a:cubicBezTo>
                    <a:cubicBezTo>
                      <a:pt x="3796" y="6992"/>
                      <a:pt x="5179" y="9135"/>
                      <a:pt x="6113" y="10577"/>
                    </a:cubicBezTo>
                    <a:lnTo>
                      <a:pt x="6493" y="11148"/>
                    </a:lnTo>
                    <a:lnTo>
                      <a:pt x="7635" y="12861"/>
                    </a:lnTo>
                    <a:lnTo>
                      <a:pt x="7932" y="10831"/>
                    </a:lnTo>
                    <a:cubicBezTo>
                      <a:pt x="8439" y="7468"/>
                      <a:pt x="10068" y="3196"/>
                      <a:pt x="14953" y="1906"/>
                    </a:cubicBezTo>
                    <a:cubicBezTo>
                      <a:pt x="14979" y="1897"/>
                      <a:pt x="16240" y="1603"/>
                      <a:pt x="17904" y="1603"/>
                    </a:cubicBezTo>
                    <a:close/>
                    <a:moveTo>
                      <a:pt x="17749" y="1"/>
                    </a:moveTo>
                    <a:cubicBezTo>
                      <a:pt x="16409" y="1"/>
                      <a:pt x="15255" y="177"/>
                      <a:pt x="14551" y="362"/>
                    </a:cubicBezTo>
                    <a:cubicBezTo>
                      <a:pt x="9772" y="1631"/>
                      <a:pt x="7657" y="5269"/>
                      <a:pt x="6768" y="8674"/>
                    </a:cubicBezTo>
                    <a:cubicBezTo>
                      <a:pt x="5592" y="6939"/>
                      <a:pt x="4364" y="5415"/>
                      <a:pt x="2906" y="5415"/>
                    </a:cubicBezTo>
                    <a:cubicBezTo>
                      <a:pt x="2765" y="5415"/>
                      <a:pt x="2621" y="5429"/>
                      <a:pt x="2475" y="5459"/>
                    </a:cubicBezTo>
                    <a:cubicBezTo>
                      <a:pt x="1862" y="5586"/>
                      <a:pt x="1333" y="6072"/>
                      <a:pt x="973" y="6897"/>
                    </a:cubicBezTo>
                    <a:cubicBezTo>
                      <a:pt x="550" y="7849"/>
                      <a:pt x="360" y="9181"/>
                      <a:pt x="677" y="10175"/>
                    </a:cubicBezTo>
                    <a:cubicBezTo>
                      <a:pt x="212" y="10873"/>
                      <a:pt x="1" y="11698"/>
                      <a:pt x="64" y="12502"/>
                    </a:cubicBezTo>
                    <a:cubicBezTo>
                      <a:pt x="191" y="13813"/>
                      <a:pt x="635" y="15061"/>
                      <a:pt x="1375" y="16139"/>
                    </a:cubicBezTo>
                    <a:lnTo>
                      <a:pt x="1608" y="16457"/>
                    </a:lnTo>
                    <a:lnTo>
                      <a:pt x="28954" y="16457"/>
                    </a:lnTo>
                    <a:lnTo>
                      <a:pt x="28933" y="15632"/>
                    </a:lnTo>
                    <a:cubicBezTo>
                      <a:pt x="28912" y="15357"/>
                      <a:pt x="28700" y="9012"/>
                      <a:pt x="26733" y="4846"/>
                    </a:cubicBezTo>
                    <a:cubicBezTo>
                      <a:pt x="24919" y="936"/>
                      <a:pt x="20840" y="1"/>
                      <a:pt x="17749" y="1"/>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8" name="Google Shape;3175;p63">
                <a:extLst>
                  <a:ext uri="{FF2B5EF4-FFF2-40B4-BE49-F238E27FC236}">
                    <a16:creationId xmlns:a16="http://schemas.microsoft.com/office/drawing/2014/main" id="{85C7DCE2-59DC-4596-A47A-009769A15E6F}"/>
                  </a:ext>
                </a:extLst>
              </p:cNvPr>
              <p:cNvSpPr/>
              <p:nvPr/>
            </p:nvSpPr>
            <p:spPr>
              <a:xfrm>
                <a:off x="1485542" y="3074377"/>
                <a:ext cx="273484" cy="278744"/>
              </a:xfrm>
              <a:custGeom>
                <a:avLst/>
                <a:gdLst/>
                <a:ahLst/>
                <a:cxnLst/>
                <a:rect l="l" t="t" r="r" b="b"/>
                <a:pathLst>
                  <a:path w="9244" h="9421" extrusionOk="0">
                    <a:moveTo>
                      <a:pt x="1864" y="1"/>
                    </a:moveTo>
                    <a:cubicBezTo>
                      <a:pt x="781" y="1"/>
                      <a:pt x="87" y="2860"/>
                      <a:pt x="805" y="4070"/>
                    </a:cubicBezTo>
                    <a:cubicBezTo>
                      <a:pt x="276" y="4641"/>
                      <a:pt x="1" y="5424"/>
                      <a:pt x="64" y="6206"/>
                    </a:cubicBezTo>
                    <a:cubicBezTo>
                      <a:pt x="170" y="7370"/>
                      <a:pt x="572" y="8469"/>
                      <a:pt x="1228" y="9421"/>
                    </a:cubicBezTo>
                    <a:lnTo>
                      <a:pt x="9243" y="9421"/>
                    </a:lnTo>
                    <a:cubicBezTo>
                      <a:pt x="8376" y="7729"/>
                      <a:pt x="7424" y="6079"/>
                      <a:pt x="6367" y="4472"/>
                    </a:cubicBezTo>
                    <a:cubicBezTo>
                      <a:pt x="4950" y="2315"/>
                      <a:pt x="3258" y="221"/>
                      <a:pt x="1968" y="10"/>
                    </a:cubicBezTo>
                    <a:cubicBezTo>
                      <a:pt x="1933" y="4"/>
                      <a:pt x="1898" y="1"/>
                      <a:pt x="1864" y="1"/>
                    </a:cubicBezTo>
                    <a:close/>
                  </a:path>
                </a:pathLst>
              </a:custGeom>
              <a:solidFill>
                <a:srgbClr val="E5C67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9" name="Google Shape;3176;p63">
                <a:extLst>
                  <a:ext uri="{FF2B5EF4-FFF2-40B4-BE49-F238E27FC236}">
                    <a16:creationId xmlns:a16="http://schemas.microsoft.com/office/drawing/2014/main" id="{68E4F764-3CE3-40C6-B8C0-3D0C822EE603}"/>
                  </a:ext>
                </a:extLst>
              </p:cNvPr>
              <p:cNvSpPr/>
              <p:nvPr/>
            </p:nvSpPr>
            <p:spPr>
              <a:xfrm>
                <a:off x="1673886" y="2913602"/>
                <a:ext cx="620752" cy="439522"/>
              </a:xfrm>
              <a:custGeom>
                <a:avLst/>
                <a:gdLst/>
                <a:ahLst/>
                <a:cxnLst/>
                <a:rect l="l" t="t" r="r" b="b"/>
                <a:pathLst>
                  <a:path w="20982" h="14855" extrusionOk="0">
                    <a:moveTo>
                      <a:pt x="10694" y="0"/>
                    </a:moveTo>
                    <a:cubicBezTo>
                      <a:pt x="9119" y="0"/>
                      <a:pt x="7888" y="248"/>
                      <a:pt x="7594" y="325"/>
                    </a:cubicBezTo>
                    <a:cubicBezTo>
                      <a:pt x="2327" y="1742"/>
                      <a:pt x="572" y="6268"/>
                      <a:pt x="1" y="9906"/>
                    </a:cubicBezTo>
                    <a:cubicBezTo>
                      <a:pt x="1058" y="11513"/>
                      <a:pt x="2010" y="13163"/>
                      <a:pt x="2877" y="14855"/>
                    </a:cubicBezTo>
                    <a:lnTo>
                      <a:pt x="20981" y="14855"/>
                    </a:lnTo>
                    <a:cubicBezTo>
                      <a:pt x="20981" y="14855"/>
                      <a:pt x="20770" y="8447"/>
                      <a:pt x="18866" y="4386"/>
                    </a:cubicBezTo>
                    <a:cubicBezTo>
                      <a:pt x="17164" y="741"/>
                      <a:pt x="13416" y="0"/>
                      <a:pt x="10694" y="0"/>
                    </a:cubicBezTo>
                    <a:close/>
                  </a:path>
                </a:pathLst>
              </a:custGeom>
              <a:solidFill>
                <a:srgbClr val="F6E17A"/>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0" name="Google Shape;3177;p63">
                <a:extLst>
                  <a:ext uri="{FF2B5EF4-FFF2-40B4-BE49-F238E27FC236}">
                    <a16:creationId xmlns:a16="http://schemas.microsoft.com/office/drawing/2014/main" id="{7DBF0BF7-B608-40F9-A579-C658569A52A2}"/>
                  </a:ext>
                </a:extLst>
              </p:cNvPr>
              <p:cNvSpPr/>
              <p:nvPr/>
            </p:nvSpPr>
            <p:spPr>
              <a:xfrm>
                <a:off x="1535601" y="3071832"/>
                <a:ext cx="225911" cy="282561"/>
              </a:xfrm>
              <a:custGeom>
                <a:avLst/>
                <a:gdLst/>
                <a:ahLst/>
                <a:cxnLst/>
                <a:rect l="l" t="t" r="r" b="b"/>
                <a:pathLst>
                  <a:path w="7636" h="9550" extrusionOk="0">
                    <a:moveTo>
                      <a:pt x="204" y="0"/>
                    </a:moveTo>
                    <a:cubicBezTo>
                      <a:pt x="133" y="0"/>
                      <a:pt x="64" y="11"/>
                      <a:pt x="1" y="32"/>
                    </a:cubicBezTo>
                    <a:lnTo>
                      <a:pt x="43" y="159"/>
                    </a:lnTo>
                    <a:cubicBezTo>
                      <a:pt x="71" y="153"/>
                      <a:pt x="101" y="151"/>
                      <a:pt x="132" y="151"/>
                    </a:cubicBezTo>
                    <a:cubicBezTo>
                      <a:pt x="215" y="151"/>
                      <a:pt x="304" y="170"/>
                      <a:pt x="382" y="201"/>
                    </a:cubicBezTo>
                    <a:cubicBezTo>
                      <a:pt x="487" y="244"/>
                      <a:pt x="614" y="286"/>
                      <a:pt x="720" y="349"/>
                    </a:cubicBezTo>
                    <a:cubicBezTo>
                      <a:pt x="931" y="476"/>
                      <a:pt x="1143" y="603"/>
                      <a:pt x="1333" y="772"/>
                    </a:cubicBezTo>
                    <a:cubicBezTo>
                      <a:pt x="1693" y="1111"/>
                      <a:pt x="2052" y="1470"/>
                      <a:pt x="2391" y="1851"/>
                    </a:cubicBezTo>
                    <a:cubicBezTo>
                      <a:pt x="3025" y="2633"/>
                      <a:pt x="3639" y="3458"/>
                      <a:pt x="4210" y="4325"/>
                    </a:cubicBezTo>
                    <a:cubicBezTo>
                      <a:pt x="4781" y="5171"/>
                      <a:pt x="5331" y="6038"/>
                      <a:pt x="5859" y="6906"/>
                    </a:cubicBezTo>
                    <a:lnTo>
                      <a:pt x="7488" y="9549"/>
                    </a:lnTo>
                    <a:lnTo>
                      <a:pt x="7636" y="9507"/>
                    </a:lnTo>
                    <a:cubicBezTo>
                      <a:pt x="7234" y="8534"/>
                      <a:pt x="6769" y="7604"/>
                      <a:pt x="6282" y="6715"/>
                    </a:cubicBezTo>
                    <a:cubicBezTo>
                      <a:pt x="6028" y="6250"/>
                      <a:pt x="5775" y="5806"/>
                      <a:pt x="5500" y="5362"/>
                    </a:cubicBezTo>
                    <a:cubicBezTo>
                      <a:pt x="5225" y="4896"/>
                      <a:pt x="4950" y="4452"/>
                      <a:pt x="4654" y="4029"/>
                    </a:cubicBezTo>
                    <a:cubicBezTo>
                      <a:pt x="4062" y="3162"/>
                      <a:pt x="3406" y="2337"/>
                      <a:pt x="2708" y="1576"/>
                    </a:cubicBezTo>
                    <a:cubicBezTo>
                      <a:pt x="2348" y="1195"/>
                      <a:pt x="1947" y="836"/>
                      <a:pt x="1524" y="540"/>
                    </a:cubicBezTo>
                    <a:cubicBezTo>
                      <a:pt x="1291" y="370"/>
                      <a:pt x="1058" y="244"/>
                      <a:pt x="805" y="138"/>
                    </a:cubicBezTo>
                    <a:cubicBezTo>
                      <a:pt x="678" y="96"/>
                      <a:pt x="551" y="53"/>
                      <a:pt x="424" y="32"/>
                    </a:cubicBezTo>
                    <a:cubicBezTo>
                      <a:pt x="350" y="11"/>
                      <a:pt x="276" y="0"/>
                      <a:pt x="204" y="0"/>
                    </a:cubicBezTo>
                    <a:close/>
                  </a:path>
                </a:pathLst>
              </a:custGeom>
              <a:solidFill>
                <a:srgbClr val="CE976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1" name="Google Shape;3178;p63">
                <a:extLst>
                  <a:ext uri="{FF2B5EF4-FFF2-40B4-BE49-F238E27FC236}">
                    <a16:creationId xmlns:a16="http://schemas.microsoft.com/office/drawing/2014/main" id="{9C7B507D-DF5E-4353-A233-7EF005402985}"/>
                  </a:ext>
                </a:extLst>
              </p:cNvPr>
              <p:cNvSpPr/>
              <p:nvPr/>
            </p:nvSpPr>
            <p:spPr>
              <a:xfrm>
                <a:off x="1901047" y="2932597"/>
                <a:ext cx="143931" cy="100006"/>
              </a:xfrm>
              <a:custGeom>
                <a:avLst/>
                <a:gdLst/>
                <a:ahLst/>
                <a:cxnLst/>
                <a:rect l="l" t="t" r="r" b="b"/>
                <a:pathLst>
                  <a:path w="4865" h="3380" extrusionOk="0">
                    <a:moveTo>
                      <a:pt x="3046" y="1"/>
                    </a:moveTo>
                    <a:lnTo>
                      <a:pt x="3003" y="170"/>
                    </a:lnTo>
                    <a:cubicBezTo>
                      <a:pt x="3447" y="276"/>
                      <a:pt x="3870" y="466"/>
                      <a:pt x="4230" y="762"/>
                    </a:cubicBezTo>
                    <a:cubicBezTo>
                      <a:pt x="4357" y="868"/>
                      <a:pt x="4442" y="1058"/>
                      <a:pt x="4442" y="1227"/>
                    </a:cubicBezTo>
                    <a:lnTo>
                      <a:pt x="4442" y="1291"/>
                    </a:lnTo>
                    <a:lnTo>
                      <a:pt x="4420" y="1354"/>
                    </a:lnTo>
                    <a:cubicBezTo>
                      <a:pt x="4399" y="1397"/>
                      <a:pt x="4378" y="1439"/>
                      <a:pt x="4357" y="1481"/>
                    </a:cubicBezTo>
                    <a:cubicBezTo>
                      <a:pt x="4315" y="1587"/>
                      <a:pt x="4251" y="1650"/>
                      <a:pt x="4188" y="1735"/>
                    </a:cubicBezTo>
                    <a:cubicBezTo>
                      <a:pt x="4010" y="1957"/>
                      <a:pt x="3754" y="2050"/>
                      <a:pt x="3478" y="2050"/>
                    </a:cubicBezTo>
                    <a:cubicBezTo>
                      <a:pt x="3324" y="2050"/>
                      <a:pt x="3164" y="2021"/>
                      <a:pt x="3007" y="1970"/>
                    </a:cubicBezTo>
                    <a:lnTo>
                      <a:pt x="3007" y="1970"/>
                    </a:lnTo>
                    <a:cubicBezTo>
                      <a:pt x="2968" y="1843"/>
                      <a:pt x="2917" y="1720"/>
                      <a:pt x="2855" y="1608"/>
                    </a:cubicBezTo>
                    <a:cubicBezTo>
                      <a:pt x="2707" y="1354"/>
                      <a:pt x="2538" y="1143"/>
                      <a:pt x="2327" y="974"/>
                    </a:cubicBezTo>
                    <a:cubicBezTo>
                      <a:pt x="2242" y="910"/>
                      <a:pt x="2157" y="889"/>
                      <a:pt x="2073" y="847"/>
                    </a:cubicBezTo>
                    <a:cubicBezTo>
                      <a:pt x="2036" y="837"/>
                      <a:pt x="1999" y="832"/>
                      <a:pt x="1962" y="832"/>
                    </a:cubicBezTo>
                    <a:cubicBezTo>
                      <a:pt x="1765" y="832"/>
                      <a:pt x="1580" y="968"/>
                      <a:pt x="1544" y="1164"/>
                    </a:cubicBezTo>
                    <a:cubicBezTo>
                      <a:pt x="1523" y="1248"/>
                      <a:pt x="1523" y="1312"/>
                      <a:pt x="1544" y="1375"/>
                    </a:cubicBezTo>
                    <a:cubicBezTo>
                      <a:pt x="1565" y="1460"/>
                      <a:pt x="1586" y="1545"/>
                      <a:pt x="1650" y="1629"/>
                    </a:cubicBezTo>
                    <a:cubicBezTo>
                      <a:pt x="1798" y="1862"/>
                      <a:pt x="2009" y="2052"/>
                      <a:pt x="2263" y="2200"/>
                    </a:cubicBezTo>
                    <a:cubicBezTo>
                      <a:pt x="2372" y="2277"/>
                      <a:pt x="2493" y="2342"/>
                      <a:pt x="2619" y="2396"/>
                    </a:cubicBezTo>
                    <a:lnTo>
                      <a:pt x="2619" y="2396"/>
                    </a:lnTo>
                    <a:cubicBezTo>
                      <a:pt x="2620" y="2401"/>
                      <a:pt x="2621" y="2406"/>
                      <a:pt x="2623" y="2412"/>
                    </a:cubicBezTo>
                    <a:cubicBezTo>
                      <a:pt x="2644" y="2581"/>
                      <a:pt x="2559" y="2750"/>
                      <a:pt x="2432" y="2835"/>
                    </a:cubicBezTo>
                    <a:cubicBezTo>
                      <a:pt x="2285" y="2927"/>
                      <a:pt x="2106" y="2987"/>
                      <a:pt x="1936" y="2987"/>
                    </a:cubicBezTo>
                    <a:cubicBezTo>
                      <a:pt x="1911" y="2987"/>
                      <a:pt x="1886" y="2985"/>
                      <a:pt x="1861" y="2983"/>
                    </a:cubicBezTo>
                    <a:cubicBezTo>
                      <a:pt x="1650" y="2983"/>
                      <a:pt x="1438" y="2919"/>
                      <a:pt x="1248" y="2814"/>
                    </a:cubicBezTo>
                    <a:cubicBezTo>
                      <a:pt x="825" y="2623"/>
                      <a:pt x="444" y="2348"/>
                      <a:pt x="106" y="2031"/>
                    </a:cubicBezTo>
                    <a:lnTo>
                      <a:pt x="0" y="2116"/>
                    </a:lnTo>
                    <a:cubicBezTo>
                      <a:pt x="296" y="2517"/>
                      <a:pt x="677" y="2835"/>
                      <a:pt x="1100" y="3110"/>
                    </a:cubicBezTo>
                    <a:cubicBezTo>
                      <a:pt x="1311" y="3236"/>
                      <a:pt x="1565" y="3342"/>
                      <a:pt x="1840" y="3363"/>
                    </a:cubicBezTo>
                    <a:cubicBezTo>
                      <a:pt x="1872" y="3374"/>
                      <a:pt x="1904" y="3379"/>
                      <a:pt x="1938" y="3379"/>
                    </a:cubicBezTo>
                    <a:cubicBezTo>
                      <a:pt x="1972" y="3379"/>
                      <a:pt x="2009" y="3374"/>
                      <a:pt x="2052" y="3363"/>
                    </a:cubicBezTo>
                    <a:cubicBezTo>
                      <a:pt x="2115" y="3363"/>
                      <a:pt x="2179" y="3363"/>
                      <a:pt x="2242" y="3342"/>
                    </a:cubicBezTo>
                    <a:cubicBezTo>
                      <a:pt x="2390" y="3321"/>
                      <a:pt x="2538" y="3279"/>
                      <a:pt x="2665" y="3194"/>
                    </a:cubicBezTo>
                    <a:cubicBezTo>
                      <a:pt x="2792" y="3110"/>
                      <a:pt x="2919" y="3004"/>
                      <a:pt x="2982" y="2856"/>
                    </a:cubicBezTo>
                    <a:cubicBezTo>
                      <a:pt x="3027" y="2752"/>
                      <a:pt x="3061" y="2648"/>
                      <a:pt x="3077" y="2537"/>
                    </a:cubicBezTo>
                    <a:lnTo>
                      <a:pt x="3077" y="2537"/>
                    </a:lnTo>
                    <a:cubicBezTo>
                      <a:pt x="3185" y="2556"/>
                      <a:pt x="3295" y="2565"/>
                      <a:pt x="3405" y="2565"/>
                    </a:cubicBezTo>
                    <a:cubicBezTo>
                      <a:pt x="3548" y="2565"/>
                      <a:pt x="3691" y="2549"/>
                      <a:pt x="3828" y="2517"/>
                    </a:cubicBezTo>
                    <a:cubicBezTo>
                      <a:pt x="4103" y="2433"/>
                      <a:pt x="4357" y="2264"/>
                      <a:pt x="4547" y="2052"/>
                    </a:cubicBezTo>
                    <a:cubicBezTo>
                      <a:pt x="4632" y="1925"/>
                      <a:pt x="4695" y="1819"/>
                      <a:pt x="4759" y="1693"/>
                    </a:cubicBezTo>
                    <a:cubicBezTo>
                      <a:pt x="4780" y="1629"/>
                      <a:pt x="4801" y="1545"/>
                      <a:pt x="4822" y="1481"/>
                    </a:cubicBezTo>
                    <a:cubicBezTo>
                      <a:pt x="4843" y="1439"/>
                      <a:pt x="4865" y="1418"/>
                      <a:pt x="4865" y="1375"/>
                    </a:cubicBezTo>
                    <a:lnTo>
                      <a:pt x="4865" y="1248"/>
                    </a:lnTo>
                    <a:cubicBezTo>
                      <a:pt x="4865" y="1185"/>
                      <a:pt x="4843" y="1100"/>
                      <a:pt x="4822" y="1016"/>
                    </a:cubicBezTo>
                    <a:cubicBezTo>
                      <a:pt x="4822" y="952"/>
                      <a:pt x="4780" y="868"/>
                      <a:pt x="4738" y="804"/>
                    </a:cubicBezTo>
                    <a:cubicBezTo>
                      <a:pt x="4695" y="741"/>
                      <a:pt x="4653" y="677"/>
                      <a:pt x="4611" y="635"/>
                    </a:cubicBezTo>
                    <a:cubicBezTo>
                      <a:pt x="4568" y="572"/>
                      <a:pt x="4505" y="529"/>
                      <a:pt x="4463" y="487"/>
                    </a:cubicBezTo>
                    <a:cubicBezTo>
                      <a:pt x="4251" y="339"/>
                      <a:pt x="4019" y="233"/>
                      <a:pt x="3765" y="149"/>
                    </a:cubicBezTo>
                    <a:cubicBezTo>
                      <a:pt x="3532" y="64"/>
                      <a:pt x="3278" y="22"/>
                      <a:pt x="3046" y="1"/>
                    </a:cubicBezTo>
                    <a:close/>
                  </a:path>
                </a:pathLst>
              </a:custGeom>
              <a:solidFill>
                <a:srgbClr val="CE976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2" name="Google Shape;3179;p63">
                <a:extLst>
                  <a:ext uri="{FF2B5EF4-FFF2-40B4-BE49-F238E27FC236}">
                    <a16:creationId xmlns:a16="http://schemas.microsoft.com/office/drawing/2014/main" id="{2BE30A28-BCFE-4EC3-B1B2-418E2D08D3FD}"/>
                  </a:ext>
                </a:extLst>
              </p:cNvPr>
              <p:cNvSpPr/>
              <p:nvPr/>
            </p:nvSpPr>
            <p:spPr>
              <a:xfrm>
                <a:off x="1928562" y="3134083"/>
                <a:ext cx="110145" cy="60122"/>
              </a:xfrm>
              <a:custGeom>
                <a:avLst/>
                <a:gdLst/>
                <a:ahLst/>
                <a:cxnLst/>
                <a:rect l="l" t="t" r="r" b="b"/>
                <a:pathLst>
                  <a:path w="3723" h="2032" extrusionOk="0">
                    <a:moveTo>
                      <a:pt x="1841" y="1"/>
                    </a:moveTo>
                    <a:cubicBezTo>
                      <a:pt x="1185" y="1"/>
                      <a:pt x="149" y="1354"/>
                      <a:pt x="1" y="1735"/>
                    </a:cubicBezTo>
                    <a:cubicBezTo>
                      <a:pt x="593" y="1904"/>
                      <a:pt x="1227" y="2010"/>
                      <a:pt x="1841" y="2031"/>
                    </a:cubicBezTo>
                    <a:cubicBezTo>
                      <a:pt x="2475" y="2031"/>
                      <a:pt x="3110" y="1925"/>
                      <a:pt x="3702" y="1714"/>
                    </a:cubicBezTo>
                    <a:cubicBezTo>
                      <a:pt x="3723" y="1502"/>
                      <a:pt x="2708" y="1"/>
                      <a:pt x="1841" y="1"/>
                    </a:cubicBezTo>
                    <a:close/>
                  </a:path>
                </a:pathLst>
              </a:custGeom>
              <a:solidFill>
                <a:srgbClr val="D1713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3" name="Google Shape;3180;p63">
                <a:extLst>
                  <a:ext uri="{FF2B5EF4-FFF2-40B4-BE49-F238E27FC236}">
                    <a16:creationId xmlns:a16="http://schemas.microsoft.com/office/drawing/2014/main" id="{8B71D79F-2F1D-47A9-BA48-C5A512D39840}"/>
                  </a:ext>
                </a:extLst>
              </p:cNvPr>
              <p:cNvSpPr/>
              <p:nvPr/>
            </p:nvSpPr>
            <p:spPr>
              <a:xfrm>
                <a:off x="1927940" y="3184765"/>
                <a:ext cx="110145" cy="37576"/>
              </a:xfrm>
              <a:custGeom>
                <a:avLst/>
                <a:gdLst/>
                <a:ahLst/>
                <a:cxnLst/>
                <a:rect l="l" t="t" r="r" b="b"/>
                <a:pathLst>
                  <a:path w="3723" h="1270" extrusionOk="0">
                    <a:moveTo>
                      <a:pt x="22" y="1"/>
                    </a:moveTo>
                    <a:cubicBezTo>
                      <a:pt x="22" y="22"/>
                      <a:pt x="22" y="43"/>
                      <a:pt x="1" y="64"/>
                    </a:cubicBezTo>
                    <a:cubicBezTo>
                      <a:pt x="1" y="297"/>
                      <a:pt x="1248" y="1270"/>
                      <a:pt x="2010" y="1270"/>
                    </a:cubicBezTo>
                    <a:cubicBezTo>
                      <a:pt x="2708" y="1270"/>
                      <a:pt x="3681" y="170"/>
                      <a:pt x="3723" y="1"/>
                    </a:cubicBezTo>
                    <a:lnTo>
                      <a:pt x="3723" y="1"/>
                    </a:lnTo>
                    <a:cubicBezTo>
                      <a:pt x="3131" y="212"/>
                      <a:pt x="2496" y="318"/>
                      <a:pt x="1883" y="318"/>
                    </a:cubicBezTo>
                    <a:cubicBezTo>
                      <a:pt x="1248" y="276"/>
                      <a:pt x="635" y="170"/>
                      <a:pt x="22" y="1"/>
                    </a:cubicBezTo>
                    <a:close/>
                  </a:path>
                </a:pathLst>
              </a:custGeom>
              <a:solidFill>
                <a:srgbClr val="C4623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4" name="Google Shape;3181;p63">
                <a:extLst>
                  <a:ext uri="{FF2B5EF4-FFF2-40B4-BE49-F238E27FC236}">
                    <a16:creationId xmlns:a16="http://schemas.microsoft.com/office/drawing/2014/main" id="{F73CC539-D2C7-435E-9284-655F597800AC}"/>
                  </a:ext>
                </a:extLst>
              </p:cNvPr>
              <p:cNvSpPr/>
              <p:nvPr/>
            </p:nvSpPr>
            <p:spPr>
              <a:xfrm>
                <a:off x="1889153" y="3167072"/>
                <a:ext cx="185084" cy="35357"/>
              </a:xfrm>
              <a:custGeom>
                <a:avLst/>
                <a:gdLst/>
                <a:ahLst/>
                <a:cxnLst/>
                <a:rect l="l" t="t" r="r" b="b"/>
                <a:pathLst>
                  <a:path w="6256" h="1195" extrusionOk="0">
                    <a:moveTo>
                      <a:pt x="6071" y="1"/>
                    </a:moveTo>
                    <a:cubicBezTo>
                      <a:pt x="6044" y="1"/>
                      <a:pt x="6016" y="9"/>
                      <a:pt x="5986" y="28"/>
                    </a:cubicBezTo>
                    <a:cubicBezTo>
                      <a:pt x="5541" y="239"/>
                      <a:pt x="5076" y="387"/>
                      <a:pt x="4590" y="514"/>
                    </a:cubicBezTo>
                    <a:cubicBezTo>
                      <a:pt x="4166" y="606"/>
                      <a:pt x="3743" y="666"/>
                      <a:pt x="3319" y="666"/>
                    </a:cubicBezTo>
                    <a:cubicBezTo>
                      <a:pt x="3256" y="666"/>
                      <a:pt x="3193" y="665"/>
                      <a:pt x="3130" y="662"/>
                    </a:cubicBezTo>
                    <a:cubicBezTo>
                      <a:pt x="2644" y="641"/>
                      <a:pt x="2158" y="578"/>
                      <a:pt x="1671" y="472"/>
                    </a:cubicBezTo>
                    <a:cubicBezTo>
                      <a:pt x="1185" y="345"/>
                      <a:pt x="677" y="239"/>
                      <a:pt x="212" y="91"/>
                    </a:cubicBezTo>
                    <a:lnTo>
                      <a:pt x="191" y="91"/>
                    </a:lnTo>
                    <a:cubicBezTo>
                      <a:pt x="175" y="86"/>
                      <a:pt x="159" y="83"/>
                      <a:pt x="144" y="83"/>
                    </a:cubicBezTo>
                    <a:cubicBezTo>
                      <a:pt x="98" y="83"/>
                      <a:pt x="58" y="107"/>
                      <a:pt x="43" y="155"/>
                    </a:cubicBezTo>
                    <a:cubicBezTo>
                      <a:pt x="0" y="218"/>
                      <a:pt x="21" y="303"/>
                      <a:pt x="85" y="345"/>
                    </a:cubicBezTo>
                    <a:cubicBezTo>
                      <a:pt x="550" y="599"/>
                      <a:pt x="1037" y="789"/>
                      <a:pt x="1544" y="916"/>
                    </a:cubicBezTo>
                    <a:cubicBezTo>
                      <a:pt x="2052" y="1085"/>
                      <a:pt x="2581" y="1170"/>
                      <a:pt x="3109" y="1191"/>
                    </a:cubicBezTo>
                    <a:cubicBezTo>
                      <a:pt x="3165" y="1193"/>
                      <a:pt x="3220" y="1194"/>
                      <a:pt x="3275" y="1194"/>
                    </a:cubicBezTo>
                    <a:cubicBezTo>
                      <a:pt x="3766" y="1194"/>
                      <a:pt x="4239" y="1110"/>
                      <a:pt x="4695" y="958"/>
                    </a:cubicBezTo>
                    <a:cubicBezTo>
                      <a:pt x="5224" y="810"/>
                      <a:pt x="5689" y="578"/>
                      <a:pt x="6134" y="260"/>
                    </a:cubicBezTo>
                    <a:cubicBezTo>
                      <a:pt x="6255" y="174"/>
                      <a:pt x="6191" y="1"/>
                      <a:pt x="6071" y="1"/>
                    </a:cubicBezTo>
                    <a:close/>
                  </a:path>
                </a:pathLst>
              </a:custGeom>
              <a:solidFill>
                <a:srgbClr val="311B0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5" name="Google Shape;3182;p63">
                <a:extLst>
                  <a:ext uri="{FF2B5EF4-FFF2-40B4-BE49-F238E27FC236}">
                    <a16:creationId xmlns:a16="http://schemas.microsoft.com/office/drawing/2014/main" id="{49A19FE5-E859-48B5-B655-A61DB99DD8F2}"/>
                  </a:ext>
                </a:extLst>
              </p:cNvPr>
              <p:cNvSpPr/>
              <p:nvPr/>
            </p:nvSpPr>
            <p:spPr>
              <a:xfrm>
                <a:off x="1840958" y="3072128"/>
                <a:ext cx="64495" cy="63879"/>
              </a:xfrm>
              <a:custGeom>
                <a:avLst/>
                <a:gdLst/>
                <a:ahLst/>
                <a:cxnLst/>
                <a:rect l="l" t="t" r="r" b="b"/>
                <a:pathLst>
                  <a:path w="2180" h="2159" extrusionOk="0">
                    <a:moveTo>
                      <a:pt x="1079" y="1"/>
                    </a:moveTo>
                    <a:cubicBezTo>
                      <a:pt x="487" y="1"/>
                      <a:pt x="1" y="487"/>
                      <a:pt x="1" y="1080"/>
                    </a:cubicBezTo>
                    <a:cubicBezTo>
                      <a:pt x="1" y="1672"/>
                      <a:pt x="487" y="2158"/>
                      <a:pt x="1079" y="2158"/>
                    </a:cubicBezTo>
                    <a:cubicBezTo>
                      <a:pt x="1672" y="2158"/>
                      <a:pt x="2179" y="1672"/>
                      <a:pt x="2179" y="1080"/>
                    </a:cubicBezTo>
                    <a:cubicBezTo>
                      <a:pt x="2179" y="487"/>
                      <a:pt x="1672" y="1"/>
                      <a:pt x="1079" y="1"/>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6" name="Google Shape;3183;p63">
                <a:extLst>
                  <a:ext uri="{FF2B5EF4-FFF2-40B4-BE49-F238E27FC236}">
                    <a16:creationId xmlns:a16="http://schemas.microsoft.com/office/drawing/2014/main" id="{4255FDDF-B7B7-4322-9655-BD301A31B4A4}"/>
                  </a:ext>
                </a:extLst>
              </p:cNvPr>
              <p:cNvSpPr/>
              <p:nvPr/>
            </p:nvSpPr>
            <p:spPr>
              <a:xfrm>
                <a:off x="1872881" y="3084644"/>
                <a:ext cx="19437" cy="19439"/>
              </a:xfrm>
              <a:custGeom>
                <a:avLst/>
                <a:gdLst/>
                <a:ahLst/>
                <a:cxnLst/>
                <a:rect l="l" t="t" r="r" b="b"/>
                <a:pathLst>
                  <a:path w="657" h="657" extrusionOk="0">
                    <a:moveTo>
                      <a:pt x="339" y="1"/>
                    </a:moveTo>
                    <a:cubicBezTo>
                      <a:pt x="148" y="1"/>
                      <a:pt x="0" y="149"/>
                      <a:pt x="0" y="339"/>
                    </a:cubicBezTo>
                    <a:cubicBezTo>
                      <a:pt x="0" y="509"/>
                      <a:pt x="148" y="657"/>
                      <a:pt x="339" y="657"/>
                    </a:cubicBezTo>
                    <a:cubicBezTo>
                      <a:pt x="508" y="657"/>
                      <a:pt x="656" y="509"/>
                      <a:pt x="656" y="339"/>
                    </a:cubicBezTo>
                    <a:cubicBezTo>
                      <a:pt x="656" y="149"/>
                      <a:pt x="508" y="1"/>
                      <a:pt x="339" y="1"/>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7" name="Google Shape;3184;p63">
                <a:extLst>
                  <a:ext uri="{FF2B5EF4-FFF2-40B4-BE49-F238E27FC236}">
                    <a16:creationId xmlns:a16="http://schemas.microsoft.com/office/drawing/2014/main" id="{0114A4EB-E689-4841-B181-4CBDEA026A3B}"/>
                  </a:ext>
                </a:extLst>
              </p:cNvPr>
              <p:cNvSpPr/>
              <p:nvPr/>
            </p:nvSpPr>
            <p:spPr>
              <a:xfrm>
                <a:off x="2058089" y="3072128"/>
                <a:ext cx="64495" cy="63879"/>
              </a:xfrm>
              <a:custGeom>
                <a:avLst/>
                <a:gdLst/>
                <a:ahLst/>
                <a:cxnLst/>
                <a:rect l="l" t="t" r="r" b="b"/>
                <a:pathLst>
                  <a:path w="2180" h="2159" extrusionOk="0">
                    <a:moveTo>
                      <a:pt x="1079" y="1"/>
                    </a:moveTo>
                    <a:cubicBezTo>
                      <a:pt x="487" y="1"/>
                      <a:pt x="1" y="487"/>
                      <a:pt x="1" y="1080"/>
                    </a:cubicBezTo>
                    <a:cubicBezTo>
                      <a:pt x="1" y="1672"/>
                      <a:pt x="487" y="2158"/>
                      <a:pt x="1079" y="2158"/>
                    </a:cubicBezTo>
                    <a:cubicBezTo>
                      <a:pt x="1693" y="2158"/>
                      <a:pt x="2179" y="1672"/>
                      <a:pt x="2179" y="1080"/>
                    </a:cubicBezTo>
                    <a:cubicBezTo>
                      <a:pt x="2179" y="487"/>
                      <a:pt x="1693" y="1"/>
                      <a:pt x="1079" y="1"/>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8" name="Google Shape;3185;p63">
                <a:extLst>
                  <a:ext uri="{FF2B5EF4-FFF2-40B4-BE49-F238E27FC236}">
                    <a16:creationId xmlns:a16="http://schemas.microsoft.com/office/drawing/2014/main" id="{53A60F35-44A1-4924-8D75-5253D61EE9D3}"/>
                  </a:ext>
                </a:extLst>
              </p:cNvPr>
              <p:cNvSpPr/>
              <p:nvPr/>
            </p:nvSpPr>
            <p:spPr>
              <a:xfrm>
                <a:off x="2095012" y="3084644"/>
                <a:ext cx="19437" cy="19439"/>
              </a:xfrm>
              <a:custGeom>
                <a:avLst/>
                <a:gdLst/>
                <a:ahLst/>
                <a:cxnLst/>
                <a:rect l="l" t="t" r="r" b="b"/>
                <a:pathLst>
                  <a:path w="657" h="657" extrusionOk="0">
                    <a:moveTo>
                      <a:pt x="318" y="1"/>
                    </a:moveTo>
                    <a:cubicBezTo>
                      <a:pt x="149" y="1"/>
                      <a:pt x="0" y="149"/>
                      <a:pt x="0" y="339"/>
                    </a:cubicBezTo>
                    <a:cubicBezTo>
                      <a:pt x="0" y="509"/>
                      <a:pt x="149" y="657"/>
                      <a:pt x="318" y="657"/>
                    </a:cubicBezTo>
                    <a:cubicBezTo>
                      <a:pt x="508" y="657"/>
                      <a:pt x="656" y="509"/>
                      <a:pt x="656" y="339"/>
                    </a:cubicBezTo>
                    <a:cubicBezTo>
                      <a:pt x="656" y="149"/>
                      <a:pt x="508" y="1"/>
                      <a:pt x="318" y="1"/>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53" name="Google Shape;3186;p63">
              <a:extLst>
                <a:ext uri="{FF2B5EF4-FFF2-40B4-BE49-F238E27FC236}">
                  <a16:creationId xmlns:a16="http://schemas.microsoft.com/office/drawing/2014/main" id="{C21E07DC-DB20-4A10-88DE-7858DB76B1C9}"/>
                </a:ext>
              </a:extLst>
            </p:cNvPr>
            <p:cNvSpPr/>
            <p:nvPr/>
          </p:nvSpPr>
          <p:spPr>
            <a:xfrm>
              <a:off x="1486193" y="2913587"/>
              <a:ext cx="809061" cy="439522"/>
            </a:xfrm>
            <a:custGeom>
              <a:avLst/>
              <a:gdLst/>
              <a:ahLst/>
              <a:cxnLst/>
              <a:rect l="l" t="t" r="r" b="b"/>
              <a:pathLst>
                <a:path w="27347" h="14855" extrusionOk="0">
                  <a:moveTo>
                    <a:pt x="17064" y="0"/>
                  </a:moveTo>
                  <a:cubicBezTo>
                    <a:pt x="15493" y="0"/>
                    <a:pt x="14267" y="248"/>
                    <a:pt x="13980" y="325"/>
                  </a:cubicBezTo>
                  <a:cubicBezTo>
                    <a:pt x="8692" y="1742"/>
                    <a:pt x="6937" y="6268"/>
                    <a:pt x="6366" y="9906"/>
                  </a:cubicBezTo>
                  <a:cubicBezTo>
                    <a:pt x="5027" y="7868"/>
                    <a:pt x="3576" y="5396"/>
                    <a:pt x="2100" y="5396"/>
                  </a:cubicBezTo>
                  <a:cubicBezTo>
                    <a:pt x="2013" y="5396"/>
                    <a:pt x="1927" y="5405"/>
                    <a:pt x="1840" y="5422"/>
                  </a:cubicBezTo>
                  <a:cubicBezTo>
                    <a:pt x="804" y="5634"/>
                    <a:pt x="127" y="8362"/>
                    <a:pt x="804" y="9504"/>
                  </a:cubicBezTo>
                  <a:cubicBezTo>
                    <a:pt x="275" y="10075"/>
                    <a:pt x="0" y="10858"/>
                    <a:pt x="85" y="11640"/>
                  </a:cubicBezTo>
                  <a:cubicBezTo>
                    <a:pt x="169" y="12804"/>
                    <a:pt x="571" y="13903"/>
                    <a:pt x="1227" y="14855"/>
                  </a:cubicBezTo>
                  <a:lnTo>
                    <a:pt x="27346" y="14855"/>
                  </a:lnTo>
                  <a:cubicBezTo>
                    <a:pt x="27346" y="14855"/>
                    <a:pt x="27156" y="8447"/>
                    <a:pt x="25231" y="4386"/>
                  </a:cubicBezTo>
                  <a:cubicBezTo>
                    <a:pt x="23529" y="741"/>
                    <a:pt x="19781" y="0"/>
                    <a:pt x="17064" y="0"/>
                  </a:cubicBezTo>
                  <a:close/>
                </a:path>
              </a:pathLst>
            </a:custGeom>
            <a:solidFill>
              <a:srgbClr val="EDE6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4" name="Google Shape;3187;p63">
              <a:extLst>
                <a:ext uri="{FF2B5EF4-FFF2-40B4-BE49-F238E27FC236}">
                  <a16:creationId xmlns:a16="http://schemas.microsoft.com/office/drawing/2014/main" id="{F841E000-E4FE-4F96-A5BB-80A772B39917}"/>
                </a:ext>
              </a:extLst>
            </p:cNvPr>
            <p:cNvSpPr/>
            <p:nvPr/>
          </p:nvSpPr>
          <p:spPr>
            <a:xfrm>
              <a:off x="1463027" y="2889977"/>
              <a:ext cx="856634" cy="486921"/>
            </a:xfrm>
            <a:custGeom>
              <a:avLst/>
              <a:gdLst/>
              <a:ahLst/>
              <a:cxnLst/>
              <a:rect l="l" t="t" r="r" b="b"/>
              <a:pathLst>
                <a:path w="28955" h="16457" extrusionOk="0">
                  <a:moveTo>
                    <a:pt x="17904" y="1603"/>
                  </a:moveTo>
                  <a:cubicBezTo>
                    <a:pt x="20390" y="1603"/>
                    <a:pt x="23775" y="2259"/>
                    <a:pt x="25295" y="5501"/>
                  </a:cubicBezTo>
                  <a:cubicBezTo>
                    <a:pt x="26712" y="8547"/>
                    <a:pt x="27156" y="13052"/>
                    <a:pt x="27283" y="14870"/>
                  </a:cubicBezTo>
                  <a:lnTo>
                    <a:pt x="2433" y="14870"/>
                  </a:lnTo>
                  <a:cubicBezTo>
                    <a:pt x="2010" y="14088"/>
                    <a:pt x="1735" y="13242"/>
                    <a:pt x="1629" y="12354"/>
                  </a:cubicBezTo>
                  <a:cubicBezTo>
                    <a:pt x="1587" y="11804"/>
                    <a:pt x="1777" y="11275"/>
                    <a:pt x="2137" y="10873"/>
                  </a:cubicBezTo>
                  <a:lnTo>
                    <a:pt x="2581" y="10429"/>
                  </a:lnTo>
                  <a:lnTo>
                    <a:pt x="2264" y="9900"/>
                  </a:lnTo>
                  <a:cubicBezTo>
                    <a:pt x="2031" y="9520"/>
                    <a:pt x="2052" y="8674"/>
                    <a:pt x="2285" y="7912"/>
                  </a:cubicBezTo>
                  <a:cubicBezTo>
                    <a:pt x="2369" y="7574"/>
                    <a:pt x="2538" y="7257"/>
                    <a:pt x="2771" y="7003"/>
                  </a:cubicBezTo>
                  <a:cubicBezTo>
                    <a:pt x="2807" y="6995"/>
                    <a:pt x="2844" y="6992"/>
                    <a:pt x="2882" y="6992"/>
                  </a:cubicBezTo>
                  <a:cubicBezTo>
                    <a:pt x="3796" y="6992"/>
                    <a:pt x="5179" y="9135"/>
                    <a:pt x="6113" y="10577"/>
                  </a:cubicBezTo>
                  <a:lnTo>
                    <a:pt x="6493" y="11148"/>
                  </a:lnTo>
                  <a:lnTo>
                    <a:pt x="7635" y="12861"/>
                  </a:lnTo>
                  <a:lnTo>
                    <a:pt x="7932" y="10831"/>
                  </a:lnTo>
                  <a:cubicBezTo>
                    <a:pt x="8439" y="7468"/>
                    <a:pt x="10068" y="3196"/>
                    <a:pt x="14953" y="1906"/>
                  </a:cubicBezTo>
                  <a:cubicBezTo>
                    <a:pt x="14979" y="1897"/>
                    <a:pt x="16240" y="1603"/>
                    <a:pt x="17904" y="1603"/>
                  </a:cubicBezTo>
                  <a:close/>
                  <a:moveTo>
                    <a:pt x="17749" y="1"/>
                  </a:moveTo>
                  <a:cubicBezTo>
                    <a:pt x="16409" y="1"/>
                    <a:pt x="15255" y="177"/>
                    <a:pt x="14551" y="362"/>
                  </a:cubicBezTo>
                  <a:cubicBezTo>
                    <a:pt x="9772" y="1631"/>
                    <a:pt x="7657" y="5269"/>
                    <a:pt x="6768" y="8674"/>
                  </a:cubicBezTo>
                  <a:cubicBezTo>
                    <a:pt x="5592" y="6939"/>
                    <a:pt x="4364" y="5415"/>
                    <a:pt x="2906" y="5415"/>
                  </a:cubicBezTo>
                  <a:cubicBezTo>
                    <a:pt x="2765" y="5415"/>
                    <a:pt x="2621" y="5429"/>
                    <a:pt x="2475" y="5459"/>
                  </a:cubicBezTo>
                  <a:cubicBezTo>
                    <a:pt x="1862" y="5586"/>
                    <a:pt x="1333" y="6072"/>
                    <a:pt x="973" y="6897"/>
                  </a:cubicBezTo>
                  <a:cubicBezTo>
                    <a:pt x="550" y="7849"/>
                    <a:pt x="360" y="9181"/>
                    <a:pt x="677" y="10175"/>
                  </a:cubicBezTo>
                  <a:cubicBezTo>
                    <a:pt x="212" y="10873"/>
                    <a:pt x="1" y="11698"/>
                    <a:pt x="64" y="12502"/>
                  </a:cubicBezTo>
                  <a:cubicBezTo>
                    <a:pt x="191" y="13813"/>
                    <a:pt x="635" y="15061"/>
                    <a:pt x="1375" y="16139"/>
                  </a:cubicBezTo>
                  <a:lnTo>
                    <a:pt x="1608" y="16457"/>
                  </a:lnTo>
                  <a:lnTo>
                    <a:pt x="28954" y="16457"/>
                  </a:lnTo>
                  <a:lnTo>
                    <a:pt x="28933" y="15632"/>
                  </a:lnTo>
                  <a:cubicBezTo>
                    <a:pt x="28912" y="15357"/>
                    <a:pt x="28700" y="9012"/>
                    <a:pt x="26733" y="4846"/>
                  </a:cubicBezTo>
                  <a:cubicBezTo>
                    <a:pt x="24919" y="936"/>
                    <a:pt x="20840" y="1"/>
                    <a:pt x="177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5" name="Google Shape;3188;p63">
              <a:extLst>
                <a:ext uri="{FF2B5EF4-FFF2-40B4-BE49-F238E27FC236}">
                  <a16:creationId xmlns:a16="http://schemas.microsoft.com/office/drawing/2014/main" id="{1E932FC4-32C8-4E2C-B4A6-64EE13CEABD2}"/>
                </a:ext>
              </a:extLst>
            </p:cNvPr>
            <p:cNvSpPr/>
            <p:nvPr/>
          </p:nvSpPr>
          <p:spPr>
            <a:xfrm>
              <a:off x="1485542" y="3074362"/>
              <a:ext cx="273484" cy="278744"/>
            </a:xfrm>
            <a:custGeom>
              <a:avLst/>
              <a:gdLst/>
              <a:ahLst/>
              <a:cxnLst/>
              <a:rect l="l" t="t" r="r" b="b"/>
              <a:pathLst>
                <a:path w="9244" h="9421" extrusionOk="0">
                  <a:moveTo>
                    <a:pt x="1864" y="1"/>
                  </a:moveTo>
                  <a:cubicBezTo>
                    <a:pt x="781" y="1"/>
                    <a:pt x="87" y="2860"/>
                    <a:pt x="805" y="4070"/>
                  </a:cubicBezTo>
                  <a:cubicBezTo>
                    <a:pt x="276" y="4641"/>
                    <a:pt x="1" y="5424"/>
                    <a:pt x="64" y="6206"/>
                  </a:cubicBezTo>
                  <a:cubicBezTo>
                    <a:pt x="170" y="7370"/>
                    <a:pt x="572" y="8469"/>
                    <a:pt x="1228" y="9421"/>
                  </a:cubicBezTo>
                  <a:lnTo>
                    <a:pt x="9243" y="9421"/>
                  </a:lnTo>
                  <a:cubicBezTo>
                    <a:pt x="8376" y="7729"/>
                    <a:pt x="7424" y="6079"/>
                    <a:pt x="6367" y="4472"/>
                  </a:cubicBezTo>
                  <a:cubicBezTo>
                    <a:pt x="4950" y="2315"/>
                    <a:pt x="3258" y="221"/>
                    <a:pt x="1968" y="10"/>
                  </a:cubicBezTo>
                  <a:cubicBezTo>
                    <a:pt x="1933" y="4"/>
                    <a:pt x="1898" y="1"/>
                    <a:pt x="18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6" name="Google Shape;3189;p63">
              <a:extLst>
                <a:ext uri="{FF2B5EF4-FFF2-40B4-BE49-F238E27FC236}">
                  <a16:creationId xmlns:a16="http://schemas.microsoft.com/office/drawing/2014/main" id="{91E39596-2EC6-4EE8-B9C4-5F9C7FAE1318}"/>
                </a:ext>
              </a:extLst>
            </p:cNvPr>
            <p:cNvSpPr/>
            <p:nvPr/>
          </p:nvSpPr>
          <p:spPr>
            <a:xfrm>
              <a:off x="1673886" y="2913587"/>
              <a:ext cx="620752" cy="439522"/>
            </a:xfrm>
            <a:custGeom>
              <a:avLst/>
              <a:gdLst/>
              <a:ahLst/>
              <a:cxnLst/>
              <a:rect l="l" t="t" r="r" b="b"/>
              <a:pathLst>
                <a:path w="20982" h="14855" extrusionOk="0">
                  <a:moveTo>
                    <a:pt x="10694" y="0"/>
                  </a:moveTo>
                  <a:cubicBezTo>
                    <a:pt x="9119" y="0"/>
                    <a:pt x="7888" y="248"/>
                    <a:pt x="7594" y="325"/>
                  </a:cubicBezTo>
                  <a:cubicBezTo>
                    <a:pt x="2327" y="1742"/>
                    <a:pt x="572" y="6268"/>
                    <a:pt x="1" y="9906"/>
                  </a:cubicBezTo>
                  <a:cubicBezTo>
                    <a:pt x="1058" y="11513"/>
                    <a:pt x="2010" y="13163"/>
                    <a:pt x="2877" y="14855"/>
                  </a:cubicBezTo>
                  <a:lnTo>
                    <a:pt x="20981" y="14855"/>
                  </a:lnTo>
                  <a:cubicBezTo>
                    <a:pt x="20981" y="14855"/>
                    <a:pt x="20770" y="8447"/>
                    <a:pt x="18866" y="4386"/>
                  </a:cubicBezTo>
                  <a:cubicBezTo>
                    <a:pt x="17164" y="741"/>
                    <a:pt x="13416" y="0"/>
                    <a:pt x="106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 name="Google Shape;3190;p63">
              <a:extLst>
                <a:ext uri="{FF2B5EF4-FFF2-40B4-BE49-F238E27FC236}">
                  <a16:creationId xmlns:a16="http://schemas.microsoft.com/office/drawing/2014/main" id="{49B7BA70-F2EA-4D3A-A050-0A7AE1A96F56}"/>
                </a:ext>
              </a:extLst>
            </p:cNvPr>
            <p:cNvSpPr/>
            <p:nvPr/>
          </p:nvSpPr>
          <p:spPr>
            <a:xfrm>
              <a:off x="1535601" y="3071818"/>
              <a:ext cx="225911" cy="282561"/>
            </a:xfrm>
            <a:custGeom>
              <a:avLst/>
              <a:gdLst/>
              <a:ahLst/>
              <a:cxnLst/>
              <a:rect l="l" t="t" r="r" b="b"/>
              <a:pathLst>
                <a:path w="7636" h="9550" extrusionOk="0">
                  <a:moveTo>
                    <a:pt x="204" y="0"/>
                  </a:moveTo>
                  <a:cubicBezTo>
                    <a:pt x="133" y="0"/>
                    <a:pt x="64" y="11"/>
                    <a:pt x="1" y="32"/>
                  </a:cubicBezTo>
                  <a:lnTo>
                    <a:pt x="43" y="159"/>
                  </a:lnTo>
                  <a:cubicBezTo>
                    <a:pt x="71" y="153"/>
                    <a:pt x="101" y="151"/>
                    <a:pt x="132" y="151"/>
                  </a:cubicBezTo>
                  <a:cubicBezTo>
                    <a:pt x="215" y="151"/>
                    <a:pt x="304" y="170"/>
                    <a:pt x="382" y="201"/>
                  </a:cubicBezTo>
                  <a:cubicBezTo>
                    <a:pt x="487" y="244"/>
                    <a:pt x="614" y="286"/>
                    <a:pt x="720" y="349"/>
                  </a:cubicBezTo>
                  <a:cubicBezTo>
                    <a:pt x="931" y="476"/>
                    <a:pt x="1143" y="603"/>
                    <a:pt x="1333" y="772"/>
                  </a:cubicBezTo>
                  <a:cubicBezTo>
                    <a:pt x="1693" y="1111"/>
                    <a:pt x="2052" y="1470"/>
                    <a:pt x="2391" y="1851"/>
                  </a:cubicBezTo>
                  <a:cubicBezTo>
                    <a:pt x="3025" y="2633"/>
                    <a:pt x="3639" y="3458"/>
                    <a:pt x="4210" y="4325"/>
                  </a:cubicBezTo>
                  <a:cubicBezTo>
                    <a:pt x="4781" y="5171"/>
                    <a:pt x="5331" y="6038"/>
                    <a:pt x="5859" y="6906"/>
                  </a:cubicBezTo>
                  <a:lnTo>
                    <a:pt x="7488" y="9549"/>
                  </a:lnTo>
                  <a:lnTo>
                    <a:pt x="7636" y="9507"/>
                  </a:lnTo>
                  <a:cubicBezTo>
                    <a:pt x="7234" y="8534"/>
                    <a:pt x="6769" y="7604"/>
                    <a:pt x="6282" y="6715"/>
                  </a:cubicBezTo>
                  <a:cubicBezTo>
                    <a:pt x="6028" y="6250"/>
                    <a:pt x="5775" y="5806"/>
                    <a:pt x="5500" y="5362"/>
                  </a:cubicBezTo>
                  <a:cubicBezTo>
                    <a:pt x="5225" y="4896"/>
                    <a:pt x="4950" y="4452"/>
                    <a:pt x="4654" y="4029"/>
                  </a:cubicBezTo>
                  <a:cubicBezTo>
                    <a:pt x="4062" y="3162"/>
                    <a:pt x="3406" y="2337"/>
                    <a:pt x="2708" y="1576"/>
                  </a:cubicBezTo>
                  <a:cubicBezTo>
                    <a:pt x="2348" y="1195"/>
                    <a:pt x="1947" y="836"/>
                    <a:pt x="1524" y="540"/>
                  </a:cubicBezTo>
                  <a:cubicBezTo>
                    <a:pt x="1291" y="370"/>
                    <a:pt x="1058" y="244"/>
                    <a:pt x="805" y="138"/>
                  </a:cubicBezTo>
                  <a:cubicBezTo>
                    <a:pt x="678" y="96"/>
                    <a:pt x="551" y="53"/>
                    <a:pt x="424" y="32"/>
                  </a:cubicBezTo>
                  <a:cubicBezTo>
                    <a:pt x="350" y="11"/>
                    <a:pt x="276" y="0"/>
                    <a:pt x="2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8" name="Google Shape;3191;p63">
              <a:extLst>
                <a:ext uri="{FF2B5EF4-FFF2-40B4-BE49-F238E27FC236}">
                  <a16:creationId xmlns:a16="http://schemas.microsoft.com/office/drawing/2014/main" id="{5362C82E-64B4-4DB5-B431-82E88C06F964}"/>
                </a:ext>
              </a:extLst>
            </p:cNvPr>
            <p:cNvSpPr/>
            <p:nvPr/>
          </p:nvSpPr>
          <p:spPr>
            <a:xfrm>
              <a:off x="1901047" y="2932582"/>
              <a:ext cx="143931" cy="100006"/>
            </a:xfrm>
            <a:custGeom>
              <a:avLst/>
              <a:gdLst/>
              <a:ahLst/>
              <a:cxnLst/>
              <a:rect l="l" t="t" r="r" b="b"/>
              <a:pathLst>
                <a:path w="4865" h="3380" extrusionOk="0">
                  <a:moveTo>
                    <a:pt x="3046" y="1"/>
                  </a:moveTo>
                  <a:lnTo>
                    <a:pt x="3003" y="170"/>
                  </a:lnTo>
                  <a:cubicBezTo>
                    <a:pt x="3447" y="276"/>
                    <a:pt x="3870" y="466"/>
                    <a:pt x="4230" y="762"/>
                  </a:cubicBezTo>
                  <a:cubicBezTo>
                    <a:pt x="4357" y="868"/>
                    <a:pt x="4442" y="1058"/>
                    <a:pt x="4442" y="1227"/>
                  </a:cubicBezTo>
                  <a:lnTo>
                    <a:pt x="4442" y="1291"/>
                  </a:lnTo>
                  <a:lnTo>
                    <a:pt x="4420" y="1354"/>
                  </a:lnTo>
                  <a:cubicBezTo>
                    <a:pt x="4399" y="1397"/>
                    <a:pt x="4378" y="1439"/>
                    <a:pt x="4357" y="1481"/>
                  </a:cubicBezTo>
                  <a:cubicBezTo>
                    <a:pt x="4315" y="1587"/>
                    <a:pt x="4251" y="1650"/>
                    <a:pt x="4188" y="1735"/>
                  </a:cubicBezTo>
                  <a:cubicBezTo>
                    <a:pt x="4010" y="1957"/>
                    <a:pt x="3754" y="2050"/>
                    <a:pt x="3478" y="2050"/>
                  </a:cubicBezTo>
                  <a:cubicBezTo>
                    <a:pt x="3324" y="2050"/>
                    <a:pt x="3164" y="2021"/>
                    <a:pt x="3007" y="1970"/>
                  </a:cubicBezTo>
                  <a:lnTo>
                    <a:pt x="3007" y="1970"/>
                  </a:lnTo>
                  <a:cubicBezTo>
                    <a:pt x="2968" y="1843"/>
                    <a:pt x="2917" y="1720"/>
                    <a:pt x="2855" y="1608"/>
                  </a:cubicBezTo>
                  <a:cubicBezTo>
                    <a:pt x="2707" y="1354"/>
                    <a:pt x="2538" y="1143"/>
                    <a:pt x="2327" y="974"/>
                  </a:cubicBezTo>
                  <a:cubicBezTo>
                    <a:pt x="2242" y="910"/>
                    <a:pt x="2157" y="889"/>
                    <a:pt x="2073" y="847"/>
                  </a:cubicBezTo>
                  <a:cubicBezTo>
                    <a:pt x="2036" y="837"/>
                    <a:pt x="1999" y="832"/>
                    <a:pt x="1962" y="832"/>
                  </a:cubicBezTo>
                  <a:cubicBezTo>
                    <a:pt x="1765" y="832"/>
                    <a:pt x="1580" y="968"/>
                    <a:pt x="1544" y="1164"/>
                  </a:cubicBezTo>
                  <a:cubicBezTo>
                    <a:pt x="1523" y="1248"/>
                    <a:pt x="1523" y="1312"/>
                    <a:pt x="1544" y="1375"/>
                  </a:cubicBezTo>
                  <a:cubicBezTo>
                    <a:pt x="1565" y="1460"/>
                    <a:pt x="1586" y="1545"/>
                    <a:pt x="1650" y="1629"/>
                  </a:cubicBezTo>
                  <a:cubicBezTo>
                    <a:pt x="1798" y="1862"/>
                    <a:pt x="2009" y="2052"/>
                    <a:pt x="2263" y="2200"/>
                  </a:cubicBezTo>
                  <a:cubicBezTo>
                    <a:pt x="2372" y="2277"/>
                    <a:pt x="2493" y="2342"/>
                    <a:pt x="2619" y="2396"/>
                  </a:cubicBezTo>
                  <a:lnTo>
                    <a:pt x="2619" y="2396"/>
                  </a:lnTo>
                  <a:cubicBezTo>
                    <a:pt x="2620" y="2401"/>
                    <a:pt x="2621" y="2406"/>
                    <a:pt x="2623" y="2412"/>
                  </a:cubicBezTo>
                  <a:cubicBezTo>
                    <a:pt x="2644" y="2581"/>
                    <a:pt x="2559" y="2750"/>
                    <a:pt x="2432" y="2835"/>
                  </a:cubicBezTo>
                  <a:cubicBezTo>
                    <a:pt x="2285" y="2927"/>
                    <a:pt x="2106" y="2987"/>
                    <a:pt x="1936" y="2987"/>
                  </a:cubicBezTo>
                  <a:cubicBezTo>
                    <a:pt x="1911" y="2987"/>
                    <a:pt x="1886" y="2985"/>
                    <a:pt x="1861" y="2983"/>
                  </a:cubicBezTo>
                  <a:cubicBezTo>
                    <a:pt x="1650" y="2983"/>
                    <a:pt x="1438" y="2919"/>
                    <a:pt x="1248" y="2814"/>
                  </a:cubicBezTo>
                  <a:cubicBezTo>
                    <a:pt x="825" y="2623"/>
                    <a:pt x="444" y="2348"/>
                    <a:pt x="106" y="2031"/>
                  </a:cubicBezTo>
                  <a:lnTo>
                    <a:pt x="0" y="2116"/>
                  </a:lnTo>
                  <a:cubicBezTo>
                    <a:pt x="296" y="2517"/>
                    <a:pt x="677" y="2835"/>
                    <a:pt x="1100" y="3110"/>
                  </a:cubicBezTo>
                  <a:cubicBezTo>
                    <a:pt x="1311" y="3236"/>
                    <a:pt x="1565" y="3342"/>
                    <a:pt x="1840" y="3363"/>
                  </a:cubicBezTo>
                  <a:cubicBezTo>
                    <a:pt x="1872" y="3374"/>
                    <a:pt x="1904" y="3379"/>
                    <a:pt x="1938" y="3379"/>
                  </a:cubicBezTo>
                  <a:cubicBezTo>
                    <a:pt x="1972" y="3379"/>
                    <a:pt x="2009" y="3374"/>
                    <a:pt x="2052" y="3363"/>
                  </a:cubicBezTo>
                  <a:cubicBezTo>
                    <a:pt x="2115" y="3363"/>
                    <a:pt x="2179" y="3363"/>
                    <a:pt x="2242" y="3342"/>
                  </a:cubicBezTo>
                  <a:cubicBezTo>
                    <a:pt x="2390" y="3321"/>
                    <a:pt x="2538" y="3279"/>
                    <a:pt x="2665" y="3194"/>
                  </a:cubicBezTo>
                  <a:cubicBezTo>
                    <a:pt x="2792" y="3110"/>
                    <a:pt x="2919" y="3004"/>
                    <a:pt x="2982" y="2856"/>
                  </a:cubicBezTo>
                  <a:cubicBezTo>
                    <a:pt x="3027" y="2752"/>
                    <a:pt x="3061" y="2648"/>
                    <a:pt x="3077" y="2537"/>
                  </a:cubicBezTo>
                  <a:lnTo>
                    <a:pt x="3077" y="2537"/>
                  </a:lnTo>
                  <a:cubicBezTo>
                    <a:pt x="3185" y="2556"/>
                    <a:pt x="3295" y="2565"/>
                    <a:pt x="3405" y="2565"/>
                  </a:cubicBezTo>
                  <a:cubicBezTo>
                    <a:pt x="3548" y="2565"/>
                    <a:pt x="3691" y="2549"/>
                    <a:pt x="3828" y="2517"/>
                  </a:cubicBezTo>
                  <a:cubicBezTo>
                    <a:pt x="4103" y="2433"/>
                    <a:pt x="4357" y="2264"/>
                    <a:pt x="4547" y="2052"/>
                  </a:cubicBezTo>
                  <a:cubicBezTo>
                    <a:pt x="4632" y="1925"/>
                    <a:pt x="4695" y="1819"/>
                    <a:pt x="4759" y="1693"/>
                  </a:cubicBezTo>
                  <a:cubicBezTo>
                    <a:pt x="4780" y="1629"/>
                    <a:pt x="4801" y="1545"/>
                    <a:pt x="4822" y="1481"/>
                  </a:cubicBezTo>
                  <a:cubicBezTo>
                    <a:pt x="4843" y="1439"/>
                    <a:pt x="4865" y="1418"/>
                    <a:pt x="4865" y="1375"/>
                  </a:cubicBezTo>
                  <a:lnTo>
                    <a:pt x="4865" y="1248"/>
                  </a:lnTo>
                  <a:cubicBezTo>
                    <a:pt x="4865" y="1185"/>
                    <a:pt x="4843" y="1100"/>
                    <a:pt x="4822" y="1016"/>
                  </a:cubicBezTo>
                  <a:cubicBezTo>
                    <a:pt x="4822" y="952"/>
                    <a:pt x="4780" y="868"/>
                    <a:pt x="4738" y="804"/>
                  </a:cubicBezTo>
                  <a:cubicBezTo>
                    <a:pt x="4695" y="741"/>
                    <a:pt x="4653" y="677"/>
                    <a:pt x="4611" y="635"/>
                  </a:cubicBezTo>
                  <a:cubicBezTo>
                    <a:pt x="4568" y="572"/>
                    <a:pt x="4505" y="529"/>
                    <a:pt x="4463" y="487"/>
                  </a:cubicBezTo>
                  <a:cubicBezTo>
                    <a:pt x="4251" y="339"/>
                    <a:pt x="4019" y="233"/>
                    <a:pt x="3765" y="149"/>
                  </a:cubicBezTo>
                  <a:cubicBezTo>
                    <a:pt x="3532" y="64"/>
                    <a:pt x="3278" y="22"/>
                    <a:pt x="30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9" name="Google Shape;3192;p63">
              <a:extLst>
                <a:ext uri="{FF2B5EF4-FFF2-40B4-BE49-F238E27FC236}">
                  <a16:creationId xmlns:a16="http://schemas.microsoft.com/office/drawing/2014/main" id="{26AA0D15-9584-461C-AA14-911F4BF220BE}"/>
                </a:ext>
              </a:extLst>
            </p:cNvPr>
            <p:cNvSpPr/>
            <p:nvPr/>
          </p:nvSpPr>
          <p:spPr>
            <a:xfrm>
              <a:off x="1928562" y="3134068"/>
              <a:ext cx="110145" cy="60122"/>
            </a:xfrm>
            <a:custGeom>
              <a:avLst/>
              <a:gdLst/>
              <a:ahLst/>
              <a:cxnLst/>
              <a:rect l="l" t="t" r="r" b="b"/>
              <a:pathLst>
                <a:path w="3723" h="2032" extrusionOk="0">
                  <a:moveTo>
                    <a:pt x="1841" y="1"/>
                  </a:moveTo>
                  <a:cubicBezTo>
                    <a:pt x="1185" y="1"/>
                    <a:pt x="149" y="1354"/>
                    <a:pt x="1" y="1735"/>
                  </a:cubicBezTo>
                  <a:cubicBezTo>
                    <a:pt x="593" y="1904"/>
                    <a:pt x="1227" y="2010"/>
                    <a:pt x="1841" y="2031"/>
                  </a:cubicBezTo>
                  <a:cubicBezTo>
                    <a:pt x="2475" y="2031"/>
                    <a:pt x="3110" y="1925"/>
                    <a:pt x="3702" y="1714"/>
                  </a:cubicBezTo>
                  <a:cubicBezTo>
                    <a:pt x="3723" y="1502"/>
                    <a:pt x="2708" y="1"/>
                    <a:pt x="18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0" name="Google Shape;3193;p63">
              <a:extLst>
                <a:ext uri="{FF2B5EF4-FFF2-40B4-BE49-F238E27FC236}">
                  <a16:creationId xmlns:a16="http://schemas.microsoft.com/office/drawing/2014/main" id="{9DBC61B5-15E0-4B3D-B93C-A750C74D9488}"/>
                </a:ext>
              </a:extLst>
            </p:cNvPr>
            <p:cNvSpPr/>
            <p:nvPr/>
          </p:nvSpPr>
          <p:spPr>
            <a:xfrm>
              <a:off x="1927940" y="3184751"/>
              <a:ext cx="110145" cy="37576"/>
            </a:xfrm>
            <a:custGeom>
              <a:avLst/>
              <a:gdLst/>
              <a:ahLst/>
              <a:cxnLst/>
              <a:rect l="l" t="t" r="r" b="b"/>
              <a:pathLst>
                <a:path w="3723" h="1270" extrusionOk="0">
                  <a:moveTo>
                    <a:pt x="22" y="1"/>
                  </a:moveTo>
                  <a:cubicBezTo>
                    <a:pt x="22" y="22"/>
                    <a:pt x="22" y="43"/>
                    <a:pt x="1" y="64"/>
                  </a:cubicBezTo>
                  <a:cubicBezTo>
                    <a:pt x="1" y="297"/>
                    <a:pt x="1248" y="1270"/>
                    <a:pt x="2010" y="1270"/>
                  </a:cubicBezTo>
                  <a:cubicBezTo>
                    <a:pt x="2708" y="1270"/>
                    <a:pt x="3681" y="170"/>
                    <a:pt x="3723" y="1"/>
                  </a:cubicBezTo>
                  <a:lnTo>
                    <a:pt x="3723" y="1"/>
                  </a:lnTo>
                  <a:cubicBezTo>
                    <a:pt x="3131" y="212"/>
                    <a:pt x="2496" y="318"/>
                    <a:pt x="1883" y="318"/>
                  </a:cubicBezTo>
                  <a:cubicBezTo>
                    <a:pt x="1248" y="276"/>
                    <a:pt x="635" y="170"/>
                    <a:pt x="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1" name="Google Shape;3194;p63">
              <a:extLst>
                <a:ext uri="{FF2B5EF4-FFF2-40B4-BE49-F238E27FC236}">
                  <a16:creationId xmlns:a16="http://schemas.microsoft.com/office/drawing/2014/main" id="{7F634B42-0CF2-43AC-A58B-6B7A09F127F4}"/>
                </a:ext>
              </a:extLst>
            </p:cNvPr>
            <p:cNvSpPr/>
            <p:nvPr/>
          </p:nvSpPr>
          <p:spPr>
            <a:xfrm>
              <a:off x="1889153" y="3167058"/>
              <a:ext cx="185084" cy="35357"/>
            </a:xfrm>
            <a:custGeom>
              <a:avLst/>
              <a:gdLst/>
              <a:ahLst/>
              <a:cxnLst/>
              <a:rect l="l" t="t" r="r" b="b"/>
              <a:pathLst>
                <a:path w="6256" h="1195" extrusionOk="0">
                  <a:moveTo>
                    <a:pt x="6071" y="1"/>
                  </a:moveTo>
                  <a:cubicBezTo>
                    <a:pt x="6044" y="1"/>
                    <a:pt x="6016" y="9"/>
                    <a:pt x="5986" y="28"/>
                  </a:cubicBezTo>
                  <a:cubicBezTo>
                    <a:pt x="5541" y="239"/>
                    <a:pt x="5076" y="387"/>
                    <a:pt x="4590" y="514"/>
                  </a:cubicBezTo>
                  <a:cubicBezTo>
                    <a:pt x="4166" y="606"/>
                    <a:pt x="3743" y="666"/>
                    <a:pt x="3319" y="666"/>
                  </a:cubicBezTo>
                  <a:cubicBezTo>
                    <a:pt x="3256" y="666"/>
                    <a:pt x="3193" y="665"/>
                    <a:pt x="3130" y="662"/>
                  </a:cubicBezTo>
                  <a:cubicBezTo>
                    <a:pt x="2644" y="641"/>
                    <a:pt x="2158" y="578"/>
                    <a:pt x="1671" y="472"/>
                  </a:cubicBezTo>
                  <a:cubicBezTo>
                    <a:pt x="1185" y="345"/>
                    <a:pt x="677" y="239"/>
                    <a:pt x="212" y="91"/>
                  </a:cubicBezTo>
                  <a:lnTo>
                    <a:pt x="191" y="91"/>
                  </a:lnTo>
                  <a:cubicBezTo>
                    <a:pt x="175" y="86"/>
                    <a:pt x="159" y="83"/>
                    <a:pt x="144" y="83"/>
                  </a:cubicBezTo>
                  <a:cubicBezTo>
                    <a:pt x="98" y="83"/>
                    <a:pt x="58" y="107"/>
                    <a:pt x="43" y="155"/>
                  </a:cubicBezTo>
                  <a:cubicBezTo>
                    <a:pt x="0" y="218"/>
                    <a:pt x="21" y="303"/>
                    <a:pt x="85" y="345"/>
                  </a:cubicBezTo>
                  <a:cubicBezTo>
                    <a:pt x="550" y="599"/>
                    <a:pt x="1037" y="789"/>
                    <a:pt x="1544" y="916"/>
                  </a:cubicBezTo>
                  <a:cubicBezTo>
                    <a:pt x="2052" y="1085"/>
                    <a:pt x="2581" y="1170"/>
                    <a:pt x="3109" y="1191"/>
                  </a:cubicBezTo>
                  <a:cubicBezTo>
                    <a:pt x="3165" y="1193"/>
                    <a:pt x="3220" y="1194"/>
                    <a:pt x="3275" y="1194"/>
                  </a:cubicBezTo>
                  <a:cubicBezTo>
                    <a:pt x="3766" y="1194"/>
                    <a:pt x="4239" y="1110"/>
                    <a:pt x="4695" y="958"/>
                  </a:cubicBezTo>
                  <a:cubicBezTo>
                    <a:pt x="5224" y="810"/>
                    <a:pt x="5689" y="578"/>
                    <a:pt x="6134" y="260"/>
                  </a:cubicBezTo>
                  <a:cubicBezTo>
                    <a:pt x="6255" y="174"/>
                    <a:pt x="6191" y="1"/>
                    <a:pt x="60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2" name="Google Shape;3195;p63">
              <a:extLst>
                <a:ext uri="{FF2B5EF4-FFF2-40B4-BE49-F238E27FC236}">
                  <a16:creationId xmlns:a16="http://schemas.microsoft.com/office/drawing/2014/main" id="{94031A75-82DA-4B8E-BE7B-99F7D83C8B79}"/>
                </a:ext>
              </a:extLst>
            </p:cNvPr>
            <p:cNvSpPr/>
            <p:nvPr/>
          </p:nvSpPr>
          <p:spPr>
            <a:xfrm>
              <a:off x="1840958" y="3072114"/>
              <a:ext cx="64495" cy="63879"/>
            </a:xfrm>
            <a:custGeom>
              <a:avLst/>
              <a:gdLst/>
              <a:ahLst/>
              <a:cxnLst/>
              <a:rect l="l" t="t" r="r" b="b"/>
              <a:pathLst>
                <a:path w="2180" h="2159" extrusionOk="0">
                  <a:moveTo>
                    <a:pt x="1079" y="1"/>
                  </a:moveTo>
                  <a:cubicBezTo>
                    <a:pt x="487" y="1"/>
                    <a:pt x="1" y="487"/>
                    <a:pt x="1" y="1080"/>
                  </a:cubicBezTo>
                  <a:cubicBezTo>
                    <a:pt x="1" y="1672"/>
                    <a:pt x="487" y="2158"/>
                    <a:pt x="1079" y="2158"/>
                  </a:cubicBezTo>
                  <a:cubicBezTo>
                    <a:pt x="1672" y="2158"/>
                    <a:pt x="2179" y="1672"/>
                    <a:pt x="2179" y="1080"/>
                  </a:cubicBezTo>
                  <a:cubicBezTo>
                    <a:pt x="2179" y="487"/>
                    <a:pt x="1672" y="1"/>
                    <a:pt x="10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3" name="Google Shape;3196;p63">
              <a:extLst>
                <a:ext uri="{FF2B5EF4-FFF2-40B4-BE49-F238E27FC236}">
                  <a16:creationId xmlns:a16="http://schemas.microsoft.com/office/drawing/2014/main" id="{EE35CD0F-5B0C-471B-AC08-3AB234F9C327}"/>
                </a:ext>
              </a:extLst>
            </p:cNvPr>
            <p:cNvSpPr/>
            <p:nvPr/>
          </p:nvSpPr>
          <p:spPr>
            <a:xfrm>
              <a:off x="1872881" y="3084629"/>
              <a:ext cx="19437" cy="19439"/>
            </a:xfrm>
            <a:custGeom>
              <a:avLst/>
              <a:gdLst/>
              <a:ahLst/>
              <a:cxnLst/>
              <a:rect l="l" t="t" r="r" b="b"/>
              <a:pathLst>
                <a:path w="657" h="657" extrusionOk="0">
                  <a:moveTo>
                    <a:pt x="339" y="1"/>
                  </a:moveTo>
                  <a:cubicBezTo>
                    <a:pt x="148" y="1"/>
                    <a:pt x="0" y="149"/>
                    <a:pt x="0" y="339"/>
                  </a:cubicBezTo>
                  <a:cubicBezTo>
                    <a:pt x="0" y="509"/>
                    <a:pt x="148" y="657"/>
                    <a:pt x="339" y="657"/>
                  </a:cubicBezTo>
                  <a:cubicBezTo>
                    <a:pt x="508" y="657"/>
                    <a:pt x="656" y="509"/>
                    <a:pt x="656" y="339"/>
                  </a:cubicBezTo>
                  <a:cubicBezTo>
                    <a:pt x="656" y="149"/>
                    <a:pt x="508" y="1"/>
                    <a:pt x="3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4" name="Google Shape;3197;p63">
              <a:extLst>
                <a:ext uri="{FF2B5EF4-FFF2-40B4-BE49-F238E27FC236}">
                  <a16:creationId xmlns:a16="http://schemas.microsoft.com/office/drawing/2014/main" id="{A2F58833-C340-41B0-926D-FD8B851CB36E}"/>
                </a:ext>
              </a:extLst>
            </p:cNvPr>
            <p:cNvSpPr/>
            <p:nvPr/>
          </p:nvSpPr>
          <p:spPr>
            <a:xfrm>
              <a:off x="2058089" y="3072114"/>
              <a:ext cx="64495" cy="63879"/>
            </a:xfrm>
            <a:custGeom>
              <a:avLst/>
              <a:gdLst/>
              <a:ahLst/>
              <a:cxnLst/>
              <a:rect l="l" t="t" r="r" b="b"/>
              <a:pathLst>
                <a:path w="2180" h="2159" extrusionOk="0">
                  <a:moveTo>
                    <a:pt x="1079" y="1"/>
                  </a:moveTo>
                  <a:cubicBezTo>
                    <a:pt x="487" y="1"/>
                    <a:pt x="1" y="487"/>
                    <a:pt x="1" y="1080"/>
                  </a:cubicBezTo>
                  <a:cubicBezTo>
                    <a:pt x="1" y="1672"/>
                    <a:pt x="487" y="2158"/>
                    <a:pt x="1079" y="2158"/>
                  </a:cubicBezTo>
                  <a:cubicBezTo>
                    <a:pt x="1693" y="2158"/>
                    <a:pt x="2179" y="1672"/>
                    <a:pt x="2179" y="1080"/>
                  </a:cubicBezTo>
                  <a:cubicBezTo>
                    <a:pt x="2179" y="487"/>
                    <a:pt x="1693" y="1"/>
                    <a:pt x="10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5" name="Google Shape;3198;p63">
              <a:extLst>
                <a:ext uri="{FF2B5EF4-FFF2-40B4-BE49-F238E27FC236}">
                  <a16:creationId xmlns:a16="http://schemas.microsoft.com/office/drawing/2014/main" id="{9DCCE545-FAB9-4AB1-BE3D-16E17E4EDD1A}"/>
                </a:ext>
              </a:extLst>
            </p:cNvPr>
            <p:cNvSpPr/>
            <p:nvPr/>
          </p:nvSpPr>
          <p:spPr>
            <a:xfrm>
              <a:off x="2095012" y="3084629"/>
              <a:ext cx="19437" cy="19439"/>
            </a:xfrm>
            <a:custGeom>
              <a:avLst/>
              <a:gdLst/>
              <a:ahLst/>
              <a:cxnLst/>
              <a:rect l="l" t="t" r="r" b="b"/>
              <a:pathLst>
                <a:path w="657" h="657" extrusionOk="0">
                  <a:moveTo>
                    <a:pt x="318" y="1"/>
                  </a:moveTo>
                  <a:cubicBezTo>
                    <a:pt x="149" y="1"/>
                    <a:pt x="0" y="149"/>
                    <a:pt x="0" y="339"/>
                  </a:cubicBezTo>
                  <a:cubicBezTo>
                    <a:pt x="0" y="509"/>
                    <a:pt x="149" y="657"/>
                    <a:pt x="318" y="657"/>
                  </a:cubicBezTo>
                  <a:cubicBezTo>
                    <a:pt x="508" y="657"/>
                    <a:pt x="656" y="509"/>
                    <a:pt x="656" y="339"/>
                  </a:cubicBezTo>
                  <a:cubicBezTo>
                    <a:pt x="656" y="149"/>
                    <a:pt x="508" y="1"/>
                    <a:pt x="3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79" name="TextBox 78">
            <a:extLst>
              <a:ext uri="{FF2B5EF4-FFF2-40B4-BE49-F238E27FC236}">
                <a16:creationId xmlns:a16="http://schemas.microsoft.com/office/drawing/2014/main" id="{7DC1D39A-89DD-4E99-A28C-8C88F7EA116B}"/>
              </a:ext>
            </a:extLst>
          </p:cNvPr>
          <p:cNvSpPr txBox="1"/>
          <p:nvPr/>
        </p:nvSpPr>
        <p:spPr>
          <a:xfrm>
            <a:off x="2369904" y="1443845"/>
            <a:ext cx="5805807" cy="830997"/>
          </a:xfrm>
          <a:prstGeom prst="rect">
            <a:avLst/>
          </a:prstGeom>
          <a:noFill/>
        </p:spPr>
        <p:txBody>
          <a:bodyPr wrap="square">
            <a:spAutoFit/>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chemeClr val="accent5">
                    <a:lumMod val="50000"/>
                  </a:schemeClr>
                </a:solidFill>
                <a:effectLst/>
                <a:latin typeface="Times New Roman" panose="02020603050405020304" pitchFamily="18" charset="0"/>
                <a:cs typeface="Times New Roman" panose="02020603050405020304" pitchFamily="18" charset="0"/>
              </a:rPr>
              <a:t>Ngăn</a:t>
            </a:r>
            <a:r>
              <a:rPr kumimoji="0" lang="en-US" sz="2400" b="1" i="0" u="none" strike="noStrike" cap="none" normalizeH="0" baseline="0" dirty="0">
                <a:ln>
                  <a:noFill/>
                </a:ln>
                <a:solidFill>
                  <a:schemeClr val="accent5">
                    <a:lumMod val="50000"/>
                  </a:schemeClr>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chemeClr val="accent5">
                    <a:lumMod val="50000"/>
                  </a:schemeClr>
                </a:solidFill>
                <a:effectLst/>
                <a:latin typeface="Times New Roman" panose="02020603050405020304" pitchFamily="18" charset="0"/>
                <a:cs typeface="Times New Roman" panose="02020603050405020304" pitchFamily="18" charset="0"/>
              </a:rPr>
              <a:t>cách</a:t>
            </a:r>
            <a:r>
              <a:rPr kumimoji="0" lang="en-US" sz="2400" b="1" i="0" u="none" strike="noStrike" cap="none" normalizeH="0" baseline="0" dirty="0">
                <a:ln>
                  <a:noFill/>
                </a:ln>
                <a:solidFill>
                  <a:schemeClr val="accent5">
                    <a:lumMod val="50000"/>
                  </a:schemeClr>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chemeClr val="accent5">
                    <a:lumMod val="50000"/>
                  </a:schemeClr>
                </a:solidFill>
                <a:effectLst/>
                <a:latin typeface="Times New Roman" panose="02020603050405020304" pitchFamily="18" charset="0"/>
                <a:cs typeface="Times New Roman" panose="02020603050405020304" pitchFamily="18" charset="0"/>
              </a:rPr>
              <a:t>các</a:t>
            </a:r>
            <a:r>
              <a:rPr kumimoji="0" lang="en-US" sz="2400" b="1" i="0" u="none" strike="noStrike" cap="none" normalizeH="0" baseline="0" dirty="0">
                <a:ln>
                  <a:noFill/>
                </a:ln>
                <a:solidFill>
                  <a:schemeClr val="accent5">
                    <a:lumMod val="50000"/>
                  </a:schemeClr>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chemeClr val="accent5">
                    <a:lumMod val="50000"/>
                  </a:schemeClr>
                </a:solidFill>
                <a:effectLst/>
                <a:latin typeface="Times New Roman" panose="02020603050405020304" pitchFamily="18" charset="0"/>
                <a:cs typeface="Times New Roman" panose="02020603050405020304" pitchFamily="18" charset="0"/>
              </a:rPr>
              <a:t>bộ</a:t>
            </a:r>
            <a:r>
              <a:rPr kumimoji="0" lang="en-US" sz="2400" b="1" i="0" u="none" strike="noStrike" cap="none" normalizeH="0" baseline="0" dirty="0">
                <a:ln>
                  <a:noFill/>
                </a:ln>
                <a:solidFill>
                  <a:schemeClr val="accent5">
                    <a:lumMod val="50000"/>
                  </a:schemeClr>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chemeClr val="accent5">
                    <a:lumMod val="50000"/>
                  </a:schemeClr>
                </a:solidFill>
                <a:effectLst/>
                <a:latin typeface="Times New Roman" panose="02020603050405020304" pitchFamily="18" charset="0"/>
                <a:cs typeface="Times New Roman" panose="02020603050405020304" pitchFamily="18" charset="0"/>
              </a:rPr>
              <a:t>phận</a:t>
            </a:r>
            <a:r>
              <a:rPr kumimoji="0" lang="en-US" sz="2400" b="1" i="0" u="none" strike="noStrike" cap="none" normalizeH="0" baseline="0" dirty="0">
                <a:ln>
                  <a:noFill/>
                </a:ln>
                <a:solidFill>
                  <a:schemeClr val="accent5">
                    <a:lumMod val="50000"/>
                  </a:schemeClr>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chemeClr val="accent5">
                    <a:lumMod val="50000"/>
                  </a:schemeClr>
                </a:solidFill>
                <a:effectLst/>
                <a:latin typeface="Times New Roman" panose="02020603050405020304" pitchFamily="18" charset="0"/>
                <a:cs typeface="Times New Roman" panose="02020603050405020304" pitchFamily="18" charset="0"/>
              </a:rPr>
              <a:t>cùng</a:t>
            </a:r>
            <a:r>
              <a:rPr kumimoji="0" lang="en-US" sz="2400" b="1" i="0" u="none" strike="noStrike" cap="none" normalizeH="0" baseline="0" dirty="0">
                <a:ln>
                  <a:noFill/>
                </a:ln>
                <a:solidFill>
                  <a:schemeClr val="accent5">
                    <a:lumMod val="50000"/>
                  </a:schemeClr>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chemeClr val="accent5">
                    <a:lumMod val="50000"/>
                  </a:schemeClr>
                </a:solidFill>
                <a:effectLst/>
                <a:latin typeface="Times New Roman" panose="02020603050405020304" pitchFamily="18" charset="0"/>
                <a:cs typeface="Times New Roman" panose="02020603050405020304" pitchFamily="18" charset="0"/>
              </a:rPr>
              <a:t>chức</a:t>
            </a:r>
            <a:r>
              <a:rPr kumimoji="0" lang="en-US" sz="2400" b="1" i="0" u="none" strike="noStrike" cap="none" normalizeH="0" baseline="0" dirty="0">
                <a:ln>
                  <a:noFill/>
                </a:ln>
                <a:solidFill>
                  <a:schemeClr val="accent5">
                    <a:lumMod val="50000"/>
                  </a:schemeClr>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chemeClr val="accent5">
                    <a:lumMod val="50000"/>
                  </a:schemeClr>
                </a:solidFill>
                <a:effectLst/>
                <a:latin typeface="Times New Roman" panose="02020603050405020304" pitchFamily="18" charset="0"/>
                <a:cs typeface="Times New Roman" panose="02020603050405020304" pitchFamily="18" charset="0"/>
              </a:rPr>
              <a:t>vụ</a:t>
            </a:r>
            <a:r>
              <a:rPr kumimoji="0" lang="en-US" sz="2400" b="1" i="0" u="none" strike="noStrike" cap="none" normalizeH="0" baseline="0" dirty="0">
                <a:ln>
                  <a:noFill/>
                </a:ln>
                <a:solidFill>
                  <a:schemeClr val="accent5">
                    <a:lumMod val="50000"/>
                  </a:schemeClr>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chemeClr val="accent5">
                    <a:lumMod val="50000"/>
                  </a:schemeClr>
                </a:solidFill>
                <a:effectLst/>
                <a:latin typeface="Times New Roman" panose="02020603050405020304" pitchFamily="18" charset="0"/>
                <a:cs typeface="Times New Roman" panose="02020603050405020304" pitchFamily="18" charset="0"/>
              </a:rPr>
              <a:t>trong</a:t>
            </a:r>
            <a:r>
              <a:rPr kumimoji="0" lang="en-US" sz="2400" b="1" i="0" u="none" strike="noStrike" cap="none" normalizeH="0" baseline="0" dirty="0">
                <a:ln>
                  <a:noFill/>
                </a:ln>
                <a:solidFill>
                  <a:schemeClr val="accent5">
                    <a:lumMod val="50000"/>
                  </a:schemeClr>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chemeClr val="accent5">
                    <a:lumMod val="50000"/>
                  </a:schemeClr>
                </a:solidFill>
                <a:effectLst/>
                <a:latin typeface="Times New Roman" panose="02020603050405020304" pitchFamily="18" charset="0"/>
                <a:cs typeface="Times New Roman" panose="02020603050405020304" pitchFamily="18" charset="0"/>
              </a:rPr>
              <a:t>câu</a:t>
            </a:r>
            <a:endParaRPr kumimoji="0" lang="en-US" sz="2400" b="1" i="0" u="none" strike="noStrike" cap="none" normalizeH="0" baseline="0" dirty="0">
              <a:ln>
                <a:noFill/>
              </a:ln>
              <a:solidFill>
                <a:schemeClr val="accent5">
                  <a:lumMod val="50000"/>
                </a:schemeClr>
              </a:solidFill>
              <a:effectLst/>
              <a:latin typeface="Times New Roman" panose="02020603050405020304" pitchFamily="18" charset="0"/>
              <a:cs typeface="Times New Roman" panose="02020603050405020304" pitchFamily="18" charset="0"/>
            </a:endParaRPr>
          </a:p>
        </p:txBody>
      </p:sp>
      <p:grpSp>
        <p:nvGrpSpPr>
          <p:cNvPr id="80" name="Google Shape;3199;p63">
            <a:extLst>
              <a:ext uri="{FF2B5EF4-FFF2-40B4-BE49-F238E27FC236}">
                <a16:creationId xmlns:a16="http://schemas.microsoft.com/office/drawing/2014/main" id="{87A57A02-0C19-47FF-A1E5-40C3E70F8F4E}"/>
              </a:ext>
            </a:extLst>
          </p:cNvPr>
          <p:cNvGrpSpPr/>
          <p:nvPr/>
        </p:nvGrpSpPr>
        <p:grpSpPr>
          <a:xfrm>
            <a:off x="798093" y="2655623"/>
            <a:ext cx="1452950" cy="901161"/>
            <a:chOff x="3736099" y="1890574"/>
            <a:chExt cx="856613" cy="494184"/>
          </a:xfrm>
        </p:grpSpPr>
        <p:grpSp>
          <p:nvGrpSpPr>
            <p:cNvPr id="81" name="Google Shape;3200;p63">
              <a:extLst>
                <a:ext uri="{FF2B5EF4-FFF2-40B4-BE49-F238E27FC236}">
                  <a16:creationId xmlns:a16="http://schemas.microsoft.com/office/drawing/2014/main" id="{A8289A1F-50EB-4B46-B216-E08C68AF7675}"/>
                </a:ext>
              </a:extLst>
            </p:cNvPr>
            <p:cNvGrpSpPr/>
            <p:nvPr/>
          </p:nvGrpSpPr>
          <p:grpSpPr>
            <a:xfrm>
              <a:off x="3745693" y="1890589"/>
              <a:ext cx="847019" cy="494170"/>
              <a:chOff x="3745693" y="1890589"/>
              <a:chExt cx="847019" cy="494170"/>
            </a:xfrm>
          </p:grpSpPr>
          <p:sp>
            <p:nvSpPr>
              <p:cNvPr id="97" name="Google Shape;3201;p63">
                <a:extLst>
                  <a:ext uri="{FF2B5EF4-FFF2-40B4-BE49-F238E27FC236}">
                    <a16:creationId xmlns:a16="http://schemas.microsoft.com/office/drawing/2014/main" id="{0783E972-A8B0-46E0-AFCD-5ABE07A21579}"/>
                  </a:ext>
                </a:extLst>
              </p:cNvPr>
              <p:cNvSpPr/>
              <p:nvPr/>
            </p:nvSpPr>
            <p:spPr>
              <a:xfrm>
                <a:off x="3775723" y="1912900"/>
                <a:ext cx="789374" cy="449630"/>
              </a:xfrm>
              <a:custGeom>
                <a:avLst/>
                <a:gdLst/>
                <a:ahLst/>
                <a:cxnLst/>
                <a:rect l="l" t="t" r="r" b="b"/>
                <a:pathLst>
                  <a:path w="27812" h="15839" extrusionOk="0">
                    <a:moveTo>
                      <a:pt x="14327" y="0"/>
                    </a:moveTo>
                    <a:cubicBezTo>
                      <a:pt x="13138" y="0"/>
                      <a:pt x="11955" y="142"/>
                      <a:pt x="10808" y="442"/>
                    </a:cubicBezTo>
                    <a:cubicBezTo>
                      <a:pt x="10364" y="548"/>
                      <a:pt x="9898" y="717"/>
                      <a:pt x="9475" y="886"/>
                    </a:cubicBezTo>
                    <a:cubicBezTo>
                      <a:pt x="7974" y="1500"/>
                      <a:pt x="6662" y="2473"/>
                      <a:pt x="5626" y="3742"/>
                    </a:cubicBezTo>
                    <a:cubicBezTo>
                      <a:pt x="3680" y="6110"/>
                      <a:pt x="2982" y="9198"/>
                      <a:pt x="2750" y="11651"/>
                    </a:cubicBezTo>
                    <a:cubicBezTo>
                      <a:pt x="1460" y="12751"/>
                      <a:pt x="508" y="14210"/>
                      <a:pt x="0" y="15839"/>
                    </a:cubicBezTo>
                    <a:lnTo>
                      <a:pt x="27812" y="15839"/>
                    </a:lnTo>
                    <a:cubicBezTo>
                      <a:pt x="27389" y="13788"/>
                      <a:pt x="25020" y="11419"/>
                      <a:pt x="25020" y="11419"/>
                    </a:cubicBezTo>
                    <a:cubicBezTo>
                      <a:pt x="24788" y="8987"/>
                      <a:pt x="24322" y="6174"/>
                      <a:pt x="23413" y="4693"/>
                    </a:cubicBezTo>
                    <a:cubicBezTo>
                      <a:pt x="22926" y="3932"/>
                      <a:pt x="22334" y="3213"/>
                      <a:pt x="21679" y="2600"/>
                    </a:cubicBezTo>
                    <a:cubicBezTo>
                      <a:pt x="21256" y="2219"/>
                      <a:pt x="20811" y="1880"/>
                      <a:pt x="20325" y="1584"/>
                    </a:cubicBezTo>
                    <a:cubicBezTo>
                      <a:pt x="19500" y="1056"/>
                      <a:pt x="18591" y="654"/>
                      <a:pt x="17639" y="400"/>
                    </a:cubicBezTo>
                    <a:cubicBezTo>
                      <a:pt x="17195" y="294"/>
                      <a:pt x="16730" y="189"/>
                      <a:pt x="16285" y="125"/>
                    </a:cubicBezTo>
                    <a:cubicBezTo>
                      <a:pt x="15634" y="43"/>
                      <a:pt x="14980" y="0"/>
                      <a:pt x="14327"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8" name="Google Shape;3202;p63">
                <a:extLst>
                  <a:ext uri="{FF2B5EF4-FFF2-40B4-BE49-F238E27FC236}">
                    <a16:creationId xmlns:a16="http://schemas.microsoft.com/office/drawing/2014/main" id="{71A69FA6-CD28-4D64-9908-34D885245BF8}"/>
                  </a:ext>
                </a:extLst>
              </p:cNvPr>
              <p:cNvSpPr/>
              <p:nvPr/>
            </p:nvSpPr>
            <p:spPr>
              <a:xfrm>
                <a:off x="3745693" y="1890589"/>
                <a:ext cx="847019" cy="494170"/>
              </a:xfrm>
              <a:custGeom>
                <a:avLst/>
                <a:gdLst/>
                <a:ahLst/>
                <a:cxnLst/>
                <a:rect l="l" t="t" r="r" b="b"/>
                <a:pathLst>
                  <a:path w="29843" h="17408" extrusionOk="0">
                    <a:moveTo>
                      <a:pt x="15410" y="1573"/>
                    </a:moveTo>
                    <a:cubicBezTo>
                      <a:pt x="16011" y="1573"/>
                      <a:pt x="16614" y="1613"/>
                      <a:pt x="17217" y="1694"/>
                    </a:cubicBezTo>
                    <a:cubicBezTo>
                      <a:pt x="17640" y="1757"/>
                      <a:pt x="18063" y="1842"/>
                      <a:pt x="18486" y="1969"/>
                    </a:cubicBezTo>
                    <a:cubicBezTo>
                      <a:pt x="19353" y="2201"/>
                      <a:pt x="20178" y="2561"/>
                      <a:pt x="20960" y="3026"/>
                    </a:cubicBezTo>
                    <a:cubicBezTo>
                      <a:pt x="21383" y="3301"/>
                      <a:pt x="21806" y="3618"/>
                      <a:pt x="22187" y="3978"/>
                    </a:cubicBezTo>
                    <a:cubicBezTo>
                      <a:pt x="22800" y="4549"/>
                      <a:pt x="23350" y="5183"/>
                      <a:pt x="23773" y="5902"/>
                    </a:cubicBezTo>
                    <a:cubicBezTo>
                      <a:pt x="24471" y="7002"/>
                      <a:pt x="24978" y="9202"/>
                      <a:pt x="25275" y="12289"/>
                    </a:cubicBezTo>
                    <a:lnTo>
                      <a:pt x="25296" y="12564"/>
                    </a:lnTo>
                    <a:lnTo>
                      <a:pt x="25507" y="12776"/>
                    </a:lnTo>
                    <a:cubicBezTo>
                      <a:pt x="26395" y="13664"/>
                      <a:pt x="27157" y="14700"/>
                      <a:pt x="27749" y="15821"/>
                    </a:cubicBezTo>
                    <a:lnTo>
                      <a:pt x="2200" y="15821"/>
                    </a:lnTo>
                    <a:cubicBezTo>
                      <a:pt x="2687" y="14764"/>
                      <a:pt x="3406" y="13812"/>
                      <a:pt x="4273" y="13030"/>
                    </a:cubicBezTo>
                    <a:lnTo>
                      <a:pt x="4548" y="12818"/>
                    </a:lnTo>
                    <a:lnTo>
                      <a:pt x="4569" y="12501"/>
                    </a:lnTo>
                    <a:cubicBezTo>
                      <a:pt x="4781" y="10344"/>
                      <a:pt x="5415" y="7298"/>
                      <a:pt x="7297" y="5014"/>
                    </a:cubicBezTo>
                    <a:lnTo>
                      <a:pt x="7361" y="4929"/>
                    </a:lnTo>
                    <a:cubicBezTo>
                      <a:pt x="7699" y="4528"/>
                      <a:pt x="8059" y="4168"/>
                      <a:pt x="8440" y="3851"/>
                    </a:cubicBezTo>
                    <a:cubicBezTo>
                      <a:pt x="9159" y="3237"/>
                      <a:pt x="9962" y="2751"/>
                      <a:pt x="10829" y="2413"/>
                    </a:cubicBezTo>
                    <a:cubicBezTo>
                      <a:pt x="11231" y="2243"/>
                      <a:pt x="11633" y="2095"/>
                      <a:pt x="12056" y="1990"/>
                    </a:cubicBezTo>
                    <a:cubicBezTo>
                      <a:pt x="13160" y="1714"/>
                      <a:pt x="14282" y="1573"/>
                      <a:pt x="15410" y="1573"/>
                    </a:cubicBezTo>
                    <a:close/>
                    <a:moveTo>
                      <a:pt x="15333" y="1"/>
                    </a:moveTo>
                    <a:cubicBezTo>
                      <a:pt x="14094" y="1"/>
                      <a:pt x="12857" y="156"/>
                      <a:pt x="11654" y="467"/>
                    </a:cubicBezTo>
                    <a:cubicBezTo>
                      <a:pt x="11168" y="594"/>
                      <a:pt x="10681" y="763"/>
                      <a:pt x="10216" y="953"/>
                    </a:cubicBezTo>
                    <a:cubicBezTo>
                      <a:pt x="9201" y="1355"/>
                      <a:pt x="8270" y="1926"/>
                      <a:pt x="7424" y="2645"/>
                    </a:cubicBezTo>
                    <a:cubicBezTo>
                      <a:pt x="6938" y="3047"/>
                      <a:pt x="6473" y="3512"/>
                      <a:pt x="6071" y="4020"/>
                    </a:cubicBezTo>
                    <a:lnTo>
                      <a:pt x="5902" y="4231"/>
                    </a:lnTo>
                    <a:cubicBezTo>
                      <a:pt x="3998" y="6685"/>
                      <a:pt x="3300" y="9751"/>
                      <a:pt x="3046" y="12036"/>
                    </a:cubicBezTo>
                    <a:cubicBezTo>
                      <a:pt x="1756" y="13220"/>
                      <a:pt x="805" y="14722"/>
                      <a:pt x="297" y="16392"/>
                    </a:cubicBezTo>
                    <a:lnTo>
                      <a:pt x="1" y="17408"/>
                    </a:lnTo>
                    <a:lnTo>
                      <a:pt x="29843" y="17408"/>
                    </a:lnTo>
                    <a:lnTo>
                      <a:pt x="29652" y="16456"/>
                    </a:lnTo>
                    <a:cubicBezTo>
                      <a:pt x="29272" y="14552"/>
                      <a:pt x="27453" y="12522"/>
                      <a:pt x="26818" y="11866"/>
                    </a:cubicBezTo>
                    <a:cubicBezTo>
                      <a:pt x="26501" y="8652"/>
                      <a:pt x="25930" y="6368"/>
                      <a:pt x="25126" y="5077"/>
                    </a:cubicBezTo>
                    <a:cubicBezTo>
                      <a:pt x="24619" y="4231"/>
                      <a:pt x="23984" y="3470"/>
                      <a:pt x="23265" y="2814"/>
                    </a:cubicBezTo>
                    <a:cubicBezTo>
                      <a:pt x="22800" y="2392"/>
                      <a:pt x="22314" y="2032"/>
                      <a:pt x="21806" y="1694"/>
                    </a:cubicBezTo>
                    <a:cubicBezTo>
                      <a:pt x="20897" y="1144"/>
                      <a:pt x="19924" y="700"/>
                      <a:pt x="18887" y="446"/>
                    </a:cubicBezTo>
                    <a:cubicBezTo>
                      <a:pt x="18422" y="298"/>
                      <a:pt x="17936" y="213"/>
                      <a:pt x="17428" y="150"/>
                    </a:cubicBezTo>
                    <a:cubicBezTo>
                      <a:pt x="16733" y="50"/>
                      <a:pt x="16033" y="1"/>
                      <a:pt x="15333" y="1"/>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9" name="Google Shape;3203;p63">
                <a:extLst>
                  <a:ext uri="{FF2B5EF4-FFF2-40B4-BE49-F238E27FC236}">
                    <a16:creationId xmlns:a16="http://schemas.microsoft.com/office/drawing/2014/main" id="{A8A3B529-6562-4CAF-BAFE-CF878C5FF706}"/>
                  </a:ext>
                </a:extLst>
              </p:cNvPr>
              <p:cNvSpPr/>
              <p:nvPr/>
            </p:nvSpPr>
            <p:spPr>
              <a:xfrm>
                <a:off x="4484668" y="2237004"/>
                <a:ext cx="79868" cy="124905"/>
              </a:xfrm>
              <a:custGeom>
                <a:avLst/>
                <a:gdLst/>
                <a:ahLst/>
                <a:cxnLst/>
                <a:rect l="l" t="t" r="r" b="b"/>
                <a:pathLst>
                  <a:path w="2814" h="4400" extrusionOk="0">
                    <a:moveTo>
                      <a:pt x="1" y="1"/>
                    </a:moveTo>
                    <a:cubicBezTo>
                      <a:pt x="212" y="2348"/>
                      <a:pt x="212" y="4336"/>
                      <a:pt x="212" y="4336"/>
                    </a:cubicBezTo>
                    <a:lnTo>
                      <a:pt x="212" y="4400"/>
                    </a:lnTo>
                    <a:lnTo>
                      <a:pt x="2814" y="4400"/>
                    </a:lnTo>
                    <a:cubicBezTo>
                      <a:pt x="2391" y="2370"/>
                      <a:pt x="1" y="1"/>
                      <a:pt x="1" y="1"/>
                    </a:cubicBezTo>
                    <a:close/>
                  </a:path>
                </a:pathLst>
              </a:custGeom>
              <a:solidFill>
                <a:srgbClr val="EDCA5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0" name="Google Shape;3204;p63">
                <a:extLst>
                  <a:ext uri="{FF2B5EF4-FFF2-40B4-BE49-F238E27FC236}">
                    <a16:creationId xmlns:a16="http://schemas.microsoft.com/office/drawing/2014/main" id="{35B580D6-6C8C-48AD-8D78-EA3724BC3BA6}"/>
                  </a:ext>
                </a:extLst>
              </p:cNvPr>
              <p:cNvSpPr/>
              <p:nvPr/>
            </p:nvSpPr>
            <p:spPr>
              <a:xfrm>
                <a:off x="3848358" y="1912900"/>
                <a:ext cx="642324" cy="449033"/>
              </a:xfrm>
              <a:custGeom>
                <a:avLst/>
                <a:gdLst/>
                <a:ahLst/>
                <a:cxnLst/>
                <a:rect l="l" t="t" r="r" b="b"/>
                <a:pathLst>
                  <a:path w="22631" h="15818" extrusionOk="0">
                    <a:moveTo>
                      <a:pt x="11720" y="0"/>
                    </a:moveTo>
                    <a:cubicBezTo>
                      <a:pt x="10534" y="0"/>
                      <a:pt x="9346" y="142"/>
                      <a:pt x="8185" y="442"/>
                    </a:cubicBezTo>
                    <a:cubicBezTo>
                      <a:pt x="7741" y="548"/>
                      <a:pt x="7297" y="717"/>
                      <a:pt x="6874" y="886"/>
                    </a:cubicBezTo>
                    <a:cubicBezTo>
                      <a:pt x="5943" y="1267"/>
                      <a:pt x="5055" y="1796"/>
                      <a:pt x="4294" y="2451"/>
                    </a:cubicBezTo>
                    <a:cubicBezTo>
                      <a:pt x="3829" y="2832"/>
                      <a:pt x="3427" y="3255"/>
                      <a:pt x="3046" y="3720"/>
                    </a:cubicBezTo>
                    <a:cubicBezTo>
                      <a:pt x="1100" y="6110"/>
                      <a:pt x="381" y="9198"/>
                      <a:pt x="149" y="11630"/>
                    </a:cubicBezTo>
                    <a:cubicBezTo>
                      <a:pt x="0" y="13005"/>
                      <a:pt x="0" y="14380"/>
                      <a:pt x="149" y="15754"/>
                    </a:cubicBezTo>
                    <a:lnTo>
                      <a:pt x="149" y="15818"/>
                    </a:lnTo>
                    <a:lnTo>
                      <a:pt x="22630" y="15818"/>
                    </a:lnTo>
                    <a:lnTo>
                      <a:pt x="22630" y="15754"/>
                    </a:lnTo>
                    <a:cubicBezTo>
                      <a:pt x="22630" y="15754"/>
                      <a:pt x="22630" y="13766"/>
                      <a:pt x="22419" y="11419"/>
                    </a:cubicBezTo>
                    <a:cubicBezTo>
                      <a:pt x="22186" y="9008"/>
                      <a:pt x="21742" y="6174"/>
                      <a:pt x="20812" y="4693"/>
                    </a:cubicBezTo>
                    <a:cubicBezTo>
                      <a:pt x="20325" y="3932"/>
                      <a:pt x="19754" y="3213"/>
                      <a:pt x="19077" y="2600"/>
                    </a:cubicBezTo>
                    <a:cubicBezTo>
                      <a:pt x="18654" y="2219"/>
                      <a:pt x="18210" y="1880"/>
                      <a:pt x="17724" y="1584"/>
                    </a:cubicBezTo>
                    <a:cubicBezTo>
                      <a:pt x="16878" y="1056"/>
                      <a:pt x="15968" y="654"/>
                      <a:pt x="15017" y="421"/>
                    </a:cubicBezTo>
                    <a:cubicBezTo>
                      <a:pt x="14572" y="294"/>
                      <a:pt x="14128" y="189"/>
                      <a:pt x="13663" y="125"/>
                    </a:cubicBezTo>
                    <a:cubicBezTo>
                      <a:pt x="13019" y="43"/>
                      <a:pt x="12370" y="0"/>
                      <a:pt x="11720" y="0"/>
                    </a:cubicBezTo>
                    <a:close/>
                  </a:path>
                </a:pathLst>
              </a:custGeom>
              <a:solidFill>
                <a:srgbClr val="F6E262"/>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1" name="Google Shape;3205;p63">
                <a:extLst>
                  <a:ext uri="{FF2B5EF4-FFF2-40B4-BE49-F238E27FC236}">
                    <a16:creationId xmlns:a16="http://schemas.microsoft.com/office/drawing/2014/main" id="{285F10CE-1CDA-4F5E-B803-E91BA1B2D1FB}"/>
                  </a:ext>
                </a:extLst>
              </p:cNvPr>
              <p:cNvSpPr/>
              <p:nvPr/>
            </p:nvSpPr>
            <p:spPr>
              <a:xfrm>
                <a:off x="3775127" y="2243022"/>
                <a:ext cx="77456" cy="118887"/>
              </a:xfrm>
              <a:custGeom>
                <a:avLst/>
                <a:gdLst/>
                <a:ahLst/>
                <a:cxnLst/>
                <a:rect l="l" t="t" r="r" b="b"/>
                <a:pathLst>
                  <a:path w="2729" h="4188" extrusionOk="0">
                    <a:moveTo>
                      <a:pt x="2729" y="0"/>
                    </a:moveTo>
                    <a:cubicBezTo>
                      <a:pt x="1460" y="1121"/>
                      <a:pt x="508" y="2580"/>
                      <a:pt x="0" y="4188"/>
                    </a:cubicBezTo>
                    <a:lnTo>
                      <a:pt x="2729" y="4188"/>
                    </a:lnTo>
                    <a:lnTo>
                      <a:pt x="2729" y="4124"/>
                    </a:lnTo>
                    <a:cubicBezTo>
                      <a:pt x="2602" y="2750"/>
                      <a:pt x="2602" y="1375"/>
                      <a:pt x="2729" y="0"/>
                    </a:cubicBezTo>
                    <a:close/>
                  </a:path>
                </a:pathLst>
              </a:custGeom>
              <a:solidFill>
                <a:srgbClr val="EDCA5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2" name="Google Shape;3206;p63">
                <a:extLst>
                  <a:ext uri="{FF2B5EF4-FFF2-40B4-BE49-F238E27FC236}">
                    <a16:creationId xmlns:a16="http://schemas.microsoft.com/office/drawing/2014/main" id="{921CC1EF-D239-4BEC-B561-7AAF85810C6B}"/>
                  </a:ext>
                </a:extLst>
              </p:cNvPr>
              <p:cNvSpPr/>
              <p:nvPr/>
            </p:nvSpPr>
            <p:spPr>
              <a:xfrm>
                <a:off x="4125697" y="2181795"/>
                <a:ext cx="72659" cy="38408"/>
              </a:xfrm>
              <a:custGeom>
                <a:avLst/>
                <a:gdLst/>
                <a:ahLst/>
                <a:cxnLst/>
                <a:rect l="l" t="t" r="r" b="b"/>
                <a:pathLst>
                  <a:path w="2560" h="1353" extrusionOk="0">
                    <a:moveTo>
                      <a:pt x="572" y="0"/>
                    </a:moveTo>
                    <a:lnTo>
                      <a:pt x="572" y="85"/>
                    </a:lnTo>
                    <a:cubicBezTo>
                      <a:pt x="572" y="85"/>
                      <a:pt x="1" y="1121"/>
                      <a:pt x="233" y="1311"/>
                    </a:cubicBezTo>
                    <a:cubicBezTo>
                      <a:pt x="264" y="1339"/>
                      <a:pt x="327" y="1352"/>
                      <a:pt x="413" y="1352"/>
                    </a:cubicBezTo>
                    <a:cubicBezTo>
                      <a:pt x="917" y="1352"/>
                      <a:pt x="2216" y="895"/>
                      <a:pt x="2560" y="190"/>
                    </a:cubicBezTo>
                    <a:lnTo>
                      <a:pt x="2560" y="148"/>
                    </a:lnTo>
                    <a:cubicBezTo>
                      <a:pt x="2453" y="152"/>
                      <a:pt x="2346" y="153"/>
                      <a:pt x="2239" y="153"/>
                    </a:cubicBezTo>
                    <a:cubicBezTo>
                      <a:pt x="1685" y="153"/>
                      <a:pt x="1121" y="106"/>
                      <a:pt x="572" y="0"/>
                    </a:cubicBezTo>
                    <a:close/>
                  </a:path>
                </a:pathLst>
              </a:custGeom>
              <a:solidFill>
                <a:srgbClr val="C67045"/>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3" name="Google Shape;3207;p63">
                <a:extLst>
                  <a:ext uri="{FF2B5EF4-FFF2-40B4-BE49-F238E27FC236}">
                    <a16:creationId xmlns:a16="http://schemas.microsoft.com/office/drawing/2014/main" id="{2F3943D7-F2E8-48EE-B42A-FEB057FA1044}"/>
                  </a:ext>
                </a:extLst>
              </p:cNvPr>
              <p:cNvSpPr/>
              <p:nvPr/>
            </p:nvSpPr>
            <p:spPr>
              <a:xfrm>
                <a:off x="4115479" y="2179978"/>
                <a:ext cx="100900" cy="52659"/>
              </a:xfrm>
              <a:custGeom>
                <a:avLst/>
                <a:gdLst/>
                <a:ahLst/>
                <a:cxnLst/>
                <a:rect l="l" t="t" r="r" b="b"/>
                <a:pathLst>
                  <a:path w="3555" h="1855" extrusionOk="0">
                    <a:moveTo>
                      <a:pt x="593" y="1"/>
                    </a:moveTo>
                    <a:cubicBezTo>
                      <a:pt x="593" y="1"/>
                      <a:pt x="1" y="1523"/>
                      <a:pt x="191" y="1671"/>
                    </a:cubicBezTo>
                    <a:cubicBezTo>
                      <a:pt x="334" y="1783"/>
                      <a:pt x="594" y="1855"/>
                      <a:pt x="915" y="1855"/>
                    </a:cubicBezTo>
                    <a:cubicBezTo>
                      <a:pt x="1689" y="1855"/>
                      <a:pt x="2822" y="1440"/>
                      <a:pt x="3554" y="170"/>
                    </a:cubicBezTo>
                    <a:lnTo>
                      <a:pt x="3554" y="149"/>
                    </a:lnTo>
                    <a:cubicBezTo>
                      <a:pt x="3343" y="170"/>
                      <a:pt x="3152" y="212"/>
                      <a:pt x="2941" y="212"/>
                    </a:cubicBezTo>
                    <a:lnTo>
                      <a:pt x="2941" y="254"/>
                    </a:lnTo>
                    <a:cubicBezTo>
                      <a:pt x="2598" y="959"/>
                      <a:pt x="1298" y="1416"/>
                      <a:pt x="794" y="1416"/>
                    </a:cubicBezTo>
                    <a:cubicBezTo>
                      <a:pt x="708" y="1416"/>
                      <a:pt x="645" y="1403"/>
                      <a:pt x="614" y="1375"/>
                    </a:cubicBezTo>
                    <a:cubicBezTo>
                      <a:pt x="382" y="1206"/>
                      <a:pt x="953" y="149"/>
                      <a:pt x="953" y="149"/>
                    </a:cubicBezTo>
                    <a:lnTo>
                      <a:pt x="953" y="64"/>
                    </a:lnTo>
                    <a:cubicBezTo>
                      <a:pt x="720" y="22"/>
                      <a:pt x="593" y="1"/>
                      <a:pt x="593" y="1"/>
                    </a:cubicBezTo>
                    <a:close/>
                  </a:path>
                </a:pathLst>
              </a:custGeom>
              <a:solidFill>
                <a:srgbClr val="C67045"/>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4" name="Google Shape;3208;p63">
                <a:extLst>
                  <a:ext uri="{FF2B5EF4-FFF2-40B4-BE49-F238E27FC236}">
                    <a16:creationId xmlns:a16="http://schemas.microsoft.com/office/drawing/2014/main" id="{51E5F697-E0F9-493A-926A-C073980F7D53}"/>
                  </a:ext>
                </a:extLst>
              </p:cNvPr>
              <p:cNvSpPr/>
              <p:nvPr/>
            </p:nvSpPr>
            <p:spPr>
              <a:xfrm>
                <a:off x="4105885" y="2133880"/>
                <a:ext cx="109869" cy="52261"/>
              </a:xfrm>
              <a:custGeom>
                <a:avLst/>
                <a:gdLst/>
                <a:ahLst/>
                <a:cxnLst/>
                <a:rect l="l" t="t" r="r" b="b"/>
                <a:pathLst>
                  <a:path w="3871" h="1841" extrusionOk="0">
                    <a:moveTo>
                      <a:pt x="1030" y="1"/>
                    </a:moveTo>
                    <a:cubicBezTo>
                      <a:pt x="712" y="1"/>
                      <a:pt x="509" y="60"/>
                      <a:pt x="489" y="60"/>
                    </a:cubicBezTo>
                    <a:cubicBezTo>
                      <a:pt x="488" y="60"/>
                      <a:pt x="487" y="60"/>
                      <a:pt x="487" y="60"/>
                    </a:cubicBezTo>
                    <a:lnTo>
                      <a:pt x="487" y="60"/>
                    </a:lnTo>
                    <a:cubicBezTo>
                      <a:pt x="1" y="123"/>
                      <a:pt x="910" y="1603"/>
                      <a:pt x="910" y="1603"/>
                    </a:cubicBezTo>
                    <a:cubicBezTo>
                      <a:pt x="910" y="1603"/>
                      <a:pt x="1058" y="1646"/>
                      <a:pt x="1291" y="1688"/>
                    </a:cubicBezTo>
                    <a:cubicBezTo>
                      <a:pt x="1862" y="1780"/>
                      <a:pt x="2433" y="1840"/>
                      <a:pt x="3004" y="1840"/>
                    </a:cubicBezTo>
                    <a:cubicBezTo>
                      <a:pt x="3088" y="1840"/>
                      <a:pt x="3173" y="1839"/>
                      <a:pt x="3258" y="1836"/>
                    </a:cubicBezTo>
                    <a:cubicBezTo>
                      <a:pt x="3469" y="1815"/>
                      <a:pt x="3681" y="1794"/>
                      <a:pt x="3871" y="1773"/>
                    </a:cubicBezTo>
                    <a:cubicBezTo>
                      <a:pt x="2823" y="250"/>
                      <a:pt x="1684" y="1"/>
                      <a:pt x="1030" y="1"/>
                    </a:cubicBezTo>
                    <a:close/>
                  </a:path>
                </a:pathLst>
              </a:custGeom>
              <a:solidFill>
                <a:srgbClr val="D78C4B"/>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5" name="Google Shape;3209;p63">
                <a:extLst>
                  <a:ext uri="{FF2B5EF4-FFF2-40B4-BE49-F238E27FC236}">
                    <a16:creationId xmlns:a16="http://schemas.microsoft.com/office/drawing/2014/main" id="{A6FB8FE6-3394-4F5C-9FAA-6D53054555DC}"/>
                  </a:ext>
                </a:extLst>
              </p:cNvPr>
              <p:cNvSpPr/>
              <p:nvPr/>
            </p:nvSpPr>
            <p:spPr>
              <a:xfrm>
                <a:off x="4128280" y="2168340"/>
                <a:ext cx="125309" cy="23675"/>
              </a:xfrm>
              <a:custGeom>
                <a:avLst/>
                <a:gdLst/>
                <a:ahLst/>
                <a:cxnLst/>
                <a:rect l="l" t="t" r="r" b="b"/>
                <a:pathLst>
                  <a:path w="4415" h="834" extrusionOk="0">
                    <a:moveTo>
                      <a:pt x="4295" y="0"/>
                    </a:moveTo>
                    <a:cubicBezTo>
                      <a:pt x="4279" y="0"/>
                      <a:pt x="4262" y="3"/>
                      <a:pt x="4245" y="9"/>
                    </a:cubicBezTo>
                    <a:cubicBezTo>
                      <a:pt x="3949" y="178"/>
                      <a:pt x="3632" y="284"/>
                      <a:pt x="3293" y="347"/>
                    </a:cubicBezTo>
                    <a:cubicBezTo>
                      <a:pt x="2955" y="389"/>
                      <a:pt x="2617" y="432"/>
                      <a:pt x="2278" y="432"/>
                    </a:cubicBezTo>
                    <a:cubicBezTo>
                      <a:pt x="1919" y="432"/>
                      <a:pt x="1580" y="432"/>
                      <a:pt x="1221" y="411"/>
                    </a:cubicBezTo>
                    <a:cubicBezTo>
                      <a:pt x="861" y="368"/>
                      <a:pt x="502" y="347"/>
                      <a:pt x="163" y="305"/>
                    </a:cubicBezTo>
                    <a:cubicBezTo>
                      <a:pt x="156" y="304"/>
                      <a:pt x="149" y="303"/>
                      <a:pt x="142" y="303"/>
                    </a:cubicBezTo>
                    <a:cubicBezTo>
                      <a:pt x="32" y="303"/>
                      <a:pt x="0" y="457"/>
                      <a:pt x="100" y="516"/>
                    </a:cubicBezTo>
                    <a:cubicBezTo>
                      <a:pt x="459" y="622"/>
                      <a:pt x="798" y="707"/>
                      <a:pt x="1157" y="749"/>
                    </a:cubicBezTo>
                    <a:cubicBezTo>
                      <a:pt x="1517" y="812"/>
                      <a:pt x="1898" y="834"/>
                      <a:pt x="2257" y="834"/>
                    </a:cubicBezTo>
                    <a:cubicBezTo>
                      <a:pt x="2617" y="834"/>
                      <a:pt x="2997" y="770"/>
                      <a:pt x="3357" y="686"/>
                    </a:cubicBezTo>
                    <a:cubicBezTo>
                      <a:pt x="3716" y="601"/>
                      <a:pt x="4055" y="432"/>
                      <a:pt x="4351" y="178"/>
                    </a:cubicBezTo>
                    <a:cubicBezTo>
                      <a:pt x="4393" y="157"/>
                      <a:pt x="4414" y="93"/>
                      <a:pt x="4393" y="51"/>
                    </a:cubicBezTo>
                    <a:cubicBezTo>
                      <a:pt x="4378" y="20"/>
                      <a:pt x="4340" y="0"/>
                      <a:pt x="4295" y="0"/>
                    </a:cubicBezTo>
                    <a:close/>
                  </a:path>
                </a:pathLst>
              </a:custGeom>
              <a:solidFill>
                <a:srgbClr val="9A5B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6" name="Google Shape;3210;p63">
                <a:extLst>
                  <a:ext uri="{FF2B5EF4-FFF2-40B4-BE49-F238E27FC236}">
                    <a16:creationId xmlns:a16="http://schemas.microsoft.com/office/drawing/2014/main" id="{63A42161-8CA8-42B8-ABC0-133B4A0D0DE7}"/>
                  </a:ext>
                </a:extLst>
              </p:cNvPr>
              <p:cNvSpPr/>
              <p:nvPr/>
            </p:nvSpPr>
            <p:spPr>
              <a:xfrm>
                <a:off x="4245761" y="2160165"/>
                <a:ext cx="15639" cy="18651"/>
              </a:xfrm>
              <a:custGeom>
                <a:avLst/>
                <a:gdLst/>
                <a:ahLst/>
                <a:cxnLst/>
                <a:rect l="l" t="t" r="r" b="b"/>
                <a:pathLst>
                  <a:path w="551" h="657" fill="none" extrusionOk="0">
                    <a:moveTo>
                      <a:pt x="148" y="1"/>
                    </a:moveTo>
                    <a:cubicBezTo>
                      <a:pt x="148" y="1"/>
                      <a:pt x="0" y="656"/>
                      <a:pt x="550" y="656"/>
                    </a:cubicBezTo>
                  </a:path>
                </a:pathLst>
              </a:custGeom>
              <a:noFill/>
              <a:ln w="10050" cap="rnd" cmpd="sng">
                <a:solidFill>
                  <a:srgbClr val="9A5B38"/>
                </a:solidFill>
                <a:prstDash val="solid"/>
                <a:round/>
                <a:headEnd type="none" w="sm" len="sm"/>
                <a:tailEnd type="none" w="sm" len="sm"/>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7" name="Google Shape;3211;p63">
                <a:extLst>
                  <a:ext uri="{FF2B5EF4-FFF2-40B4-BE49-F238E27FC236}">
                    <a16:creationId xmlns:a16="http://schemas.microsoft.com/office/drawing/2014/main" id="{6ECFDB71-F766-4A1E-B698-E7564D173E7C}"/>
                  </a:ext>
                </a:extLst>
              </p:cNvPr>
              <p:cNvSpPr/>
              <p:nvPr/>
            </p:nvSpPr>
            <p:spPr>
              <a:xfrm>
                <a:off x="4078863" y="1930243"/>
                <a:ext cx="147703" cy="82977"/>
              </a:xfrm>
              <a:custGeom>
                <a:avLst/>
                <a:gdLst/>
                <a:ahLst/>
                <a:cxnLst/>
                <a:rect l="l" t="t" r="r" b="b"/>
                <a:pathLst>
                  <a:path w="5204" h="2923" extrusionOk="0">
                    <a:moveTo>
                      <a:pt x="3859" y="1002"/>
                    </a:moveTo>
                    <a:cubicBezTo>
                      <a:pt x="3860" y="1002"/>
                      <a:pt x="3859" y="1006"/>
                      <a:pt x="3853" y="1012"/>
                    </a:cubicBezTo>
                    <a:lnTo>
                      <a:pt x="3853" y="1012"/>
                    </a:lnTo>
                    <a:cubicBezTo>
                      <a:pt x="3855" y="1005"/>
                      <a:pt x="3858" y="1002"/>
                      <a:pt x="3859" y="1002"/>
                    </a:cubicBezTo>
                    <a:close/>
                    <a:moveTo>
                      <a:pt x="1122" y="0"/>
                    </a:moveTo>
                    <a:cubicBezTo>
                      <a:pt x="868" y="127"/>
                      <a:pt x="657" y="297"/>
                      <a:pt x="445" y="487"/>
                    </a:cubicBezTo>
                    <a:cubicBezTo>
                      <a:pt x="234" y="677"/>
                      <a:pt x="64" y="952"/>
                      <a:pt x="22" y="1248"/>
                    </a:cubicBezTo>
                    <a:cubicBezTo>
                      <a:pt x="1" y="1417"/>
                      <a:pt x="22" y="1587"/>
                      <a:pt x="107" y="1735"/>
                    </a:cubicBezTo>
                    <a:cubicBezTo>
                      <a:pt x="170" y="1883"/>
                      <a:pt x="255" y="2010"/>
                      <a:pt x="360" y="2115"/>
                    </a:cubicBezTo>
                    <a:cubicBezTo>
                      <a:pt x="487" y="2242"/>
                      <a:pt x="614" y="2327"/>
                      <a:pt x="762" y="2369"/>
                    </a:cubicBezTo>
                    <a:cubicBezTo>
                      <a:pt x="855" y="2404"/>
                      <a:pt x="955" y="2420"/>
                      <a:pt x="1054" y="2420"/>
                    </a:cubicBezTo>
                    <a:cubicBezTo>
                      <a:pt x="1135" y="2420"/>
                      <a:pt x="1215" y="2409"/>
                      <a:pt x="1291" y="2390"/>
                    </a:cubicBezTo>
                    <a:cubicBezTo>
                      <a:pt x="1409" y="2357"/>
                      <a:pt x="1520" y="2306"/>
                      <a:pt x="1624" y="2241"/>
                    </a:cubicBezTo>
                    <a:lnTo>
                      <a:pt x="1624" y="2241"/>
                    </a:lnTo>
                    <a:cubicBezTo>
                      <a:pt x="1683" y="2326"/>
                      <a:pt x="1749" y="2404"/>
                      <a:pt x="1820" y="2475"/>
                    </a:cubicBezTo>
                    <a:cubicBezTo>
                      <a:pt x="2052" y="2686"/>
                      <a:pt x="2327" y="2813"/>
                      <a:pt x="2623" y="2877"/>
                    </a:cubicBezTo>
                    <a:cubicBezTo>
                      <a:pt x="2761" y="2906"/>
                      <a:pt x="2898" y="2922"/>
                      <a:pt x="3036" y="2922"/>
                    </a:cubicBezTo>
                    <a:cubicBezTo>
                      <a:pt x="3194" y="2922"/>
                      <a:pt x="3353" y="2901"/>
                      <a:pt x="3512" y="2856"/>
                    </a:cubicBezTo>
                    <a:cubicBezTo>
                      <a:pt x="3829" y="2771"/>
                      <a:pt x="4104" y="2560"/>
                      <a:pt x="4231" y="2263"/>
                    </a:cubicBezTo>
                    <a:cubicBezTo>
                      <a:pt x="4252" y="2223"/>
                      <a:pt x="4272" y="2182"/>
                      <a:pt x="4289" y="2141"/>
                    </a:cubicBezTo>
                    <a:lnTo>
                      <a:pt x="4289" y="2141"/>
                    </a:lnTo>
                    <a:cubicBezTo>
                      <a:pt x="4312" y="2147"/>
                      <a:pt x="4335" y="2153"/>
                      <a:pt x="4358" y="2158"/>
                    </a:cubicBezTo>
                    <a:cubicBezTo>
                      <a:pt x="4449" y="2177"/>
                      <a:pt x="4541" y="2187"/>
                      <a:pt x="4631" y="2187"/>
                    </a:cubicBezTo>
                    <a:cubicBezTo>
                      <a:pt x="4833" y="2187"/>
                      <a:pt x="5028" y="2140"/>
                      <a:pt x="5204" y="2052"/>
                    </a:cubicBezTo>
                    <a:lnTo>
                      <a:pt x="5098" y="1798"/>
                    </a:lnTo>
                    <a:cubicBezTo>
                      <a:pt x="4975" y="1835"/>
                      <a:pt x="4845" y="1858"/>
                      <a:pt x="4716" y="1858"/>
                    </a:cubicBezTo>
                    <a:cubicBezTo>
                      <a:pt x="4623" y="1858"/>
                      <a:pt x="4531" y="1846"/>
                      <a:pt x="4442" y="1819"/>
                    </a:cubicBezTo>
                    <a:cubicBezTo>
                      <a:pt x="4421" y="1813"/>
                      <a:pt x="4401" y="1806"/>
                      <a:pt x="4380" y="1799"/>
                    </a:cubicBezTo>
                    <a:lnTo>
                      <a:pt x="4380" y="1799"/>
                    </a:lnTo>
                    <a:cubicBezTo>
                      <a:pt x="4400" y="1657"/>
                      <a:pt x="4399" y="1514"/>
                      <a:pt x="4379" y="1375"/>
                    </a:cubicBezTo>
                    <a:cubicBezTo>
                      <a:pt x="4358" y="1206"/>
                      <a:pt x="4315" y="1058"/>
                      <a:pt x="4252" y="931"/>
                    </a:cubicBezTo>
                    <a:cubicBezTo>
                      <a:pt x="4210" y="846"/>
                      <a:pt x="4146" y="762"/>
                      <a:pt x="4083" y="698"/>
                    </a:cubicBezTo>
                    <a:cubicBezTo>
                      <a:pt x="4019" y="656"/>
                      <a:pt x="3956" y="614"/>
                      <a:pt x="3892" y="593"/>
                    </a:cubicBezTo>
                    <a:cubicBezTo>
                      <a:pt x="3808" y="593"/>
                      <a:pt x="3723" y="614"/>
                      <a:pt x="3639" y="656"/>
                    </a:cubicBezTo>
                    <a:cubicBezTo>
                      <a:pt x="3533" y="720"/>
                      <a:pt x="3469" y="825"/>
                      <a:pt x="3448" y="952"/>
                    </a:cubicBezTo>
                    <a:cubicBezTo>
                      <a:pt x="3427" y="1037"/>
                      <a:pt x="3427" y="1143"/>
                      <a:pt x="3448" y="1227"/>
                    </a:cubicBezTo>
                    <a:cubicBezTo>
                      <a:pt x="3469" y="1375"/>
                      <a:pt x="3533" y="1523"/>
                      <a:pt x="3617" y="1650"/>
                    </a:cubicBezTo>
                    <a:cubicBezTo>
                      <a:pt x="3680" y="1744"/>
                      <a:pt x="3757" y="1829"/>
                      <a:pt x="3844" y="1903"/>
                    </a:cubicBezTo>
                    <a:lnTo>
                      <a:pt x="3844" y="1903"/>
                    </a:lnTo>
                    <a:cubicBezTo>
                      <a:pt x="3829" y="1946"/>
                      <a:pt x="3810" y="1989"/>
                      <a:pt x="3787" y="2031"/>
                    </a:cubicBezTo>
                    <a:cubicBezTo>
                      <a:pt x="3702" y="2200"/>
                      <a:pt x="3554" y="2327"/>
                      <a:pt x="3364" y="2369"/>
                    </a:cubicBezTo>
                    <a:cubicBezTo>
                      <a:pt x="3258" y="2401"/>
                      <a:pt x="3152" y="2417"/>
                      <a:pt x="3046" y="2417"/>
                    </a:cubicBezTo>
                    <a:cubicBezTo>
                      <a:pt x="2941" y="2417"/>
                      <a:pt x="2835" y="2401"/>
                      <a:pt x="2729" y="2369"/>
                    </a:cubicBezTo>
                    <a:cubicBezTo>
                      <a:pt x="2518" y="2327"/>
                      <a:pt x="2327" y="2242"/>
                      <a:pt x="2179" y="2094"/>
                    </a:cubicBezTo>
                    <a:cubicBezTo>
                      <a:pt x="2115" y="2030"/>
                      <a:pt x="2058" y="1961"/>
                      <a:pt x="2012" y="1887"/>
                    </a:cubicBezTo>
                    <a:lnTo>
                      <a:pt x="2012" y="1887"/>
                    </a:lnTo>
                    <a:cubicBezTo>
                      <a:pt x="2018" y="1879"/>
                      <a:pt x="2025" y="1870"/>
                      <a:pt x="2031" y="1862"/>
                    </a:cubicBezTo>
                    <a:cubicBezTo>
                      <a:pt x="2116" y="1735"/>
                      <a:pt x="2200" y="1608"/>
                      <a:pt x="2243" y="1460"/>
                    </a:cubicBezTo>
                    <a:cubicBezTo>
                      <a:pt x="2285" y="1354"/>
                      <a:pt x="2285" y="1269"/>
                      <a:pt x="2285" y="1164"/>
                    </a:cubicBezTo>
                    <a:cubicBezTo>
                      <a:pt x="2285" y="1100"/>
                      <a:pt x="2264" y="1016"/>
                      <a:pt x="2200" y="952"/>
                    </a:cubicBezTo>
                    <a:cubicBezTo>
                      <a:pt x="2179" y="910"/>
                      <a:pt x="2137" y="889"/>
                      <a:pt x="2095" y="846"/>
                    </a:cubicBezTo>
                    <a:cubicBezTo>
                      <a:pt x="2074" y="825"/>
                      <a:pt x="2031" y="804"/>
                      <a:pt x="1989" y="804"/>
                    </a:cubicBezTo>
                    <a:cubicBezTo>
                      <a:pt x="1947" y="794"/>
                      <a:pt x="1910" y="788"/>
                      <a:pt x="1875" y="788"/>
                    </a:cubicBezTo>
                    <a:cubicBezTo>
                      <a:pt x="1841" y="788"/>
                      <a:pt x="1809" y="794"/>
                      <a:pt x="1777" y="804"/>
                    </a:cubicBezTo>
                    <a:cubicBezTo>
                      <a:pt x="1714" y="825"/>
                      <a:pt x="1651" y="846"/>
                      <a:pt x="1587" y="889"/>
                    </a:cubicBezTo>
                    <a:cubicBezTo>
                      <a:pt x="1545" y="931"/>
                      <a:pt x="1502" y="973"/>
                      <a:pt x="1460" y="1016"/>
                    </a:cubicBezTo>
                    <a:cubicBezTo>
                      <a:pt x="1439" y="1058"/>
                      <a:pt x="1418" y="1121"/>
                      <a:pt x="1397" y="1164"/>
                    </a:cubicBezTo>
                    <a:cubicBezTo>
                      <a:pt x="1354" y="1333"/>
                      <a:pt x="1333" y="1502"/>
                      <a:pt x="1376" y="1671"/>
                    </a:cubicBezTo>
                    <a:cubicBezTo>
                      <a:pt x="1383" y="1708"/>
                      <a:pt x="1392" y="1744"/>
                      <a:pt x="1402" y="1779"/>
                    </a:cubicBezTo>
                    <a:lnTo>
                      <a:pt x="1402" y="1779"/>
                    </a:lnTo>
                    <a:cubicBezTo>
                      <a:pt x="1324" y="1843"/>
                      <a:pt x="1236" y="1894"/>
                      <a:pt x="1143" y="1925"/>
                    </a:cubicBezTo>
                    <a:cubicBezTo>
                      <a:pt x="1102" y="1935"/>
                      <a:pt x="1060" y="1941"/>
                      <a:pt x="1017" y="1941"/>
                    </a:cubicBezTo>
                    <a:cubicBezTo>
                      <a:pt x="885" y="1941"/>
                      <a:pt x="753" y="1889"/>
                      <a:pt x="657" y="1777"/>
                    </a:cubicBezTo>
                    <a:cubicBezTo>
                      <a:pt x="508" y="1671"/>
                      <a:pt x="403" y="1481"/>
                      <a:pt x="403" y="1291"/>
                    </a:cubicBezTo>
                    <a:cubicBezTo>
                      <a:pt x="424" y="1079"/>
                      <a:pt x="530" y="868"/>
                      <a:pt x="678" y="720"/>
                    </a:cubicBezTo>
                    <a:cubicBezTo>
                      <a:pt x="847" y="529"/>
                      <a:pt x="1037" y="381"/>
                      <a:pt x="1228" y="254"/>
                    </a:cubicBezTo>
                    <a:lnTo>
                      <a:pt x="1122" y="0"/>
                    </a:lnTo>
                    <a:close/>
                  </a:path>
                </a:pathLst>
              </a:custGeom>
              <a:solidFill>
                <a:srgbClr val="CE976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8" name="Google Shape;3212;p63">
                <a:extLst>
                  <a:ext uri="{FF2B5EF4-FFF2-40B4-BE49-F238E27FC236}">
                    <a16:creationId xmlns:a16="http://schemas.microsoft.com/office/drawing/2014/main" id="{D885F4CB-08B2-431E-AD52-D2BDE30ACEED}"/>
                  </a:ext>
                </a:extLst>
              </p:cNvPr>
              <p:cNvSpPr/>
              <p:nvPr/>
            </p:nvSpPr>
            <p:spPr>
              <a:xfrm>
                <a:off x="4035039" y="2082729"/>
                <a:ext cx="61874" cy="61856"/>
              </a:xfrm>
              <a:custGeom>
                <a:avLst/>
                <a:gdLst/>
                <a:ahLst/>
                <a:cxnLst/>
                <a:rect l="l" t="t" r="r" b="b"/>
                <a:pathLst>
                  <a:path w="2180" h="2179" extrusionOk="0">
                    <a:moveTo>
                      <a:pt x="1101" y="0"/>
                    </a:moveTo>
                    <a:cubicBezTo>
                      <a:pt x="509" y="0"/>
                      <a:pt x="1" y="487"/>
                      <a:pt x="1" y="1100"/>
                    </a:cubicBezTo>
                    <a:cubicBezTo>
                      <a:pt x="1" y="1692"/>
                      <a:pt x="509" y="2179"/>
                      <a:pt x="1101" y="2179"/>
                    </a:cubicBezTo>
                    <a:cubicBezTo>
                      <a:pt x="1693" y="2179"/>
                      <a:pt x="2179" y="1692"/>
                      <a:pt x="2179" y="1100"/>
                    </a:cubicBezTo>
                    <a:cubicBezTo>
                      <a:pt x="2179" y="487"/>
                      <a:pt x="1693" y="0"/>
                      <a:pt x="1101" y="0"/>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9" name="Google Shape;3213;p63">
                <a:extLst>
                  <a:ext uri="{FF2B5EF4-FFF2-40B4-BE49-F238E27FC236}">
                    <a16:creationId xmlns:a16="http://schemas.microsoft.com/office/drawing/2014/main" id="{AD3DC567-4459-43D6-8D25-3C79AD6F7F8D}"/>
                  </a:ext>
                </a:extLst>
              </p:cNvPr>
              <p:cNvSpPr/>
              <p:nvPr/>
            </p:nvSpPr>
            <p:spPr>
              <a:xfrm>
                <a:off x="4066261" y="2094736"/>
                <a:ext cx="18647" cy="18651"/>
              </a:xfrm>
              <a:custGeom>
                <a:avLst/>
                <a:gdLst/>
                <a:ahLst/>
                <a:cxnLst/>
                <a:rect l="l" t="t" r="r" b="b"/>
                <a:pathLst>
                  <a:path w="657" h="657" extrusionOk="0">
                    <a:moveTo>
                      <a:pt x="318" y="0"/>
                    </a:moveTo>
                    <a:cubicBezTo>
                      <a:pt x="149" y="0"/>
                      <a:pt x="1" y="148"/>
                      <a:pt x="1" y="339"/>
                    </a:cubicBezTo>
                    <a:cubicBezTo>
                      <a:pt x="1" y="529"/>
                      <a:pt x="149" y="656"/>
                      <a:pt x="318" y="656"/>
                    </a:cubicBezTo>
                    <a:cubicBezTo>
                      <a:pt x="508" y="656"/>
                      <a:pt x="656" y="529"/>
                      <a:pt x="656" y="339"/>
                    </a:cubicBezTo>
                    <a:cubicBezTo>
                      <a:pt x="656" y="148"/>
                      <a:pt x="508" y="0"/>
                      <a:pt x="318"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0" name="Google Shape;3214;p63">
                <a:extLst>
                  <a:ext uri="{FF2B5EF4-FFF2-40B4-BE49-F238E27FC236}">
                    <a16:creationId xmlns:a16="http://schemas.microsoft.com/office/drawing/2014/main" id="{8BBE0CC8-FD54-4829-80E5-CC98996A1EE8}"/>
                  </a:ext>
                </a:extLst>
              </p:cNvPr>
              <p:cNvSpPr/>
              <p:nvPr/>
            </p:nvSpPr>
            <p:spPr>
              <a:xfrm>
                <a:off x="4243348" y="2082729"/>
                <a:ext cx="61874" cy="61856"/>
              </a:xfrm>
              <a:custGeom>
                <a:avLst/>
                <a:gdLst/>
                <a:ahLst/>
                <a:cxnLst/>
                <a:rect l="l" t="t" r="r" b="b"/>
                <a:pathLst>
                  <a:path w="2180" h="2179" extrusionOk="0">
                    <a:moveTo>
                      <a:pt x="1101" y="0"/>
                    </a:moveTo>
                    <a:cubicBezTo>
                      <a:pt x="508" y="0"/>
                      <a:pt x="1" y="487"/>
                      <a:pt x="1" y="1100"/>
                    </a:cubicBezTo>
                    <a:cubicBezTo>
                      <a:pt x="1" y="1692"/>
                      <a:pt x="508" y="2179"/>
                      <a:pt x="1101" y="2179"/>
                    </a:cubicBezTo>
                    <a:cubicBezTo>
                      <a:pt x="1693" y="2179"/>
                      <a:pt x="2179" y="1692"/>
                      <a:pt x="2179" y="1100"/>
                    </a:cubicBezTo>
                    <a:cubicBezTo>
                      <a:pt x="2179" y="487"/>
                      <a:pt x="1693" y="0"/>
                      <a:pt x="1101" y="0"/>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1" name="Google Shape;3215;p63">
                <a:extLst>
                  <a:ext uri="{FF2B5EF4-FFF2-40B4-BE49-F238E27FC236}">
                    <a16:creationId xmlns:a16="http://schemas.microsoft.com/office/drawing/2014/main" id="{D5D497B9-6A23-487E-96B2-B2F2289E976A}"/>
                  </a:ext>
                </a:extLst>
              </p:cNvPr>
              <p:cNvSpPr/>
              <p:nvPr/>
            </p:nvSpPr>
            <p:spPr>
              <a:xfrm>
                <a:off x="4278771" y="2094736"/>
                <a:ext cx="18647" cy="18651"/>
              </a:xfrm>
              <a:custGeom>
                <a:avLst/>
                <a:gdLst/>
                <a:ahLst/>
                <a:cxnLst/>
                <a:rect l="l" t="t" r="r" b="b"/>
                <a:pathLst>
                  <a:path w="657" h="657" extrusionOk="0">
                    <a:moveTo>
                      <a:pt x="339" y="0"/>
                    </a:moveTo>
                    <a:cubicBezTo>
                      <a:pt x="149" y="0"/>
                      <a:pt x="1" y="148"/>
                      <a:pt x="1" y="339"/>
                    </a:cubicBezTo>
                    <a:cubicBezTo>
                      <a:pt x="1" y="529"/>
                      <a:pt x="149" y="656"/>
                      <a:pt x="339" y="656"/>
                    </a:cubicBezTo>
                    <a:cubicBezTo>
                      <a:pt x="508" y="656"/>
                      <a:pt x="656" y="529"/>
                      <a:pt x="656" y="339"/>
                    </a:cubicBezTo>
                    <a:cubicBezTo>
                      <a:pt x="656" y="148"/>
                      <a:pt x="508" y="0"/>
                      <a:pt x="339"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82" name="Google Shape;3216;p63">
              <a:extLst>
                <a:ext uri="{FF2B5EF4-FFF2-40B4-BE49-F238E27FC236}">
                  <a16:creationId xmlns:a16="http://schemas.microsoft.com/office/drawing/2014/main" id="{F1769C23-526F-44AF-B61F-3920068DA4D6}"/>
                </a:ext>
              </a:extLst>
            </p:cNvPr>
            <p:cNvSpPr/>
            <p:nvPr/>
          </p:nvSpPr>
          <p:spPr>
            <a:xfrm>
              <a:off x="3766130" y="1912885"/>
              <a:ext cx="789374" cy="449630"/>
            </a:xfrm>
            <a:custGeom>
              <a:avLst/>
              <a:gdLst/>
              <a:ahLst/>
              <a:cxnLst/>
              <a:rect l="l" t="t" r="r" b="b"/>
              <a:pathLst>
                <a:path w="27812" h="15839" extrusionOk="0">
                  <a:moveTo>
                    <a:pt x="14327" y="0"/>
                  </a:moveTo>
                  <a:cubicBezTo>
                    <a:pt x="13138" y="0"/>
                    <a:pt x="11955" y="142"/>
                    <a:pt x="10808" y="442"/>
                  </a:cubicBezTo>
                  <a:cubicBezTo>
                    <a:pt x="10364" y="548"/>
                    <a:pt x="9898" y="717"/>
                    <a:pt x="9475" y="886"/>
                  </a:cubicBezTo>
                  <a:cubicBezTo>
                    <a:pt x="7974" y="1500"/>
                    <a:pt x="6662" y="2473"/>
                    <a:pt x="5626" y="3742"/>
                  </a:cubicBezTo>
                  <a:cubicBezTo>
                    <a:pt x="3680" y="6110"/>
                    <a:pt x="2982" y="9198"/>
                    <a:pt x="2750" y="11651"/>
                  </a:cubicBezTo>
                  <a:cubicBezTo>
                    <a:pt x="1460" y="12751"/>
                    <a:pt x="508" y="14210"/>
                    <a:pt x="0" y="15839"/>
                  </a:cubicBezTo>
                  <a:lnTo>
                    <a:pt x="27812" y="15839"/>
                  </a:lnTo>
                  <a:cubicBezTo>
                    <a:pt x="27389" y="13788"/>
                    <a:pt x="25020" y="11419"/>
                    <a:pt x="25020" y="11419"/>
                  </a:cubicBezTo>
                  <a:cubicBezTo>
                    <a:pt x="24788" y="8987"/>
                    <a:pt x="24322" y="6174"/>
                    <a:pt x="23413" y="4693"/>
                  </a:cubicBezTo>
                  <a:cubicBezTo>
                    <a:pt x="22926" y="3932"/>
                    <a:pt x="22334" y="3213"/>
                    <a:pt x="21679" y="2600"/>
                  </a:cubicBezTo>
                  <a:cubicBezTo>
                    <a:pt x="21256" y="2219"/>
                    <a:pt x="20811" y="1880"/>
                    <a:pt x="20325" y="1584"/>
                  </a:cubicBezTo>
                  <a:cubicBezTo>
                    <a:pt x="19500" y="1056"/>
                    <a:pt x="18591" y="654"/>
                    <a:pt x="17639" y="400"/>
                  </a:cubicBezTo>
                  <a:cubicBezTo>
                    <a:pt x="17195" y="294"/>
                    <a:pt x="16730" y="189"/>
                    <a:pt x="16285" y="125"/>
                  </a:cubicBezTo>
                  <a:cubicBezTo>
                    <a:pt x="15634" y="43"/>
                    <a:pt x="14980" y="0"/>
                    <a:pt x="14327" y="0"/>
                  </a:cubicBezTo>
                  <a:close/>
                </a:path>
              </a:pathLst>
            </a:custGeom>
            <a:solidFill>
              <a:srgbClr val="EDE6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3" name="Google Shape;3217;p63">
              <a:extLst>
                <a:ext uri="{FF2B5EF4-FFF2-40B4-BE49-F238E27FC236}">
                  <a16:creationId xmlns:a16="http://schemas.microsoft.com/office/drawing/2014/main" id="{033B3224-E9CA-4EF3-97B0-C35F3E8B343C}"/>
                </a:ext>
              </a:extLst>
            </p:cNvPr>
            <p:cNvSpPr/>
            <p:nvPr/>
          </p:nvSpPr>
          <p:spPr>
            <a:xfrm>
              <a:off x="3736099" y="1890574"/>
              <a:ext cx="847019" cy="494170"/>
            </a:xfrm>
            <a:custGeom>
              <a:avLst/>
              <a:gdLst/>
              <a:ahLst/>
              <a:cxnLst/>
              <a:rect l="l" t="t" r="r" b="b"/>
              <a:pathLst>
                <a:path w="29843" h="17408" extrusionOk="0">
                  <a:moveTo>
                    <a:pt x="15410" y="1573"/>
                  </a:moveTo>
                  <a:cubicBezTo>
                    <a:pt x="16011" y="1573"/>
                    <a:pt x="16614" y="1613"/>
                    <a:pt x="17217" y="1694"/>
                  </a:cubicBezTo>
                  <a:cubicBezTo>
                    <a:pt x="17640" y="1757"/>
                    <a:pt x="18063" y="1842"/>
                    <a:pt x="18486" y="1969"/>
                  </a:cubicBezTo>
                  <a:cubicBezTo>
                    <a:pt x="19353" y="2201"/>
                    <a:pt x="20178" y="2561"/>
                    <a:pt x="20960" y="3026"/>
                  </a:cubicBezTo>
                  <a:cubicBezTo>
                    <a:pt x="21383" y="3301"/>
                    <a:pt x="21806" y="3618"/>
                    <a:pt x="22187" y="3978"/>
                  </a:cubicBezTo>
                  <a:cubicBezTo>
                    <a:pt x="22800" y="4549"/>
                    <a:pt x="23350" y="5183"/>
                    <a:pt x="23773" y="5902"/>
                  </a:cubicBezTo>
                  <a:cubicBezTo>
                    <a:pt x="24471" y="7002"/>
                    <a:pt x="24978" y="9202"/>
                    <a:pt x="25275" y="12289"/>
                  </a:cubicBezTo>
                  <a:lnTo>
                    <a:pt x="25296" y="12564"/>
                  </a:lnTo>
                  <a:lnTo>
                    <a:pt x="25507" y="12776"/>
                  </a:lnTo>
                  <a:cubicBezTo>
                    <a:pt x="26395" y="13664"/>
                    <a:pt x="27157" y="14700"/>
                    <a:pt x="27749" y="15821"/>
                  </a:cubicBezTo>
                  <a:lnTo>
                    <a:pt x="2200" y="15821"/>
                  </a:lnTo>
                  <a:cubicBezTo>
                    <a:pt x="2687" y="14764"/>
                    <a:pt x="3406" y="13812"/>
                    <a:pt x="4273" y="13030"/>
                  </a:cubicBezTo>
                  <a:lnTo>
                    <a:pt x="4548" y="12818"/>
                  </a:lnTo>
                  <a:lnTo>
                    <a:pt x="4569" y="12501"/>
                  </a:lnTo>
                  <a:cubicBezTo>
                    <a:pt x="4781" y="10344"/>
                    <a:pt x="5415" y="7298"/>
                    <a:pt x="7297" y="5014"/>
                  </a:cubicBezTo>
                  <a:lnTo>
                    <a:pt x="7361" y="4929"/>
                  </a:lnTo>
                  <a:cubicBezTo>
                    <a:pt x="7699" y="4528"/>
                    <a:pt x="8059" y="4168"/>
                    <a:pt x="8440" y="3851"/>
                  </a:cubicBezTo>
                  <a:cubicBezTo>
                    <a:pt x="9159" y="3237"/>
                    <a:pt x="9962" y="2751"/>
                    <a:pt x="10829" y="2413"/>
                  </a:cubicBezTo>
                  <a:cubicBezTo>
                    <a:pt x="11231" y="2243"/>
                    <a:pt x="11633" y="2095"/>
                    <a:pt x="12056" y="1990"/>
                  </a:cubicBezTo>
                  <a:cubicBezTo>
                    <a:pt x="13160" y="1714"/>
                    <a:pt x="14282" y="1573"/>
                    <a:pt x="15410" y="1573"/>
                  </a:cubicBezTo>
                  <a:close/>
                  <a:moveTo>
                    <a:pt x="15333" y="1"/>
                  </a:moveTo>
                  <a:cubicBezTo>
                    <a:pt x="14094" y="1"/>
                    <a:pt x="12857" y="156"/>
                    <a:pt x="11654" y="467"/>
                  </a:cubicBezTo>
                  <a:cubicBezTo>
                    <a:pt x="11168" y="594"/>
                    <a:pt x="10681" y="763"/>
                    <a:pt x="10216" y="953"/>
                  </a:cubicBezTo>
                  <a:cubicBezTo>
                    <a:pt x="9201" y="1355"/>
                    <a:pt x="8270" y="1926"/>
                    <a:pt x="7424" y="2645"/>
                  </a:cubicBezTo>
                  <a:cubicBezTo>
                    <a:pt x="6938" y="3047"/>
                    <a:pt x="6473" y="3512"/>
                    <a:pt x="6071" y="4020"/>
                  </a:cubicBezTo>
                  <a:lnTo>
                    <a:pt x="5902" y="4231"/>
                  </a:lnTo>
                  <a:cubicBezTo>
                    <a:pt x="3998" y="6685"/>
                    <a:pt x="3300" y="9751"/>
                    <a:pt x="3046" y="12036"/>
                  </a:cubicBezTo>
                  <a:cubicBezTo>
                    <a:pt x="1756" y="13220"/>
                    <a:pt x="805" y="14722"/>
                    <a:pt x="297" y="16392"/>
                  </a:cubicBezTo>
                  <a:lnTo>
                    <a:pt x="1" y="17408"/>
                  </a:lnTo>
                  <a:lnTo>
                    <a:pt x="29843" y="17408"/>
                  </a:lnTo>
                  <a:lnTo>
                    <a:pt x="29652" y="16456"/>
                  </a:lnTo>
                  <a:cubicBezTo>
                    <a:pt x="29272" y="14552"/>
                    <a:pt x="27453" y="12522"/>
                    <a:pt x="26818" y="11866"/>
                  </a:cubicBezTo>
                  <a:cubicBezTo>
                    <a:pt x="26501" y="8652"/>
                    <a:pt x="25930" y="6368"/>
                    <a:pt x="25126" y="5077"/>
                  </a:cubicBezTo>
                  <a:cubicBezTo>
                    <a:pt x="24619" y="4231"/>
                    <a:pt x="23984" y="3470"/>
                    <a:pt x="23265" y="2814"/>
                  </a:cubicBezTo>
                  <a:cubicBezTo>
                    <a:pt x="22800" y="2392"/>
                    <a:pt x="22314" y="2032"/>
                    <a:pt x="21806" y="1694"/>
                  </a:cubicBezTo>
                  <a:cubicBezTo>
                    <a:pt x="20897" y="1144"/>
                    <a:pt x="19924" y="700"/>
                    <a:pt x="18887" y="446"/>
                  </a:cubicBezTo>
                  <a:cubicBezTo>
                    <a:pt x="18422" y="298"/>
                    <a:pt x="17936" y="213"/>
                    <a:pt x="17428" y="150"/>
                  </a:cubicBezTo>
                  <a:cubicBezTo>
                    <a:pt x="16733" y="50"/>
                    <a:pt x="16033" y="1"/>
                    <a:pt x="15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4" name="Google Shape;3218;p63">
              <a:extLst>
                <a:ext uri="{FF2B5EF4-FFF2-40B4-BE49-F238E27FC236}">
                  <a16:creationId xmlns:a16="http://schemas.microsoft.com/office/drawing/2014/main" id="{25BE2D88-4660-4508-8DEC-C9C9F88ADF0F}"/>
                </a:ext>
              </a:extLst>
            </p:cNvPr>
            <p:cNvSpPr/>
            <p:nvPr/>
          </p:nvSpPr>
          <p:spPr>
            <a:xfrm>
              <a:off x="4475074" y="2236990"/>
              <a:ext cx="79868" cy="124905"/>
            </a:xfrm>
            <a:custGeom>
              <a:avLst/>
              <a:gdLst/>
              <a:ahLst/>
              <a:cxnLst/>
              <a:rect l="l" t="t" r="r" b="b"/>
              <a:pathLst>
                <a:path w="2814" h="4400" extrusionOk="0">
                  <a:moveTo>
                    <a:pt x="1" y="1"/>
                  </a:moveTo>
                  <a:cubicBezTo>
                    <a:pt x="212" y="2348"/>
                    <a:pt x="212" y="4336"/>
                    <a:pt x="212" y="4336"/>
                  </a:cubicBezTo>
                  <a:lnTo>
                    <a:pt x="212" y="4400"/>
                  </a:lnTo>
                  <a:lnTo>
                    <a:pt x="2814" y="4400"/>
                  </a:lnTo>
                  <a:cubicBezTo>
                    <a:pt x="2391" y="2370"/>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5" name="Google Shape;3219;p63">
              <a:extLst>
                <a:ext uri="{FF2B5EF4-FFF2-40B4-BE49-F238E27FC236}">
                  <a16:creationId xmlns:a16="http://schemas.microsoft.com/office/drawing/2014/main" id="{E1C0F80D-5468-4CB9-939F-9A25349ADF3E}"/>
                </a:ext>
              </a:extLst>
            </p:cNvPr>
            <p:cNvSpPr/>
            <p:nvPr/>
          </p:nvSpPr>
          <p:spPr>
            <a:xfrm>
              <a:off x="3838764" y="1912885"/>
              <a:ext cx="642324" cy="449033"/>
            </a:xfrm>
            <a:custGeom>
              <a:avLst/>
              <a:gdLst/>
              <a:ahLst/>
              <a:cxnLst/>
              <a:rect l="l" t="t" r="r" b="b"/>
              <a:pathLst>
                <a:path w="22631" h="15818" extrusionOk="0">
                  <a:moveTo>
                    <a:pt x="11720" y="0"/>
                  </a:moveTo>
                  <a:cubicBezTo>
                    <a:pt x="10534" y="0"/>
                    <a:pt x="9346" y="142"/>
                    <a:pt x="8185" y="442"/>
                  </a:cubicBezTo>
                  <a:cubicBezTo>
                    <a:pt x="7741" y="548"/>
                    <a:pt x="7297" y="717"/>
                    <a:pt x="6874" y="886"/>
                  </a:cubicBezTo>
                  <a:cubicBezTo>
                    <a:pt x="5943" y="1267"/>
                    <a:pt x="5055" y="1796"/>
                    <a:pt x="4294" y="2451"/>
                  </a:cubicBezTo>
                  <a:cubicBezTo>
                    <a:pt x="3829" y="2832"/>
                    <a:pt x="3427" y="3255"/>
                    <a:pt x="3046" y="3720"/>
                  </a:cubicBezTo>
                  <a:cubicBezTo>
                    <a:pt x="1100" y="6110"/>
                    <a:pt x="381" y="9198"/>
                    <a:pt x="149" y="11630"/>
                  </a:cubicBezTo>
                  <a:cubicBezTo>
                    <a:pt x="0" y="13005"/>
                    <a:pt x="0" y="14380"/>
                    <a:pt x="149" y="15754"/>
                  </a:cubicBezTo>
                  <a:lnTo>
                    <a:pt x="149" y="15818"/>
                  </a:lnTo>
                  <a:lnTo>
                    <a:pt x="22630" y="15818"/>
                  </a:lnTo>
                  <a:lnTo>
                    <a:pt x="22630" y="15754"/>
                  </a:lnTo>
                  <a:cubicBezTo>
                    <a:pt x="22630" y="15754"/>
                    <a:pt x="22630" y="13766"/>
                    <a:pt x="22419" y="11419"/>
                  </a:cubicBezTo>
                  <a:cubicBezTo>
                    <a:pt x="22186" y="9008"/>
                    <a:pt x="21742" y="6174"/>
                    <a:pt x="20812" y="4693"/>
                  </a:cubicBezTo>
                  <a:cubicBezTo>
                    <a:pt x="20325" y="3932"/>
                    <a:pt x="19754" y="3213"/>
                    <a:pt x="19077" y="2600"/>
                  </a:cubicBezTo>
                  <a:cubicBezTo>
                    <a:pt x="18654" y="2219"/>
                    <a:pt x="18210" y="1880"/>
                    <a:pt x="17724" y="1584"/>
                  </a:cubicBezTo>
                  <a:cubicBezTo>
                    <a:pt x="16878" y="1056"/>
                    <a:pt x="15968" y="654"/>
                    <a:pt x="15017" y="421"/>
                  </a:cubicBezTo>
                  <a:cubicBezTo>
                    <a:pt x="14572" y="294"/>
                    <a:pt x="14128" y="189"/>
                    <a:pt x="13663" y="125"/>
                  </a:cubicBezTo>
                  <a:cubicBezTo>
                    <a:pt x="13019" y="43"/>
                    <a:pt x="12370" y="0"/>
                    <a:pt x="117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6" name="Google Shape;3220;p63">
              <a:extLst>
                <a:ext uri="{FF2B5EF4-FFF2-40B4-BE49-F238E27FC236}">
                  <a16:creationId xmlns:a16="http://schemas.microsoft.com/office/drawing/2014/main" id="{A7B87DE8-3AF7-4AC8-91B4-503867E733BB}"/>
                </a:ext>
              </a:extLst>
            </p:cNvPr>
            <p:cNvSpPr/>
            <p:nvPr/>
          </p:nvSpPr>
          <p:spPr>
            <a:xfrm>
              <a:off x="3765534" y="2243008"/>
              <a:ext cx="77456" cy="118887"/>
            </a:xfrm>
            <a:custGeom>
              <a:avLst/>
              <a:gdLst/>
              <a:ahLst/>
              <a:cxnLst/>
              <a:rect l="l" t="t" r="r" b="b"/>
              <a:pathLst>
                <a:path w="2729" h="4188" extrusionOk="0">
                  <a:moveTo>
                    <a:pt x="2729" y="0"/>
                  </a:moveTo>
                  <a:cubicBezTo>
                    <a:pt x="1460" y="1121"/>
                    <a:pt x="508" y="2580"/>
                    <a:pt x="0" y="4188"/>
                  </a:cubicBezTo>
                  <a:lnTo>
                    <a:pt x="2729" y="4188"/>
                  </a:lnTo>
                  <a:lnTo>
                    <a:pt x="2729" y="4124"/>
                  </a:lnTo>
                  <a:cubicBezTo>
                    <a:pt x="2602" y="2750"/>
                    <a:pt x="2602" y="1375"/>
                    <a:pt x="27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7" name="Google Shape;3221;p63">
              <a:extLst>
                <a:ext uri="{FF2B5EF4-FFF2-40B4-BE49-F238E27FC236}">
                  <a16:creationId xmlns:a16="http://schemas.microsoft.com/office/drawing/2014/main" id="{9FEE49AE-A77F-4BCB-A87D-C7C96987530A}"/>
                </a:ext>
              </a:extLst>
            </p:cNvPr>
            <p:cNvSpPr/>
            <p:nvPr/>
          </p:nvSpPr>
          <p:spPr>
            <a:xfrm>
              <a:off x="4116103" y="2181780"/>
              <a:ext cx="72659" cy="38408"/>
            </a:xfrm>
            <a:custGeom>
              <a:avLst/>
              <a:gdLst/>
              <a:ahLst/>
              <a:cxnLst/>
              <a:rect l="l" t="t" r="r" b="b"/>
              <a:pathLst>
                <a:path w="2560" h="1353" extrusionOk="0">
                  <a:moveTo>
                    <a:pt x="572" y="0"/>
                  </a:moveTo>
                  <a:lnTo>
                    <a:pt x="572" y="85"/>
                  </a:lnTo>
                  <a:cubicBezTo>
                    <a:pt x="572" y="85"/>
                    <a:pt x="1" y="1121"/>
                    <a:pt x="233" y="1311"/>
                  </a:cubicBezTo>
                  <a:cubicBezTo>
                    <a:pt x="264" y="1339"/>
                    <a:pt x="327" y="1352"/>
                    <a:pt x="413" y="1352"/>
                  </a:cubicBezTo>
                  <a:cubicBezTo>
                    <a:pt x="917" y="1352"/>
                    <a:pt x="2216" y="895"/>
                    <a:pt x="2560" y="190"/>
                  </a:cubicBezTo>
                  <a:lnTo>
                    <a:pt x="2560" y="148"/>
                  </a:lnTo>
                  <a:cubicBezTo>
                    <a:pt x="2453" y="152"/>
                    <a:pt x="2346" y="153"/>
                    <a:pt x="2239" y="153"/>
                  </a:cubicBezTo>
                  <a:cubicBezTo>
                    <a:pt x="1685" y="153"/>
                    <a:pt x="1121" y="106"/>
                    <a:pt x="572" y="0"/>
                  </a:cubicBezTo>
                  <a:close/>
                </a:path>
              </a:pathLst>
            </a:custGeom>
            <a:solidFill>
              <a:srgbClr val="C67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8" name="Google Shape;3222;p63">
              <a:extLst>
                <a:ext uri="{FF2B5EF4-FFF2-40B4-BE49-F238E27FC236}">
                  <a16:creationId xmlns:a16="http://schemas.microsoft.com/office/drawing/2014/main" id="{EAE501DE-00E3-4554-8573-80CC9D8A369C}"/>
                </a:ext>
              </a:extLst>
            </p:cNvPr>
            <p:cNvSpPr/>
            <p:nvPr/>
          </p:nvSpPr>
          <p:spPr>
            <a:xfrm>
              <a:off x="4105885" y="2179964"/>
              <a:ext cx="100900" cy="52659"/>
            </a:xfrm>
            <a:custGeom>
              <a:avLst/>
              <a:gdLst/>
              <a:ahLst/>
              <a:cxnLst/>
              <a:rect l="l" t="t" r="r" b="b"/>
              <a:pathLst>
                <a:path w="3555" h="1855" extrusionOk="0">
                  <a:moveTo>
                    <a:pt x="593" y="1"/>
                  </a:moveTo>
                  <a:cubicBezTo>
                    <a:pt x="593" y="1"/>
                    <a:pt x="1" y="1523"/>
                    <a:pt x="191" y="1671"/>
                  </a:cubicBezTo>
                  <a:cubicBezTo>
                    <a:pt x="334" y="1783"/>
                    <a:pt x="594" y="1855"/>
                    <a:pt x="915" y="1855"/>
                  </a:cubicBezTo>
                  <a:cubicBezTo>
                    <a:pt x="1689" y="1855"/>
                    <a:pt x="2822" y="1440"/>
                    <a:pt x="3554" y="170"/>
                  </a:cubicBezTo>
                  <a:lnTo>
                    <a:pt x="3554" y="149"/>
                  </a:lnTo>
                  <a:cubicBezTo>
                    <a:pt x="3343" y="170"/>
                    <a:pt x="3152" y="212"/>
                    <a:pt x="2941" y="212"/>
                  </a:cubicBezTo>
                  <a:lnTo>
                    <a:pt x="2941" y="254"/>
                  </a:lnTo>
                  <a:cubicBezTo>
                    <a:pt x="2598" y="959"/>
                    <a:pt x="1298" y="1416"/>
                    <a:pt x="794" y="1416"/>
                  </a:cubicBezTo>
                  <a:cubicBezTo>
                    <a:pt x="708" y="1416"/>
                    <a:pt x="645" y="1403"/>
                    <a:pt x="614" y="1375"/>
                  </a:cubicBezTo>
                  <a:cubicBezTo>
                    <a:pt x="382" y="1206"/>
                    <a:pt x="953" y="149"/>
                    <a:pt x="953" y="149"/>
                  </a:cubicBezTo>
                  <a:lnTo>
                    <a:pt x="953" y="64"/>
                  </a:lnTo>
                  <a:cubicBezTo>
                    <a:pt x="720" y="22"/>
                    <a:pt x="593" y="1"/>
                    <a:pt x="5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9" name="Google Shape;3223;p63">
              <a:extLst>
                <a:ext uri="{FF2B5EF4-FFF2-40B4-BE49-F238E27FC236}">
                  <a16:creationId xmlns:a16="http://schemas.microsoft.com/office/drawing/2014/main" id="{7276BA53-58D6-45C5-8D9A-40D5E2EB743B}"/>
                </a:ext>
              </a:extLst>
            </p:cNvPr>
            <p:cNvSpPr/>
            <p:nvPr/>
          </p:nvSpPr>
          <p:spPr>
            <a:xfrm>
              <a:off x="4096291" y="2133866"/>
              <a:ext cx="109869" cy="52261"/>
            </a:xfrm>
            <a:custGeom>
              <a:avLst/>
              <a:gdLst/>
              <a:ahLst/>
              <a:cxnLst/>
              <a:rect l="l" t="t" r="r" b="b"/>
              <a:pathLst>
                <a:path w="3871" h="1841" extrusionOk="0">
                  <a:moveTo>
                    <a:pt x="1030" y="1"/>
                  </a:moveTo>
                  <a:cubicBezTo>
                    <a:pt x="712" y="1"/>
                    <a:pt x="509" y="60"/>
                    <a:pt x="489" y="60"/>
                  </a:cubicBezTo>
                  <a:cubicBezTo>
                    <a:pt x="488" y="60"/>
                    <a:pt x="487" y="60"/>
                    <a:pt x="487" y="60"/>
                  </a:cubicBezTo>
                  <a:lnTo>
                    <a:pt x="487" y="60"/>
                  </a:lnTo>
                  <a:cubicBezTo>
                    <a:pt x="1" y="123"/>
                    <a:pt x="910" y="1603"/>
                    <a:pt x="910" y="1603"/>
                  </a:cubicBezTo>
                  <a:cubicBezTo>
                    <a:pt x="910" y="1603"/>
                    <a:pt x="1058" y="1646"/>
                    <a:pt x="1291" y="1688"/>
                  </a:cubicBezTo>
                  <a:cubicBezTo>
                    <a:pt x="1862" y="1780"/>
                    <a:pt x="2433" y="1840"/>
                    <a:pt x="3004" y="1840"/>
                  </a:cubicBezTo>
                  <a:cubicBezTo>
                    <a:pt x="3088" y="1840"/>
                    <a:pt x="3173" y="1839"/>
                    <a:pt x="3258" y="1836"/>
                  </a:cubicBezTo>
                  <a:cubicBezTo>
                    <a:pt x="3469" y="1815"/>
                    <a:pt x="3681" y="1794"/>
                    <a:pt x="3871" y="1773"/>
                  </a:cubicBezTo>
                  <a:cubicBezTo>
                    <a:pt x="2823" y="250"/>
                    <a:pt x="1684" y="1"/>
                    <a:pt x="10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0" name="Google Shape;3224;p63">
              <a:extLst>
                <a:ext uri="{FF2B5EF4-FFF2-40B4-BE49-F238E27FC236}">
                  <a16:creationId xmlns:a16="http://schemas.microsoft.com/office/drawing/2014/main" id="{A8B5C1DE-FACB-49CB-BC8B-D50A2266C5E1}"/>
                </a:ext>
              </a:extLst>
            </p:cNvPr>
            <p:cNvSpPr/>
            <p:nvPr/>
          </p:nvSpPr>
          <p:spPr>
            <a:xfrm>
              <a:off x="4118686" y="2168326"/>
              <a:ext cx="125309" cy="23675"/>
            </a:xfrm>
            <a:custGeom>
              <a:avLst/>
              <a:gdLst/>
              <a:ahLst/>
              <a:cxnLst/>
              <a:rect l="l" t="t" r="r" b="b"/>
              <a:pathLst>
                <a:path w="4415" h="834" extrusionOk="0">
                  <a:moveTo>
                    <a:pt x="4295" y="0"/>
                  </a:moveTo>
                  <a:cubicBezTo>
                    <a:pt x="4279" y="0"/>
                    <a:pt x="4262" y="3"/>
                    <a:pt x="4245" y="9"/>
                  </a:cubicBezTo>
                  <a:cubicBezTo>
                    <a:pt x="3949" y="178"/>
                    <a:pt x="3632" y="284"/>
                    <a:pt x="3293" y="347"/>
                  </a:cubicBezTo>
                  <a:cubicBezTo>
                    <a:pt x="2955" y="389"/>
                    <a:pt x="2617" y="432"/>
                    <a:pt x="2278" y="432"/>
                  </a:cubicBezTo>
                  <a:cubicBezTo>
                    <a:pt x="1919" y="432"/>
                    <a:pt x="1580" y="432"/>
                    <a:pt x="1221" y="411"/>
                  </a:cubicBezTo>
                  <a:cubicBezTo>
                    <a:pt x="861" y="368"/>
                    <a:pt x="502" y="347"/>
                    <a:pt x="163" y="305"/>
                  </a:cubicBezTo>
                  <a:cubicBezTo>
                    <a:pt x="156" y="304"/>
                    <a:pt x="149" y="303"/>
                    <a:pt x="142" y="303"/>
                  </a:cubicBezTo>
                  <a:cubicBezTo>
                    <a:pt x="32" y="303"/>
                    <a:pt x="0" y="457"/>
                    <a:pt x="100" y="516"/>
                  </a:cubicBezTo>
                  <a:cubicBezTo>
                    <a:pt x="459" y="622"/>
                    <a:pt x="798" y="707"/>
                    <a:pt x="1157" y="749"/>
                  </a:cubicBezTo>
                  <a:cubicBezTo>
                    <a:pt x="1517" y="812"/>
                    <a:pt x="1898" y="834"/>
                    <a:pt x="2257" y="834"/>
                  </a:cubicBezTo>
                  <a:cubicBezTo>
                    <a:pt x="2617" y="834"/>
                    <a:pt x="2997" y="770"/>
                    <a:pt x="3357" y="686"/>
                  </a:cubicBezTo>
                  <a:cubicBezTo>
                    <a:pt x="3716" y="601"/>
                    <a:pt x="4055" y="432"/>
                    <a:pt x="4351" y="178"/>
                  </a:cubicBezTo>
                  <a:cubicBezTo>
                    <a:pt x="4393" y="157"/>
                    <a:pt x="4414" y="93"/>
                    <a:pt x="4393" y="51"/>
                  </a:cubicBezTo>
                  <a:cubicBezTo>
                    <a:pt x="4378" y="20"/>
                    <a:pt x="4340" y="0"/>
                    <a:pt x="42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1" name="Google Shape;3225;p63">
              <a:extLst>
                <a:ext uri="{FF2B5EF4-FFF2-40B4-BE49-F238E27FC236}">
                  <a16:creationId xmlns:a16="http://schemas.microsoft.com/office/drawing/2014/main" id="{30165C18-18C4-41DE-ACB3-EE4E518CFEA5}"/>
                </a:ext>
              </a:extLst>
            </p:cNvPr>
            <p:cNvSpPr/>
            <p:nvPr/>
          </p:nvSpPr>
          <p:spPr>
            <a:xfrm>
              <a:off x="4236167" y="2160151"/>
              <a:ext cx="15639" cy="18651"/>
            </a:xfrm>
            <a:custGeom>
              <a:avLst/>
              <a:gdLst/>
              <a:ahLst/>
              <a:cxnLst/>
              <a:rect l="l" t="t" r="r" b="b"/>
              <a:pathLst>
                <a:path w="551" h="657" fill="none" extrusionOk="0">
                  <a:moveTo>
                    <a:pt x="148" y="1"/>
                  </a:moveTo>
                  <a:cubicBezTo>
                    <a:pt x="148" y="1"/>
                    <a:pt x="0" y="656"/>
                    <a:pt x="550" y="656"/>
                  </a:cubicBezTo>
                </a:path>
              </a:pathLst>
            </a:custGeom>
            <a:solidFill>
              <a:schemeClr val="dk1"/>
            </a:solidFill>
            <a:ln w="10050" cap="rnd" cmpd="sng">
              <a:solidFill>
                <a:srgbClr val="9A5B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2" name="Google Shape;3226;p63">
              <a:extLst>
                <a:ext uri="{FF2B5EF4-FFF2-40B4-BE49-F238E27FC236}">
                  <a16:creationId xmlns:a16="http://schemas.microsoft.com/office/drawing/2014/main" id="{87B3AECE-A6D2-4A59-BE39-8682DD81E985}"/>
                </a:ext>
              </a:extLst>
            </p:cNvPr>
            <p:cNvSpPr/>
            <p:nvPr/>
          </p:nvSpPr>
          <p:spPr>
            <a:xfrm>
              <a:off x="4069270" y="1930229"/>
              <a:ext cx="147703" cy="82977"/>
            </a:xfrm>
            <a:custGeom>
              <a:avLst/>
              <a:gdLst/>
              <a:ahLst/>
              <a:cxnLst/>
              <a:rect l="l" t="t" r="r" b="b"/>
              <a:pathLst>
                <a:path w="5204" h="2923" extrusionOk="0">
                  <a:moveTo>
                    <a:pt x="3859" y="1002"/>
                  </a:moveTo>
                  <a:cubicBezTo>
                    <a:pt x="3860" y="1002"/>
                    <a:pt x="3859" y="1006"/>
                    <a:pt x="3853" y="1012"/>
                  </a:cubicBezTo>
                  <a:lnTo>
                    <a:pt x="3853" y="1012"/>
                  </a:lnTo>
                  <a:cubicBezTo>
                    <a:pt x="3855" y="1005"/>
                    <a:pt x="3858" y="1002"/>
                    <a:pt x="3859" y="1002"/>
                  </a:cubicBezTo>
                  <a:close/>
                  <a:moveTo>
                    <a:pt x="1122" y="0"/>
                  </a:moveTo>
                  <a:cubicBezTo>
                    <a:pt x="868" y="127"/>
                    <a:pt x="657" y="297"/>
                    <a:pt x="445" y="487"/>
                  </a:cubicBezTo>
                  <a:cubicBezTo>
                    <a:pt x="234" y="677"/>
                    <a:pt x="64" y="952"/>
                    <a:pt x="22" y="1248"/>
                  </a:cubicBezTo>
                  <a:cubicBezTo>
                    <a:pt x="1" y="1417"/>
                    <a:pt x="22" y="1587"/>
                    <a:pt x="107" y="1735"/>
                  </a:cubicBezTo>
                  <a:cubicBezTo>
                    <a:pt x="170" y="1883"/>
                    <a:pt x="255" y="2010"/>
                    <a:pt x="360" y="2115"/>
                  </a:cubicBezTo>
                  <a:cubicBezTo>
                    <a:pt x="487" y="2242"/>
                    <a:pt x="614" y="2327"/>
                    <a:pt x="762" y="2369"/>
                  </a:cubicBezTo>
                  <a:cubicBezTo>
                    <a:pt x="855" y="2404"/>
                    <a:pt x="955" y="2420"/>
                    <a:pt x="1054" y="2420"/>
                  </a:cubicBezTo>
                  <a:cubicBezTo>
                    <a:pt x="1135" y="2420"/>
                    <a:pt x="1215" y="2409"/>
                    <a:pt x="1291" y="2390"/>
                  </a:cubicBezTo>
                  <a:cubicBezTo>
                    <a:pt x="1409" y="2357"/>
                    <a:pt x="1520" y="2306"/>
                    <a:pt x="1624" y="2241"/>
                  </a:cubicBezTo>
                  <a:lnTo>
                    <a:pt x="1624" y="2241"/>
                  </a:lnTo>
                  <a:cubicBezTo>
                    <a:pt x="1683" y="2326"/>
                    <a:pt x="1749" y="2404"/>
                    <a:pt x="1820" y="2475"/>
                  </a:cubicBezTo>
                  <a:cubicBezTo>
                    <a:pt x="2052" y="2686"/>
                    <a:pt x="2327" y="2813"/>
                    <a:pt x="2623" y="2877"/>
                  </a:cubicBezTo>
                  <a:cubicBezTo>
                    <a:pt x="2761" y="2906"/>
                    <a:pt x="2898" y="2922"/>
                    <a:pt x="3036" y="2922"/>
                  </a:cubicBezTo>
                  <a:cubicBezTo>
                    <a:pt x="3194" y="2922"/>
                    <a:pt x="3353" y="2901"/>
                    <a:pt x="3512" y="2856"/>
                  </a:cubicBezTo>
                  <a:cubicBezTo>
                    <a:pt x="3829" y="2771"/>
                    <a:pt x="4104" y="2560"/>
                    <a:pt x="4231" y="2263"/>
                  </a:cubicBezTo>
                  <a:cubicBezTo>
                    <a:pt x="4252" y="2223"/>
                    <a:pt x="4272" y="2182"/>
                    <a:pt x="4289" y="2141"/>
                  </a:cubicBezTo>
                  <a:lnTo>
                    <a:pt x="4289" y="2141"/>
                  </a:lnTo>
                  <a:cubicBezTo>
                    <a:pt x="4312" y="2147"/>
                    <a:pt x="4335" y="2153"/>
                    <a:pt x="4358" y="2158"/>
                  </a:cubicBezTo>
                  <a:cubicBezTo>
                    <a:pt x="4449" y="2177"/>
                    <a:pt x="4541" y="2187"/>
                    <a:pt x="4631" y="2187"/>
                  </a:cubicBezTo>
                  <a:cubicBezTo>
                    <a:pt x="4833" y="2187"/>
                    <a:pt x="5028" y="2140"/>
                    <a:pt x="5204" y="2052"/>
                  </a:cubicBezTo>
                  <a:lnTo>
                    <a:pt x="5098" y="1798"/>
                  </a:lnTo>
                  <a:cubicBezTo>
                    <a:pt x="4975" y="1835"/>
                    <a:pt x="4845" y="1858"/>
                    <a:pt x="4716" y="1858"/>
                  </a:cubicBezTo>
                  <a:cubicBezTo>
                    <a:pt x="4623" y="1858"/>
                    <a:pt x="4531" y="1846"/>
                    <a:pt x="4442" y="1819"/>
                  </a:cubicBezTo>
                  <a:cubicBezTo>
                    <a:pt x="4421" y="1813"/>
                    <a:pt x="4401" y="1806"/>
                    <a:pt x="4380" y="1799"/>
                  </a:cubicBezTo>
                  <a:lnTo>
                    <a:pt x="4380" y="1799"/>
                  </a:lnTo>
                  <a:cubicBezTo>
                    <a:pt x="4400" y="1657"/>
                    <a:pt x="4399" y="1514"/>
                    <a:pt x="4379" y="1375"/>
                  </a:cubicBezTo>
                  <a:cubicBezTo>
                    <a:pt x="4358" y="1206"/>
                    <a:pt x="4315" y="1058"/>
                    <a:pt x="4252" y="931"/>
                  </a:cubicBezTo>
                  <a:cubicBezTo>
                    <a:pt x="4210" y="846"/>
                    <a:pt x="4146" y="762"/>
                    <a:pt x="4083" y="698"/>
                  </a:cubicBezTo>
                  <a:cubicBezTo>
                    <a:pt x="4019" y="656"/>
                    <a:pt x="3956" y="614"/>
                    <a:pt x="3892" y="593"/>
                  </a:cubicBezTo>
                  <a:cubicBezTo>
                    <a:pt x="3808" y="593"/>
                    <a:pt x="3723" y="614"/>
                    <a:pt x="3639" y="656"/>
                  </a:cubicBezTo>
                  <a:cubicBezTo>
                    <a:pt x="3533" y="720"/>
                    <a:pt x="3469" y="825"/>
                    <a:pt x="3448" y="952"/>
                  </a:cubicBezTo>
                  <a:cubicBezTo>
                    <a:pt x="3427" y="1037"/>
                    <a:pt x="3427" y="1143"/>
                    <a:pt x="3448" y="1227"/>
                  </a:cubicBezTo>
                  <a:cubicBezTo>
                    <a:pt x="3469" y="1375"/>
                    <a:pt x="3533" y="1523"/>
                    <a:pt x="3617" y="1650"/>
                  </a:cubicBezTo>
                  <a:cubicBezTo>
                    <a:pt x="3680" y="1744"/>
                    <a:pt x="3757" y="1829"/>
                    <a:pt x="3844" y="1903"/>
                  </a:cubicBezTo>
                  <a:lnTo>
                    <a:pt x="3844" y="1903"/>
                  </a:lnTo>
                  <a:cubicBezTo>
                    <a:pt x="3829" y="1946"/>
                    <a:pt x="3810" y="1989"/>
                    <a:pt x="3787" y="2031"/>
                  </a:cubicBezTo>
                  <a:cubicBezTo>
                    <a:pt x="3702" y="2200"/>
                    <a:pt x="3554" y="2327"/>
                    <a:pt x="3364" y="2369"/>
                  </a:cubicBezTo>
                  <a:cubicBezTo>
                    <a:pt x="3258" y="2401"/>
                    <a:pt x="3152" y="2417"/>
                    <a:pt x="3046" y="2417"/>
                  </a:cubicBezTo>
                  <a:cubicBezTo>
                    <a:pt x="2941" y="2417"/>
                    <a:pt x="2835" y="2401"/>
                    <a:pt x="2729" y="2369"/>
                  </a:cubicBezTo>
                  <a:cubicBezTo>
                    <a:pt x="2518" y="2327"/>
                    <a:pt x="2327" y="2242"/>
                    <a:pt x="2179" y="2094"/>
                  </a:cubicBezTo>
                  <a:cubicBezTo>
                    <a:pt x="2115" y="2030"/>
                    <a:pt x="2058" y="1961"/>
                    <a:pt x="2012" y="1887"/>
                  </a:cubicBezTo>
                  <a:lnTo>
                    <a:pt x="2012" y="1887"/>
                  </a:lnTo>
                  <a:cubicBezTo>
                    <a:pt x="2018" y="1879"/>
                    <a:pt x="2025" y="1870"/>
                    <a:pt x="2031" y="1862"/>
                  </a:cubicBezTo>
                  <a:cubicBezTo>
                    <a:pt x="2116" y="1735"/>
                    <a:pt x="2200" y="1608"/>
                    <a:pt x="2243" y="1460"/>
                  </a:cubicBezTo>
                  <a:cubicBezTo>
                    <a:pt x="2285" y="1354"/>
                    <a:pt x="2285" y="1269"/>
                    <a:pt x="2285" y="1164"/>
                  </a:cubicBezTo>
                  <a:cubicBezTo>
                    <a:pt x="2285" y="1100"/>
                    <a:pt x="2264" y="1016"/>
                    <a:pt x="2200" y="952"/>
                  </a:cubicBezTo>
                  <a:cubicBezTo>
                    <a:pt x="2179" y="910"/>
                    <a:pt x="2137" y="889"/>
                    <a:pt x="2095" y="846"/>
                  </a:cubicBezTo>
                  <a:cubicBezTo>
                    <a:pt x="2074" y="825"/>
                    <a:pt x="2031" y="804"/>
                    <a:pt x="1989" y="804"/>
                  </a:cubicBezTo>
                  <a:cubicBezTo>
                    <a:pt x="1947" y="794"/>
                    <a:pt x="1910" y="788"/>
                    <a:pt x="1875" y="788"/>
                  </a:cubicBezTo>
                  <a:cubicBezTo>
                    <a:pt x="1841" y="788"/>
                    <a:pt x="1809" y="794"/>
                    <a:pt x="1777" y="804"/>
                  </a:cubicBezTo>
                  <a:cubicBezTo>
                    <a:pt x="1714" y="825"/>
                    <a:pt x="1651" y="846"/>
                    <a:pt x="1587" y="889"/>
                  </a:cubicBezTo>
                  <a:cubicBezTo>
                    <a:pt x="1545" y="931"/>
                    <a:pt x="1502" y="973"/>
                    <a:pt x="1460" y="1016"/>
                  </a:cubicBezTo>
                  <a:cubicBezTo>
                    <a:pt x="1439" y="1058"/>
                    <a:pt x="1418" y="1121"/>
                    <a:pt x="1397" y="1164"/>
                  </a:cubicBezTo>
                  <a:cubicBezTo>
                    <a:pt x="1354" y="1333"/>
                    <a:pt x="1333" y="1502"/>
                    <a:pt x="1376" y="1671"/>
                  </a:cubicBezTo>
                  <a:cubicBezTo>
                    <a:pt x="1383" y="1708"/>
                    <a:pt x="1392" y="1744"/>
                    <a:pt x="1402" y="1779"/>
                  </a:cubicBezTo>
                  <a:lnTo>
                    <a:pt x="1402" y="1779"/>
                  </a:lnTo>
                  <a:cubicBezTo>
                    <a:pt x="1324" y="1843"/>
                    <a:pt x="1236" y="1894"/>
                    <a:pt x="1143" y="1925"/>
                  </a:cubicBezTo>
                  <a:cubicBezTo>
                    <a:pt x="1102" y="1935"/>
                    <a:pt x="1060" y="1941"/>
                    <a:pt x="1017" y="1941"/>
                  </a:cubicBezTo>
                  <a:cubicBezTo>
                    <a:pt x="885" y="1941"/>
                    <a:pt x="753" y="1889"/>
                    <a:pt x="657" y="1777"/>
                  </a:cubicBezTo>
                  <a:cubicBezTo>
                    <a:pt x="508" y="1671"/>
                    <a:pt x="403" y="1481"/>
                    <a:pt x="403" y="1291"/>
                  </a:cubicBezTo>
                  <a:cubicBezTo>
                    <a:pt x="424" y="1079"/>
                    <a:pt x="530" y="868"/>
                    <a:pt x="678" y="720"/>
                  </a:cubicBezTo>
                  <a:cubicBezTo>
                    <a:pt x="847" y="529"/>
                    <a:pt x="1037" y="381"/>
                    <a:pt x="1228" y="254"/>
                  </a:cubicBezTo>
                  <a:lnTo>
                    <a:pt x="11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3" name="Google Shape;3227;p63">
              <a:extLst>
                <a:ext uri="{FF2B5EF4-FFF2-40B4-BE49-F238E27FC236}">
                  <a16:creationId xmlns:a16="http://schemas.microsoft.com/office/drawing/2014/main" id="{F46074D6-442F-4A89-9970-00C224F6ECED}"/>
                </a:ext>
              </a:extLst>
            </p:cNvPr>
            <p:cNvSpPr/>
            <p:nvPr/>
          </p:nvSpPr>
          <p:spPr>
            <a:xfrm>
              <a:off x="4025445" y="2082715"/>
              <a:ext cx="61874" cy="61856"/>
            </a:xfrm>
            <a:custGeom>
              <a:avLst/>
              <a:gdLst/>
              <a:ahLst/>
              <a:cxnLst/>
              <a:rect l="l" t="t" r="r" b="b"/>
              <a:pathLst>
                <a:path w="2180" h="2179" extrusionOk="0">
                  <a:moveTo>
                    <a:pt x="1101" y="0"/>
                  </a:moveTo>
                  <a:cubicBezTo>
                    <a:pt x="509" y="0"/>
                    <a:pt x="1" y="487"/>
                    <a:pt x="1" y="1100"/>
                  </a:cubicBezTo>
                  <a:cubicBezTo>
                    <a:pt x="1" y="1692"/>
                    <a:pt x="509" y="2179"/>
                    <a:pt x="1101" y="2179"/>
                  </a:cubicBezTo>
                  <a:cubicBezTo>
                    <a:pt x="1693" y="2179"/>
                    <a:pt x="2179" y="1692"/>
                    <a:pt x="2179" y="1100"/>
                  </a:cubicBezTo>
                  <a:cubicBezTo>
                    <a:pt x="2179" y="487"/>
                    <a:pt x="1693" y="0"/>
                    <a:pt x="1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4" name="Google Shape;3228;p63">
              <a:extLst>
                <a:ext uri="{FF2B5EF4-FFF2-40B4-BE49-F238E27FC236}">
                  <a16:creationId xmlns:a16="http://schemas.microsoft.com/office/drawing/2014/main" id="{48921A85-E849-4F4B-91BA-BC2682072FA6}"/>
                </a:ext>
              </a:extLst>
            </p:cNvPr>
            <p:cNvSpPr/>
            <p:nvPr/>
          </p:nvSpPr>
          <p:spPr>
            <a:xfrm>
              <a:off x="4056667" y="2094722"/>
              <a:ext cx="18647" cy="18651"/>
            </a:xfrm>
            <a:custGeom>
              <a:avLst/>
              <a:gdLst/>
              <a:ahLst/>
              <a:cxnLst/>
              <a:rect l="l" t="t" r="r" b="b"/>
              <a:pathLst>
                <a:path w="657" h="657" extrusionOk="0">
                  <a:moveTo>
                    <a:pt x="318" y="0"/>
                  </a:moveTo>
                  <a:cubicBezTo>
                    <a:pt x="149" y="0"/>
                    <a:pt x="1" y="148"/>
                    <a:pt x="1" y="339"/>
                  </a:cubicBezTo>
                  <a:cubicBezTo>
                    <a:pt x="1" y="529"/>
                    <a:pt x="149" y="656"/>
                    <a:pt x="318" y="656"/>
                  </a:cubicBezTo>
                  <a:cubicBezTo>
                    <a:pt x="508" y="656"/>
                    <a:pt x="656" y="529"/>
                    <a:pt x="656" y="339"/>
                  </a:cubicBezTo>
                  <a:cubicBezTo>
                    <a:pt x="656" y="148"/>
                    <a:pt x="508" y="0"/>
                    <a:pt x="318" y="0"/>
                  </a:cubicBezTo>
                  <a:close/>
                </a:path>
              </a:pathLst>
            </a:custGeom>
            <a:solidFill>
              <a:srgbClr val="EDE6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5" name="Google Shape;3229;p63">
              <a:extLst>
                <a:ext uri="{FF2B5EF4-FFF2-40B4-BE49-F238E27FC236}">
                  <a16:creationId xmlns:a16="http://schemas.microsoft.com/office/drawing/2014/main" id="{80F8AAE3-EDD1-4A32-8BA9-55893075CBFC}"/>
                </a:ext>
              </a:extLst>
            </p:cNvPr>
            <p:cNvSpPr/>
            <p:nvPr/>
          </p:nvSpPr>
          <p:spPr>
            <a:xfrm>
              <a:off x="4233754" y="2082715"/>
              <a:ext cx="61874" cy="61856"/>
            </a:xfrm>
            <a:custGeom>
              <a:avLst/>
              <a:gdLst/>
              <a:ahLst/>
              <a:cxnLst/>
              <a:rect l="l" t="t" r="r" b="b"/>
              <a:pathLst>
                <a:path w="2180" h="2179" extrusionOk="0">
                  <a:moveTo>
                    <a:pt x="1101" y="0"/>
                  </a:moveTo>
                  <a:cubicBezTo>
                    <a:pt x="508" y="0"/>
                    <a:pt x="1" y="487"/>
                    <a:pt x="1" y="1100"/>
                  </a:cubicBezTo>
                  <a:cubicBezTo>
                    <a:pt x="1" y="1692"/>
                    <a:pt x="508" y="2179"/>
                    <a:pt x="1101" y="2179"/>
                  </a:cubicBezTo>
                  <a:cubicBezTo>
                    <a:pt x="1693" y="2179"/>
                    <a:pt x="2179" y="1692"/>
                    <a:pt x="2179" y="1100"/>
                  </a:cubicBezTo>
                  <a:cubicBezTo>
                    <a:pt x="2179" y="487"/>
                    <a:pt x="1693" y="0"/>
                    <a:pt x="1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6" name="Google Shape;3230;p63">
              <a:extLst>
                <a:ext uri="{FF2B5EF4-FFF2-40B4-BE49-F238E27FC236}">
                  <a16:creationId xmlns:a16="http://schemas.microsoft.com/office/drawing/2014/main" id="{D3C12F61-476B-4878-A8C4-3306DD08A863}"/>
                </a:ext>
              </a:extLst>
            </p:cNvPr>
            <p:cNvSpPr/>
            <p:nvPr/>
          </p:nvSpPr>
          <p:spPr>
            <a:xfrm>
              <a:off x="4269177" y="2094722"/>
              <a:ext cx="18647" cy="18651"/>
            </a:xfrm>
            <a:custGeom>
              <a:avLst/>
              <a:gdLst/>
              <a:ahLst/>
              <a:cxnLst/>
              <a:rect l="l" t="t" r="r" b="b"/>
              <a:pathLst>
                <a:path w="657" h="657" extrusionOk="0">
                  <a:moveTo>
                    <a:pt x="339" y="0"/>
                  </a:moveTo>
                  <a:cubicBezTo>
                    <a:pt x="149" y="0"/>
                    <a:pt x="1" y="148"/>
                    <a:pt x="1" y="339"/>
                  </a:cubicBezTo>
                  <a:cubicBezTo>
                    <a:pt x="1" y="529"/>
                    <a:pt x="149" y="656"/>
                    <a:pt x="339" y="656"/>
                  </a:cubicBezTo>
                  <a:cubicBezTo>
                    <a:pt x="508" y="656"/>
                    <a:pt x="656" y="529"/>
                    <a:pt x="656" y="339"/>
                  </a:cubicBezTo>
                  <a:cubicBezTo>
                    <a:pt x="656" y="148"/>
                    <a:pt x="508" y="0"/>
                    <a:pt x="339" y="0"/>
                  </a:cubicBezTo>
                  <a:close/>
                </a:path>
              </a:pathLst>
            </a:custGeom>
            <a:solidFill>
              <a:srgbClr val="EDE6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112" name="TextBox 111">
            <a:extLst>
              <a:ext uri="{FF2B5EF4-FFF2-40B4-BE49-F238E27FC236}">
                <a16:creationId xmlns:a16="http://schemas.microsoft.com/office/drawing/2014/main" id="{F9F1E9B8-38DB-48BE-84BD-B35F79B45A41}"/>
              </a:ext>
            </a:extLst>
          </p:cNvPr>
          <p:cNvSpPr txBox="1"/>
          <p:nvPr/>
        </p:nvSpPr>
        <p:spPr>
          <a:xfrm>
            <a:off x="2337010" y="2779075"/>
            <a:ext cx="5522749" cy="830997"/>
          </a:xfrm>
          <a:prstGeom prst="rect">
            <a:avLst/>
          </a:prstGeom>
          <a:noFill/>
        </p:spPr>
        <p:txBody>
          <a:bodyPr wrap="square">
            <a:spAutoFit/>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chemeClr val="accent5">
                    <a:lumMod val="50000"/>
                  </a:schemeClr>
                </a:solidFill>
                <a:effectLst/>
                <a:latin typeface="Times New Roman" panose="02020603050405020304" pitchFamily="18" charset="0"/>
                <a:cs typeface="Times New Roman" panose="02020603050405020304" pitchFamily="18" charset="0"/>
              </a:rPr>
              <a:t>Ngăn</a:t>
            </a:r>
            <a:r>
              <a:rPr kumimoji="0" lang="en-US" sz="2400" b="1" i="0" u="none" strike="noStrike" cap="none" normalizeH="0" baseline="0" dirty="0">
                <a:ln>
                  <a:noFill/>
                </a:ln>
                <a:solidFill>
                  <a:schemeClr val="accent5">
                    <a:lumMod val="50000"/>
                  </a:schemeClr>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chemeClr val="accent5">
                    <a:lumMod val="50000"/>
                  </a:schemeClr>
                </a:solidFill>
                <a:effectLst/>
                <a:latin typeface="Times New Roman" panose="02020603050405020304" pitchFamily="18" charset="0"/>
                <a:cs typeface="Times New Roman" panose="02020603050405020304" pitchFamily="18" charset="0"/>
              </a:rPr>
              <a:t>cách</a:t>
            </a:r>
            <a:r>
              <a:rPr kumimoji="0" lang="en-US" sz="2400" b="1" i="0" u="none" strike="noStrike" cap="none" normalizeH="0" baseline="0" dirty="0">
                <a:ln>
                  <a:noFill/>
                </a:ln>
                <a:solidFill>
                  <a:schemeClr val="accent5">
                    <a:lumMod val="50000"/>
                  </a:schemeClr>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chemeClr val="accent5">
                    <a:lumMod val="50000"/>
                  </a:schemeClr>
                </a:solidFill>
                <a:effectLst/>
                <a:latin typeface="Times New Roman" panose="02020603050405020304" pitchFamily="18" charset="0"/>
                <a:cs typeface="Times New Roman" panose="02020603050405020304" pitchFamily="18" charset="0"/>
              </a:rPr>
              <a:t>trạng</a:t>
            </a:r>
            <a:r>
              <a:rPr kumimoji="0" lang="en-US" sz="2400" b="1" i="0" u="none" strike="noStrike" cap="none" normalizeH="0" baseline="0" dirty="0">
                <a:ln>
                  <a:noFill/>
                </a:ln>
                <a:solidFill>
                  <a:schemeClr val="accent5">
                    <a:lumMod val="50000"/>
                  </a:schemeClr>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chemeClr val="accent5">
                    <a:lumMod val="50000"/>
                  </a:schemeClr>
                </a:solidFill>
                <a:effectLst/>
                <a:latin typeface="Times New Roman" panose="02020603050405020304" pitchFamily="18" charset="0"/>
                <a:cs typeface="Times New Roman" panose="02020603050405020304" pitchFamily="18" charset="0"/>
              </a:rPr>
              <a:t>ngữ</a:t>
            </a:r>
            <a:r>
              <a:rPr kumimoji="0" lang="en-US" sz="2400" b="1" i="0" u="none" strike="noStrike" cap="none" normalizeH="0" baseline="0" dirty="0">
                <a:ln>
                  <a:noFill/>
                </a:ln>
                <a:solidFill>
                  <a:schemeClr val="accent5">
                    <a:lumMod val="50000"/>
                  </a:schemeClr>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chemeClr val="accent5">
                    <a:lumMod val="50000"/>
                  </a:schemeClr>
                </a:solidFill>
                <a:effectLst/>
                <a:latin typeface="Times New Roman" panose="02020603050405020304" pitchFamily="18" charset="0"/>
                <a:cs typeface="Times New Roman" panose="02020603050405020304" pitchFamily="18" charset="0"/>
              </a:rPr>
              <a:t>với</a:t>
            </a:r>
            <a:r>
              <a:rPr kumimoji="0" lang="en-US" sz="2400" b="1" i="0" u="none" strike="noStrike" cap="none" normalizeH="0" baseline="0" dirty="0">
                <a:ln>
                  <a:noFill/>
                </a:ln>
                <a:solidFill>
                  <a:schemeClr val="accent5">
                    <a:lumMod val="50000"/>
                  </a:schemeClr>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chemeClr val="accent5">
                    <a:lumMod val="50000"/>
                  </a:schemeClr>
                </a:solidFill>
                <a:effectLst/>
                <a:latin typeface="Times New Roman" panose="02020603050405020304" pitchFamily="18" charset="0"/>
                <a:cs typeface="Times New Roman" panose="02020603050405020304" pitchFamily="18" charset="0"/>
              </a:rPr>
              <a:t>chủ</a:t>
            </a:r>
            <a:r>
              <a:rPr kumimoji="0" lang="en-US" sz="2400" b="1" i="0" u="none" strike="noStrike" cap="none" normalizeH="0" baseline="0" dirty="0">
                <a:ln>
                  <a:noFill/>
                </a:ln>
                <a:solidFill>
                  <a:schemeClr val="accent5">
                    <a:lumMod val="50000"/>
                  </a:schemeClr>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chemeClr val="accent5">
                    <a:lumMod val="50000"/>
                  </a:schemeClr>
                </a:solidFill>
                <a:effectLst/>
                <a:latin typeface="Times New Roman" panose="02020603050405020304" pitchFamily="18" charset="0"/>
                <a:cs typeface="Times New Roman" panose="02020603050405020304" pitchFamily="18" charset="0"/>
              </a:rPr>
              <a:t>ngữ</a:t>
            </a:r>
            <a:r>
              <a:rPr kumimoji="0" lang="en-US" sz="2400" b="1" i="0" u="none" strike="noStrike" cap="none" normalizeH="0" baseline="0" dirty="0">
                <a:ln>
                  <a:noFill/>
                </a:ln>
                <a:solidFill>
                  <a:schemeClr val="accent5">
                    <a:lumMod val="50000"/>
                  </a:schemeClr>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chemeClr val="accent5">
                    <a:lumMod val="50000"/>
                  </a:schemeClr>
                </a:solidFill>
                <a:effectLst/>
                <a:latin typeface="Times New Roman" panose="02020603050405020304" pitchFamily="18" charset="0"/>
                <a:cs typeface="Times New Roman" panose="02020603050405020304" pitchFamily="18" charset="0"/>
              </a:rPr>
              <a:t>và</a:t>
            </a:r>
            <a:r>
              <a:rPr kumimoji="0" lang="en-US" sz="2400" b="1" i="0" u="none" strike="noStrike" cap="none" normalizeH="0" baseline="0" dirty="0">
                <a:ln>
                  <a:noFill/>
                </a:ln>
                <a:solidFill>
                  <a:schemeClr val="accent5">
                    <a:lumMod val="50000"/>
                  </a:schemeClr>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chemeClr val="accent5">
                    <a:lumMod val="50000"/>
                  </a:schemeClr>
                </a:solidFill>
                <a:effectLst/>
                <a:latin typeface="Times New Roman" panose="02020603050405020304" pitchFamily="18" charset="0"/>
                <a:cs typeface="Times New Roman" panose="02020603050405020304" pitchFamily="18" charset="0"/>
              </a:rPr>
              <a:t>vị</a:t>
            </a:r>
            <a:r>
              <a:rPr kumimoji="0" lang="en-US" sz="2400" b="1" i="0" u="none" strike="noStrike" cap="none" normalizeH="0" baseline="0" dirty="0">
                <a:ln>
                  <a:noFill/>
                </a:ln>
                <a:solidFill>
                  <a:schemeClr val="accent5">
                    <a:lumMod val="50000"/>
                  </a:schemeClr>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chemeClr val="accent5">
                    <a:lumMod val="50000"/>
                  </a:schemeClr>
                </a:solidFill>
                <a:effectLst/>
                <a:latin typeface="Times New Roman" panose="02020603050405020304" pitchFamily="18" charset="0"/>
                <a:cs typeface="Times New Roman" panose="02020603050405020304" pitchFamily="18" charset="0"/>
              </a:rPr>
              <a:t>ngữ</a:t>
            </a:r>
            <a:endParaRPr kumimoji="0" lang="en-US" sz="2400" b="1" i="0" u="none" strike="noStrike" cap="none" normalizeH="0" baseline="0" dirty="0">
              <a:ln>
                <a:noFill/>
              </a:ln>
              <a:solidFill>
                <a:schemeClr val="accent5">
                  <a:lumMod val="50000"/>
                </a:schemeClr>
              </a:solidFill>
              <a:effectLst/>
              <a:latin typeface="Times New Roman" panose="02020603050405020304" pitchFamily="18" charset="0"/>
              <a:cs typeface="Times New Roman" panose="02020603050405020304" pitchFamily="18" charset="0"/>
            </a:endParaRPr>
          </a:p>
        </p:txBody>
      </p:sp>
      <p:grpSp>
        <p:nvGrpSpPr>
          <p:cNvPr id="113" name="Google Shape;3231;p63">
            <a:extLst>
              <a:ext uri="{FF2B5EF4-FFF2-40B4-BE49-F238E27FC236}">
                <a16:creationId xmlns:a16="http://schemas.microsoft.com/office/drawing/2014/main" id="{3D1F2FF0-B5E3-4801-BD18-387F2CE446D4}"/>
              </a:ext>
            </a:extLst>
          </p:cNvPr>
          <p:cNvGrpSpPr/>
          <p:nvPr/>
        </p:nvGrpSpPr>
        <p:grpSpPr>
          <a:xfrm>
            <a:off x="899778" y="3852905"/>
            <a:ext cx="1204867" cy="974301"/>
            <a:chOff x="1584788" y="1851988"/>
            <a:chExt cx="653537" cy="571337"/>
          </a:xfrm>
        </p:grpSpPr>
        <p:sp>
          <p:nvSpPr>
            <p:cNvPr id="114" name="Google Shape;3232;p63">
              <a:extLst>
                <a:ext uri="{FF2B5EF4-FFF2-40B4-BE49-F238E27FC236}">
                  <a16:creationId xmlns:a16="http://schemas.microsoft.com/office/drawing/2014/main" id="{D7882DC2-546C-4989-AAB5-81FBF27E0A3C}"/>
                </a:ext>
              </a:extLst>
            </p:cNvPr>
            <p:cNvSpPr/>
            <p:nvPr/>
          </p:nvSpPr>
          <p:spPr>
            <a:xfrm>
              <a:off x="1604875" y="1871650"/>
              <a:ext cx="623425" cy="532125"/>
            </a:xfrm>
            <a:custGeom>
              <a:avLst/>
              <a:gdLst/>
              <a:ahLst/>
              <a:cxnLst/>
              <a:rect l="l" t="t" r="r" b="b"/>
              <a:pathLst>
                <a:path w="24937" h="21285" extrusionOk="0">
                  <a:moveTo>
                    <a:pt x="12851" y="0"/>
                  </a:moveTo>
                  <a:cubicBezTo>
                    <a:pt x="10645" y="0"/>
                    <a:pt x="8418" y="671"/>
                    <a:pt x="6621" y="2483"/>
                  </a:cubicBezTo>
                  <a:cubicBezTo>
                    <a:pt x="3829" y="5274"/>
                    <a:pt x="3681" y="7960"/>
                    <a:pt x="3681" y="7960"/>
                  </a:cubicBezTo>
                  <a:lnTo>
                    <a:pt x="4104" y="7728"/>
                  </a:lnTo>
                  <a:lnTo>
                    <a:pt x="4104" y="7728"/>
                  </a:lnTo>
                  <a:cubicBezTo>
                    <a:pt x="3342" y="8426"/>
                    <a:pt x="2708" y="9293"/>
                    <a:pt x="2285" y="10244"/>
                  </a:cubicBezTo>
                  <a:cubicBezTo>
                    <a:pt x="1" y="15193"/>
                    <a:pt x="1629" y="21136"/>
                    <a:pt x="1629" y="21136"/>
                  </a:cubicBezTo>
                  <a:cubicBezTo>
                    <a:pt x="1629" y="21136"/>
                    <a:pt x="14277" y="21263"/>
                    <a:pt x="14277" y="21284"/>
                  </a:cubicBezTo>
                  <a:lnTo>
                    <a:pt x="21531" y="21284"/>
                  </a:lnTo>
                  <a:lnTo>
                    <a:pt x="24344" y="21136"/>
                  </a:lnTo>
                  <a:cubicBezTo>
                    <a:pt x="24534" y="19169"/>
                    <a:pt x="24323" y="17181"/>
                    <a:pt x="23773" y="15278"/>
                  </a:cubicBezTo>
                  <a:cubicBezTo>
                    <a:pt x="23646" y="14855"/>
                    <a:pt x="23202" y="13819"/>
                    <a:pt x="23054" y="13459"/>
                  </a:cubicBezTo>
                  <a:cubicBezTo>
                    <a:pt x="23879" y="13417"/>
                    <a:pt x="24936" y="3033"/>
                    <a:pt x="16413" y="537"/>
                  </a:cubicBezTo>
                  <a:cubicBezTo>
                    <a:pt x="15283" y="206"/>
                    <a:pt x="14070" y="0"/>
                    <a:pt x="12851"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5" name="Google Shape;3233;p63">
              <a:extLst>
                <a:ext uri="{FF2B5EF4-FFF2-40B4-BE49-F238E27FC236}">
                  <a16:creationId xmlns:a16="http://schemas.microsoft.com/office/drawing/2014/main" id="{B7D35BD7-674E-48FF-A5EB-55DF5DF2E460}"/>
                </a:ext>
              </a:extLst>
            </p:cNvPr>
            <p:cNvSpPr/>
            <p:nvPr/>
          </p:nvSpPr>
          <p:spPr>
            <a:xfrm>
              <a:off x="1584800" y="1852000"/>
              <a:ext cx="653525" cy="571325"/>
            </a:xfrm>
            <a:custGeom>
              <a:avLst/>
              <a:gdLst/>
              <a:ahLst/>
              <a:cxnLst/>
              <a:rect l="l" t="t" r="r" b="b"/>
              <a:pathLst>
                <a:path w="26141" h="22853" extrusionOk="0">
                  <a:moveTo>
                    <a:pt x="13641" y="1583"/>
                  </a:moveTo>
                  <a:cubicBezTo>
                    <a:pt x="14938" y="1583"/>
                    <a:pt x="16121" y="1832"/>
                    <a:pt x="16983" y="2084"/>
                  </a:cubicBezTo>
                  <a:cubicBezTo>
                    <a:pt x="19648" y="2803"/>
                    <a:pt x="21805" y="4749"/>
                    <a:pt x="22757" y="7350"/>
                  </a:cubicBezTo>
                  <a:cubicBezTo>
                    <a:pt x="23836" y="10015"/>
                    <a:pt x="23624" y="12659"/>
                    <a:pt x="23413" y="13484"/>
                  </a:cubicBezTo>
                  <a:lnTo>
                    <a:pt x="22672" y="13526"/>
                  </a:lnTo>
                  <a:lnTo>
                    <a:pt x="23117" y="14562"/>
                  </a:lnTo>
                  <a:cubicBezTo>
                    <a:pt x="23391" y="15197"/>
                    <a:pt x="23709" y="16001"/>
                    <a:pt x="23814" y="16297"/>
                  </a:cubicBezTo>
                  <a:cubicBezTo>
                    <a:pt x="24259" y="17883"/>
                    <a:pt x="24470" y="19532"/>
                    <a:pt x="24385" y="21182"/>
                  </a:cubicBezTo>
                  <a:lnTo>
                    <a:pt x="22292" y="21267"/>
                  </a:lnTo>
                  <a:lnTo>
                    <a:pt x="15059" y="21267"/>
                  </a:lnTo>
                  <a:lnTo>
                    <a:pt x="15059" y="21288"/>
                  </a:lnTo>
                  <a:cubicBezTo>
                    <a:pt x="14889" y="21267"/>
                    <a:pt x="14699" y="21267"/>
                    <a:pt x="14530" y="21267"/>
                  </a:cubicBezTo>
                  <a:lnTo>
                    <a:pt x="13092" y="21246"/>
                  </a:lnTo>
                  <a:cubicBezTo>
                    <a:pt x="11928" y="21224"/>
                    <a:pt x="10342" y="21224"/>
                    <a:pt x="8756" y="21203"/>
                  </a:cubicBezTo>
                  <a:lnTo>
                    <a:pt x="3046" y="21140"/>
                  </a:lnTo>
                  <a:cubicBezTo>
                    <a:pt x="2728" y="19575"/>
                    <a:pt x="2073" y="15112"/>
                    <a:pt x="3786" y="11369"/>
                  </a:cubicBezTo>
                  <a:cubicBezTo>
                    <a:pt x="4188" y="10502"/>
                    <a:pt x="4738" y="9719"/>
                    <a:pt x="5436" y="9085"/>
                  </a:cubicBezTo>
                  <a:lnTo>
                    <a:pt x="10279" y="4643"/>
                  </a:lnTo>
                  <a:lnTo>
                    <a:pt x="5711" y="7160"/>
                  </a:lnTo>
                  <a:cubicBezTo>
                    <a:pt x="6239" y="5912"/>
                    <a:pt x="7001" y="4770"/>
                    <a:pt x="7974" y="3819"/>
                  </a:cubicBezTo>
                  <a:cubicBezTo>
                    <a:pt x="9702" y="2090"/>
                    <a:pt x="11789" y="1583"/>
                    <a:pt x="13641" y="1583"/>
                  </a:cubicBezTo>
                  <a:close/>
                  <a:moveTo>
                    <a:pt x="13646" y="1"/>
                  </a:moveTo>
                  <a:cubicBezTo>
                    <a:pt x="11465" y="1"/>
                    <a:pt x="8978" y="606"/>
                    <a:pt x="6874" y="2698"/>
                  </a:cubicBezTo>
                  <a:cubicBezTo>
                    <a:pt x="4124" y="5447"/>
                    <a:pt x="3744" y="8112"/>
                    <a:pt x="3701" y="8619"/>
                  </a:cubicBezTo>
                  <a:cubicBezTo>
                    <a:pt x="3151" y="9254"/>
                    <a:pt x="2707" y="9952"/>
                    <a:pt x="2369" y="10713"/>
                  </a:cubicBezTo>
                  <a:cubicBezTo>
                    <a:pt x="0" y="15853"/>
                    <a:pt x="1586" y="21880"/>
                    <a:pt x="1650" y="22134"/>
                  </a:cubicBezTo>
                  <a:lnTo>
                    <a:pt x="1819" y="22726"/>
                  </a:lnTo>
                  <a:lnTo>
                    <a:pt x="2411" y="22726"/>
                  </a:lnTo>
                  <a:cubicBezTo>
                    <a:pt x="6451" y="22768"/>
                    <a:pt x="12225" y="22811"/>
                    <a:pt x="14276" y="22853"/>
                  </a:cubicBezTo>
                  <a:lnTo>
                    <a:pt x="22355" y="22853"/>
                  </a:lnTo>
                  <a:lnTo>
                    <a:pt x="25845" y="22684"/>
                  </a:lnTo>
                  <a:lnTo>
                    <a:pt x="25929" y="22028"/>
                  </a:lnTo>
                  <a:cubicBezTo>
                    <a:pt x="26141" y="19934"/>
                    <a:pt x="25929" y="17841"/>
                    <a:pt x="25337" y="15831"/>
                  </a:cubicBezTo>
                  <a:cubicBezTo>
                    <a:pt x="25231" y="15514"/>
                    <a:pt x="24978" y="14901"/>
                    <a:pt x="24766" y="14393"/>
                  </a:cubicBezTo>
                  <a:cubicBezTo>
                    <a:pt x="24978" y="13928"/>
                    <a:pt x="25083" y="13441"/>
                    <a:pt x="25126" y="12934"/>
                  </a:cubicBezTo>
                  <a:cubicBezTo>
                    <a:pt x="25506" y="9550"/>
                    <a:pt x="24407" y="2613"/>
                    <a:pt x="17448" y="562"/>
                  </a:cubicBezTo>
                  <a:cubicBezTo>
                    <a:pt x="16465" y="279"/>
                    <a:pt x="15126" y="1"/>
                    <a:pt x="13646" y="1"/>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6" name="Google Shape;3234;p63">
              <a:extLst>
                <a:ext uri="{FF2B5EF4-FFF2-40B4-BE49-F238E27FC236}">
                  <a16:creationId xmlns:a16="http://schemas.microsoft.com/office/drawing/2014/main" id="{0D5EA9E9-54BB-46D1-AEB6-D7DFCD886866}"/>
                </a:ext>
              </a:extLst>
            </p:cNvPr>
            <p:cNvSpPr/>
            <p:nvPr/>
          </p:nvSpPr>
          <p:spPr>
            <a:xfrm>
              <a:off x="1696350" y="1871650"/>
              <a:ext cx="531400" cy="336500"/>
            </a:xfrm>
            <a:custGeom>
              <a:avLst/>
              <a:gdLst/>
              <a:ahLst/>
              <a:cxnLst/>
              <a:rect l="l" t="t" r="r" b="b"/>
              <a:pathLst>
                <a:path w="21256" h="13460" extrusionOk="0">
                  <a:moveTo>
                    <a:pt x="9155" y="0"/>
                  </a:moveTo>
                  <a:cubicBezTo>
                    <a:pt x="6957" y="0"/>
                    <a:pt x="4738" y="671"/>
                    <a:pt x="2940" y="2483"/>
                  </a:cubicBezTo>
                  <a:cubicBezTo>
                    <a:pt x="128" y="5274"/>
                    <a:pt x="1" y="7960"/>
                    <a:pt x="1" y="7960"/>
                  </a:cubicBezTo>
                  <a:lnTo>
                    <a:pt x="424" y="7728"/>
                  </a:lnTo>
                  <a:cubicBezTo>
                    <a:pt x="1672" y="7030"/>
                    <a:pt x="5288" y="5063"/>
                    <a:pt x="5711" y="5063"/>
                  </a:cubicBezTo>
                  <a:cubicBezTo>
                    <a:pt x="6219" y="5063"/>
                    <a:pt x="7340" y="10223"/>
                    <a:pt x="8016" y="10223"/>
                  </a:cubicBezTo>
                  <a:cubicBezTo>
                    <a:pt x="8693" y="10223"/>
                    <a:pt x="11971" y="7410"/>
                    <a:pt x="11971" y="7410"/>
                  </a:cubicBezTo>
                  <a:cubicBezTo>
                    <a:pt x="11971" y="7410"/>
                    <a:pt x="13811" y="12042"/>
                    <a:pt x="14403" y="12042"/>
                  </a:cubicBezTo>
                  <a:cubicBezTo>
                    <a:pt x="14996" y="12042"/>
                    <a:pt x="17005" y="9547"/>
                    <a:pt x="17005" y="9547"/>
                  </a:cubicBezTo>
                  <a:cubicBezTo>
                    <a:pt x="17005" y="9547"/>
                    <a:pt x="19099" y="13459"/>
                    <a:pt x="19374" y="13459"/>
                  </a:cubicBezTo>
                  <a:cubicBezTo>
                    <a:pt x="20198" y="13417"/>
                    <a:pt x="21256" y="3033"/>
                    <a:pt x="12712" y="537"/>
                  </a:cubicBezTo>
                  <a:cubicBezTo>
                    <a:pt x="11582" y="206"/>
                    <a:pt x="10372" y="0"/>
                    <a:pt x="9155" y="0"/>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7" name="Google Shape;3235;p63">
              <a:extLst>
                <a:ext uri="{FF2B5EF4-FFF2-40B4-BE49-F238E27FC236}">
                  <a16:creationId xmlns:a16="http://schemas.microsoft.com/office/drawing/2014/main" id="{70B23B6A-CD1B-4114-8373-F092855BCB9F}"/>
                </a:ext>
              </a:extLst>
            </p:cNvPr>
            <p:cNvSpPr/>
            <p:nvPr/>
          </p:nvSpPr>
          <p:spPr>
            <a:xfrm>
              <a:off x="1877825" y="2014350"/>
              <a:ext cx="21050" cy="21150"/>
            </a:xfrm>
            <a:custGeom>
              <a:avLst/>
              <a:gdLst/>
              <a:ahLst/>
              <a:cxnLst/>
              <a:rect l="l" t="t" r="r" b="b"/>
              <a:pathLst>
                <a:path w="842" h="846" extrusionOk="0">
                  <a:moveTo>
                    <a:pt x="384" y="0"/>
                  </a:moveTo>
                  <a:cubicBezTo>
                    <a:pt x="0" y="0"/>
                    <a:pt x="0" y="846"/>
                    <a:pt x="384" y="846"/>
                  </a:cubicBezTo>
                  <a:cubicBezTo>
                    <a:pt x="409" y="846"/>
                    <a:pt x="434" y="842"/>
                    <a:pt x="461" y="835"/>
                  </a:cubicBezTo>
                  <a:cubicBezTo>
                    <a:pt x="588" y="793"/>
                    <a:pt x="694" y="730"/>
                    <a:pt x="757" y="624"/>
                  </a:cubicBezTo>
                  <a:cubicBezTo>
                    <a:pt x="842" y="497"/>
                    <a:pt x="842" y="349"/>
                    <a:pt x="757" y="222"/>
                  </a:cubicBezTo>
                  <a:cubicBezTo>
                    <a:pt x="694" y="116"/>
                    <a:pt x="588" y="53"/>
                    <a:pt x="461" y="11"/>
                  </a:cubicBezTo>
                  <a:cubicBezTo>
                    <a:pt x="434" y="3"/>
                    <a:pt x="409" y="0"/>
                    <a:pt x="384" y="0"/>
                  </a:cubicBezTo>
                  <a:close/>
                </a:path>
              </a:pathLst>
            </a:custGeom>
            <a:solidFill>
              <a:srgbClr val="B6E08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8" name="Google Shape;3236;p63">
              <a:extLst>
                <a:ext uri="{FF2B5EF4-FFF2-40B4-BE49-F238E27FC236}">
                  <a16:creationId xmlns:a16="http://schemas.microsoft.com/office/drawing/2014/main" id="{C866FF51-35E7-410A-BDC4-FDC90F95AF71}"/>
                </a:ext>
              </a:extLst>
            </p:cNvPr>
            <p:cNvSpPr/>
            <p:nvPr/>
          </p:nvSpPr>
          <p:spPr>
            <a:xfrm>
              <a:off x="1899400" y="2064300"/>
              <a:ext cx="38075" cy="29625"/>
            </a:xfrm>
            <a:custGeom>
              <a:avLst/>
              <a:gdLst/>
              <a:ahLst/>
              <a:cxnLst/>
              <a:rect l="l" t="t" r="r" b="b"/>
              <a:pathLst>
                <a:path w="1523" h="1185" extrusionOk="0">
                  <a:moveTo>
                    <a:pt x="761" y="1"/>
                  </a:moveTo>
                  <a:cubicBezTo>
                    <a:pt x="0" y="1"/>
                    <a:pt x="0" y="1185"/>
                    <a:pt x="761" y="1185"/>
                  </a:cubicBezTo>
                  <a:cubicBezTo>
                    <a:pt x="1523" y="1185"/>
                    <a:pt x="1523" y="1"/>
                    <a:pt x="761" y="1"/>
                  </a:cubicBezTo>
                  <a:close/>
                </a:path>
              </a:pathLst>
            </a:custGeom>
            <a:solidFill>
              <a:srgbClr val="B6E08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9" name="Google Shape;3237;p63">
              <a:extLst>
                <a:ext uri="{FF2B5EF4-FFF2-40B4-BE49-F238E27FC236}">
                  <a16:creationId xmlns:a16="http://schemas.microsoft.com/office/drawing/2014/main" id="{11045681-A353-46B7-AB5F-69686708457E}"/>
                </a:ext>
              </a:extLst>
            </p:cNvPr>
            <p:cNvSpPr/>
            <p:nvPr/>
          </p:nvSpPr>
          <p:spPr>
            <a:xfrm>
              <a:off x="1982400" y="2023600"/>
              <a:ext cx="20125" cy="15875"/>
            </a:xfrm>
            <a:custGeom>
              <a:avLst/>
              <a:gdLst/>
              <a:ahLst/>
              <a:cxnLst/>
              <a:rect l="l" t="t" r="r" b="b"/>
              <a:pathLst>
                <a:path w="805" h="635" extrusionOk="0">
                  <a:moveTo>
                    <a:pt x="402" y="0"/>
                  </a:moveTo>
                  <a:cubicBezTo>
                    <a:pt x="1" y="21"/>
                    <a:pt x="1" y="613"/>
                    <a:pt x="402" y="635"/>
                  </a:cubicBezTo>
                  <a:cubicBezTo>
                    <a:pt x="804" y="613"/>
                    <a:pt x="804" y="21"/>
                    <a:pt x="402" y="0"/>
                  </a:cubicBezTo>
                  <a:close/>
                </a:path>
              </a:pathLst>
            </a:custGeom>
            <a:solidFill>
              <a:srgbClr val="B6E08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0" name="Google Shape;3238;p63">
              <a:extLst>
                <a:ext uri="{FF2B5EF4-FFF2-40B4-BE49-F238E27FC236}">
                  <a16:creationId xmlns:a16="http://schemas.microsoft.com/office/drawing/2014/main" id="{1494803B-FE50-467B-9B4A-2DF3BF0A3994}"/>
                </a:ext>
              </a:extLst>
            </p:cNvPr>
            <p:cNvSpPr/>
            <p:nvPr/>
          </p:nvSpPr>
          <p:spPr>
            <a:xfrm>
              <a:off x="1771425" y="1967025"/>
              <a:ext cx="21725" cy="18250"/>
            </a:xfrm>
            <a:custGeom>
              <a:avLst/>
              <a:gdLst/>
              <a:ahLst/>
              <a:cxnLst/>
              <a:rect l="l" t="t" r="r" b="b"/>
              <a:pathLst>
                <a:path w="869" h="730" extrusionOk="0">
                  <a:moveTo>
                    <a:pt x="424" y="0"/>
                  </a:moveTo>
                  <a:cubicBezTo>
                    <a:pt x="170" y="0"/>
                    <a:pt x="1" y="296"/>
                    <a:pt x="128" y="529"/>
                  </a:cubicBezTo>
                  <a:lnTo>
                    <a:pt x="149" y="571"/>
                  </a:lnTo>
                  <a:cubicBezTo>
                    <a:pt x="212" y="677"/>
                    <a:pt x="323" y="730"/>
                    <a:pt x="435" y="730"/>
                  </a:cubicBezTo>
                  <a:cubicBezTo>
                    <a:pt x="546" y="730"/>
                    <a:pt x="657" y="677"/>
                    <a:pt x="720" y="571"/>
                  </a:cubicBezTo>
                  <a:lnTo>
                    <a:pt x="741" y="529"/>
                  </a:lnTo>
                  <a:cubicBezTo>
                    <a:pt x="868" y="296"/>
                    <a:pt x="699" y="0"/>
                    <a:pt x="424" y="0"/>
                  </a:cubicBezTo>
                  <a:close/>
                </a:path>
              </a:pathLst>
            </a:custGeom>
            <a:solidFill>
              <a:srgbClr val="B6E08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1" name="Google Shape;3239;p63">
              <a:extLst>
                <a:ext uri="{FF2B5EF4-FFF2-40B4-BE49-F238E27FC236}">
                  <a16:creationId xmlns:a16="http://schemas.microsoft.com/office/drawing/2014/main" id="{73772F57-87F9-4DBB-840D-7FA41C07B042}"/>
                </a:ext>
              </a:extLst>
            </p:cNvPr>
            <p:cNvSpPr/>
            <p:nvPr/>
          </p:nvSpPr>
          <p:spPr>
            <a:xfrm>
              <a:off x="1725425" y="2013550"/>
              <a:ext cx="26475" cy="20100"/>
            </a:xfrm>
            <a:custGeom>
              <a:avLst/>
              <a:gdLst/>
              <a:ahLst/>
              <a:cxnLst/>
              <a:rect l="l" t="t" r="r" b="b"/>
              <a:pathLst>
                <a:path w="1059" h="804" extrusionOk="0">
                  <a:moveTo>
                    <a:pt x="530" y="0"/>
                  </a:moveTo>
                  <a:cubicBezTo>
                    <a:pt x="1" y="0"/>
                    <a:pt x="1" y="804"/>
                    <a:pt x="530" y="804"/>
                  </a:cubicBezTo>
                  <a:cubicBezTo>
                    <a:pt x="1058" y="804"/>
                    <a:pt x="1058" y="0"/>
                    <a:pt x="530" y="0"/>
                  </a:cubicBezTo>
                  <a:close/>
                </a:path>
              </a:pathLst>
            </a:custGeom>
            <a:solidFill>
              <a:srgbClr val="B6E08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2" name="Google Shape;3240;p63">
              <a:extLst>
                <a:ext uri="{FF2B5EF4-FFF2-40B4-BE49-F238E27FC236}">
                  <a16:creationId xmlns:a16="http://schemas.microsoft.com/office/drawing/2014/main" id="{4CD78D6D-EBD6-4898-AFEA-A4E3943D1F78}"/>
                </a:ext>
              </a:extLst>
            </p:cNvPr>
            <p:cNvSpPr/>
            <p:nvPr/>
          </p:nvSpPr>
          <p:spPr>
            <a:xfrm>
              <a:off x="2041625" y="2106600"/>
              <a:ext cx="28575" cy="21900"/>
            </a:xfrm>
            <a:custGeom>
              <a:avLst/>
              <a:gdLst/>
              <a:ahLst/>
              <a:cxnLst/>
              <a:rect l="l" t="t" r="r" b="b"/>
              <a:pathLst>
                <a:path w="1143" h="876" extrusionOk="0">
                  <a:moveTo>
                    <a:pt x="571" y="0"/>
                  </a:moveTo>
                  <a:cubicBezTo>
                    <a:pt x="191" y="0"/>
                    <a:pt x="0" y="466"/>
                    <a:pt x="275" y="741"/>
                  </a:cubicBezTo>
                  <a:cubicBezTo>
                    <a:pt x="339" y="804"/>
                    <a:pt x="423" y="846"/>
                    <a:pt x="508" y="868"/>
                  </a:cubicBezTo>
                  <a:cubicBezTo>
                    <a:pt x="542" y="873"/>
                    <a:pt x="574" y="876"/>
                    <a:pt x="606" y="876"/>
                  </a:cubicBezTo>
                  <a:cubicBezTo>
                    <a:pt x="691" y="876"/>
                    <a:pt x="769" y="856"/>
                    <a:pt x="846" y="825"/>
                  </a:cubicBezTo>
                  <a:cubicBezTo>
                    <a:pt x="1100" y="677"/>
                    <a:pt x="1142" y="339"/>
                    <a:pt x="931" y="127"/>
                  </a:cubicBezTo>
                  <a:cubicBezTo>
                    <a:pt x="867" y="43"/>
                    <a:pt x="741" y="0"/>
                    <a:pt x="635" y="0"/>
                  </a:cubicBezTo>
                  <a:close/>
                </a:path>
              </a:pathLst>
            </a:custGeom>
            <a:solidFill>
              <a:srgbClr val="B6E08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3" name="Google Shape;3241;p63">
              <a:extLst>
                <a:ext uri="{FF2B5EF4-FFF2-40B4-BE49-F238E27FC236}">
                  <a16:creationId xmlns:a16="http://schemas.microsoft.com/office/drawing/2014/main" id="{6C7F6267-AE4D-45E8-A09C-A76CF7E7B4F7}"/>
                </a:ext>
              </a:extLst>
            </p:cNvPr>
            <p:cNvSpPr/>
            <p:nvPr/>
          </p:nvSpPr>
          <p:spPr>
            <a:xfrm>
              <a:off x="2042150" y="1985000"/>
              <a:ext cx="20650" cy="16400"/>
            </a:xfrm>
            <a:custGeom>
              <a:avLst/>
              <a:gdLst/>
              <a:ahLst/>
              <a:cxnLst/>
              <a:rect l="l" t="t" r="r" b="b"/>
              <a:pathLst>
                <a:path w="826" h="656" extrusionOk="0">
                  <a:moveTo>
                    <a:pt x="445" y="0"/>
                  </a:moveTo>
                  <a:cubicBezTo>
                    <a:pt x="0" y="0"/>
                    <a:pt x="0" y="656"/>
                    <a:pt x="445" y="656"/>
                  </a:cubicBezTo>
                  <a:lnTo>
                    <a:pt x="508" y="656"/>
                  </a:lnTo>
                  <a:cubicBezTo>
                    <a:pt x="677" y="656"/>
                    <a:pt x="825" y="508"/>
                    <a:pt x="825" y="339"/>
                  </a:cubicBezTo>
                  <a:lnTo>
                    <a:pt x="825" y="317"/>
                  </a:lnTo>
                  <a:cubicBezTo>
                    <a:pt x="825" y="254"/>
                    <a:pt x="804" y="190"/>
                    <a:pt x="762" y="127"/>
                  </a:cubicBezTo>
                  <a:cubicBezTo>
                    <a:pt x="698" y="42"/>
                    <a:pt x="614" y="0"/>
                    <a:pt x="508" y="0"/>
                  </a:cubicBezTo>
                  <a:close/>
                </a:path>
              </a:pathLst>
            </a:custGeom>
            <a:solidFill>
              <a:srgbClr val="B6E08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4" name="Google Shape;3242;p63">
              <a:extLst>
                <a:ext uri="{FF2B5EF4-FFF2-40B4-BE49-F238E27FC236}">
                  <a16:creationId xmlns:a16="http://schemas.microsoft.com/office/drawing/2014/main" id="{076235DB-B73B-4BB7-9DA1-52FC6194FF5A}"/>
                </a:ext>
              </a:extLst>
            </p:cNvPr>
            <p:cNvSpPr/>
            <p:nvPr/>
          </p:nvSpPr>
          <p:spPr>
            <a:xfrm>
              <a:off x="2156350" y="2097600"/>
              <a:ext cx="37575" cy="29125"/>
            </a:xfrm>
            <a:custGeom>
              <a:avLst/>
              <a:gdLst/>
              <a:ahLst/>
              <a:cxnLst/>
              <a:rect l="l" t="t" r="r" b="b"/>
              <a:pathLst>
                <a:path w="1503" h="1165" extrusionOk="0">
                  <a:moveTo>
                    <a:pt x="741" y="1"/>
                  </a:moveTo>
                  <a:cubicBezTo>
                    <a:pt x="1" y="1"/>
                    <a:pt x="1" y="1164"/>
                    <a:pt x="741" y="1164"/>
                  </a:cubicBezTo>
                  <a:cubicBezTo>
                    <a:pt x="1502" y="1164"/>
                    <a:pt x="1502" y="1"/>
                    <a:pt x="741" y="1"/>
                  </a:cubicBezTo>
                  <a:close/>
                </a:path>
              </a:pathLst>
            </a:custGeom>
            <a:solidFill>
              <a:srgbClr val="B6E08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5" name="Google Shape;3243;p63">
              <a:extLst>
                <a:ext uri="{FF2B5EF4-FFF2-40B4-BE49-F238E27FC236}">
                  <a16:creationId xmlns:a16="http://schemas.microsoft.com/office/drawing/2014/main" id="{A4EFFA42-FD34-45F9-9783-D58E40271134}"/>
                </a:ext>
              </a:extLst>
            </p:cNvPr>
            <p:cNvSpPr/>
            <p:nvPr/>
          </p:nvSpPr>
          <p:spPr>
            <a:xfrm>
              <a:off x="2127900" y="2066125"/>
              <a:ext cx="20550" cy="18050"/>
            </a:xfrm>
            <a:custGeom>
              <a:avLst/>
              <a:gdLst/>
              <a:ahLst/>
              <a:cxnLst/>
              <a:rect l="l" t="t" r="r" b="b"/>
              <a:pathLst>
                <a:path w="822" h="722" extrusionOk="0">
                  <a:moveTo>
                    <a:pt x="324" y="0"/>
                  </a:moveTo>
                  <a:cubicBezTo>
                    <a:pt x="0" y="0"/>
                    <a:pt x="0" y="722"/>
                    <a:pt x="324" y="722"/>
                  </a:cubicBezTo>
                  <a:cubicBezTo>
                    <a:pt x="347" y="722"/>
                    <a:pt x="372" y="718"/>
                    <a:pt x="399" y="710"/>
                  </a:cubicBezTo>
                  <a:lnTo>
                    <a:pt x="483" y="689"/>
                  </a:lnTo>
                  <a:cubicBezTo>
                    <a:pt x="821" y="583"/>
                    <a:pt x="821" y="118"/>
                    <a:pt x="483" y="33"/>
                  </a:cubicBezTo>
                  <a:lnTo>
                    <a:pt x="399" y="12"/>
                  </a:lnTo>
                  <a:cubicBezTo>
                    <a:pt x="372" y="4"/>
                    <a:pt x="347" y="0"/>
                    <a:pt x="324" y="0"/>
                  </a:cubicBezTo>
                  <a:close/>
                </a:path>
              </a:pathLst>
            </a:custGeom>
            <a:solidFill>
              <a:srgbClr val="B6E08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6" name="Google Shape;3244;p63">
              <a:extLst>
                <a:ext uri="{FF2B5EF4-FFF2-40B4-BE49-F238E27FC236}">
                  <a16:creationId xmlns:a16="http://schemas.microsoft.com/office/drawing/2014/main" id="{84DA393C-7C0D-4A38-9FEE-3E3B5E40BC14}"/>
                </a:ext>
              </a:extLst>
            </p:cNvPr>
            <p:cNvSpPr/>
            <p:nvPr/>
          </p:nvSpPr>
          <p:spPr>
            <a:xfrm>
              <a:off x="1762450" y="1996625"/>
              <a:ext cx="23825" cy="19575"/>
            </a:xfrm>
            <a:custGeom>
              <a:avLst/>
              <a:gdLst/>
              <a:ahLst/>
              <a:cxnLst/>
              <a:rect l="l" t="t" r="r" b="b"/>
              <a:pathLst>
                <a:path w="953" h="783" extrusionOk="0">
                  <a:moveTo>
                    <a:pt x="466" y="0"/>
                  </a:moveTo>
                  <a:cubicBezTo>
                    <a:pt x="0" y="43"/>
                    <a:pt x="0" y="741"/>
                    <a:pt x="466" y="783"/>
                  </a:cubicBezTo>
                  <a:cubicBezTo>
                    <a:pt x="952" y="741"/>
                    <a:pt x="952" y="43"/>
                    <a:pt x="466" y="0"/>
                  </a:cubicBezTo>
                  <a:close/>
                </a:path>
              </a:pathLst>
            </a:custGeom>
            <a:solidFill>
              <a:srgbClr val="D5829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7" name="Google Shape;3245;p63">
              <a:extLst>
                <a:ext uri="{FF2B5EF4-FFF2-40B4-BE49-F238E27FC236}">
                  <a16:creationId xmlns:a16="http://schemas.microsoft.com/office/drawing/2014/main" id="{FD2E44DE-B634-4C51-B5DE-94BD240880B8}"/>
                </a:ext>
              </a:extLst>
            </p:cNvPr>
            <p:cNvSpPr/>
            <p:nvPr/>
          </p:nvSpPr>
          <p:spPr>
            <a:xfrm>
              <a:off x="1801575" y="1980225"/>
              <a:ext cx="19575" cy="15375"/>
            </a:xfrm>
            <a:custGeom>
              <a:avLst/>
              <a:gdLst/>
              <a:ahLst/>
              <a:cxnLst/>
              <a:rect l="l" t="t" r="r" b="b"/>
              <a:pathLst>
                <a:path w="783" h="615" extrusionOk="0">
                  <a:moveTo>
                    <a:pt x="402" y="1"/>
                  </a:moveTo>
                  <a:cubicBezTo>
                    <a:pt x="0" y="22"/>
                    <a:pt x="0" y="593"/>
                    <a:pt x="402" y="614"/>
                  </a:cubicBezTo>
                  <a:cubicBezTo>
                    <a:pt x="783" y="593"/>
                    <a:pt x="783" y="22"/>
                    <a:pt x="402" y="1"/>
                  </a:cubicBezTo>
                  <a:close/>
                </a:path>
              </a:pathLst>
            </a:custGeom>
            <a:solidFill>
              <a:srgbClr val="D5829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8" name="Google Shape;3246;p63">
              <a:extLst>
                <a:ext uri="{FF2B5EF4-FFF2-40B4-BE49-F238E27FC236}">
                  <a16:creationId xmlns:a16="http://schemas.microsoft.com/office/drawing/2014/main" id="{917772A5-3EA4-4743-B756-B9D08AC19976}"/>
                </a:ext>
              </a:extLst>
            </p:cNvPr>
            <p:cNvSpPr/>
            <p:nvPr/>
          </p:nvSpPr>
          <p:spPr>
            <a:xfrm>
              <a:off x="1911025" y="2025700"/>
              <a:ext cx="31750" cy="29950"/>
            </a:xfrm>
            <a:custGeom>
              <a:avLst/>
              <a:gdLst/>
              <a:ahLst/>
              <a:cxnLst/>
              <a:rect l="l" t="t" r="r" b="b"/>
              <a:pathLst>
                <a:path w="1270" h="1198" extrusionOk="0">
                  <a:moveTo>
                    <a:pt x="656" y="1"/>
                  </a:moveTo>
                  <a:cubicBezTo>
                    <a:pt x="508" y="1"/>
                    <a:pt x="339" y="64"/>
                    <a:pt x="233" y="170"/>
                  </a:cubicBezTo>
                  <a:lnTo>
                    <a:pt x="212" y="191"/>
                  </a:lnTo>
                  <a:cubicBezTo>
                    <a:pt x="0" y="424"/>
                    <a:pt x="0" y="783"/>
                    <a:pt x="212" y="995"/>
                  </a:cubicBezTo>
                  <a:lnTo>
                    <a:pt x="233" y="1016"/>
                  </a:lnTo>
                  <a:cubicBezTo>
                    <a:pt x="351" y="1134"/>
                    <a:pt x="522" y="1198"/>
                    <a:pt x="694" y="1198"/>
                  </a:cubicBezTo>
                  <a:cubicBezTo>
                    <a:pt x="738" y="1198"/>
                    <a:pt x="782" y="1194"/>
                    <a:pt x="825" y="1185"/>
                  </a:cubicBezTo>
                  <a:cubicBezTo>
                    <a:pt x="1079" y="1100"/>
                    <a:pt x="1269" y="868"/>
                    <a:pt x="1269" y="593"/>
                  </a:cubicBezTo>
                  <a:cubicBezTo>
                    <a:pt x="1248" y="381"/>
                    <a:pt x="1142" y="191"/>
                    <a:pt x="973" y="85"/>
                  </a:cubicBezTo>
                  <a:cubicBezTo>
                    <a:pt x="868" y="22"/>
                    <a:pt x="762" y="1"/>
                    <a:pt x="656" y="1"/>
                  </a:cubicBezTo>
                  <a:close/>
                </a:path>
              </a:pathLst>
            </a:custGeom>
            <a:solidFill>
              <a:srgbClr val="D5829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9" name="Google Shape;3247;p63">
              <a:extLst>
                <a:ext uri="{FF2B5EF4-FFF2-40B4-BE49-F238E27FC236}">
                  <a16:creationId xmlns:a16="http://schemas.microsoft.com/office/drawing/2014/main" id="{21AFF9BF-AE88-4BAA-8EF3-580138D1D01A}"/>
                </a:ext>
              </a:extLst>
            </p:cNvPr>
            <p:cNvSpPr/>
            <p:nvPr/>
          </p:nvSpPr>
          <p:spPr>
            <a:xfrm>
              <a:off x="2024700" y="2076450"/>
              <a:ext cx="20650" cy="15900"/>
            </a:xfrm>
            <a:custGeom>
              <a:avLst/>
              <a:gdLst/>
              <a:ahLst/>
              <a:cxnLst/>
              <a:rect l="l" t="t" r="r" b="b"/>
              <a:pathLst>
                <a:path w="826" h="636" extrusionOk="0">
                  <a:moveTo>
                    <a:pt x="402" y="1"/>
                  </a:moveTo>
                  <a:cubicBezTo>
                    <a:pt x="1" y="1"/>
                    <a:pt x="1" y="635"/>
                    <a:pt x="402" y="635"/>
                  </a:cubicBezTo>
                  <a:cubicBezTo>
                    <a:pt x="825" y="635"/>
                    <a:pt x="825" y="1"/>
                    <a:pt x="402" y="1"/>
                  </a:cubicBezTo>
                  <a:close/>
                </a:path>
              </a:pathLst>
            </a:custGeom>
            <a:solidFill>
              <a:srgbClr val="D5829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0" name="Google Shape;3248;p63">
              <a:extLst>
                <a:ext uri="{FF2B5EF4-FFF2-40B4-BE49-F238E27FC236}">
                  <a16:creationId xmlns:a16="http://schemas.microsoft.com/office/drawing/2014/main" id="{6C6046E5-7D86-4EFD-98CF-0717C63D3104}"/>
                </a:ext>
              </a:extLst>
            </p:cNvPr>
            <p:cNvSpPr/>
            <p:nvPr/>
          </p:nvSpPr>
          <p:spPr>
            <a:xfrm>
              <a:off x="2028225" y="2032450"/>
              <a:ext cx="11825" cy="11375"/>
            </a:xfrm>
            <a:custGeom>
              <a:avLst/>
              <a:gdLst/>
              <a:ahLst/>
              <a:cxnLst/>
              <a:rect l="l" t="t" r="r" b="b"/>
              <a:pathLst>
                <a:path w="473" h="455" extrusionOk="0">
                  <a:moveTo>
                    <a:pt x="220" y="1"/>
                  </a:moveTo>
                  <a:cubicBezTo>
                    <a:pt x="0" y="1"/>
                    <a:pt x="0" y="455"/>
                    <a:pt x="220" y="455"/>
                  </a:cubicBezTo>
                  <a:cubicBezTo>
                    <a:pt x="233" y="455"/>
                    <a:pt x="247" y="453"/>
                    <a:pt x="261" y="450"/>
                  </a:cubicBezTo>
                  <a:cubicBezTo>
                    <a:pt x="283" y="450"/>
                    <a:pt x="304" y="450"/>
                    <a:pt x="325" y="429"/>
                  </a:cubicBezTo>
                  <a:cubicBezTo>
                    <a:pt x="409" y="407"/>
                    <a:pt x="473" y="323"/>
                    <a:pt x="473" y="217"/>
                  </a:cubicBezTo>
                  <a:cubicBezTo>
                    <a:pt x="473" y="111"/>
                    <a:pt x="388" y="6"/>
                    <a:pt x="261" y="6"/>
                  </a:cubicBezTo>
                  <a:cubicBezTo>
                    <a:pt x="247" y="2"/>
                    <a:pt x="233" y="1"/>
                    <a:pt x="220" y="1"/>
                  </a:cubicBezTo>
                  <a:close/>
                </a:path>
              </a:pathLst>
            </a:custGeom>
            <a:solidFill>
              <a:srgbClr val="D5829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1" name="Google Shape;3249;p63">
              <a:extLst>
                <a:ext uri="{FF2B5EF4-FFF2-40B4-BE49-F238E27FC236}">
                  <a16:creationId xmlns:a16="http://schemas.microsoft.com/office/drawing/2014/main" id="{55D8E7F0-E179-4CE0-A2DF-52DD8FBE5C7C}"/>
                </a:ext>
              </a:extLst>
            </p:cNvPr>
            <p:cNvSpPr/>
            <p:nvPr/>
          </p:nvSpPr>
          <p:spPr>
            <a:xfrm>
              <a:off x="2088150" y="2067475"/>
              <a:ext cx="36500" cy="28575"/>
            </a:xfrm>
            <a:custGeom>
              <a:avLst/>
              <a:gdLst/>
              <a:ahLst/>
              <a:cxnLst/>
              <a:rect l="l" t="t" r="r" b="b"/>
              <a:pathLst>
                <a:path w="1460" h="1143" extrusionOk="0">
                  <a:moveTo>
                    <a:pt x="720" y="0"/>
                  </a:moveTo>
                  <a:cubicBezTo>
                    <a:pt x="0" y="0"/>
                    <a:pt x="0" y="1143"/>
                    <a:pt x="720" y="1143"/>
                  </a:cubicBezTo>
                  <a:cubicBezTo>
                    <a:pt x="1460" y="1143"/>
                    <a:pt x="1460" y="0"/>
                    <a:pt x="720" y="0"/>
                  </a:cubicBezTo>
                  <a:close/>
                </a:path>
              </a:pathLst>
            </a:custGeom>
            <a:solidFill>
              <a:srgbClr val="D5829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2" name="Google Shape;3250;p63">
              <a:extLst>
                <a:ext uri="{FF2B5EF4-FFF2-40B4-BE49-F238E27FC236}">
                  <a16:creationId xmlns:a16="http://schemas.microsoft.com/office/drawing/2014/main" id="{6F6EB61E-7C9E-4DAE-919B-E578EDF63215}"/>
                </a:ext>
              </a:extLst>
            </p:cNvPr>
            <p:cNvSpPr/>
            <p:nvPr/>
          </p:nvSpPr>
          <p:spPr>
            <a:xfrm>
              <a:off x="2142075" y="2100000"/>
              <a:ext cx="10775" cy="7950"/>
            </a:xfrm>
            <a:custGeom>
              <a:avLst/>
              <a:gdLst/>
              <a:ahLst/>
              <a:cxnLst/>
              <a:rect l="l" t="t" r="r" b="b"/>
              <a:pathLst>
                <a:path w="431" h="318" extrusionOk="0">
                  <a:moveTo>
                    <a:pt x="258" y="1"/>
                  </a:moveTo>
                  <a:cubicBezTo>
                    <a:pt x="244" y="1"/>
                    <a:pt x="228" y="4"/>
                    <a:pt x="212" y="11"/>
                  </a:cubicBezTo>
                  <a:cubicBezTo>
                    <a:pt x="170" y="32"/>
                    <a:pt x="128" y="32"/>
                    <a:pt x="85" y="53"/>
                  </a:cubicBezTo>
                  <a:cubicBezTo>
                    <a:pt x="1" y="116"/>
                    <a:pt x="1" y="222"/>
                    <a:pt x="85" y="286"/>
                  </a:cubicBezTo>
                  <a:cubicBezTo>
                    <a:pt x="117" y="307"/>
                    <a:pt x="159" y="317"/>
                    <a:pt x="202" y="317"/>
                  </a:cubicBezTo>
                  <a:cubicBezTo>
                    <a:pt x="244" y="317"/>
                    <a:pt x="286" y="307"/>
                    <a:pt x="318" y="286"/>
                  </a:cubicBezTo>
                  <a:cubicBezTo>
                    <a:pt x="431" y="210"/>
                    <a:pt x="376" y="1"/>
                    <a:pt x="258" y="1"/>
                  </a:cubicBezTo>
                  <a:close/>
                </a:path>
              </a:pathLst>
            </a:custGeom>
            <a:solidFill>
              <a:srgbClr val="D5829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3" name="Google Shape;3251;p63">
              <a:extLst>
                <a:ext uri="{FF2B5EF4-FFF2-40B4-BE49-F238E27FC236}">
                  <a16:creationId xmlns:a16="http://schemas.microsoft.com/office/drawing/2014/main" id="{2704F3FC-013F-4E9F-9D85-9E080BB64387}"/>
                </a:ext>
              </a:extLst>
            </p:cNvPr>
            <p:cNvSpPr/>
            <p:nvPr/>
          </p:nvSpPr>
          <p:spPr>
            <a:xfrm>
              <a:off x="1841750" y="1978125"/>
              <a:ext cx="20650" cy="17025"/>
            </a:xfrm>
            <a:custGeom>
              <a:avLst/>
              <a:gdLst/>
              <a:ahLst/>
              <a:cxnLst/>
              <a:rect l="l" t="t" r="r" b="b"/>
              <a:pathLst>
                <a:path w="826" h="681" extrusionOk="0">
                  <a:moveTo>
                    <a:pt x="466" y="0"/>
                  </a:moveTo>
                  <a:cubicBezTo>
                    <a:pt x="170" y="0"/>
                    <a:pt x="1" y="360"/>
                    <a:pt x="233" y="571"/>
                  </a:cubicBezTo>
                  <a:cubicBezTo>
                    <a:pt x="302" y="647"/>
                    <a:pt x="389" y="680"/>
                    <a:pt x="475" y="680"/>
                  </a:cubicBezTo>
                  <a:cubicBezTo>
                    <a:pt x="653" y="680"/>
                    <a:pt x="826" y="538"/>
                    <a:pt x="826" y="339"/>
                  </a:cubicBezTo>
                  <a:cubicBezTo>
                    <a:pt x="804" y="148"/>
                    <a:pt x="656" y="0"/>
                    <a:pt x="466" y="0"/>
                  </a:cubicBezTo>
                  <a:close/>
                </a:path>
              </a:pathLst>
            </a:custGeom>
            <a:solidFill>
              <a:srgbClr val="B1DFE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4" name="Google Shape;3252;p63">
              <a:extLst>
                <a:ext uri="{FF2B5EF4-FFF2-40B4-BE49-F238E27FC236}">
                  <a16:creationId xmlns:a16="http://schemas.microsoft.com/office/drawing/2014/main" id="{3452FF7E-5D84-455F-B139-B2014E1C1418}"/>
                </a:ext>
              </a:extLst>
            </p:cNvPr>
            <p:cNvSpPr/>
            <p:nvPr/>
          </p:nvSpPr>
          <p:spPr>
            <a:xfrm>
              <a:off x="1732300" y="1986700"/>
              <a:ext cx="31225" cy="28550"/>
            </a:xfrm>
            <a:custGeom>
              <a:avLst/>
              <a:gdLst/>
              <a:ahLst/>
              <a:cxnLst/>
              <a:rect l="l" t="t" r="r" b="b"/>
              <a:pathLst>
                <a:path w="1249" h="1142" extrusionOk="0">
                  <a:moveTo>
                    <a:pt x="625" y="1"/>
                  </a:moveTo>
                  <a:cubicBezTo>
                    <a:pt x="519" y="1"/>
                    <a:pt x="413" y="27"/>
                    <a:pt x="318" y="80"/>
                  </a:cubicBezTo>
                  <a:cubicBezTo>
                    <a:pt x="191" y="165"/>
                    <a:pt x="85" y="271"/>
                    <a:pt x="43" y="419"/>
                  </a:cubicBezTo>
                  <a:cubicBezTo>
                    <a:pt x="1" y="609"/>
                    <a:pt x="43" y="820"/>
                    <a:pt x="191" y="968"/>
                  </a:cubicBezTo>
                  <a:cubicBezTo>
                    <a:pt x="301" y="1078"/>
                    <a:pt x="445" y="1141"/>
                    <a:pt x="598" y="1141"/>
                  </a:cubicBezTo>
                  <a:cubicBezTo>
                    <a:pt x="652" y="1141"/>
                    <a:pt x="707" y="1133"/>
                    <a:pt x="762" y="1117"/>
                  </a:cubicBezTo>
                  <a:lnTo>
                    <a:pt x="783" y="1117"/>
                  </a:lnTo>
                  <a:cubicBezTo>
                    <a:pt x="974" y="1053"/>
                    <a:pt x="1122" y="905"/>
                    <a:pt x="1185" y="715"/>
                  </a:cubicBezTo>
                  <a:cubicBezTo>
                    <a:pt x="1249" y="482"/>
                    <a:pt x="1143" y="207"/>
                    <a:pt x="931" y="80"/>
                  </a:cubicBezTo>
                  <a:cubicBezTo>
                    <a:pt x="836" y="27"/>
                    <a:pt x="731" y="1"/>
                    <a:pt x="625" y="1"/>
                  </a:cubicBezTo>
                  <a:close/>
                </a:path>
              </a:pathLst>
            </a:custGeom>
            <a:solidFill>
              <a:srgbClr val="B1DFE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5" name="Google Shape;3253;p63">
              <a:extLst>
                <a:ext uri="{FF2B5EF4-FFF2-40B4-BE49-F238E27FC236}">
                  <a16:creationId xmlns:a16="http://schemas.microsoft.com/office/drawing/2014/main" id="{742C9BB6-D02E-4511-87FD-31950A079C35}"/>
                </a:ext>
              </a:extLst>
            </p:cNvPr>
            <p:cNvSpPr/>
            <p:nvPr/>
          </p:nvSpPr>
          <p:spPr>
            <a:xfrm>
              <a:off x="1952275" y="2047400"/>
              <a:ext cx="19575" cy="16800"/>
            </a:xfrm>
            <a:custGeom>
              <a:avLst/>
              <a:gdLst/>
              <a:ahLst/>
              <a:cxnLst/>
              <a:rect l="l" t="t" r="r" b="b"/>
              <a:pathLst>
                <a:path w="783" h="672" extrusionOk="0">
                  <a:moveTo>
                    <a:pt x="339" y="0"/>
                  </a:moveTo>
                  <a:cubicBezTo>
                    <a:pt x="262" y="0"/>
                    <a:pt x="185" y="33"/>
                    <a:pt x="127" y="106"/>
                  </a:cubicBezTo>
                  <a:cubicBezTo>
                    <a:pt x="0" y="211"/>
                    <a:pt x="0" y="423"/>
                    <a:pt x="127" y="529"/>
                  </a:cubicBezTo>
                  <a:cubicBezTo>
                    <a:pt x="198" y="626"/>
                    <a:pt x="302" y="671"/>
                    <a:pt x="405" y="671"/>
                  </a:cubicBezTo>
                  <a:cubicBezTo>
                    <a:pt x="549" y="671"/>
                    <a:pt x="691" y="583"/>
                    <a:pt x="740" y="423"/>
                  </a:cubicBezTo>
                  <a:cubicBezTo>
                    <a:pt x="783" y="275"/>
                    <a:pt x="719" y="127"/>
                    <a:pt x="613" y="63"/>
                  </a:cubicBezTo>
                  <a:cubicBezTo>
                    <a:pt x="550" y="42"/>
                    <a:pt x="508" y="21"/>
                    <a:pt x="444" y="21"/>
                  </a:cubicBezTo>
                  <a:cubicBezTo>
                    <a:pt x="411" y="8"/>
                    <a:pt x="375" y="0"/>
                    <a:pt x="339" y="0"/>
                  </a:cubicBezTo>
                  <a:close/>
                </a:path>
              </a:pathLst>
            </a:custGeom>
            <a:solidFill>
              <a:srgbClr val="B1DFE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6" name="Google Shape;3254;p63">
              <a:extLst>
                <a:ext uri="{FF2B5EF4-FFF2-40B4-BE49-F238E27FC236}">
                  <a16:creationId xmlns:a16="http://schemas.microsoft.com/office/drawing/2014/main" id="{22A124E9-58D0-4BB1-A580-729DB6E3CDDA}"/>
                </a:ext>
              </a:extLst>
            </p:cNvPr>
            <p:cNvSpPr/>
            <p:nvPr/>
          </p:nvSpPr>
          <p:spPr>
            <a:xfrm>
              <a:off x="1945925" y="1986050"/>
              <a:ext cx="25" cy="25"/>
            </a:xfrm>
            <a:custGeom>
              <a:avLst/>
              <a:gdLst/>
              <a:ahLst/>
              <a:cxnLst/>
              <a:rect l="l" t="t" r="r" b="b"/>
              <a:pathLst>
                <a:path w="1" h="1" extrusionOk="0">
                  <a:moveTo>
                    <a:pt x="0" y="0"/>
                  </a:moveTo>
                  <a:close/>
                </a:path>
              </a:pathLst>
            </a:custGeom>
            <a:solidFill>
              <a:srgbClr val="B1DFE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7" name="Google Shape;3255;p63">
              <a:extLst>
                <a:ext uri="{FF2B5EF4-FFF2-40B4-BE49-F238E27FC236}">
                  <a16:creationId xmlns:a16="http://schemas.microsoft.com/office/drawing/2014/main" id="{C5FC8914-587A-4571-AAC9-D4EF10B3A3C8}"/>
                </a:ext>
              </a:extLst>
            </p:cNvPr>
            <p:cNvSpPr/>
            <p:nvPr/>
          </p:nvSpPr>
          <p:spPr>
            <a:xfrm>
              <a:off x="1940100" y="1985325"/>
              <a:ext cx="16425" cy="13100"/>
            </a:xfrm>
            <a:custGeom>
              <a:avLst/>
              <a:gdLst/>
              <a:ahLst/>
              <a:cxnLst/>
              <a:rect l="l" t="t" r="r" b="b"/>
              <a:pathLst>
                <a:path w="657" h="524" extrusionOk="0">
                  <a:moveTo>
                    <a:pt x="343" y="0"/>
                  </a:moveTo>
                  <a:cubicBezTo>
                    <a:pt x="321" y="0"/>
                    <a:pt x="298" y="3"/>
                    <a:pt x="276" y="8"/>
                  </a:cubicBezTo>
                  <a:lnTo>
                    <a:pt x="212" y="51"/>
                  </a:lnTo>
                  <a:cubicBezTo>
                    <a:pt x="64" y="93"/>
                    <a:pt x="1" y="283"/>
                    <a:pt x="128" y="410"/>
                  </a:cubicBezTo>
                  <a:cubicBezTo>
                    <a:pt x="177" y="492"/>
                    <a:pt x="264" y="523"/>
                    <a:pt x="360" y="523"/>
                  </a:cubicBezTo>
                  <a:cubicBezTo>
                    <a:pt x="388" y="523"/>
                    <a:pt x="416" y="521"/>
                    <a:pt x="445" y="516"/>
                  </a:cubicBezTo>
                  <a:cubicBezTo>
                    <a:pt x="529" y="474"/>
                    <a:pt x="593" y="410"/>
                    <a:pt x="614" y="326"/>
                  </a:cubicBezTo>
                  <a:cubicBezTo>
                    <a:pt x="656" y="220"/>
                    <a:pt x="593" y="114"/>
                    <a:pt x="508" y="51"/>
                  </a:cubicBezTo>
                  <a:cubicBezTo>
                    <a:pt x="462" y="20"/>
                    <a:pt x="404" y="0"/>
                    <a:pt x="343" y="0"/>
                  </a:cubicBezTo>
                  <a:close/>
                </a:path>
              </a:pathLst>
            </a:custGeom>
            <a:solidFill>
              <a:srgbClr val="B1DFE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8" name="Google Shape;3256;p63">
              <a:extLst>
                <a:ext uri="{FF2B5EF4-FFF2-40B4-BE49-F238E27FC236}">
                  <a16:creationId xmlns:a16="http://schemas.microsoft.com/office/drawing/2014/main" id="{5FD7768A-8498-4794-B710-075846303FBF}"/>
                </a:ext>
              </a:extLst>
            </p:cNvPr>
            <p:cNvSpPr/>
            <p:nvPr/>
          </p:nvSpPr>
          <p:spPr>
            <a:xfrm>
              <a:off x="1791100" y="1947050"/>
              <a:ext cx="21075" cy="15375"/>
            </a:xfrm>
            <a:custGeom>
              <a:avLst/>
              <a:gdLst/>
              <a:ahLst/>
              <a:cxnLst/>
              <a:rect l="l" t="t" r="r" b="b"/>
              <a:pathLst>
                <a:path w="843" h="615" extrusionOk="0">
                  <a:moveTo>
                    <a:pt x="438" y="1"/>
                  </a:moveTo>
                  <a:cubicBezTo>
                    <a:pt x="398" y="1"/>
                    <a:pt x="356" y="6"/>
                    <a:pt x="314" y="17"/>
                  </a:cubicBezTo>
                  <a:cubicBezTo>
                    <a:pt x="305" y="15"/>
                    <a:pt x="297" y="15"/>
                    <a:pt x="288" y="15"/>
                  </a:cubicBezTo>
                  <a:cubicBezTo>
                    <a:pt x="147" y="15"/>
                    <a:pt x="0" y="173"/>
                    <a:pt x="60" y="313"/>
                  </a:cubicBezTo>
                  <a:cubicBezTo>
                    <a:pt x="81" y="397"/>
                    <a:pt x="123" y="461"/>
                    <a:pt x="166" y="503"/>
                  </a:cubicBezTo>
                  <a:cubicBezTo>
                    <a:pt x="253" y="573"/>
                    <a:pt x="370" y="614"/>
                    <a:pt x="492" y="614"/>
                  </a:cubicBezTo>
                  <a:cubicBezTo>
                    <a:pt x="517" y="614"/>
                    <a:pt x="542" y="612"/>
                    <a:pt x="568" y="609"/>
                  </a:cubicBezTo>
                  <a:cubicBezTo>
                    <a:pt x="842" y="503"/>
                    <a:pt x="842" y="101"/>
                    <a:pt x="546" y="17"/>
                  </a:cubicBezTo>
                  <a:cubicBezTo>
                    <a:pt x="515" y="6"/>
                    <a:pt x="478" y="1"/>
                    <a:pt x="438" y="1"/>
                  </a:cubicBezTo>
                  <a:close/>
                </a:path>
              </a:pathLst>
            </a:custGeom>
            <a:solidFill>
              <a:srgbClr val="B1DFE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9" name="Google Shape;3257;p63">
              <a:extLst>
                <a:ext uri="{FF2B5EF4-FFF2-40B4-BE49-F238E27FC236}">
                  <a16:creationId xmlns:a16="http://schemas.microsoft.com/office/drawing/2014/main" id="{A5B6F50D-544F-4CF2-B9AA-886AA6769965}"/>
                </a:ext>
              </a:extLst>
            </p:cNvPr>
            <p:cNvSpPr/>
            <p:nvPr/>
          </p:nvSpPr>
          <p:spPr>
            <a:xfrm>
              <a:off x="2087100" y="2111350"/>
              <a:ext cx="14300" cy="14300"/>
            </a:xfrm>
            <a:custGeom>
              <a:avLst/>
              <a:gdLst/>
              <a:ahLst/>
              <a:cxnLst/>
              <a:rect l="l" t="t" r="r" b="b"/>
              <a:pathLst>
                <a:path w="572" h="572" extrusionOk="0">
                  <a:moveTo>
                    <a:pt x="296" y="1"/>
                  </a:moveTo>
                  <a:cubicBezTo>
                    <a:pt x="127" y="1"/>
                    <a:pt x="0" y="149"/>
                    <a:pt x="0" y="297"/>
                  </a:cubicBezTo>
                  <a:cubicBezTo>
                    <a:pt x="0" y="445"/>
                    <a:pt x="127" y="572"/>
                    <a:pt x="296" y="572"/>
                  </a:cubicBezTo>
                  <a:cubicBezTo>
                    <a:pt x="444" y="572"/>
                    <a:pt x="571" y="445"/>
                    <a:pt x="571" y="297"/>
                  </a:cubicBezTo>
                  <a:cubicBezTo>
                    <a:pt x="571" y="149"/>
                    <a:pt x="444" y="1"/>
                    <a:pt x="296" y="1"/>
                  </a:cubicBezTo>
                  <a:close/>
                </a:path>
              </a:pathLst>
            </a:custGeom>
            <a:solidFill>
              <a:srgbClr val="B1DFE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0" name="Google Shape;3258;p63">
              <a:extLst>
                <a:ext uri="{FF2B5EF4-FFF2-40B4-BE49-F238E27FC236}">
                  <a16:creationId xmlns:a16="http://schemas.microsoft.com/office/drawing/2014/main" id="{ACD075C1-EAF6-437C-BFFA-CCA7D82491BC}"/>
                </a:ext>
              </a:extLst>
            </p:cNvPr>
            <p:cNvSpPr/>
            <p:nvPr/>
          </p:nvSpPr>
          <p:spPr>
            <a:xfrm>
              <a:off x="2060125" y="2061125"/>
              <a:ext cx="19600" cy="18525"/>
            </a:xfrm>
            <a:custGeom>
              <a:avLst/>
              <a:gdLst/>
              <a:ahLst/>
              <a:cxnLst/>
              <a:rect l="l" t="t" r="r" b="b"/>
              <a:pathLst>
                <a:path w="784" h="741" extrusionOk="0">
                  <a:moveTo>
                    <a:pt x="424" y="1"/>
                  </a:moveTo>
                  <a:cubicBezTo>
                    <a:pt x="170" y="1"/>
                    <a:pt x="1" y="233"/>
                    <a:pt x="64" y="466"/>
                  </a:cubicBezTo>
                  <a:cubicBezTo>
                    <a:pt x="106" y="635"/>
                    <a:pt x="275" y="741"/>
                    <a:pt x="445" y="741"/>
                  </a:cubicBezTo>
                  <a:cubicBezTo>
                    <a:pt x="635" y="741"/>
                    <a:pt x="783" y="593"/>
                    <a:pt x="783" y="402"/>
                  </a:cubicBezTo>
                  <a:cubicBezTo>
                    <a:pt x="783" y="360"/>
                    <a:pt x="783" y="339"/>
                    <a:pt x="783" y="318"/>
                  </a:cubicBezTo>
                  <a:cubicBezTo>
                    <a:pt x="741" y="128"/>
                    <a:pt x="593" y="1"/>
                    <a:pt x="424" y="1"/>
                  </a:cubicBezTo>
                  <a:close/>
                </a:path>
              </a:pathLst>
            </a:custGeom>
            <a:solidFill>
              <a:srgbClr val="B1DFE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1" name="Google Shape;3259;p63">
              <a:extLst>
                <a:ext uri="{FF2B5EF4-FFF2-40B4-BE49-F238E27FC236}">
                  <a16:creationId xmlns:a16="http://schemas.microsoft.com/office/drawing/2014/main" id="{FA75F343-E05A-4F8B-A58F-8DE56EDFA712}"/>
                </a:ext>
              </a:extLst>
            </p:cNvPr>
            <p:cNvSpPr/>
            <p:nvPr/>
          </p:nvSpPr>
          <p:spPr>
            <a:xfrm>
              <a:off x="2156875" y="2129750"/>
              <a:ext cx="23200" cy="20975"/>
            </a:xfrm>
            <a:custGeom>
              <a:avLst/>
              <a:gdLst/>
              <a:ahLst/>
              <a:cxnLst/>
              <a:rect l="l" t="t" r="r" b="b"/>
              <a:pathLst>
                <a:path w="928" h="839" extrusionOk="0">
                  <a:moveTo>
                    <a:pt x="499" y="0"/>
                  </a:moveTo>
                  <a:cubicBezTo>
                    <a:pt x="453" y="0"/>
                    <a:pt x="407" y="8"/>
                    <a:pt x="360" y="26"/>
                  </a:cubicBezTo>
                  <a:cubicBezTo>
                    <a:pt x="64" y="132"/>
                    <a:pt x="1" y="513"/>
                    <a:pt x="212" y="724"/>
                  </a:cubicBezTo>
                  <a:cubicBezTo>
                    <a:pt x="289" y="800"/>
                    <a:pt x="395" y="838"/>
                    <a:pt x="505" y="838"/>
                  </a:cubicBezTo>
                  <a:cubicBezTo>
                    <a:pt x="578" y="838"/>
                    <a:pt x="652" y="821"/>
                    <a:pt x="720" y="788"/>
                  </a:cubicBezTo>
                  <a:cubicBezTo>
                    <a:pt x="826" y="724"/>
                    <a:pt x="889" y="640"/>
                    <a:pt x="910" y="534"/>
                  </a:cubicBezTo>
                  <a:cubicBezTo>
                    <a:pt x="910" y="491"/>
                    <a:pt x="910" y="470"/>
                    <a:pt x="910" y="449"/>
                  </a:cubicBezTo>
                  <a:cubicBezTo>
                    <a:pt x="928" y="203"/>
                    <a:pt x="726" y="0"/>
                    <a:pt x="499" y="0"/>
                  </a:cubicBezTo>
                  <a:close/>
                </a:path>
              </a:pathLst>
            </a:custGeom>
            <a:solidFill>
              <a:srgbClr val="B1DFE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2" name="Google Shape;3260;p63">
              <a:extLst>
                <a:ext uri="{FF2B5EF4-FFF2-40B4-BE49-F238E27FC236}">
                  <a16:creationId xmlns:a16="http://schemas.microsoft.com/office/drawing/2014/main" id="{EB0ACF35-2E3E-4B8E-BB6B-3E485CFF449D}"/>
                </a:ext>
              </a:extLst>
            </p:cNvPr>
            <p:cNvSpPr/>
            <p:nvPr/>
          </p:nvSpPr>
          <p:spPr>
            <a:xfrm>
              <a:off x="2154775" y="2054250"/>
              <a:ext cx="21700" cy="18075"/>
            </a:xfrm>
            <a:custGeom>
              <a:avLst/>
              <a:gdLst/>
              <a:ahLst/>
              <a:cxnLst/>
              <a:rect l="l" t="t" r="r" b="b"/>
              <a:pathLst>
                <a:path w="868" h="723" extrusionOk="0">
                  <a:moveTo>
                    <a:pt x="487" y="1"/>
                  </a:moveTo>
                  <a:cubicBezTo>
                    <a:pt x="169" y="1"/>
                    <a:pt x="0" y="381"/>
                    <a:pt x="233" y="614"/>
                  </a:cubicBezTo>
                  <a:cubicBezTo>
                    <a:pt x="308" y="689"/>
                    <a:pt x="400" y="722"/>
                    <a:pt x="491" y="722"/>
                  </a:cubicBezTo>
                  <a:cubicBezTo>
                    <a:pt x="683" y="722"/>
                    <a:pt x="867" y="575"/>
                    <a:pt x="867" y="360"/>
                  </a:cubicBezTo>
                  <a:cubicBezTo>
                    <a:pt x="846" y="170"/>
                    <a:pt x="698" y="1"/>
                    <a:pt x="487" y="1"/>
                  </a:cubicBezTo>
                  <a:close/>
                </a:path>
              </a:pathLst>
            </a:custGeom>
            <a:solidFill>
              <a:srgbClr val="B1DFE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3" name="Google Shape;3261;p63">
              <a:extLst>
                <a:ext uri="{FF2B5EF4-FFF2-40B4-BE49-F238E27FC236}">
                  <a16:creationId xmlns:a16="http://schemas.microsoft.com/office/drawing/2014/main" id="{87E2F16A-509B-4E21-8E2B-4C598F14F302}"/>
                </a:ext>
              </a:extLst>
            </p:cNvPr>
            <p:cNvSpPr/>
            <p:nvPr/>
          </p:nvSpPr>
          <p:spPr>
            <a:xfrm>
              <a:off x="2129400" y="2009325"/>
              <a:ext cx="17475" cy="13225"/>
            </a:xfrm>
            <a:custGeom>
              <a:avLst/>
              <a:gdLst/>
              <a:ahLst/>
              <a:cxnLst/>
              <a:rect l="l" t="t" r="r" b="b"/>
              <a:pathLst>
                <a:path w="699" h="529" extrusionOk="0">
                  <a:moveTo>
                    <a:pt x="339" y="0"/>
                  </a:moveTo>
                  <a:cubicBezTo>
                    <a:pt x="0" y="0"/>
                    <a:pt x="0" y="529"/>
                    <a:pt x="339" y="529"/>
                  </a:cubicBezTo>
                  <a:cubicBezTo>
                    <a:pt x="698" y="529"/>
                    <a:pt x="698" y="0"/>
                    <a:pt x="339" y="0"/>
                  </a:cubicBezTo>
                  <a:close/>
                </a:path>
              </a:pathLst>
            </a:custGeom>
            <a:solidFill>
              <a:srgbClr val="B1DFE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4" name="Google Shape;3262;p63">
              <a:extLst>
                <a:ext uri="{FF2B5EF4-FFF2-40B4-BE49-F238E27FC236}">
                  <a16:creationId xmlns:a16="http://schemas.microsoft.com/office/drawing/2014/main" id="{952CD36E-8405-411E-AB8B-6CE1B6CE4DFF}"/>
                </a:ext>
              </a:extLst>
            </p:cNvPr>
            <p:cNvSpPr/>
            <p:nvPr/>
          </p:nvSpPr>
          <p:spPr>
            <a:xfrm>
              <a:off x="1892650" y="1982075"/>
              <a:ext cx="22100" cy="20125"/>
            </a:xfrm>
            <a:custGeom>
              <a:avLst/>
              <a:gdLst/>
              <a:ahLst/>
              <a:cxnLst/>
              <a:rect l="l" t="t" r="r" b="b"/>
              <a:pathLst>
                <a:path w="884" h="805" extrusionOk="0">
                  <a:moveTo>
                    <a:pt x="381" y="1"/>
                  </a:moveTo>
                  <a:cubicBezTo>
                    <a:pt x="1" y="1"/>
                    <a:pt x="1" y="805"/>
                    <a:pt x="381" y="805"/>
                  </a:cubicBezTo>
                  <a:cubicBezTo>
                    <a:pt x="406" y="805"/>
                    <a:pt x="432" y="801"/>
                    <a:pt x="460" y="794"/>
                  </a:cubicBezTo>
                  <a:lnTo>
                    <a:pt x="482" y="794"/>
                  </a:lnTo>
                  <a:cubicBezTo>
                    <a:pt x="883" y="688"/>
                    <a:pt x="883" y="138"/>
                    <a:pt x="482" y="33"/>
                  </a:cubicBezTo>
                  <a:lnTo>
                    <a:pt x="482" y="11"/>
                  </a:lnTo>
                  <a:lnTo>
                    <a:pt x="460" y="11"/>
                  </a:lnTo>
                  <a:cubicBezTo>
                    <a:pt x="432" y="4"/>
                    <a:pt x="406" y="1"/>
                    <a:pt x="381" y="1"/>
                  </a:cubicBezTo>
                  <a:close/>
                </a:path>
              </a:pathLst>
            </a:custGeom>
            <a:solidFill>
              <a:srgbClr val="B39CE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5" name="Google Shape;3263;p63">
              <a:extLst>
                <a:ext uri="{FF2B5EF4-FFF2-40B4-BE49-F238E27FC236}">
                  <a16:creationId xmlns:a16="http://schemas.microsoft.com/office/drawing/2014/main" id="{32FFE093-0A37-47BA-92D8-9BDCC0CAD1BC}"/>
                </a:ext>
              </a:extLst>
            </p:cNvPr>
            <p:cNvSpPr/>
            <p:nvPr/>
          </p:nvSpPr>
          <p:spPr>
            <a:xfrm>
              <a:off x="1828000" y="1943125"/>
              <a:ext cx="16425" cy="14300"/>
            </a:xfrm>
            <a:custGeom>
              <a:avLst/>
              <a:gdLst/>
              <a:ahLst/>
              <a:cxnLst/>
              <a:rect l="l" t="t" r="r" b="b"/>
              <a:pathLst>
                <a:path w="657" h="572" extrusionOk="0">
                  <a:moveTo>
                    <a:pt x="306" y="0"/>
                  </a:moveTo>
                  <a:cubicBezTo>
                    <a:pt x="182" y="0"/>
                    <a:pt x="80" y="65"/>
                    <a:pt x="43" y="195"/>
                  </a:cubicBezTo>
                  <a:cubicBezTo>
                    <a:pt x="1" y="322"/>
                    <a:pt x="86" y="448"/>
                    <a:pt x="212" y="491"/>
                  </a:cubicBezTo>
                  <a:cubicBezTo>
                    <a:pt x="234" y="512"/>
                    <a:pt x="276" y="554"/>
                    <a:pt x="318" y="554"/>
                  </a:cubicBezTo>
                  <a:cubicBezTo>
                    <a:pt x="342" y="566"/>
                    <a:pt x="365" y="571"/>
                    <a:pt x="389" y="571"/>
                  </a:cubicBezTo>
                  <a:cubicBezTo>
                    <a:pt x="448" y="571"/>
                    <a:pt x="505" y="537"/>
                    <a:pt x="551" y="491"/>
                  </a:cubicBezTo>
                  <a:cubicBezTo>
                    <a:pt x="635" y="406"/>
                    <a:pt x="657" y="300"/>
                    <a:pt x="593" y="195"/>
                  </a:cubicBezTo>
                  <a:cubicBezTo>
                    <a:pt x="551" y="110"/>
                    <a:pt x="466" y="26"/>
                    <a:pt x="360" y="4"/>
                  </a:cubicBezTo>
                  <a:cubicBezTo>
                    <a:pt x="342" y="2"/>
                    <a:pt x="324" y="0"/>
                    <a:pt x="306" y="0"/>
                  </a:cubicBezTo>
                  <a:close/>
                </a:path>
              </a:pathLst>
            </a:custGeom>
            <a:solidFill>
              <a:srgbClr val="B39CE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6" name="Google Shape;3264;p63">
              <a:extLst>
                <a:ext uri="{FF2B5EF4-FFF2-40B4-BE49-F238E27FC236}">
                  <a16:creationId xmlns:a16="http://schemas.microsoft.com/office/drawing/2014/main" id="{2ED6587A-B220-4AAF-ADDE-9B769329879E}"/>
                </a:ext>
              </a:extLst>
            </p:cNvPr>
            <p:cNvSpPr/>
            <p:nvPr/>
          </p:nvSpPr>
          <p:spPr>
            <a:xfrm>
              <a:off x="1714325" y="2030450"/>
              <a:ext cx="13775" cy="12725"/>
            </a:xfrm>
            <a:custGeom>
              <a:avLst/>
              <a:gdLst/>
              <a:ahLst/>
              <a:cxnLst/>
              <a:rect l="l" t="t" r="r" b="b"/>
              <a:pathLst>
                <a:path w="551" h="509" extrusionOk="0">
                  <a:moveTo>
                    <a:pt x="276" y="1"/>
                  </a:moveTo>
                  <a:cubicBezTo>
                    <a:pt x="1" y="64"/>
                    <a:pt x="1" y="445"/>
                    <a:pt x="276" y="509"/>
                  </a:cubicBezTo>
                  <a:cubicBezTo>
                    <a:pt x="551" y="445"/>
                    <a:pt x="551" y="64"/>
                    <a:pt x="276" y="1"/>
                  </a:cubicBezTo>
                  <a:close/>
                </a:path>
              </a:pathLst>
            </a:custGeom>
            <a:solidFill>
              <a:srgbClr val="B39CE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7" name="Google Shape;3265;p63">
              <a:extLst>
                <a:ext uri="{FF2B5EF4-FFF2-40B4-BE49-F238E27FC236}">
                  <a16:creationId xmlns:a16="http://schemas.microsoft.com/office/drawing/2014/main" id="{026C4D29-BE04-4AA8-A2D4-E8B04543C5D0}"/>
                </a:ext>
              </a:extLst>
            </p:cNvPr>
            <p:cNvSpPr/>
            <p:nvPr/>
          </p:nvSpPr>
          <p:spPr>
            <a:xfrm>
              <a:off x="1875600" y="2051075"/>
              <a:ext cx="22225" cy="16950"/>
            </a:xfrm>
            <a:custGeom>
              <a:avLst/>
              <a:gdLst/>
              <a:ahLst/>
              <a:cxnLst/>
              <a:rect l="l" t="t" r="r" b="b"/>
              <a:pathLst>
                <a:path w="889" h="678" extrusionOk="0">
                  <a:moveTo>
                    <a:pt x="445" y="1"/>
                  </a:moveTo>
                  <a:cubicBezTo>
                    <a:pt x="0" y="1"/>
                    <a:pt x="0" y="678"/>
                    <a:pt x="445" y="678"/>
                  </a:cubicBezTo>
                  <a:cubicBezTo>
                    <a:pt x="889" y="678"/>
                    <a:pt x="889" y="1"/>
                    <a:pt x="445" y="1"/>
                  </a:cubicBezTo>
                  <a:close/>
                </a:path>
              </a:pathLst>
            </a:custGeom>
            <a:solidFill>
              <a:srgbClr val="B39CE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8" name="Google Shape;3266;p63">
              <a:extLst>
                <a:ext uri="{FF2B5EF4-FFF2-40B4-BE49-F238E27FC236}">
                  <a16:creationId xmlns:a16="http://schemas.microsoft.com/office/drawing/2014/main" id="{B2D98FAB-24D1-4377-82B3-59F4B98A6E57}"/>
                </a:ext>
              </a:extLst>
            </p:cNvPr>
            <p:cNvSpPr/>
            <p:nvPr/>
          </p:nvSpPr>
          <p:spPr>
            <a:xfrm>
              <a:off x="2061700" y="2081750"/>
              <a:ext cx="17475" cy="13250"/>
            </a:xfrm>
            <a:custGeom>
              <a:avLst/>
              <a:gdLst/>
              <a:ahLst/>
              <a:cxnLst/>
              <a:rect l="l" t="t" r="r" b="b"/>
              <a:pathLst>
                <a:path w="699" h="530" extrusionOk="0">
                  <a:moveTo>
                    <a:pt x="361" y="0"/>
                  </a:moveTo>
                  <a:cubicBezTo>
                    <a:pt x="1" y="0"/>
                    <a:pt x="1" y="529"/>
                    <a:pt x="361" y="529"/>
                  </a:cubicBezTo>
                  <a:cubicBezTo>
                    <a:pt x="699" y="529"/>
                    <a:pt x="699" y="0"/>
                    <a:pt x="361" y="0"/>
                  </a:cubicBezTo>
                  <a:close/>
                </a:path>
              </a:pathLst>
            </a:custGeom>
            <a:solidFill>
              <a:srgbClr val="B39CE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9" name="Google Shape;3267;p63">
              <a:extLst>
                <a:ext uri="{FF2B5EF4-FFF2-40B4-BE49-F238E27FC236}">
                  <a16:creationId xmlns:a16="http://schemas.microsoft.com/office/drawing/2014/main" id="{D8D4E113-E1F9-43A5-A81B-62CC5D0EA547}"/>
                </a:ext>
              </a:extLst>
            </p:cNvPr>
            <p:cNvSpPr/>
            <p:nvPr/>
          </p:nvSpPr>
          <p:spPr>
            <a:xfrm>
              <a:off x="2175725" y="2166400"/>
              <a:ext cx="8625" cy="6625"/>
            </a:xfrm>
            <a:custGeom>
              <a:avLst/>
              <a:gdLst/>
              <a:ahLst/>
              <a:cxnLst/>
              <a:rect l="l" t="t" r="r" b="b"/>
              <a:pathLst>
                <a:path w="345" h="265" extrusionOk="0">
                  <a:moveTo>
                    <a:pt x="122" y="0"/>
                  </a:moveTo>
                  <a:cubicBezTo>
                    <a:pt x="55" y="0"/>
                    <a:pt x="1" y="80"/>
                    <a:pt x="51" y="146"/>
                  </a:cubicBezTo>
                  <a:cubicBezTo>
                    <a:pt x="51" y="189"/>
                    <a:pt x="72" y="210"/>
                    <a:pt x="93" y="231"/>
                  </a:cubicBezTo>
                  <a:cubicBezTo>
                    <a:pt x="116" y="255"/>
                    <a:pt x="143" y="264"/>
                    <a:pt x="169" y="264"/>
                  </a:cubicBezTo>
                  <a:cubicBezTo>
                    <a:pt x="260" y="264"/>
                    <a:pt x="344" y="144"/>
                    <a:pt x="262" y="62"/>
                  </a:cubicBezTo>
                  <a:cubicBezTo>
                    <a:pt x="241" y="41"/>
                    <a:pt x="220" y="20"/>
                    <a:pt x="177" y="20"/>
                  </a:cubicBezTo>
                  <a:cubicBezTo>
                    <a:pt x="159" y="6"/>
                    <a:pt x="140" y="0"/>
                    <a:pt x="122" y="0"/>
                  </a:cubicBezTo>
                  <a:close/>
                </a:path>
              </a:pathLst>
            </a:custGeom>
            <a:solidFill>
              <a:srgbClr val="B39CE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0" name="Google Shape;3268;p63">
              <a:extLst>
                <a:ext uri="{FF2B5EF4-FFF2-40B4-BE49-F238E27FC236}">
                  <a16:creationId xmlns:a16="http://schemas.microsoft.com/office/drawing/2014/main" id="{53A3E831-66EF-416A-B6B0-77A631C0A718}"/>
                </a:ext>
              </a:extLst>
            </p:cNvPr>
            <p:cNvSpPr/>
            <p:nvPr/>
          </p:nvSpPr>
          <p:spPr>
            <a:xfrm>
              <a:off x="2095025" y="2023050"/>
              <a:ext cx="17475" cy="13250"/>
            </a:xfrm>
            <a:custGeom>
              <a:avLst/>
              <a:gdLst/>
              <a:ahLst/>
              <a:cxnLst/>
              <a:rect l="l" t="t" r="r" b="b"/>
              <a:pathLst>
                <a:path w="699" h="530" extrusionOk="0">
                  <a:moveTo>
                    <a:pt x="360" y="1"/>
                  </a:moveTo>
                  <a:cubicBezTo>
                    <a:pt x="0" y="1"/>
                    <a:pt x="0" y="530"/>
                    <a:pt x="360" y="530"/>
                  </a:cubicBezTo>
                  <a:cubicBezTo>
                    <a:pt x="698" y="530"/>
                    <a:pt x="698" y="1"/>
                    <a:pt x="360" y="1"/>
                  </a:cubicBezTo>
                  <a:close/>
                </a:path>
              </a:pathLst>
            </a:custGeom>
            <a:solidFill>
              <a:srgbClr val="B39CE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1" name="Google Shape;3269;p63">
              <a:extLst>
                <a:ext uri="{FF2B5EF4-FFF2-40B4-BE49-F238E27FC236}">
                  <a16:creationId xmlns:a16="http://schemas.microsoft.com/office/drawing/2014/main" id="{731681D0-3BA3-45FA-8437-54137E76DCAA}"/>
                </a:ext>
              </a:extLst>
            </p:cNvPr>
            <p:cNvSpPr/>
            <p:nvPr/>
          </p:nvSpPr>
          <p:spPr>
            <a:xfrm>
              <a:off x="1603825" y="1998200"/>
              <a:ext cx="613350" cy="405575"/>
            </a:xfrm>
            <a:custGeom>
              <a:avLst/>
              <a:gdLst/>
              <a:ahLst/>
              <a:cxnLst/>
              <a:rect l="l" t="t" r="r" b="b"/>
              <a:pathLst>
                <a:path w="24534" h="16223" extrusionOk="0">
                  <a:moveTo>
                    <a:pt x="9391" y="1"/>
                  </a:moveTo>
                  <a:cubicBezTo>
                    <a:pt x="8968" y="1"/>
                    <a:pt x="5373" y="1968"/>
                    <a:pt x="4104" y="2666"/>
                  </a:cubicBezTo>
                  <a:cubicBezTo>
                    <a:pt x="3342" y="3364"/>
                    <a:pt x="2708" y="4231"/>
                    <a:pt x="2285" y="5182"/>
                  </a:cubicBezTo>
                  <a:cubicBezTo>
                    <a:pt x="1" y="10110"/>
                    <a:pt x="1629" y="16074"/>
                    <a:pt x="1629" y="16074"/>
                  </a:cubicBezTo>
                  <a:lnTo>
                    <a:pt x="14276" y="16159"/>
                  </a:lnTo>
                  <a:lnTo>
                    <a:pt x="21552" y="16222"/>
                  </a:lnTo>
                  <a:lnTo>
                    <a:pt x="24365" y="16074"/>
                  </a:lnTo>
                  <a:cubicBezTo>
                    <a:pt x="24534" y="14107"/>
                    <a:pt x="24344" y="12119"/>
                    <a:pt x="23794" y="10216"/>
                  </a:cubicBezTo>
                  <a:cubicBezTo>
                    <a:pt x="23667" y="9793"/>
                    <a:pt x="23223" y="8757"/>
                    <a:pt x="23053" y="8397"/>
                  </a:cubicBezTo>
                  <a:cubicBezTo>
                    <a:pt x="23053" y="8397"/>
                    <a:pt x="23052" y="8397"/>
                    <a:pt x="23051" y="8397"/>
                  </a:cubicBezTo>
                  <a:cubicBezTo>
                    <a:pt x="22788" y="8397"/>
                    <a:pt x="20706" y="4485"/>
                    <a:pt x="20706" y="4485"/>
                  </a:cubicBezTo>
                  <a:cubicBezTo>
                    <a:pt x="20706" y="4485"/>
                    <a:pt x="18676" y="6980"/>
                    <a:pt x="18083" y="6980"/>
                  </a:cubicBezTo>
                  <a:cubicBezTo>
                    <a:pt x="17491" y="6980"/>
                    <a:pt x="15672" y="2327"/>
                    <a:pt x="15672" y="2327"/>
                  </a:cubicBezTo>
                  <a:cubicBezTo>
                    <a:pt x="15672" y="2327"/>
                    <a:pt x="12373" y="5161"/>
                    <a:pt x="11696" y="5161"/>
                  </a:cubicBezTo>
                  <a:cubicBezTo>
                    <a:pt x="11019" y="5161"/>
                    <a:pt x="9920" y="1"/>
                    <a:pt x="9391" y="1"/>
                  </a:cubicBezTo>
                  <a:close/>
                </a:path>
              </a:pathLst>
            </a:custGeom>
            <a:solidFill>
              <a:srgbClr val="FAF08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2" name="Google Shape;3270;p63">
              <a:extLst>
                <a:ext uri="{FF2B5EF4-FFF2-40B4-BE49-F238E27FC236}">
                  <a16:creationId xmlns:a16="http://schemas.microsoft.com/office/drawing/2014/main" id="{3827793A-C3C5-44C0-8160-3C3B1B2231A1}"/>
                </a:ext>
              </a:extLst>
            </p:cNvPr>
            <p:cNvSpPr/>
            <p:nvPr/>
          </p:nvSpPr>
          <p:spPr>
            <a:xfrm>
              <a:off x="1957025" y="2246725"/>
              <a:ext cx="75625" cy="157050"/>
            </a:xfrm>
            <a:custGeom>
              <a:avLst/>
              <a:gdLst/>
              <a:ahLst/>
              <a:cxnLst/>
              <a:rect l="l" t="t" r="r" b="b"/>
              <a:pathLst>
                <a:path w="3025" h="6282" extrusionOk="0">
                  <a:moveTo>
                    <a:pt x="2834" y="0"/>
                  </a:moveTo>
                  <a:cubicBezTo>
                    <a:pt x="2369" y="360"/>
                    <a:pt x="1946" y="783"/>
                    <a:pt x="1587" y="1269"/>
                  </a:cubicBezTo>
                  <a:cubicBezTo>
                    <a:pt x="1206" y="1734"/>
                    <a:pt x="889" y="2242"/>
                    <a:pt x="656" y="2792"/>
                  </a:cubicBezTo>
                  <a:cubicBezTo>
                    <a:pt x="402" y="3342"/>
                    <a:pt x="233" y="3913"/>
                    <a:pt x="127" y="4505"/>
                  </a:cubicBezTo>
                  <a:cubicBezTo>
                    <a:pt x="64" y="4801"/>
                    <a:pt x="22" y="5097"/>
                    <a:pt x="22" y="5393"/>
                  </a:cubicBezTo>
                  <a:cubicBezTo>
                    <a:pt x="0" y="5689"/>
                    <a:pt x="0" y="5985"/>
                    <a:pt x="22" y="6281"/>
                  </a:cubicBezTo>
                  <a:lnTo>
                    <a:pt x="296" y="6281"/>
                  </a:lnTo>
                  <a:cubicBezTo>
                    <a:pt x="339" y="5710"/>
                    <a:pt x="445" y="5160"/>
                    <a:pt x="571" y="4611"/>
                  </a:cubicBezTo>
                  <a:cubicBezTo>
                    <a:pt x="719" y="4061"/>
                    <a:pt x="910" y="3532"/>
                    <a:pt x="1142" y="3024"/>
                  </a:cubicBezTo>
                  <a:cubicBezTo>
                    <a:pt x="1375" y="2496"/>
                    <a:pt x="1650" y="2009"/>
                    <a:pt x="1967" y="1544"/>
                  </a:cubicBezTo>
                  <a:cubicBezTo>
                    <a:pt x="2115" y="1311"/>
                    <a:pt x="2306" y="1100"/>
                    <a:pt x="2475" y="867"/>
                  </a:cubicBezTo>
                  <a:cubicBezTo>
                    <a:pt x="2644" y="635"/>
                    <a:pt x="2834" y="423"/>
                    <a:pt x="3025" y="233"/>
                  </a:cubicBezTo>
                  <a:lnTo>
                    <a:pt x="2834" y="0"/>
                  </a:lnTo>
                  <a:close/>
                </a:path>
              </a:pathLst>
            </a:custGeom>
            <a:solidFill>
              <a:srgbClr val="CE976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3" name="Google Shape;3271;p63">
              <a:extLst>
                <a:ext uri="{FF2B5EF4-FFF2-40B4-BE49-F238E27FC236}">
                  <a16:creationId xmlns:a16="http://schemas.microsoft.com/office/drawing/2014/main" id="{C250101F-D80D-42E8-BBA2-D311F481219D}"/>
                </a:ext>
              </a:extLst>
            </p:cNvPr>
            <p:cNvSpPr/>
            <p:nvPr/>
          </p:nvSpPr>
          <p:spPr>
            <a:xfrm>
              <a:off x="1711700" y="2144025"/>
              <a:ext cx="98875" cy="51025"/>
            </a:xfrm>
            <a:custGeom>
              <a:avLst/>
              <a:gdLst/>
              <a:ahLst/>
              <a:cxnLst/>
              <a:rect l="l" t="t" r="r" b="b"/>
              <a:pathLst>
                <a:path w="3955" h="2041" extrusionOk="0">
                  <a:moveTo>
                    <a:pt x="2318" y="1"/>
                  </a:moveTo>
                  <a:cubicBezTo>
                    <a:pt x="1456" y="1"/>
                    <a:pt x="0" y="1069"/>
                    <a:pt x="0" y="1253"/>
                  </a:cubicBezTo>
                  <a:cubicBezTo>
                    <a:pt x="486" y="1486"/>
                    <a:pt x="1523" y="1972"/>
                    <a:pt x="2221" y="2035"/>
                  </a:cubicBezTo>
                  <a:cubicBezTo>
                    <a:pt x="2283" y="2039"/>
                    <a:pt x="2344" y="2041"/>
                    <a:pt x="2403" y="2041"/>
                  </a:cubicBezTo>
                  <a:cubicBezTo>
                    <a:pt x="3006" y="2041"/>
                    <a:pt x="3454" y="1859"/>
                    <a:pt x="3955" y="1782"/>
                  </a:cubicBezTo>
                  <a:cubicBezTo>
                    <a:pt x="3849" y="1401"/>
                    <a:pt x="3088" y="69"/>
                    <a:pt x="2411" y="5"/>
                  </a:cubicBezTo>
                  <a:cubicBezTo>
                    <a:pt x="2381" y="2"/>
                    <a:pt x="2350" y="1"/>
                    <a:pt x="2318" y="1"/>
                  </a:cubicBezTo>
                  <a:close/>
                </a:path>
              </a:pathLst>
            </a:custGeom>
            <a:solidFill>
              <a:srgbClr val="D1713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4" name="Google Shape;3272;p63">
              <a:extLst>
                <a:ext uri="{FF2B5EF4-FFF2-40B4-BE49-F238E27FC236}">
                  <a16:creationId xmlns:a16="http://schemas.microsoft.com/office/drawing/2014/main" id="{E99287AF-6BCB-4C09-93DA-8BEA6A977099}"/>
                </a:ext>
              </a:extLst>
            </p:cNvPr>
            <p:cNvSpPr/>
            <p:nvPr/>
          </p:nvSpPr>
          <p:spPr>
            <a:xfrm>
              <a:off x="1713275" y="2176925"/>
              <a:ext cx="95725" cy="43450"/>
            </a:xfrm>
            <a:custGeom>
              <a:avLst/>
              <a:gdLst/>
              <a:ahLst/>
              <a:cxnLst/>
              <a:rect l="l" t="t" r="r" b="b"/>
              <a:pathLst>
                <a:path w="3829" h="1738" extrusionOk="0">
                  <a:moveTo>
                    <a:pt x="1" y="0"/>
                  </a:moveTo>
                  <a:lnTo>
                    <a:pt x="1" y="0"/>
                  </a:lnTo>
                  <a:cubicBezTo>
                    <a:pt x="1" y="0"/>
                    <a:pt x="360" y="1290"/>
                    <a:pt x="1967" y="1713"/>
                  </a:cubicBezTo>
                  <a:cubicBezTo>
                    <a:pt x="2026" y="1730"/>
                    <a:pt x="2086" y="1738"/>
                    <a:pt x="2148" y="1738"/>
                  </a:cubicBezTo>
                  <a:cubicBezTo>
                    <a:pt x="2874" y="1738"/>
                    <a:pt x="3809" y="680"/>
                    <a:pt x="3829" y="466"/>
                  </a:cubicBezTo>
                  <a:cubicBezTo>
                    <a:pt x="3829" y="444"/>
                    <a:pt x="3829" y="423"/>
                    <a:pt x="3829" y="402"/>
                  </a:cubicBezTo>
                  <a:cubicBezTo>
                    <a:pt x="3340" y="500"/>
                    <a:pt x="2905" y="724"/>
                    <a:pt x="2308" y="724"/>
                  </a:cubicBezTo>
                  <a:cubicBezTo>
                    <a:pt x="2259" y="724"/>
                    <a:pt x="2209" y="723"/>
                    <a:pt x="2158" y="719"/>
                  </a:cubicBezTo>
                  <a:cubicBezTo>
                    <a:pt x="1481" y="677"/>
                    <a:pt x="487" y="233"/>
                    <a:pt x="1" y="0"/>
                  </a:cubicBezTo>
                  <a:close/>
                </a:path>
              </a:pathLst>
            </a:custGeom>
            <a:solidFill>
              <a:srgbClr val="C4623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5" name="Google Shape;3273;p63">
              <a:extLst>
                <a:ext uri="{FF2B5EF4-FFF2-40B4-BE49-F238E27FC236}">
                  <a16:creationId xmlns:a16="http://schemas.microsoft.com/office/drawing/2014/main" id="{1A51423B-6D72-4DCE-8478-3A152614A639}"/>
                </a:ext>
              </a:extLst>
            </p:cNvPr>
            <p:cNvSpPr/>
            <p:nvPr/>
          </p:nvSpPr>
          <p:spPr>
            <a:xfrm>
              <a:off x="1710100" y="2169475"/>
              <a:ext cx="125900" cy="32000"/>
            </a:xfrm>
            <a:custGeom>
              <a:avLst/>
              <a:gdLst/>
              <a:ahLst/>
              <a:cxnLst/>
              <a:rect l="l" t="t" r="r" b="b"/>
              <a:pathLst>
                <a:path w="5036" h="1280" extrusionOk="0">
                  <a:moveTo>
                    <a:pt x="4860" y="1"/>
                  </a:moveTo>
                  <a:cubicBezTo>
                    <a:pt x="4835" y="1"/>
                    <a:pt x="4808" y="8"/>
                    <a:pt x="4780" y="23"/>
                  </a:cubicBezTo>
                  <a:cubicBezTo>
                    <a:pt x="4421" y="235"/>
                    <a:pt x="4040" y="404"/>
                    <a:pt x="3659" y="531"/>
                  </a:cubicBezTo>
                  <a:cubicBezTo>
                    <a:pt x="3279" y="658"/>
                    <a:pt x="2877" y="742"/>
                    <a:pt x="2475" y="764"/>
                  </a:cubicBezTo>
                  <a:cubicBezTo>
                    <a:pt x="2408" y="767"/>
                    <a:pt x="2341" y="769"/>
                    <a:pt x="2274" y="769"/>
                  </a:cubicBezTo>
                  <a:cubicBezTo>
                    <a:pt x="1939" y="769"/>
                    <a:pt x="1604" y="725"/>
                    <a:pt x="1270" y="637"/>
                  </a:cubicBezTo>
                  <a:cubicBezTo>
                    <a:pt x="868" y="531"/>
                    <a:pt x="466" y="383"/>
                    <a:pt x="85" y="214"/>
                  </a:cubicBezTo>
                  <a:cubicBezTo>
                    <a:pt x="75" y="203"/>
                    <a:pt x="64" y="198"/>
                    <a:pt x="53" y="198"/>
                  </a:cubicBezTo>
                  <a:cubicBezTo>
                    <a:pt x="43" y="198"/>
                    <a:pt x="32" y="203"/>
                    <a:pt x="22" y="214"/>
                  </a:cubicBezTo>
                  <a:cubicBezTo>
                    <a:pt x="1" y="235"/>
                    <a:pt x="1" y="277"/>
                    <a:pt x="22" y="298"/>
                  </a:cubicBezTo>
                  <a:cubicBezTo>
                    <a:pt x="339" y="616"/>
                    <a:pt x="720" y="869"/>
                    <a:pt x="1143" y="1039"/>
                  </a:cubicBezTo>
                  <a:cubicBezTo>
                    <a:pt x="1354" y="1123"/>
                    <a:pt x="1587" y="1187"/>
                    <a:pt x="1798" y="1229"/>
                  </a:cubicBezTo>
                  <a:cubicBezTo>
                    <a:pt x="1969" y="1260"/>
                    <a:pt x="2139" y="1280"/>
                    <a:pt x="2309" y="1280"/>
                  </a:cubicBezTo>
                  <a:cubicBezTo>
                    <a:pt x="2372" y="1280"/>
                    <a:pt x="2434" y="1277"/>
                    <a:pt x="2496" y="1271"/>
                  </a:cubicBezTo>
                  <a:cubicBezTo>
                    <a:pt x="2962" y="1271"/>
                    <a:pt x="3406" y="1165"/>
                    <a:pt x="3829" y="975"/>
                  </a:cubicBezTo>
                  <a:cubicBezTo>
                    <a:pt x="4273" y="806"/>
                    <a:pt x="4653" y="552"/>
                    <a:pt x="4971" y="235"/>
                  </a:cubicBezTo>
                  <a:lnTo>
                    <a:pt x="4950" y="235"/>
                  </a:lnTo>
                  <a:cubicBezTo>
                    <a:pt x="5036" y="132"/>
                    <a:pt x="4968" y="1"/>
                    <a:pt x="4860" y="1"/>
                  </a:cubicBezTo>
                  <a:close/>
                </a:path>
              </a:pathLst>
            </a:custGeom>
            <a:solidFill>
              <a:srgbClr val="311B0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6" name="Google Shape;3274;p63">
              <a:extLst>
                <a:ext uri="{FF2B5EF4-FFF2-40B4-BE49-F238E27FC236}">
                  <a16:creationId xmlns:a16="http://schemas.microsoft.com/office/drawing/2014/main" id="{9E558771-2B67-486C-9F65-CDFCD3A1CC9A}"/>
                </a:ext>
              </a:extLst>
            </p:cNvPr>
            <p:cNvSpPr/>
            <p:nvPr/>
          </p:nvSpPr>
          <p:spPr>
            <a:xfrm>
              <a:off x="1752925" y="2027300"/>
              <a:ext cx="116350" cy="78300"/>
            </a:xfrm>
            <a:custGeom>
              <a:avLst/>
              <a:gdLst/>
              <a:ahLst/>
              <a:cxnLst/>
              <a:rect l="l" t="t" r="r" b="b"/>
              <a:pathLst>
                <a:path w="4654" h="3132" extrusionOk="0">
                  <a:moveTo>
                    <a:pt x="3958" y="1592"/>
                  </a:moveTo>
                  <a:cubicBezTo>
                    <a:pt x="3961" y="1592"/>
                    <a:pt x="3956" y="1597"/>
                    <a:pt x="3935" y="1607"/>
                  </a:cubicBezTo>
                  <a:cubicBezTo>
                    <a:pt x="3945" y="1597"/>
                    <a:pt x="3956" y="1592"/>
                    <a:pt x="3958" y="1592"/>
                  </a:cubicBezTo>
                  <a:close/>
                  <a:moveTo>
                    <a:pt x="952" y="0"/>
                  </a:moveTo>
                  <a:cubicBezTo>
                    <a:pt x="741" y="127"/>
                    <a:pt x="529" y="296"/>
                    <a:pt x="360" y="508"/>
                  </a:cubicBezTo>
                  <a:cubicBezTo>
                    <a:pt x="170" y="719"/>
                    <a:pt x="64" y="973"/>
                    <a:pt x="22" y="1248"/>
                  </a:cubicBezTo>
                  <a:cubicBezTo>
                    <a:pt x="1" y="1396"/>
                    <a:pt x="22" y="1544"/>
                    <a:pt x="64" y="1692"/>
                  </a:cubicBezTo>
                  <a:cubicBezTo>
                    <a:pt x="106" y="1861"/>
                    <a:pt x="212" y="2009"/>
                    <a:pt x="360" y="2115"/>
                  </a:cubicBezTo>
                  <a:cubicBezTo>
                    <a:pt x="482" y="2167"/>
                    <a:pt x="618" y="2205"/>
                    <a:pt x="745" y="2205"/>
                  </a:cubicBezTo>
                  <a:cubicBezTo>
                    <a:pt x="772" y="2205"/>
                    <a:pt x="799" y="2203"/>
                    <a:pt x="826" y="2200"/>
                  </a:cubicBezTo>
                  <a:cubicBezTo>
                    <a:pt x="974" y="2200"/>
                    <a:pt x="1122" y="2178"/>
                    <a:pt x="1249" y="2136"/>
                  </a:cubicBezTo>
                  <a:cubicBezTo>
                    <a:pt x="1321" y="2112"/>
                    <a:pt x="1392" y="2086"/>
                    <a:pt x="1461" y="2058"/>
                  </a:cubicBezTo>
                  <a:lnTo>
                    <a:pt x="1461" y="2058"/>
                  </a:lnTo>
                  <a:cubicBezTo>
                    <a:pt x="1490" y="2253"/>
                    <a:pt x="1569" y="2436"/>
                    <a:pt x="1693" y="2601"/>
                  </a:cubicBezTo>
                  <a:cubicBezTo>
                    <a:pt x="1862" y="2834"/>
                    <a:pt x="2137" y="3024"/>
                    <a:pt x="2433" y="3088"/>
                  </a:cubicBezTo>
                  <a:cubicBezTo>
                    <a:pt x="2527" y="3117"/>
                    <a:pt x="2627" y="3131"/>
                    <a:pt x="2727" y="3131"/>
                  </a:cubicBezTo>
                  <a:cubicBezTo>
                    <a:pt x="2921" y="3131"/>
                    <a:pt x="3119" y="3079"/>
                    <a:pt x="3300" y="2982"/>
                  </a:cubicBezTo>
                  <a:cubicBezTo>
                    <a:pt x="3541" y="2862"/>
                    <a:pt x="3744" y="2703"/>
                    <a:pt x="3909" y="2488"/>
                  </a:cubicBezTo>
                  <a:lnTo>
                    <a:pt x="3909" y="2488"/>
                  </a:lnTo>
                  <a:cubicBezTo>
                    <a:pt x="4101" y="2595"/>
                    <a:pt x="4329" y="2648"/>
                    <a:pt x="4550" y="2648"/>
                  </a:cubicBezTo>
                  <a:cubicBezTo>
                    <a:pt x="4585" y="2648"/>
                    <a:pt x="4619" y="2646"/>
                    <a:pt x="4654" y="2644"/>
                  </a:cubicBezTo>
                  <a:lnTo>
                    <a:pt x="4654" y="2369"/>
                  </a:lnTo>
                  <a:cubicBezTo>
                    <a:pt x="4458" y="2349"/>
                    <a:pt x="4262" y="2293"/>
                    <a:pt x="4100" y="2201"/>
                  </a:cubicBezTo>
                  <a:lnTo>
                    <a:pt x="4100" y="2201"/>
                  </a:lnTo>
                  <a:cubicBezTo>
                    <a:pt x="4185" y="2043"/>
                    <a:pt x="4246" y="1867"/>
                    <a:pt x="4273" y="1692"/>
                  </a:cubicBezTo>
                  <a:cubicBezTo>
                    <a:pt x="4273" y="1586"/>
                    <a:pt x="4273" y="1481"/>
                    <a:pt x="4231" y="1396"/>
                  </a:cubicBezTo>
                  <a:cubicBezTo>
                    <a:pt x="4188" y="1333"/>
                    <a:pt x="4146" y="1290"/>
                    <a:pt x="4104" y="1248"/>
                  </a:cubicBezTo>
                  <a:cubicBezTo>
                    <a:pt x="4019" y="1206"/>
                    <a:pt x="3935" y="1184"/>
                    <a:pt x="3871" y="1184"/>
                  </a:cubicBezTo>
                  <a:cubicBezTo>
                    <a:pt x="3744" y="1206"/>
                    <a:pt x="3638" y="1290"/>
                    <a:pt x="3575" y="1396"/>
                  </a:cubicBezTo>
                  <a:cubicBezTo>
                    <a:pt x="3533" y="1481"/>
                    <a:pt x="3512" y="1565"/>
                    <a:pt x="3512" y="1650"/>
                  </a:cubicBezTo>
                  <a:cubicBezTo>
                    <a:pt x="3473" y="1843"/>
                    <a:pt x="3505" y="2037"/>
                    <a:pt x="3598" y="2197"/>
                  </a:cubicBezTo>
                  <a:lnTo>
                    <a:pt x="3598" y="2197"/>
                  </a:lnTo>
                  <a:cubicBezTo>
                    <a:pt x="3598" y="2198"/>
                    <a:pt x="3597" y="2199"/>
                    <a:pt x="3596" y="2200"/>
                  </a:cubicBezTo>
                  <a:cubicBezTo>
                    <a:pt x="3370" y="2478"/>
                    <a:pt x="3071" y="2671"/>
                    <a:pt x="2772" y="2671"/>
                  </a:cubicBezTo>
                  <a:cubicBezTo>
                    <a:pt x="2708" y="2671"/>
                    <a:pt x="2644" y="2662"/>
                    <a:pt x="2581" y="2644"/>
                  </a:cubicBezTo>
                  <a:cubicBezTo>
                    <a:pt x="2412" y="2601"/>
                    <a:pt x="2243" y="2496"/>
                    <a:pt x="2137" y="2348"/>
                  </a:cubicBezTo>
                  <a:cubicBezTo>
                    <a:pt x="2031" y="2178"/>
                    <a:pt x="1989" y="2009"/>
                    <a:pt x="2010" y="1819"/>
                  </a:cubicBezTo>
                  <a:cubicBezTo>
                    <a:pt x="2012" y="1802"/>
                    <a:pt x="2014" y="1784"/>
                    <a:pt x="2016" y="1767"/>
                  </a:cubicBezTo>
                  <a:lnTo>
                    <a:pt x="2016" y="1767"/>
                  </a:lnTo>
                  <a:cubicBezTo>
                    <a:pt x="2106" y="1709"/>
                    <a:pt x="2195" y="1637"/>
                    <a:pt x="2285" y="1565"/>
                  </a:cubicBezTo>
                  <a:cubicBezTo>
                    <a:pt x="2391" y="1459"/>
                    <a:pt x="2496" y="1354"/>
                    <a:pt x="2581" y="1206"/>
                  </a:cubicBezTo>
                  <a:cubicBezTo>
                    <a:pt x="2602" y="1163"/>
                    <a:pt x="2623" y="1121"/>
                    <a:pt x="2644" y="1058"/>
                  </a:cubicBezTo>
                  <a:cubicBezTo>
                    <a:pt x="2644" y="1015"/>
                    <a:pt x="2644" y="973"/>
                    <a:pt x="2644" y="931"/>
                  </a:cubicBezTo>
                  <a:cubicBezTo>
                    <a:pt x="2623" y="888"/>
                    <a:pt x="2623" y="846"/>
                    <a:pt x="2602" y="804"/>
                  </a:cubicBezTo>
                  <a:cubicBezTo>
                    <a:pt x="2560" y="719"/>
                    <a:pt x="2475" y="656"/>
                    <a:pt x="2412" y="635"/>
                  </a:cubicBezTo>
                  <a:cubicBezTo>
                    <a:pt x="2362" y="610"/>
                    <a:pt x="2313" y="600"/>
                    <a:pt x="2263" y="600"/>
                  </a:cubicBezTo>
                  <a:cubicBezTo>
                    <a:pt x="2228" y="600"/>
                    <a:pt x="2193" y="605"/>
                    <a:pt x="2158" y="613"/>
                  </a:cubicBezTo>
                  <a:cubicBezTo>
                    <a:pt x="2052" y="635"/>
                    <a:pt x="1968" y="698"/>
                    <a:pt x="1904" y="761"/>
                  </a:cubicBezTo>
                  <a:cubicBezTo>
                    <a:pt x="1841" y="825"/>
                    <a:pt x="1777" y="888"/>
                    <a:pt x="1735" y="952"/>
                  </a:cubicBezTo>
                  <a:cubicBezTo>
                    <a:pt x="1619" y="1134"/>
                    <a:pt x="1529" y="1342"/>
                    <a:pt x="1485" y="1555"/>
                  </a:cubicBezTo>
                  <a:lnTo>
                    <a:pt x="1485" y="1555"/>
                  </a:lnTo>
                  <a:cubicBezTo>
                    <a:pt x="1379" y="1614"/>
                    <a:pt x="1268" y="1667"/>
                    <a:pt x="1164" y="1713"/>
                  </a:cubicBezTo>
                  <a:cubicBezTo>
                    <a:pt x="1065" y="1763"/>
                    <a:pt x="958" y="1783"/>
                    <a:pt x="853" y="1783"/>
                  </a:cubicBezTo>
                  <a:cubicBezTo>
                    <a:pt x="779" y="1783"/>
                    <a:pt x="705" y="1773"/>
                    <a:pt x="635" y="1755"/>
                  </a:cubicBezTo>
                  <a:cubicBezTo>
                    <a:pt x="572" y="1713"/>
                    <a:pt x="529" y="1671"/>
                    <a:pt x="529" y="1607"/>
                  </a:cubicBezTo>
                  <a:cubicBezTo>
                    <a:pt x="487" y="1502"/>
                    <a:pt x="466" y="1417"/>
                    <a:pt x="487" y="1311"/>
                  </a:cubicBezTo>
                  <a:cubicBezTo>
                    <a:pt x="487" y="910"/>
                    <a:pt x="826" y="529"/>
                    <a:pt x="1164" y="254"/>
                  </a:cubicBezTo>
                  <a:lnTo>
                    <a:pt x="952" y="0"/>
                  </a:lnTo>
                  <a:close/>
                </a:path>
              </a:pathLst>
            </a:custGeom>
            <a:solidFill>
              <a:srgbClr val="CE976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7" name="Google Shape;3275;p63">
              <a:extLst>
                <a:ext uri="{FF2B5EF4-FFF2-40B4-BE49-F238E27FC236}">
                  <a16:creationId xmlns:a16="http://schemas.microsoft.com/office/drawing/2014/main" id="{EB9CC527-B7E4-49BE-9260-A747C5E70092}"/>
                </a:ext>
              </a:extLst>
            </p:cNvPr>
            <p:cNvSpPr/>
            <p:nvPr/>
          </p:nvSpPr>
          <p:spPr>
            <a:xfrm>
              <a:off x="1673625" y="2098675"/>
              <a:ext cx="53950" cy="54475"/>
            </a:xfrm>
            <a:custGeom>
              <a:avLst/>
              <a:gdLst/>
              <a:ahLst/>
              <a:cxnLst/>
              <a:rect l="l" t="t" r="r" b="b"/>
              <a:pathLst>
                <a:path w="2158" h="2179" extrusionOk="0">
                  <a:moveTo>
                    <a:pt x="1079" y="0"/>
                  </a:moveTo>
                  <a:cubicBezTo>
                    <a:pt x="487" y="0"/>
                    <a:pt x="0" y="487"/>
                    <a:pt x="0" y="1079"/>
                  </a:cubicBezTo>
                  <a:cubicBezTo>
                    <a:pt x="0" y="1692"/>
                    <a:pt x="487" y="2179"/>
                    <a:pt x="1079" y="2179"/>
                  </a:cubicBezTo>
                  <a:cubicBezTo>
                    <a:pt x="1671" y="2179"/>
                    <a:pt x="2158" y="1692"/>
                    <a:pt x="2158" y="1079"/>
                  </a:cubicBezTo>
                  <a:cubicBezTo>
                    <a:pt x="2158" y="487"/>
                    <a:pt x="1671" y="0"/>
                    <a:pt x="1079" y="0"/>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8" name="Google Shape;3276;p63">
              <a:extLst>
                <a:ext uri="{FF2B5EF4-FFF2-40B4-BE49-F238E27FC236}">
                  <a16:creationId xmlns:a16="http://schemas.microsoft.com/office/drawing/2014/main" id="{A41F2403-9B15-4B6E-9E2B-A3C91080D4D3}"/>
                </a:ext>
              </a:extLst>
            </p:cNvPr>
            <p:cNvSpPr/>
            <p:nvPr/>
          </p:nvSpPr>
          <p:spPr>
            <a:xfrm>
              <a:off x="1700575" y="2109775"/>
              <a:ext cx="16425" cy="16425"/>
            </a:xfrm>
            <a:custGeom>
              <a:avLst/>
              <a:gdLst/>
              <a:ahLst/>
              <a:cxnLst/>
              <a:rect l="l" t="t" r="r" b="b"/>
              <a:pathLst>
                <a:path w="657" h="657" extrusionOk="0">
                  <a:moveTo>
                    <a:pt x="318" y="0"/>
                  </a:moveTo>
                  <a:cubicBezTo>
                    <a:pt x="149" y="0"/>
                    <a:pt x="1" y="148"/>
                    <a:pt x="1" y="318"/>
                  </a:cubicBezTo>
                  <a:cubicBezTo>
                    <a:pt x="1" y="508"/>
                    <a:pt x="149" y="656"/>
                    <a:pt x="318" y="656"/>
                  </a:cubicBezTo>
                  <a:cubicBezTo>
                    <a:pt x="509" y="656"/>
                    <a:pt x="657" y="508"/>
                    <a:pt x="657" y="318"/>
                  </a:cubicBezTo>
                  <a:cubicBezTo>
                    <a:pt x="657" y="148"/>
                    <a:pt x="509" y="0"/>
                    <a:pt x="318"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9" name="Google Shape;3277;p63">
              <a:extLst>
                <a:ext uri="{FF2B5EF4-FFF2-40B4-BE49-F238E27FC236}">
                  <a16:creationId xmlns:a16="http://schemas.microsoft.com/office/drawing/2014/main" id="{523958C9-D3A8-49BC-B870-515B0E3055B7}"/>
                </a:ext>
              </a:extLst>
            </p:cNvPr>
            <p:cNvSpPr/>
            <p:nvPr/>
          </p:nvSpPr>
          <p:spPr>
            <a:xfrm>
              <a:off x="1844400" y="2129325"/>
              <a:ext cx="54475" cy="54500"/>
            </a:xfrm>
            <a:custGeom>
              <a:avLst/>
              <a:gdLst/>
              <a:ahLst/>
              <a:cxnLst/>
              <a:rect l="l" t="t" r="r" b="b"/>
              <a:pathLst>
                <a:path w="2179" h="2180" extrusionOk="0">
                  <a:moveTo>
                    <a:pt x="1100" y="1"/>
                  </a:moveTo>
                  <a:cubicBezTo>
                    <a:pt x="487" y="1"/>
                    <a:pt x="1" y="508"/>
                    <a:pt x="1" y="1101"/>
                  </a:cubicBezTo>
                  <a:cubicBezTo>
                    <a:pt x="1" y="1693"/>
                    <a:pt x="487" y="2179"/>
                    <a:pt x="1100" y="2179"/>
                  </a:cubicBezTo>
                  <a:cubicBezTo>
                    <a:pt x="1693" y="2179"/>
                    <a:pt x="2179" y="1693"/>
                    <a:pt x="2179" y="1101"/>
                  </a:cubicBezTo>
                  <a:cubicBezTo>
                    <a:pt x="2179" y="508"/>
                    <a:pt x="1693" y="1"/>
                    <a:pt x="1100" y="1"/>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0" name="Google Shape;3278;p63">
              <a:extLst>
                <a:ext uri="{FF2B5EF4-FFF2-40B4-BE49-F238E27FC236}">
                  <a16:creationId xmlns:a16="http://schemas.microsoft.com/office/drawing/2014/main" id="{1F2A9B01-BE62-4954-B147-FA5F916671E6}"/>
                </a:ext>
              </a:extLst>
            </p:cNvPr>
            <p:cNvSpPr/>
            <p:nvPr/>
          </p:nvSpPr>
          <p:spPr>
            <a:xfrm>
              <a:off x="1875600" y="2140450"/>
              <a:ext cx="16425" cy="16400"/>
            </a:xfrm>
            <a:custGeom>
              <a:avLst/>
              <a:gdLst/>
              <a:ahLst/>
              <a:cxnLst/>
              <a:rect l="l" t="t" r="r" b="b"/>
              <a:pathLst>
                <a:path w="657" h="656" extrusionOk="0">
                  <a:moveTo>
                    <a:pt x="339" y="0"/>
                  </a:moveTo>
                  <a:cubicBezTo>
                    <a:pt x="148" y="0"/>
                    <a:pt x="0" y="148"/>
                    <a:pt x="0" y="317"/>
                  </a:cubicBezTo>
                  <a:cubicBezTo>
                    <a:pt x="0" y="508"/>
                    <a:pt x="148" y="656"/>
                    <a:pt x="339" y="656"/>
                  </a:cubicBezTo>
                  <a:cubicBezTo>
                    <a:pt x="508" y="656"/>
                    <a:pt x="656" y="508"/>
                    <a:pt x="656" y="317"/>
                  </a:cubicBezTo>
                  <a:cubicBezTo>
                    <a:pt x="656" y="148"/>
                    <a:pt x="508" y="0"/>
                    <a:pt x="339"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1" name="Google Shape;3279;p63">
              <a:extLst>
                <a:ext uri="{FF2B5EF4-FFF2-40B4-BE49-F238E27FC236}">
                  <a16:creationId xmlns:a16="http://schemas.microsoft.com/office/drawing/2014/main" id="{6E150EA5-576D-46D6-8B32-A412AD4A88C1}"/>
                </a:ext>
              </a:extLst>
            </p:cNvPr>
            <p:cNvSpPr/>
            <p:nvPr/>
          </p:nvSpPr>
          <p:spPr>
            <a:xfrm>
              <a:off x="1604863" y="1871638"/>
              <a:ext cx="623425" cy="532125"/>
            </a:xfrm>
            <a:custGeom>
              <a:avLst/>
              <a:gdLst/>
              <a:ahLst/>
              <a:cxnLst/>
              <a:rect l="l" t="t" r="r" b="b"/>
              <a:pathLst>
                <a:path w="24937" h="21285" extrusionOk="0">
                  <a:moveTo>
                    <a:pt x="12851" y="0"/>
                  </a:moveTo>
                  <a:cubicBezTo>
                    <a:pt x="10645" y="0"/>
                    <a:pt x="8418" y="671"/>
                    <a:pt x="6621" y="2483"/>
                  </a:cubicBezTo>
                  <a:cubicBezTo>
                    <a:pt x="3829" y="5274"/>
                    <a:pt x="3681" y="7960"/>
                    <a:pt x="3681" y="7960"/>
                  </a:cubicBezTo>
                  <a:lnTo>
                    <a:pt x="4104" y="7728"/>
                  </a:lnTo>
                  <a:lnTo>
                    <a:pt x="4104" y="7728"/>
                  </a:lnTo>
                  <a:cubicBezTo>
                    <a:pt x="3342" y="8426"/>
                    <a:pt x="2708" y="9293"/>
                    <a:pt x="2285" y="10244"/>
                  </a:cubicBezTo>
                  <a:cubicBezTo>
                    <a:pt x="1" y="15193"/>
                    <a:pt x="1629" y="21136"/>
                    <a:pt x="1629" y="21136"/>
                  </a:cubicBezTo>
                  <a:cubicBezTo>
                    <a:pt x="1629" y="21136"/>
                    <a:pt x="14277" y="21263"/>
                    <a:pt x="14277" y="21284"/>
                  </a:cubicBezTo>
                  <a:lnTo>
                    <a:pt x="21531" y="21284"/>
                  </a:lnTo>
                  <a:lnTo>
                    <a:pt x="24344" y="21136"/>
                  </a:lnTo>
                  <a:cubicBezTo>
                    <a:pt x="24534" y="19169"/>
                    <a:pt x="24323" y="17181"/>
                    <a:pt x="23773" y="15278"/>
                  </a:cubicBezTo>
                  <a:cubicBezTo>
                    <a:pt x="23646" y="14855"/>
                    <a:pt x="23202" y="13819"/>
                    <a:pt x="23054" y="13459"/>
                  </a:cubicBezTo>
                  <a:cubicBezTo>
                    <a:pt x="23879" y="13417"/>
                    <a:pt x="24936" y="3033"/>
                    <a:pt x="16413" y="537"/>
                  </a:cubicBezTo>
                  <a:cubicBezTo>
                    <a:pt x="15283" y="206"/>
                    <a:pt x="14070" y="0"/>
                    <a:pt x="12851" y="0"/>
                  </a:cubicBezTo>
                  <a:close/>
                </a:path>
              </a:pathLst>
            </a:custGeom>
            <a:solidFill>
              <a:srgbClr val="EDE6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2" name="Google Shape;3280;p63">
              <a:extLst>
                <a:ext uri="{FF2B5EF4-FFF2-40B4-BE49-F238E27FC236}">
                  <a16:creationId xmlns:a16="http://schemas.microsoft.com/office/drawing/2014/main" id="{84123D66-5A2E-46FC-96EF-AEEDFA4DF7BC}"/>
                </a:ext>
              </a:extLst>
            </p:cNvPr>
            <p:cNvSpPr/>
            <p:nvPr/>
          </p:nvSpPr>
          <p:spPr>
            <a:xfrm>
              <a:off x="1584788" y="1851988"/>
              <a:ext cx="653525" cy="571325"/>
            </a:xfrm>
            <a:custGeom>
              <a:avLst/>
              <a:gdLst/>
              <a:ahLst/>
              <a:cxnLst/>
              <a:rect l="l" t="t" r="r" b="b"/>
              <a:pathLst>
                <a:path w="26141" h="22853" extrusionOk="0">
                  <a:moveTo>
                    <a:pt x="13641" y="1583"/>
                  </a:moveTo>
                  <a:cubicBezTo>
                    <a:pt x="14938" y="1583"/>
                    <a:pt x="16121" y="1832"/>
                    <a:pt x="16983" y="2084"/>
                  </a:cubicBezTo>
                  <a:cubicBezTo>
                    <a:pt x="19648" y="2803"/>
                    <a:pt x="21805" y="4749"/>
                    <a:pt x="22757" y="7350"/>
                  </a:cubicBezTo>
                  <a:cubicBezTo>
                    <a:pt x="23836" y="10015"/>
                    <a:pt x="23624" y="12659"/>
                    <a:pt x="23413" y="13484"/>
                  </a:cubicBezTo>
                  <a:lnTo>
                    <a:pt x="22672" y="13526"/>
                  </a:lnTo>
                  <a:lnTo>
                    <a:pt x="23117" y="14562"/>
                  </a:lnTo>
                  <a:cubicBezTo>
                    <a:pt x="23391" y="15197"/>
                    <a:pt x="23709" y="16001"/>
                    <a:pt x="23814" y="16297"/>
                  </a:cubicBezTo>
                  <a:cubicBezTo>
                    <a:pt x="24259" y="17883"/>
                    <a:pt x="24470" y="19532"/>
                    <a:pt x="24385" y="21182"/>
                  </a:cubicBezTo>
                  <a:lnTo>
                    <a:pt x="22292" y="21267"/>
                  </a:lnTo>
                  <a:lnTo>
                    <a:pt x="15059" y="21267"/>
                  </a:lnTo>
                  <a:lnTo>
                    <a:pt x="15059" y="21288"/>
                  </a:lnTo>
                  <a:cubicBezTo>
                    <a:pt x="14889" y="21267"/>
                    <a:pt x="14699" y="21267"/>
                    <a:pt x="14530" y="21267"/>
                  </a:cubicBezTo>
                  <a:lnTo>
                    <a:pt x="13092" y="21246"/>
                  </a:lnTo>
                  <a:cubicBezTo>
                    <a:pt x="11928" y="21224"/>
                    <a:pt x="10342" y="21224"/>
                    <a:pt x="8756" y="21203"/>
                  </a:cubicBezTo>
                  <a:lnTo>
                    <a:pt x="3046" y="21140"/>
                  </a:lnTo>
                  <a:cubicBezTo>
                    <a:pt x="2728" y="19575"/>
                    <a:pt x="2073" y="15112"/>
                    <a:pt x="3786" y="11369"/>
                  </a:cubicBezTo>
                  <a:cubicBezTo>
                    <a:pt x="4188" y="10502"/>
                    <a:pt x="4738" y="9719"/>
                    <a:pt x="5436" y="9085"/>
                  </a:cubicBezTo>
                  <a:lnTo>
                    <a:pt x="10279" y="4643"/>
                  </a:lnTo>
                  <a:lnTo>
                    <a:pt x="5711" y="7160"/>
                  </a:lnTo>
                  <a:cubicBezTo>
                    <a:pt x="6239" y="5912"/>
                    <a:pt x="7001" y="4770"/>
                    <a:pt x="7974" y="3819"/>
                  </a:cubicBezTo>
                  <a:cubicBezTo>
                    <a:pt x="9702" y="2090"/>
                    <a:pt x="11789" y="1583"/>
                    <a:pt x="13641" y="1583"/>
                  </a:cubicBezTo>
                  <a:close/>
                  <a:moveTo>
                    <a:pt x="13646" y="1"/>
                  </a:moveTo>
                  <a:cubicBezTo>
                    <a:pt x="11465" y="1"/>
                    <a:pt x="8978" y="606"/>
                    <a:pt x="6874" y="2698"/>
                  </a:cubicBezTo>
                  <a:cubicBezTo>
                    <a:pt x="4124" y="5447"/>
                    <a:pt x="3744" y="8112"/>
                    <a:pt x="3701" y="8619"/>
                  </a:cubicBezTo>
                  <a:cubicBezTo>
                    <a:pt x="3151" y="9254"/>
                    <a:pt x="2707" y="9952"/>
                    <a:pt x="2369" y="10713"/>
                  </a:cubicBezTo>
                  <a:cubicBezTo>
                    <a:pt x="0" y="15853"/>
                    <a:pt x="1586" y="21880"/>
                    <a:pt x="1650" y="22134"/>
                  </a:cubicBezTo>
                  <a:lnTo>
                    <a:pt x="1819" y="22726"/>
                  </a:lnTo>
                  <a:lnTo>
                    <a:pt x="2411" y="22726"/>
                  </a:lnTo>
                  <a:cubicBezTo>
                    <a:pt x="6451" y="22768"/>
                    <a:pt x="12225" y="22811"/>
                    <a:pt x="14276" y="22853"/>
                  </a:cubicBezTo>
                  <a:lnTo>
                    <a:pt x="22355" y="22853"/>
                  </a:lnTo>
                  <a:lnTo>
                    <a:pt x="25845" y="22684"/>
                  </a:lnTo>
                  <a:lnTo>
                    <a:pt x="25929" y="22028"/>
                  </a:lnTo>
                  <a:cubicBezTo>
                    <a:pt x="26141" y="19934"/>
                    <a:pt x="25929" y="17841"/>
                    <a:pt x="25337" y="15831"/>
                  </a:cubicBezTo>
                  <a:cubicBezTo>
                    <a:pt x="25231" y="15514"/>
                    <a:pt x="24978" y="14901"/>
                    <a:pt x="24766" y="14393"/>
                  </a:cubicBezTo>
                  <a:cubicBezTo>
                    <a:pt x="24978" y="13928"/>
                    <a:pt x="25083" y="13441"/>
                    <a:pt x="25126" y="12934"/>
                  </a:cubicBezTo>
                  <a:cubicBezTo>
                    <a:pt x="25506" y="9550"/>
                    <a:pt x="24407" y="2613"/>
                    <a:pt x="17448" y="562"/>
                  </a:cubicBezTo>
                  <a:cubicBezTo>
                    <a:pt x="16465" y="279"/>
                    <a:pt x="15126" y="1"/>
                    <a:pt x="136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3" name="Google Shape;3281;p63">
              <a:extLst>
                <a:ext uri="{FF2B5EF4-FFF2-40B4-BE49-F238E27FC236}">
                  <a16:creationId xmlns:a16="http://schemas.microsoft.com/office/drawing/2014/main" id="{ADF4D367-2B81-4872-8870-F5BB2B20C51B}"/>
                </a:ext>
              </a:extLst>
            </p:cNvPr>
            <p:cNvSpPr/>
            <p:nvPr/>
          </p:nvSpPr>
          <p:spPr>
            <a:xfrm>
              <a:off x="1696338" y="1871638"/>
              <a:ext cx="531400" cy="336500"/>
            </a:xfrm>
            <a:custGeom>
              <a:avLst/>
              <a:gdLst/>
              <a:ahLst/>
              <a:cxnLst/>
              <a:rect l="l" t="t" r="r" b="b"/>
              <a:pathLst>
                <a:path w="21256" h="13460" extrusionOk="0">
                  <a:moveTo>
                    <a:pt x="9155" y="0"/>
                  </a:moveTo>
                  <a:cubicBezTo>
                    <a:pt x="6957" y="0"/>
                    <a:pt x="4738" y="671"/>
                    <a:pt x="2940" y="2483"/>
                  </a:cubicBezTo>
                  <a:cubicBezTo>
                    <a:pt x="128" y="5274"/>
                    <a:pt x="1" y="7960"/>
                    <a:pt x="1" y="7960"/>
                  </a:cubicBezTo>
                  <a:lnTo>
                    <a:pt x="424" y="7728"/>
                  </a:lnTo>
                  <a:cubicBezTo>
                    <a:pt x="1672" y="7030"/>
                    <a:pt x="5288" y="5063"/>
                    <a:pt x="5711" y="5063"/>
                  </a:cubicBezTo>
                  <a:cubicBezTo>
                    <a:pt x="6219" y="5063"/>
                    <a:pt x="7340" y="10223"/>
                    <a:pt x="8016" y="10223"/>
                  </a:cubicBezTo>
                  <a:cubicBezTo>
                    <a:pt x="8693" y="10223"/>
                    <a:pt x="11971" y="7410"/>
                    <a:pt x="11971" y="7410"/>
                  </a:cubicBezTo>
                  <a:cubicBezTo>
                    <a:pt x="11971" y="7410"/>
                    <a:pt x="13811" y="12042"/>
                    <a:pt x="14403" y="12042"/>
                  </a:cubicBezTo>
                  <a:cubicBezTo>
                    <a:pt x="14996" y="12042"/>
                    <a:pt x="17005" y="9547"/>
                    <a:pt x="17005" y="9547"/>
                  </a:cubicBezTo>
                  <a:cubicBezTo>
                    <a:pt x="17005" y="9547"/>
                    <a:pt x="19099" y="13459"/>
                    <a:pt x="19374" y="13459"/>
                  </a:cubicBezTo>
                  <a:cubicBezTo>
                    <a:pt x="20198" y="13417"/>
                    <a:pt x="21256" y="3033"/>
                    <a:pt x="12712" y="537"/>
                  </a:cubicBezTo>
                  <a:cubicBezTo>
                    <a:pt x="11582" y="206"/>
                    <a:pt x="10372" y="0"/>
                    <a:pt x="9155" y="0"/>
                  </a:cubicBezTo>
                  <a:close/>
                </a:path>
              </a:pathLst>
            </a:custGeom>
            <a:solidFill>
              <a:srgbClr val="FFFC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4" name="Google Shape;3282;p63">
              <a:extLst>
                <a:ext uri="{FF2B5EF4-FFF2-40B4-BE49-F238E27FC236}">
                  <a16:creationId xmlns:a16="http://schemas.microsoft.com/office/drawing/2014/main" id="{2E0BD495-4667-45C0-954A-1764D6B47DC2}"/>
                </a:ext>
              </a:extLst>
            </p:cNvPr>
            <p:cNvSpPr/>
            <p:nvPr/>
          </p:nvSpPr>
          <p:spPr>
            <a:xfrm>
              <a:off x="1877813" y="2014338"/>
              <a:ext cx="21050" cy="21150"/>
            </a:xfrm>
            <a:custGeom>
              <a:avLst/>
              <a:gdLst/>
              <a:ahLst/>
              <a:cxnLst/>
              <a:rect l="l" t="t" r="r" b="b"/>
              <a:pathLst>
                <a:path w="842" h="846" extrusionOk="0">
                  <a:moveTo>
                    <a:pt x="384" y="0"/>
                  </a:moveTo>
                  <a:cubicBezTo>
                    <a:pt x="0" y="0"/>
                    <a:pt x="0" y="846"/>
                    <a:pt x="384" y="846"/>
                  </a:cubicBezTo>
                  <a:cubicBezTo>
                    <a:pt x="409" y="846"/>
                    <a:pt x="434" y="842"/>
                    <a:pt x="461" y="835"/>
                  </a:cubicBezTo>
                  <a:cubicBezTo>
                    <a:pt x="588" y="793"/>
                    <a:pt x="694" y="730"/>
                    <a:pt x="757" y="624"/>
                  </a:cubicBezTo>
                  <a:cubicBezTo>
                    <a:pt x="842" y="497"/>
                    <a:pt x="842" y="349"/>
                    <a:pt x="757" y="222"/>
                  </a:cubicBezTo>
                  <a:cubicBezTo>
                    <a:pt x="694" y="116"/>
                    <a:pt x="588" y="53"/>
                    <a:pt x="461" y="11"/>
                  </a:cubicBezTo>
                  <a:cubicBezTo>
                    <a:pt x="434" y="3"/>
                    <a:pt x="409" y="0"/>
                    <a:pt x="3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5" name="Google Shape;3283;p63">
              <a:extLst>
                <a:ext uri="{FF2B5EF4-FFF2-40B4-BE49-F238E27FC236}">
                  <a16:creationId xmlns:a16="http://schemas.microsoft.com/office/drawing/2014/main" id="{FCE55A72-7E05-4747-B418-6384DA6E84F4}"/>
                </a:ext>
              </a:extLst>
            </p:cNvPr>
            <p:cNvSpPr/>
            <p:nvPr/>
          </p:nvSpPr>
          <p:spPr>
            <a:xfrm>
              <a:off x="1899388" y="2064288"/>
              <a:ext cx="38075" cy="29625"/>
            </a:xfrm>
            <a:custGeom>
              <a:avLst/>
              <a:gdLst/>
              <a:ahLst/>
              <a:cxnLst/>
              <a:rect l="l" t="t" r="r" b="b"/>
              <a:pathLst>
                <a:path w="1523" h="1185" extrusionOk="0">
                  <a:moveTo>
                    <a:pt x="761" y="1"/>
                  </a:moveTo>
                  <a:cubicBezTo>
                    <a:pt x="0" y="1"/>
                    <a:pt x="0" y="1185"/>
                    <a:pt x="761" y="1185"/>
                  </a:cubicBezTo>
                  <a:cubicBezTo>
                    <a:pt x="1523" y="1185"/>
                    <a:pt x="1523" y="1"/>
                    <a:pt x="7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6" name="Google Shape;3284;p63">
              <a:extLst>
                <a:ext uri="{FF2B5EF4-FFF2-40B4-BE49-F238E27FC236}">
                  <a16:creationId xmlns:a16="http://schemas.microsoft.com/office/drawing/2014/main" id="{A7424821-846E-4B20-97BE-2CFE3F535904}"/>
                </a:ext>
              </a:extLst>
            </p:cNvPr>
            <p:cNvSpPr/>
            <p:nvPr/>
          </p:nvSpPr>
          <p:spPr>
            <a:xfrm>
              <a:off x="1982388" y="2023588"/>
              <a:ext cx="20125" cy="15875"/>
            </a:xfrm>
            <a:custGeom>
              <a:avLst/>
              <a:gdLst/>
              <a:ahLst/>
              <a:cxnLst/>
              <a:rect l="l" t="t" r="r" b="b"/>
              <a:pathLst>
                <a:path w="805" h="635" extrusionOk="0">
                  <a:moveTo>
                    <a:pt x="402" y="0"/>
                  </a:moveTo>
                  <a:cubicBezTo>
                    <a:pt x="1" y="21"/>
                    <a:pt x="1" y="613"/>
                    <a:pt x="402" y="635"/>
                  </a:cubicBezTo>
                  <a:cubicBezTo>
                    <a:pt x="804" y="613"/>
                    <a:pt x="804" y="21"/>
                    <a:pt x="4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7" name="Google Shape;3285;p63">
              <a:extLst>
                <a:ext uri="{FF2B5EF4-FFF2-40B4-BE49-F238E27FC236}">
                  <a16:creationId xmlns:a16="http://schemas.microsoft.com/office/drawing/2014/main" id="{1131E89A-9961-4A2E-B1E9-CBA8E70FF260}"/>
                </a:ext>
              </a:extLst>
            </p:cNvPr>
            <p:cNvSpPr/>
            <p:nvPr/>
          </p:nvSpPr>
          <p:spPr>
            <a:xfrm>
              <a:off x="1771413" y="1967013"/>
              <a:ext cx="21725" cy="18250"/>
            </a:xfrm>
            <a:custGeom>
              <a:avLst/>
              <a:gdLst/>
              <a:ahLst/>
              <a:cxnLst/>
              <a:rect l="l" t="t" r="r" b="b"/>
              <a:pathLst>
                <a:path w="869" h="730" extrusionOk="0">
                  <a:moveTo>
                    <a:pt x="424" y="0"/>
                  </a:moveTo>
                  <a:cubicBezTo>
                    <a:pt x="170" y="0"/>
                    <a:pt x="1" y="296"/>
                    <a:pt x="128" y="529"/>
                  </a:cubicBezTo>
                  <a:lnTo>
                    <a:pt x="149" y="571"/>
                  </a:lnTo>
                  <a:cubicBezTo>
                    <a:pt x="212" y="677"/>
                    <a:pt x="323" y="730"/>
                    <a:pt x="435" y="730"/>
                  </a:cubicBezTo>
                  <a:cubicBezTo>
                    <a:pt x="546" y="730"/>
                    <a:pt x="657" y="677"/>
                    <a:pt x="720" y="571"/>
                  </a:cubicBezTo>
                  <a:lnTo>
                    <a:pt x="741" y="529"/>
                  </a:lnTo>
                  <a:cubicBezTo>
                    <a:pt x="868" y="296"/>
                    <a:pt x="699" y="0"/>
                    <a:pt x="4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8" name="Google Shape;3286;p63">
              <a:extLst>
                <a:ext uri="{FF2B5EF4-FFF2-40B4-BE49-F238E27FC236}">
                  <a16:creationId xmlns:a16="http://schemas.microsoft.com/office/drawing/2014/main" id="{61AC24FA-33FB-4B33-97FD-C96CF91E2408}"/>
                </a:ext>
              </a:extLst>
            </p:cNvPr>
            <p:cNvSpPr/>
            <p:nvPr/>
          </p:nvSpPr>
          <p:spPr>
            <a:xfrm>
              <a:off x="1725413" y="2013538"/>
              <a:ext cx="26475" cy="20100"/>
            </a:xfrm>
            <a:custGeom>
              <a:avLst/>
              <a:gdLst/>
              <a:ahLst/>
              <a:cxnLst/>
              <a:rect l="l" t="t" r="r" b="b"/>
              <a:pathLst>
                <a:path w="1059" h="804" extrusionOk="0">
                  <a:moveTo>
                    <a:pt x="530" y="0"/>
                  </a:moveTo>
                  <a:cubicBezTo>
                    <a:pt x="1" y="0"/>
                    <a:pt x="1" y="804"/>
                    <a:pt x="530" y="804"/>
                  </a:cubicBezTo>
                  <a:cubicBezTo>
                    <a:pt x="1058" y="804"/>
                    <a:pt x="1058" y="0"/>
                    <a:pt x="5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9" name="Google Shape;3287;p63">
              <a:extLst>
                <a:ext uri="{FF2B5EF4-FFF2-40B4-BE49-F238E27FC236}">
                  <a16:creationId xmlns:a16="http://schemas.microsoft.com/office/drawing/2014/main" id="{ABF03F10-D79E-486C-9E13-9D2179923C46}"/>
                </a:ext>
              </a:extLst>
            </p:cNvPr>
            <p:cNvSpPr/>
            <p:nvPr/>
          </p:nvSpPr>
          <p:spPr>
            <a:xfrm>
              <a:off x="2041613" y="2106588"/>
              <a:ext cx="28575" cy="21900"/>
            </a:xfrm>
            <a:custGeom>
              <a:avLst/>
              <a:gdLst/>
              <a:ahLst/>
              <a:cxnLst/>
              <a:rect l="l" t="t" r="r" b="b"/>
              <a:pathLst>
                <a:path w="1143" h="876" extrusionOk="0">
                  <a:moveTo>
                    <a:pt x="571" y="0"/>
                  </a:moveTo>
                  <a:cubicBezTo>
                    <a:pt x="191" y="0"/>
                    <a:pt x="0" y="466"/>
                    <a:pt x="275" y="741"/>
                  </a:cubicBezTo>
                  <a:cubicBezTo>
                    <a:pt x="339" y="804"/>
                    <a:pt x="423" y="846"/>
                    <a:pt x="508" y="868"/>
                  </a:cubicBezTo>
                  <a:cubicBezTo>
                    <a:pt x="542" y="873"/>
                    <a:pt x="574" y="876"/>
                    <a:pt x="606" y="876"/>
                  </a:cubicBezTo>
                  <a:cubicBezTo>
                    <a:pt x="691" y="876"/>
                    <a:pt x="769" y="856"/>
                    <a:pt x="846" y="825"/>
                  </a:cubicBezTo>
                  <a:cubicBezTo>
                    <a:pt x="1100" y="677"/>
                    <a:pt x="1142" y="339"/>
                    <a:pt x="931" y="127"/>
                  </a:cubicBezTo>
                  <a:cubicBezTo>
                    <a:pt x="867" y="43"/>
                    <a:pt x="741" y="0"/>
                    <a:pt x="6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70" name="Google Shape;3288;p63">
              <a:extLst>
                <a:ext uri="{FF2B5EF4-FFF2-40B4-BE49-F238E27FC236}">
                  <a16:creationId xmlns:a16="http://schemas.microsoft.com/office/drawing/2014/main" id="{C6E8FB79-7747-4719-81D6-C60FCE7BBB53}"/>
                </a:ext>
              </a:extLst>
            </p:cNvPr>
            <p:cNvSpPr/>
            <p:nvPr/>
          </p:nvSpPr>
          <p:spPr>
            <a:xfrm>
              <a:off x="2042138" y="1984988"/>
              <a:ext cx="20650" cy="16400"/>
            </a:xfrm>
            <a:custGeom>
              <a:avLst/>
              <a:gdLst/>
              <a:ahLst/>
              <a:cxnLst/>
              <a:rect l="l" t="t" r="r" b="b"/>
              <a:pathLst>
                <a:path w="826" h="656" extrusionOk="0">
                  <a:moveTo>
                    <a:pt x="445" y="0"/>
                  </a:moveTo>
                  <a:cubicBezTo>
                    <a:pt x="0" y="0"/>
                    <a:pt x="0" y="656"/>
                    <a:pt x="445" y="656"/>
                  </a:cubicBezTo>
                  <a:lnTo>
                    <a:pt x="508" y="656"/>
                  </a:lnTo>
                  <a:cubicBezTo>
                    <a:pt x="677" y="656"/>
                    <a:pt x="825" y="508"/>
                    <a:pt x="825" y="339"/>
                  </a:cubicBezTo>
                  <a:lnTo>
                    <a:pt x="825" y="317"/>
                  </a:lnTo>
                  <a:cubicBezTo>
                    <a:pt x="825" y="254"/>
                    <a:pt x="804" y="190"/>
                    <a:pt x="762" y="127"/>
                  </a:cubicBezTo>
                  <a:cubicBezTo>
                    <a:pt x="698" y="42"/>
                    <a:pt x="614" y="0"/>
                    <a:pt x="5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71" name="Google Shape;3289;p63">
              <a:extLst>
                <a:ext uri="{FF2B5EF4-FFF2-40B4-BE49-F238E27FC236}">
                  <a16:creationId xmlns:a16="http://schemas.microsoft.com/office/drawing/2014/main" id="{76E50502-78E3-4A72-B8FC-B6C8CC0DC12F}"/>
                </a:ext>
              </a:extLst>
            </p:cNvPr>
            <p:cNvSpPr/>
            <p:nvPr/>
          </p:nvSpPr>
          <p:spPr>
            <a:xfrm>
              <a:off x="2156338" y="2097588"/>
              <a:ext cx="37575" cy="29125"/>
            </a:xfrm>
            <a:custGeom>
              <a:avLst/>
              <a:gdLst/>
              <a:ahLst/>
              <a:cxnLst/>
              <a:rect l="l" t="t" r="r" b="b"/>
              <a:pathLst>
                <a:path w="1503" h="1165" extrusionOk="0">
                  <a:moveTo>
                    <a:pt x="741" y="1"/>
                  </a:moveTo>
                  <a:cubicBezTo>
                    <a:pt x="1" y="1"/>
                    <a:pt x="1" y="1164"/>
                    <a:pt x="741" y="1164"/>
                  </a:cubicBezTo>
                  <a:cubicBezTo>
                    <a:pt x="1502" y="1164"/>
                    <a:pt x="1502" y="1"/>
                    <a:pt x="7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72" name="Google Shape;3290;p63">
              <a:extLst>
                <a:ext uri="{FF2B5EF4-FFF2-40B4-BE49-F238E27FC236}">
                  <a16:creationId xmlns:a16="http://schemas.microsoft.com/office/drawing/2014/main" id="{3BA56F06-92B6-497F-9ED2-ED1E86B1C84D}"/>
                </a:ext>
              </a:extLst>
            </p:cNvPr>
            <p:cNvSpPr/>
            <p:nvPr/>
          </p:nvSpPr>
          <p:spPr>
            <a:xfrm>
              <a:off x="2127888" y="2066113"/>
              <a:ext cx="20550" cy="18050"/>
            </a:xfrm>
            <a:custGeom>
              <a:avLst/>
              <a:gdLst/>
              <a:ahLst/>
              <a:cxnLst/>
              <a:rect l="l" t="t" r="r" b="b"/>
              <a:pathLst>
                <a:path w="822" h="722" extrusionOk="0">
                  <a:moveTo>
                    <a:pt x="324" y="0"/>
                  </a:moveTo>
                  <a:cubicBezTo>
                    <a:pt x="0" y="0"/>
                    <a:pt x="0" y="722"/>
                    <a:pt x="324" y="722"/>
                  </a:cubicBezTo>
                  <a:cubicBezTo>
                    <a:pt x="347" y="722"/>
                    <a:pt x="372" y="718"/>
                    <a:pt x="399" y="710"/>
                  </a:cubicBezTo>
                  <a:lnTo>
                    <a:pt x="483" y="689"/>
                  </a:lnTo>
                  <a:cubicBezTo>
                    <a:pt x="821" y="583"/>
                    <a:pt x="821" y="118"/>
                    <a:pt x="483" y="33"/>
                  </a:cubicBezTo>
                  <a:lnTo>
                    <a:pt x="399" y="12"/>
                  </a:lnTo>
                  <a:cubicBezTo>
                    <a:pt x="372" y="4"/>
                    <a:pt x="347" y="0"/>
                    <a:pt x="3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73" name="Google Shape;3291;p63">
              <a:extLst>
                <a:ext uri="{FF2B5EF4-FFF2-40B4-BE49-F238E27FC236}">
                  <a16:creationId xmlns:a16="http://schemas.microsoft.com/office/drawing/2014/main" id="{2646F814-8495-442B-8870-59A226776D08}"/>
                </a:ext>
              </a:extLst>
            </p:cNvPr>
            <p:cNvSpPr/>
            <p:nvPr/>
          </p:nvSpPr>
          <p:spPr>
            <a:xfrm>
              <a:off x="1762438" y="1996613"/>
              <a:ext cx="23825" cy="19575"/>
            </a:xfrm>
            <a:custGeom>
              <a:avLst/>
              <a:gdLst/>
              <a:ahLst/>
              <a:cxnLst/>
              <a:rect l="l" t="t" r="r" b="b"/>
              <a:pathLst>
                <a:path w="953" h="783" extrusionOk="0">
                  <a:moveTo>
                    <a:pt x="466" y="0"/>
                  </a:moveTo>
                  <a:cubicBezTo>
                    <a:pt x="0" y="43"/>
                    <a:pt x="0" y="741"/>
                    <a:pt x="466" y="783"/>
                  </a:cubicBezTo>
                  <a:cubicBezTo>
                    <a:pt x="952" y="741"/>
                    <a:pt x="952" y="43"/>
                    <a:pt x="4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74" name="Google Shape;3292;p63">
              <a:extLst>
                <a:ext uri="{FF2B5EF4-FFF2-40B4-BE49-F238E27FC236}">
                  <a16:creationId xmlns:a16="http://schemas.microsoft.com/office/drawing/2014/main" id="{FCA7B6BB-42A2-499B-95D3-8C52AD5AD24F}"/>
                </a:ext>
              </a:extLst>
            </p:cNvPr>
            <p:cNvSpPr/>
            <p:nvPr/>
          </p:nvSpPr>
          <p:spPr>
            <a:xfrm>
              <a:off x="1801563" y="1980213"/>
              <a:ext cx="19575" cy="15375"/>
            </a:xfrm>
            <a:custGeom>
              <a:avLst/>
              <a:gdLst/>
              <a:ahLst/>
              <a:cxnLst/>
              <a:rect l="l" t="t" r="r" b="b"/>
              <a:pathLst>
                <a:path w="783" h="615" extrusionOk="0">
                  <a:moveTo>
                    <a:pt x="402" y="1"/>
                  </a:moveTo>
                  <a:cubicBezTo>
                    <a:pt x="0" y="22"/>
                    <a:pt x="0" y="593"/>
                    <a:pt x="402" y="614"/>
                  </a:cubicBezTo>
                  <a:cubicBezTo>
                    <a:pt x="783" y="593"/>
                    <a:pt x="783" y="22"/>
                    <a:pt x="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75" name="Google Shape;3293;p63">
              <a:extLst>
                <a:ext uri="{FF2B5EF4-FFF2-40B4-BE49-F238E27FC236}">
                  <a16:creationId xmlns:a16="http://schemas.microsoft.com/office/drawing/2014/main" id="{F83CCBC2-7F40-47BD-A25F-E80C9C38A73E}"/>
                </a:ext>
              </a:extLst>
            </p:cNvPr>
            <p:cNvSpPr/>
            <p:nvPr/>
          </p:nvSpPr>
          <p:spPr>
            <a:xfrm>
              <a:off x="1911013" y="2025688"/>
              <a:ext cx="31750" cy="29950"/>
            </a:xfrm>
            <a:custGeom>
              <a:avLst/>
              <a:gdLst/>
              <a:ahLst/>
              <a:cxnLst/>
              <a:rect l="l" t="t" r="r" b="b"/>
              <a:pathLst>
                <a:path w="1270" h="1198" extrusionOk="0">
                  <a:moveTo>
                    <a:pt x="656" y="1"/>
                  </a:moveTo>
                  <a:cubicBezTo>
                    <a:pt x="508" y="1"/>
                    <a:pt x="339" y="64"/>
                    <a:pt x="233" y="170"/>
                  </a:cubicBezTo>
                  <a:lnTo>
                    <a:pt x="212" y="191"/>
                  </a:lnTo>
                  <a:cubicBezTo>
                    <a:pt x="0" y="424"/>
                    <a:pt x="0" y="783"/>
                    <a:pt x="212" y="995"/>
                  </a:cubicBezTo>
                  <a:lnTo>
                    <a:pt x="233" y="1016"/>
                  </a:lnTo>
                  <a:cubicBezTo>
                    <a:pt x="351" y="1134"/>
                    <a:pt x="522" y="1198"/>
                    <a:pt x="694" y="1198"/>
                  </a:cubicBezTo>
                  <a:cubicBezTo>
                    <a:pt x="738" y="1198"/>
                    <a:pt x="782" y="1194"/>
                    <a:pt x="825" y="1185"/>
                  </a:cubicBezTo>
                  <a:cubicBezTo>
                    <a:pt x="1079" y="1100"/>
                    <a:pt x="1269" y="868"/>
                    <a:pt x="1269" y="593"/>
                  </a:cubicBezTo>
                  <a:cubicBezTo>
                    <a:pt x="1248" y="381"/>
                    <a:pt x="1142" y="191"/>
                    <a:pt x="973" y="85"/>
                  </a:cubicBezTo>
                  <a:cubicBezTo>
                    <a:pt x="868" y="22"/>
                    <a:pt x="762" y="1"/>
                    <a:pt x="6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76" name="Google Shape;3294;p63">
              <a:extLst>
                <a:ext uri="{FF2B5EF4-FFF2-40B4-BE49-F238E27FC236}">
                  <a16:creationId xmlns:a16="http://schemas.microsoft.com/office/drawing/2014/main" id="{A98F11C6-8418-4583-876C-7FA0E227337A}"/>
                </a:ext>
              </a:extLst>
            </p:cNvPr>
            <p:cNvSpPr/>
            <p:nvPr/>
          </p:nvSpPr>
          <p:spPr>
            <a:xfrm>
              <a:off x="2024688" y="2076438"/>
              <a:ext cx="20650" cy="15900"/>
            </a:xfrm>
            <a:custGeom>
              <a:avLst/>
              <a:gdLst/>
              <a:ahLst/>
              <a:cxnLst/>
              <a:rect l="l" t="t" r="r" b="b"/>
              <a:pathLst>
                <a:path w="826" h="636" extrusionOk="0">
                  <a:moveTo>
                    <a:pt x="402" y="1"/>
                  </a:moveTo>
                  <a:cubicBezTo>
                    <a:pt x="1" y="1"/>
                    <a:pt x="1" y="635"/>
                    <a:pt x="402" y="635"/>
                  </a:cubicBezTo>
                  <a:cubicBezTo>
                    <a:pt x="825" y="635"/>
                    <a:pt x="825" y="1"/>
                    <a:pt x="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77" name="Google Shape;3295;p63">
              <a:extLst>
                <a:ext uri="{FF2B5EF4-FFF2-40B4-BE49-F238E27FC236}">
                  <a16:creationId xmlns:a16="http://schemas.microsoft.com/office/drawing/2014/main" id="{07406BB4-1B1D-4D9E-AB59-C107679D418C}"/>
                </a:ext>
              </a:extLst>
            </p:cNvPr>
            <p:cNvSpPr/>
            <p:nvPr/>
          </p:nvSpPr>
          <p:spPr>
            <a:xfrm>
              <a:off x="2028213" y="2032438"/>
              <a:ext cx="11825" cy="11375"/>
            </a:xfrm>
            <a:custGeom>
              <a:avLst/>
              <a:gdLst/>
              <a:ahLst/>
              <a:cxnLst/>
              <a:rect l="l" t="t" r="r" b="b"/>
              <a:pathLst>
                <a:path w="473" h="455" extrusionOk="0">
                  <a:moveTo>
                    <a:pt x="220" y="1"/>
                  </a:moveTo>
                  <a:cubicBezTo>
                    <a:pt x="0" y="1"/>
                    <a:pt x="0" y="455"/>
                    <a:pt x="220" y="455"/>
                  </a:cubicBezTo>
                  <a:cubicBezTo>
                    <a:pt x="233" y="455"/>
                    <a:pt x="247" y="453"/>
                    <a:pt x="261" y="450"/>
                  </a:cubicBezTo>
                  <a:cubicBezTo>
                    <a:pt x="283" y="450"/>
                    <a:pt x="304" y="450"/>
                    <a:pt x="325" y="429"/>
                  </a:cubicBezTo>
                  <a:cubicBezTo>
                    <a:pt x="409" y="407"/>
                    <a:pt x="473" y="323"/>
                    <a:pt x="473" y="217"/>
                  </a:cubicBezTo>
                  <a:cubicBezTo>
                    <a:pt x="473" y="111"/>
                    <a:pt x="388" y="6"/>
                    <a:pt x="261" y="6"/>
                  </a:cubicBezTo>
                  <a:cubicBezTo>
                    <a:pt x="247" y="2"/>
                    <a:pt x="233" y="1"/>
                    <a:pt x="2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78" name="Google Shape;3296;p63">
              <a:extLst>
                <a:ext uri="{FF2B5EF4-FFF2-40B4-BE49-F238E27FC236}">
                  <a16:creationId xmlns:a16="http://schemas.microsoft.com/office/drawing/2014/main" id="{070EBF49-BE87-43B3-8A61-3BDBFAD8F8F8}"/>
                </a:ext>
              </a:extLst>
            </p:cNvPr>
            <p:cNvSpPr/>
            <p:nvPr/>
          </p:nvSpPr>
          <p:spPr>
            <a:xfrm>
              <a:off x="2088138" y="2067463"/>
              <a:ext cx="36500" cy="28575"/>
            </a:xfrm>
            <a:custGeom>
              <a:avLst/>
              <a:gdLst/>
              <a:ahLst/>
              <a:cxnLst/>
              <a:rect l="l" t="t" r="r" b="b"/>
              <a:pathLst>
                <a:path w="1460" h="1143" extrusionOk="0">
                  <a:moveTo>
                    <a:pt x="720" y="0"/>
                  </a:moveTo>
                  <a:cubicBezTo>
                    <a:pt x="0" y="0"/>
                    <a:pt x="0" y="1143"/>
                    <a:pt x="720" y="1143"/>
                  </a:cubicBezTo>
                  <a:cubicBezTo>
                    <a:pt x="1460" y="1143"/>
                    <a:pt x="1460" y="0"/>
                    <a:pt x="7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79" name="Google Shape;3297;p63">
              <a:extLst>
                <a:ext uri="{FF2B5EF4-FFF2-40B4-BE49-F238E27FC236}">
                  <a16:creationId xmlns:a16="http://schemas.microsoft.com/office/drawing/2014/main" id="{F1D2286B-E340-484B-BC4C-CB318F82CA1A}"/>
                </a:ext>
              </a:extLst>
            </p:cNvPr>
            <p:cNvSpPr/>
            <p:nvPr/>
          </p:nvSpPr>
          <p:spPr>
            <a:xfrm>
              <a:off x="2142063" y="2099988"/>
              <a:ext cx="10775" cy="7950"/>
            </a:xfrm>
            <a:custGeom>
              <a:avLst/>
              <a:gdLst/>
              <a:ahLst/>
              <a:cxnLst/>
              <a:rect l="l" t="t" r="r" b="b"/>
              <a:pathLst>
                <a:path w="431" h="318" extrusionOk="0">
                  <a:moveTo>
                    <a:pt x="258" y="1"/>
                  </a:moveTo>
                  <a:cubicBezTo>
                    <a:pt x="244" y="1"/>
                    <a:pt x="228" y="4"/>
                    <a:pt x="212" y="11"/>
                  </a:cubicBezTo>
                  <a:cubicBezTo>
                    <a:pt x="170" y="32"/>
                    <a:pt x="128" y="32"/>
                    <a:pt x="85" y="53"/>
                  </a:cubicBezTo>
                  <a:cubicBezTo>
                    <a:pt x="1" y="116"/>
                    <a:pt x="1" y="222"/>
                    <a:pt x="85" y="286"/>
                  </a:cubicBezTo>
                  <a:cubicBezTo>
                    <a:pt x="117" y="307"/>
                    <a:pt x="159" y="317"/>
                    <a:pt x="202" y="317"/>
                  </a:cubicBezTo>
                  <a:cubicBezTo>
                    <a:pt x="244" y="317"/>
                    <a:pt x="286" y="307"/>
                    <a:pt x="318" y="286"/>
                  </a:cubicBezTo>
                  <a:cubicBezTo>
                    <a:pt x="431" y="210"/>
                    <a:pt x="376" y="1"/>
                    <a:pt x="2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80" name="Google Shape;3298;p63">
              <a:extLst>
                <a:ext uri="{FF2B5EF4-FFF2-40B4-BE49-F238E27FC236}">
                  <a16:creationId xmlns:a16="http://schemas.microsoft.com/office/drawing/2014/main" id="{D2360401-7568-4ECB-A74A-D804CE1C6CEA}"/>
                </a:ext>
              </a:extLst>
            </p:cNvPr>
            <p:cNvSpPr/>
            <p:nvPr/>
          </p:nvSpPr>
          <p:spPr>
            <a:xfrm>
              <a:off x="1847338" y="1978113"/>
              <a:ext cx="20650" cy="17025"/>
            </a:xfrm>
            <a:custGeom>
              <a:avLst/>
              <a:gdLst/>
              <a:ahLst/>
              <a:cxnLst/>
              <a:rect l="l" t="t" r="r" b="b"/>
              <a:pathLst>
                <a:path w="826" h="681" extrusionOk="0">
                  <a:moveTo>
                    <a:pt x="466" y="0"/>
                  </a:moveTo>
                  <a:cubicBezTo>
                    <a:pt x="170" y="0"/>
                    <a:pt x="1" y="360"/>
                    <a:pt x="233" y="571"/>
                  </a:cubicBezTo>
                  <a:cubicBezTo>
                    <a:pt x="302" y="647"/>
                    <a:pt x="389" y="680"/>
                    <a:pt x="475" y="680"/>
                  </a:cubicBezTo>
                  <a:cubicBezTo>
                    <a:pt x="653" y="680"/>
                    <a:pt x="826" y="538"/>
                    <a:pt x="826" y="339"/>
                  </a:cubicBezTo>
                  <a:cubicBezTo>
                    <a:pt x="804" y="148"/>
                    <a:pt x="656" y="0"/>
                    <a:pt x="4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81" name="Google Shape;3299;p63">
              <a:extLst>
                <a:ext uri="{FF2B5EF4-FFF2-40B4-BE49-F238E27FC236}">
                  <a16:creationId xmlns:a16="http://schemas.microsoft.com/office/drawing/2014/main" id="{4B5DC43D-DAEC-44F7-8275-C3CB87CD635B}"/>
                </a:ext>
              </a:extLst>
            </p:cNvPr>
            <p:cNvSpPr/>
            <p:nvPr/>
          </p:nvSpPr>
          <p:spPr>
            <a:xfrm>
              <a:off x="1738413" y="1977588"/>
              <a:ext cx="31225" cy="28550"/>
            </a:xfrm>
            <a:custGeom>
              <a:avLst/>
              <a:gdLst/>
              <a:ahLst/>
              <a:cxnLst/>
              <a:rect l="l" t="t" r="r" b="b"/>
              <a:pathLst>
                <a:path w="1249" h="1142" extrusionOk="0">
                  <a:moveTo>
                    <a:pt x="625" y="1"/>
                  </a:moveTo>
                  <a:cubicBezTo>
                    <a:pt x="519" y="1"/>
                    <a:pt x="413" y="27"/>
                    <a:pt x="318" y="80"/>
                  </a:cubicBezTo>
                  <a:cubicBezTo>
                    <a:pt x="191" y="165"/>
                    <a:pt x="85" y="271"/>
                    <a:pt x="43" y="419"/>
                  </a:cubicBezTo>
                  <a:cubicBezTo>
                    <a:pt x="1" y="609"/>
                    <a:pt x="43" y="820"/>
                    <a:pt x="191" y="968"/>
                  </a:cubicBezTo>
                  <a:cubicBezTo>
                    <a:pt x="301" y="1078"/>
                    <a:pt x="445" y="1141"/>
                    <a:pt x="598" y="1141"/>
                  </a:cubicBezTo>
                  <a:cubicBezTo>
                    <a:pt x="652" y="1141"/>
                    <a:pt x="707" y="1133"/>
                    <a:pt x="762" y="1117"/>
                  </a:cubicBezTo>
                  <a:lnTo>
                    <a:pt x="783" y="1117"/>
                  </a:lnTo>
                  <a:cubicBezTo>
                    <a:pt x="974" y="1053"/>
                    <a:pt x="1122" y="905"/>
                    <a:pt x="1185" y="715"/>
                  </a:cubicBezTo>
                  <a:cubicBezTo>
                    <a:pt x="1249" y="482"/>
                    <a:pt x="1143" y="207"/>
                    <a:pt x="931" y="80"/>
                  </a:cubicBezTo>
                  <a:cubicBezTo>
                    <a:pt x="836" y="27"/>
                    <a:pt x="731" y="1"/>
                    <a:pt x="6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82" name="Google Shape;3300;p63">
              <a:extLst>
                <a:ext uri="{FF2B5EF4-FFF2-40B4-BE49-F238E27FC236}">
                  <a16:creationId xmlns:a16="http://schemas.microsoft.com/office/drawing/2014/main" id="{51A57F7A-7AD9-4AC8-BA2D-CA918A0A6808}"/>
                </a:ext>
              </a:extLst>
            </p:cNvPr>
            <p:cNvSpPr/>
            <p:nvPr/>
          </p:nvSpPr>
          <p:spPr>
            <a:xfrm>
              <a:off x="1957863" y="2047388"/>
              <a:ext cx="19575" cy="16800"/>
            </a:xfrm>
            <a:custGeom>
              <a:avLst/>
              <a:gdLst/>
              <a:ahLst/>
              <a:cxnLst/>
              <a:rect l="l" t="t" r="r" b="b"/>
              <a:pathLst>
                <a:path w="783" h="672" extrusionOk="0">
                  <a:moveTo>
                    <a:pt x="339" y="0"/>
                  </a:moveTo>
                  <a:cubicBezTo>
                    <a:pt x="262" y="0"/>
                    <a:pt x="185" y="33"/>
                    <a:pt x="127" y="106"/>
                  </a:cubicBezTo>
                  <a:cubicBezTo>
                    <a:pt x="0" y="211"/>
                    <a:pt x="0" y="423"/>
                    <a:pt x="127" y="529"/>
                  </a:cubicBezTo>
                  <a:cubicBezTo>
                    <a:pt x="198" y="626"/>
                    <a:pt x="302" y="671"/>
                    <a:pt x="405" y="671"/>
                  </a:cubicBezTo>
                  <a:cubicBezTo>
                    <a:pt x="549" y="671"/>
                    <a:pt x="691" y="583"/>
                    <a:pt x="740" y="423"/>
                  </a:cubicBezTo>
                  <a:cubicBezTo>
                    <a:pt x="783" y="275"/>
                    <a:pt x="719" y="127"/>
                    <a:pt x="613" y="63"/>
                  </a:cubicBezTo>
                  <a:cubicBezTo>
                    <a:pt x="550" y="42"/>
                    <a:pt x="508" y="21"/>
                    <a:pt x="444" y="21"/>
                  </a:cubicBezTo>
                  <a:cubicBezTo>
                    <a:pt x="411" y="8"/>
                    <a:pt x="375" y="0"/>
                    <a:pt x="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83" name="Google Shape;3301;p63">
              <a:extLst>
                <a:ext uri="{FF2B5EF4-FFF2-40B4-BE49-F238E27FC236}">
                  <a16:creationId xmlns:a16="http://schemas.microsoft.com/office/drawing/2014/main" id="{65151651-DD06-4E10-A16C-4D96B0FF10F9}"/>
                </a:ext>
              </a:extLst>
            </p:cNvPr>
            <p:cNvSpPr/>
            <p:nvPr/>
          </p:nvSpPr>
          <p:spPr>
            <a:xfrm>
              <a:off x="1945913" y="1986038"/>
              <a:ext cx="25" cy="25"/>
            </a:xfrm>
            <a:custGeom>
              <a:avLst/>
              <a:gdLst/>
              <a:ahLst/>
              <a:cxnLst/>
              <a:rect l="l" t="t" r="r" b="b"/>
              <a:pathLst>
                <a:path w="1" h="1" extrusionOk="0">
                  <a:moveTo>
                    <a:pt x="0" y="0"/>
                  </a:moveTo>
                  <a:close/>
                </a:path>
              </a:pathLst>
            </a:custGeom>
            <a:solidFill>
              <a:srgbClr val="B1D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84" name="Google Shape;3302;p63">
              <a:extLst>
                <a:ext uri="{FF2B5EF4-FFF2-40B4-BE49-F238E27FC236}">
                  <a16:creationId xmlns:a16="http://schemas.microsoft.com/office/drawing/2014/main" id="{E895A470-98B4-4971-853F-EF7E109D3AE9}"/>
                </a:ext>
              </a:extLst>
            </p:cNvPr>
            <p:cNvSpPr/>
            <p:nvPr/>
          </p:nvSpPr>
          <p:spPr>
            <a:xfrm>
              <a:off x="1945688" y="1985313"/>
              <a:ext cx="16425" cy="13100"/>
            </a:xfrm>
            <a:custGeom>
              <a:avLst/>
              <a:gdLst/>
              <a:ahLst/>
              <a:cxnLst/>
              <a:rect l="l" t="t" r="r" b="b"/>
              <a:pathLst>
                <a:path w="657" h="524" extrusionOk="0">
                  <a:moveTo>
                    <a:pt x="343" y="0"/>
                  </a:moveTo>
                  <a:cubicBezTo>
                    <a:pt x="321" y="0"/>
                    <a:pt x="298" y="3"/>
                    <a:pt x="276" y="8"/>
                  </a:cubicBezTo>
                  <a:lnTo>
                    <a:pt x="212" y="51"/>
                  </a:lnTo>
                  <a:cubicBezTo>
                    <a:pt x="64" y="93"/>
                    <a:pt x="1" y="283"/>
                    <a:pt x="128" y="410"/>
                  </a:cubicBezTo>
                  <a:cubicBezTo>
                    <a:pt x="177" y="492"/>
                    <a:pt x="264" y="523"/>
                    <a:pt x="360" y="523"/>
                  </a:cubicBezTo>
                  <a:cubicBezTo>
                    <a:pt x="388" y="523"/>
                    <a:pt x="416" y="521"/>
                    <a:pt x="445" y="516"/>
                  </a:cubicBezTo>
                  <a:cubicBezTo>
                    <a:pt x="529" y="474"/>
                    <a:pt x="593" y="410"/>
                    <a:pt x="614" y="326"/>
                  </a:cubicBezTo>
                  <a:cubicBezTo>
                    <a:pt x="656" y="220"/>
                    <a:pt x="593" y="114"/>
                    <a:pt x="508" y="51"/>
                  </a:cubicBezTo>
                  <a:cubicBezTo>
                    <a:pt x="462" y="20"/>
                    <a:pt x="404" y="0"/>
                    <a:pt x="3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85" name="Google Shape;3303;p63">
              <a:extLst>
                <a:ext uri="{FF2B5EF4-FFF2-40B4-BE49-F238E27FC236}">
                  <a16:creationId xmlns:a16="http://schemas.microsoft.com/office/drawing/2014/main" id="{019C9DDD-7732-4C45-BE16-57EB6FC2940D}"/>
                </a:ext>
              </a:extLst>
            </p:cNvPr>
            <p:cNvSpPr/>
            <p:nvPr/>
          </p:nvSpPr>
          <p:spPr>
            <a:xfrm>
              <a:off x="1796688" y="1947038"/>
              <a:ext cx="21075" cy="15375"/>
            </a:xfrm>
            <a:custGeom>
              <a:avLst/>
              <a:gdLst/>
              <a:ahLst/>
              <a:cxnLst/>
              <a:rect l="l" t="t" r="r" b="b"/>
              <a:pathLst>
                <a:path w="843" h="615" extrusionOk="0">
                  <a:moveTo>
                    <a:pt x="438" y="1"/>
                  </a:moveTo>
                  <a:cubicBezTo>
                    <a:pt x="398" y="1"/>
                    <a:pt x="356" y="6"/>
                    <a:pt x="314" y="17"/>
                  </a:cubicBezTo>
                  <a:cubicBezTo>
                    <a:pt x="305" y="15"/>
                    <a:pt x="297" y="15"/>
                    <a:pt x="288" y="15"/>
                  </a:cubicBezTo>
                  <a:cubicBezTo>
                    <a:pt x="147" y="15"/>
                    <a:pt x="0" y="173"/>
                    <a:pt x="60" y="313"/>
                  </a:cubicBezTo>
                  <a:cubicBezTo>
                    <a:pt x="81" y="397"/>
                    <a:pt x="123" y="461"/>
                    <a:pt x="166" y="503"/>
                  </a:cubicBezTo>
                  <a:cubicBezTo>
                    <a:pt x="253" y="573"/>
                    <a:pt x="370" y="614"/>
                    <a:pt x="492" y="614"/>
                  </a:cubicBezTo>
                  <a:cubicBezTo>
                    <a:pt x="517" y="614"/>
                    <a:pt x="542" y="612"/>
                    <a:pt x="568" y="609"/>
                  </a:cubicBezTo>
                  <a:cubicBezTo>
                    <a:pt x="842" y="503"/>
                    <a:pt x="842" y="101"/>
                    <a:pt x="546" y="17"/>
                  </a:cubicBezTo>
                  <a:cubicBezTo>
                    <a:pt x="515" y="6"/>
                    <a:pt x="478" y="1"/>
                    <a:pt x="4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86" name="Google Shape;3304;p63">
              <a:extLst>
                <a:ext uri="{FF2B5EF4-FFF2-40B4-BE49-F238E27FC236}">
                  <a16:creationId xmlns:a16="http://schemas.microsoft.com/office/drawing/2014/main" id="{B11D807F-94D6-4EFF-AFCA-48449D09A7CD}"/>
                </a:ext>
              </a:extLst>
            </p:cNvPr>
            <p:cNvSpPr/>
            <p:nvPr/>
          </p:nvSpPr>
          <p:spPr>
            <a:xfrm>
              <a:off x="2092688" y="2111338"/>
              <a:ext cx="14300" cy="14300"/>
            </a:xfrm>
            <a:custGeom>
              <a:avLst/>
              <a:gdLst/>
              <a:ahLst/>
              <a:cxnLst/>
              <a:rect l="l" t="t" r="r" b="b"/>
              <a:pathLst>
                <a:path w="572" h="572" extrusionOk="0">
                  <a:moveTo>
                    <a:pt x="296" y="1"/>
                  </a:moveTo>
                  <a:cubicBezTo>
                    <a:pt x="127" y="1"/>
                    <a:pt x="0" y="149"/>
                    <a:pt x="0" y="297"/>
                  </a:cubicBezTo>
                  <a:cubicBezTo>
                    <a:pt x="0" y="445"/>
                    <a:pt x="127" y="572"/>
                    <a:pt x="296" y="572"/>
                  </a:cubicBezTo>
                  <a:cubicBezTo>
                    <a:pt x="444" y="572"/>
                    <a:pt x="571" y="445"/>
                    <a:pt x="571" y="297"/>
                  </a:cubicBezTo>
                  <a:cubicBezTo>
                    <a:pt x="571" y="149"/>
                    <a:pt x="444" y="1"/>
                    <a:pt x="2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87" name="Google Shape;3305;p63">
              <a:extLst>
                <a:ext uri="{FF2B5EF4-FFF2-40B4-BE49-F238E27FC236}">
                  <a16:creationId xmlns:a16="http://schemas.microsoft.com/office/drawing/2014/main" id="{CAF48A34-A236-4E14-9D59-F4C3B31169F5}"/>
                </a:ext>
              </a:extLst>
            </p:cNvPr>
            <p:cNvSpPr/>
            <p:nvPr/>
          </p:nvSpPr>
          <p:spPr>
            <a:xfrm>
              <a:off x="2065713" y="2061113"/>
              <a:ext cx="19600" cy="18525"/>
            </a:xfrm>
            <a:custGeom>
              <a:avLst/>
              <a:gdLst/>
              <a:ahLst/>
              <a:cxnLst/>
              <a:rect l="l" t="t" r="r" b="b"/>
              <a:pathLst>
                <a:path w="784" h="741" extrusionOk="0">
                  <a:moveTo>
                    <a:pt x="424" y="1"/>
                  </a:moveTo>
                  <a:cubicBezTo>
                    <a:pt x="170" y="1"/>
                    <a:pt x="1" y="233"/>
                    <a:pt x="64" y="466"/>
                  </a:cubicBezTo>
                  <a:cubicBezTo>
                    <a:pt x="106" y="635"/>
                    <a:pt x="275" y="741"/>
                    <a:pt x="445" y="741"/>
                  </a:cubicBezTo>
                  <a:cubicBezTo>
                    <a:pt x="635" y="741"/>
                    <a:pt x="783" y="593"/>
                    <a:pt x="783" y="402"/>
                  </a:cubicBezTo>
                  <a:cubicBezTo>
                    <a:pt x="783" y="360"/>
                    <a:pt x="783" y="339"/>
                    <a:pt x="783" y="318"/>
                  </a:cubicBezTo>
                  <a:cubicBezTo>
                    <a:pt x="741" y="128"/>
                    <a:pt x="593" y="1"/>
                    <a:pt x="4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88" name="Google Shape;3306;p63">
              <a:extLst>
                <a:ext uri="{FF2B5EF4-FFF2-40B4-BE49-F238E27FC236}">
                  <a16:creationId xmlns:a16="http://schemas.microsoft.com/office/drawing/2014/main" id="{3E124661-9660-48F0-96E5-FAB1D62D58ED}"/>
                </a:ext>
              </a:extLst>
            </p:cNvPr>
            <p:cNvSpPr/>
            <p:nvPr/>
          </p:nvSpPr>
          <p:spPr>
            <a:xfrm>
              <a:off x="2156863" y="2129738"/>
              <a:ext cx="23200" cy="20975"/>
            </a:xfrm>
            <a:custGeom>
              <a:avLst/>
              <a:gdLst/>
              <a:ahLst/>
              <a:cxnLst/>
              <a:rect l="l" t="t" r="r" b="b"/>
              <a:pathLst>
                <a:path w="928" h="839" extrusionOk="0">
                  <a:moveTo>
                    <a:pt x="499" y="0"/>
                  </a:moveTo>
                  <a:cubicBezTo>
                    <a:pt x="453" y="0"/>
                    <a:pt x="407" y="8"/>
                    <a:pt x="360" y="26"/>
                  </a:cubicBezTo>
                  <a:cubicBezTo>
                    <a:pt x="64" y="132"/>
                    <a:pt x="1" y="513"/>
                    <a:pt x="212" y="724"/>
                  </a:cubicBezTo>
                  <a:cubicBezTo>
                    <a:pt x="289" y="800"/>
                    <a:pt x="395" y="838"/>
                    <a:pt x="505" y="838"/>
                  </a:cubicBezTo>
                  <a:cubicBezTo>
                    <a:pt x="578" y="838"/>
                    <a:pt x="652" y="821"/>
                    <a:pt x="720" y="788"/>
                  </a:cubicBezTo>
                  <a:cubicBezTo>
                    <a:pt x="826" y="724"/>
                    <a:pt x="889" y="640"/>
                    <a:pt x="910" y="534"/>
                  </a:cubicBezTo>
                  <a:cubicBezTo>
                    <a:pt x="910" y="491"/>
                    <a:pt x="910" y="470"/>
                    <a:pt x="910" y="449"/>
                  </a:cubicBezTo>
                  <a:cubicBezTo>
                    <a:pt x="928" y="203"/>
                    <a:pt x="726" y="0"/>
                    <a:pt x="4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89" name="Google Shape;3307;p63">
              <a:extLst>
                <a:ext uri="{FF2B5EF4-FFF2-40B4-BE49-F238E27FC236}">
                  <a16:creationId xmlns:a16="http://schemas.microsoft.com/office/drawing/2014/main" id="{7371C035-0559-4A59-A362-A48258640A40}"/>
                </a:ext>
              </a:extLst>
            </p:cNvPr>
            <p:cNvSpPr/>
            <p:nvPr/>
          </p:nvSpPr>
          <p:spPr>
            <a:xfrm>
              <a:off x="2154763" y="2054238"/>
              <a:ext cx="21700" cy="18075"/>
            </a:xfrm>
            <a:custGeom>
              <a:avLst/>
              <a:gdLst/>
              <a:ahLst/>
              <a:cxnLst/>
              <a:rect l="l" t="t" r="r" b="b"/>
              <a:pathLst>
                <a:path w="868" h="723" extrusionOk="0">
                  <a:moveTo>
                    <a:pt x="487" y="1"/>
                  </a:moveTo>
                  <a:cubicBezTo>
                    <a:pt x="169" y="1"/>
                    <a:pt x="0" y="381"/>
                    <a:pt x="233" y="614"/>
                  </a:cubicBezTo>
                  <a:cubicBezTo>
                    <a:pt x="308" y="689"/>
                    <a:pt x="400" y="722"/>
                    <a:pt x="491" y="722"/>
                  </a:cubicBezTo>
                  <a:cubicBezTo>
                    <a:pt x="683" y="722"/>
                    <a:pt x="867" y="575"/>
                    <a:pt x="867" y="360"/>
                  </a:cubicBezTo>
                  <a:cubicBezTo>
                    <a:pt x="846" y="170"/>
                    <a:pt x="698" y="1"/>
                    <a:pt x="4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90" name="Google Shape;3308;p63">
              <a:extLst>
                <a:ext uri="{FF2B5EF4-FFF2-40B4-BE49-F238E27FC236}">
                  <a16:creationId xmlns:a16="http://schemas.microsoft.com/office/drawing/2014/main" id="{6AF98C21-61BD-4B50-9674-371A42921750}"/>
                </a:ext>
              </a:extLst>
            </p:cNvPr>
            <p:cNvSpPr/>
            <p:nvPr/>
          </p:nvSpPr>
          <p:spPr>
            <a:xfrm>
              <a:off x="2129388" y="2009313"/>
              <a:ext cx="17475" cy="13225"/>
            </a:xfrm>
            <a:custGeom>
              <a:avLst/>
              <a:gdLst/>
              <a:ahLst/>
              <a:cxnLst/>
              <a:rect l="l" t="t" r="r" b="b"/>
              <a:pathLst>
                <a:path w="699" h="529" extrusionOk="0">
                  <a:moveTo>
                    <a:pt x="339" y="0"/>
                  </a:moveTo>
                  <a:cubicBezTo>
                    <a:pt x="0" y="0"/>
                    <a:pt x="0" y="529"/>
                    <a:pt x="339" y="529"/>
                  </a:cubicBezTo>
                  <a:cubicBezTo>
                    <a:pt x="698" y="529"/>
                    <a:pt x="698" y="0"/>
                    <a:pt x="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91" name="Google Shape;3309;p63">
              <a:extLst>
                <a:ext uri="{FF2B5EF4-FFF2-40B4-BE49-F238E27FC236}">
                  <a16:creationId xmlns:a16="http://schemas.microsoft.com/office/drawing/2014/main" id="{114861DB-B1D5-40D3-9617-67AA329C9009}"/>
                </a:ext>
              </a:extLst>
            </p:cNvPr>
            <p:cNvSpPr/>
            <p:nvPr/>
          </p:nvSpPr>
          <p:spPr>
            <a:xfrm>
              <a:off x="1892638" y="1982063"/>
              <a:ext cx="22100" cy="20125"/>
            </a:xfrm>
            <a:custGeom>
              <a:avLst/>
              <a:gdLst/>
              <a:ahLst/>
              <a:cxnLst/>
              <a:rect l="l" t="t" r="r" b="b"/>
              <a:pathLst>
                <a:path w="884" h="805" extrusionOk="0">
                  <a:moveTo>
                    <a:pt x="381" y="1"/>
                  </a:moveTo>
                  <a:cubicBezTo>
                    <a:pt x="1" y="1"/>
                    <a:pt x="1" y="805"/>
                    <a:pt x="381" y="805"/>
                  </a:cubicBezTo>
                  <a:cubicBezTo>
                    <a:pt x="406" y="805"/>
                    <a:pt x="432" y="801"/>
                    <a:pt x="460" y="794"/>
                  </a:cubicBezTo>
                  <a:lnTo>
                    <a:pt x="482" y="794"/>
                  </a:lnTo>
                  <a:cubicBezTo>
                    <a:pt x="883" y="688"/>
                    <a:pt x="883" y="138"/>
                    <a:pt x="482" y="33"/>
                  </a:cubicBezTo>
                  <a:lnTo>
                    <a:pt x="482" y="11"/>
                  </a:lnTo>
                  <a:lnTo>
                    <a:pt x="460" y="11"/>
                  </a:lnTo>
                  <a:cubicBezTo>
                    <a:pt x="432" y="4"/>
                    <a:pt x="406" y="1"/>
                    <a:pt x="3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92" name="Google Shape;3310;p63">
              <a:extLst>
                <a:ext uri="{FF2B5EF4-FFF2-40B4-BE49-F238E27FC236}">
                  <a16:creationId xmlns:a16="http://schemas.microsoft.com/office/drawing/2014/main" id="{3FE621AD-C19F-4266-8A01-0F6B59D596B9}"/>
                </a:ext>
              </a:extLst>
            </p:cNvPr>
            <p:cNvSpPr/>
            <p:nvPr/>
          </p:nvSpPr>
          <p:spPr>
            <a:xfrm>
              <a:off x="1827988" y="1943113"/>
              <a:ext cx="16425" cy="14300"/>
            </a:xfrm>
            <a:custGeom>
              <a:avLst/>
              <a:gdLst/>
              <a:ahLst/>
              <a:cxnLst/>
              <a:rect l="l" t="t" r="r" b="b"/>
              <a:pathLst>
                <a:path w="657" h="572" extrusionOk="0">
                  <a:moveTo>
                    <a:pt x="306" y="0"/>
                  </a:moveTo>
                  <a:cubicBezTo>
                    <a:pt x="182" y="0"/>
                    <a:pt x="80" y="65"/>
                    <a:pt x="43" y="195"/>
                  </a:cubicBezTo>
                  <a:cubicBezTo>
                    <a:pt x="1" y="322"/>
                    <a:pt x="86" y="448"/>
                    <a:pt x="212" y="491"/>
                  </a:cubicBezTo>
                  <a:cubicBezTo>
                    <a:pt x="234" y="512"/>
                    <a:pt x="276" y="554"/>
                    <a:pt x="318" y="554"/>
                  </a:cubicBezTo>
                  <a:cubicBezTo>
                    <a:pt x="342" y="566"/>
                    <a:pt x="365" y="571"/>
                    <a:pt x="389" y="571"/>
                  </a:cubicBezTo>
                  <a:cubicBezTo>
                    <a:pt x="448" y="571"/>
                    <a:pt x="505" y="537"/>
                    <a:pt x="551" y="491"/>
                  </a:cubicBezTo>
                  <a:cubicBezTo>
                    <a:pt x="635" y="406"/>
                    <a:pt x="657" y="300"/>
                    <a:pt x="593" y="195"/>
                  </a:cubicBezTo>
                  <a:cubicBezTo>
                    <a:pt x="551" y="110"/>
                    <a:pt x="466" y="26"/>
                    <a:pt x="360" y="4"/>
                  </a:cubicBezTo>
                  <a:cubicBezTo>
                    <a:pt x="342" y="2"/>
                    <a:pt x="324" y="0"/>
                    <a:pt x="3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93" name="Google Shape;3311;p63">
              <a:extLst>
                <a:ext uri="{FF2B5EF4-FFF2-40B4-BE49-F238E27FC236}">
                  <a16:creationId xmlns:a16="http://schemas.microsoft.com/office/drawing/2014/main" id="{21162E90-152D-4F67-8C70-DDCD569E3A6B}"/>
                </a:ext>
              </a:extLst>
            </p:cNvPr>
            <p:cNvSpPr/>
            <p:nvPr/>
          </p:nvSpPr>
          <p:spPr>
            <a:xfrm>
              <a:off x="1714313" y="2030438"/>
              <a:ext cx="13775" cy="12725"/>
            </a:xfrm>
            <a:custGeom>
              <a:avLst/>
              <a:gdLst/>
              <a:ahLst/>
              <a:cxnLst/>
              <a:rect l="l" t="t" r="r" b="b"/>
              <a:pathLst>
                <a:path w="551" h="509" extrusionOk="0">
                  <a:moveTo>
                    <a:pt x="276" y="1"/>
                  </a:moveTo>
                  <a:cubicBezTo>
                    <a:pt x="1" y="64"/>
                    <a:pt x="1" y="445"/>
                    <a:pt x="276" y="509"/>
                  </a:cubicBezTo>
                  <a:cubicBezTo>
                    <a:pt x="551" y="445"/>
                    <a:pt x="551" y="64"/>
                    <a:pt x="2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94" name="Google Shape;3312;p63">
              <a:extLst>
                <a:ext uri="{FF2B5EF4-FFF2-40B4-BE49-F238E27FC236}">
                  <a16:creationId xmlns:a16="http://schemas.microsoft.com/office/drawing/2014/main" id="{F3023E05-CBD6-4843-A8C0-A2E828058316}"/>
                </a:ext>
              </a:extLst>
            </p:cNvPr>
            <p:cNvSpPr/>
            <p:nvPr/>
          </p:nvSpPr>
          <p:spPr>
            <a:xfrm>
              <a:off x="1875588" y="2051063"/>
              <a:ext cx="22225" cy="16950"/>
            </a:xfrm>
            <a:custGeom>
              <a:avLst/>
              <a:gdLst/>
              <a:ahLst/>
              <a:cxnLst/>
              <a:rect l="l" t="t" r="r" b="b"/>
              <a:pathLst>
                <a:path w="889" h="678" extrusionOk="0">
                  <a:moveTo>
                    <a:pt x="445" y="1"/>
                  </a:moveTo>
                  <a:cubicBezTo>
                    <a:pt x="0" y="1"/>
                    <a:pt x="0" y="678"/>
                    <a:pt x="445" y="678"/>
                  </a:cubicBezTo>
                  <a:cubicBezTo>
                    <a:pt x="889" y="678"/>
                    <a:pt x="889" y="1"/>
                    <a:pt x="4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95" name="Google Shape;3313;p63">
              <a:extLst>
                <a:ext uri="{FF2B5EF4-FFF2-40B4-BE49-F238E27FC236}">
                  <a16:creationId xmlns:a16="http://schemas.microsoft.com/office/drawing/2014/main" id="{4EA4EC26-B98B-4FDE-BBB1-5C8AA7E6BC42}"/>
                </a:ext>
              </a:extLst>
            </p:cNvPr>
            <p:cNvSpPr/>
            <p:nvPr/>
          </p:nvSpPr>
          <p:spPr>
            <a:xfrm>
              <a:off x="2061688" y="2081738"/>
              <a:ext cx="17475" cy="13250"/>
            </a:xfrm>
            <a:custGeom>
              <a:avLst/>
              <a:gdLst/>
              <a:ahLst/>
              <a:cxnLst/>
              <a:rect l="l" t="t" r="r" b="b"/>
              <a:pathLst>
                <a:path w="699" h="530" extrusionOk="0">
                  <a:moveTo>
                    <a:pt x="361" y="0"/>
                  </a:moveTo>
                  <a:cubicBezTo>
                    <a:pt x="1" y="0"/>
                    <a:pt x="1" y="529"/>
                    <a:pt x="361" y="529"/>
                  </a:cubicBezTo>
                  <a:cubicBezTo>
                    <a:pt x="699" y="529"/>
                    <a:pt x="699" y="0"/>
                    <a:pt x="3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96" name="Google Shape;3314;p63">
              <a:extLst>
                <a:ext uri="{FF2B5EF4-FFF2-40B4-BE49-F238E27FC236}">
                  <a16:creationId xmlns:a16="http://schemas.microsoft.com/office/drawing/2014/main" id="{31755503-A904-4D00-8A22-AA1A3C90FD18}"/>
                </a:ext>
              </a:extLst>
            </p:cNvPr>
            <p:cNvSpPr/>
            <p:nvPr/>
          </p:nvSpPr>
          <p:spPr>
            <a:xfrm>
              <a:off x="2175713" y="2166388"/>
              <a:ext cx="8625" cy="6625"/>
            </a:xfrm>
            <a:custGeom>
              <a:avLst/>
              <a:gdLst/>
              <a:ahLst/>
              <a:cxnLst/>
              <a:rect l="l" t="t" r="r" b="b"/>
              <a:pathLst>
                <a:path w="345" h="265" extrusionOk="0">
                  <a:moveTo>
                    <a:pt x="122" y="0"/>
                  </a:moveTo>
                  <a:cubicBezTo>
                    <a:pt x="55" y="0"/>
                    <a:pt x="1" y="80"/>
                    <a:pt x="51" y="146"/>
                  </a:cubicBezTo>
                  <a:cubicBezTo>
                    <a:pt x="51" y="189"/>
                    <a:pt x="72" y="210"/>
                    <a:pt x="93" y="231"/>
                  </a:cubicBezTo>
                  <a:cubicBezTo>
                    <a:pt x="116" y="255"/>
                    <a:pt x="143" y="264"/>
                    <a:pt x="169" y="264"/>
                  </a:cubicBezTo>
                  <a:cubicBezTo>
                    <a:pt x="260" y="264"/>
                    <a:pt x="344" y="144"/>
                    <a:pt x="262" y="62"/>
                  </a:cubicBezTo>
                  <a:cubicBezTo>
                    <a:pt x="241" y="41"/>
                    <a:pt x="220" y="20"/>
                    <a:pt x="177" y="20"/>
                  </a:cubicBezTo>
                  <a:cubicBezTo>
                    <a:pt x="159" y="6"/>
                    <a:pt x="140" y="0"/>
                    <a:pt x="1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97" name="Google Shape;3315;p63">
              <a:extLst>
                <a:ext uri="{FF2B5EF4-FFF2-40B4-BE49-F238E27FC236}">
                  <a16:creationId xmlns:a16="http://schemas.microsoft.com/office/drawing/2014/main" id="{1DB26463-AAF7-4E17-B91E-D4E2197DB475}"/>
                </a:ext>
              </a:extLst>
            </p:cNvPr>
            <p:cNvSpPr/>
            <p:nvPr/>
          </p:nvSpPr>
          <p:spPr>
            <a:xfrm>
              <a:off x="2095013" y="2023038"/>
              <a:ext cx="17475" cy="13250"/>
            </a:xfrm>
            <a:custGeom>
              <a:avLst/>
              <a:gdLst/>
              <a:ahLst/>
              <a:cxnLst/>
              <a:rect l="l" t="t" r="r" b="b"/>
              <a:pathLst>
                <a:path w="699" h="530" extrusionOk="0">
                  <a:moveTo>
                    <a:pt x="360" y="1"/>
                  </a:moveTo>
                  <a:cubicBezTo>
                    <a:pt x="0" y="1"/>
                    <a:pt x="0" y="530"/>
                    <a:pt x="360" y="530"/>
                  </a:cubicBezTo>
                  <a:cubicBezTo>
                    <a:pt x="698" y="530"/>
                    <a:pt x="698" y="1"/>
                    <a:pt x="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98" name="Google Shape;3316;p63">
              <a:extLst>
                <a:ext uri="{FF2B5EF4-FFF2-40B4-BE49-F238E27FC236}">
                  <a16:creationId xmlns:a16="http://schemas.microsoft.com/office/drawing/2014/main" id="{73C40D0A-DAFF-4AA6-B5B8-987E09C9280F}"/>
                </a:ext>
              </a:extLst>
            </p:cNvPr>
            <p:cNvSpPr/>
            <p:nvPr/>
          </p:nvSpPr>
          <p:spPr>
            <a:xfrm>
              <a:off x="1603813" y="1998188"/>
              <a:ext cx="613350" cy="405575"/>
            </a:xfrm>
            <a:custGeom>
              <a:avLst/>
              <a:gdLst/>
              <a:ahLst/>
              <a:cxnLst/>
              <a:rect l="l" t="t" r="r" b="b"/>
              <a:pathLst>
                <a:path w="24534" h="16223" extrusionOk="0">
                  <a:moveTo>
                    <a:pt x="9391" y="1"/>
                  </a:moveTo>
                  <a:cubicBezTo>
                    <a:pt x="8968" y="1"/>
                    <a:pt x="5373" y="1968"/>
                    <a:pt x="4104" y="2666"/>
                  </a:cubicBezTo>
                  <a:cubicBezTo>
                    <a:pt x="3342" y="3364"/>
                    <a:pt x="2708" y="4231"/>
                    <a:pt x="2285" y="5182"/>
                  </a:cubicBezTo>
                  <a:cubicBezTo>
                    <a:pt x="1" y="10110"/>
                    <a:pt x="1629" y="16074"/>
                    <a:pt x="1629" y="16074"/>
                  </a:cubicBezTo>
                  <a:lnTo>
                    <a:pt x="14276" y="16159"/>
                  </a:lnTo>
                  <a:lnTo>
                    <a:pt x="21552" y="16222"/>
                  </a:lnTo>
                  <a:lnTo>
                    <a:pt x="24365" y="16074"/>
                  </a:lnTo>
                  <a:cubicBezTo>
                    <a:pt x="24534" y="14107"/>
                    <a:pt x="24344" y="12119"/>
                    <a:pt x="23794" y="10216"/>
                  </a:cubicBezTo>
                  <a:cubicBezTo>
                    <a:pt x="23667" y="9793"/>
                    <a:pt x="23223" y="8757"/>
                    <a:pt x="23053" y="8397"/>
                  </a:cubicBezTo>
                  <a:cubicBezTo>
                    <a:pt x="23053" y="8397"/>
                    <a:pt x="23052" y="8397"/>
                    <a:pt x="23051" y="8397"/>
                  </a:cubicBezTo>
                  <a:cubicBezTo>
                    <a:pt x="22788" y="8397"/>
                    <a:pt x="20706" y="4485"/>
                    <a:pt x="20706" y="4485"/>
                  </a:cubicBezTo>
                  <a:cubicBezTo>
                    <a:pt x="20706" y="4485"/>
                    <a:pt x="18676" y="6980"/>
                    <a:pt x="18083" y="6980"/>
                  </a:cubicBezTo>
                  <a:cubicBezTo>
                    <a:pt x="17491" y="6980"/>
                    <a:pt x="15672" y="2327"/>
                    <a:pt x="15672" y="2327"/>
                  </a:cubicBezTo>
                  <a:cubicBezTo>
                    <a:pt x="15672" y="2327"/>
                    <a:pt x="12373" y="5161"/>
                    <a:pt x="11696" y="5161"/>
                  </a:cubicBezTo>
                  <a:cubicBezTo>
                    <a:pt x="11019" y="5161"/>
                    <a:pt x="9920" y="1"/>
                    <a:pt x="93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99" name="Google Shape;3317;p63">
              <a:extLst>
                <a:ext uri="{FF2B5EF4-FFF2-40B4-BE49-F238E27FC236}">
                  <a16:creationId xmlns:a16="http://schemas.microsoft.com/office/drawing/2014/main" id="{10D184F2-8D69-4920-87D5-5EEA8463ABF9}"/>
                </a:ext>
              </a:extLst>
            </p:cNvPr>
            <p:cNvSpPr/>
            <p:nvPr/>
          </p:nvSpPr>
          <p:spPr>
            <a:xfrm>
              <a:off x="1957013" y="2246713"/>
              <a:ext cx="75625" cy="157050"/>
            </a:xfrm>
            <a:custGeom>
              <a:avLst/>
              <a:gdLst/>
              <a:ahLst/>
              <a:cxnLst/>
              <a:rect l="l" t="t" r="r" b="b"/>
              <a:pathLst>
                <a:path w="3025" h="6282" extrusionOk="0">
                  <a:moveTo>
                    <a:pt x="2834" y="0"/>
                  </a:moveTo>
                  <a:cubicBezTo>
                    <a:pt x="2369" y="360"/>
                    <a:pt x="1946" y="783"/>
                    <a:pt x="1587" y="1269"/>
                  </a:cubicBezTo>
                  <a:cubicBezTo>
                    <a:pt x="1206" y="1734"/>
                    <a:pt x="889" y="2242"/>
                    <a:pt x="656" y="2792"/>
                  </a:cubicBezTo>
                  <a:cubicBezTo>
                    <a:pt x="402" y="3342"/>
                    <a:pt x="233" y="3913"/>
                    <a:pt x="127" y="4505"/>
                  </a:cubicBezTo>
                  <a:cubicBezTo>
                    <a:pt x="64" y="4801"/>
                    <a:pt x="22" y="5097"/>
                    <a:pt x="22" y="5393"/>
                  </a:cubicBezTo>
                  <a:cubicBezTo>
                    <a:pt x="0" y="5689"/>
                    <a:pt x="0" y="5985"/>
                    <a:pt x="22" y="6281"/>
                  </a:cubicBezTo>
                  <a:lnTo>
                    <a:pt x="296" y="6281"/>
                  </a:lnTo>
                  <a:cubicBezTo>
                    <a:pt x="339" y="5710"/>
                    <a:pt x="445" y="5160"/>
                    <a:pt x="571" y="4611"/>
                  </a:cubicBezTo>
                  <a:cubicBezTo>
                    <a:pt x="719" y="4061"/>
                    <a:pt x="910" y="3532"/>
                    <a:pt x="1142" y="3024"/>
                  </a:cubicBezTo>
                  <a:cubicBezTo>
                    <a:pt x="1375" y="2496"/>
                    <a:pt x="1650" y="2009"/>
                    <a:pt x="1967" y="1544"/>
                  </a:cubicBezTo>
                  <a:cubicBezTo>
                    <a:pt x="2115" y="1311"/>
                    <a:pt x="2306" y="1100"/>
                    <a:pt x="2475" y="867"/>
                  </a:cubicBezTo>
                  <a:cubicBezTo>
                    <a:pt x="2644" y="635"/>
                    <a:pt x="2834" y="423"/>
                    <a:pt x="3025" y="233"/>
                  </a:cubicBezTo>
                  <a:lnTo>
                    <a:pt x="28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00" name="Google Shape;3318;p63">
              <a:extLst>
                <a:ext uri="{FF2B5EF4-FFF2-40B4-BE49-F238E27FC236}">
                  <a16:creationId xmlns:a16="http://schemas.microsoft.com/office/drawing/2014/main" id="{04E2F18A-927D-419F-BE0E-BC4C8B5E8DAE}"/>
                </a:ext>
              </a:extLst>
            </p:cNvPr>
            <p:cNvSpPr/>
            <p:nvPr/>
          </p:nvSpPr>
          <p:spPr>
            <a:xfrm>
              <a:off x="1711688" y="2144013"/>
              <a:ext cx="98875" cy="51025"/>
            </a:xfrm>
            <a:custGeom>
              <a:avLst/>
              <a:gdLst/>
              <a:ahLst/>
              <a:cxnLst/>
              <a:rect l="l" t="t" r="r" b="b"/>
              <a:pathLst>
                <a:path w="3955" h="2041" extrusionOk="0">
                  <a:moveTo>
                    <a:pt x="2318" y="1"/>
                  </a:moveTo>
                  <a:cubicBezTo>
                    <a:pt x="1456" y="1"/>
                    <a:pt x="0" y="1069"/>
                    <a:pt x="0" y="1253"/>
                  </a:cubicBezTo>
                  <a:cubicBezTo>
                    <a:pt x="486" y="1486"/>
                    <a:pt x="1523" y="1972"/>
                    <a:pt x="2221" y="2035"/>
                  </a:cubicBezTo>
                  <a:cubicBezTo>
                    <a:pt x="2283" y="2039"/>
                    <a:pt x="2344" y="2041"/>
                    <a:pt x="2403" y="2041"/>
                  </a:cubicBezTo>
                  <a:cubicBezTo>
                    <a:pt x="3006" y="2041"/>
                    <a:pt x="3454" y="1859"/>
                    <a:pt x="3955" y="1782"/>
                  </a:cubicBezTo>
                  <a:cubicBezTo>
                    <a:pt x="3849" y="1401"/>
                    <a:pt x="3088" y="69"/>
                    <a:pt x="2411" y="5"/>
                  </a:cubicBezTo>
                  <a:cubicBezTo>
                    <a:pt x="2381" y="2"/>
                    <a:pt x="2350" y="1"/>
                    <a:pt x="23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01" name="Google Shape;3319;p63">
              <a:extLst>
                <a:ext uri="{FF2B5EF4-FFF2-40B4-BE49-F238E27FC236}">
                  <a16:creationId xmlns:a16="http://schemas.microsoft.com/office/drawing/2014/main" id="{F3C8D397-A93E-4048-8DD6-3A2FB64F72D1}"/>
                </a:ext>
              </a:extLst>
            </p:cNvPr>
            <p:cNvSpPr/>
            <p:nvPr/>
          </p:nvSpPr>
          <p:spPr>
            <a:xfrm>
              <a:off x="1713263" y="2176913"/>
              <a:ext cx="95725" cy="43450"/>
            </a:xfrm>
            <a:custGeom>
              <a:avLst/>
              <a:gdLst/>
              <a:ahLst/>
              <a:cxnLst/>
              <a:rect l="l" t="t" r="r" b="b"/>
              <a:pathLst>
                <a:path w="3829" h="1738" extrusionOk="0">
                  <a:moveTo>
                    <a:pt x="1" y="0"/>
                  </a:moveTo>
                  <a:lnTo>
                    <a:pt x="1" y="0"/>
                  </a:lnTo>
                  <a:cubicBezTo>
                    <a:pt x="1" y="0"/>
                    <a:pt x="360" y="1290"/>
                    <a:pt x="1967" y="1713"/>
                  </a:cubicBezTo>
                  <a:cubicBezTo>
                    <a:pt x="2026" y="1730"/>
                    <a:pt x="2086" y="1738"/>
                    <a:pt x="2148" y="1738"/>
                  </a:cubicBezTo>
                  <a:cubicBezTo>
                    <a:pt x="2874" y="1738"/>
                    <a:pt x="3809" y="680"/>
                    <a:pt x="3829" y="466"/>
                  </a:cubicBezTo>
                  <a:cubicBezTo>
                    <a:pt x="3829" y="444"/>
                    <a:pt x="3829" y="423"/>
                    <a:pt x="3829" y="402"/>
                  </a:cubicBezTo>
                  <a:cubicBezTo>
                    <a:pt x="3340" y="500"/>
                    <a:pt x="2905" y="724"/>
                    <a:pt x="2308" y="724"/>
                  </a:cubicBezTo>
                  <a:cubicBezTo>
                    <a:pt x="2259" y="724"/>
                    <a:pt x="2209" y="723"/>
                    <a:pt x="2158" y="719"/>
                  </a:cubicBezTo>
                  <a:cubicBezTo>
                    <a:pt x="1481" y="677"/>
                    <a:pt x="487" y="233"/>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02" name="Google Shape;3320;p63">
              <a:extLst>
                <a:ext uri="{FF2B5EF4-FFF2-40B4-BE49-F238E27FC236}">
                  <a16:creationId xmlns:a16="http://schemas.microsoft.com/office/drawing/2014/main" id="{0191C894-7731-4A49-9BC1-5C20620E6EDD}"/>
                </a:ext>
              </a:extLst>
            </p:cNvPr>
            <p:cNvSpPr/>
            <p:nvPr/>
          </p:nvSpPr>
          <p:spPr>
            <a:xfrm>
              <a:off x="1710088" y="2169463"/>
              <a:ext cx="125900" cy="32000"/>
            </a:xfrm>
            <a:custGeom>
              <a:avLst/>
              <a:gdLst/>
              <a:ahLst/>
              <a:cxnLst/>
              <a:rect l="l" t="t" r="r" b="b"/>
              <a:pathLst>
                <a:path w="5036" h="1280" extrusionOk="0">
                  <a:moveTo>
                    <a:pt x="4860" y="1"/>
                  </a:moveTo>
                  <a:cubicBezTo>
                    <a:pt x="4835" y="1"/>
                    <a:pt x="4808" y="8"/>
                    <a:pt x="4780" y="23"/>
                  </a:cubicBezTo>
                  <a:cubicBezTo>
                    <a:pt x="4421" y="235"/>
                    <a:pt x="4040" y="404"/>
                    <a:pt x="3659" y="531"/>
                  </a:cubicBezTo>
                  <a:cubicBezTo>
                    <a:pt x="3279" y="658"/>
                    <a:pt x="2877" y="742"/>
                    <a:pt x="2475" y="764"/>
                  </a:cubicBezTo>
                  <a:cubicBezTo>
                    <a:pt x="2408" y="767"/>
                    <a:pt x="2341" y="769"/>
                    <a:pt x="2274" y="769"/>
                  </a:cubicBezTo>
                  <a:cubicBezTo>
                    <a:pt x="1939" y="769"/>
                    <a:pt x="1604" y="725"/>
                    <a:pt x="1270" y="637"/>
                  </a:cubicBezTo>
                  <a:cubicBezTo>
                    <a:pt x="868" y="531"/>
                    <a:pt x="466" y="383"/>
                    <a:pt x="85" y="214"/>
                  </a:cubicBezTo>
                  <a:cubicBezTo>
                    <a:pt x="75" y="203"/>
                    <a:pt x="64" y="198"/>
                    <a:pt x="53" y="198"/>
                  </a:cubicBezTo>
                  <a:cubicBezTo>
                    <a:pt x="43" y="198"/>
                    <a:pt x="32" y="203"/>
                    <a:pt x="22" y="214"/>
                  </a:cubicBezTo>
                  <a:cubicBezTo>
                    <a:pt x="1" y="235"/>
                    <a:pt x="1" y="277"/>
                    <a:pt x="22" y="298"/>
                  </a:cubicBezTo>
                  <a:cubicBezTo>
                    <a:pt x="339" y="616"/>
                    <a:pt x="720" y="869"/>
                    <a:pt x="1143" y="1039"/>
                  </a:cubicBezTo>
                  <a:cubicBezTo>
                    <a:pt x="1354" y="1123"/>
                    <a:pt x="1587" y="1187"/>
                    <a:pt x="1798" y="1229"/>
                  </a:cubicBezTo>
                  <a:cubicBezTo>
                    <a:pt x="1969" y="1260"/>
                    <a:pt x="2139" y="1280"/>
                    <a:pt x="2309" y="1280"/>
                  </a:cubicBezTo>
                  <a:cubicBezTo>
                    <a:pt x="2372" y="1280"/>
                    <a:pt x="2434" y="1277"/>
                    <a:pt x="2496" y="1271"/>
                  </a:cubicBezTo>
                  <a:cubicBezTo>
                    <a:pt x="2962" y="1271"/>
                    <a:pt x="3406" y="1165"/>
                    <a:pt x="3829" y="975"/>
                  </a:cubicBezTo>
                  <a:cubicBezTo>
                    <a:pt x="4273" y="806"/>
                    <a:pt x="4653" y="552"/>
                    <a:pt x="4971" y="235"/>
                  </a:cubicBezTo>
                  <a:lnTo>
                    <a:pt x="4950" y="235"/>
                  </a:lnTo>
                  <a:cubicBezTo>
                    <a:pt x="5036" y="132"/>
                    <a:pt x="4968" y="1"/>
                    <a:pt x="48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03" name="Google Shape;3321;p63">
              <a:extLst>
                <a:ext uri="{FF2B5EF4-FFF2-40B4-BE49-F238E27FC236}">
                  <a16:creationId xmlns:a16="http://schemas.microsoft.com/office/drawing/2014/main" id="{1E69AC3D-F550-49A0-A834-6D00866C32FA}"/>
                </a:ext>
              </a:extLst>
            </p:cNvPr>
            <p:cNvSpPr/>
            <p:nvPr/>
          </p:nvSpPr>
          <p:spPr>
            <a:xfrm>
              <a:off x="1752913" y="2027288"/>
              <a:ext cx="116350" cy="78300"/>
            </a:xfrm>
            <a:custGeom>
              <a:avLst/>
              <a:gdLst/>
              <a:ahLst/>
              <a:cxnLst/>
              <a:rect l="l" t="t" r="r" b="b"/>
              <a:pathLst>
                <a:path w="4654" h="3132" extrusionOk="0">
                  <a:moveTo>
                    <a:pt x="3958" y="1592"/>
                  </a:moveTo>
                  <a:cubicBezTo>
                    <a:pt x="3961" y="1592"/>
                    <a:pt x="3956" y="1597"/>
                    <a:pt x="3935" y="1607"/>
                  </a:cubicBezTo>
                  <a:cubicBezTo>
                    <a:pt x="3945" y="1597"/>
                    <a:pt x="3956" y="1592"/>
                    <a:pt x="3958" y="1592"/>
                  </a:cubicBezTo>
                  <a:close/>
                  <a:moveTo>
                    <a:pt x="952" y="0"/>
                  </a:moveTo>
                  <a:cubicBezTo>
                    <a:pt x="741" y="127"/>
                    <a:pt x="529" y="296"/>
                    <a:pt x="360" y="508"/>
                  </a:cubicBezTo>
                  <a:cubicBezTo>
                    <a:pt x="170" y="719"/>
                    <a:pt x="64" y="973"/>
                    <a:pt x="22" y="1248"/>
                  </a:cubicBezTo>
                  <a:cubicBezTo>
                    <a:pt x="1" y="1396"/>
                    <a:pt x="22" y="1544"/>
                    <a:pt x="64" y="1692"/>
                  </a:cubicBezTo>
                  <a:cubicBezTo>
                    <a:pt x="106" y="1861"/>
                    <a:pt x="212" y="2009"/>
                    <a:pt x="360" y="2115"/>
                  </a:cubicBezTo>
                  <a:cubicBezTo>
                    <a:pt x="482" y="2167"/>
                    <a:pt x="618" y="2205"/>
                    <a:pt x="745" y="2205"/>
                  </a:cubicBezTo>
                  <a:cubicBezTo>
                    <a:pt x="772" y="2205"/>
                    <a:pt x="799" y="2203"/>
                    <a:pt x="826" y="2200"/>
                  </a:cubicBezTo>
                  <a:cubicBezTo>
                    <a:pt x="974" y="2200"/>
                    <a:pt x="1122" y="2178"/>
                    <a:pt x="1249" y="2136"/>
                  </a:cubicBezTo>
                  <a:cubicBezTo>
                    <a:pt x="1321" y="2112"/>
                    <a:pt x="1392" y="2086"/>
                    <a:pt x="1461" y="2058"/>
                  </a:cubicBezTo>
                  <a:lnTo>
                    <a:pt x="1461" y="2058"/>
                  </a:lnTo>
                  <a:cubicBezTo>
                    <a:pt x="1490" y="2253"/>
                    <a:pt x="1569" y="2436"/>
                    <a:pt x="1693" y="2601"/>
                  </a:cubicBezTo>
                  <a:cubicBezTo>
                    <a:pt x="1862" y="2834"/>
                    <a:pt x="2137" y="3024"/>
                    <a:pt x="2433" y="3088"/>
                  </a:cubicBezTo>
                  <a:cubicBezTo>
                    <a:pt x="2527" y="3117"/>
                    <a:pt x="2627" y="3131"/>
                    <a:pt x="2727" y="3131"/>
                  </a:cubicBezTo>
                  <a:cubicBezTo>
                    <a:pt x="2921" y="3131"/>
                    <a:pt x="3119" y="3079"/>
                    <a:pt x="3300" y="2982"/>
                  </a:cubicBezTo>
                  <a:cubicBezTo>
                    <a:pt x="3541" y="2862"/>
                    <a:pt x="3744" y="2703"/>
                    <a:pt x="3909" y="2488"/>
                  </a:cubicBezTo>
                  <a:lnTo>
                    <a:pt x="3909" y="2488"/>
                  </a:lnTo>
                  <a:cubicBezTo>
                    <a:pt x="4101" y="2595"/>
                    <a:pt x="4329" y="2648"/>
                    <a:pt x="4550" y="2648"/>
                  </a:cubicBezTo>
                  <a:cubicBezTo>
                    <a:pt x="4585" y="2648"/>
                    <a:pt x="4619" y="2646"/>
                    <a:pt x="4654" y="2644"/>
                  </a:cubicBezTo>
                  <a:lnTo>
                    <a:pt x="4654" y="2369"/>
                  </a:lnTo>
                  <a:cubicBezTo>
                    <a:pt x="4458" y="2349"/>
                    <a:pt x="4262" y="2293"/>
                    <a:pt x="4100" y="2201"/>
                  </a:cubicBezTo>
                  <a:lnTo>
                    <a:pt x="4100" y="2201"/>
                  </a:lnTo>
                  <a:cubicBezTo>
                    <a:pt x="4185" y="2043"/>
                    <a:pt x="4246" y="1867"/>
                    <a:pt x="4273" y="1692"/>
                  </a:cubicBezTo>
                  <a:cubicBezTo>
                    <a:pt x="4273" y="1586"/>
                    <a:pt x="4273" y="1481"/>
                    <a:pt x="4231" y="1396"/>
                  </a:cubicBezTo>
                  <a:cubicBezTo>
                    <a:pt x="4188" y="1333"/>
                    <a:pt x="4146" y="1290"/>
                    <a:pt x="4104" y="1248"/>
                  </a:cubicBezTo>
                  <a:cubicBezTo>
                    <a:pt x="4019" y="1206"/>
                    <a:pt x="3935" y="1184"/>
                    <a:pt x="3871" y="1184"/>
                  </a:cubicBezTo>
                  <a:cubicBezTo>
                    <a:pt x="3744" y="1206"/>
                    <a:pt x="3638" y="1290"/>
                    <a:pt x="3575" y="1396"/>
                  </a:cubicBezTo>
                  <a:cubicBezTo>
                    <a:pt x="3533" y="1481"/>
                    <a:pt x="3512" y="1565"/>
                    <a:pt x="3512" y="1650"/>
                  </a:cubicBezTo>
                  <a:cubicBezTo>
                    <a:pt x="3473" y="1843"/>
                    <a:pt x="3505" y="2037"/>
                    <a:pt x="3598" y="2197"/>
                  </a:cubicBezTo>
                  <a:lnTo>
                    <a:pt x="3598" y="2197"/>
                  </a:lnTo>
                  <a:cubicBezTo>
                    <a:pt x="3598" y="2198"/>
                    <a:pt x="3597" y="2199"/>
                    <a:pt x="3596" y="2200"/>
                  </a:cubicBezTo>
                  <a:cubicBezTo>
                    <a:pt x="3370" y="2478"/>
                    <a:pt x="3071" y="2671"/>
                    <a:pt x="2772" y="2671"/>
                  </a:cubicBezTo>
                  <a:cubicBezTo>
                    <a:pt x="2708" y="2671"/>
                    <a:pt x="2644" y="2662"/>
                    <a:pt x="2581" y="2644"/>
                  </a:cubicBezTo>
                  <a:cubicBezTo>
                    <a:pt x="2412" y="2601"/>
                    <a:pt x="2243" y="2496"/>
                    <a:pt x="2137" y="2348"/>
                  </a:cubicBezTo>
                  <a:cubicBezTo>
                    <a:pt x="2031" y="2178"/>
                    <a:pt x="1989" y="2009"/>
                    <a:pt x="2010" y="1819"/>
                  </a:cubicBezTo>
                  <a:cubicBezTo>
                    <a:pt x="2012" y="1802"/>
                    <a:pt x="2014" y="1784"/>
                    <a:pt x="2016" y="1767"/>
                  </a:cubicBezTo>
                  <a:lnTo>
                    <a:pt x="2016" y="1767"/>
                  </a:lnTo>
                  <a:cubicBezTo>
                    <a:pt x="2106" y="1709"/>
                    <a:pt x="2195" y="1637"/>
                    <a:pt x="2285" y="1565"/>
                  </a:cubicBezTo>
                  <a:cubicBezTo>
                    <a:pt x="2391" y="1459"/>
                    <a:pt x="2496" y="1354"/>
                    <a:pt x="2581" y="1206"/>
                  </a:cubicBezTo>
                  <a:cubicBezTo>
                    <a:pt x="2602" y="1163"/>
                    <a:pt x="2623" y="1121"/>
                    <a:pt x="2644" y="1058"/>
                  </a:cubicBezTo>
                  <a:cubicBezTo>
                    <a:pt x="2644" y="1015"/>
                    <a:pt x="2644" y="973"/>
                    <a:pt x="2644" y="931"/>
                  </a:cubicBezTo>
                  <a:cubicBezTo>
                    <a:pt x="2623" y="888"/>
                    <a:pt x="2623" y="846"/>
                    <a:pt x="2602" y="804"/>
                  </a:cubicBezTo>
                  <a:cubicBezTo>
                    <a:pt x="2560" y="719"/>
                    <a:pt x="2475" y="656"/>
                    <a:pt x="2412" y="635"/>
                  </a:cubicBezTo>
                  <a:cubicBezTo>
                    <a:pt x="2362" y="610"/>
                    <a:pt x="2313" y="600"/>
                    <a:pt x="2263" y="600"/>
                  </a:cubicBezTo>
                  <a:cubicBezTo>
                    <a:pt x="2228" y="600"/>
                    <a:pt x="2193" y="605"/>
                    <a:pt x="2158" y="613"/>
                  </a:cubicBezTo>
                  <a:cubicBezTo>
                    <a:pt x="2052" y="635"/>
                    <a:pt x="1968" y="698"/>
                    <a:pt x="1904" y="761"/>
                  </a:cubicBezTo>
                  <a:cubicBezTo>
                    <a:pt x="1841" y="825"/>
                    <a:pt x="1777" y="888"/>
                    <a:pt x="1735" y="952"/>
                  </a:cubicBezTo>
                  <a:cubicBezTo>
                    <a:pt x="1619" y="1134"/>
                    <a:pt x="1529" y="1342"/>
                    <a:pt x="1485" y="1555"/>
                  </a:cubicBezTo>
                  <a:lnTo>
                    <a:pt x="1485" y="1555"/>
                  </a:lnTo>
                  <a:cubicBezTo>
                    <a:pt x="1379" y="1614"/>
                    <a:pt x="1268" y="1667"/>
                    <a:pt x="1164" y="1713"/>
                  </a:cubicBezTo>
                  <a:cubicBezTo>
                    <a:pt x="1065" y="1763"/>
                    <a:pt x="958" y="1783"/>
                    <a:pt x="853" y="1783"/>
                  </a:cubicBezTo>
                  <a:cubicBezTo>
                    <a:pt x="779" y="1783"/>
                    <a:pt x="705" y="1773"/>
                    <a:pt x="635" y="1755"/>
                  </a:cubicBezTo>
                  <a:cubicBezTo>
                    <a:pt x="572" y="1713"/>
                    <a:pt x="529" y="1671"/>
                    <a:pt x="529" y="1607"/>
                  </a:cubicBezTo>
                  <a:cubicBezTo>
                    <a:pt x="487" y="1502"/>
                    <a:pt x="466" y="1417"/>
                    <a:pt x="487" y="1311"/>
                  </a:cubicBezTo>
                  <a:cubicBezTo>
                    <a:pt x="487" y="910"/>
                    <a:pt x="826" y="529"/>
                    <a:pt x="1164" y="254"/>
                  </a:cubicBezTo>
                  <a:lnTo>
                    <a:pt x="95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04" name="Google Shape;3322;p63">
              <a:extLst>
                <a:ext uri="{FF2B5EF4-FFF2-40B4-BE49-F238E27FC236}">
                  <a16:creationId xmlns:a16="http://schemas.microsoft.com/office/drawing/2014/main" id="{44D7D443-5534-401A-ABA7-4D9D45EFF18B}"/>
                </a:ext>
              </a:extLst>
            </p:cNvPr>
            <p:cNvSpPr/>
            <p:nvPr/>
          </p:nvSpPr>
          <p:spPr>
            <a:xfrm>
              <a:off x="1673613" y="2098663"/>
              <a:ext cx="53950" cy="54475"/>
            </a:xfrm>
            <a:custGeom>
              <a:avLst/>
              <a:gdLst/>
              <a:ahLst/>
              <a:cxnLst/>
              <a:rect l="l" t="t" r="r" b="b"/>
              <a:pathLst>
                <a:path w="2158" h="2179" extrusionOk="0">
                  <a:moveTo>
                    <a:pt x="1079" y="0"/>
                  </a:moveTo>
                  <a:cubicBezTo>
                    <a:pt x="487" y="0"/>
                    <a:pt x="0" y="487"/>
                    <a:pt x="0" y="1079"/>
                  </a:cubicBezTo>
                  <a:cubicBezTo>
                    <a:pt x="0" y="1692"/>
                    <a:pt x="487" y="2179"/>
                    <a:pt x="1079" y="2179"/>
                  </a:cubicBezTo>
                  <a:cubicBezTo>
                    <a:pt x="1671" y="2179"/>
                    <a:pt x="2158" y="1692"/>
                    <a:pt x="2158" y="1079"/>
                  </a:cubicBezTo>
                  <a:cubicBezTo>
                    <a:pt x="2158" y="487"/>
                    <a:pt x="1671" y="0"/>
                    <a:pt x="10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05" name="Google Shape;3323;p63">
              <a:extLst>
                <a:ext uri="{FF2B5EF4-FFF2-40B4-BE49-F238E27FC236}">
                  <a16:creationId xmlns:a16="http://schemas.microsoft.com/office/drawing/2014/main" id="{E7756A39-501F-4E53-BB14-9A74C70C5642}"/>
                </a:ext>
              </a:extLst>
            </p:cNvPr>
            <p:cNvSpPr/>
            <p:nvPr/>
          </p:nvSpPr>
          <p:spPr>
            <a:xfrm>
              <a:off x="1700563" y="2109763"/>
              <a:ext cx="16425" cy="16425"/>
            </a:xfrm>
            <a:custGeom>
              <a:avLst/>
              <a:gdLst/>
              <a:ahLst/>
              <a:cxnLst/>
              <a:rect l="l" t="t" r="r" b="b"/>
              <a:pathLst>
                <a:path w="657" h="657" extrusionOk="0">
                  <a:moveTo>
                    <a:pt x="318" y="0"/>
                  </a:moveTo>
                  <a:cubicBezTo>
                    <a:pt x="149" y="0"/>
                    <a:pt x="1" y="148"/>
                    <a:pt x="1" y="318"/>
                  </a:cubicBezTo>
                  <a:cubicBezTo>
                    <a:pt x="1" y="508"/>
                    <a:pt x="149" y="656"/>
                    <a:pt x="318" y="656"/>
                  </a:cubicBezTo>
                  <a:cubicBezTo>
                    <a:pt x="509" y="656"/>
                    <a:pt x="657" y="508"/>
                    <a:pt x="657" y="318"/>
                  </a:cubicBezTo>
                  <a:cubicBezTo>
                    <a:pt x="657" y="148"/>
                    <a:pt x="509" y="0"/>
                    <a:pt x="3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06" name="Google Shape;3324;p63">
              <a:extLst>
                <a:ext uri="{FF2B5EF4-FFF2-40B4-BE49-F238E27FC236}">
                  <a16:creationId xmlns:a16="http://schemas.microsoft.com/office/drawing/2014/main" id="{BAF6CF9A-46BA-45B5-AA4B-F77B4E2C1F1B}"/>
                </a:ext>
              </a:extLst>
            </p:cNvPr>
            <p:cNvSpPr/>
            <p:nvPr/>
          </p:nvSpPr>
          <p:spPr>
            <a:xfrm>
              <a:off x="1844388" y="2129313"/>
              <a:ext cx="54475" cy="54500"/>
            </a:xfrm>
            <a:custGeom>
              <a:avLst/>
              <a:gdLst/>
              <a:ahLst/>
              <a:cxnLst/>
              <a:rect l="l" t="t" r="r" b="b"/>
              <a:pathLst>
                <a:path w="2179" h="2180" extrusionOk="0">
                  <a:moveTo>
                    <a:pt x="1100" y="1"/>
                  </a:moveTo>
                  <a:cubicBezTo>
                    <a:pt x="487" y="1"/>
                    <a:pt x="1" y="508"/>
                    <a:pt x="1" y="1101"/>
                  </a:cubicBezTo>
                  <a:cubicBezTo>
                    <a:pt x="1" y="1693"/>
                    <a:pt x="487" y="2179"/>
                    <a:pt x="1100" y="2179"/>
                  </a:cubicBezTo>
                  <a:cubicBezTo>
                    <a:pt x="1693" y="2179"/>
                    <a:pt x="2179" y="1693"/>
                    <a:pt x="2179" y="1101"/>
                  </a:cubicBezTo>
                  <a:cubicBezTo>
                    <a:pt x="2179" y="508"/>
                    <a:pt x="1693" y="1"/>
                    <a:pt x="1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07" name="Google Shape;3325;p63">
              <a:extLst>
                <a:ext uri="{FF2B5EF4-FFF2-40B4-BE49-F238E27FC236}">
                  <a16:creationId xmlns:a16="http://schemas.microsoft.com/office/drawing/2014/main" id="{C3AB07CD-6195-4856-B5E2-4C3527BD6E65}"/>
                </a:ext>
              </a:extLst>
            </p:cNvPr>
            <p:cNvSpPr/>
            <p:nvPr/>
          </p:nvSpPr>
          <p:spPr>
            <a:xfrm>
              <a:off x="1875588" y="2140438"/>
              <a:ext cx="16425" cy="16400"/>
            </a:xfrm>
            <a:custGeom>
              <a:avLst/>
              <a:gdLst/>
              <a:ahLst/>
              <a:cxnLst/>
              <a:rect l="l" t="t" r="r" b="b"/>
              <a:pathLst>
                <a:path w="657" h="656" extrusionOk="0">
                  <a:moveTo>
                    <a:pt x="339" y="0"/>
                  </a:moveTo>
                  <a:cubicBezTo>
                    <a:pt x="148" y="0"/>
                    <a:pt x="0" y="148"/>
                    <a:pt x="0" y="317"/>
                  </a:cubicBezTo>
                  <a:cubicBezTo>
                    <a:pt x="0" y="508"/>
                    <a:pt x="148" y="656"/>
                    <a:pt x="339" y="656"/>
                  </a:cubicBezTo>
                  <a:cubicBezTo>
                    <a:pt x="508" y="656"/>
                    <a:pt x="656" y="508"/>
                    <a:pt x="656" y="317"/>
                  </a:cubicBezTo>
                  <a:cubicBezTo>
                    <a:pt x="656" y="148"/>
                    <a:pt x="508" y="0"/>
                    <a:pt x="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208" name="TextBox 207">
            <a:extLst>
              <a:ext uri="{FF2B5EF4-FFF2-40B4-BE49-F238E27FC236}">
                <a16:creationId xmlns:a16="http://schemas.microsoft.com/office/drawing/2014/main" id="{7895A9E2-92B0-4790-922A-74CD1F7FD465}"/>
              </a:ext>
            </a:extLst>
          </p:cNvPr>
          <p:cNvSpPr txBox="1"/>
          <p:nvPr/>
        </p:nvSpPr>
        <p:spPr>
          <a:xfrm>
            <a:off x="2383780" y="3973552"/>
            <a:ext cx="5522749" cy="461665"/>
          </a:xfrm>
          <a:prstGeom prst="rect">
            <a:avLst/>
          </a:prstGeom>
          <a:noFill/>
        </p:spPr>
        <p:txBody>
          <a:bodyPr wrap="square">
            <a:spAutoFit/>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accent5">
                    <a:lumMod val="50000"/>
                  </a:schemeClr>
                </a:solidFill>
                <a:effectLst/>
                <a:latin typeface="Times New Roman" panose="02020603050405020304" pitchFamily="18" charset="0"/>
                <a:cs typeface="Times New Roman" panose="02020603050405020304" pitchFamily="18" charset="0"/>
              </a:rPr>
              <a:t>Ngăn cách các vế câu trong câu ghép</a:t>
            </a:r>
            <a:endParaRPr kumimoji="0" lang="en-US" sz="2400" b="1" i="0" u="none" strike="noStrike" cap="none" normalizeH="0" baseline="0" dirty="0" err="1">
              <a:ln>
                <a:noFill/>
              </a:ln>
              <a:solidFill>
                <a:schemeClr val="accent5">
                  <a:lumMod val="50000"/>
                </a:schemeClr>
              </a:solidFill>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9"/>
                                        </p:tgtEl>
                                        <p:attrNameLst>
                                          <p:attrName>style.visibility</p:attrName>
                                        </p:attrNameLst>
                                      </p:cBhvr>
                                      <p:to>
                                        <p:strVal val="visible"/>
                                      </p:to>
                                    </p:set>
                                    <p:animEffect transition="in" filter="fade">
                                      <p:cBhvr>
                                        <p:cTn id="10" dur="500"/>
                                        <p:tgtEl>
                                          <p:spTgt spid="7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0"/>
                                        </p:tgtEl>
                                        <p:attrNameLst>
                                          <p:attrName>style.visibility</p:attrName>
                                        </p:attrNameLst>
                                      </p:cBhvr>
                                      <p:to>
                                        <p:strVal val="visible"/>
                                      </p:to>
                                    </p:set>
                                    <p:animEffect transition="in" filter="fade">
                                      <p:cBhvr>
                                        <p:cTn id="15" dur="500"/>
                                        <p:tgtEl>
                                          <p:spTgt spid="8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2"/>
                                        </p:tgtEl>
                                        <p:attrNameLst>
                                          <p:attrName>style.visibility</p:attrName>
                                        </p:attrNameLst>
                                      </p:cBhvr>
                                      <p:to>
                                        <p:strVal val="visible"/>
                                      </p:to>
                                    </p:set>
                                    <p:animEffect transition="in" filter="fade">
                                      <p:cBhvr>
                                        <p:cTn id="18" dur="500"/>
                                        <p:tgtEl>
                                          <p:spTgt spid="1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3"/>
                                        </p:tgtEl>
                                        <p:attrNameLst>
                                          <p:attrName>style.visibility</p:attrName>
                                        </p:attrNameLst>
                                      </p:cBhvr>
                                      <p:to>
                                        <p:strVal val="visible"/>
                                      </p:to>
                                    </p:set>
                                    <p:animEffect transition="in" filter="fade">
                                      <p:cBhvr>
                                        <p:cTn id="23" dur="500"/>
                                        <p:tgtEl>
                                          <p:spTgt spid="1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8"/>
                                        </p:tgtEl>
                                        <p:attrNameLst>
                                          <p:attrName>style.visibility</p:attrName>
                                        </p:attrNameLst>
                                      </p:cBhvr>
                                      <p:to>
                                        <p:strVal val="visible"/>
                                      </p:to>
                                    </p:set>
                                    <p:animEffect transition="in" filter="fade">
                                      <p:cBhvr>
                                        <p:cTn id="26" dur="500"/>
                                        <p:tgtEl>
                                          <p:spTgt spid="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112" grpId="0"/>
      <p:bldP spid="20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0"/>
        <p:cNvGrpSpPr/>
        <p:nvPr/>
      </p:nvGrpSpPr>
      <p:grpSpPr>
        <a:xfrm>
          <a:off x="0" y="0"/>
          <a:ext cx="0" cy="0"/>
          <a:chOff x="0" y="0"/>
          <a:chExt cx="0" cy="0"/>
        </a:xfrm>
      </p:grpSpPr>
      <p:sp>
        <p:nvSpPr>
          <p:cNvPr id="1352" name="Google Shape;1352;p37"/>
          <p:cNvSpPr txBox="1">
            <a:spLocks noGrp="1"/>
          </p:cNvSpPr>
          <p:nvPr>
            <p:ph type="title" idx="2"/>
          </p:nvPr>
        </p:nvSpPr>
        <p:spPr>
          <a:xfrm>
            <a:off x="1596190" y="1337416"/>
            <a:ext cx="6125834" cy="1379700"/>
          </a:xfrm>
          <a:prstGeom prst="rect">
            <a:avLst/>
          </a:prstGeom>
        </p:spPr>
        <p:txBody>
          <a:bodyPr spcFirstLastPara="1" wrap="square" lIns="91425" tIns="91425" rIns="0" bIns="91425" anchor="t" anchorCtr="0">
            <a:noAutofit/>
          </a:bodyPr>
          <a:lstStyle/>
          <a:p>
            <a:pPr marL="0" lvl="0" indent="0" algn="ctr" rtl="0">
              <a:spcBef>
                <a:spcPts val="0"/>
              </a:spcBef>
              <a:spcAft>
                <a:spcPts val="0"/>
              </a:spcAft>
              <a:buNone/>
            </a:pPr>
            <a:r>
              <a:rPr lang="en" sz="8800" dirty="0">
                <a:solidFill>
                  <a:srgbClr val="002060"/>
                </a:solidFill>
                <a:latin typeface="Times New Roman" panose="02020603050405020304" pitchFamily="18" charset="0"/>
                <a:cs typeface="Times New Roman" panose="02020603050405020304" pitchFamily="18" charset="0"/>
              </a:rPr>
              <a:t>Khám phá</a:t>
            </a:r>
            <a:endParaRPr sz="8800" dirty="0">
              <a:solidFill>
                <a:srgbClr val="002060"/>
              </a:solidFill>
              <a:latin typeface="Times New Roman" panose="02020603050405020304" pitchFamily="18" charset="0"/>
              <a:cs typeface="Times New Roman" panose="02020603050405020304" pitchFamily="18" charset="0"/>
            </a:endParaRPr>
          </a:p>
        </p:txBody>
      </p:sp>
      <p:grpSp>
        <p:nvGrpSpPr>
          <p:cNvPr id="3" name="Google Shape;2712;p60">
            <a:extLst>
              <a:ext uri="{FF2B5EF4-FFF2-40B4-BE49-F238E27FC236}">
                <a16:creationId xmlns:a16="http://schemas.microsoft.com/office/drawing/2014/main" id="{B754313D-EE73-471D-9E3A-AC764E57025C}"/>
              </a:ext>
            </a:extLst>
          </p:cNvPr>
          <p:cNvGrpSpPr/>
          <p:nvPr/>
        </p:nvGrpSpPr>
        <p:grpSpPr>
          <a:xfrm>
            <a:off x="317883" y="2571750"/>
            <a:ext cx="3524911" cy="3042595"/>
            <a:chOff x="341033" y="3807524"/>
            <a:chExt cx="1481842" cy="1225917"/>
          </a:xfrm>
        </p:grpSpPr>
        <p:sp>
          <p:nvSpPr>
            <p:cNvPr id="4" name="Google Shape;2713;p60">
              <a:extLst>
                <a:ext uri="{FF2B5EF4-FFF2-40B4-BE49-F238E27FC236}">
                  <a16:creationId xmlns:a16="http://schemas.microsoft.com/office/drawing/2014/main" id="{8F6D15F9-A2FB-4119-BAA4-E0710402B253}"/>
                </a:ext>
              </a:extLst>
            </p:cNvPr>
            <p:cNvSpPr/>
            <p:nvPr/>
          </p:nvSpPr>
          <p:spPr>
            <a:xfrm>
              <a:off x="377699" y="3846965"/>
              <a:ext cx="1402215" cy="1146042"/>
            </a:xfrm>
            <a:custGeom>
              <a:avLst/>
              <a:gdLst/>
              <a:ahLst/>
              <a:cxnLst/>
              <a:rect l="l" t="t" r="r" b="b"/>
              <a:pathLst>
                <a:path w="28299" h="23129" extrusionOk="0">
                  <a:moveTo>
                    <a:pt x="20050" y="12058"/>
                  </a:moveTo>
                  <a:lnTo>
                    <a:pt x="20093" y="12143"/>
                  </a:lnTo>
                  <a:lnTo>
                    <a:pt x="19923" y="12206"/>
                  </a:lnTo>
                  <a:cubicBezTo>
                    <a:pt x="19923" y="12164"/>
                    <a:pt x="19902" y="12100"/>
                    <a:pt x="19902" y="12058"/>
                  </a:cubicBezTo>
                  <a:close/>
                  <a:moveTo>
                    <a:pt x="8443" y="0"/>
                  </a:moveTo>
                  <a:cubicBezTo>
                    <a:pt x="8408" y="0"/>
                    <a:pt x="8371" y="1"/>
                    <a:pt x="8333" y="3"/>
                  </a:cubicBezTo>
                  <a:cubicBezTo>
                    <a:pt x="7128" y="88"/>
                    <a:pt x="7149" y="1928"/>
                    <a:pt x="7149" y="1928"/>
                  </a:cubicBezTo>
                  <a:cubicBezTo>
                    <a:pt x="7149" y="1928"/>
                    <a:pt x="6661" y="1206"/>
                    <a:pt x="6053" y="1206"/>
                  </a:cubicBezTo>
                  <a:cubicBezTo>
                    <a:pt x="5803" y="1206"/>
                    <a:pt x="5532" y="1328"/>
                    <a:pt x="5267" y="1674"/>
                  </a:cubicBezTo>
                  <a:cubicBezTo>
                    <a:pt x="4548" y="2583"/>
                    <a:pt x="5584" y="3429"/>
                    <a:pt x="6197" y="3810"/>
                  </a:cubicBezTo>
                  <a:cubicBezTo>
                    <a:pt x="3025" y="5798"/>
                    <a:pt x="1" y="10789"/>
                    <a:pt x="1143" y="15611"/>
                  </a:cubicBezTo>
                  <a:cubicBezTo>
                    <a:pt x="1270" y="16182"/>
                    <a:pt x="1439" y="16753"/>
                    <a:pt x="1671" y="17282"/>
                  </a:cubicBezTo>
                  <a:cubicBezTo>
                    <a:pt x="1621" y="17280"/>
                    <a:pt x="1571" y="17278"/>
                    <a:pt x="1522" y="17278"/>
                  </a:cubicBezTo>
                  <a:cubicBezTo>
                    <a:pt x="1153" y="17278"/>
                    <a:pt x="813" y="17352"/>
                    <a:pt x="720" y="17557"/>
                  </a:cubicBezTo>
                  <a:cubicBezTo>
                    <a:pt x="572" y="17811"/>
                    <a:pt x="889" y="18128"/>
                    <a:pt x="995" y="18234"/>
                  </a:cubicBezTo>
                  <a:cubicBezTo>
                    <a:pt x="1587" y="18784"/>
                    <a:pt x="2264" y="19228"/>
                    <a:pt x="3025" y="19524"/>
                  </a:cubicBezTo>
                  <a:cubicBezTo>
                    <a:pt x="3681" y="20285"/>
                    <a:pt x="4484" y="20920"/>
                    <a:pt x="5415" y="21364"/>
                  </a:cubicBezTo>
                  <a:cubicBezTo>
                    <a:pt x="6007" y="21660"/>
                    <a:pt x="6663" y="21893"/>
                    <a:pt x="7318" y="22019"/>
                  </a:cubicBezTo>
                  <a:cubicBezTo>
                    <a:pt x="7213" y="22421"/>
                    <a:pt x="7234" y="22781"/>
                    <a:pt x="7466" y="22971"/>
                  </a:cubicBezTo>
                  <a:cubicBezTo>
                    <a:pt x="7585" y="23078"/>
                    <a:pt x="7744" y="23129"/>
                    <a:pt x="7924" y="23129"/>
                  </a:cubicBezTo>
                  <a:cubicBezTo>
                    <a:pt x="8353" y="23129"/>
                    <a:pt x="8909" y="22843"/>
                    <a:pt x="9370" y="22337"/>
                  </a:cubicBezTo>
                  <a:cubicBezTo>
                    <a:pt x="9391" y="22316"/>
                    <a:pt x="9412" y="22273"/>
                    <a:pt x="9433" y="22252"/>
                  </a:cubicBezTo>
                  <a:lnTo>
                    <a:pt x="9497" y="22252"/>
                  </a:lnTo>
                  <a:cubicBezTo>
                    <a:pt x="10512" y="22252"/>
                    <a:pt x="11506" y="22125"/>
                    <a:pt x="12479" y="21893"/>
                  </a:cubicBezTo>
                  <a:cubicBezTo>
                    <a:pt x="13748" y="21618"/>
                    <a:pt x="14932" y="21131"/>
                    <a:pt x="16053" y="20476"/>
                  </a:cubicBezTo>
                  <a:cubicBezTo>
                    <a:pt x="16465" y="20616"/>
                    <a:pt x="16861" y="20685"/>
                    <a:pt x="17206" y="20685"/>
                  </a:cubicBezTo>
                  <a:cubicBezTo>
                    <a:pt x="17746" y="20685"/>
                    <a:pt x="18161" y="20515"/>
                    <a:pt x="18316" y="20179"/>
                  </a:cubicBezTo>
                  <a:cubicBezTo>
                    <a:pt x="18485" y="19820"/>
                    <a:pt x="18316" y="19376"/>
                    <a:pt x="17956" y="18953"/>
                  </a:cubicBezTo>
                  <a:cubicBezTo>
                    <a:pt x="18675" y="18191"/>
                    <a:pt x="19225" y="17282"/>
                    <a:pt x="19564" y="16309"/>
                  </a:cubicBezTo>
                  <a:cubicBezTo>
                    <a:pt x="19775" y="16351"/>
                    <a:pt x="20008" y="16394"/>
                    <a:pt x="20241" y="16394"/>
                  </a:cubicBezTo>
                  <a:lnTo>
                    <a:pt x="20346" y="16394"/>
                  </a:lnTo>
                  <a:cubicBezTo>
                    <a:pt x="22863" y="16309"/>
                    <a:pt x="23963" y="14638"/>
                    <a:pt x="24428" y="13264"/>
                  </a:cubicBezTo>
                  <a:cubicBezTo>
                    <a:pt x="24470" y="13137"/>
                    <a:pt x="24597" y="12777"/>
                    <a:pt x="24386" y="12629"/>
                  </a:cubicBezTo>
                  <a:cubicBezTo>
                    <a:pt x="24343" y="12595"/>
                    <a:pt x="24283" y="12580"/>
                    <a:pt x="24212" y="12580"/>
                  </a:cubicBezTo>
                  <a:cubicBezTo>
                    <a:pt x="23934" y="12580"/>
                    <a:pt x="23479" y="12812"/>
                    <a:pt x="23159" y="13031"/>
                  </a:cubicBezTo>
                  <a:cubicBezTo>
                    <a:pt x="23223" y="12756"/>
                    <a:pt x="23265" y="12397"/>
                    <a:pt x="23053" y="12164"/>
                  </a:cubicBezTo>
                  <a:cubicBezTo>
                    <a:pt x="22942" y="12052"/>
                    <a:pt x="22801" y="12000"/>
                    <a:pt x="22624" y="12000"/>
                  </a:cubicBezTo>
                  <a:cubicBezTo>
                    <a:pt x="22466" y="12000"/>
                    <a:pt x="22279" y="12042"/>
                    <a:pt x="22059" y="12122"/>
                  </a:cubicBezTo>
                  <a:cubicBezTo>
                    <a:pt x="22038" y="12058"/>
                    <a:pt x="21996" y="11995"/>
                    <a:pt x="21954" y="11931"/>
                  </a:cubicBezTo>
                  <a:lnTo>
                    <a:pt x="23223" y="11847"/>
                  </a:lnTo>
                  <a:cubicBezTo>
                    <a:pt x="23478" y="11899"/>
                    <a:pt x="23733" y="11927"/>
                    <a:pt x="23985" y="11927"/>
                  </a:cubicBezTo>
                  <a:cubicBezTo>
                    <a:pt x="24339" y="11927"/>
                    <a:pt x="24687" y="11873"/>
                    <a:pt x="25020" y="11762"/>
                  </a:cubicBezTo>
                  <a:cubicBezTo>
                    <a:pt x="27262" y="11022"/>
                    <a:pt x="28298" y="8082"/>
                    <a:pt x="27326" y="5206"/>
                  </a:cubicBezTo>
                  <a:cubicBezTo>
                    <a:pt x="26527" y="2792"/>
                    <a:pt x="24566" y="1197"/>
                    <a:pt x="22643" y="1197"/>
                  </a:cubicBezTo>
                  <a:cubicBezTo>
                    <a:pt x="22275" y="1197"/>
                    <a:pt x="21909" y="1255"/>
                    <a:pt x="21552" y="1378"/>
                  </a:cubicBezTo>
                  <a:cubicBezTo>
                    <a:pt x="21340" y="1441"/>
                    <a:pt x="21150" y="1526"/>
                    <a:pt x="20960" y="1632"/>
                  </a:cubicBezTo>
                  <a:cubicBezTo>
                    <a:pt x="20917" y="1653"/>
                    <a:pt x="20896" y="1674"/>
                    <a:pt x="20875" y="1695"/>
                  </a:cubicBezTo>
                  <a:cubicBezTo>
                    <a:pt x="20410" y="1970"/>
                    <a:pt x="20008" y="2372"/>
                    <a:pt x="19712" y="2816"/>
                  </a:cubicBezTo>
                  <a:cubicBezTo>
                    <a:pt x="18697" y="4021"/>
                    <a:pt x="17724" y="5269"/>
                    <a:pt x="16835" y="6559"/>
                  </a:cubicBezTo>
                  <a:cubicBezTo>
                    <a:pt x="14615" y="4508"/>
                    <a:pt x="11654" y="3281"/>
                    <a:pt x="9581" y="3006"/>
                  </a:cubicBezTo>
                  <a:cubicBezTo>
                    <a:pt x="9871" y="1725"/>
                    <a:pt x="9958" y="0"/>
                    <a:pt x="8443" y="0"/>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 name="Google Shape;2714;p60">
              <a:extLst>
                <a:ext uri="{FF2B5EF4-FFF2-40B4-BE49-F238E27FC236}">
                  <a16:creationId xmlns:a16="http://schemas.microsoft.com/office/drawing/2014/main" id="{A2214D8F-AA02-4AB2-8F0F-95B3B7B782B8}"/>
                </a:ext>
              </a:extLst>
            </p:cNvPr>
            <p:cNvSpPr/>
            <p:nvPr/>
          </p:nvSpPr>
          <p:spPr>
            <a:xfrm>
              <a:off x="341033" y="3807524"/>
              <a:ext cx="1481842" cy="1225917"/>
            </a:xfrm>
            <a:custGeom>
              <a:avLst/>
              <a:gdLst/>
              <a:ahLst/>
              <a:cxnLst/>
              <a:rect l="l" t="t" r="r" b="b"/>
              <a:pathLst>
                <a:path w="29906" h="24741" extrusionOk="0">
                  <a:moveTo>
                    <a:pt x="6810" y="2787"/>
                  </a:moveTo>
                  <a:cubicBezTo>
                    <a:pt x="6980" y="2872"/>
                    <a:pt x="7128" y="2999"/>
                    <a:pt x="7233" y="3147"/>
                  </a:cubicBezTo>
                  <a:lnTo>
                    <a:pt x="8079" y="4394"/>
                  </a:lnTo>
                  <a:lnTo>
                    <a:pt x="7360" y="3929"/>
                  </a:lnTo>
                  <a:cubicBezTo>
                    <a:pt x="6853" y="3612"/>
                    <a:pt x="6599" y="3295"/>
                    <a:pt x="6557" y="3125"/>
                  </a:cubicBezTo>
                  <a:cubicBezTo>
                    <a:pt x="6557" y="3104"/>
                    <a:pt x="6557" y="3062"/>
                    <a:pt x="6641" y="2956"/>
                  </a:cubicBezTo>
                  <a:cubicBezTo>
                    <a:pt x="6684" y="2893"/>
                    <a:pt x="6747" y="2829"/>
                    <a:pt x="6810" y="2787"/>
                  </a:cubicBezTo>
                  <a:close/>
                  <a:moveTo>
                    <a:pt x="21319" y="12029"/>
                  </a:moveTo>
                  <a:lnTo>
                    <a:pt x="19712" y="12114"/>
                  </a:lnTo>
                  <a:lnTo>
                    <a:pt x="19860" y="12981"/>
                  </a:lnTo>
                  <a:lnTo>
                    <a:pt x="20029" y="14123"/>
                  </a:lnTo>
                  <a:lnTo>
                    <a:pt x="20959" y="13742"/>
                  </a:lnTo>
                  <a:lnTo>
                    <a:pt x="21150" y="13658"/>
                  </a:lnTo>
                  <a:lnTo>
                    <a:pt x="21848" y="13341"/>
                  </a:lnTo>
                  <a:lnTo>
                    <a:pt x="21319" y="12029"/>
                  </a:lnTo>
                  <a:close/>
                  <a:moveTo>
                    <a:pt x="9211" y="1620"/>
                  </a:moveTo>
                  <a:cubicBezTo>
                    <a:pt x="9446" y="1620"/>
                    <a:pt x="9499" y="1690"/>
                    <a:pt x="9518" y="1708"/>
                  </a:cubicBezTo>
                  <a:cubicBezTo>
                    <a:pt x="9687" y="1899"/>
                    <a:pt x="9793" y="2533"/>
                    <a:pt x="9560" y="3654"/>
                  </a:cubicBezTo>
                  <a:lnTo>
                    <a:pt x="9370" y="4479"/>
                  </a:lnTo>
                  <a:lnTo>
                    <a:pt x="10215" y="4585"/>
                  </a:lnTo>
                  <a:cubicBezTo>
                    <a:pt x="12077" y="4839"/>
                    <a:pt x="14890" y="5981"/>
                    <a:pt x="17026" y="7948"/>
                  </a:cubicBezTo>
                  <a:lnTo>
                    <a:pt x="17702" y="8561"/>
                  </a:lnTo>
                  <a:lnTo>
                    <a:pt x="18231" y="7821"/>
                  </a:lnTo>
                  <a:cubicBezTo>
                    <a:pt x="19098" y="6531"/>
                    <a:pt x="20029" y="5325"/>
                    <a:pt x="21023" y="4141"/>
                  </a:cubicBezTo>
                  <a:lnTo>
                    <a:pt x="21086" y="4056"/>
                  </a:lnTo>
                  <a:cubicBezTo>
                    <a:pt x="21319" y="3696"/>
                    <a:pt x="21636" y="3400"/>
                    <a:pt x="21996" y="3168"/>
                  </a:cubicBezTo>
                  <a:lnTo>
                    <a:pt x="22059" y="3125"/>
                  </a:lnTo>
                  <a:cubicBezTo>
                    <a:pt x="22207" y="3041"/>
                    <a:pt x="22355" y="2977"/>
                    <a:pt x="22524" y="2914"/>
                  </a:cubicBezTo>
                  <a:cubicBezTo>
                    <a:pt x="22784" y="2828"/>
                    <a:pt x="23055" y="2785"/>
                    <a:pt x="23334" y="2785"/>
                  </a:cubicBezTo>
                  <a:cubicBezTo>
                    <a:pt x="23941" y="2785"/>
                    <a:pt x="24580" y="2988"/>
                    <a:pt x="25189" y="3379"/>
                  </a:cubicBezTo>
                  <a:cubicBezTo>
                    <a:pt x="26204" y="4077"/>
                    <a:pt x="26945" y="5092"/>
                    <a:pt x="27304" y="6256"/>
                  </a:cubicBezTo>
                  <a:cubicBezTo>
                    <a:pt x="28129" y="8709"/>
                    <a:pt x="27325" y="11204"/>
                    <a:pt x="25507" y="11818"/>
                  </a:cubicBezTo>
                  <a:cubicBezTo>
                    <a:pt x="25247" y="11904"/>
                    <a:pt x="24981" y="11947"/>
                    <a:pt x="24712" y="11947"/>
                  </a:cubicBezTo>
                  <a:cubicBezTo>
                    <a:pt x="24520" y="11947"/>
                    <a:pt x="24326" y="11925"/>
                    <a:pt x="24132" y="11881"/>
                  </a:cubicBezTo>
                  <a:lnTo>
                    <a:pt x="24026" y="11860"/>
                  </a:lnTo>
                  <a:lnTo>
                    <a:pt x="21319" y="12029"/>
                  </a:lnTo>
                  <a:lnTo>
                    <a:pt x="22017" y="13150"/>
                  </a:lnTo>
                  <a:cubicBezTo>
                    <a:pt x="22038" y="13171"/>
                    <a:pt x="22038" y="13193"/>
                    <a:pt x="22059" y="13214"/>
                  </a:cubicBezTo>
                  <a:lnTo>
                    <a:pt x="22313" y="13933"/>
                  </a:lnTo>
                  <a:lnTo>
                    <a:pt x="23053" y="13679"/>
                  </a:lnTo>
                  <a:lnTo>
                    <a:pt x="23138" y="13658"/>
                  </a:lnTo>
                  <a:lnTo>
                    <a:pt x="22651" y="15667"/>
                  </a:lnTo>
                  <a:lnTo>
                    <a:pt x="22651" y="15667"/>
                  </a:lnTo>
                  <a:lnTo>
                    <a:pt x="24005" y="14694"/>
                  </a:lnTo>
                  <a:lnTo>
                    <a:pt x="24005" y="14694"/>
                  </a:lnTo>
                  <a:cubicBezTo>
                    <a:pt x="23422" y="15734"/>
                    <a:pt x="22307" y="16365"/>
                    <a:pt x="21124" y="16365"/>
                  </a:cubicBezTo>
                  <a:cubicBezTo>
                    <a:pt x="21104" y="16365"/>
                    <a:pt x="21085" y="16365"/>
                    <a:pt x="21065" y="16365"/>
                  </a:cubicBezTo>
                  <a:cubicBezTo>
                    <a:pt x="20875" y="16365"/>
                    <a:pt x="20684" y="16344"/>
                    <a:pt x="20515" y="16301"/>
                  </a:cubicBezTo>
                  <a:lnTo>
                    <a:pt x="19817" y="16132"/>
                  </a:lnTo>
                  <a:lnTo>
                    <a:pt x="19564" y="16809"/>
                  </a:lnTo>
                  <a:cubicBezTo>
                    <a:pt x="19267" y="17697"/>
                    <a:pt x="18760" y="18501"/>
                    <a:pt x="18125" y="19199"/>
                  </a:cubicBezTo>
                  <a:lnTo>
                    <a:pt x="17660" y="19728"/>
                  </a:lnTo>
                  <a:lnTo>
                    <a:pt x="18104" y="20256"/>
                  </a:lnTo>
                  <a:cubicBezTo>
                    <a:pt x="18210" y="20362"/>
                    <a:pt x="18295" y="20489"/>
                    <a:pt x="18337" y="20616"/>
                  </a:cubicBezTo>
                  <a:cubicBezTo>
                    <a:pt x="18266" y="20646"/>
                    <a:pt x="18126" y="20677"/>
                    <a:pt x="17923" y="20677"/>
                  </a:cubicBezTo>
                  <a:cubicBezTo>
                    <a:pt x="17704" y="20677"/>
                    <a:pt x="17409" y="20641"/>
                    <a:pt x="17047" y="20531"/>
                  </a:cubicBezTo>
                  <a:lnTo>
                    <a:pt x="16708" y="20404"/>
                  </a:lnTo>
                  <a:lnTo>
                    <a:pt x="16391" y="20595"/>
                  </a:lnTo>
                  <a:cubicBezTo>
                    <a:pt x="15355" y="21208"/>
                    <a:pt x="14234" y="21652"/>
                    <a:pt x="13050" y="21927"/>
                  </a:cubicBezTo>
                  <a:cubicBezTo>
                    <a:pt x="12140" y="22139"/>
                    <a:pt x="11188" y="22244"/>
                    <a:pt x="10237" y="22266"/>
                  </a:cubicBezTo>
                  <a:lnTo>
                    <a:pt x="9814" y="22266"/>
                  </a:lnTo>
                  <a:lnTo>
                    <a:pt x="9560" y="22541"/>
                  </a:lnTo>
                  <a:lnTo>
                    <a:pt x="9518" y="22604"/>
                  </a:lnTo>
                  <a:cubicBezTo>
                    <a:pt x="9327" y="22815"/>
                    <a:pt x="9095" y="23006"/>
                    <a:pt x="8820" y="23112"/>
                  </a:cubicBezTo>
                  <a:cubicBezTo>
                    <a:pt x="8820" y="23090"/>
                    <a:pt x="8820" y="23069"/>
                    <a:pt x="8820" y="23048"/>
                  </a:cubicBezTo>
                  <a:lnTo>
                    <a:pt x="9052" y="22244"/>
                  </a:lnTo>
                  <a:lnTo>
                    <a:pt x="8227" y="22075"/>
                  </a:lnTo>
                  <a:cubicBezTo>
                    <a:pt x="7635" y="21927"/>
                    <a:pt x="7064" y="21737"/>
                    <a:pt x="6514" y="21462"/>
                  </a:cubicBezTo>
                  <a:cubicBezTo>
                    <a:pt x="5690" y="21060"/>
                    <a:pt x="4949" y="20489"/>
                    <a:pt x="4378" y="19791"/>
                  </a:cubicBezTo>
                  <a:lnTo>
                    <a:pt x="4230" y="19643"/>
                  </a:lnTo>
                  <a:lnTo>
                    <a:pt x="4040" y="19558"/>
                  </a:lnTo>
                  <a:cubicBezTo>
                    <a:pt x="3596" y="19410"/>
                    <a:pt x="3194" y="19178"/>
                    <a:pt x="2834" y="18903"/>
                  </a:cubicBezTo>
                  <a:lnTo>
                    <a:pt x="2834" y="18903"/>
                  </a:lnTo>
                  <a:lnTo>
                    <a:pt x="3638" y="18924"/>
                  </a:lnTo>
                  <a:lnTo>
                    <a:pt x="3152" y="17782"/>
                  </a:lnTo>
                  <a:cubicBezTo>
                    <a:pt x="2940" y="17274"/>
                    <a:pt x="2771" y="16767"/>
                    <a:pt x="2644" y="16238"/>
                  </a:cubicBezTo>
                  <a:cubicBezTo>
                    <a:pt x="1629" y="11924"/>
                    <a:pt x="4294" y="7186"/>
                    <a:pt x="7339" y="5304"/>
                  </a:cubicBezTo>
                  <a:lnTo>
                    <a:pt x="8270" y="4712"/>
                  </a:lnTo>
                  <a:lnTo>
                    <a:pt x="8693" y="5325"/>
                  </a:lnTo>
                  <a:lnTo>
                    <a:pt x="8693" y="2724"/>
                  </a:lnTo>
                  <a:cubicBezTo>
                    <a:pt x="8693" y="2406"/>
                    <a:pt x="8798" y="1624"/>
                    <a:pt x="9116" y="1624"/>
                  </a:cubicBezTo>
                  <a:cubicBezTo>
                    <a:pt x="9150" y="1622"/>
                    <a:pt x="9182" y="1620"/>
                    <a:pt x="9211" y="1620"/>
                  </a:cubicBezTo>
                  <a:close/>
                  <a:moveTo>
                    <a:pt x="9260" y="0"/>
                  </a:moveTo>
                  <a:cubicBezTo>
                    <a:pt x="9177" y="0"/>
                    <a:pt x="9094" y="6"/>
                    <a:pt x="9010" y="17"/>
                  </a:cubicBezTo>
                  <a:cubicBezTo>
                    <a:pt x="8185" y="59"/>
                    <a:pt x="7656" y="609"/>
                    <a:pt x="7360" y="1307"/>
                  </a:cubicBezTo>
                  <a:cubicBezTo>
                    <a:pt x="7191" y="1243"/>
                    <a:pt x="7022" y="1201"/>
                    <a:pt x="6853" y="1201"/>
                  </a:cubicBezTo>
                  <a:cubicBezTo>
                    <a:pt x="6261" y="1201"/>
                    <a:pt x="5711" y="1497"/>
                    <a:pt x="5372" y="1983"/>
                  </a:cubicBezTo>
                  <a:cubicBezTo>
                    <a:pt x="5055" y="2385"/>
                    <a:pt x="4907" y="2893"/>
                    <a:pt x="4992" y="3400"/>
                  </a:cubicBezTo>
                  <a:cubicBezTo>
                    <a:pt x="5097" y="3845"/>
                    <a:pt x="5309" y="4246"/>
                    <a:pt x="5626" y="4564"/>
                  </a:cubicBezTo>
                  <a:cubicBezTo>
                    <a:pt x="2432" y="7080"/>
                    <a:pt x="0" y="11945"/>
                    <a:pt x="1100" y="16598"/>
                  </a:cubicBezTo>
                  <a:cubicBezTo>
                    <a:pt x="1164" y="16873"/>
                    <a:pt x="1248" y="17169"/>
                    <a:pt x="1333" y="17444"/>
                  </a:cubicBezTo>
                  <a:cubicBezTo>
                    <a:pt x="1100" y="17549"/>
                    <a:pt x="889" y="17740"/>
                    <a:pt x="762" y="17972"/>
                  </a:cubicBezTo>
                  <a:cubicBezTo>
                    <a:pt x="614" y="18268"/>
                    <a:pt x="466" y="18861"/>
                    <a:pt x="1206" y="19580"/>
                  </a:cubicBezTo>
                  <a:cubicBezTo>
                    <a:pt x="1798" y="20172"/>
                    <a:pt x="2517" y="20658"/>
                    <a:pt x="3300" y="20975"/>
                  </a:cubicBezTo>
                  <a:cubicBezTo>
                    <a:pt x="3998" y="21779"/>
                    <a:pt x="4844" y="22414"/>
                    <a:pt x="5795" y="22879"/>
                  </a:cubicBezTo>
                  <a:cubicBezTo>
                    <a:pt x="6261" y="23112"/>
                    <a:pt x="6726" y="23302"/>
                    <a:pt x="7212" y="23429"/>
                  </a:cubicBezTo>
                  <a:cubicBezTo>
                    <a:pt x="7255" y="23788"/>
                    <a:pt x="7424" y="24127"/>
                    <a:pt x="7678" y="24381"/>
                  </a:cubicBezTo>
                  <a:cubicBezTo>
                    <a:pt x="7953" y="24613"/>
                    <a:pt x="8312" y="24740"/>
                    <a:pt x="8672" y="24740"/>
                  </a:cubicBezTo>
                  <a:cubicBezTo>
                    <a:pt x="8883" y="24719"/>
                    <a:pt x="9095" y="24677"/>
                    <a:pt x="9306" y="24613"/>
                  </a:cubicBezTo>
                  <a:cubicBezTo>
                    <a:pt x="9750" y="24444"/>
                    <a:pt x="10152" y="24190"/>
                    <a:pt x="10490" y="23852"/>
                  </a:cubicBezTo>
                  <a:cubicBezTo>
                    <a:pt x="11484" y="23809"/>
                    <a:pt x="12457" y="23683"/>
                    <a:pt x="13409" y="23471"/>
                  </a:cubicBezTo>
                  <a:cubicBezTo>
                    <a:pt x="14615" y="23175"/>
                    <a:pt x="15799" y="22731"/>
                    <a:pt x="16899" y="22139"/>
                  </a:cubicBezTo>
                  <a:cubicBezTo>
                    <a:pt x="17252" y="22228"/>
                    <a:pt x="17591" y="22272"/>
                    <a:pt x="17907" y="22272"/>
                  </a:cubicBezTo>
                  <a:cubicBezTo>
                    <a:pt x="18784" y="22272"/>
                    <a:pt x="19480" y="21936"/>
                    <a:pt x="19775" y="21314"/>
                  </a:cubicBezTo>
                  <a:cubicBezTo>
                    <a:pt x="19987" y="20827"/>
                    <a:pt x="19965" y="20256"/>
                    <a:pt x="19690" y="19812"/>
                  </a:cubicBezTo>
                  <a:cubicBezTo>
                    <a:pt x="20135" y="19241"/>
                    <a:pt x="20515" y="18628"/>
                    <a:pt x="20811" y="17972"/>
                  </a:cubicBezTo>
                  <a:lnTo>
                    <a:pt x="21107" y="17972"/>
                  </a:lnTo>
                  <a:cubicBezTo>
                    <a:pt x="23413" y="17888"/>
                    <a:pt x="25126" y="16598"/>
                    <a:pt x="25930" y="14313"/>
                  </a:cubicBezTo>
                  <a:cubicBezTo>
                    <a:pt x="26056" y="13996"/>
                    <a:pt x="26078" y="13637"/>
                    <a:pt x="25993" y="13319"/>
                  </a:cubicBezTo>
                  <a:lnTo>
                    <a:pt x="26014" y="13319"/>
                  </a:lnTo>
                  <a:cubicBezTo>
                    <a:pt x="28658" y="12431"/>
                    <a:pt x="29906" y="9026"/>
                    <a:pt x="28806" y="5748"/>
                  </a:cubicBezTo>
                  <a:cubicBezTo>
                    <a:pt x="28319" y="4246"/>
                    <a:pt x="27368" y="2956"/>
                    <a:pt x="26078" y="2068"/>
                  </a:cubicBezTo>
                  <a:cubicBezTo>
                    <a:pt x="25201" y="1488"/>
                    <a:pt x="24277" y="1192"/>
                    <a:pt x="23363" y="1192"/>
                  </a:cubicBezTo>
                  <a:cubicBezTo>
                    <a:pt x="22910" y="1192"/>
                    <a:pt x="22459" y="1265"/>
                    <a:pt x="22017" y="1412"/>
                  </a:cubicBezTo>
                  <a:cubicBezTo>
                    <a:pt x="21911" y="1455"/>
                    <a:pt x="21784" y="1497"/>
                    <a:pt x="21678" y="1539"/>
                  </a:cubicBezTo>
                  <a:lnTo>
                    <a:pt x="21594" y="1603"/>
                  </a:lnTo>
                  <a:lnTo>
                    <a:pt x="21488" y="1645"/>
                  </a:lnTo>
                  <a:lnTo>
                    <a:pt x="21298" y="1751"/>
                  </a:lnTo>
                  <a:cubicBezTo>
                    <a:pt x="21255" y="1772"/>
                    <a:pt x="21192" y="1793"/>
                    <a:pt x="21150" y="1835"/>
                  </a:cubicBezTo>
                  <a:cubicBezTo>
                    <a:pt x="20621" y="2174"/>
                    <a:pt x="20156" y="2618"/>
                    <a:pt x="19817" y="3125"/>
                  </a:cubicBezTo>
                  <a:cubicBezTo>
                    <a:pt x="19141" y="3908"/>
                    <a:pt x="18337" y="4944"/>
                    <a:pt x="17427" y="6192"/>
                  </a:cubicBezTo>
                  <a:cubicBezTo>
                    <a:pt x="15630" y="4733"/>
                    <a:pt x="13515" y="3696"/>
                    <a:pt x="11252" y="3168"/>
                  </a:cubicBezTo>
                  <a:cubicBezTo>
                    <a:pt x="11379" y="2047"/>
                    <a:pt x="11210" y="1222"/>
                    <a:pt x="10744" y="672"/>
                  </a:cubicBezTo>
                  <a:cubicBezTo>
                    <a:pt x="10375" y="248"/>
                    <a:pt x="9829" y="0"/>
                    <a:pt x="9260" y="0"/>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 name="Google Shape;2715;p60">
              <a:extLst>
                <a:ext uri="{FF2B5EF4-FFF2-40B4-BE49-F238E27FC236}">
                  <a16:creationId xmlns:a16="http://schemas.microsoft.com/office/drawing/2014/main" id="{74B1766B-4306-41C1-A0A2-8F8DA8546219}"/>
                </a:ext>
              </a:extLst>
            </p:cNvPr>
            <p:cNvSpPr/>
            <p:nvPr/>
          </p:nvSpPr>
          <p:spPr>
            <a:xfrm>
              <a:off x="1228464" y="4420738"/>
              <a:ext cx="361219" cy="228178"/>
            </a:xfrm>
            <a:custGeom>
              <a:avLst/>
              <a:gdLst/>
              <a:ahLst/>
              <a:cxnLst/>
              <a:rect l="l" t="t" r="r" b="b"/>
              <a:pathLst>
                <a:path w="7290" h="4605" extrusionOk="0">
                  <a:moveTo>
                    <a:pt x="4120" y="0"/>
                  </a:moveTo>
                  <a:cubicBezTo>
                    <a:pt x="3949" y="0"/>
                    <a:pt x="3736" y="57"/>
                    <a:pt x="3472" y="203"/>
                  </a:cubicBezTo>
                  <a:cubicBezTo>
                    <a:pt x="2876" y="524"/>
                    <a:pt x="2343" y="752"/>
                    <a:pt x="1876" y="752"/>
                  </a:cubicBezTo>
                  <a:cubicBezTo>
                    <a:pt x="1449" y="752"/>
                    <a:pt x="1078" y="561"/>
                    <a:pt x="765" y="76"/>
                  </a:cubicBezTo>
                  <a:lnTo>
                    <a:pt x="765" y="76"/>
                  </a:lnTo>
                  <a:cubicBezTo>
                    <a:pt x="765" y="76"/>
                    <a:pt x="0" y="4604"/>
                    <a:pt x="3070" y="4604"/>
                  </a:cubicBezTo>
                  <a:cubicBezTo>
                    <a:pt x="3105" y="4604"/>
                    <a:pt x="3140" y="4603"/>
                    <a:pt x="3176" y="4602"/>
                  </a:cubicBezTo>
                  <a:cubicBezTo>
                    <a:pt x="5651" y="4518"/>
                    <a:pt x="6708" y="2847"/>
                    <a:pt x="7152" y="1557"/>
                  </a:cubicBezTo>
                  <a:cubicBezTo>
                    <a:pt x="7290" y="1164"/>
                    <a:pt x="7209" y="1029"/>
                    <a:pt x="7031" y="1029"/>
                  </a:cubicBezTo>
                  <a:cubicBezTo>
                    <a:pt x="6634" y="1029"/>
                    <a:pt x="5757" y="1705"/>
                    <a:pt x="5757" y="1705"/>
                  </a:cubicBezTo>
                  <a:cubicBezTo>
                    <a:pt x="5757" y="1705"/>
                    <a:pt x="6280" y="478"/>
                    <a:pt x="5440" y="478"/>
                  </a:cubicBezTo>
                  <a:cubicBezTo>
                    <a:pt x="5281" y="478"/>
                    <a:pt x="5074" y="522"/>
                    <a:pt x="4805" y="626"/>
                  </a:cubicBezTo>
                  <a:cubicBezTo>
                    <a:pt x="4805" y="626"/>
                    <a:pt x="4692" y="0"/>
                    <a:pt x="4120" y="0"/>
                  </a:cubicBezTo>
                  <a:close/>
                </a:path>
              </a:pathLst>
            </a:custGeom>
            <a:solidFill>
              <a:srgbClr val="FCF69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 name="Google Shape;2716;p60">
              <a:extLst>
                <a:ext uri="{FF2B5EF4-FFF2-40B4-BE49-F238E27FC236}">
                  <a16:creationId xmlns:a16="http://schemas.microsoft.com/office/drawing/2014/main" id="{38F38A9F-11A7-4A81-88BE-82D0E96E4CF8}"/>
                </a:ext>
              </a:extLst>
            </p:cNvPr>
            <p:cNvSpPr/>
            <p:nvPr/>
          </p:nvSpPr>
          <p:spPr>
            <a:xfrm>
              <a:off x="1371167" y="4451756"/>
              <a:ext cx="95384" cy="52424"/>
            </a:xfrm>
            <a:custGeom>
              <a:avLst/>
              <a:gdLst/>
              <a:ahLst/>
              <a:cxnLst/>
              <a:rect l="l" t="t" r="r" b="b"/>
              <a:pathLst>
                <a:path w="1925" h="1058" extrusionOk="0">
                  <a:moveTo>
                    <a:pt x="1925" y="0"/>
                  </a:moveTo>
                  <a:lnTo>
                    <a:pt x="0" y="1058"/>
                  </a:lnTo>
                  <a:cubicBezTo>
                    <a:pt x="740" y="952"/>
                    <a:pt x="1438" y="571"/>
                    <a:pt x="1925" y="0"/>
                  </a:cubicBezTo>
                  <a:close/>
                </a:path>
              </a:pathLst>
            </a:custGeom>
            <a:solidFill>
              <a:srgbClr val="FDF9C2"/>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 name="Google Shape;2717;p60">
              <a:extLst>
                <a:ext uri="{FF2B5EF4-FFF2-40B4-BE49-F238E27FC236}">
                  <a16:creationId xmlns:a16="http://schemas.microsoft.com/office/drawing/2014/main" id="{8A38E489-0C42-4D2F-A9B9-152C6DB47FC2}"/>
                </a:ext>
              </a:extLst>
            </p:cNvPr>
            <p:cNvSpPr/>
            <p:nvPr/>
          </p:nvSpPr>
          <p:spPr>
            <a:xfrm>
              <a:off x="1362050" y="4445017"/>
              <a:ext cx="111834" cy="65505"/>
            </a:xfrm>
            <a:custGeom>
              <a:avLst/>
              <a:gdLst/>
              <a:ahLst/>
              <a:cxnLst/>
              <a:rect l="l" t="t" r="r" b="b"/>
              <a:pathLst>
                <a:path w="2257" h="1322" extrusionOk="0">
                  <a:moveTo>
                    <a:pt x="2110" y="1"/>
                  </a:moveTo>
                  <a:cubicBezTo>
                    <a:pt x="2077" y="1"/>
                    <a:pt x="2047" y="17"/>
                    <a:pt x="2024" y="52"/>
                  </a:cubicBezTo>
                  <a:cubicBezTo>
                    <a:pt x="1538" y="601"/>
                    <a:pt x="882" y="961"/>
                    <a:pt x="163" y="1067"/>
                  </a:cubicBezTo>
                  <a:cubicBezTo>
                    <a:pt x="0" y="1067"/>
                    <a:pt x="14" y="1322"/>
                    <a:pt x="166" y="1322"/>
                  </a:cubicBezTo>
                  <a:cubicBezTo>
                    <a:pt x="172" y="1322"/>
                    <a:pt x="178" y="1321"/>
                    <a:pt x="184" y="1321"/>
                  </a:cubicBezTo>
                  <a:lnTo>
                    <a:pt x="205" y="1299"/>
                  </a:lnTo>
                  <a:cubicBezTo>
                    <a:pt x="988" y="1194"/>
                    <a:pt x="1707" y="813"/>
                    <a:pt x="2215" y="200"/>
                  </a:cubicBezTo>
                  <a:cubicBezTo>
                    <a:pt x="2257" y="136"/>
                    <a:pt x="2257" y="73"/>
                    <a:pt x="2193" y="30"/>
                  </a:cubicBezTo>
                  <a:cubicBezTo>
                    <a:pt x="2165" y="11"/>
                    <a:pt x="2136" y="1"/>
                    <a:pt x="2110" y="1"/>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 name="Google Shape;2718;p60">
              <a:extLst>
                <a:ext uri="{FF2B5EF4-FFF2-40B4-BE49-F238E27FC236}">
                  <a16:creationId xmlns:a16="http://schemas.microsoft.com/office/drawing/2014/main" id="{0DB4431A-FBAB-4CD1-875E-BBE5BFD048DD}"/>
                </a:ext>
              </a:extLst>
            </p:cNvPr>
            <p:cNvSpPr/>
            <p:nvPr/>
          </p:nvSpPr>
          <p:spPr>
            <a:xfrm>
              <a:off x="1418289" y="4505169"/>
              <a:ext cx="95433" cy="52473"/>
            </a:xfrm>
            <a:custGeom>
              <a:avLst/>
              <a:gdLst/>
              <a:ahLst/>
              <a:cxnLst/>
              <a:rect l="l" t="t" r="r" b="b"/>
              <a:pathLst>
                <a:path w="1926" h="1059" extrusionOk="0">
                  <a:moveTo>
                    <a:pt x="1926" y="1"/>
                  </a:moveTo>
                  <a:lnTo>
                    <a:pt x="1" y="1058"/>
                  </a:lnTo>
                  <a:cubicBezTo>
                    <a:pt x="741" y="953"/>
                    <a:pt x="1439" y="593"/>
                    <a:pt x="1926" y="1"/>
                  </a:cubicBezTo>
                  <a:close/>
                </a:path>
              </a:pathLst>
            </a:custGeom>
            <a:solidFill>
              <a:srgbClr val="FDF9C2"/>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 name="Google Shape;2719;p60">
              <a:extLst>
                <a:ext uri="{FF2B5EF4-FFF2-40B4-BE49-F238E27FC236}">
                  <a16:creationId xmlns:a16="http://schemas.microsoft.com/office/drawing/2014/main" id="{64C4D1DB-EB8C-4E92-B6E8-2B78D33CDF20}"/>
                </a:ext>
              </a:extLst>
            </p:cNvPr>
            <p:cNvSpPr/>
            <p:nvPr/>
          </p:nvSpPr>
          <p:spPr>
            <a:xfrm>
              <a:off x="1408180" y="4498133"/>
              <a:ext cx="114560" cy="65852"/>
            </a:xfrm>
            <a:custGeom>
              <a:avLst/>
              <a:gdLst/>
              <a:ahLst/>
              <a:cxnLst/>
              <a:rect l="l" t="t" r="r" b="b"/>
              <a:pathLst>
                <a:path w="2312" h="1329" extrusionOk="0">
                  <a:moveTo>
                    <a:pt x="2127" y="1"/>
                  </a:moveTo>
                  <a:cubicBezTo>
                    <a:pt x="2090" y="1"/>
                    <a:pt x="2053" y="17"/>
                    <a:pt x="2024" y="58"/>
                  </a:cubicBezTo>
                  <a:cubicBezTo>
                    <a:pt x="1537" y="608"/>
                    <a:pt x="882" y="968"/>
                    <a:pt x="184" y="1073"/>
                  </a:cubicBezTo>
                  <a:cubicBezTo>
                    <a:pt x="0" y="1073"/>
                    <a:pt x="13" y="1328"/>
                    <a:pt x="166" y="1328"/>
                  </a:cubicBezTo>
                  <a:cubicBezTo>
                    <a:pt x="171" y="1328"/>
                    <a:pt x="178" y="1328"/>
                    <a:pt x="184" y="1327"/>
                  </a:cubicBezTo>
                  <a:lnTo>
                    <a:pt x="205" y="1306"/>
                  </a:lnTo>
                  <a:cubicBezTo>
                    <a:pt x="987" y="1200"/>
                    <a:pt x="1707" y="820"/>
                    <a:pt x="2235" y="206"/>
                  </a:cubicBezTo>
                  <a:cubicBezTo>
                    <a:pt x="2312" y="114"/>
                    <a:pt x="2222" y="1"/>
                    <a:pt x="2127" y="1"/>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 name="Google Shape;2720;p60">
              <a:extLst>
                <a:ext uri="{FF2B5EF4-FFF2-40B4-BE49-F238E27FC236}">
                  <a16:creationId xmlns:a16="http://schemas.microsoft.com/office/drawing/2014/main" id="{EDD5F264-617B-47A3-913A-C16E15866AA1}"/>
                </a:ext>
              </a:extLst>
            </p:cNvPr>
            <p:cNvSpPr/>
            <p:nvPr/>
          </p:nvSpPr>
          <p:spPr>
            <a:xfrm>
              <a:off x="1239118" y="4414743"/>
              <a:ext cx="360526" cy="240417"/>
            </a:xfrm>
            <a:custGeom>
              <a:avLst/>
              <a:gdLst/>
              <a:ahLst/>
              <a:cxnLst/>
              <a:rect l="l" t="t" r="r" b="b"/>
              <a:pathLst>
                <a:path w="7276" h="4852" extrusionOk="0">
                  <a:moveTo>
                    <a:pt x="3901" y="0"/>
                  </a:moveTo>
                  <a:cubicBezTo>
                    <a:pt x="3696" y="0"/>
                    <a:pt x="3462" y="71"/>
                    <a:pt x="3194" y="218"/>
                  </a:cubicBezTo>
                  <a:cubicBezTo>
                    <a:pt x="3130" y="240"/>
                    <a:pt x="3109" y="324"/>
                    <a:pt x="3152" y="388"/>
                  </a:cubicBezTo>
                  <a:cubicBezTo>
                    <a:pt x="3165" y="429"/>
                    <a:pt x="3205" y="452"/>
                    <a:pt x="3249" y="452"/>
                  </a:cubicBezTo>
                  <a:cubicBezTo>
                    <a:pt x="3273" y="452"/>
                    <a:pt x="3298" y="445"/>
                    <a:pt x="3321" y="430"/>
                  </a:cubicBezTo>
                  <a:cubicBezTo>
                    <a:pt x="3476" y="317"/>
                    <a:pt x="3659" y="261"/>
                    <a:pt x="3846" y="261"/>
                  </a:cubicBezTo>
                  <a:cubicBezTo>
                    <a:pt x="3939" y="261"/>
                    <a:pt x="4033" y="275"/>
                    <a:pt x="4125" y="303"/>
                  </a:cubicBezTo>
                  <a:cubicBezTo>
                    <a:pt x="4315" y="409"/>
                    <a:pt x="4421" y="578"/>
                    <a:pt x="4463" y="789"/>
                  </a:cubicBezTo>
                  <a:cubicBezTo>
                    <a:pt x="4484" y="811"/>
                    <a:pt x="4505" y="853"/>
                    <a:pt x="4526" y="874"/>
                  </a:cubicBezTo>
                  <a:cubicBezTo>
                    <a:pt x="4548" y="885"/>
                    <a:pt x="4569" y="890"/>
                    <a:pt x="4587" y="890"/>
                  </a:cubicBezTo>
                  <a:cubicBezTo>
                    <a:pt x="4606" y="890"/>
                    <a:pt x="4622" y="885"/>
                    <a:pt x="4632" y="874"/>
                  </a:cubicBezTo>
                  <a:cubicBezTo>
                    <a:pt x="4874" y="777"/>
                    <a:pt x="5081" y="729"/>
                    <a:pt x="5238" y="729"/>
                  </a:cubicBezTo>
                  <a:cubicBezTo>
                    <a:pt x="5356" y="729"/>
                    <a:pt x="5445" y="756"/>
                    <a:pt x="5499" y="811"/>
                  </a:cubicBezTo>
                  <a:cubicBezTo>
                    <a:pt x="5690" y="1022"/>
                    <a:pt x="5499" y="1593"/>
                    <a:pt x="5415" y="1784"/>
                  </a:cubicBezTo>
                  <a:cubicBezTo>
                    <a:pt x="5393" y="1826"/>
                    <a:pt x="5415" y="1889"/>
                    <a:pt x="5457" y="1932"/>
                  </a:cubicBezTo>
                  <a:cubicBezTo>
                    <a:pt x="5478" y="1953"/>
                    <a:pt x="5505" y="1963"/>
                    <a:pt x="5534" y="1963"/>
                  </a:cubicBezTo>
                  <a:cubicBezTo>
                    <a:pt x="5563" y="1963"/>
                    <a:pt x="5594" y="1953"/>
                    <a:pt x="5626" y="1932"/>
                  </a:cubicBezTo>
                  <a:cubicBezTo>
                    <a:pt x="6094" y="1557"/>
                    <a:pt x="6611" y="1283"/>
                    <a:pt x="6812" y="1283"/>
                  </a:cubicBezTo>
                  <a:cubicBezTo>
                    <a:pt x="6838" y="1283"/>
                    <a:pt x="6859" y="1287"/>
                    <a:pt x="6874" y="1297"/>
                  </a:cubicBezTo>
                  <a:cubicBezTo>
                    <a:pt x="6874" y="1297"/>
                    <a:pt x="6916" y="1382"/>
                    <a:pt x="6810" y="1635"/>
                  </a:cubicBezTo>
                  <a:cubicBezTo>
                    <a:pt x="6366" y="2947"/>
                    <a:pt x="5330" y="4512"/>
                    <a:pt x="2961" y="4596"/>
                  </a:cubicBezTo>
                  <a:cubicBezTo>
                    <a:pt x="2899" y="4603"/>
                    <a:pt x="2836" y="4606"/>
                    <a:pt x="2774" y="4606"/>
                  </a:cubicBezTo>
                  <a:cubicBezTo>
                    <a:pt x="2225" y="4606"/>
                    <a:pt x="1691" y="4361"/>
                    <a:pt x="1312" y="3962"/>
                  </a:cubicBezTo>
                  <a:cubicBezTo>
                    <a:pt x="254" y="2756"/>
                    <a:pt x="677" y="240"/>
                    <a:pt x="677" y="218"/>
                  </a:cubicBezTo>
                  <a:cubicBezTo>
                    <a:pt x="712" y="113"/>
                    <a:pt x="637" y="53"/>
                    <a:pt x="559" y="53"/>
                  </a:cubicBezTo>
                  <a:cubicBezTo>
                    <a:pt x="497" y="53"/>
                    <a:pt x="433" y="91"/>
                    <a:pt x="423" y="176"/>
                  </a:cubicBezTo>
                  <a:cubicBezTo>
                    <a:pt x="402" y="282"/>
                    <a:pt x="0" y="2820"/>
                    <a:pt x="1121" y="4110"/>
                  </a:cubicBezTo>
                  <a:cubicBezTo>
                    <a:pt x="1548" y="4598"/>
                    <a:pt x="2151" y="4851"/>
                    <a:pt x="2780" y="4851"/>
                  </a:cubicBezTo>
                  <a:cubicBezTo>
                    <a:pt x="2805" y="4851"/>
                    <a:pt x="2830" y="4851"/>
                    <a:pt x="2856" y="4850"/>
                  </a:cubicBezTo>
                  <a:lnTo>
                    <a:pt x="2961" y="4850"/>
                  </a:lnTo>
                  <a:cubicBezTo>
                    <a:pt x="5478" y="4766"/>
                    <a:pt x="6578" y="3116"/>
                    <a:pt x="7064" y="1741"/>
                  </a:cubicBezTo>
                  <a:cubicBezTo>
                    <a:pt x="7107" y="1614"/>
                    <a:pt x="7276" y="1276"/>
                    <a:pt x="7022" y="1086"/>
                  </a:cubicBezTo>
                  <a:cubicBezTo>
                    <a:pt x="6964" y="1045"/>
                    <a:pt x="6894" y="1028"/>
                    <a:pt x="6815" y="1028"/>
                  </a:cubicBezTo>
                  <a:cubicBezTo>
                    <a:pt x="6521" y="1028"/>
                    <a:pt x="6108" y="1275"/>
                    <a:pt x="5774" y="1509"/>
                  </a:cubicBezTo>
                  <a:cubicBezTo>
                    <a:pt x="5859" y="1212"/>
                    <a:pt x="5859" y="853"/>
                    <a:pt x="5668" y="641"/>
                  </a:cubicBezTo>
                  <a:cubicBezTo>
                    <a:pt x="5565" y="538"/>
                    <a:pt x="5424" y="484"/>
                    <a:pt x="5238" y="484"/>
                  </a:cubicBezTo>
                  <a:cubicBezTo>
                    <a:pt x="5083" y="484"/>
                    <a:pt x="4896" y="522"/>
                    <a:pt x="4674" y="599"/>
                  </a:cubicBezTo>
                  <a:cubicBezTo>
                    <a:pt x="4611" y="367"/>
                    <a:pt x="4442" y="176"/>
                    <a:pt x="4230" y="70"/>
                  </a:cubicBezTo>
                  <a:cubicBezTo>
                    <a:pt x="4129" y="24"/>
                    <a:pt x="4020" y="0"/>
                    <a:pt x="3901"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 name="Google Shape;2721;p60">
              <a:extLst>
                <a:ext uri="{FF2B5EF4-FFF2-40B4-BE49-F238E27FC236}">
                  <a16:creationId xmlns:a16="http://schemas.microsoft.com/office/drawing/2014/main" id="{CC4C3DB4-5830-4577-A465-D18506FBE973}"/>
                </a:ext>
              </a:extLst>
            </p:cNvPr>
            <p:cNvSpPr/>
            <p:nvPr/>
          </p:nvSpPr>
          <p:spPr>
            <a:xfrm>
              <a:off x="1048401" y="4713373"/>
              <a:ext cx="252606" cy="154794"/>
            </a:xfrm>
            <a:custGeom>
              <a:avLst/>
              <a:gdLst/>
              <a:ahLst/>
              <a:cxnLst/>
              <a:rect l="l" t="t" r="r" b="b"/>
              <a:pathLst>
                <a:path w="5098" h="3124" extrusionOk="0">
                  <a:moveTo>
                    <a:pt x="1457" y="0"/>
                  </a:moveTo>
                  <a:cubicBezTo>
                    <a:pt x="901" y="0"/>
                    <a:pt x="466" y="176"/>
                    <a:pt x="296" y="515"/>
                  </a:cubicBezTo>
                  <a:cubicBezTo>
                    <a:pt x="0" y="1150"/>
                    <a:pt x="762" y="2144"/>
                    <a:pt x="2009" y="2715"/>
                  </a:cubicBezTo>
                  <a:cubicBezTo>
                    <a:pt x="2590" y="2990"/>
                    <a:pt x="3171" y="3124"/>
                    <a:pt x="3656" y="3124"/>
                  </a:cubicBezTo>
                  <a:cubicBezTo>
                    <a:pt x="4213" y="3124"/>
                    <a:pt x="4643" y="2948"/>
                    <a:pt x="4801" y="2609"/>
                  </a:cubicBezTo>
                  <a:cubicBezTo>
                    <a:pt x="5097" y="1974"/>
                    <a:pt x="4336" y="980"/>
                    <a:pt x="3088" y="409"/>
                  </a:cubicBezTo>
                  <a:cubicBezTo>
                    <a:pt x="2517" y="134"/>
                    <a:pt x="1941" y="0"/>
                    <a:pt x="1457" y="0"/>
                  </a:cubicBez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 name="Google Shape;2722;p60">
              <a:extLst>
                <a:ext uri="{FF2B5EF4-FFF2-40B4-BE49-F238E27FC236}">
                  <a16:creationId xmlns:a16="http://schemas.microsoft.com/office/drawing/2014/main" id="{5EF96C5C-C348-4A00-8333-70D0DB9FAD1C}"/>
                </a:ext>
              </a:extLst>
            </p:cNvPr>
            <p:cNvSpPr/>
            <p:nvPr/>
          </p:nvSpPr>
          <p:spPr>
            <a:xfrm>
              <a:off x="376659" y="3998088"/>
              <a:ext cx="1035446" cy="939815"/>
            </a:xfrm>
            <a:custGeom>
              <a:avLst/>
              <a:gdLst/>
              <a:ahLst/>
              <a:cxnLst/>
              <a:rect l="l" t="t" r="r" b="b"/>
              <a:pathLst>
                <a:path w="20897" h="18967" extrusionOk="0">
                  <a:moveTo>
                    <a:pt x="8830" y="0"/>
                  </a:moveTo>
                  <a:cubicBezTo>
                    <a:pt x="8533" y="0"/>
                    <a:pt x="8266" y="28"/>
                    <a:pt x="8037" y="83"/>
                  </a:cubicBezTo>
                  <a:cubicBezTo>
                    <a:pt x="4442" y="908"/>
                    <a:pt x="0" y="6787"/>
                    <a:pt x="1333" y="12434"/>
                  </a:cubicBezTo>
                  <a:cubicBezTo>
                    <a:pt x="2401" y="16978"/>
                    <a:pt x="5671" y="18967"/>
                    <a:pt x="9530" y="18967"/>
                  </a:cubicBezTo>
                  <a:cubicBezTo>
                    <a:pt x="10485" y="18967"/>
                    <a:pt x="11476" y="18845"/>
                    <a:pt x="12479" y="18610"/>
                  </a:cubicBezTo>
                  <a:cubicBezTo>
                    <a:pt x="17512" y="17426"/>
                    <a:pt x="20896" y="13788"/>
                    <a:pt x="19585" y="8141"/>
                  </a:cubicBezTo>
                  <a:cubicBezTo>
                    <a:pt x="18369" y="2987"/>
                    <a:pt x="11938" y="0"/>
                    <a:pt x="8830" y="0"/>
                  </a:cubicBezTo>
                  <a:close/>
                </a:path>
              </a:pathLst>
            </a:custGeom>
            <a:solidFill>
              <a:srgbClr val="FCF69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 name="Google Shape;2723;p60">
              <a:extLst>
                <a:ext uri="{FF2B5EF4-FFF2-40B4-BE49-F238E27FC236}">
                  <a16:creationId xmlns:a16="http://schemas.microsoft.com/office/drawing/2014/main" id="{F243023D-4F7A-40DC-9DA0-3F24B781E2E4}"/>
                </a:ext>
              </a:extLst>
            </p:cNvPr>
            <p:cNvSpPr/>
            <p:nvPr/>
          </p:nvSpPr>
          <p:spPr>
            <a:xfrm>
              <a:off x="842969" y="4331848"/>
              <a:ext cx="215939" cy="140276"/>
            </a:xfrm>
            <a:custGeom>
              <a:avLst/>
              <a:gdLst/>
              <a:ahLst/>
              <a:cxnLst/>
              <a:rect l="l" t="t" r="r" b="b"/>
              <a:pathLst>
                <a:path w="4358" h="2831" extrusionOk="0">
                  <a:moveTo>
                    <a:pt x="1846" y="0"/>
                  </a:moveTo>
                  <a:cubicBezTo>
                    <a:pt x="1464" y="0"/>
                    <a:pt x="1270" y="178"/>
                    <a:pt x="1270" y="178"/>
                  </a:cubicBezTo>
                  <a:cubicBezTo>
                    <a:pt x="508" y="792"/>
                    <a:pt x="1" y="2124"/>
                    <a:pt x="910" y="2632"/>
                  </a:cubicBezTo>
                  <a:cubicBezTo>
                    <a:pt x="1168" y="2773"/>
                    <a:pt x="1458" y="2830"/>
                    <a:pt x="1756" y="2830"/>
                  </a:cubicBezTo>
                  <a:cubicBezTo>
                    <a:pt x="2484" y="2830"/>
                    <a:pt x="3258" y="2488"/>
                    <a:pt x="3723" y="2188"/>
                  </a:cubicBezTo>
                  <a:cubicBezTo>
                    <a:pt x="4358" y="1743"/>
                    <a:pt x="3850" y="982"/>
                    <a:pt x="2835" y="326"/>
                  </a:cubicBezTo>
                  <a:cubicBezTo>
                    <a:pt x="2426" y="76"/>
                    <a:pt x="2096" y="0"/>
                    <a:pt x="1846" y="0"/>
                  </a:cubicBez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 name="Google Shape;2724;p60">
              <a:extLst>
                <a:ext uri="{FF2B5EF4-FFF2-40B4-BE49-F238E27FC236}">
                  <a16:creationId xmlns:a16="http://schemas.microsoft.com/office/drawing/2014/main" id="{02A53D8B-BF3A-4BB0-98CB-13865949E823}"/>
                </a:ext>
              </a:extLst>
            </p:cNvPr>
            <p:cNvSpPr/>
            <p:nvPr/>
          </p:nvSpPr>
          <p:spPr>
            <a:xfrm>
              <a:off x="590415" y="3842704"/>
              <a:ext cx="326386" cy="221340"/>
            </a:xfrm>
            <a:custGeom>
              <a:avLst/>
              <a:gdLst/>
              <a:ahLst/>
              <a:cxnLst/>
              <a:rect l="l" t="t" r="r" b="b"/>
              <a:pathLst>
                <a:path w="6587" h="4467" extrusionOk="0">
                  <a:moveTo>
                    <a:pt x="4160" y="1"/>
                  </a:moveTo>
                  <a:cubicBezTo>
                    <a:pt x="4122" y="1"/>
                    <a:pt x="4082" y="2"/>
                    <a:pt x="4040" y="4"/>
                  </a:cubicBezTo>
                  <a:cubicBezTo>
                    <a:pt x="2835" y="89"/>
                    <a:pt x="2856" y="1908"/>
                    <a:pt x="2856" y="1908"/>
                  </a:cubicBezTo>
                  <a:cubicBezTo>
                    <a:pt x="2856" y="1908"/>
                    <a:pt x="2372" y="1203"/>
                    <a:pt x="1768" y="1203"/>
                  </a:cubicBezTo>
                  <a:cubicBezTo>
                    <a:pt x="1515" y="1203"/>
                    <a:pt x="1242" y="1326"/>
                    <a:pt x="974" y="1675"/>
                  </a:cubicBezTo>
                  <a:cubicBezTo>
                    <a:pt x="1" y="2923"/>
                    <a:pt x="2285" y="4023"/>
                    <a:pt x="2285" y="4023"/>
                  </a:cubicBezTo>
                  <a:cubicBezTo>
                    <a:pt x="2285" y="4023"/>
                    <a:pt x="2690" y="3777"/>
                    <a:pt x="3274" y="3777"/>
                  </a:cubicBezTo>
                  <a:cubicBezTo>
                    <a:pt x="3732" y="3777"/>
                    <a:pt x="4298" y="3928"/>
                    <a:pt x="4865" y="4467"/>
                  </a:cubicBezTo>
                  <a:cubicBezTo>
                    <a:pt x="4865" y="4467"/>
                    <a:pt x="6586" y="1"/>
                    <a:pt x="4160" y="1"/>
                  </a:cubicBezTo>
                  <a:close/>
                </a:path>
              </a:pathLst>
            </a:custGeom>
            <a:solidFill>
              <a:srgbClr val="CA1E49"/>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 name="Google Shape;2725;p60">
              <a:extLst>
                <a:ext uri="{FF2B5EF4-FFF2-40B4-BE49-F238E27FC236}">
                  <a16:creationId xmlns:a16="http://schemas.microsoft.com/office/drawing/2014/main" id="{EF1653DD-B1DD-4700-97BC-38DC2A4D30C8}"/>
                </a:ext>
              </a:extLst>
            </p:cNvPr>
            <p:cNvSpPr/>
            <p:nvPr/>
          </p:nvSpPr>
          <p:spPr>
            <a:xfrm>
              <a:off x="404307" y="4504129"/>
              <a:ext cx="467009" cy="311868"/>
            </a:xfrm>
            <a:custGeom>
              <a:avLst/>
              <a:gdLst/>
              <a:ahLst/>
              <a:cxnLst/>
              <a:rect l="l" t="t" r="r" b="b"/>
              <a:pathLst>
                <a:path w="9425" h="6294" extrusionOk="0">
                  <a:moveTo>
                    <a:pt x="6253" y="1"/>
                  </a:moveTo>
                  <a:cubicBezTo>
                    <a:pt x="6136" y="1248"/>
                    <a:pt x="5211" y="1507"/>
                    <a:pt x="3924" y="1507"/>
                  </a:cubicBezTo>
                  <a:cubicBezTo>
                    <a:pt x="3815" y="1507"/>
                    <a:pt x="3702" y="1506"/>
                    <a:pt x="3588" y="1502"/>
                  </a:cubicBezTo>
                  <a:cubicBezTo>
                    <a:pt x="3562" y="1502"/>
                    <a:pt x="3536" y="1501"/>
                    <a:pt x="3511" y="1501"/>
                  </a:cubicBezTo>
                  <a:cubicBezTo>
                    <a:pt x="2140" y="1501"/>
                    <a:pt x="2467" y="2623"/>
                    <a:pt x="2467" y="2623"/>
                  </a:cubicBezTo>
                  <a:cubicBezTo>
                    <a:pt x="415" y="2835"/>
                    <a:pt x="2065" y="4188"/>
                    <a:pt x="2065" y="4188"/>
                  </a:cubicBezTo>
                  <a:cubicBezTo>
                    <a:pt x="2065" y="4188"/>
                    <a:pt x="1468" y="4077"/>
                    <a:pt x="969" y="4077"/>
                  </a:cubicBezTo>
                  <a:cubicBezTo>
                    <a:pt x="427" y="4077"/>
                    <a:pt x="1" y="4208"/>
                    <a:pt x="584" y="4759"/>
                  </a:cubicBezTo>
                  <a:cubicBezTo>
                    <a:pt x="1355" y="5501"/>
                    <a:pt x="2521" y="6294"/>
                    <a:pt x="4024" y="6294"/>
                  </a:cubicBezTo>
                  <a:cubicBezTo>
                    <a:pt x="4665" y="6294"/>
                    <a:pt x="5367" y="6150"/>
                    <a:pt x="6126" y="5796"/>
                  </a:cubicBezTo>
                  <a:cubicBezTo>
                    <a:pt x="9425" y="4252"/>
                    <a:pt x="6253" y="1"/>
                    <a:pt x="6253" y="1"/>
                  </a:cubicBezTo>
                  <a:close/>
                </a:path>
              </a:pathLst>
            </a:custGeom>
            <a:solidFill>
              <a:srgbClr val="FCF69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7" name="Google Shape;2726;p60">
              <a:extLst>
                <a:ext uri="{FF2B5EF4-FFF2-40B4-BE49-F238E27FC236}">
                  <a16:creationId xmlns:a16="http://schemas.microsoft.com/office/drawing/2014/main" id="{DE3F5CE6-BAA7-4A11-A142-378AF6BEF4EC}"/>
                </a:ext>
              </a:extLst>
            </p:cNvPr>
            <p:cNvSpPr/>
            <p:nvPr/>
          </p:nvSpPr>
          <p:spPr>
            <a:xfrm>
              <a:off x="526496" y="4634095"/>
              <a:ext cx="122686" cy="13081"/>
            </a:xfrm>
            <a:custGeom>
              <a:avLst/>
              <a:gdLst/>
              <a:ahLst/>
              <a:cxnLst/>
              <a:rect l="l" t="t" r="r" b="b"/>
              <a:pathLst>
                <a:path w="2476" h="264" extrusionOk="0">
                  <a:moveTo>
                    <a:pt x="1" y="0"/>
                  </a:moveTo>
                  <a:lnTo>
                    <a:pt x="1" y="0"/>
                  </a:lnTo>
                  <a:cubicBezTo>
                    <a:pt x="426" y="172"/>
                    <a:pt x="882" y="264"/>
                    <a:pt x="1338" y="264"/>
                  </a:cubicBezTo>
                  <a:cubicBezTo>
                    <a:pt x="1723" y="264"/>
                    <a:pt x="2108" y="199"/>
                    <a:pt x="2475" y="64"/>
                  </a:cubicBezTo>
                  <a:lnTo>
                    <a:pt x="1" y="0"/>
                  </a:lnTo>
                  <a:close/>
                </a:path>
              </a:pathLst>
            </a:custGeom>
            <a:solidFill>
              <a:srgbClr val="FDF9C2"/>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8" name="Google Shape;2727;p60">
              <a:extLst>
                <a:ext uri="{FF2B5EF4-FFF2-40B4-BE49-F238E27FC236}">
                  <a16:creationId xmlns:a16="http://schemas.microsoft.com/office/drawing/2014/main" id="{350C7A9E-E9DE-4ABE-86C4-7DE765DBBDAD}"/>
                </a:ext>
              </a:extLst>
            </p:cNvPr>
            <p:cNvSpPr/>
            <p:nvPr/>
          </p:nvSpPr>
          <p:spPr>
            <a:xfrm>
              <a:off x="517082" y="4626365"/>
              <a:ext cx="140474" cy="27798"/>
            </a:xfrm>
            <a:custGeom>
              <a:avLst/>
              <a:gdLst/>
              <a:ahLst/>
              <a:cxnLst/>
              <a:rect l="l" t="t" r="r" b="b"/>
              <a:pathLst>
                <a:path w="2835" h="561" extrusionOk="0">
                  <a:moveTo>
                    <a:pt x="195" y="1"/>
                  </a:moveTo>
                  <a:cubicBezTo>
                    <a:pt x="133" y="1"/>
                    <a:pt x="80" y="28"/>
                    <a:pt x="64" y="93"/>
                  </a:cubicBezTo>
                  <a:cubicBezTo>
                    <a:pt x="0" y="156"/>
                    <a:pt x="22" y="262"/>
                    <a:pt x="106" y="304"/>
                  </a:cubicBezTo>
                  <a:cubicBezTo>
                    <a:pt x="512" y="459"/>
                    <a:pt x="937" y="561"/>
                    <a:pt x="1378" y="561"/>
                  </a:cubicBezTo>
                  <a:cubicBezTo>
                    <a:pt x="1419" y="561"/>
                    <a:pt x="1461" y="560"/>
                    <a:pt x="1502" y="558"/>
                  </a:cubicBezTo>
                  <a:cubicBezTo>
                    <a:pt x="1904" y="558"/>
                    <a:pt x="2327" y="495"/>
                    <a:pt x="2708" y="347"/>
                  </a:cubicBezTo>
                  <a:cubicBezTo>
                    <a:pt x="2792" y="325"/>
                    <a:pt x="2834" y="241"/>
                    <a:pt x="2813" y="177"/>
                  </a:cubicBezTo>
                  <a:cubicBezTo>
                    <a:pt x="2782" y="115"/>
                    <a:pt x="2740" y="76"/>
                    <a:pt x="2686" y="76"/>
                  </a:cubicBezTo>
                  <a:cubicBezTo>
                    <a:pt x="2667" y="76"/>
                    <a:pt x="2646" y="81"/>
                    <a:pt x="2623" y="93"/>
                  </a:cubicBezTo>
                  <a:cubicBezTo>
                    <a:pt x="2268" y="208"/>
                    <a:pt x="1900" y="266"/>
                    <a:pt x="1535" y="266"/>
                  </a:cubicBezTo>
                  <a:cubicBezTo>
                    <a:pt x="1095" y="266"/>
                    <a:pt x="659" y="181"/>
                    <a:pt x="254" y="8"/>
                  </a:cubicBezTo>
                  <a:cubicBezTo>
                    <a:pt x="234" y="3"/>
                    <a:pt x="214" y="1"/>
                    <a:pt x="195" y="1"/>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9" name="Google Shape;2728;p60">
              <a:extLst>
                <a:ext uri="{FF2B5EF4-FFF2-40B4-BE49-F238E27FC236}">
                  <a16:creationId xmlns:a16="http://schemas.microsoft.com/office/drawing/2014/main" id="{3DF1DBFA-7DFF-4920-9E15-9E733D8DAD2E}"/>
                </a:ext>
              </a:extLst>
            </p:cNvPr>
            <p:cNvSpPr/>
            <p:nvPr/>
          </p:nvSpPr>
          <p:spPr>
            <a:xfrm>
              <a:off x="506578" y="4711639"/>
              <a:ext cx="123726" cy="13626"/>
            </a:xfrm>
            <a:custGeom>
              <a:avLst/>
              <a:gdLst/>
              <a:ahLst/>
              <a:cxnLst/>
              <a:rect l="l" t="t" r="r" b="b"/>
              <a:pathLst>
                <a:path w="2497" h="275" extrusionOk="0">
                  <a:moveTo>
                    <a:pt x="1" y="0"/>
                  </a:moveTo>
                  <a:lnTo>
                    <a:pt x="1" y="0"/>
                  </a:lnTo>
                  <a:cubicBezTo>
                    <a:pt x="426" y="184"/>
                    <a:pt x="882" y="274"/>
                    <a:pt x="1343" y="274"/>
                  </a:cubicBezTo>
                  <a:cubicBezTo>
                    <a:pt x="1730" y="274"/>
                    <a:pt x="2120" y="210"/>
                    <a:pt x="2497" y="85"/>
                  </a:cubicBezTo>
                  <a:lnTo>
                    <a:pt x="1" y="0"/>
                  </a:lnTo>
                  <a:close/>
                </a:path>
              </a:pathLst>
            </a:custGeom>
            <a:solidFill>
              <a:srgbClr val="FDF9C2"/>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0" name="Google Shape;2729;p60">
              <a:extLst>
                <a:ext uri="{FF2B5EF4-FFF2-40B4-BE49-F238E27FC236}">
                  <a16:creationId xmlns:a16="http://schemas.microsoft.com/office/drawing/2014/main" id="{A1267B9E-3C7E-4979-97E2-784FD394D156}"/>
                </a:ext>
              </a:extLst>
            </p:cNvPr>
            <p:cNvSpPr/>
            <p:nvPr/>
          </p:nvSpPr>
          <p:spPr>
            <a:xfrm>
              <a:off x="498204" y="4705346"/>
              <a:ext cx="139434" cy="26410"/>
            </a:xfrm>
            <a:custGeom>
              <a:avLst/>
              <a:gdLst/>
              <a:ahLst/>
              <a:cxnLst/>
              <a:rect l="l" t="t" r="r" b="b"/>
              <a:pathLst>
                <a:path w="2814" h="533" extrusionOk="0">
                  <a:moveTo>
                    <a:pt x="151" y="0"/>
                  </a:moveTo>
                  <a:cubicBezTo>
                    <a:pt x="99" y="0"/>
                    <a:pt x="57" y="29"/>
                    <a:pt x="43" y="85"/>
                  </a:cubicBezTo>
                  <a:cubicBezTo>
                    <a:pt x="1" y="148"/>
                    <a:pt x="22" y="233"/>
                    <a:pt x="106" y="275"/>
                  </a:cubicBezTo>
                  <a:cubicBezTo>
                    <a:pt x="487" y="447"/>
                    <a:pt x="902" y="532"/>
                    <a:pt x="1336" y="532"/>
                  </a:cubicBezTo>
                  <a:cubicBezTo>
                    <a:pt x="1384" y="532"/>
                    <a:pt x="1433" y="531"/>
                    <a:pt x="1481" y="529"/>
                  </a:cubicBezTo>
                  <a:cubicBezTo>
                    <a:pt x="1883" y="529"/>
                    <a:pt x="2306" y="466"/>
                    <a:pt x="2687" y="360"/>
                  </a:cubicBezTo>
                  <a:cubicBezTo>
                    <a:pt x="2771" y="318"/>
                    <a:pt x="2814" y="254"/>
                    <a:pt x="2792" y="170"/>
                  </a:cubicBezTo>
                  <a:cubicBezTo>
                    <a:pt x="2775" y="117"/>
                    <a:pt x="2715" y="79"/>
                    <a:pt x="2647" y="79"/>
                  </a:cubicBezTo>
                  <a:cubicBezTo>
                    <a:pt x="2632" y="79"/>
                    <a:pt x="2617" y="81"/>
                    <a:pt x="2602" y="85"/>
                  </a:cubicBezTo>
                  <a:cubicBezTo>
                    <a:pt x="2241" y="202"/>
                    <a:pt x="1871" y="261"/>
                    <a:pt x="1502" y="261"/>
                  </a:cubicBezTo>
                  <a:cubicBezTo>
                    <a:pt x="1072" y="261"/>
                    <a:pt x="643" y="181"/>
                    <a:pt x="233" y="21"/>
                  </a:cubicBezTo>
                  <a:cubicBezTo>
                    <a:pt x="205" y="7"/>
                    <a:pt x="177" y="0"/>
                    <a:pt x="151"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1" name="Google Shape;2730;p60">
              <a:extLst>
                <a:ext uri="{FF2B5EF4-FFF2-40B4-BE49-F238E27FC236}">
                  <a16:creationId xmlns:a16="http://schemas.microsoft.com/office/drawing/2014/main" id="{69298F82-D45D-4857-9E0C-BBD508C9C8DE}"/>
                </a:ext>
              </a:extLst>
            </p:cNvPr>
            <p:cNvSpPr/>
            <p:nvPr/>
          </p:nvSpPr>
          <p:spPr>
            <a:xfrm>
              <a:off x="407033" y="4497787"/>
              <a:ext cx="401405" cy="324998"/>
            </a:xfrm>
            <a:custGeom>
              <a:avLst/>
              <a:gdLst/>
              <a:ahLst/>
              <a:cxnLst/>
              <a:rect l="l" t="t" r="r" b="b"/>
              <a:pathLst>
                <a:path w="8101" h="6559" extrusionOk="0">
                  <a:moveTo>
                    <a:pt x="6185" y="1"/>
                  </a:moveTo>
                  <a:cubicBezTo>
                    <a:pt x="6161" y="1"/>
                    <a:pt x="6135" y="8"/>
                    <a:pt x="6113" y="23"/>
                  </a:cubicBezTo>
                  <a:cubicBezTo>
                    <a:pt x="6049" y="86"/>
                    <a:pt x="6028" y="171"/>
                    <a:pt x="6071" y="234"/>
                  </a:cubicBezTo>
                  <a:cubicBezTo>
                    <a:pt x="6092" y="256"/>
                    <a:pt x="7784" y="2582"/>
                    <a:pt x="7340" y="4337"/>
                  </a:cubicBezTo>
                  <a:cubicBezTo>
                    <a:pt x="7149" y="5014"/>
                    <a:pt x="6663" y="5564"/>
                    <a:pt x="6007" y="5818"/>
                  </a:cubicBezTo>
                  <a:cubicBezTo>
                    <a:pt x="5272" y="6160"/>
                    <a:pt x="4588" y="6301"/>
                    <a:pt x="3960" y="6301"/>
                  </a:cubicBezTo>
                  <a:cubicBezTo>
                    <a:pt x="2530" y="6301"/>
                    <a:pt x="1393" y="5567"/>
                    <a:pt x="614" y="4803"/>
                  </a:cubicBezTo>
                  <a:cubicBezTo>
                    <a:pt x="381" y="4591"/>
                    <a:pt x="381" y="4485"/>
                    <a:pt x="381" y="4485"/>
                  </a:cubicBezTo>
                  <a:cubicBezTo>
                    <a:pt x="422" y="4404"/>
                    <a:pt x="621" y="4366"/>
                    <a:pt x="900" y="4366"/>
                  </a:cubicBezTo>
                  <a:cubicBezTo>
                    <a:pt x="1197" y="4366"/>
                    <a:pt x="1585" y="4409"/>
                    <a:pt x="1968" y="4485"/>
                  </a:cubicBezTo>
                  <a:cubicBezTo>
                    <a:pt x="1988" y="4492"/>
                    <a:pt x="2008" y="4495"/>
                    <a:pt x="2027" y="4495"/>
                  </a:cubicBezTo>
                  <a:cubicBezTo>
                    <a:pt x="2178" y="4495"/>
                    <a:pt x="2245" y="4286"/>
                    <a:pt x="2095" y="4210"/>
                  </a:cubicBezTo>
                  <a:cubicBezTo>
                    <a:pt x="1925" y="4062"/>
                    <a:pt x="1439" y="3576"/>
                    <a:pt x="1523" y="3280"/>
                  </a:cubicBezTo>
                  <a:cubicBezTo>
                    <a:pt x="1587" y="3090"/>
                    <a:pt x="1904" y="2942"/>
                    <a:pt x="2412" y="2899"/>
                  </a:cubicBezTo>
                  <a:cubicBezTo>
                    <a:pt x="2454" y="2878"/>
                    <a:pt x="2496" y="2857"/>
                    <a:pt x="2518" y="2836"/>
                  </a:cubicBezTo>
                  <a:cubicBezTo>
                    <a:pt x="2539" y="2793"/>
                    <a:pt x="2560" y="2751"/>
                    <a:pt x="2539" y="2709"/>
                  </a:cubicBezTo>
                  <a:cubicBezTo>
                    <a:pt x="2475" y="2497"/>
                    <a:pt x="2518" y="2244"/>
                    <a:pt x="2644" y="2053"/>
                  </a:cubicBezTo>
                  <a:cubicBezTo>
                    <a:pt x="2792" y="1863"/>
                    <a:pt x="3089" y="1778"/>
                    <a:pt x="3533" y="1778"/>
                  </a:cubicBezTo>
                  <a:cubicBezTo>
                    <a:pt x="3596" y="1778"/>
                    <a:pt x="3660" y="1715"/>
                    <a:pt x="3681" y="1630"/>
                  </a:cubicBezTo>
                  <a:cubicBezTo>
                    <a:pt x="3681" y="1546"/>
                    <a:pt x="3617" y="1482"/>
                    <a:pt x="3533" y="1482"/>
                  </a:cubicBezTo>
                  <a:cubicBezTo>
                    <a:pt x="3004" y="1482"/>
                    <a:pt x="2623" y="1609"/>
                    <a:pt x="2412" y="1884"/>
                  </a:cubicBezTo>
                  <a:cubicBezTo>
                    <a:pt x="2264" y="2096"/>
                    <a:pt x="2200" y="2370"/>
                    <a:pt x="2243" y="2624"/>
                  </a:cubicBezTo>
                  <a:cubicBezTo>
                    <a:pt x="1672" y="2709"/>
                    <a:pt x="1354" y="2878"/>
                    <a:pt x="1249" y="3195"/>
                  </a:cubicBezTo>
                  <a:cubicBezTo>
                    <a:pt x="1164" y="3513"/>
                    <a:pt x="1375" y="3851"/>
                    <a:pt x="1587" y="4105"/>
                  </a:cubicBezTo>
                  <a:cubicBezTo>
                    <a:pt x="1381" y="4081"/>
                    <a:pt x="1148" y="4060"/>
                    <a:pt x="928" y="4060"/>
                  </a:cubicBezTo>
                  <a:cubicBezTo>
                    <a:pt x="562" y="4060"/>
                    <a:pt x="233" y="4118"/>
                    <a:pt x="128" y="4316"/>
                  </a:cubicBezTo>
                  <a:cubicBezTo>
                    <a:pt x="1" y="4591"/>
                    <a:pt x="318" y="4887"/>
                    <a:pt x="424" y="4993"/>
                  </a:cubicBezTo>
                  <a:cubicBezTo>
                    <a:pt x="1249" y="5797"/>
                    <a:pt x="2433" y="6558"/>
                    <a:pt x="3956" y="6558"/>
                  </a:cubicBezTo>
                  <a:cubicBezTo>
                    <a:pt x="4717" y="6558"/>
                    <a:pt x="5457" y="6389"/>
                    <a:pt x="6134" y="6072"/>
                  </a:cubicBezTo>
                  <a:cubicBezTo>
                    <a:pt x="6874" y="5776"/>
                    <a:pt x="7424" y="5162"/>
                    <a:pt x="7636" y="4401"/>
                  </a:cubicBezTo>
                  <a:cubicBezTo>
                    <a:pt x="8101" y="2519"/>
                    <a:pt x="6388" y="150"/>
                    <a:pt x="6303" y="65"/>
                  </a:cubicBezTo>
                  <a:cubicBezTo>
                    <a:pt x="6276" y="24"/>
                    <a:pt x="6231" y="1"/>
                    <a:pt x="6185" y="1"/>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2" name="Google Shape;2731;p60">
              <a:extLst>
                <a:ext uri="{FF2B5EF4-FFF2-40B4-BE49-F238E27FC236}">
                  <a16:creationId xmlns:a16="http://schemas.microsoft.com/office/drawing/2014/main" id="{AE5BA7A5-F132-4774-B2BA-F81471C5D059}"/>
                </a:ext>
              </a:extLst>
            </p:cNvPr>
            <p:cNvSpPr/>
            <p:nvPr/>
          </p:nvSpPr>
          <p:spPr>
            <a:xfrm>
              <a:off x="727717" y="4845073"/>
              <a:ext cx="156182" cy="145231"/>
            </a:xfrm>
            <a:custGeom>
              <a:avLst/>
              <a:gdLst/>
              <a:ahLst/>
              <a:cxnLst/>
              <a:rect l="l" t="t" r="r" b="b"/>
              <a:pathLst>
                <a:path w="3152" h="2931" extrusionOk="0">
                  <a:moveTo>
                    <a:pt x="2299" y="0"/>
                  </a:moveTo>
                  <a:cubicBezTo>
                    <a:pt x="1864" y="0"/>
                    <a:pt x="1297" y="308"/>
                    <a:pt x="846" y="818"/>
                  </a:cubicBezTo>
                  <a:cubicBezTo>
                    <a:pt x="191" y="1537"/>
                    <a:pt x="0" y="2404"/>
                    <a:pt x="402" y="2764"/>
                  </a:cubicBezTo>
                  <a:cubicBezTo>
                    <a:pt x="522" y="2877"/>
                    <a:pt x="683" y="2930"/>
                    <a:pt x="867" y="2930"/>
                  </a:cubicBezTo>
                  <a:cubicBezTo>
                    <a:pt x="1300" y="2930"/>
                    <a:pt x="1860" y="2634"/>
                    <a:pt x="2306" y="2129"/>
                  </a:cubicBezTo>
                  <a:cubicBezTo>
                    <a:pt x="2961" y="1410"/>
                    <a:pt x="3152" y="522"/>
                    <a:pt x="2750" y="162"/>
                  </a:cubicBezTo>
                  <a:cubicBezTo>
                    <a:pt x="2633" y="52"/>
                    <a:pt x="2477" y="0"/>
                    <a:pt x="2299" y="0"/>
                  </a:cubicBez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3" name="Google Shape;2732;p60">
              <a:extLst>
                <a:ext uri="{FF2B5EF4-FFF2-40B4-BE49-F238E27FC236}">
                  <a16:creationId xmlns:a16="http://schemas.microsoft.com/office/drawing/2014/main" id="{73B43B06-41AB-46E8-A5EE-92A493E93D4D}"/>
                </a:ext>
              </a:extLst>
            </p:cNvPr>
            <p:cNvSpPr/>
            <p:nvPr/>
          </p:nvSpPr>
          <p:spPr>
            <a:xfrm>
              <a:off x="671132" y="4283043"/>
              <a:ext cx="139434" cy="139434"/>
            </a:xfrm>
            <a:custGeom>
              <a:avLst/>
              <a:gdLst/>
              <a:ahLst/>
              <a:cxnLst/>
              <a:rect l="l" t="t" r="r" b="b"/>
              <a:pathLst>
                <a:path w="2814" h="2814" extrusionOk="0">
                  <a:moveTo>
                    <a:pt x="1417" y="0"/>
                  </a:moveTo>
                  <a:cubicBezTo>
                    <a:pt x="635" y="0"/>
                    <a:pt x="0" y="635"/>
                    <a:pt x="0" y="1417"/>
                  </a:cubicBezTo>
                  <a:cubicBezTo>
                    <a:pt x="0" y="2179"/>
                    <a:pt x="635" y="2813"/>
                    <a:pt x="1417" y="2813"/>
                  </a:cubicBezTo>
                  <a:cubicBezTo>
                    <a:pt x="2179" y="2813"/>
                    <a:pt x="2813" y="2179"/>
                    <a:pt x="2813" y="1417"/>
                  </a:cubicBezTo>
                  <a:cubicBezTo>
                    <a:pt x="2813" y="635"/>
                    <a:pt x="2179" y="0"/>
                    <a:pt x="1417" y="0"/>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4" name="Google Shape;2733;p60">
              <a:extLst>
                <a:ext uri="{FF2B5EF4-FFF2-40B4-BE49-F238E27FC236}">
                  <a16:creationId xmlns:a16="http://schemas.microsoft.com/office/drawing/2014/main" id="{5D0C2288-0442-432F-B357-A05187072E93}"/>
                </a:ext>
              </a:extLst>
            </p:cNvPr>
            <p:cNvSpPr/>
            <p:nvPr/>
          </p:nvSpPr>
          <p:spPr>
            <a:xfrm>
              <a:off x="989685" y="4167743"/>
              <a:ext cx="140474" cy="140474"/>
            </a:xfrm>
            <a:custGeom>
              <a:avLst/>
              <a:gdLst/>
              <a:ahLst/>
              <a:cxnLst/>
              <a:rect l="l" t="t" r="r" b="b"/>
              <a:pathLst>
                <a:path w="2835" h="2835" extrusionOk="0">
                  <a:moveTo>
                    <a:pt x="1418" y="1"/>
                  </a:moveTo>
                  <a:cubicBezTo>
                    <a:pt x="635" y="1"/>
                    <a:pt x="1" y="635"/>
                    <a:pt x="1" y="1418"/>
                  </a:cubicBezTo>
                  <a:cubicBezTo>
                    <a:pt x="1" y="2200"/>
                    <a:pt x="635" y="2835"/>
                    <a:pt x="1418" y="2835"/>
                  </a:cubicBezTo>
                  <a:cubicBezTo>
                    <a:pt x="2200" y="2835"/>
                    <a:pt x="2835" y="2200"/>
                    <a:pt x="2835" y="1418"/>
                  </a:cubicBezTo>
                  <a:cubicBezTo>
                    <a:pt x="2835" y="635"/>
                    <a:pt x="2200" y="1"/>
                    <a:pt x="1418" y="1"/>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5" name="Google Shape;2734;p60">
              <a:extLst>
                <a:ext uri="{FF2B5EF4-FFF2-40B4-BE49-F238E27FC236}">
                  <a16:creationId xmlns:a16="http://schemas.microsoft.com/office/drawing/2014/main" id="{0D8B5CC6-CE41-4C71-A7E9-3574878F3C86}"/>
                </a:ext>
              </a:extLst>
            </p:cNvPr>
            <p:cNvSpPr/>
            <p:nvPr/>
          </p:nvSpPr>
          <p:spPr>
            <a:xfrm>
              <a:off x="731929" y="4305042"/>
              <a:ext cx="43009" cy="41969"/>
            </a:xfrm>
            <a:custGeom>
              <a:avLst/>
              <a:gdLst/>
              <a:ahLst/>
              <a:cxnLst/>
              <a:rect l="l" t="t" r="r" b="b"/>
              <a:pathLst>
                <a:path w="868" h="847" extrusionOk="0">
                  <a:moveTo>
                    <a:pt x="444" y="0"/>
                  </a:moveTo>
                  <a:cubicBezTo>
                    <a:pt x="212" y="0"/>
                    <a:pt x="0" y="191"/>
                    <a:pt x="0" y="423"/>
                  </a:cubicBezTo>
                  <a:cubicBezTo>
                    <a:pt x="0" y="656"/>
                    <a:pt x="212" y="846"/>
                    <a:pt x="444" y="846"/>
                  </a:cubicBezTo>
                  <a:cubicBezTo>
                    <a:pt x="677" y="846"/>
                    <a:pt x="867" y="656"/>
                    <a:pt x="867" y="423"/>
                  </a:cubicBezTo>
                  <a:cubicBezTo>
                    <a:pt x="867" y="191"/>
                    <a:pt x="677" y="0"/>
                    <a:pt x="444"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6" name="Google Shape;2735;p60">
              <a:extLst>
                <a:ext uri="{FF2B5EF4-FFF2-40B4-BE49-F238E27FC236}">
                  <a16:creationId xmlns:a16="http://schemas.microsoft.com/office/drawing/2014/main" id="{290329D2-FB84-43B2-83B0-10354C27C1DB}"/>
                </a:ext>
              </a:extLst>
            </p:cNvPr>
            <p:cNvSpPr/>
            <p:nvPr/>
          </p:nvSpPr>
          <p:spPr>
            <a:xfrm>
              <a:off x="1060938" y="4186621"/>
              <a:ext cx="41969" cy="41969"/>
            </a:xfrm>
            <a:custGeom>
              <a:avLst/>
              <a:gdLst/>
              <a:ahLst/>
              <a:cxnLst/>
              <a:rect l="l" t="t" r="r" b="b"/>
              <a:pathLst>
                <a:path w="847" h="847" extrusionOk="0">
                  <a:moveTo>
                    <a:pt x="424" y="0"/>
                  </a:moveTo>
                  <a:cubicBezTo>
                    <a:pt x="191" y="0"/>
                    <a:pt x="1" y="191"/>
                    <a:pt x="1" y="423"/>
                  </a:cubicBezTo>
                  <a:cubicBezTo>
                    <a:pt x="1" y="656"/>
                    <a:pt x="191" y="846"/>
                    <a:pt x="424" y="846"/>
                  </a:cubicBezTo>
                  <a:cubicBezTo>
                    <a:pt x="657" y="846"/>
                    <a:pt x="847" y="656"/>
                    <a:pt x="847" y="423"/>
                  </a:cubicBezTo>
                  <a:cubicBezTo>
                    <a:pt x="847" y="191"/>
                    <a:pt x="657" y="0"/>
                    <a:pt x="424"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7" name="Google Shape;2736;p60">
              <a:extLst>
                <a:ext uri="{FF2B5EF4-FFF2-40B4-BE49-F238E27FC236}">
                  <a16:creationId xmlns:a16="http://schemas.microsoft.com/office/drawing/2014/main" id="{A2E06B49-9DBE-45F6-8E47-F3F1B34D3928}"/>
                </a:ext>
              </a:extLst>
            </p:cNvPr>
            <p:cNvSpPr/>
            <p:nvPr/>
          </p:nvSpPr>
          <p:spPr>
            <a:xfrm>
              <a:off x="1076694" y="3923567"/>
              <a:ext cx="541829" cy="527212"/>
            </a:xfrm>
            <a:custGeom>
              <a:avLst/>
              <a:gdLst/>
              <a:ahLst/>
              <a:cxnLst/>
              <a:rect l="l" t="t" r="r" b="b"/>
              <a:pathLst>
                <a:path w="10935" h="10640" extrusionOk="0">
                  <a:moveTo>
                    <a:pt x="6831" y="1"/>
                  </a:moveTo>
                  <a:cubicBezTo>
                    <a:pt x="6831" y="1"/>
                    <a:pt x="5266" y="868"/>
                    <a:pt x="635" y="8059"/>
                  </a:cubicBezTo>
                  <a:cubicBezTo>
                    <a:pt x="0" y="9074"/>
                    <a:pt x="571" y="10406"/>
                    <a:pt x="1756" y="10639"/>
                  </a:cubicBezTo>
                  <a:lnTo>
                    <a:pt x="10934" y="10110"/>
                  </a:lnTo>
                  <a:cubicBezTo>
                    <a:pt x="10934" y="10110"/>
                    <a:pt x="9877" y="1862"/>
                    <a:pt x="6831" y="1"/>
                  </a:cubicBezTo>
                  <a:close/>
                </a:path>
              </a:pathLst>
            </a:custGeom>
            <a:solidFill>
              <a:srgbClr val="CA1E49"/>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8" name="Google Shape;2737;p60">
              <a:extLst>
                <a:ext uri="{FF2B5EF4-FFF2-40B4-BE49-F238E27FC236}">
                  <a16:creationId xmlns:a16="http://schemas.microsoft.com/office/drawing/2014/main" id="{392A1BD2-F707-4410-BFC2-E239E1ECDD8C}"/>
                </a:ext>
              </a:extLst>
            </p:cNvPr>
            <p:cNvSpPr/>
            <p:nvPr/>
          </p:nvSpPr>
          <p:spPr>
            <a:xfrm>
              <a:off x="1285199" y="3902410"/>
              <a:ext cx="494707" cy="531721"/>
            </a:xfrm>
            <a:custGeom>
              <a:avLst/>
              <a:gdLst/>
              <a:ahLst/>
              <a:cxnLst/>
              <a:rect l="l" t="t" r="r" b="b"/>
              <a:pathLst>
                <a:path w="9984" h="10731" extrusionOk="0">
                  <a:moveTo>
                    <a:pt x="4320" y="1"/>
                  </a:moveTo>
                  <a:cubicBezTo>
                    <a:pt x="3956" y="1"/>
                    <a:pt x="3592" y="57"/>
                    <a:pt x="3237" y="174"/>
                  </a:cubicBezTo>
                  <a:cubicBezTo>
                    <a:pt x="1016" y="914"/>
                    <a:pt x="1" y="3854"/>
                    <a:pt x="953" y="6730"/>
                  </a:cubicBezTo>
                  <a:cubicBezTo>
                    <a:pt x="1755" y="9136"/>
                    <a:pt x="3712" y="10731"/>
                    <a:pt x="5650" y="10731"/>
                  </a:cubicBezTo>
                  <a:cubicBezTo>
                    <a:pt x="6012" y="10731"/>
                    <a:pt x="6373" y="10675"/>
                    <a:pt x="6726" y="10558"/>
                  </a:cubicBezTo>
                  <a:cubicBezTo>
                    <a:pt x="8947" y="9818"/>
                    <a:pt x="9983" y="6878"/>
                    <a:pt x="9011" y="4002"/>
                  </a:cubicBezTo>
                  <a:cubicBezTo>
                    <a:pt x="8192" y="1582"/>
                    <a:pt x="6251" y="1"/>
                    <a:pt x="4320" y="1"/>
                  </a:cubicBezTo>
                  <a:close/>
                </a:path>
              </a:pathLst>
            </a:custGeom>
            <a:solidFill>
              <a:srgbClr val="B21943"/>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9" name="Google Shape;2738;p60">
              <a:extLst>
                <a:ext uri="{FF2B5EF4-FFF2-40B4-BE49-F238E27FC236}">
                  <a16:creationId xmlns:a16="http://schemas.microsoft.com/office/drawing/2014/main" id="{E5D0A736-EFF0-46DF-88EB-6CBFD7F82D81}"/>
                </a:ext>
              </a:extLst>
            </p:cNvPr>
            <p:cNvSpPr/>
            <p:nvPr/>
          </p:nvSpPr>
          <p:spPr>
            <a:xfrm>
              <a:off x="1340744" y="3963057"/>
              <a:ext cx="381535" cy="410423"/>
            </a:xfrm>
            <a:custGeom>
              <a:avLst/>
              <a:gdLst/>
              <a:ahLst/>
              <a:cxnLst/>
              <a:rect l="l" t="t" r="r" b="b"/>
              <a:pathLst>
                <a:path w="7700" h="8283" extrusionOk="0">
                  <a:moveTo>
                    <a:pt x="3332" y="1"/>
                  </a:moveTo>
                  <a:cubicBezTo>
                    <a:pt x="3051" y="1"/>
                    <a:pt x="2771" y="44"/>
                    <a:pt x="2497" y="135"/>
                  </a:cubicBezTo>
                  <a:cubicBezTo>
                    <a:pt x="783" y="706"/>
                    <a:pt x="1" y="2969"/>
                    <a:pt x="741" y="5189"/>
                  </a:cubicBezTo>
                  <a:cubicBezTo>
                    <a:pt x="1365" y="7044"/>
                    <a:pt x="2877" y="8282"/>
                    <a:pt x="4363" y="8282"/>
                  </a:cubicBezTo>
                  <a:cubicBezTo>
                    <a:pt x="4639" y="8282"/>
                    <a:pt x="4914" y="8240"/>
                    <a:pt x="5182" y="8150"/>
                  </a:cubicBezTo>
                  <a:cubicBezTo>
                    <a:pt x="6917" y="7558"/>
                    <a:pt x="7699" y="5295"/>
                    <a:pt x="6959" y="3095"/>
                  </a:cubicBezTo>
                  <a:cubicBezTo>
                    <a:pt x="6336" y="1226"/>
                    <a:pt x="4828" y="1"/>
                    <a:pt x="3332" y="1"/>
                  </a:cubicBezTo>
                  <a:close/>
                </a:path>
              </a:pathLst>
            </a:custGeom>
            <a:solidFill>
              <a:srgbClr val="6F002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0" name="Google Shape;2739;p60">
              <a:extLst>
                <a:ext uri="{FF2B5EF4-FFF2-40B4-BE49-F238E27FC236}">
                  <a16:creationId xmlns:a16="http://schemas.microsoft.com/office/drawing/2014/main" id="{97C30872-BEF4-41F7-A384-782F73AF1C76}"/>
                </a:ext>
              </a:extLst>
            </p:cNvPr>
            <p:cNvSpPr/>
            <p:nvPr/>
          </p:nvSpPr>
          <p:spPr>
            <a:xfrm>
              <a:off x="1367996" y="4427626"/>
              <a:ext cx="118474" cy="122488"/>
            </a:xfrm>
            <a:custGeom>
              <a:avLst/>
              <a:gdLst/>
              <a:ahLst/>
              <a:cxnLst/>
              <a:rect l="l" t="t" r="r" b="b"/>
              <a:pathLst>
                <a:path w="2391" h="2472" extrusionOk="0">
                  <a:moveTo>
                    <a:pt x="1820" y="1"/>
                  </a:moveTo>
                  <a:lnTo>
                    <a:pt x="1" y="107"/>
                  </a:lnTo>
                  <a:lnTo>
                    <a:pt x="868" y="2243"/>
                  </a:lnTo>
                  <a:cubicBezTo>
                    <a:pt x="868" y="2243"/>
                    <a:pt x="1111" y="2472"/>
                    <a:pt x="1473" y="2472"/>
                  </a:cubicBezTo>
                  <a:cubicBezTo>
                    <a:pt x="1733" y="2472"/>
                    <a:pt x="2055" y="2353"/>
                    <a:pt x="2391" y="1946"/>
                  </a:cubicBezTo>
                  <a:lnTo>
                    <a:pt x="1820" y="1"/>
                  </a:lnTo>
                  <a:close/>
                </a:path>
              </a:pathLst>
            </a:custGeom>
            <a:solidFill>
              <a:srgbClr val="910E3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1" name="Google Shape;2740;p60">
              <a:extLst>
                <a:ext uri="{FF2B5EF4-FFF2-40B4-BE49-F238E27FC236}">
                  <a16:creationId xmlns:a16="http://schemas.microsoft.com/office/drawing/2014/main" id="{14F47F4C-C502-4C9B-B774-7C05AB9940BE}"/>
                </a:ext>
              </a:extLst>
            </p:cNvPr>
            <p:cNvSpPr/>
            <p:nvPr/>
          </p:nvSpPr>
          <p:spPr>
            <a:xfrm>
              <a:off x="377699" y="3846965"/>
              <a:ext cx="1402215" cy="1146042"/>
            </a:xfrm>
            <a:custGeom>
              <a:avLst/>
              <a:gdLst/>
              <a:ahLst/>
              <a:cxnLst/>
              <a:rect l="l" t="t" r="r" b="b"/>
              <a:pathLst>
                <a:path w="28299" h="23129" extrusionOk="0">
                  <a:moveTo>
                    <a:pt x="20050" y="12058"/>
                  </a:moveTo>
                  <a:lnTo>
                    <a:pt x="20093" y="12143"/>
                  </a:lnTo>
                  <a:lnTo>
                    <a:pt x="19923" y="12206"/>
                  </a:lnTo>
                  <a:cubicBezTo>
                    <a:pt x="19923" y="12164"/>
                    <a:pt x="19902" y="12100"/>
                    <a:pt x="19902" y="12058"/>
                  </a:cubicBezTo>
                  <a:close/>
                  <a:moveTo>
                    <a:pt x="8443" y="0"/>
                  </a:moveTo>
                  <a:cubicBezTo>
                    <a:pt x="8408" y="0"/>
                    <a:pt x="8371" y="1"/>
                    <a:pt x="8333" y="3"/>
                  </a:cubicBezTo>
                  <a:cubicBezTo>
                    <a:pt x="7128" y="88"/>
                    <a:pt x="7149" y="1928"/>
                    <a:pt x="7149" y="1928"/>
                  </a:cubicBezTo>
                  <a:cubicBezTo>
                    <a:pt x="7149" y="1928"/>
                    <a:pt x="6661" y="1206"/>
                    <a:pt x="6053" y="1206"/>
                  </a:cubicBezTo>
                  <a:cubicBezTo>
                    <a:pt x="5803" y="1206"/>
                    <a:pt x="5532" y="1328"/>
                    <a:pt x="5267" y="1674"/>
                  </a:cubicBezTo>
                  <a:cubicBezTo>
                    <a:pt x="4548" y="2583"/>
                    <a:pt x="5584" y="3429"/>
                    <a:pt x="6197" y="3810"/>
                  </a:cubicBezTo>
                  <a:cubicBezTo>
                    <a:pt x="3025" y="5798"/>
                    <a:pt x="1" y="10789"/>
                    <a:pt x="1143" y="15611"/>
                  </a:cubicBezTo>
                  <a:cubicBezTo>
                    <a:pt x="1270" y="16182"/>
                    <a:pt x="1439" y="16753"/>
                    <a:pt x="1671" y="17282"/>
                  </a:cubicBezTo>
                  <a:cubicBezTo>
                    <a:pt x="1621" y="17280"/>
                    <a:pt x="1571" y="17278"/>
                    <a:pt x="1522" y="17278"/>
                  </a:cubicBezTo>
                  <a:cubicBezTo>
                    <a:pt x="1153" y="17278"/>
                    <a:pt x="813" y="17352"/>
                    <a:pt x="720" y="17557"/>
                  </a:cubicBezTo>
                  <a:cubicBezTo>
                    <a:pt x="572" y="17811"/>
                    <a:pt x="889" y="18128"/>
                    <a:pt x="995" y="18234"/>
                  </a:cubicBezTo>
                  <a:cubicBezTo>
                    <a:pt x="1587" y="18784"/>
                    <a:pt x="2264" y="19228"/>
                    <a:pt x="3025" y="19524"/>
                  </a:cubicBezTo>
                  <a:cubicBezTo>
                    <a:pt x="3681" y="20285"/>
                    <a:pt x="4484" y="20920"/>
                    <a:pt x="5415" y="21364"/>
                  </a:cubicBezTo>
                  <a:cubicBezTo>
                    <a:pt x="6007" y="21660"/>
                    <a:pt x="6663" y="21893"/>
                    <a:pt x="7318" y="22019"/>
                  </a:cubicBezTo>
                  <a:cubicBezTo>
                    <a:pt x="7213" y="22421"/>
                    <a:pt x="7234" y="22781"/>
                    <a:pt x="7466" y="22971"/>
                  </a:cubicBezTo>
                  <a:cubicBezTo>
                    <a:pt x="7585" y="23078"/>
                    <a:pt x="7744" y="23129"/>
                    <a:pt x="7924" y="23129"/>
                  </a:cubicBezTo>
                  <a:cubicBezTo>
                    <a:pt x="8353" y="23129"/>
                    <a:pt x="8909" y="22843"/>
                    <a:pt x="9370" y="22337"/>
                  </a:cubicBezTo>
                  <a:cubicBezTo>
                    <a:pt x="9391" y="22316"/>
                    <a:pt x="9412" y="22273"/>
                    <a:pt x="9433" y="22252"/>
                  </a:cubicBezTo>
                  <a:lnTo>
                    <a:pt x="9497" y="22252"/>
                  </a:lnTo>
                  <a:cubicBezTo>
                    <a:pt x="10512" y="22252"/>
                    <a:pt x="11506" y="22125"/>
                    <a:pt x="12479" y="21893"/>
                  </a:cubicBezTo>
                  <a:cubicBezTo>
                    <a:pt x="13748" y="21618"/>
                    <a:pt x="14932" y="21131"/>
                    <a:pt x="16053" y="20476"/>
                  </a:cubicBezTo>
                  <a:cubicBezTo>
                    <a:pt x="16465" y="20616"/>
                    <a:pt x="16861" y="20685"/>
                    <a:pt x="17206" y="20685"/>
                  </a:cubicBezTo>
                  <a:cubicBezTo>
                    <a:pt x="17746" y="20685"/>
                    <a:pt x="18161" y="20515"/>
                    <a:pt x="18316" y="20179"/>
                  </a:cubicBezTo>
                  <a:cubicBezTo>
                    <a:pt x="18485" y="19820"/>
                    <a:pt x="18316" y="19376"/>
                    <a:pt x="17956" y="18953"/>
                  </a:cubicBezTo>
                  <a:cubicBezTo>
                    <a:pt x="18675" y="18191"/>
                    <a:pt x="19225" y="17282"/>
                    <a:pt x="19564" y="16309"/>
                  </a:cubicBezTo>
                  <a:cubicBezTo>
                    <a:pt x="19775" y="16351"/>
                    <a:pt x="20008" y="16394"/>
                    <a:pt x="20241" y="16394"/>
                  </a:cubicBezTo>
                  <a:lnTo>
                    <a:pt x="20346" y="16394"/>
                  </a:lnTo>
                  <a:cubicBezTo>
                    <a:pt x="22863" y="16309"/>
                    <a:pt x="23963" y="14638"/>
                    <a:pt x="24428" y="13264"/>
                  </a:cubicBezTo>
                  <a:cubicBezTo>
                    <a:pt x="24470" y="13137"/>
                    <a:pt x="24597" y="12777"/>
                    <a:pt x="24386" y="12629"/>
                  </a:cubicBezTo>
                  <a:cubicBezTo>
                    <a:pt x="24343" y="12595"/>
                    <a:pt x="24283" y="12580"/>
                    <a:pt x="24212" y="12580"/>
                  </a:cubicBezTo>
                  <a:cubicBezTo>
                    <a:pt x="23934" y="12580"/>
                    <a:pt x="23479" y="12812"/>
                    <a:pt x="23159" y="13031"/>
                  </a:cubicBezTo>
                  <a:cubicBezTo>
                    <a:pt x="23223" y="12756"/>
                    <a:pt x="23265" y="12397"/>
                    <a:pt x="23053" y="12164"/>
                  </a:cubicBezTo>
                  <a:cubicBezTo>
                    <a:pt x="22942" y="12052"/>
                    <a:pt x="22801" y="12000"/>
                    <a:pt x="22624" y="12000"/>
                  </a:cubicBezTo>
                  <a:cubicBezTo>
                    <a:pt x="22466" y="12000"/>
                    <a:pt x="22279" y="12042"/>
                    <a:pt x="22059" y="12122"/>
                  </a:cubicBezTo>
                  <a:cubicBezTo>
                    <a:pt x="22038" y="12058"/>
                    <a:pt x="21996" y="11995"/>
                    <a:pt x="21954" y="11931"/>
                  </a:cubicBezTo>
                  <a:lnTo>
                    <a:pt x="23223" y="11847"/>
                  </a:lnTo>
                  <a:cubicBezTo>
                    <a:pt x="23478" y="11899"/>
                    <a:pt x="23733" y="11927"/>
                    <a:pt x="23985" y="11927"/>
                  </a:cubicBezTo>
                  <a:cubicBezTo>
                    <a:pt x="24339" y="11927"/>
                    <a:pt x="24687" y="11873"/>
                    <a:pt x="25020" y="11762"/>
                  </a:cubicBezTo>
                  <a:cubicBezTo>
                    <a:pt x="27262" y="11022"/>
                    <a:pt x="28298" y="8082"/>
                    <a:pt x="27326" y="5206"/>
                  </a:cubicBezTo>
                  <a:cubicBezTo>
                    <a:pt x="26527" y="2792"/>
                    <a:pt x="24566" y="1197"/>
                    <a:pt x="22643" y="1197"/>
                  </a:cubicBezTo>
                  <a:cubicBezTo>
                    <a:pt x="22275" y="1197"/>
                    <a:pt x="21909" y="1255"/>
                    <a:pt x="21552" y="1378"/>
                  </a:cubicBezTo>
                  <a:cubicBezTo>
                    <a:pt x="21340" y="1441"/>
                    <a:pt x="21150" y="1526"/>
                    <a:pt x="20960" y="1632"/>
                  </a:cubicBezTo>
                  <a:cubicBezTo>
                    <a:pt x="20917" y="1653"/>
                    <a:pt x="20896" y="1674"/>
                    <a:pt x="20875" y="1695"/>
                  </a:cubicBezTo>
                  <a:cubicBezTo>
                    <a:pt x="20410" y="1970"/>
                    <a:pt x="20008" y="2372"/>
                    <a:pt x="19712" y="2816"/>
                  </a:cubicBezTo>
                  <a:cubicBezTo>
                    <a:pt x="18697" y="4021"/>
                    <a:pt x="17724" y="5269"/>
                    <a:pt x="16835" y="6559"/>
                  </a:cubicBezTo>
                  <a:cubicBezTo>
                    <a:pt x="14615" y="4508"/>
                    <a:pt x="11654" y="3281"/>
                    <a:pt x="9581" y="3006"/>
                  </a:cubicBezTo>
                  <a:cubicBezTo>
                    <a:pt x="9871" y="1725"/>
                    <a:pt x="9958" y="0"/>
                    <a:pt x="84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2" name="Google Shape;2741;p60">
              <a:extLst>
                <a:ext uri="{FF2B5EF4-FFF2-40B4-BE49-F238E27FC236}">
                  <a16:creationId xmlns:a16="http://schemas.microsoft.com/office/drawing/2014/main" id="{C71889CB-FBA9-4106-B1DB-59D213736CB0}"/>
                </a:ext>
              </a:extLst>
            </p:cNvPr>
            <p:cNvSpPr/>
            <p:nvPr/>
          </p:nvSpPr>
          <p:spPr>
            <a:xfrm>
              <a:off x="341033" y="3807524"/>
              <a:ext cx="1481842" cy="1225917"/>
            </a:xfrm>
            <a:custGeom>
              <a:avLst/>
              <a:gdLst/>
              <a:ahLst/>
              <a:cxnLst/>
              <a:rect l="l" t="t" r="r" b="b"/>
              <a:pathLst>
                <a:path w="29906" h="24741" extrusionOk="0">
                  <a:moveTo>
                    <a:pt x="6810" y="2787"/>
                  </a:moveTo>
                  <a:cubicBezTo>
                    <a:pt x="6980" y="2872"/>
                    <a:pt x="7128" y="2999"/>
                    <a:pt x="7233" y="3147"/>
                  </a:cubicBezTo>
                  <a:lnTo>
                    <a:pt x="8079" y="4394"/>
                  </a:lnTo>
                  <a:lnTo>
                    <a:pt x="7360" y="3929"/>
                  </a:lnTo>
                  <a:cubicBezTo>
                    <a:pt x="6853" y="3612"/>
                    <a:pt x="6599" y="3295"/>
                    <a:pt x="6557" y="3125"/>
                  </a:cubicBezTo>
                  <a:cubicBezTo>
                    <a:pt x="6557" y="3104"/>
                    <a:pt x="6557" y="3062"/>
                    <a:pt x="6641" y="2956"/>
                  </a:cubicBezTo>
                  <a:cubicBezTo>
                    <a:pt x="6684" y="2893"/>
                    <a:pt x="6747" y="2829"/>
                    <a:pt x="6810" y="2787"/>
                  </a:cubicBezTo>
                  <a:close/>
                  <a:moveTo>
                    <a:pt x="21319" y="12029"/>
                  </a:moveTo>
                  <a:lnTo>
                    <a:pt x="19712" y="12114"/>
                  </a:lnTo>
                  <a:lnTo>
                    <a:pt x="19860" y="12981"/>
                  </a:lnTo>
                  <a:lnTo>
                    <a:pt x="20029" y="14123"/>
                  </a:lnTo>
                  <a:lnTo>
                    <a:pt x="20959" y="13742"/>
                  </a:lnTo>
                  <a:lnTo>
                    <a:pt x="21150" y="13658"/>
                  </a:lnTo>
                  <a:lnTo>
                    <a:pt x="21848" y="13341"/>
                  </a:lnTo>
                  <a:lnTo>
                    <a:pt x="21319" y="12029"/>
                  </a:lnTo>
                  <a:close/>
                  <a:moveTo>
                    <a:pt x="9211" y="1620"/>
                  </a:moveTo>
                  <a:cubicBezTo>
                    <a:pt x="9446" y="1620"/>
                    <a:pt x="9499" y="1690"/>
                    <a:pt x="9518" y="1708"/>
                  </a:cubicBezTo>
                  <a:cubicBezTo>
                    <a:pt x="9687" y="1899"/>
                    <a:pt x="9793" y="2533"/>
                    <a:pt x="9560" y="3654"/>
                  </a:cubicBezTo>
                  <a:lnTo>
                    <a:pt x="9370" y="4479"/>
                  </a:lnTo>
                  <a:lnTo>
                    <a:pt x="10215" y="4585"/>
                  </a:lnTo>
                  <a:cubicBezTo>
                    <a:pt x="12077" y="4839"/>
                    <a:pt x="14890" y="5981"/>
                    <a:pt x="17026" y="7948"/>
                  </a:cubicBezTo>
                  <a:lnTo>
                    <a:pt x="17702" y="8561"/>
                  </a:lnTo>
                  <a:lnTo>
                    <a:pt x="18231" y="7821"/>
                  </a:lnTo>
                  <a:cubicBezTo>
                    <a:pt x="19098" y="6531"/>
                    <a:pt x="20029" y="5325"/>
                    <a:pt x="21023" y="4141"/>
                  </a:cubicBezTo>
                  <a:lnTo>
                    <a:pt x="21086" y="4056"/>
                  </a:lnTo>
                  <a:cubicBezTo>
                    <a:pt x="21319" y="3696"/>
                    <a:pt x="21636" y="3400"/>
                    <a:pt x="21996" y="3168"/>
                  </a:cubicBezTo>
                  <a:lnTo>
                    <a:pt x="22059" y="3125"/>
                  </a:lnTo>
                  <a:cubicBezTo>
                    <a:pt x="22207" y="3041"/>
                    <a:pt x="22355" y="2977"/>
                    <a:pt x="22524" y="2914"/>
                  </a:cubicBezTo>
                  <a:cubicBezTo>
                    <a:pt x="22784" y="2828"/>
                    <a:pt x="23055" y="2785"/>
                    <a:pt x="23334" y="2785"/>
                  </a:cubicBezTo>
                  <a:cubicBezTo>
                    <a:pt x="23941" y="2785"/>
                    <a:pt x="24580" y="2988"/>
                    <a:pt x="25189" y="3379"/>
                  </a:cubicBezTo>
                  <a:cubicBezTo>
                    <a:pt x="26204" y="4077"/>
                    <a:pt x="26945" y="5092"/>
                    <a:pt x="27304" y="6256"/>
                  </a:cubicBezTo>
                  <a:cubicBezTo>
                    <a:pt x="28129" y="8709"/>
                    <a:pt x="27325" y="11204"/>
                    <a:pt x="25507" y="11818"/>
                  </a:cubicBezTo>
                  <a:cubicBezTo>
                    <a:pt x="25247" y="11904"/>
                    <a:pt x="24981" y="11947"/>
                    <a:pt x="24712" y="11947"/>
                  </a:cubicBezTo>
                  <a:cubicBezTo>
                    <a:pt x="24520" y="11947"/>
                    <a:pt x="24326" y="11925"/>
                    <a:pt x="24132" y="11881"/>
                  </a:cubicBezTo>
                  <a:lnTo>
                    <a:pt x="24026" y="11860"/>
                  </a:lnTo>
                  <a:lnTo>
                    <a:pt x="21319" y="12029"/>
                  </a:lnTo>
                  <a:lnTo>
                    <a:pt x="22017" y="13150"/>
                  </a:lnTo>
                  <a:cubicBezTo>
                    <a:pt x="22038" y="13171"/>
                    <a:pt x="22038" y="13193"/>
                    <a:pt x="22059" y="13214"/>
                  </a:cubicBezTo>
                  <a:lnTo>
                    <a:pt x="22313" y="13933"/>
                  </a:lnTo>
                  <a:lnTo>
                    <a:pt x="23053" y="13679"/>
                  </a:lnTo>
                  <a:lnTo>
                    <a:pt x="23138" y="13658"/>
                  </a:lnTo>
                  <a:lnTo>
                    <a:pt x="22651" y="15667"/>
                  </a:lnTo>
                  <a:lnTo>
                    <a:pt x="22651" y="15667"/>
                  </a:lnTo>
                  <a:lnTo>
                    <a:pt x="24005" y="14694"/>
                  </a:lnTo>
                  <a:lnTo>
                    <a:pt x="24005" y="14694"/>
                  </a:lnTo>
                  <a:cubicBezTo>
                    <a:pt x="23422" y="15734"/>
                    <a:pt x="22307" y="16365"/>
                    <a:pt x="21124" y="16365"/>
                  </a:cubicBezTo>
                  <a:cubicBezTo>
                    <a:pt x="21104" y="16365"/>
                    <a:pt x="21085" y="16365"/>
                    <a:pt x="21065" y="16365"/>
                  </a:cubicBezTo>
                  <a:cubicBezTo>
                    <a:pt x="20875" y="16365"/>
                    <a:pt x="20684" y="16344"/>
                    <a:pt x="20515" y="16301"/>
                  </a:cubicBezTo>
                  <a:lnTo>
                    <a:pt x="19817" y="16132"/>
                  </a:lnTo>
                  <a:lnTo>
                    <a:pt x="19564" y="16809"/>
                  </a:lnTo>
                  <a:cubicBezTo>
                    <a:pt x="19267" y="17697"/>
                    <a:pt x="18760" y="18501"/>
                    <a:pt x="18125" y="19199"/>
                  </a:cubicBezTo>
                  <a:lnTo>
                    <a:pt x="17660" y="19728"/>
                  </a:lnTo>
                  <a:lnTo>
                    <a:pt x="18104" y="20256"/>
                  </a:lnTo>
                  <a:cubicBezTo>
                    <a:pt x="18210" y="20362"/>
                    <a:pt x="18295" y="20489"/>
                    <a:pt x="18337" y="20616"/>
                  </a:cubicBezTo>
                  <a:cubicBezTo>
                    <a:pt x="18266" y="20646"/>
                    <a:pt x="18126" y="20677"/>
                    <a:pt x="17923" y="20677"/>
                  </a:cubicBezTo>
                  <a:cubicBezTo>
                    <a:pt x="17704" y="20677"/>
                    <a:pt x="17409" y="20641"/>
                    <a:pt x="17047" y="20531"/>
                  </a:cubicBezTo>
                  <a:lnTo>
                    <a:pt x="16708" y="20404"/>
                  </a:lnTo>
                  <a:lnTo>
                    <a:pt x="16391" y="20595"/>
                  </a:lnTo>
                  <a:cubicBezTo>
                    <a:pt x="15355" y="21208"/>
                    <a:pt x="14234" y="21652"/>
                    <a:pt x="13050" y="21927"/>
                  </a:cubicBezTo>
                  <a:cubicBezTo>
                    <a:pt x="12140" y="22139"/>
                    <a:pt x="11188" y="22244"/>
                    <a:pt x="10237" y="22266"/>
                  </a:cubicBezTo>
                  <a:lnTo>
                    <a:pt x="9814" y="22266"/>
                  </a:lnTo>
                  <a:lnTo>
                    <a:pt x="9560" y="22541"/>
                  </a:lnTo>
                  <a:lnTo>
                    <a:pt x="9518" y="22604"/>
                  </a:lnTo>
                  <a:cubicBezTo>
                    <a:pt x="9327" y="22815"/>
                    <a:pt x="9095" y="23006"/>
                    <a:pt x="8820" y="23112"/>
                  </a:cubicBezTo>
                  <a:cubicBezTo>
                    <a:pt x="8820" y="23090"/>
                    <a:pt x="8820" y="23069"/>
                    <a:pt x="8820" y="23048"/>
                  </a:cubicBezTo>
                  <a:lnTo>
                    <a:pt x="9052" y="22244"/>
                  </a:lnTo>
                  <a:lnTo>
                    <a:pt x="8227" y="22075"/>
                  </a:lnTo>
                  <a:cubicBezTo>
                    <a:pt x="7635" y="21927"/>
                    <a:pt x="7064" y="21737"/>
                    <a:pt x="6514" y="21462"/>
                  </a:cubicBezTo>
                  <a:cubicBezTo>
                    <a:pt x="5690" y="21060"/>
                    <a:pt x="4949" y="20489"/>
                    <a:pt x="4378" y="19791"/>
                  </a:cubicBezTo>
                  <a:lnTo>
                    <a:pt x="4230" y="19643"/>
                  </a:lnTo>
                  <a:lnTo>
                    <a:pt x="4040" y="19558"/>
                  </a:lnTo>
                  <a:cubicBezTo>
                    <a:pt x="3596" y="19410"/>
                    <a:pt x="3194" y="19178"/>
                    <a:pt x="2834" y="18903"/>
                  </a:cubicBezTo>
                  <a:lnTo>
                    <a:pt x="2834" y="18903"/>
                  </a:lnTo>
                  <a:lnTo>
                    <a:pt x="3638" y="18924"/>
                  </a:lnTo>
                  <a:lnTo>
                    <a:pt x="3152" y="17782"/>
                  </a:lnTo>
                  <a:cubicBezTo>
                    <a:pt x="2940" y="17274"/>
                    <a:pt x="2771" y="16767"/>
                    <a:pt x="2644" y="16238"/>
                  </a:cubicBezTo>
                  <a:cubicBezTo>
                    <a:pt x="1629" y="11924"/>
                    <a:pt x="4294" y="7186"/>
                    <a:pt x="7339" y="5304"/>
                  </a:cubicBezTo>
                  <a:lnTo>
                    <a:pt x="8270" y="4712"/>
                  </a:lnTo>
                  <a:lnTo>
                    <a:pt x="8693" y="5325"/>
                  </a:lnTo>
                  <a:lnTo>
                    <a:pt x="8693" y="2724"/>
                  </a:lnTo>
                  <a:cubicBezTo>
                    <a:pt x="8693" y="2406"/>
                    <a:pt x="8798" y="1624"/>
                    <a:pt x="9116" y="1624"/>
                  </a:cubicBezTo>
                  <a:cubicBezTo>
                    <a:pt x="9150" y="1622"/>
                    <a:pt x="9182" y="1620"/>
                    <a:pt x="9211" y="1620"/>
                  </a:cubicBezTo>
                  <a:close/>
                  <a:moveTo>
                    <a:pt x="9260" y="0"/>
                  </a:moveTo>
                  <a:cubicBezTo>
                    <a:pt x="9177" y="0"/>
                    <a:pt x="9094" y="6"/>
                    <a:pt x="9010" y="17"/>
                  </a:cubicBezTo>
                  <a:cubicBezTo>
                    <a:pt x="8185" y="59"/>
                    <a:pt x="7656" y="609"/>
                    <a:pt x="7360" y="1307"/>
                  </a:cubicBezTo>
                  <a:cubicBezTo>
                    <a:pt x="7191" y="1243"/>
                    <a:pt x="7022" y="1201"/>
                    <a:pt x="6853" y="1201"/>
                  </a:cubicBezTo>
                  <a:cubicBezTo>
                    <a:pt x="6261" y="1201"/>
                    <a:pt x="5711" y="1497"/>
                    <a:pt x="5372" y="1983"/>
                  </a:cubicBezTo>
                  <a:cubicBezTo>
                    <a:pt x="5055" y="2385"/>
                    <a:pt x="4907" y="2893"/>
                    <a:pt x="4992" y="3400"/>
                  </a:cubicBezTo>
                  <a:cubicBezTo>
                    <a:pt x="5097" y="3845"/>
                    <a:pt x="5309" y="4246"/>
                    <a:pt x="5626" y="4564"/>
                  </a:cubicBezTo>
                  <a:cubicBezTo>
                    <a:pt x="2432" y="7080"/>
                    <a:pt x="0" y="11945"/>
                    <a:pt x="1100" y="16598"/>
                  </a:cubicBezTo>
                  <a:cubicBezTo>
                    <a:pt x="1164" y="16873"/>
                    <a:pt x="1248" y="17169"/>
                    <a:pt x="1333" y="17444"/>
                  </a:cubicBezTo>
                  <a:cubicBezTo>
                    <a:pt x="1100" y="17549"/>
                    <a:pt x="889" y="17740"/>
                    <a:pt x="762" y="17972"/>
                  </a:cubicBezTo>
                  <a:cubicBezTo>
                    <a:pt x="614" y="18268"/>
                    <a:pt x="466" y="18861"/>
                    <a:pt x="1206" y="19580"/>
                  </a:cubicBezTo>
                  <a:cubicBezTo>
                    <a:pt x="1798" y="20172"/>
                    <a:pt x="2517" y="20658"/>
                    <a:pt x="3300" y="20975"/>
                  </a:cubicBezTo>
                  <a:cubicBezTo>
                    <a:pt x="3998" y="21779"/>
                    <a:pt x="4844" y="22414"/>
                    <a:pt x="5795" y="22879"/>
                  </a:cubicBezTo>
                  <a:cubicBezTo>
                    <a:pt x="6261" y="23112"/>
                    <a:pt x="6726" y="23302"/>
                    <a:pt x="7212" y="23429"/>
                  </a:cubicBezTo>
                  <a:cubicBezTo>
                    <a:pt x="7255" y="23788"/>
                    <a:pt x="7424" y="24127"/>
                    <a:pt x="7678" y="24381"/>
                  </a:cubicBezTo>
                  <a:cubicBezTo>
                    <a:pt x="7953" y="24613"/>
                    <a:pt x="8312" y="24740"/>
                    <a:pt x="8672" y="24740"/>
                  </a:cubicBezTo>
                  <a:cubicBezTo>
                    <a:pt x="8883" y="24719"/>
                    <a:pt x="9095" y="24677"/>
                    <a:pt x="9306" y="24613"/>
                  </a:cubicBezTo>
                  <a:cubicBezTo>
                    <a:pt x="9750" y="24444"/>
                    <a:pt x="10152" y="24190"/>
                    <a:pt x="10490" y="23852"/>
                  </a:cubicBezTo>
                  <a:cubicBezTo>
                    <a:pt x="11484" y="23809"/>
                    <a:pt x="12457" y="23683"/>
                    <a:pt x="13409" y="23471"/>
                  </a:cubicBezTo>
                  <a:cubicBezTo>
                    <a:pt x="14615" y="23175"/>
                    <a:pt x="15799" y="22731"/>
                    <a:pt x="16899" y="22139"/>
                  </a:cubicBezTo>
                  <a:cubicBezTo>
                    <a:pt x="17252" y="22228"/>
                    <a:pt x="17591" y="22272"/>
                    <a:pt x="17907" y="22272"/>
                  </a:cubicBezTo>
                  <a:cubicBezTo>
                    <a:pt x="18784" y="22272"/>
                    <a:pt x="19480" y="21936"/>
                    <a:pt x="19775" y="21314"/>
                  </a:cubicBezTo>
                  <a:cubicBezTo>
                    <a:pt x="19987" y="20827"/>
                    <a:pt x="19965" y="20256"/>
                    <a:pt x="19690" y="19812"/>
                  </a:cubicBezTo>
                  <a:cubicBezTo>
                    <a:pt x="20135" y="19241"/>
                    <a:pt x="20515" y="18628"/>
                    <a:pt x="20811" y="17972"/>
                  </a:cubicBezTo>
                  <a:lnTo>
                    <a:pt x="21107" y="17972"/>
                  </a:lnTo>
                  <a:cubicBezTo>
                    <a:pt x="23413" y="17888"/>
                    <a:pt x="25126" y="16598"/>
                    <a:pt x="25930" y="14313"/>
                  </a:cubicBezTo>
                  <a:cubicBezTo>
                    <a:pt x="26056" y="13996"/>
                    <a:pt x="26078" y="13637"/>
                    <a:pt x="25993" y="13319"/>
                  </a:cubicBezTo>
                  <a:lnTo>
                    <a:pt x="26014" y="13319"/>
                  </a:lnTo>
                  <a:cubicBezTo>
                    <a:pt x="28658" y="12431"/>
                    <a:pt x="29906" y="9026"/>
                    <a:pt x="28806" y="5748"/>
                  </a:cubicBezTo>
                  <a:cubicBezTo>
                    <a:pt x="28319" y="4246"/>
                    <a:pt x="27368" y="2956"/>
                    <a:pt x="26078" y="2068"/>
                  </a:cubicBezTo>
                  <a:cubicBezTo>
                    <a:pt x="25201" y="1488"/>
                    <a:pt x="24277" y="1192"/>
                    <a:pt x="23363" y="1192"/>
                  </a:cubicBezTo>
                  <a:cubicBezTo>
                    <a:pt x="22910" y="1192"/>
                    <a:pt x="22459" y="1265"/>
                    <a:pt x="22017" y="1412"/>
                  </a:cubicBezTo>
                  <a:cubicBezTo>
                    <a:pt x="21911" y="1455"/>
                    <a:pt x="21784" y="1497"/>
                    <a:pt x="21678" y="1539"/>
                  </a:cubicBezTo>
                  <a:lnTo>
                    <a:pt x="21594" y="1603"/>
                  </a:lnTo>
                  <a:lnTo>
                    <a:pt x="21488" y="1645"/>
                  </a:lnTo>
                  <a:lnTo>
                    <a:pt x="21298" y="1751"/>
                  </a:lnTo>
                  <a:cubicBezTo>
                    <a:pt x="21255" y="1772"/>
                    <a:pt x="21192" y="1793"/>
                    <a:pt x="21150" y="1835"/>
                  </a:cubicBezTo>
                  <a:cubicBezTo>
                    <a:pt x="20621" y="2174"/>
                    <a:pt x="20156" y="2618"/>
                    <a:pt x="19817" y="3125"/>
                  </a:cubicBezTo>
                  <a:cubicBezTo>
                    <a:pt x="19141" y="3908"/>
                    <a:pt x="18337" y="4944"/>
                    <a:pt x="17427" y="6192"/>
                  </a:cubicBezTo>
                  <a:cubicBezTo>
                    <a:pt x="15630" y="4733"/>
                    <a:pt x="13515" y="3696"/>
                    <a:pt x="11252" y="3168"/>
                  </a:cubicBezTo>
                  <a:cubicBezTo>
                    <a:pt x="11379" y="2047"/>
                    <a:pt x="11210" y="1222"/>
                    <a:pt x="10744" y="672"/>
                  </a:cubicBezTo>
                  <a:cubicBezTo>
                    <a:pt x="10375" y="248"/>
                    <a:pt x="9829" y="0"/>
                    <a:pt x="92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3" name="Google Shape;2742;p60">
              <a:extLst>
                <a:ext uri="{FF2B5EF4-FFF2-40B4-BE49-F238E27FC236}">
                  <a16:creationId xmlns:a16="http://schemas.microsoft.com/office/drawing/2014/main" id="{834B0FB9-9E74-4987-AEA0-76DDB59CEC2B}"/>
                </a:ext>
              </a:extLst>
            </p:cNvPr>
            <p:cNvSpPr/>
            <p:nvPr/>
          </p:nvSpPr>
          <p:spPr>
            <a:xfrm>
              <a:off x="1228464" y="4420738"/>
              <a:ext cx="361219" cy="228178"/>
            </a:xfrm>
            <a:custGeom>
              <a:avLst/>
              <a:gdLst/>
              <a:ahLst/>
              <a:cxnLst/>
              <a:rect l="l" t="t" r="r" b="b"/>
              <a:pathLst>
                <a:path w="7290" h="4605" extrusionOk="0">
                  <a:moveTo>
                    <a:pt x="4120" y="0"/>
                  </a:moveTo>
                  <a:cubicBezTo>
                    <a:pt x="3949" y="0"/>
                    <a:pt x="3736" y="57"/>
                    <a:pt x="3472" y="203"/>
                  </a:cubicBezTo>
                  <a:cubicBezTo>
                    <a:pt x="2876" y="524"/>
                    <a:pt x="2343" y="752"/>
                    <a:pt x="1876" y="752"/>
                  </a:cubicBezTo>
                  <a:cubicBezTo>
                    <a:pt x="1449" y="752"/>
                    <a:pt x="1078" y="561"/>
                    <a:pt x="765" y="76"/>
                  </a:cubicBezTo>
                  <a:lnTo>
                    <a:pt x="765" y="76"/>
                  </a:lnTo>
                  <a:cubicBezTo>
                    <a:pt x="765" y="76"/>
                    <a:pt x="0" y="4604"/>
                    <a:pt x="3070" y="4604"/>
                  </a:cubicBezTo>
                  <a:cubicBezTo>
                    <a:pt x="3105" y="4604"/>
                    <a:pt x="3140" y="4603"/>
                    <a:pt x="3176" y="4602"/>
                  </a:cubicBezTo>
                  <a:cubicBezTo>
                    <a:pt x="5651" y="4518"/>
                    <a:pt x="6708" y="2847"/>
                    <a:pt x="7152" y="1557"/>
                  </a:cubicBezTo>
                  <a:cubicBezTo>
                    <a:pt x="7290" y="1164"/>
                    <a:pt x="7209" y="1029"/>
                    <a:pt x="7031" y="1029"/>
                  </a:cubicBezTo>
                  <a:cubicBezTo>
                    <a:pt x="6634" y="1029"/>
                    <a:pt x="5757" y="1705"/>
                    <a:pt x="5757" y="1705"/>
                  </a:cubicBezTo>
                  <a:cubicBezTo>
                    <a:pt x="5757" y="1705"/>
                    <a:pt x="6280" y="478"/>
                    <a:pt x="5440" y="478"/>
                  </a:cubicBezTo>
                  <a:cubicBezTo>
                    <a:pt x="5281" y="478"/>
                    <a:pt x="5074" y="522"/>
                    <a:pt x="4805" y="626"/>
                  </a:cubicBezTo>
                  <a:cubicBezTo>
                    <a:pt x="4805" y="626"/>
                    <a:pt x="4692" y="0"/>
                    <a:pt x="4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4" name="Google Shape;2743;p60">
              <a:extLst>
                <a:ext uri="{FF2B5EF4-FFF2-40B4-BE49-F238E27FC236}">
                  <a16:creationId xmlns:a16="http://schemas.microsoft.com/office/drawing/2014/main" id="{B2BCC9D0-0F85-4A35-8046-5E7794994D21}"/>
                </a:ext>
              </a:extLst>
            </p:cNvPr>
            <p:cNvSpPr/>
            <p:nvPr/>
          </p:nvSpPr>
          <p:spPr>
            <a:xfrm>
              <a:off x="1371167" y="4451756"/>
              <a:ext cx="95384" cy="52424"/>
            </a:xfrm>
            <a:custGeom>
              <a:avLst/>
              <a:gdLst/>
              <a:ahLst/>
              <a:cxnLst/>
              <a:rect l="l" t="t" r="r" b="b"/>
              <a:pathLst>
                <a:path w="1925" h="1058" extrusionOk="0">
                  <a:moveTo>
                    <a:pt x="1925" y="0"/>
                  </a:moveTo>
                  <a:lnTo>
                    <a:pt x="0" y="1058"/>
                  </a:lnTo>
                  <a:cubicBezTo>
                    <a:pt x="740" y="952"/>
                    <a:pt x="1438" y="571"/>
                    <a:pt x="1925" y="0"/>
                  </a:cubicBezTo>
                  <a:close/>
                </a:path>
              </a:pathLst>
            </a:custGeom>
            <a:solidFill>
              <a:srgbClr val="FDF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5" name="Google Shape;2744;p60">
              <a:extLst>
                <a:ext uri="{FF2B5EF4-FFF2-40B4-BE49-F238E27FC236}">
                  <a16:creationId xmlns:a16="http://schemas.microsoft.com/office/drawing/2014/main" id="{188DC163-2C85-4844-B88F-547A896134DC}"/>
                </a:ext>
              </a:extLst>
            </p:cNvPr>
            <p:cNvSpPr/>
            <p:nvPr/>
          </p:nvSpPr>
          <p:spPr>
            <a:xfrm>
              <a:off x="1362050" y="4445017"/>
              <a:ext cx="111834" cy="65505"/>
            </a:xfrm>
            <a:custGeom>
              <a:avLst/>
              <a:gdLst/>
              <a:ahLst/>
              <a:cxnLst/>
              <a:rect l="l" t="t" r="r" b="b"/>
              <a:pathLst>
                <a:path w="2257" h="1322" extrusionOk="0">
                  <a:moveTo>
                    <a:pt x="2110" y="1"/>
                  </a:moveTo>
                  <a:cubicBezTo>
                    <a:pt x="2077" y="1"/>
                    <a:pt x="2047" y="17"/>
                    <a:pt x="2024" y="52"/>
                  </a:cubicBezTo>
                  <a:cubicBezTo>
                    <a:pt x="1538" y="601"/>
                    <a:pt x="882" y="961"/>
                    <a:pt x="163" y="1067"/>
                  </a:cubicBezTo>
                  <a:cubicBezTo>
                    <a:pt x="0" y="1067"/>
                    <a:pt x="14" y="1322"/>
                    <a:pt x="166" y="1322"/>
                  </a:cubicBezTo>
                  <a:cubicBezTo>
                    <a:pt x="172" y="1322"/>
                    <a:pt x="178" y="1321"/>
                    <a:pt x="184" y="1321"/>
                  </a:cubicBezTo>
                  <a:lnTo>
                    <a:pt x="205" y="1299"/>
                  </a:lnTo>
                  <a:cubicBezTo>
                    <a:pt x="988" y="1194"/>
                    <a:pt x="1707" y="813"/>
                    <a:pt x="2215" y="200"/>
                  </a:cubicBezTo>
                  <a:cubicBezTo>
                    <a:pt x="2257" y="136"/>
                    <a:pt x="2257" y="73"/>
                    <a:pt x="2193" y="30"/>
                  </a:cubicBezTo>
                  <a:cubicBezTo>
                    <a:pt x="2165" y="11"/>
                    <a:pt x="2136" y="1"/>
                    <a:pt x="21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6" name="Google Shape;2745;p60">
              <a:extLst>
                <a:ext uri="{FF2B5EF4-FFF2-40B4-BE49-F238E27FC236}">
                  <a16:creationId xmlns:a16="http://schemas.microsoft.com/office/drawing/2014/main" id="{355888C4-7FB7-4676-AC4E-D4CD393A7A2D}"/>
                </a:ext>
              </a:extLst>
            </p:cNvPr>
            <p:cNvSpPr/>
            <p:nvPr/>
          </p:nvSpPr>
          <p:spPr>
            <a:xfrm>
              <a:off x="1418289" y="4505169"/>
              <a:ext cx="95433" cy="52473"/>
            </a:xfrm>
            <a:custGeom>
              <a:avLst/>
              <a:gdLst/>
              <a:ahLst/>
              <a:cxnLst/>
              <a:rect l="l" t="t" r="r" b="b"/>
              <a:pathLst>
                <a:path w="1926" h="1059" extrusionOk="0">
                  <a:moveTo>
                    <a:pt x="1926" y="1"/>
                  </a:moveTo>
                  <a:lnTo>
                    <a:pt x="1" y="1058"/>
                  </a:lnTo>
                  <a:cubicBezTo>
                    <a:pt x="741" y="953"/>
                    <a:pt x="1439" y="593"/>
                    <a:pt x="1926" y="1"/>
                  </a:cubicBezTo>
                  <a:close/>
                </a:path>
              </a:pathLst>
            </a:custGeom>
            <a:solidFill>
              <a:srgbClr val="FDF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7" name="Google Shape;2746;p60">
              <a:extLst>
                <a:ext uri="{FF2B5EF4-FFF2-40B4-BE49-F238E27FC236}">
                  <a16:creationId xmlns:a16="http://schemas.microsoft.com/office/drawing/2014/main" id="{994FA4A0-A066-40F7-B215-A5F7FAF2F0EC}"/>
                </a:ext>
              </a:extLst>
            </p:cNvPr>
            <p:cNvSpPr/>
            <p:nvPr/>
          </p:nvSpPr>
          <p:spPr>
            <a:xfrm>
              <a:off x="1408180" y="4498133"/>
              <a:ext cx="114560" cy="65852"/>
            </a:xfrm>
            <a:custGeom>
              <a:avLst/>
              <a:gdLst/>
              <a:ahLst/>
              <a:cxnLst/>
              <a:rect l="l" t="t" r="r" b="b"/>
              <a:pathLst>
                <a:path w="2312" h="1329" extrusionOk="0">
                  <a:moveTo>
                    <a:pt x="2127" y="1"/>
                  </a:moveTo>
                  <a:cubicBezTo>
                    <a:pt x="2090" y="1"/>
                    <a:pt x="2053" y="17"/>
                    <a:pt x="2024" y="58"/>
                  </a:cubicBezTo>
                  <a:cubicBezTo>
                    <a:pt x="1537" y="608"/>
                    <a:pt x="882" y="968"/>
                    <a:pt x="184" y="1073"/>
                  </a:cubicBezTo>
                  <a:cubicBezTo>
                    <a:pt x="0" y="1073"/>
                    <a:pt x="13" y="1328"/>
                    <a:pt x="166" y="1328"/>
                  </a:cubicBezTo>
                  <a:cubicBezTo>
                    <a:pt x="171" y="1328"/>
                    <a:pt x="178" y="1328"/>
                    <a:pt x="184" y="1327"/>
                  </a:cubicBezTo>
                  <a:lnTo>
                    <a:pt x="205" y="1306"/>
                  </a:lnTo>
                  <a:cubicBezTo>
                    <a:pt x="987" y="1200"/>
                    <a:pt x="1707" y="820"/>
                    <a:pt x="2235" y="206"/>
                  </a:cubicBezTo>
                  <a:cubicBezTo>
                    <a:pt x="2312" y="114"/>
                    <a:pt x="2222" y="1"/>
                    <a:pt x="21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8" name="Google Shape;2747;p60">
              <a:extLst>
                <a:ext uri="{FF2B5EF4-FFF2-40B4-BE49-F238E27FC236}">
                  <a16:creationId xmlns:a16="http://schemas.microsoft.com/office/drawing/2014/main" id="{B5AAA833-5FAE-44E8-A5B4-815C6ADDF864}"/>
                </a:ext>
              </a:extLst>
            </p:cNvPr>
            <p:cNvSpPr/>
            <p:nvPr/>
          </p:nvSpPr>
          <p:spPr>
            <a:xfrm>
              <a:off x="1239118" y="4414743"/>
              <a:ext cx="360526" cy="240417"/>
            </a:xfrm>
            <a:custGeom>
              <a:avLst/>
              <a:gdLst/>
              <a:ahLst/>
              <a:cxnLst/>
              <a:rect l="l" t="t" r="r" b="b"/>
              <a:pathLst>
                <a:path w="7276" h="4852" extrusionOk="0">
                  <a:moveTo>
                    <a:pt x="3901" y="0"/>
                  </a:moveTo>
                  <a:cubicBezTo>
                    <a:pt x="3696" y="0"/>
                    <a:pt x="3462" y="71"/>
                    <a:pt x="3194" y="218"/>
                  </a:cubicBezTo>
                  <a:cubicBezTo>
                    <a:pt x="3130" y="240"/>
                    <a:pt x="3109" y="324"/>
                    <a:pt x="3152" y="388"/>
                  </a:cubicBezTo>
                  <a:cubicBezTo>
                    <a:pt x="3165" y="429"/>
                    <a:pt x="3205" y="452"/>
                    <a:pt x="3249" y="452"/>
                  </a:cubicBezTo>
                  <a:cubicBezTo>
                    <a:pt x="3273" y="452"/>
                    <a:pt x="3298" y="445"/>
                    <a:pt x="3321" y="430"/>
                  </a:cubicBezTo>
                  <a:cubicBezTo>
                    <a:pt x="3476" y="317"/>
                    <a:pt x="3659" y="261"/>
                    <a:pt x="3846" y="261"/>
                  </a:cubicBezTo>
                  <a:cubicBezTo>
                    <a:pt x="3939" y="261"/>
                    <a:pt x="4033" y="275"/>
                    <a:pt x="4125" y="303"/>
                  </a:cubicBezTo>
                  <a:cubicBezTo>
                    <a:pt x="4315" y="409"/>
                    <a:pt x="4421" y="578"/>
                    <a:pt x="4463" y="789"/>
                  </a:cubicBezTo>
                  <a:cubicBezTo>
                    <a:pt x="4484" y="811"/>
                    <a:pt x="4505" y="853"/>
                    <a:pt x="4526" y="874"/>
                  </a:cubicBezTo>
                  <a:cubicBezTo>
                    <a:pt x="4548" y="885"/>
                    <a:pt x="4569" y="890"/>
                    <a:pt x="4587" y="890"/>
                  </a:cubicBezTo>
                  <a:cubicBezTo>
                    <a:pt x="4606" y="890"/>
                    <a:pt x="4622" y="885"/>
                    <a:pt x="4632" y="874"/>
                  </a:cubicBezTo>
                  <a:cubicBezTo>
                    <a:pt x="4874" y="777"/>
                    <a:pt x="5081" y="729"/>
                    <a:pt x="5238" y="729"/>
                  </a:cubicBezTo>
                  <a:cubicBezTo>
                    <a:pt x="5356" y="729"/>
                    <a:pt x="5445" y="756"/>
                    <a:pt x="5499" y="811"/>
                  </a:cubicBezTo>
                  <a:cubicBezTo>
                    <a:pt x="5690" y="1022"/>
                    <a:pt x="5499" y="1593"/>
                    <a:pt x="5415" y="1784"/>
                  </a:cubicBezTo>
                  <a:cubicBezTo>
                    <a:pt x="5393" y="1826"/>
                    <a:pt x="5415" y="1889"/>
                    <a:pt x="5457" y="1932"/>
                  </a:cubicBezTo>
                  <a:cubicBezTo>
                    <a:pt x="5478" y="1953"/>
                    <a:pt x="5505" y="1963"/>
                    <a:pt x="5534" y="1963"/>
                  </a:cubicBezTo>
                  <a:cubicBezTo>
                    <a:pt x="5563" y="1963"/>
                    <a:pt x="5594" y="1953"/>
                    <a:pt x="5626" y="1932"/>
                  </a:cubicBezTo>
                  <a:cubicBezTo>
                    <a:pt x="6094" y="1557"/>
                    <a:pt x="6611" y="1283"/>
                    <a:pt x="6812" y="1283"/>
                  </a:cubicBezTo>
                  <a:cubicBezTo>
                    <a:pt x="6838" y="1283"/>
                    <a:pt x="6859" y="1287"/>
                    <a:pt x="6874" y="1297"/>
                  </a:cubicBezTo>
                  <a:cubicBezTo>
                    <a:pt x="6874" y="1297"/>
                    <a:pt x="6916" y="1382"/>
                    <a:pt x="6810" y="1635"/>
                  </a:cubicBezTo>
                  <a:cubicBezTo>
                    <a:pt x="6366" y="2947"/>
                    <a:pt x="5330" y="4512"/>
                    <a:pt x="2961" y="4596"/>
                  </a:cubicBezTo>
                  <a:cubicBezTo>
                    <a:pt x="2899" y="4603"/>
                    <a:pt x="2836" y="4606"/>
                    <a:pt x="2774" y="4606"/>
                  </a:cubicBezTo>
                  <a:cubicBezTo>
                    <a:pt x="2225" y="4606"/>
                    <a:pt x="1691" y="4361"/>
                    <a:pt x="1312" y="3962"/>
                  </a:cubicBezTo>
                  <a:cubicBezTo>
                    <a:pt x="254" y="2756"/>
                    <a:pt x="677" y="240"/>
                    <a:pt x="677" y="218"/>
                  </a:cubicBezTo>
                  <a:cubicBezTo>
                    <a:pt x="712" y="113"/>
                    <a:pt x="637" y="53"/>
                    <a:pt x="559" y="53"/>
                  </a:cubicBezTo>
                  <a:cubicBezTo>
                    <a:pt x="497" y="53"/>
                    <a:pt x="433" y="91"/>
                    <a:pt x="423" y="176"/>
                  </a:cubicBezTo>
                  <a:cubicBezTo>
                    <a:pt x="402" y="282"/>
                    <a:pt x="0" y="2820"/>
                    <a:pt x="1121" y="4110"/>
                  </a:cubicBezTo>
                  <a:cubicBezTo>
                    <a:pt x="1548" y="4598"/>
                    <a:pt x="2151" y="4851"/>
                    <a:pt x="2780" y="4851"/>
                  </a:cubicBezTo>
                  <a:cubicBezTo>
                    <a:pt x="2805" y="4851"/>
                    <a:pt x="2830" y="4851"/>
                    <a:pt x="2856" y="4850"/>
                  </a:cubicBezTo>
                  <a:lnTo>
                    <a:pt x="2961" y="4850"/>
                  </a:lnTo>
                  <a:cubicBezTo>
                    <a:pt x="5478" y="4766"/>
                    <a:pt x="6578" y="3116"/>
                    <a:pt x="7064" y="1741"/>
                  </a:cubicBezTo>
                  <a:cubicBezTo>
                    <a:pt x="7107" y="1614"/>
                    <a:pt x="7276" y="1276"/>
                    <a:pt x="7022" y="1086"/>
                  </a:cubicBezTo>
                  <a:cubicBezTo>
                    <a:pt x="6964" y="1045"/>
                    <a:pt x="6894" y="1028"/>
                    <a:pt x="6815" y="1028"/>
                  </a:cubicBezTo>
                  <a:cubicBezTo>
                    <a:pt x="6521" y="1028"/>
                    <a:pt x="6108" y="1275"/>
                    <a:pt x="5774" y="1509"/>
                  </a:cubicBezTo>
                  <a:cubicBezTo>
                    <a:pt x="5859" y="1212"/>
                    <a:pt x="5859" y="853"/>
                    <a:pt x="5668" y="641"/>
                  </a:cubicBezTo>
                  <a:cubicBezTo>
                    <a:pt x="5565" y="538"/>
                    <a:pt x="5424" y="484"/>
                    <a:pt x="5238" y="484"/>
                  </a:cubicBezTo>
                  <a:cubicBezTo>
                    <a:pt x="5083" y="484"/>
                    <a:pt x="4896" y="522"/>
                    <a:pt x="4674" y="599"/>
                  </a:cubicBezTo>
                  <a:cubicBezTo>
                    <a:pt x="4611" y="367"/>
                    <a:pt x="4442" y="176"/>
                    <a:pt x="4230" y="70"/>
                  </a:cubicBezTo>
                  <a:cubicBezTo>
                    <a:pt x="4129" y="24"/>
                    <a:pt x="4020" y="0"/>
                    <a:pt x="39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9" name="Google Shape;2748;p60">
              <a:extLst>
                <a:ext uri="{FF2B5EF4-FFF2-40B4-BE49-F238E27FC236}">
                  <a16:creationId xmlns:a16="http://schemas.microsoft.com/office/drawing/2014/main" id="{8591E33A-BA82-42DC-851C-44300526F1E8}"/>
                </a:ext>
              </a:extLst>
            </p:cNvPr>
            <p:cNvSpPr/>
            <p:nvPr/>
          </p:nvSpPr>
          <p:spPr>
            <a:xfrm>
              <a:off x="1048401" y="4713373"/>
              <a:ext cx="252606" cy="154794"/>
            </a:xfrm>
            <a:custGeom>
              <a:avLst/>
              <a:gdLst/>
              <a:ahLst/>
              <a:cxnLst/>
              <a:rect l="l" t="t" r="r" b="b"/>
              <a:pathLst>
                <a:path w="5098" h="3124" extrusionOk="0">
                  <a:moveTo>
                    <a:pt x="1457" y="0"/>
                  </a:moveTo>
                  <a:cubicBezTo>
                    <a:pt x="901" y="0"/>
                    <a:pt x="466" y="176"/>
                    <a:pt x="296" y="515"/>
                  </a:cubicBezTo>
                  <a:cubicBezTo>
                    <a:pt x="0" y="1150"/>
                    <a:pt x="762" y="2144"/>
                    <a:pt x="2009" y="2715"/>
                  </a:cubicBezTo>
                  <a:cubicBezTo>
                    <a:pt x="2590" y="2990"/>
                    <a:pt x="3171" y="3124"/>
                    <a:pt x="3656" y="3124"/>
                  </a:cubicBezTo>
                  <a:cubicBezTo>
                    <a:pt x="4213" y="3124"/>
                    <a:pt x="4643" y="2948"/>
                    <a:pt x="4801" y="2609"/>
                  </a:cubicBezTo>
                  <a:cubicBezTo>
                    <a:pt x="5097" y="1974"/>
                    <a:pt x="4336" y="980"/>
                    <a:pt x="3088" y="409"/>
                  </a:cubicBezTo>
                  <a:cubicBezTo>
                    <a:pt x="2517" y="134"/>
                    <a:pt x="1941" y="0"/>
                    <a:pt x="1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0" name="Google Shape;2749;p60">
              <a:extLst>
                <a:ext uri="{FF2B5EF4-FFF2-40B4-BE49-F238E27FC236}">
                  <a16:creationId xmlns:a16="http://schemas.microsoft.com/office/drawing/2014/main" id="{722303AF-7410-49E7-B1DA-A159647F5EA6}"/>
                </a:ext>
              </a:extLst>
            </p:cNvPr>
            <p:cNvSpPr/>
            <p:nvPr/>
          </p:nvSpPr>
          <p:spPr>
            <a:xfrm>
              <a:off x="376659" y="3998088"/>
              <a:ext cx="1035446" cy="939815"/>
            </a:xfrm>
            <a:custGeom>
              <a:avLst/>
              <a:gdLst/>
              <a:ahLst/>
              <a:cxnLst/>
              <a:rect l="l" t="t" r="r" b="b"/>
              <a:pathLst>
                <a:path w="20897" h="18967" extrusionOk="0">
                  <a:moveTo>
                    <a:pt x="8830" y="0"/>
                  </a:moveTo>
                  <a:cubicBezTo>
                    <a:pt x="8533" y="0"/>
                    <a:pt x="8266" y="28"/>
                    <a:pt x="8037" y="83"/>
                  </a:cubicBezTo>
                  <a:cubicBezTo>
                    <a:pt x="4442" y="908"/>
                    <a:pt x="0" y="6787"/>
                    <a:pt x="1333" y="12434"/>
                  </a:cubicBezTo>
                  <a:cubicBezTo>
                    <a:pt x="2401" y="16978"/>
                    <a:pt x="5671" y="18967"/>
                    <a:pt x="9530" y="18967"/>
                  </a:cubicBezTo>
                  <a:cubicBezTo>
                    <a:pt x="10485" y="18967"/>
                    <a:pt x="11476" y="18845"/>
                    <a:pt x="12479" y="18610"/>
                  </a:cubicBezTo>
                  <a:cubicBezTo>
                    <a:pt x="17512" y="17426"/>
                    <a:pt x="20896" y="13788"/>
                    <a:pt x="19585" y="8141"/>
                  </a:cubicBezTo>
                  <a:cubicBezTo>
                    <a:pt x="18369" y="2987"/>
                    <a:pt x="11938" y="0"/>
                    <a:pt x="8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1" name="Google Shape;2750;p60">
              <a:extLst>
                <a:ext uri="{FF2B5EF4-FFF2-40B4-BE49-F238E27FC236}">
                  <a16:creationId xmlns:a16="http://schemas.microsoft.com/office/drawing/2014/main" id="{406B15F5-744D-44F0-9C10-73FC387F3E26}"/>
                </a:ext>
              </a:extLst>
            </p:cNvPr>
            <p:cNvSpPr/>
            <p:nvPr/>
          </p:nvSpPr>
          <p:spPr>
            <a:xfrm>
              <a:off x="842969" y="4331848"/>
              <a:ext cx="215939" cy="140276"/>
            </a:xfrm>
            <a:custGeom>
              <a:avLst/>
              <a:gdLst/>
              <a:ahLst/>
              <a:cxnLst/>
              <a:rect l="l" t="t" r="r" b="b"/>
              <a:pathLst>
                <a:path w="4358" h="2831" extrusionOk="0">
                  <a:moveTo>
                    <a:pt x="1846" y="0"/>
                  </a:moveTo>
                  <a:cubicBezTo>
                    <a:pt x="1464" y="0"/>
                    <a:pt x="1270" y="178"/>
                    <a:pt x="1270" y="178"/>
                  </a:cubicBezTo>
                  <a:cubicBezTo>
                    <a:pt x="508" y="792"/>
                    <a:pt x="1" y="2124"/>
                    <a:pt x="910" y="2632"/>
                  </a:cubicBezTo>
                  <a:cubicBezTo>
                    <a:pt x="1168" y="2773"/>
                    <a:pt x="1458" y="2830"/>
                    <a:pt x="1756" y="2830"/>
                  </a:cubicBezTo>
                  <a:cubicBezTo>
                    <a:pt x="2484" y="2830"/>
                    <a:pt x="3258" y="2488"/>
                    <a:pt x="3723" y="2188"/>
                  </a:cubicBezTo>
                  <a:cubicBezTo>
                    <a:pt x="4358" y="1743"/>
                    <a:pt x="3850" y="982"/>
                    <a:pt x="2835" y="326"/>
                  </a:cubicBezTo>
                  <a:cubicBezTo>
                    <a:pt x="2426" y="76"/>
                    <a:pt x="2096" y="0"/>
                    <a:pt x="18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2" name="Google Shape;2751;p60">
              <a:extLst>
                <a:ext uri="{FF2B5EF4-FFF2-40B4-BE49-F238E27FC236}">
                  <a16:creationId xmlns:a16="http://schemas.microsoft.com/office/drawing/2014/main" id="{DC5E4FC4-A750-453D-AB76-B4D260953898}"/>
                </a:ext>
              </a:extLst>
            </p:cNvPr>
            <p:cNvSpPr/>
            <p:nvPr/>
          </p:nvSpPr>
          <p:spPr>
            <a:xfrm>
              <a:off x="590415" y="3842704"/>
              <a:ext cx="326386" cy="221340"/>
            </a:xfrm>
            <a:custGeom>
              <a:avLst/>
              <a:gdLst/>
              <a:ahLst/>
              <a:cxnLst/>
              <a:rect l="l" t="t" r="r" b="b"/>
              <a:pathLst>
                <a:path w="6587" h="4467" extrusionOk="0">
                  <a:moveTo>
                    <a:pt x="4160" y="1"/>
                  </a:moveTo>
                  <a:cubicBezTo>
                    <a:pt x="4122" y="1"/>
                    <a:pt x="4082" y="2"/>
                    <a:pt x="4040" y="4"/>
                  </a:cubicBezTo>
                  <a:cubicBezTo>
                    <a:pt x="2835" y="89"/>
                    <a:pt x="2856" y="1908"/>
                    <a:pt x="2856" y="1908"/>
                  </a:cubicBezTo>
                  <a:cubicBezTo>
                    <a:pt x="2856" y="1908"/>
                    <a:pt x="2372" y="1203"/>
                    <a:pt x="1768" y="1203"/>
                  </a:cubicBezTo>
                  <a:cubicBezTo>
                    <a:pt x="1515" y="1203"/>
                    <a:pt x="1242" y="1326"/>
                    <a:pt x="974" y="1675"/>
                  </a:cubicBezTo>
                  <a:cubicBezTo>
                    <a:pt x="1" y="2923"/>
                    <a:pt x="2285" y="4023"/>
                    <a:pt x="2285" y="4023"/>
                  </a:cubicBezTo>
                  <a:cubicBezTo>
                    <a:pt x="2285" y="4023"/>
                    <a:pt x="2690" y="3777"/>
                    <a:pt x="3274" y="3777"/>
                  </a:cubicBezTo>
                  <a:cubicBezTo>
                    <a:pt x="3732" y="3777"/>
                    <a:pt x="4298" y="3928"/>
                    <a:pt x="4865" y="4467"/>
                  </a:cubicBezTo>
                  <a:cubicBezTo>
                    <a:pt x="4865" y="4467"/>
                    <a:pt x="6586" y="1"/>
                    <a:pt x="41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3" name="Google Shape;2752;p60">
              <a:extLst>
                <a:ext uri="{FF2B5EF4-FFF2-40B4-BE49-F238E27FC236}">
                  <a16:creationId xmlns:a16="http://schemas.microsoft.com/office/drawing/2014/main" id="{CDDA31C7-81D1-4027-AD53-5174B7E7604F}"/>
                </a:ext>
              </a:extLst>
            </p:cNvPr>
            <p:cNvSpPr/>
            <p:nvPr/>
          </p:nvSpPr>
          <p:spPr>
            <a:xfrm>
              <a:off x="404307" y="4504129"/>
              <a:ext cx="467009" cy="311868"/>
            </a:xfrm>
            <a:custGeom>
              <a:avLst/>
              <a:gdLst/>
              <a:ahLst/>
              <a:cxnLst/>
              <a:rect l="l" t="t" r="r" b="b"/>
              <a:pathLst>
                <a:path w="9425" h="6294" extrusionOk="0">
                  <a:moveTo>
                    <a:pt x="6253" y="1"/>
                  </a:moveTo>
                  <a:cubicBezTo>
                    <a:pt x="6136" y="1248"/>
                    <a:pt x="5211" y="1507"/>
                    <a:pt x="3924" y="1507"/>
                  </a:cubicBezTo>
                  <a:cubicBezTo>
                    <a:pt x="3815" y="1507"/>
                    <a:pt x="3702" y="1506"/>
                    <a:pt x="3588" y="1502"/>
                  </a:cubicBezTo>
                  <a:cubicBezTo>
                    <a:pt x="3562" y="1502"/>
                    <a:pt x="3536" y="1501"/>
                    <a:pt x="3511" y="1501"/>
                  </a:cubicBezTo>
                  <a:cubicBezTo>
                    <a:pt x="2140" y="1501"/>
                    <a:pt x="2467" y="2623"/>
                    <a:pt x="2467" y="2623"/>
                  </a:cubicBezTo>
                  <a:cubicBezTo>
                    <a:pt x="415" y="2835"/>
                    <a:pt x="2065" y="4188"/>
                    <a:pt x="2065" y="4188"/>
                  </a:cubicBezTo>
                  <a:cubicBezTo>
                    <a:pt x="2065" y="4188"/>
                    <a:pt x="1468" y="4077"/>
                    <a:pt x="969" y="4077"/>
                  </a:cubicBezTo>
                  <a:cubicBezTo>
                    <a:pt x="427" y="4077"/>
                    <a:pt x="1" y="4208"/>
                    <a:pt x="584" y="4759"/>
                  </a:cubicBezTo>
                  <a:cubicBezTo>
                    <a:pt x="1355" y="5501"/>
                    <a:pt x="2521" y="6294"/>
                    <a:pt x="4024" y="6294"/>
                  </a:cubicBezTo>
                  <a:cubicBezTo>
                    <a:pt x="4665" y="6294"/>
                    <a:pt x="5367" y="6150"/>
                    <a:pt x="6126" y="5796"/>
                  </a:cubicBezTo>
                  <a:cubicBezTo>
                    <a:pt x="9425" y="4252"/>
                    <a:pt x="6253" y="1"/>
                    <a:pt x="6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4" name="Google Shape;2753;p60">
              <a:extLst>
                <a:ext uri="{FF2B5EF4-FFF2-40B4-BE49-F238E27FC236}">
                  <a16:creationId xmlns:a16="http://schemas.microsoft.com/office/drawing/2014/main" id="{F4F63D63-5E63-42BD-9ABB-960954B71AF5}"/>
                </a:ext>
              </a:extLst>
            </p:cNvPr>
            <p:cNvSpPr/>
            <p:nvPr/>
          </p:nvSpPr>
          <p:spPr>
            <a:xfrm>
              <a:off x="517082" y="4626365"/>
              <a:ext cx="140474" cy="27798"/>
            </a:xfrm>
            <a:custGeom>
              <a:avLst/>
              <a:gdLst/>
              <a:ahLst/>
              <a:cxnLst/>
              <a:rect l="l" t="t" r="r" b="b"/>
              <a:pathLst>
                <a:path w="2835" h="561" extrusionOk="0">
                  <a:moveTo>
                    <a:pt x="195" y="1"/>
                  </a:moveTo>
                  <a:cubicBezTo>
                    <a:pt x="133" y="1"/>
                    <a:pt x="80" y="28"/>
                    <a:pt x="64" y="93"/>
                  </a:cubicBezTo>
                  <a:cubicBezTo>
                    <a:pt x="0" y="156"/>
                    <a:pt x="22" y="262"/>
                    <a:pt x="106" y="304"/>
                  </a:cubicBezTo>
                  <a:cubicBezTo>
                    <a:pt x="512" y="459"/>
                    <a:pt x="937" y="561"/>
                    <a:pt x="1378" y="561"/>
                  </a:cubicBezTo>
                  <a:cubicBezTo>
                    <a:pt x="1419" y="561"/>
                    <a:pt x="1461" y="560"/>
                    <a:pt x="1502" y="558"/>
                  </a:cubicBezTo>
                  <a:cubicBezTo>
                    <a:pt x="1904" y="558"/>
                    <a:pt x="2327" y="495"/>
                    <a:pt x="2708" y="347"/>
                  </a:cubicBezTo>
                  <a:cubicBezTo>
                    <a:pt x="2792" y="325"/>
                    <a:pt x="2834" y="241"/>
                    <a:pt x="2813" y="177"/>
                  </a:cubicBezTo>
                  <a:cubicBezTo>
                    <a:pt x="2782" y="115"/>
                    <a:pt x="2740" y="76"/>
                    <a:pt x="2686" y="76"/>
                  </a:cubicBezTo>
                  <a:cubicBezTo>
                    <a:pt x="2667" y="76"/>
                    <a:pt x="2646" y="81"/>
                    <a:pt x="2623" y="93"/>
                  </a:cubicBezTo>
                  <a:cubicBezTo>
                    <a:pt x="2268" y="208"/>
                    <a:pt x="1900" y="266"/>
                    <a:pt x="1535" y="266"/>
                  </a:cubicBezTo>
                  <a:cubicBezTo>
                    <a:pt x="1095" y="266"/>
                    <a:pt x="659" y="181"/>
                    <a:pt x="254" y="8"/>
                  </a:cubicBezTo>
                  <a:cubicBezTo>
                    <a:pt x="234" y="3"/>
                    <a:pt x="214" y="1"/>
                    <a:pt x="1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5" name="Google Shape;2754;p60">
              <a:extLst>
                <a:ext uri="{FF2B5EF4-FFF2-40B4-BE49-F238E27FC236}">
                  <a16:creationId xmlns:a16="http://schemas.microsoft.com/office/drawing/2014/main" id="{DBDC313C-BADB-4B80-AAC7-3D8ACD294141}"/>
                </a:ext>
              </a:extLst>
            </p:cNvPr>
            <p:cNvSpPr/>
            <p:nvPr/>
          </p:nvSpPr>
          <p:spPr>
            <a:xfrm>
              <a:off x="498204" y="4705336"/>
              <a:ext cx="139434" cy="26410"/>
            </a:xfrm>
            <a:custGeom>
              <a:avLst/>
              <a:gdLst/>
              <a:ahLst/>
              <a:cxnLst/>
              <a:rect l="l" t="t" r="r" b="b"/>
              <a:pathLst>
                <a:path w="2814" h="533" extrusionOk="0">
                  <a:moveTo>
                    <a:pt x="151" y="0"/>
                  </a:moveTo>
                  <a:cubicBezTo>
                    <a:pt x="99" y="0"/>
                    <a:pt x="57" y="29"/>
                    <a:pt x="43" y="85"/>
                  </a:cubicBezTo>
                  <a:cubicBezTo>
                    <a:pt x="1" y="148"/>
                    <a:pt x="22" y="233"/>
                    <a:pt x="106" y="275"/>
                  </a:cubicBezTo>
                  <a:cubicBezTo>
                    <a:pt x="487" y="447"/>
                    <a:pt x="902" y="532"/>
                    <a:pt x="1336" y="532"/>
                  </a:cubicBezTo>
                  <a:cubicBezTo>
                    <a:pt x="1384" y="532"/>
                    <a:pt x="1433" y="531"/>
                    <a:pt x="1481" y="529"/>
                  </a:cubicBezTo>
                  <a:cubicBezTo>
                    <a:pt x="1883" y="529"/>
                    <a:pt x="2306" y="466"/>
                    <a:pt x="2687" y="360"/>
                  </a:cubicBezTo>
                  <a:cubicBezTo>
                    <a:pt x="2771" y="318"/>
                    <a:pt x="2814" y="254"/>
                    <a:pt x="2792" y="170"/>
                  </a:cubicBezTo>
                  <a:cubicBezTo>
                    <a:pt x="2775" y="117"/>
                    <a:pt x="2715" y="79"/>
                    <a:pt x="2647" y="79"/>
                  </a:cubicBezTo>
                  <a:cubicBezTo>
                    <a:pt x="2632" y="79"/>
                    <a:pt x="2617" y="81"/>
                    <a:pt x="2602" y="85"/>
                  </a:cubicBezTo>
                  <a:cubicBezTo>
                    <a:pt x="2241" y="202"/>
                    <a:pt x="1871" y="261"/>
                    <a:pt x="1502" y="261"/>
                  </a:cubicBezTo>
                  <a:cubicBezTo>
                    <a:pt x="1072" y="261"/>
                    <a:pt x="643" y="181"/>
                    <a:pt x="233" y="21"/>
                  </a:cubicBezTo>
                  <a:cubicBezTo>
                    <a:pt x="205" y="7"/>
                    <a:pt x="177" y="0"/>
                    <a:pt x="1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 name="Google Shape;2755;p60">
              <a:extLst>
                <a:ext uri="{FF2B5EF4-FFF2-40B4-BE49-F238E27FC236}">
                  <a16:creationId xmlns:a16="http://schemas.microsoft.com/office/drawing/2014/main" id="{B1F8FDF8-2688-465A-B0FB-B5EEBA378916}"/>
                </a:ext>
              </a:extLst>
            </p:cNvPr>
            <p:cNvSpPr/>
            <p:nvPr/>
          </p:nvSpPr>
          <p:spPr>
            <a:xfrm>
              <a:off x="407033" y="4497787"/>
              <a:ext cx="401405" cy="324998"/>
            </a:xfrm>
            <a:custGeom>
              <a:avLst/>
              <a:gdLst/>
              <a:ahLst/>
              <a:cxnLst/>
              <a:rect l="l" t="t" r="r" b="b"/>
              <a:pathLst>
                <a:path w="8101" h="6559" extrusionOk="0">
                  <a:moveTo>
                    <a:pt x="6185" y="1"/>
                  </a:moveTo>
                  <a:cubicBezTo>
                    <a:pt x="6161" y="1"/>
                    <a:pt x="6135" y="8"/>
                    <a:pt x="6113" y="23"/>
                  </a:cubicBezTo>
                  <a:cubicBezTo>
                    <a:pt x="6049" y="86"/>
                    <a:pt x="6028" y="171"/>
                    <a:pt x="6071" y="234"/>
                  </a:cubicBezTo>
                  <a:cubicBezTo>
                    <a:pt x="6092" y="256"/>
                    <a:pt x="7784" y="2582"/>
                    <a:pt x="7340" y="4337"/>
                  </a:cubicBezTo>
                  <a:cubicBezTo>
                    <a:pt x="7149" y="5014"/>
                    <a:pt x="6663" y="5564"/>
                    <a:pt x="6007" y="5818"/>
                  </a:cubicBezTo>
                  <a:cubicBezTo>
                    <a:pt x="5272" y="6160"/>
                    <a:pt x="4588" y="6301"/>
                    <a:pt x="3960" y="6301"/>
                  </a:cubicBezTo>
                  <a:cubicBezTo>
                    <a:pt x="2530" y="6301"/>
                    <a:pt x="1393" y="5567"/>
                    <a:pt x="614" y="4803"/>
                  </a:cubicBezTo>
                  <a:cubicBezTo>
                    <a:pt x="381" y="4591"/>
                    <a:pt x="381" y="4485"/>
                    <a:pt x="381" y="4485"/>
                  </a:cubicBezTo>
                  <a:cubicBezTo>
                    <a:pt x="422" y="4404"/>
                    <a:pt x="621" y="4366"/>
                    <a:pt x="900" y="4366"/>
                  </a:cubicBezTo>
                  <a:cubicBezTo>
                    <a:pt x="1197" y="4366"/>
                    <a:pt x="1585" y="4409"/>
                    <a:pt x="1968" y="4485"/>
                  </a:cubicBezTo>
                  <a:cubicBezTo>
                    <a:pt x="1988" y="4492"/>
                    <a:pt x="2008" y="4495"/>
                    <a:pt x="2027" y="4495"/>
                  </a:cubicBezTo>
                  <a:cubicBezTo>
                    <a:pt x="2178" y="4495"/>
                    <a:pt x="2245" y="4286"/>
                    <a:pt x="2095" y="4210"/>
                  </a:cubicBezTo>
                  <a:cubicBezTo>
                    <a:pt x="1925" y="4062"/>
                    <a:pt x="1439" y="3576"/>
                    <a:pt x="1523" y="3280"/>
                  </a:cubicBezTo>
                  <a:cubicBezTo>
                    <a:pt x="1587" y="3090"/>
                    <a:pt x="1904" y="2942"/>
                    <a:pt x="2412" y="2899"/>
                  </a:cubicBezTo>
                  <a:cubicBezTo>
                    <a:pt x="2454" y="2878"/>
                    <a:pt x="2496" y="2857"/>
                    <a:pt x="2518" y="2836"/>
                  </a:cubicBezTo>
                  <a:cubicBezTo>
                    <a:pt x="2539" y="2793"/>
                    <a:pt x="2560" y="2751"/>
                    <a:pt x="2539" y="2709"/>
                  </a:cubicBezTo>
                  <a:cubicBezTo>
                    <a:pt x="2475" y="2497"/>
                    <a:pt x="2518" y="2244"/>
                    <a:pt x="2644" y="2053"/>
                  </a:cubicBezTo>
                  <a:cubicBezTo>
                    <a:pt x="2792" y="1863"/>
                    <a:pt x="3089" y="1778"/>
                    <a:pt x="3533" y="1778"/>
                  </a:cubicBezTo>
                  <a:cubicBezTo>
                    <a:pt x="3596" y="1778"/>
                    <a:pt x="3660" y="1715"/>
                    <a:pt x="3681" y="1630"/>
                  </a:cubicBezTo>
                  <a:cubicBezTo>
                    <a:pt x="3681" y="1546"/>
                    <a:pt x="3617" y="1482"/>
                    <a:pt x="3533" y="1482"/>
                  </a:cubicBezTo>
                  <a:cubicBezTo>
                    <a:pt x="3004" y="1482"/>
                    <a:pt x="2623" y="1609"/>
                    <a:pt x="2412" y="1884"/>
                  </a:cubicBezTo>
                  <a:cubicBezTo>
                    <a:pt x="2264" y="2096"/>
                    <a:pt x="2200" y="2370"/>
                    <a:pt x="2243" y="2624"/>
                  </a:cubicBezTo>
                  <a:cubicBezTo>
                    <a:pt x="1672" y="2709"/>
                    <a:pt x="1354" y="2878"/>
                    <a:pt x="1249" y="3195"/>
                  </a:cubicBezTo>
                  <a:cubicBezTo>
                    <a:pt x="1164" y="3513"/>
                    <a:pt x="1375" y="3851"/>
                    <a:pt x="1587" y="4105"/>
                  </a:cubicBezTo>
                  <a:cubicBezTo>
                    <a:pt x="1381" y="4081"/>
                    <a:pt x="1148" y="4060"/>
                    <a:pt x="928" y="4060"/>
                  </a:cubicBezTo>
                  <a:cubicBezTo>
                    <a:pt x="562" y="4060"/>
                    <a:pt x="233" y="4118"/>
                    <a:pt x="128" y="4316"/>
                  </a:cubicBezTo>
                  <a:cubicBezTo>
                    <a:pt x="1" y="4591"/>
                    <a:pt x="318" y="4887"/>
                    <a:pt x="424" y="4993"/>
                  </a:cubicBezTo>
                  <a:cubicBezTo>
                    <a:pt x="1249" y="5797"/>
                    <a:pt x="2433" y="6558"/>
                    <a:pt x="3956" y="6558"/>
                  </a:cubicBezTo>
                  <a:cubicBezTo>
                    <a:pt x="4717" y="6558"/>
                    <a:pt x="5457" y="6389"/>
                    <a:pt x="6134" y="6072"/>
                  </a:cubicBezTo>
                  <a:cubicBezTo>
                    <a:pt x="6874" y="5776"/>
                    <a:pt x="7424" y="5162"/>
                    <a:pt x="7636" y="4401"/>
                  </a:cubicBezTo>
                  <a:cubicBezTo>
                    <a:pt x="8101" y="2519"/>
                    <a:pt x="6388" y="150"/>
                    <a:pt x="6303" y="65"/>
                  </a:cubicBezTo>
                  <a:cubicBezTo>
                    <a:pt x="6276" y="24"/>
                    <a:pt x="6231" y="1"/>
                    <a:pt x="61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7" name="Google Shape;2756;p60">
              <a:extLst>
                <a:ext uri="{FF2B5EF4-FFF2-40B4-BE49-F238E27FC236}">
                  <a16:creationId xmlns:a16="http://schemas.microsoft.com/office/drawing/2014/main" id="{C36C9A49-FA0F-4AED-8420-F22FB6541014}"/>
                </a:ext>
              </a:extLst>
            </p:cNvPr>
            <p:cNvSpPr/>
            <p:nvPr/>
          </p:nvSpPr>
          <p:spPr>
            <a:xfrm>
              <a:off x="727717" y="4845073"/>
              <a:ext cx="156182" cy="145231"/>
            </a:xfrm>
            <a:custGeom>
              <a:avLst/>
              <a:gdLst/>
              <a:ahLst/>
              <a:cxnLst/>
              <a:rect l="l" t="t" r="r" b="b"/>
              <a:pathLst>
                <a:path w="3152" h="2931" extrusionOk="0">
                  <a:moveTo>
                    <a:pt x="2299" y="0"/>
                  </a:moveTo>
                  <a:cubicBezTo>
                    <a:pt x="1864" y="0"/>
                    <a:pt x="1297" y="308"/>
                    <a:pt x="846" y="818"/>
                  </a:cubicBezTo>
                  <a:cubicBezTo>
                    <a:pt x="191" y="1537"/>
                    <a:pt x="0" y="2404"/>
                    <a:pt x="402" y="2764"/>
                  </a:cubicBezTo>
                  <a:cubicBezTo>
                    <a:pt x="522" y="2877"/>
                    <a:pt x="683" y="2930"/>
                    <a:pt x="867" y="2930"/>
                  </a:cubicBezTo>
                  <a:cubicBezTo>
                    <a:pt x="1300" y="2930"/>
                    <a:pt x="1860" y="2634"/>
                    <a:pt x="2306" y="2129"/>
                  </a:cubicBezTo>
                  <a:cubicBezTo>
                    <a:pt x="2961" y="1410"/>
                    <a:pt x="3152" y="522"/>
                    <a:pt x="2750" y="162"/>
                  </a:cubicBezTo>
                  <a:cubicBezTo>
                    <a:pt x="2633" y="52"/>
                    <a:pt x="2477" y="0"/>
                    <a:pt x="22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8" name="Google Shape;2757;p60">
              <a:extLst>
                <a:ext uri="{FF2B5EF4-FFF2-40B4-BE49-F238E27FC236}">
                  <a16:creationId xmlns:a16="http://schemas.microsoft.com/office/drawing/2014/main" id="{09A0F209-193A-4DC4-A420-E33C44A0AFC7}"/>
                </a:ext>
              </a:extLst>
            </p:cNvPr>
            <p:cNvSpPr/>
            <p:nvPr/>
          </p:nvSpPr>
          <p:spPr>
            <a:xfrm>
              <a:off x="671132" y="4283043"/>
              <a:ext cx="139434" cy="139434"/>
            </a:xfrm>
            <a:custGeom>
              <a:avLst/>
              <a:gdLst/>
              <a:ahLst/>
              <a:cxnLst/>
              <a:rect l="l" t="t" r="r" b="b"/>
              <a:pathLst>
                <a:path w="2814" h="2814" extrusionOk="0">
                  <a:moveTo>
                    <a:pt x="1417" y="0"/>
                  </a:moveTo>
                  <a:cubicBezTo>
                    <a:pt x="635" y="0"/>
                    <a:pt x="0" y="635"/>
                    <a:pt x="0" y="1417"/>
                  </a:cubicBezTo>
                  <a:cubicBezTo>
                    <a:pt x="0" y="2179"/>
                    <a:pt x="635" y="2813"/>
                    <a:pt x="1417" y="2813"/>
                  </a:cubicBezTo>
                  <a:cubicBezTo>
                    <a:pt x="2179" y="2813"/>
                    <a:pt x="2813" y="2179"/>
                    <a:pt x="2813" y="1417"/>
                  </a:cubicBezTo>
                  <a:cubicBezTo>
                    <a:pt x="2813" y="635"/>
                    <a:pt x="2179" y="0"/>
                    <a:pt x="1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9" name="Google Shape;2758;p60">
              <a:extLst>
                <a:ext uri="{FF2B5EF4-FFF2-40B4-BE49-F238E27FC236}">
                  <a16:creationId xmlns:a16="http://schemas.microsoft.com/office/drawing/2014/main" id="{F170151B-8572-4349-8F3B-01C085170316}"/>
                </a:ext>
              </a:extLst>
            </p:cNvPr>
            <p:cNvSpPr/>
            <p:nvPr/>
          </p:nvSpPr>
          <p:spPr>
            <a:xfrm>
              <a:off x="989685" y="4167743"/>
              <a:ext cx="140474" cy="140474"/>
            </a:xfrm>
            <a:custGeom>
              <a:avLst/>
              <a:gdLst/>
              <a:ahLst/>
              <a:cxnLst/>
              <a:rect l="l" t="t" r="r" b="b"/>
              <a:pathLst>
                <a:path w="2835" h="2835" extrusionOk="0">
                  <a:moveTo>
                    <a:pt x="1418" y="1"/>
                  </a:moveTo>
                  <a:cubicBezTo>
                    <a:pt x="635" y="1"/>
                    <a:pt x="1" y="635"/>
                    <a:pt x="1" y="1418"/>
                  </a:cubicBezTo>
                  <a:cubicBezTo>
                    <a:pt x="1" y="2200"/>
                    <a:pt x="635" y="2835"/>
                    <a:pt x="1418" y="2835"/>
                  </a:cubicBezTo>
                  <a:cubicBezTo>
                    <a:pt x="2200" y="2835"/>
                    <a:pt x="2835" y="2200"/>
                    <a:pt x="2835" y="1418"/>
                  </a:cubicBezTo>
                  <a:cubicBezTo>
                    <a:pt x="2835" y="635"/>
                    <a:pt x="2200" y="1"/>
                    <a:pt x="14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0" name="Google Shape;2759;p60">
              <a:extLst>
                <a:ext uri="{FF2B5EF4-FFF2-40B4-BE49-F238E27FC236}">
                  <a16:creationId xmlns:a16="http://schemas.microsoft.com/office/drawing/2014/main" id="{5B4652EE-9F15-448B-91DA-3B0A85A9C957}"/>
                </a:ext>
              </a:extLst>
            </p:cNvPr>
            <p:cNvSpPr/>
            <p:nvPr/>
          </p:nvSpPr>
          <p:spPr>
            <a:xfrm>
              <a:off x="731929" y="4305042"/>
              <a:ext cx="43009" cy="41969"/>
            </a:xfrm>
            <a:custGeom>
              <a:avLst/>
              <a:gdLst/>
              <a:ahLst/>
              <a:cxnLst/>
              <a:rect l="l" t="t" r="r" b="b"/>
              <a:pathLst>
                <a:path w="868" h="847" extrusionOk="0">
                  <a:moveTo>
                    <a:pt x="444" y="0"/>
                  </a:moveTo>
                  <a:cubicBezTo>
                    <a:pt x="212" y="0"/>
                    <a:pt x="0" y="191"/>
                    <a:pt x="0" y="423"/>
                  </a:cubicBezTo>
                  <a:cubicBezTo>
                    <a:pt x="0" y="656"/>
                    <a:pt x="212" y="846"/>
                    <a:pt x="444" y="846"/>
                  </a:cubicBezTo>
                  <a:cubicBezTo>
                    <a:pt x="677" y="846"/>
                    <a:pt x="867" y="656"/>
                    <a:pt x="867" y="423"/>
                  </a:cubicBezTo>
                  <a:cubicBezTo>
                    <a:pt x="867" y="191"/>
                    <a:pt x="677" y="0"/>
                    <a:pt x="4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1" name="Google Shape;2760;p60">
              <a:extLst>
                <a:ext uri="{FF2B5EF4-FFF2-40B4-BE49-F238E27FC236}">
                  <a16:creationId xmlns:a16="http://schemas.microsoft.com/office/drawing/2014/main" id="{52062522-2708-4302-974E-7DCA9024D659}"/>
                </a:ext>
              </a:extLst>
            </p:cNvPr>
            <p:cNvSpPr/>
            <p:nvPr/>
          </p:nvSpPr>
          <p:spPr>
            <a:xfrm>
              <a:off x="1060938" y="4186621"/>
              <a:ext cx="41969" cy="41969"/>
            </a:xfrm>
            <a:custGeom>
              <a:avLst/>
              <a:gdLst/>
              <a:ahLst/>
              <a:cxnLst/>
              <a:rect l="l" t="t" r="r" b="b"/>
              <a:pathLst>
                <a:path w="847" h="847" extrusionOk="0">
                  <a:moveTo>
                    <a:pt x="424" y="0"/>
                  </a:moveTo>
                  <a:cubicBezTo>
                    <a:pt x="191" y="0"/>
                    <a:pt x="1" y="191"/>
                    <a:pt x="1" y="423"/>
                  </a:cubicBezTo>
                  <a:cubicBezTo>
                    <a:pt x="1" y="656"/>
                    <a:pt x="191" y="846"/>
                    <a:pt x="424" y="846"/>
                  </a:cubicBezTo>
                  <a:cubicBezTo>
                    <a:pt x="657" y="846"/>
                    <a:pt x="847" y="656"/>
                    <a:pt x="847" y="423"/>
                  </a:cubicBezTo>
                  <a:cubicBezTo>
                    <a:pt x="847" y="191"/>
                    <a:pt x="657" y="0"/>
                    <a:pt x="4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2" name="Google Shape;2761;p60">
              <a:extLst>
                <a:ext uri="{FF2B5EF4-FFF2-40B4-BE49-F238E27FC236}">
                  <a16:creationId xmlns:a16="http://schemas.microsoft.com/office/drawing/2014/main" id="{28F754E1-7ABC-43DB-BDC3-BFED675F7DC1}"/>
                </a:ext>
              </a:extLst>
            </p:cNvPr>
            <p:cNvSpPr/>
            <p:nvPr/>
          </p:nvSpPr>
          <p:spPr>
            <a:xfrm>
              <a:off x="1076694" y="3923567"/>
              <a:ext cx="541829" cy="527212"/>
            </a:xfrm>
            <a:custGeom>
              <a:avLst/>
              <a:gdLst/>
              <a:ahLst/>
              <a:cxnLst/>
              <a:rect l="l" t="t" r="r" b="b"/>
              <a:pathLst>
                <a:path w="10935" h="10640" extrusionOk="0">
                  <a:moveTo>
                    <a:pt x="6831" y="1"/>
                  </a:moveTo>
                  <a:cubicBezTo>
                    <a:pt x="6831" y="1"/>
                    <a:pt x="5266" y="868"/>
                    <a:pt x="635" y="8059"/>
                  </a:cubicBezTo>
                  <a:cubicBezTo>
                    <a:pt x="0" y="9074"/>
                    <a:pt x="571" y="10406"/>
                    <a:pt x="1756" y="10639"/>
                  </a:cubicBezTo>
                  <a:lnTo>
                    <a:pt x="10934" y="10110"/>
                  </a:lnTo>
                  <a:cubicBezTo>
                    <a:pt x="10934" y="10110"/>
                    <a:pt x="9877" y="1862"/>
                    <a:pt x="68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3" name="Google Shape;2762;p60">
              <a:extLst>
                <a:ext uri="{FF2B5EF4-FFF2-40B4-BE49-F238E27FC236}">
                  <a16:creationId xmlns:a16="http://schemas.microsoft.com/office/drawing/2014/main" id="{10302163-B28C-4BB0-80C5-CBBD5A09167E}"/>
                </a:ext>
              </a:extLst>
            </p:cNvPr>
            <p:cNvSpPr/>
            <p:nvPr/>
          </p:nvSpPr>
          <p:spPr>
            <a:xfrm>
              <a:off x="1285199" y="3902410"/>
              <a:ext cx="494707" cy="531721"/>
            </a:xfrm>
            <a:custGeom>
              <a:avLst/>
              <a:gdLst/>
              <a:ahLst/>
              <a:cxnLst/>
              <a:rect l="l" t="t" r="r" b="b"/>
              <a:pathLst>
                <a:path w="9984" h="10731" extrusionOk="0">
                  <a:moveTo>
                    <a:pt x="4320" y="1"/>
                  </a:moveTo>
                  <a:cubicBezTo>
                    <a:pt x="3956" y="1"/>
                    <a:pt x="3592" y="57"/>
                    <a:pt x="3237" y="174"/>
                  </a:cubicBezTo>
                  <a:cubicBezTo>
                    <a:pt x="1016" y="914"/>
                    <a:pt x="1" y="3854"/>
                    <a:pt x="953" y="6730"/>
                  </a:cubicBezTo>
                  <a:cubicBezTo>
                    <a:pt x="1755" y="9136"/>
                    <a:pt x="3712" y="10731"/>
                    <a:pt x="5650" y="10731"/>
                  </a:cubicBezTo>
                  <a:cubicBezTo>
                    <a:pt x="6012" y="10731"/>
                    <a:pt x="6373" y="10675"/>
                    <a:pt x="6726" y="10558"/>
                  </a:cubicBezTo>
                  <a:cubicBezTo>
                    <a:pt x="8947" y="9818"/>
                    <a:pt x="9983" y="6878"/>
                    <a:pt x="9011" y="4002"/>
                  </a:cubicBezTo>
                  <a:cubicBezTo>
                    <a:pt x="8192" y="1582"/>
                    <a:pt x="6251" y="1"/>
                    <a:pt x="4320" y="1"/>
                  </a:cubicBezTo>
                  <a:close/>
                </a:path>
              </a:pathLst>
            </a:custGeom>
            <a:solidFill>
              <a:srgbClr val="B21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4" name="Google Shape;2763;p60">
              <a:extLst>
                <a:ext uri="{FF2B5EF4-FFF2-40B4-BE49-F238E27FC236}">
                  <a16:creationId xmlns:a16="http://schemas.microsoft.com/office/drawing/2014/main" id="{2B90E458-2A70-4A90-B293-8CB1EDE46CA9}"/>
                </a:ext>
              </a:extLst>
            </p:cNvPr>
            <p:cNvSpPr/>
            <p:nvPr/>
          </p:nvSpPr>
          <p:spPr>
            <a:xfrm>
              <a:off x="1340744" y="3963057"/>
              <a:ext cx="381535" cy="410423"/>
            </a:xfrm>
            <a:custGeom>
              <a:avLst/>
              <a:gdLst/>
              <a:ahLst/>
              <a:cxnLst/>
              <a:rect l="l" t="t" r="r" b="b"/>
              <a:pathLst>
                <a:path w="7700" h="8283" extrusionOk="0">
                  <a:moveTo>
                    <a:pt x="3332" y="1"/>
                  </a:moveTo>
                  <a:cubicBezTo>
                    <a:pt x="3051" y="1"/>
                    <a:pt x="2771" y="44"/>
                    <a:pt x="2497" y="135"/>
                  </a:cubicBezTo>
                  <a:cubicBezTo>
                    <a:pt x="783" y="706"/>
                    <a:pt x="1" y="2969"/>
                    <a:pt x="741" y="5189"/>
                  </a:cubicBezTo>
                  <a:cubicBezTo>
                    <a:pt x="1365" y="7044"/>
                    <a:pt x="2877" y="8282"/>
                    <a:pt x="4363" y="8282"/>
                  </a:cubicBezTo>
                  <a:cubicBezTo>
                    <a:pt x="4639" y="8282"/>
                    <a:pt x="4914" y="8240"/>
                    <a:pt x="5182" y="8150"/>
                  </a:cubicBezTo>
                  <a:cubicBezTo>
                    <a:pt x="6917" y="7558"/>
                    <a:pt x="7699" y="5295"/>
                    <a:pt x="6959" y="3095"/>
                  </a:cubicBezTo>
                  <a:cubicBezTo>
                    <a:pt x="6336" y="1226"/>
                    <a:pt x="4828" y="1"/>
                    <a:pt x="3332" y="1"/>
                  </a:cubicBezTo>
                  <a:close/>
                </a:path>
              </a:pathLst>
            </a:custGeom>
            <a:solidFill>
              <a:srgbClr val="6F00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5" name="Google Shape;2764;p60">
              <a:extLst>
                <a:ext uri="{FF2B5EF4-FFF2-40B4-BE49-F238E27FC236}">
                  <a16:creationId xmlns:a16="http://schemas.microsoft.com/office/drawing/2014/main" id="{D1A8E4B6-5EEA-46C9-96CD-8C7D55D9E514}"/>
                </a:ext>
              </a:extLst>
            </p:cNvPr>
            <p:cNvSpPr/>
            <p:nvPr/>
          </p:nvSpPr>
          <p:spPr>
            <a:xfrm>
              <a:off x="1367996" y="4427626"/>
              <a:ext cx="118474" cy="122488"/>
            </a:xfrm>
            <a:custGeom>
              <a:avLst/>
              <a:gdLst/>
              <a:ahLst/>
              <a:cxnLst/>
              <a:rect l="l" t="t" r="r" b="b"/>
              <a:pathLst>
                <a:path w="2391" h="2472" extrusionOk="0">
                  <a:moveTo>
                    <a:pt x="1820" y="1"/>
                  </a:moveTo>
                  <a:lnTo>
                    <a:pt x="1" y="107"/>
                  </a:lnTo>
                  <a:lnTo>
                    <a:pt x="868" y="2243"/>
                  </a:lnTo>
                  <a:cubicBezTo>
                    <a:pt x="868" y="2243"/>
                    <a:pt x="1111" y="2472"/>
                    <a:pt x="1473" y="2472"/>
                  </a:cubicBezTo>
                  <a:cubicBezTo>
                    <a:pt x="1733" y="2472"/>
                    <a:pt x="2055" y="2353"/>
                    <a:pt x="2391" y="1946"/>
                  </a:cubicBezTo>
                  <a:lnTo>
                    <a:pt x="1820" y="1"/>
                  </a:lnTo>
                  <a:close/>
                </a:path>
              </a:pathLst>
            </a:custGeom>
            <a:solidFill>
              <a:srgbClr val="910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455622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26"/>
        <p:cNvGrpSpPr/>
        <p:nvPr/>
      </p:nvGrpSpPr>
      <p:grpSpPr>
        <a:xfrm>
          <a:off x="0" y="0"/>
          <a:ext cx="0" cy="0"/>
          <a:chOff x="0" y="0"/>
          <a:chExt cx="0" cy="0"/>
        </a:xfrm>
      </p:grpSpPr>
      <p:pic>
        <p:nvPicPr>
          <p:cNvPr id="116" name="图片 2">
            <a:extLst>
              <a:ext uri="{FF2B5EF4-FFF2-40B4-BE49-F238E27FC236}">
                <a16:creationId xmlns:a16="http://schemas.microsoft.com/office/drawing/2014/main" id="{6742CFE4-7EFB-49AC-A5BF-7771877EAB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9754" y="-382330"/>
            <a:ext cx="1981200" cy="1322832"/>
          </a:xfrm>
          <a:prstGeom prst="rect">
            <a:avLst/>
          </a:prstGeom>
        </p:spPr>
      </p:pic>
      <p:pic>
        <p:nvPicPr>
          <p:cNvPr id="118" name="Picture 117" descr="Shape&#10;&#10;Description automatically generated with medium confidence">
            <a:extLst>
              <a:ext uri="{FF2B5EF4-FFF2-40B4-BE49-F238E27FC236}">
                <a16:creationId xmlns:a16="http://schemas.microsoft.com/office/drawing/2014/main" id="{B8BDFEE8-F36D-4163-AB5B-5FCB6A19E511}"/>
              </a:ext>
            </a:extLst>
          </p:cNvPr>
          <p:cNvPicPr>
            <a:picLocks noChangeAspect="1"/>
          </p:cNvPicPr>
          <p:nvPr/>
        </p:nvPicPr>
        <p:blipFill rotWithShape="1">
          <a:blip r:embed="rId4">
            <a:extLst>
              <a:ext uri="{28A0092B-C50C-407E-A947-70E740481C1C}">
                <a14:useLocalDpi xmlns:a14="http://schemas.microsoft.com/office/drawing/2010/main" val="0"/>
              </a:ext>
            </a:extLst>
          </a:blip>
          <a:srcRect b="18267"/>
          <a:stretch/>
        </p:blipFill>
        <p:spPr>
          <a:xfrm>
            <a:off x="1695278" y="-43215"/>
            <a:ext cx="6201355" cy="1159554"/>
          </a:xfrm>
          <a:prstGeom prst="rect">
            <a:avLst/>
          </a:prstGeom>
        </p:spPr>
      </p:pic>
      <p:grpSp>
        <p:nvGrpSpPr>
          <p:cNvPr id="119" name="Group 118">
            <a:extLst>
              <a:ext uri="{FF2B5EF4-FFF2-40B4-BE49-F238E27FC236}">
                <a16:creationId xmlns:a16="http://schemas.microsoft.com/office/drawing/2014/main" id="{B9AC6020-C0AE-42D0-993C-9CC5F028A6E7}"/>
              </a:ext>
            </a:extLst>
          </p:cNvPr>
          <p:cNvGrpSpPr/>
          <p:nvPr/>
        </p:nvGrpSpPr>
        <p:grpSpPr>
          <a:xfrm>
            <a:off x="260850" y="1360051"/>
            <a:ext cx="8546239" cy="1388372"/>
            <a:chOff x="1749197" y="2172652"/>
            <a:chExt cx="8546239" cy="1388372"/>
          </a:xfrm>
          <a:solidFill>
            <a:schemeClr val="accent2">
              <a:lumMod val="60000"/>
              <a:lumOff val="40000"/>
            </a:schemeClr>
          </a:solidFill>
        </p:grpSpPr>
        <p:grpSp>
          <p:nvGrpSpPr>
            <p:cNvPr id="125" name="Group 124">
              <a:extLst>
                <a:ext uri="{FF2B5EF4-FFF2-40B4-BE49-F238E27FC236}">
                  <a16:creationId xmlns:a16="http://schemas.microsoft.com/office/drawing/2014/main" id="{49E89BFC-6A4E-4491-8119-22EF19DA2B11}"/>
                </a:ext>
              </a:extLst>
            </p:cNvPr>
            <p:cNvGrpSpPr/>
            <p:nvPr/>
          </p:nvGrpSpPr>
          <p:grpSpPr>
            <a:xfrm>
              <a:off x="1749197" y="2172652"/>
              <a:ext cx="8546239" cy="1388372"/>
              <a:chOff x="2089212" y="2101795"/>
              <a:chExt cx="8565603" cy="1388372"/>
            </a:xfrm>
            <a:grpFill/>
          </p:grpSpPr>
          <p:sp>
            <p:nvSpPr>
              <p:cNvPr id="127" name="Rectangle: Rounded Corners 126">
                <a:extLst>
                  <a:ext uri="{FF2B5EF4-FFF2-40B4-BE49-F238E27FC236}">
                    <a16:creationId xmlns:a16="http://schemas.microsoft.com/office/drawing/2014/main" id="{07959908-2DF8-430B-8FA5-97AFE326494D}"/>
                  </a:ext>
                </a:extLst>
              </p:cNvPr>
              <p:cNvSpPr/>
              <p:nvPr/>
            </p:nvSpPr>
            <p:spPr>
              <a:xfrm>
                <a:off x="2237172" y="2350447"/>
                <a:ext cx="8417643" cy="1139720"/>
              </a:xfrm>
              <a:custGeom>
                <a:avLst/>
                <a:gdLst>
                  <a:gd name="connsiteX0" fmla="*/ 0 w 8417643"/>
                  <a:gd name="connsiteY0" fmla="*/ 569860 h 1139720"/>
                  <a:gd name="connsiteX1" fmla="*/ 569860 w 8417643"/>
                  <a:gd name="connsiteY1" fmla="*/ 0 h 1139720"/>
                  <a:gd name="connsiteX2" fmla="*/ 1056921 w 8417643"/>
                  <a:gd name="connsiteY2" fmla="*/ 0 h 1139720"/>
                  <a:gd name="connsiteX3" fmla="*/ 1398424 w 8417643"/>
                  <a:gd name="connsiteY3" fmla="*/ 0 h 1139720"/>
                  <a:gd name="connsiteX4" fmla="*/ 2031043 w 8417643"/>
                  <a:gd name="connsiteY4" fmla="*/ 0 h 1139720"/>
                  <a:gd name="connsiteX5" fmla="*/ 2372546 w 8417643"/>
                  <a:gd name="connsiteY5" fmla="*/ 0 h 1139720"/>
                  <a:gd name="connsiteX6" fmla="*/ 2714048 w 8417643"/>
                  <a:gd name="connsiteY6" fmla="*/ 0 h 1139720"/>
                  <a:gd name="connsiteX7" fmla="*/ 3346668 w 8417643"/>
                  <a:gd name="connsiteY7" fmla="*/ 0 h 1139720"/>
                  <a:gd name="connsiteX8" fmla="*/ 3979287 w 8417643"/>
                  <a:gd name="connsiteY8" fmla="*/ 0 h 1139720"/>
                  <a:gd name="connsiteX9" fmla="*/ 4466348 w 8417643"/>
                  <a:gd name="connsiteY9" fmla="*/ 0 h 1139720"/>
                  <a:gd name="connsiteX10" fmla="*/ 5171747 w 8417643"/>
                  <a:gd name="connsiteY10" fmla="*/ 0 h 1139720"/>
                  <a:gd name="connsiteX11" fmla="*/ 5586028 w 8417643"/>
                  <a:gd name="connsiteY11" fmla="*/ 0 h 1139720"/>
                  <a:gd name="connsiteX12" fmla="*/ 6000310 w 8417643"/>
                  <a:gd name="connsiteY12" fmla="*/ 0 h 1139720"/>
                  <a:gd name="connsiteX13" fmla="*/ 6560150 w 8417643"/>
                  <a:gd name="connsiteY13" fmla="*/ 0 h 1139720"/>
                  <a:gd name="connsiteX14" fmla="*/ 7047211 w 8417643"/>
                  <a:gd name="connsiteY14" fmla="*/ 0 h 1139720"/>
                  <a:gd name="connsiteX15" fmla="*/ 7847783 w 8417643"/>
                  <a:gd name="connsiteY15" fmla="*/ 0 h 1139720"/>
                  <a:gd name="connsiteX16" fmla="*/ 8417643 w 8417643"/>
                  <a:gd name="connsiteY16" fmla="*/ 569860 h 1139720"/>
                  <a:gd name="connsiteX17" fmla="*/ 8417643 w 8417643"/>
                  <a:gd name="connsiteY17" fmla="*/ 569860 h 1139720"/>
                  <a:gd name="connsiteX18" fmla="*/ 7847783 w 8417643"/>
                  <a:gd name="connsiteY18" fmla="*/ 1139720 h 1139720"/>
                  <a:gd name="connsiteX19" fmla="*/ 7506280 w 8417643"/>
                  <a:gd name="connsiteY19" fmla="*/ 1139720 h 1139720"/>
                  <a:gd name="connsiteX20" fmla="*/ 6873661 w 8417643"/>
                  <a:gd name="connsiteY20" fmla="*/ 1139720 h 1139720"/>
                  <a:gd name="connsiteX21" fmla="*/ 6532158 w 8417643"/>
                  <a:gd name="connsiteY21" fmla="*/ 1139720 h 1139720"/>
                  <a:gd name="connsiteX22" fmla="*/ 6117877 w 8417643"/>
                  <a:gd name="connsiteY22" fmla="*/ 1139720 h 1139720"/>
                  <a:gd name="connsiteX23" fmla="*/ 5485257 w 8417643"/>
                  <a:gd name="connsiteY23" fmla="*/ 1139720 h 1139720"/>
                  <a:gd name="connsiteX24" fmla="*/ 4779859 w 8417643"/>
                  <a:gd name="connsiteY24" fmla="*/ 1139720 h 1139720"/>
                  <a:gd name="connsiteX25" fmla="*/ 4147239 w 8417643"/>
                  <a:gd name="connsiteY25" fmla="*/ 1139720 h 1139720"/>
                  <a:gd name="connsiteX26" fmla="*/ 3514620 w 8417643"/>
                  <a:gd name="connsiteY26" fmla="*/ 1139720 h 1139720"/>
                  <a:gd name="connsiteX27" fmla="*/ 2882000 w 8417643"/>
                  <a:gd name="connsiteY27" fmla="*/ 1139720 h 1139720"/>
                  <a:gd name="connsiteX28" fmla="*/ 2322160 w 8417643"/>
                  <a:gd name="connsiteY28" fmla="*/ 1139720 h 1139720"/>
                  <a:gd name="connsiteX29" fmla="*/ 1689540 w 8417643"/>
                  <a:gd name="connsiteY29" fmla="*/ 1139720 h 1139720"/>
                  <a:gd name="connsiteX30" fmla="*/ 1202479 w 8417643"/>
                  <a:gd name="connsiteY30" fmla="*/ 1139720 h 1139720"/>
                  <a:gd name="connsiteX31" fmla="*/ 569860 w 8417643"/>
                  <a:gd name="connsiteY31" fmla="*/ 1139720 h 1139720"/>
                  <a:gd name="connsiteX32" fmla="*/ 0 w 8417643"/>
                  <a:gd name="connsiteY32" fmla="*/ 569860 h 113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417643" h="1139720" fill="none" extrusionOk="0">
                    <a:moveTo>
                      <a:pt x="0" y="569860"/>
                    </a:moveTo>
                    <a:cubicBezTo>
                      <a:pt x="-8276" y="249364"/>
                      <a:pt x="266386" y="-3720"/>
                      <a:pt x="569860" y="0"/>
                    </a:cubicBezTo>
                    <a:cubicBezTo>
                      <a:pt x="694721" y="-29318"/>
                      <a:pt x="858440" y="29151"/>
                      <a:pt x="1056921" y="0"/>
                    </a:cubicBezTo>
                    <a:cubicBezTo>
                      <a:pt x="1255402" y="-29151"/>
                      <a:pt x="1270588" y="24568"/>
                      <a:pt x="1398424" y="0"/>
                    </a:cubicBezTo>
                    <a:cubicBezTo>
                      <a:pt x="1526260" y="-24568"/>
                      <a:pt x="1789873" y="40025"/>
                      <a:pt x="2031043" y="0"/>
                    </a:cubicBezTo>
                    <a:cubicBezTo>
                      <a:pt x="2272213" y="-40025"/>
                      <a:pt x="2233240" y="14541"/>
                      <a:pt x="2372546" y="0"/>
                    </a:cubicBezTo>
                    <a:cubicBezTo>
                      <a:pt x="2511852" y="-14541"/>
                      <a:pt x="2606486" y="34316"/>
                      <a:pt x="2714048" y="0"/>
                    </a:cubicBezTo>
                    <a:cubicBezTo>
                      <a:pt x="2821610" y="-34316"/>
                      <a:pt x="3196977" y="47296"/>
                      <a:pt x="3346668" y="0"/>
                    </a:cubicBezTo>
                    <a:cubicBezTo>
                      <a:pt x="3496359" y="-47296"/>
                      <a:pt x="3675029" y="33221"/>
                      <a:pt x="3979287" y="0"/>
                    </a:cubicBezTo>
                    <a:cubicBezTo>
                      <a:pt x="4283545" y="-33221"/>
                      <a:pt x="4327912" y="43296"/>
                      <a:pt x="4466348" y="0"/>
                    </a:cubicBezTo>
                    <a:cubicBezTo>
                      <a:pt x="4604784" y="-43296"/>
                      <a:pt x="4845619" y="37241"/>
                      <a:pt x="5171747" y="0"/>
                    </a:cubicBezTo>
                    <a:cubicBezTo>
                      <a:pt x="5497875" y="-37241"/>
                      <a:pt x="5388046" y="46953"/>
                      <a:pt x="5586028" y="0"/>
                    </a:cubicBezTo>
                    <a:cubicBezTo>
                      <a:pt x="5784010" y="-46953"/>
                      <a:pt x="5824494" y="32072"/>
                      <a:pt x="6000310" y="0"/>
                    </a:cubicBezTo>
                    <a:cubicBezTo>
                      <a:pt x="6176126" y="-32072"/>
                      <a:pt x="6426416" y="66673"/>
                      <a:pt x="6560150" y="0"/>
                    </a:cubicBezTo>
                    <a:cubicBezTo>
                      <a:pt x="6693884" y="-66673"/>
                      <a:pt x="6873559" y="57647"/>
                      <a:pt x="7047211" y="0"/>
                    </a:cubicBezTo>
                    <a:cubicBezTo>
                      <a:pt x="7220863" y="-57647"/>
                      <a:pt x="7507324" y="37838"/>
                      <a:pt x="7847783" y="0"/>
                    </a:cubicBezTo>
                    <a:cubicBezTo>
                      <a:pt x="8225159" y="4384"/>
                      <a:pt x="8382498" y="264919"/>
                      <a:pt x="8417643" y="569860"/>
                    </a:cubicBezTo>
                    <a:lnTo>
                      <a:pt x="8417643" y="569860"/>
                    </a:lnTo>
                    <a:cubicBezTo>
                      <a:pt x="8430283" y="854943"/>
                      <a:pt x="8096130" y="1084534"/>
                      <a:pt x="7847783" y="1139720"/>
                    </a:cubicBezTo>
                    <a:cubicBezTo>
                      <a:pt x="7759017" y="1174770"/>
                      <a:pt x="7617921" y="1117106"/>
                      <a:pt x="7506280" y="1139720"/>
                    </a:cubicBezTo>
                    <a:cubicBezTo>
                      <a:pt x="7394639" y="1162334"/>
                      <a:pt x="7041256" y="1118280"/>
                      <a:pt x="6873661" y="1139720"/>
                    </a:cubicBezTo>
                    <a:cubicBezTo>
                      <a:pt x="6706066" y="1161160"/>
                      <a:pt x="6691148" y="1101267"/>
                      <a:pt x="6532158" y="1139720"/>
                    </a:cubicBezTo>
                    <a:cubicBezTo>
                      <a:pt x="6373168" y="1178173"/>
                      <a:pt x="6266594" y="1115799"/>
                      <a:pt x="6117877" y="1139720"/>
                    </a:cubicBezTo>
                    <a:cubicBezTo>
                      <a:pt x="5969160" y="1163641"/>
                      <a:pt x="5723711" y="1079801"/>
                      <a:pt x="5485257" y="1139720"/>
                    </a:cubicBezTo>
                    <a:cubicBezTo>
                      <a:pt x="5246803" y="1199639"/>
                      <a:pt x="5080842" y="1085863"/>
                      <a:pt x="4779859" y="1139720"/>
                    </a:cubicBezTo>
                    <a:cubicBezTo>
                      <a:pt x="4478876" y="1193577"/>
                      <a:pt x="4280109" y="1098782"/>
                      <a:pt x="4147239" y="1139720"/>
                    </a:cubicBezTo>
                    <a:cubicBezTo>
                      <a:pt x="4014369" y="1180658"/>
                      <a:pt x="3810416" y="1129182"/>
                      <a:pt x="3514620" y="1139720"/>
                    </a:cubicBezTo>
                    <a:cubicBezTo>
                      <a:pt x="3218824" y="1150258"/>
                      <a:pt x="3174322" y="1125084"/>
                      <a:pt x="2882000" y="1139720"/>
                    </a:cubicBezTo>
                    <a:cubicBezTo>
                      <a:pt x="2589678" y="1154356"/>
                      <a:pt x="2502460" y="1107469"/>
                      <a:pt x="2322160" y="1139720"/>
                    </a:cubicBezTo>
                    <a:cubicBezTo>
                      <a:pt x="2141860" y="1171971"/>
                      <a:pt x="2004024" y="1084447"/>
                      <a:pt x="1689540" y="1139720"/>
                    </a:cubicBezTo>
                    <a:cubicBezTo>
                      <a:pt x="1375056" y="1194993"/>
                      <a:pt x="1317274" y="1087669"/>
                      <a:pt x="1202479" y="1139720"/>
                    </a:cubicBezTo>
                    <a:cubicBezTo>
                      <a:pt x="1087684" y="1191771"/>
                      <a:pt x="878950" y="1074324"/>
                      <a:pt x="569860" y="1139720"/>
                    </a:cubicBezTo>
                    <a:cubicBezTo>
                      <a:pt x="266055" y="1090563"/>
                      <a:pt x="-65592" y="864772"/>
                      <a:pt x="0" y="569860"/>
                    </a:cubicBezTo>
                    <a:close/>
                  </a:path>
                  <a:path w="8417643" h="1139720" stroke="0" extrusionOk="0">
                    <a:moveTo>
                      <a:pt x="0" y="569860"/>
                    </a:moveTo>
                    <a:cubicBezTo>
                      <a:pt x="-15481" y="225319"/>
                      <a:pt x="242901" y="-22515"/>
                      <a:pt x="569860" y="0"/>
                    </a:cubicBezTo>
                    <a:cubicBezTo>
                      <a:pt x="744745" y="-21937"/>
                      <a:pt x="951175" y="24566"/>
                      <a:pt x="1275259" y="0"/>
                    </a:cubicBezTo>
                    <a:cubicBezTo>
                      <a:pt x="1599343" y="-24566"/>
                      <a:pt x="1533726" y="3224"/>
                      <a:pt x="1689540" y="0"/>
                    </a:cubicBezTo>
                    <a:cubicBezTo>
                      <a:pt x="1845354" y="-3224"/>
                      <a:pt x="2157922" y="32218"/>
                      <a:pt x="2322160" y="0"/>
                    </a:cubicBezTo>
                    <a:cubicBezTo>
                      <a:pt x="2486398" y="-32218"/>
                      <a:pt x="2612301" y="47586"/>
                      <a:pt x="2809221" y="0"/>
                    </a:cubicBezTo>
                    <a:cubicBezTo>
                      <a:pt x="3006141" y="-47586"/>
                      <a:pt x="3050746" y="4851"/>
                      <a:pt x="3150723" y="0"/>
                    </a:cubicBezTo>
                    <a:cubicBezTo>
                      <a:pt x="3250700" y="-4851"/>
                      <a:pt x="3491785" y="27968"/>
                      <a:pt x="3710564" y="0"/>
                    </a:cubicBezTo>
                    <a:cubicBezTo>
                      <a:pt x="3929343" y="-27968"/>
                      <a:pt x="4176171" y="54609"/>
                      <a:pt x="4343183" y="0"/>
                    </a:cubicBezTo>
                    <a:cubicBezTo>
                      <a:pt x="4510195" y="-54609"/>
                      <a:pt x="4891450" y="28132"/>
                      <a:pt x="5048582" y="0"/>
                    </a:cubicBezTo>
                    <a:cubicBezTo>
                      <a:pt x="5205714" y="-28132"/>
                      <a:pt x="5463047" y="32827"/>
                      <a:pt x="5608422" y="0"/>
                    </a:cubicBezTo>
                    <a:cubicBezTo>
                      <a:pt x="5753797" y="-32827"/>
                      <a:pt x="5790939" y="34907"/>
                      <a:pt x="5949925" y="0"/>
                    </a:cubicBezTo>
                    <a:cubicBezTo>
                      <a:pt x="6108911" y="-34907"/>
                      <a:pt x="6344888" y="51114"/>
                      <a:pt x="6655323" y="0"/>
                    </a:cubicBezTo>
                    <a:cubicBezTo>
                      <a:pt x="6965758" y="-51114"/>
                      <a:pt x="6889971" y="33873"/>
                      <a:pt x="6996826" y="0"/>
                    </a:cubicBezTo>
                    <a:cubicBezTo>
                      <a:pt x="7103681" y="-33873"/>
                      <a:pt x="7673083" y="78647"/>
                      <a:pt x="7847783" y="0"/>
                    </a:cubicBezTo>
                    <a:cubicBezTo>
                      <a:pt x="8106772" y="41849"/>
                      <a:pt x="8382594" y="285441"/>
                      <a:pt x="8417643" y="569860"/>
                    </a:cubicBezTo>
                    <a:lnTo>
                      <a:pt x="8417643" y="569860"/>
                    </a:lnTo>
                    <a:cubicBezTo>
                      <a:pt x="8421880" y="922883"/>
                      <a:pt x="8168468" y="1154156"/>
                      <a:pt x="7847783" y="1139720"/>
                    </a:cubicBezTo>
                    <a:cubicBezTo>
                      <a:pt x="7585724" y="1166960"/>
                      <a:pt x="7350558" y="1106622"/>
                      <a:pt x="7215164" y="1139720"/>
                    </a:cubicBezTo>
                    <a:cubicBezTo>
                      <a:pt x="7079770" y="1172818"/>
                      <a:pt x="6923777" y="1084379"/>
                      <a:pt x="6655323" y="1139720"/>
                    </a:cubicBezTo>
                    <a:cubicBezTo>
                      <a:pt x="6386869" y="1195061"/>
                      <a:pt x="6161394" y="1086899"/>
                      <a:pt x="6022704" y="1139720"/>
                    </a:cubicBezTo>
                    <a:cubicBezTo>
                      <a:pt x="5884014" y="1192541"/>
                      <a:pt x="5706406" y="1079404"/>
                      <a:pt x="5462864" y="1139720"/>
                    </a:cubicBezTo>
                    <a:cubicBezTo>
                      <a:pt x="5219322" y="1200036"/>
                      <a:pt x="5110600" y="1124429"/>
                      <a:pt x="4975803" y="1139720"/>
                    </a:cubicBezTo>
                    <a:cubicBezTo>
                      <a:pt x="4841006" y="1155011"/>
                      <a:pt x="4758195" y="1139528"/>
                      <a:pt x="4561521" y="1139720"/>
                    </a:cubicBezTo>
                    <a:cubicBezTo>
                      <a:pt x="4364847" y="1139912"/>
                      <a:pt x="4341931" y="1109123"/>
                      <a:pt x="4220018" y="1139720"/>
                    </a:cubicBezTo>
                    <a:cubicBezTo>
                      <a:pt x="4098105" y="1170317"/>
                      <a:pt x="3721179" y="1082149"/>
                      <a:pt x="3587399" y="1139720"/>
                    </a:cubicBezTo>
                    <a:cubicBezTo>
                      <a:pt x="3453619" y="1197291"/>
                      <a:pt x="3322122" y="1120822"/>
                      <a:pt x="3100338" y="1139720"/>
                    </a:cubicBezTo>
                    <a:cubicBezTo>
                      <a:pt x="2878554" y="1158618"/>
                      <a:pt x="2846342" y="1122780"/>
                      <a:pt x="2686056" y="1139720"/>
                    </a:cubicBezTo>
                    <a:cubicBezTo>
                      <a:pt x="2525770" y="1156660"/>
                      <a:pt x="2209688" y="1063214"/>
                      <a:pt x="1980657" y="1139720"/>
                    </a:cubicBezTo>
                    <a:cubicBezTo>
                      <a:pt x="1751626" y="1216226"/>
                      <a:pt x="1707699" y="1095440"/>
                      <a:pt x="1493596" y="1139720"/>
                    </a:cubicBezTo>
                    <a:cubicBezTo>
                      <a:pt x="1279493" y="1184000"/>
                      <a:pt x="804425" y="1038127"/>
                      <a:pt x="569860" y="1139720"/>
                    </a:cubicBezTo>
                    <a:cubicBezTo>
                      <a:pt x="250196" y="1147778"/>
                      <a:pt x="68405" y="909560"/>
                      <a:pt x="0" y="569860"/>
                    </a:cubicBezTo>
                    <a:close/>
                  </a:path>
                </a:pathLst>
              </a:custGeom>
              <a:grpFill/>
              <a:ln w="38100">
                <a:prstDash val="lgDash"/>
                <a:extLst>
                  <a:ext uri="{C807C97D-BFC1-408E-A445-0C87EB9F89A2}">
                    <ask:lineSketchStyleProps xmlns:ask="http://schemas.microsoft.com/office/drawing/2018/sketchyshapes" sd="3448234547">
                      <a:prstGeom prst="roundRect">
                        <a:avLst>
                          <a:gd name="adj" fmla="val 50000"/>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Times New Roman" panose="02020603050405020304" pitchFamily="18" charset="0"/>
                  <a:cs typeface="Times New Roman" panose="02020603050405020304" pitchFamily="18" charset="0"/>
                </a:endParaRPr>
              </a:p>
            </p:txBody>
          </p:sp>
          <p:pic>
            <p:nvPicPr>
              <p:cNvPr id="128" name="Picture 127" descr="Shape, circle&#10;&#10;Description automatically generated">
                <a:extLst>
                  <a:ext uri="{FF2B5EF4-FFF2-40B4-BE49-F238E27FC236}">
                    <a16:creationId xmlns:a16="http://schemas.microsoft.com/office/drawing/2014/main" id="{CDA35C4F-6C1D-4691-8B71-499535EF24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89212" y="2101795"/>
                <a:ext cx="964935" cy="545103"/>
              </a:xfrm>
              <a:prstGeom prst="rect">
                <a:avLst/>
              </a:prstGeom>
              <a:grpFill/>
            </p:spPr>
          </p:pic>
        </p:grpSp>
        <p:sp>
          <p:nvSpPr>
            <p:cNvPr id="126" name="TextBox 45">
              <a:extLst>
                <a:ext uri="{FF2B5EF4-FFF2-40B4-BE49-F238E27FC236}">
                  <a16:creationId xmlns:a16="http://schemas.microsoft.com/office/drawing/2014/main" id="{70F142B0-6564-4A2E-91E3-D7356AE09C13}"/>
                </a:ext>
              </a:extLst>
            </p:cNvPr>
            <p:cNvSpPr txBox="1"/>
            <p:nvPr/>
          </p:nvSpPr>
          <p:spPr>
            <a:xfrm>
              <a:off x="2312161" y="2686899"/>
              <a:ext cx="7848499" cy="523220"/>
            </a:xfrm>
            <a:prstGeom prst="rect">
              <a:avLst/>
            </a:prstGeom>
            <a:grp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err="1">
                  <a:solidFill>
                    <a:schemeClr val="accent1">
                      <a:lumMod val="50000"/>
                    </a:schemeClr>
                  </a:solidFill>
                  <a:latin typeface="Times New Roman" panose="02020603050405020304" pitchFamily="18" charset="0"/>
                  <a:cs typeface="Times New Roman" panose="02020603050405020304" pitchFamily="18" charset="0"/>
                </a:rPr>
                <a:t>Củng</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cố</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kiến</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thức</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về</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tác</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dụng</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của</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dấu</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phẩy</a:t>
              </a:r>
              <a:endParaRPr lang="en-US" sz="2800" dirty="0">
                <a:solidFill>
                  <a:schemeClr val="accent1">
                    <a:lumMod val="50000"/>
                  </a:schemeClr>
                </a:solidFill>
                <a:latin typeface="Times New Roman" panose="02020603050405020304" pitchFamily="18" charset="0"/>
                <a:cs typeface="Times New Roman" panose="02020603050405020304" pitchFamily="18" charset="0"/>
              </a:endParaRPr>
            </a:p>
          </p:txBody>
        </p:sp>
      </p:grpSp>
      <p:grpSp>
        <p:nvGrpSpPr>
          <p:cNvPr id="120" name="Group 119">
            <a:extLst>
              <a:ext uri="{FF2B5EF4-FFF2-40B4-BE49-F238E27FC236}">
                <a16:creationId xmlns:a16="http://schemas.microsoft.com/office/drawing/2014/main" id="{A4023ACE-DD4A-49DE-8D8B-335C6D4D1722}"/>
              </a:ext>
            </a:extLst>
          </p:cNvPr>
          <p:cNvGrpSpPr/>
          <p:nvPr/>
        </p:nvGrpSpPr>
        <p:grpSpPr>
          <a:xfrm>
            <a:off x="377130" y="2997075"/>
            <a:ext cx="8461304" cy="1373656"/>
            <a:chOff x="1834131" y="2214457"/>
            <a:chExt cx="8461304" cy="1373656"/>
          </a:xfrm>
          <a:solidFill>
            <a:schemeClr val="bg1">
              <a:lumMod val="90000"/>
            </a:schemeClr>
          </a:solidFill>
        </p:grpSpPr>
        <p:grpSp>
          <p:nvGrpSpPr>
            <p:cNvPr id="121" name="Group 120">
              <a:extLst>
                <a:ext uri="{FF2B5EF4-FFF2-40B4-BE49-F238E27FC236}">
                  <a16:creationId xmlns:a16="http://schemas.microsoft.com/office/drawing/2014/main" id="{1CA08C30-6A7B-4E0A-BAB6-E55452A77EC1}"/>
                </a:ext>
              </a:extLst>
            </p:cNvPr>
            <p:cNvGrpSpPr/>
            <p:nvPr/>
          </p:nvGrpSpPr>
          <p:grpSpPr>
            <a:xfrm>
              <a:off x="1834131" y="2214457"/>
              <a:ext cx="8461304" cy="1346567"/>
              <a:chOff x="2174339" y="2143600"/>
              <a:chExt cx="8480476" cy="1346567"/>
            </a:xfrm>
            <a:grpFill/>
          </p:grpSpPr>
          <p:sp>
            <p:nvSpPr>
              <p:cNvPr id="123" name="Rectangle: Rounded Corners 122">
                <a:extLst>
                  <a:ext uri="{FF2B5EF4-FFF2-40B4-BE49-F238E27FC236}">
                    <a16:creationId xmlns:a16="http://schemas.microsoft.com/office/drawing/2014/main" id="{1006B7D8-2F86-40D8-AE46-923F4DC46328}"/>
                  </a:ext>
                </a:extLst>
              </p:cNvPr>
              <p:cNvSpPr/>
              <p:nvPr/>
            </p:nvSpPr>
            <p:spPr>
              <a:xfrm>
                <a:off x="2237172" y="2350447"/>
                <a:ext cx="8417643" cy="1139720"/>
              </a:xfrm>
              <a:custGeom>
                <a:avLst/>
                <a:gdLst>
                  <a:gd name="connsiteX0" fmla="*/ 0 w 8417643"/>
                  <a:gd name="connsiteY0" fmla="*/ 569860 h 1139720"/>
                  <a:gd name="connsiteX1" fmla="*/ 569860 w 8417643"/>
                  <a:gd name="connsiteY1" fmla="*/ 0 h 1139720"/>
                  <a:gd name="connsiteX2" fmla="*/ 1056921 w 8417643"/>
                  <a:gd name="connsiteY2" fmla="*/ 0 h 1139720"/>
                  <a:gd name="connsiteX3" fmla="*/ 1398424 w 8417643"/>
                  <a:gd name="connsiteY3" fmla="*/ 0 h 1139720"/>
                  <a:gd name="connsiteX4" fmla="*/ 2031043 w 8417643"/>
                  <a:gd name="connsiteY4" fmla="*/ 0 h 1139720"/>
                  <a:gd name="connsiteX5" fmla="*/ 2372546 w 8417643"/>
                  <a:gd name="connsiteY5" fmla="*/ 0 h 1139720"/>
                  <a:gd name="connsiteX6" fmla="*/ 2714048 w 8417643"/>
                  <a:gd name="connsiteY6" fmla="*/ 0 h 1139720"/>
                  <a:gd name="connsiteX7" fmla="*/ 3346668 w 8417643"/>
                  <a:gd name="connsiteY7" fmla="*/ 0 h 1139720"/>
                  <a:gd name="connsiteX8" fmla="*/ 3979287 w 8417643"/>
                  <a:gd name="connsiteY8" fmla="*/ 0 h 1139720"/>
                  <a:gd name="connsiteX9" fmla="*/ 4466348 w 8417643"/>
                  <a:gd name="connsiteY9" fmla="*/ 0 h 1139720"/>
                  <a:gd name="connsiteX10" fmla="*/ 5171747 w 8417643"/>
                  <a:gd name="connsiteY10" fmla="*/ 0 h 1139720"/>
                  <a:gd name="connsiteX11" fmla="*/ 5586028 w 8417643"/>
                  <a:gd name="connsiteY11" fmla="*/ 0 h 1139720"/>
                  <a:gd name="connsiteX12" fmla="*/ 6000310 w 8417643"/>
                  <a:gd name="connsiteY12" fmla="*/ 0 h 1139720"/>
                  <a:gd name="connsiteX13" fmla="*/ 6560150 w 8417643"/>
                  <a:gd name="connsiteY13" fmla="*/ 0 h 1139720"/>
                  <a:gd name="connsiteX14" fmla="*/ 7047211 w 8417643"/>
                  <a:gd name="connsiteY14" fmla="*/ 0 h 1139720"/>
                  <a:gd name="connsiteX15" fmla="*/ 7847783 w 8417643"/>
                  <a:gd name="connsiteY15" fmla="*/ 0 h 1139720"/>
                  <a:gd name="connsiteX16" fmla="*/ 8417643 w 8417643"/>
                  <a:gd name="connsiteY16" fmla="*/ 569860 h 1139720"/>
                  <a:gd name="connsiteX17" fmla="*/ 8417643 w 8417643"/>
                  <a:gd name="connsiteY17" fmla="*/ 569860 h 1139720"/>
                  <a:gd name="connsiteX18" fmla="*/ 7847783 w 8417643"/>
                  <a:gd name="connsiteY18" fmla="*/ 1139720 h 1139720"/>
                  <a:gd name="connsiteX19" fmla="*/ 7506280 w 8417643"/>
                  <a:gd name="connsiteY19" fmla="*/ 1139720 h 1139720"/>
                  <a:gd name="connsiteX20" fmla="*/ 6873661 w 8417643"/>
                  <a:gd name="connsiteY20" fmla="*/ 1139720 h 1139720"/>
                  <a:gd name="connsiteX21" fmla="*/ 6532158 w 8417643"/>
                  <a:gd name="connsiteY21" fmla="*/ 1139720 h 1139720"/>
                  <a:gd name="connsiteX22" fmla="*/ 6117877 w 8417643"/>
                  <a:gd name="connsiteY22" fmla="*/ 1139720 h 1139720"/>
                  <a:gd name="connsiteX23" fmla="*/ 5485257 w 8417643"/>
                  <a:gd name="connsiteY23" fmla="*/ 1139720 h 1139720"/>
                  <a:gd name="connsiteX24" fmla="*/ 4779859 w 8417643"/>
                  <a:gd name="connsiteY24" fmla="*/ 1139720 h 1139720"/>
                  <a:gd name="connsiteX25" fmla="*/ 4147239 w 8417643"/>
                  <a:gd name="connsiteY25" fmla="*/ 1139720 h 1139720"/>
                  <a:gd name="connsiteX26" fmla="*/ 3514620 w 8417643"/>
                  <a:gd name="connsiteY26" fmla="*/ 1139720 h 1139720"/>
                  <a:gd name="connsiteX27" fmla="*/ 2882000 w 8417643"/>
                  <a:gd name="connsiteY27" fmla="*/ 1139720 h 1139720"/>
                  <a:gd name="connsiteX28" fmla="*/ 2322160 w 8417643"/>
                  <a:gd name="connsiteY28" fmla="*/ 1139720 h 1139720"/>
                  <a:gd name="connsiteX29" fmla="*/ 1689540 w 8417643"/>
                  <a:gd name="connsiteY29" fmla="*/ 1139720 h 1139720"/>
                  <a:gd name="connsiteX30" fmla="*/ 1202479 w 8417643"/>
                  <a:gd name="connsiteY30" fmla="*/ 1139720 h 1139720"/>
                  <a:gd name="connsiteX31" fmla="*/ 569860 w 8417643"/>
                  <a:gd name="connsiteY31" fmla="*/ 1139720 h 1139720"/>
                  <a:gd name="connsiteX32" fmla="*/ 0 w 8417643"/>
                  <a:gd name="connsiteY32" fmla="*/ 569860 h 113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417643" h="1139720" fill="none" extrusionOk="0">
                    <a:moveTo>
                      <a:pt x="0" y="569860"/>
                    </a:moveTo>
                    <a:cubicBezTo>
                      <a:pt x="-8276" y="249364"/>
                      <a:pt x="266386" y="-3720"/>
                      <a:pt x="569860" y="0"/>
                    </a:cubicBezTo>
                    <a:cubicBezTo>
                      <a:pt x="694721" y="-29318"/>
                      <a:pt x="858440" y="29151"/>
                      <a:pt x="1056921" y="0"/>
                    </a:cubicBezTo>
                    <a:cubicBezTo>
                      <a:pt x="1255402" y="-29151"/>
                      <a:pt x="1270588" y="24568"/>
                      <a:pt x="1398424" y="0"/>
                    </a:cubicBezTo>
                    <a:cubicBezTo>
                      <a:pt x="1526260" y="-24568"/>
                      <a:pt x="1789873" y="40025"/>
                      <a:pt x="2031043" y="0"/>
                    </a:cubicBezTo>
                    <a:cubicBezTo>
                      <a:pt x="2272213" y="-40025"/>
                      <a:pt x="2233240" y="14541"/>
                      <a:pt x="2372546" y="0"/>
                    </a:cubicBezTo>
                    <a:cubicBezTo>
                      <a:pt x="2511852" y="-14541"/>
                      <a:pt x="2606486" y="34316"/>
                      <a:pt x="2714048" y="0"/>
                    </a:cubicBezTo>
                    <a:cubicBezTo>
                      <a:pt x="2821610" y="-34316"/>
                      <a:pt x="3196977" y="47296"/>
                      <a:pt x="3346668" y="0"/>
                    </a:cubicBezTo>
                    <a:cubicBezTo>
                      <a:pt x="3496359" y="-47296"/>
                      <a:pt x="3675029" y="33221"/>
                      <a:pt x="3979287" y="0"/>
                    </a:cubicBezTo>
                    <a:cubicBezTo>
                      <a:pt x="4283545" y="-33221"/>
                      <a:pt x="4327912" y="43296"/>
                      <a:pt x="4466348" y="0"/>
                    </a:cubicBezTo>
                    <a:cubicBezTo>
                      <a:pt x="4604784" y="-43296"/>
                      <a:pt x="4845619" y="37241"/>
                      <a:pt x="5171747" y="0"/>
                    </a:cubicBezTo>
                    <a:cubicBezTo>
                      <a:pt x="5497875" y="-37241"/>
                      <a:pt x="5388046" y="46953"/>
                      <a:pt x="5586028" y="0"/>
                    </a:cubicBezTo>
                    <a:cubicBezTo>
                      <a:pt x="5784010" y="-46953"/>
                      <a:pt x="5824494" y="32072"/>
                      <a:pt x="6000310" y="0"/>
                    </a:cubicBezTo>
                    <a:cubicBezTo>
                      <a:pt x="6176126" y="-32072"/>
                      <a:pt x="6426416" y="66673"/>
                      <a:pt x="6560150" y="0"/>
                    </a:cubicBezTo>
                    <a:cubicBezTo>
                      <a:pt x="6693884" y="-66673"/>
                      <a:pt x="6873559" y="57647"/>
                      <a:pt x="7047211" y="0"/>
                    </a:cubicBezTo>
                    <a:cubicBezTo>
                      <a:pt x="7220863" y="-57647"/>
                      <a:pt x="7507324" y="37838"/>
                      <a:pt x="7847783" y="0"/>
                    </a:cubicBezTo>
                    <a:cubicBezTo>
                      <a:pt x="8225159" y="4384"/>
                      <a:pt x="8382498" y="264919"/>
                      <a:pt x="8417643" y="569860"/>
                    </a:cubicBezTo>
                    <a:lnTo>
                      <a:pt x="8417643" y="569860"/>
                    </a:lnTo>
                    <a:cubicBezTo>
                      <a:pt x="8430283" y="854943"/>
                      <a:pt x="8096130" y="1084534"/>
                      <a:pt x="7847783" y="1139720"/>
                    </a:cubicBezTo>
                    <a:cubicBezTo>
                      <a:pt x="7759017" y="1174770"/>
                      <a:pt x="7617921" y="1117106"/>
                      <a:pt x="7506280" y="1139720"/>
                    </a:cubicBezTo>
                    <a:cubicBezTo>
                      <a:pt x="7394639" y="1162334"/>
                      <a:pt x="7041256" y="1118280"/>
                      <a:pt x="6873661" y="1139720"/>
                    </a:cubicBezTo>
                    <a:cubicBezTo>
                      <a:pt x="6706066" y="1161160"/>
                      <a:pt x="6691148" y="1101267"/>
                      <a:pt x="6532158" y="1139720"/>
                    </a:cubicBezTo>
                    <a:cubicBezTo>
                      <a:pt x="6373168" y="1178173"/>
                      <a:pt x="6266594" y="1115799"/>
                      <a:pt x="6117877" y="1139720"/>
                    </a:cubicBezTo>
                    <a:cubicBezTo>
                      <a:pt x="5969160" y="1163641"/>
                      <a:pt x="5723711" y="1079801"/>
                      <a:pt x="5485257" y="1139720"/>
                    </a:cubicBezTo>
                    <a:cubicBezTo>
                      <a:pt x="5246803" y="1199639"/>
                      <a:pt x="5080842" y="1085863"/>
                      <a:pt x="4779859" y="1139720"/>
                    </a:cubicBezTo>
                    <a:cubicBezTo>
                      <a:pt x="4478876" y="1193577"/>
                      <a:pt x="4280109" y="1098782"/>
                      <a:pt x="4147239" y="1139720"/>
                    </a:cubicBezTo>
                    <a:cubicBezTo>
                      <a:pt x="4014369" y="1180658"/>
                      <a:pt x="3810416" y="1129182"/>
                      <a:pt x="3514620" y="1139720"/>
                    </a:cubicBezTo>
                    <a:cubicBezTo>
                      <a:pt x="3218824" y="1150258"/>
                      <a:pt x="3174322" y="1125084"/>
                      <a:pt x="2882000" y="1139720"/>
                    </a:cubicBezTo>
                    <a:cubicBezTo>
                      <a:pt x="2589678" y="1154356"/>
                      <a:pt x="2502460" y="1107469"/>
                      <a:pt x="2322160" y="1139720"/>
                    </a:cubicBezTo>
                    <a:cubicBezTo>
                      <a:pt x="2141860" y="1171971"/>
                      <a:pt x="2004024" y="1084447"/>
                      <a:pt x="1689540" y="1139720"/>
                    </a:cubicBezTo>
                    <a:cubicBezTo>
                      <a:pt x="1375056" y="1194993"/>
                      <a:pt x="1317274" y="1087669"/>
                      <a:pt x="1202479" y="1139720"/>
                    </a:cubicBezTo>
                    <a:cubicBezTo>
                      <a:pt x="1087684" y="1191771"/>
                      <a:pt x="878950" y="1074324"/>
                      <a:pt x="569860" y="1139720"/>
                    </a:cubicBezTo>
                    <a:cubicBezTo>
                      <a:pt x="266055" y="1090563"/>
                      <a:pt x="-65592" y="864772"/>
                      <a:pt x="0" y="569860"/>
                    </a:cubicBezTo>
                    <a:close/>
                  </a:path>
                  <a:path w="8417643" h="1139720" stroke="0" extrusionOk="0">
                    <a:moveTo>
                      <a:pt x="0" y="569860"/>
                    </a:moveTo>
                    <a:cubicBezTo>
                      <a:pt x="-15481" y="225319"/>
                      <a:pt x="242901" y="-22515"/>
                      <a:pt x="569860" y="0"/>
                    </a:cubicBezTo>
                    <a:cubicBezTo>
                      <a:pt x="744745" y="-21937"/>
                      <a:pt x="951175" y="24566"/>
                      <a:pt x="1275259" y="0"/>
                    </a:cubicBezTo>
                    <a:cubicBezTo>
                      <a:pt x="1599343" y="-24566"/>
                      <a:pt x="1533726" y="3224"/>
                      <a:pt x="1689540" y="0"/>
                    </a:cubicBezTo>
                    <a:cubicBezTo>
                      <a:pt x="1845354" y="-3224"/>
                      <a:pt x="2157922" y="32218"/>
                      <a:pt x="2322160" y="0"/>
                    </a:cubicBezTo>
                    <a:cubicBezTo>
                      <a:pt x="2486398" y="-32218"/>
                      <a:pt x="2612301" y="47586"/>
                      <a:pt x="2809221" y="0"/>
                    </a:cubicBezTo>
                    <a:cubicBezTo>
                      <a:pt x="3006141" y="-47586"/>
                      <a:pt x="3050746" y="4851"/>
                      <a:pt x="3150723" y="0"/>
                    </a:cubicBezTo>
                    <a:cubicBezTo>
                      <a:pt x="3250700" y="-4851"/>
                      <a:pt x="3491785" y="27968"/>
                      <a:pt x="3710564" y="0"/>
                    </a:cubicBezTo>
                    <a:cubicBezTo>
                      <a:pt x="3929343" y="-27968"/>
                      <a:pt x="4176171" y="54609"/>
                      <a:pt x="4343183" y="0"/>
                    </a:cubicBezTo>
                    <a:cubicBezTo>
                      <a:pt x="4510195" y="-54609"/>
                      <a:pt x="4891450" y="28132"/>
                      <a:pt x="5048582" y="0"/>
                    </a:cubicBezTo>
                    <a:cubicBezTo>
                      <a:pt x="5205714" y="-28132"/>
                      <a:pt x="5463047" y="32827"/>
                      <a:pt x="5608422" y="0"/>
                    </a:cubicBezTo>
                    <a:cubicBezTo>
                      <a:pt x="5753797" y="-32827"/>
                      <a:pt x="5790939" y="34907"/>
                      <a:pt x="5949925" y="0"/>
                    </a:cubicBezTo>
                    <a:cubicBezTo>
                      <a:pt x="6108911" y="-34907"/>
                      <a:pt x="6344888" y="51114"/>
                      <a:pt x="6655323" y="0"/>
                    </a:cubicBezTo>
                    <a:cubicBezTo>
                      <a:pt x="6965758" y="-51114"/>
                      <a:pt x="6889971" y="33873"/>
                      <a:pt x="6996826" y="0"/>
                    </a:cubicBezTo>
                    <a:cubicBezTo>
                      <a:pt x="7103681" y="-33873"/>
                      <a:pt x="7673083" y="78647"/>
                      <a:pt x="7847783" y="0"/>
                    </a:cubicBezTo>
                    <a:cubicBezTo>
                      <a:pt x="8106772" y="41849"/>
                      <a:pt x="8382594" y="285441"/>
                      <a:pt x="8417643" y="569860"/>
                    </a:cubicBezTo>
                    <a:lnTo>
                      <a:pt x="8417643" y="569860"/>
                    </a:lnTo>
                    <a:cubicBezTo>
                      <a:pt x="8421880" y="922883"/>
                      <a:pt x="8168468" y="1154156"/>
                      <a:pt x="7847783" y="1139720"/>
                    </a:cubicBezTo>
                    <a:cubicBezTo>
                      <a:pt x="7585724" y="1166960"/>
                      <a:pt x="7350558" y="1106622"/>
                      <a:pt x="7215164" y="1139720"/>
                    </a:cubicBezTo>
                    <a:cubicBezTo>
                      <a:pt x="7079770" y="1172818"/>
                      <a:pt x="6923777" y="1084379"/>
                      <a:pt x="6655323" y="1139720"/>
                    </a:cubicBezTo>
                    <a:cubicBezTo>
                      <a:pt x="6386869" y="1195061"/>
                      <a:pt x="6161394" y="1086899"/>
                      <a:pt x="6022704" y="1139720"/>
                    </a:cubicBezTo>
                    <a:cubicBezTo>
                      <a:pt x="5884014" y="1192541"/>
                      <a:pt x="5706406" y="1079404"/>
                      <a:pt x="5462864" y="1139720"/>
                    </a:cubicBezTo>
                    <a:cubicBezTo>
                      <a:pt x="5219322" y="1200036"/>
                      <a:pt x="5110600" y="1124429"/>
                      <a:pt x="4975803" y="1139720"/>
                    </a:cubicBezTo>
                    <a:cubicBezTo>
                      <a:pt x="4841006" y="1155011"/>
                      <a:pt x="4758195" y="1139528"/>
                      <a:pt x="4561521" y="1139720"/>
                    </a:cubicBezTo>
                    <a:cubicBezTo>
                      <a:pt x="4364847" y="1139912"/>
                      <a:pt x="4341931" y="1109123"/>
                      <a:pt x="4220018" y="1139720"/>
                    </a:cubicBezTo>
                    <a:cubicBezTo>
                      <a:pt x="4098105" y="1170317"/>
                      <a:pt x="3721179" y="1082149"/>
                      <a:pt x="3587399" y="1139720"/>
                    </a:cubicBezTo>
                    <a:cubicBezTo>
                      <a:pt x="3453619" y="1197291"/>
                      <a:pt x="3322122" y="1120822"/>
                      <a:pt x="3100338" y="1139720"/>
                    </a:cubicBezTo>
                    <a:cubicBezTo>
                      <a:pt x="2878554" y="1158618"/>
                      <a:pt x="2846342" y="1122780"/>
                      <a:pt x="2686056" y="1139720"/>
                    </a:cubicBezTo>
                    <a:cubicBezTo>
                      <a:pt x="2525770" y="1156660"/>
                      <a:pt x="2209688" y="1063214"/>
                      <a:pt x="1980657" y="1139720"/>
                    </a:cubicBezTo>
                    <a:cubicBezTo>
                      <a:pt x="1751626" y="1216226"/>
                      <a:pt x="1707699" y="1095440"/>
                      <a:pt x="1493596" y="1139720"/>
                    </a:cubicBezTo>
                    <a:cubicBezTo>
                      <a:pt x="1279493" y="1184000"/>
                      <a:pt x="804425" y="1038127"/>
                      <a:pt x="569860" y="1139720"/>
                    </a:cubicBezTo>
                    <a:cubicBezTo>
                      <a:pt x="250196" y="1147778"/>
                      <a:pt x="68405" y="909560"/>
                      <a:pt x="0" y="569860"/>
                    </a:cubicBezTo>
                    <a:close/>
                  </a:path>
                </a:pathLst>
              </a:custGeom>
              <a:grpFill/>
              <a:ln w="38100">
                <a:prstDash val="lgDash"/>
                <a:extLst>
                  <a:ext uri="{C807C97D-BFC1-408E-A445-0C87EB9F89A2}">
                    <ask:lineSketchStyleProps xmlns:ask="http://schemas.microsoft.com/office/drawing/2018/sketchyshapes" sd="3448234547">
                      <a:prstGeom prst="roundRect">
                        <a:avLst>
                          <a:gd name="adj" fmla="val 50000"/>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Times New Roman" panose="02020603050405020304" pitchFamily="18" charset="0"/>
                  <a:cs typeface="Times New Roman" panose="02020603050405020304" pitchFamily="18" charset="0"/>
                </a:endParaRPr>
              </a:p>
            </p:txBody>
          </p:sp>
          <p:pic>
            <p:nvPicPr>
              <p:cNvPr id="124" name="Picture 123" descr="Shape, circle&#10;&#10;Description automatically generated">
                <a:extLst>
                  <a:ext uri="{FF2B5EF4-FFF2-40B4-BE49-F238E27FC236}">
                    <a16:creationId xmlns:a16="http://schemas.microsoft.com/office/drawing/2014/main" id="{06BBBDEC-7E59-49B8-889F-6B0179D92C9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74339" y="2143600"/>
                <a:ext cx="895393" cy="505819"/>
              </a:xfrm>
              <a:prstGeom prst="rect">
                <a:avLst/>
              </a:prstGeom>
              <a:grpFill/>
            </p:spPr>
          </p:pic>
        </p:grpSp>
        <p:sp>
          <p:nvSpPr>
            <p:cNvPr id="122" name="TextBox 49">
              <a:extLst>
                <a:ext uri="{FF2B5EF4-FFF2-40B4-BE49-F238E27FC236}">
                  <a16:creationId xmlns:a16="http://schemas.microsoft.com/office/drawing/2014/main" id="{A0356DE3-3712-4230-91E2-960555FE5A26}"/>
                </a:ext>
              </a:extLst>
            </p:cNvPr>
            <p:cNvSpPr txBox="1"/>
            <p:nvPr/>
          </p:nvSpPr>
          <p:spPr>
            <a:xfrm>
              <a:off x="2268631" y="2634006"/>
              <a:ext cx="7995459" cy="95410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err="1">
                  <a:solidFill>
                    <a:schemeClr val="accent1">
                      <a:lumMod val="50000"/>
                    </a:schemeClr>
                  </a:solidFill>
                  <a:latin typeface="Times New Roman" panose="02020603050405020304" pitchFamily="18" charset="0"/>
                  <a:cs typeface="Times New Roman" panose="02020603050405020304" pitchFamily="18" charset="0"/>
                </a:rPr>
                <a:t>Vận</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dụng</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kiến</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thức</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đã</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học</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để</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hoàn</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thành</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các</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bài</a:t>
              </a:r>
              <a:r>
                <a:rPr lang="en-US" sz="2800" b="1" dirty="0">
                  <a:solidFill>
                    <a:schemeClr val="accent1">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cs typeface="Times New Roman" panose="02020603050405020304" pitchFamily="18" charset="0"/>
                </a:rPr>
                <a:t>tập</a:t>
              </a:r>
              <a:r>
                <a:rPr lang="en-US" sz="2800" b="1" dirty="0">
                  <a:solidFill>
                    <a:schemeClr val="accent1">
                      <a:lumMod val="50000"/>
                    </a:schemeClr>
                  </a:solidFill>
                  <a:latin typeface="Times New Roman" panose="02020603050405020304" pitchFamily="18" charset="0"/>
                  <a:cs typeface="Times New Roman" panose="02020603050405020304" pitchFamily="18" charset="0"/>
                </a:rPr>
                <a:t>.</a:t>
              </a:r>
              <a:endParaRPr lang="vi-VN" sz="2800" b="1" dirty="0">
                <a:solidFill>
                  <a:schemeClr val="accent1">
                    <a:lumMod val="50000"/>
                  </a:schemeClr>
                </a:solidFill>
                <a:latin typeface="Times New Roman" panose="02020603050405020304" pitchFamily="18" charset="0"/>
                <a:cs typeface="Times New Roman" panose="02020603050405020304" pitchFamily="18"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4"/>
        <p:cNvGrpSpPr/>
        <p:nvPr/>
      </p:nvGrpSpPr>
      <p:grpSpPr>
        <a:xfrm>
          <a:off x="0" y="0"/>
          <a:ext cx="0" cy="0"/>
          <a:chOff x="0" y="0"/>
          <a:chExt cx="0" cy="0"/>
        </a:xfrm>
      </p:grpSpPr>
      <p:graphicFrame>
        <p:nvGraphicFramePr>
          <p:cNvPr id="97" name="Group 34">
            <a:extLst>
              <a:ext uri="{FF2B5EF4-FFF2-40B4-BE49-F238E27FC236}">
                <a16:creationId xmlns:a16="http://schemas.microsoft.com/office/drawing/2014/main" id="{548291B7-2F1A-4146-BE20-95B544CA6230}"/>
              </a:ext>
            </a:extLst>
          </p:cNvPr>
          <p:cNvGraphicFramePr>
            <a:graphicFrameLocks noGrp="1"/>
          </p:cNvGraphicFramePr>
          <p:nvPr>
            <p:extLst>
              <p:ext uri="{D42A27DB-BD31-4B8C-83A1-F6EECF244321}">
                <p14:modId xmlns:p14="http://schemas.microsoft.com/office/powerpoint/2010/main" val="139577938"/>
              </p:ext>
            </p:extLst>
          </p:nvPr>
        </p:nvGraphicFramePr>
        <p:xfrm>
          <a:off x="1074420" y="2434590"/>
          <a:ext cx="6794627" cy="2026706"/>
        </p:xfrm>
        <a:graphic>
          <a:graphicData uri="http://schemas.openxmlformats.org/drawingml/2006/table">
            <a:tbl>
              <a:tblPr/>
              <a:tblGrid>
                <a:gridCol w="5611960">
                  <a:extLst>
                    <a:ext uri="{9D8B030D-6E8A-4147-A177-3AD203B41FA5}">
                      <a16:colId xmlns:a16="http://schemas.microsoft.com/office/drawing/2014/main" val="20000"/>
                    </a:ext>
                  </a:extLst>
                </a:gridCol>
                <a:gridCol w="1182667">
                  <a:extLst>
                    <a:ext uri="{9D8B030D-6E8A-4147-A177-3AD203B41FA5}">
                      <a16:colId xmlns:a16="http://schemas.microsoft.com/office/drawing/2014/main" val="20001"/>
                    </a:ext>
                  </a:extLst>
                </a:gridCol>
              </a:tblGrid>
              <a:tr h="293063">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2060"/>
                          </a:solidFill>
                          <a:effectLst/>
                          <a:latin typeface="+mn-lt"/>
                          <a:cs typeface="Times New Roman" panose="02020603050405020304" pitchFamily="18" charset="0"/>
                        </a:rPr>
                        <a:t>BẢNG TỔNG KẾT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extLst>
                  <a:ext uri="{0D108BD9-81ED-4DB2-BD59-A6C34878D82A}">
                    <a16:rowId xmlns:a16="http://schemas.microsoft.com/office/drawing/2014/main" val="10000"/>
                  </a:ext>
                </a:extLst>
              </a:tr>
              <a:tr h="38450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Tác</a:t>
                      </a:r>
                      <a:r>
                        <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dụng</a:t>
                      </a:r>
                      <a:r>
                        <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của</a:t>
                      </a:r>
                      <a:r>
                        <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dấu</a:t>
                      </a:r>
                      <a:r>
                        <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phẩy</a:t>
                      </a:r>
                      <a:endPar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Ví</a:t>
                      </a:r>
                      <a:r>
                        <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dụ</a:t>
                      </a:r>
                      <a:endPar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1"/>
                  </a:ext>
                </a:extLst>
              </a:tr>
              <a:tr h="4254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Ngăn</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cách</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các</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bộ</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phận</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cùng</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chức</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vụ</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trong</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câu</a:t>
                      </a:r>
                      <a:endPar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2"/>
                          </a:solidFill>
                          <a:effectLst/>
                          <a:latin typeface="+mn-lt"/>
                          <a:cs typeface="Times New Roman" panose="02020603050405020304"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val="10002"/>
                  </a:ext>
                </a:extLst>
              </a:tr>
              <a:tr h="4419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Ngăn</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cách</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trạng</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ngữ</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với</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chủ</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ngữ</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và</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vị</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ngữ</a:t>
                      </a:r>
                      <a:endPar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2"/>
                          </a:solidFill>
                          <a:effectLst/>
                          <a:latin typeface="+mn-lt"/>
                          <a:cs typeface="Times New Roman" panose="02020603050405020304"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extLst>
                  <a:ext uri="{0D108BD9-81ED-4DB2-BD59-A6C34878D82A}">
                    <a16:rowId xmlns:a16="http://schemas.microsoft.com/office/drawing/2014/main" val="10003"/>
                  </a:ext>
                </a:extLst>
              </a:tr>
              <a:tr h="4090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Ngăn</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cách</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các</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vế</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câu</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trong</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câu</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ghép</a:t>
                      </a:r>
                      <a:endPar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2"/>
                          </a:solidFill>
                          <a:effectLst/>
                          <a:latin typeface="+mn-lt"/>
                          <a:cs typeface="Times New Roman" panose="02020603050405020304"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extLst>
                  <a:ext uri="{0D108BD9-81ED-4DB2-BD59-A6C34878D82A}">
                    <a16:rowId xmlns:a16="http://schemas.microsoft.com/office/drawing/2014/main" val="10004"/>
                  </a:ext>
                </a:extLst>
              </a:tr>
            </a:tbl>
          </a:graphicData>
        </a:graphic>
      </p:graphicFrame>
      <p:sp>
        <p:nvSpPr>
          <p:cNvPr id="99" name="TextBox 98">
            <a:extLst>
              <a:ext uri="{FF2B5EF4-FFF2-40B4-BE49-F238E27FC236}">
                <a16:creationId xmlns:a16="http://schemas.microsoft.com/office/drawing/2014/main" id="{271E09C2-B31E-456B-8B46-7ABBB639D9FC}"/>
              </a:ext>
            </a:extLst>
          </p:cNvPr>
          <p:cNvSpPr txBox="1"/>
          <p:nvPr/>
        </p:nvSpPr>
        <p:spPr>
          <a:xfrm>
            <a:off x="198120" y="90548"/>
            <a:ext cx="8785860" cy="1979516"/>
          </a:xfrm>
          <a:prstGeom prst="rect">
            <a:avLst/>
          </a:prstGeom>
          <a:solidFill>
            <a:schemeClr val="accent1">
              <a:lumMod val="20000"/>
              <a:lumOff val="80000"/>
            </a:schemeClr>
          </a:solidFill>
          <a:ln w="28575">
            <a:solidFill>
              <a:schemeClr val="tx1"/>
            </a:solidFill>
            <a:prstDash val="dash"/>
          </a:ln>
        </p:spPr>
        <p:txBody>
          <a:bodyPr wrap="square">
            <a:spAutoFit/>
          </a:bodyPr>
          <a:lstStyle/>
          <a:p>
            <a:pPr algn="just" eaLnBrk="1" hangingPunct="1">
              <a:lnSpc>
                <a:spcPct val="130000"/>
              </a:lnSpc>
            </a:pPr>
            <a:r>
              <a:rPr lang="vi-VN" altLang="en-US" sz="1600" b="1" dirty="0">
                <a:solidFill>
                  <a:srgbClr val="00B050"/>
                </a:solidFill>
                <a:latin typeface="+mn-lt"/>
                <a:cs typeface="Times New Roman" panose="02020603050405020304" pitchFamily="18" charset="0"/>
              </a:rPr>
              <a:t>Bài 1. Xếp các ví dụ cho dưới đây vào ô thích hợp trong bảng tổng kết về dấu phẩy:</a:t>
            </a:r>
          </a:p>
          <a:p>
            <a:pPr algn="just" eaLnBrk="1" hangingPunct="1">
              <a:lnSpc>
                <a:spcPct val="130000"/>
              </a:lnSpc>
            </a:pPr>
            <a:r>
              <a:rPr lang="vi-VN" altLang="en-US" sz="1600" dirty="0">
                <a:solidFill>
                  <a:srgbClr val="002060"/>
                </a:solidFill>
                <a:latin typeface="+mn-lt"/>
                <a:cs typeface="Times New Roman" panose="02020603050405020304" pitchFamily="18" charset="0"/>
              </a:rPr>
              <a:t>a) Khi phương đông vừa vẩn bụi hồng, con hoạ mi ấy lại hót vang lừng.</a:t>
            </a:r>
            <a:endParaRPr lang="en-US" altLang="en-US" sz="1600" dirty="0">
              <a:solidFill>
                <a:srgbClr val="002060"/>
              </a:solidFill>
              <a:latin typeface="+mn-lt"/>
              <a:cs typeface="Times New Roman" panose="02020603050405020304" pitchFamily="18" charset="0"/>
            </a:endParaRPr>
          </a:p>
          <a:p>
            <a:pPr algn="just" eaLnBrk="1" hangingPunct="1">
              <a:lnSpc>
                <a:spcPct val="130000"/>
              </a:lnSpc>
            </a:pPr>
            <a:r>
              <a:rPr lang="vi-VN" altLang="en-US" sz="1600" dirty="0">
                <a:solidFill>
                  <a:srgbClr val="002060"/>
                </a:solidFill>
                <a:latin typeface="+mn-lt"/>
                <a:cs typeface="Times New Roman" panose="02020603050405020304" pitchFamily="18" charset="0"/>
              </a:rPr>
              <a:t>b) Phong trào </a:t>
            </a:r>
            <a:r>
              <a:rPr lang="vi-VN" altLang="en-US" sz="1600" i="1" dirty="0">
                <a:solidFill>
                  <a:srgbClr val="002060"/>
                </a:solidFill>
                <a:latin typeface="+mn-lt"/>
                <a:cs typeface="Times New Roman" panose="02020603050405020304" pitchFamily="18" charset="0"/>
              </a:rPr>
              <a:t>Ba đảm đang </a:t>
            </a:r>
            <a:r>
              <a:rPr lang="vi-VN" altLang="en-US" sz="1600" dirty="0">
                <a:solidFill>
                  <a:srgbClr val="002060"/>
                </a:solidFill>
                <a:latin typeface="+mn-lt"/>
                <a:cs typeface="Times New Roman" panose="02020603050405020304" pitchFamily="18" charset="0"/>
              </a:rPr>
              <a:t>thời kì chống Mĩ cứu nước, phong trào </a:t>
            </a:r>
            <a:r>
              <a:rPr lang="vi-VN" altLang="en-US" sz="1600" i="1" dirty="0">
                <a:solidFill>
                  <a:srgbClr val="002060"/>
                </a:solidFill>
                <a:latin typeface="+mn-lt"/>
                <a:cs typeface="Times New Roman" panose="02020603050405020304" pitchFamily="18" charset="0"/>
              </a:rPr>
              <a:t>Giỏi việc nước, đảm việc nhà</a:t>
            </a:r>
            <a:r>
              <a:rPr lang="vi-VN" altLang="en-US" sz="1600" b="1" i="1" dirty="0">
                <a:solidFill>
                  <a:srgbClr val="002060"/>
                </a:solidFill>
                <a:latin typeface="+mn-lt"/>
                <a:cs typeface="Times New Roman" panose="02020603050405020304" pitchFamily="18" charset="0"/>
              </a:rPr>
              <a:t> </a:t>
            </a:r>
            <a:r>
              <a:rPr lang="vi-VN" altLang="en-US" sz="1600" dirty="0">
                <a:solidFill>
                  <a:srgbClr val="002060"/>
                </a:solidFill>
                <a:latin typeface="+mn-lt"/>
                <a:cs typeface="Times New Roman" panose="02020603050405020304" pitchFamily="18" charset="0"/>
              </a:rPr>
              <a:t>thời kì xây dựng và bảo vệ Tổ quốc đã góp phần động viên hàng triệu phụ nữ cống hiến sức lực và tài năng của mình cho sự nghiệp chung.</a:t>
            </a:r>
            <a:endParaRPr lang="en-US" altLang="en-US" sz="1600" dirty="0">
              <a:solidFill>
                <a:srgbClr val="002060"/>
              </a:solidFill>
              <a:latin typeface="+mn-lt"/>
              <a:cs typeface="Times New Roman" panose="02020603050405020304" pitchFamily="18" charset="0"/>
            </a:endParaRPr>
          </a:p>
          <a:p>
            <a:pPr algn="just" eaLnBrk="1" hangingPunct="1">
              <a:lnSpc>
                <a:spcPct val="130000"/>
              </a:lnSpc>
            </a:pPr>
            <a:r>
              <a:rPr lang="vi-VN" altLang="en-US" sz="1600" dirty="0">
                <a:solidFill>
                  <a:srgbClr val="002060"/>
                </a:solidFill>
                <a:latin typeface="+mn-lt"/>
                <a:cs typeface="Times New Roman" panose="02020603050405020304" pitchFamily="18" charset="0"/>
              </a:rPr>
              <a:t>c) Thế kỉ XX là thế kỉ giải phóng phụ nữ, còn thế kỉ XXI phải là thế kỉ hoàn thành sự nghiệp đó.</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84"/>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id="{7543FB3E-B6A2-4A7D-97AC-A2D30BF8D8D7}"/>
              </a:ext>
            </a:extLst>
          </p:cNvPr>
          <p:cNvSpPr/>
          <p:nvPr/>
        </p:nvSpPr>
        <p:spPr>
          <a:xfrm>
            <a:off x="587944" y="2438400"/>
            <a:ext cx="7972926" cy="2326105"/>
          </a:xfrm>
          <a:custGeom>
            <a:avLst/>
            <a:gdLst>
              <a:gd name="connsiteX0" fmla="*/ 0 w 7972926"/>
              <a:gd name="connsiteY0" fmla="*/ 387692 h 2326105"/>
              <a:gd name="connsiteX1" fmla="*/ 387692 w 7972926"/>
              <a:gd name="connsiteY1" fmla="*/ 0 h 2326105"/>
              <a:gd name="connsiteX2" fmla="*/ 970039 w 7972926"/>
              <a:gd name="connsiteY2" fmla="*/ 0 h 2326105"/>
              <a:gd name="connsiteX3" fmla="*/ 1768311 w 7972926"/>
              <a:gd name="connsiteY3" fmla="*/ 0 h 2326105"/>
              <a:gd name="connsiteX4" fmla="*/ 2350658 w 7972926"/>
              <a:gd name="connsiteY4" fmla="*/ 0 h 2326105"/>
              <a:gd name="connsiteX5" fmla="*/ 2933005 w 7972926"/>
              <a:gd name="connsiteY5" fmla="*/ 0 h 2326105"/>
              <a:gd name="connsiteX6" fmla="*/ 3731277 w 7972926"/>
              <a:gd name="connsiteY6" fmla="*/ 0 h 2326105"/>
              <a:gd name="connsiteX7" fmla="*/ 4529550 w 7972926"/>
              <a:gd name="connsiteY7" fmla="*/ 0 h 2326105"/>
              <a:gd name="connsiteX8" fmla="*/ 4967946 w 7972926"/>
              <a:gd name="connsiteY8" fmla="*/ 0 h 2326105"/>
              <a:gd name="connsiteX9" fmla="*/ 5550293 w 7972926"/>
              <a:gd name="connsiteY9" fmla="*/ 0 h 2326105"/>
              <a:gd name="connsiteX10" fmla="*/ 5988688 w 7972926"/>
              <a:gd name="connsiteY10" fmla="*/ 0 h 2326105"/>
              <a:gd name="connsiteX11" fmla="*/ 6427084 w 7972926"/>
              <a:gd name="connsiteY11" fmla="*/ 0 h 2326105"/>
              <a:gd name="connsiteX12" fmla="*/ 7009431 w 7972926"/>
              <a:gd name="connsiteY12" fmla="*/ 0 h 2326105"/>
              <a:gd name="connsiteX13" fmla="*/ 7585234 w 7972926"/>
              <a:gd name="connsiteY13" fmla="*/ 0 h 2326105"/>
              <a:gd name="connsiteX14" fmla="*/ 7972926 w 7972926"/>
              <a:gd name="connsiteY14" fmla="*/ 387692 h 2326105"/>
              <a:gd name="connsiteX15" fmla="*/ 7972926 w 7972926"/>
              <a:gd name="connsiteY15" fmla="*/ 873585 h 2326105"/>
              <a:gd name="connsiteX16" fmla="*/ 7972926 w 7972926"/>
              <a:gd name="connsiteY16" fmla="*/ 1374984 h 2326105"/>
              <a:gd name="connsiteX17" fmla="*/ 7972926 w 7972926"/>
              <a:gd name="connsiteY17" fmla="*/ 1938413 h 2326105"/>
              <a:gd name="connsiteX18" fmla="*/ 7585234 w 7972926"/>
              <a:gd name="connsiteY18" fmla="*/ 2326105 h 2326105"/>
              <a:gd name="connsiteX19" fmla="*/ 7074863 w 7972926"/>
              <a:gd name="connsiteY19" fmla="*/ 2326105 h 2326105"/>
              <a:gd name="connsiteX20" fmla="*/ 6348565 w 7972926"/>
              <a:gd name="connsiteY20" fmla="*/ 2326105 h 2326105"/>
              <a:gd name="connsiteX21" fmla="*/ 5622268 w 7972926"/>
              <a:gd name="connsiteY21" fmla="*/ 2326105 h 2326105"/>
              <a:gd name="connsiteX22" fmla="*/ 4895971 w 7972926"/>
              <a:gd name="connsiteY22" fmla="*/ 2326105 h 2326105"/>
              <a:gd name="connsiteX23" fmla="*/ 4097698 w 7972926"/>
              <a:gd name="connsiteY23" fmla="*/ 2326105 h 2326105"/>
              <a:gd name="connsiteX24" fmla="*/ 3587327 w 7972926"/>
              <a:gd name="connsiteY24" fmla="*/ 2326105 h 2326105"/>
              <a:gd name="connsiteX25" fmla="*/ 2933005 w 7972926"/>
              <a:gd name="connsiteY25" fmla="*/ 2326105 h 2326105"/>
              <a:gd name="connsiteX26" fmla="*/ 2206707 w 7972926"/>
              <a:gd name="connsiteY26" fmla="*/ 2326105 h 2326105"/>
              <a:gd name="connsiteX27" fmla="*/ 1696336 w 7972926"/>
              <a:gd name="connsiteY27" fmla="*/ 2326105 h 2326105"/>
              <a:gd name="connsiteX28" fmla="*/ 1257940 w 7972926"/>
              <a:gd name="connsiteY28" fmla="*/ 2326105 h 2326105"/>
              <a:gd name="connsiteX29" fmla="*/ 387692 w 7972926"/>
              <a:gd name="connsiteY29" fmla="*/ 2326105 h 2326105"/>
              <a:gd name="connsiteX30" fmla="*/ 0 w 7972926"/>
              <a:gd name="connsiteY30" fmla="*/ 1938413 h 2326105"/>
              <a:gd name="connsiteX31" fmla="*/ 0 w 7972926"/>
              <a:gd name="connsiteY31" fmla="*/ 1437013 h 2326105"/>
              <a:gd name="connsiteX32" fmla="*/ 0 w 7972926"/>
              <a:gd name="connsiteY32" fmla="*/ 920106 h 2326105"/>
              <a:gd name="connsiteX33" fmla="*/ 0 w 7972926"/>
              <a:gd name="connsiteY33" fmla="*/ 387692 h 23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972926" h="2326105" fill="none" extrusionOk="0">
                <a:moveTo>
                  <a:pt x="0" y="387692"/>
                </a:moveTo>
                <a:cubicBezTo>
                  <a:pt x="6216" y="124906"/>
                  <a:pt x="154439" y="17690"/>
                  <a:pt x="387692" y="0"/>
                </a:cubicBezTo>
                <a:cubicBezTo>
                  <a:pt x="639268" y="-13569"/>
                  <a:pt x="799471" y="3732"/>
                  <a:pt x="970039" y="0"/>
                </a:cubicBezTo>
                <a:cubicBezTo>
                  <a:pt x="1140607" y="-3732"/>
                  <a:pt x="1415407" y="2870"/>
                  <a:pt x="1768311" y="0"/>
                </a:cubicBezTo>
                <a:cubicBezTo>
                  <a:pt x="2121215" y="-2870"/>
                  <a:pt x="2065216" y="-4280"/>
                  <a:pt x="2350658" y="0"/>
                </a:cubicBezTo>
                <a:cubicBezTo>
                  <a:pt x="2636100" y="4280"/>
                  <a:pt x="2760195" y="-2368"/>
                  <a:pt x="2933005" y="0"/>
                </a:cubicBezTo>
                <a:cubicBezTo>
                  <a:pt x="3105815" y="2368"/>
                  <a:pt x="3482384" y="-17607"/>
                  <a:pt x="3731277" y="0"/>
                </a:cubicBezTo>
                <a:cubicBezTo>
                  <a:pt x="3980170" y="17607"/>
                  <a:pt x="4340027" y="13971"/>
                  <a:pt x="4529550" y="0"/>
                </a:cubicBezTo>
                <a:cubicBezTo>
                  <a:pt x="4719073" y="-13971"/>
                  <a:pt x="4813108" y="8500"/>
                  <a:pt x="4967946" y="0"/>
                </a:cubicBezTo>
                <a:cubicBezTo>
                  <a:pt x="5122784" y="-8500"/>
                  <a:pt x="5391256" y="-14335"/>
                  <a:pt x="5550293" y="0"/>
                </a:cubicBezTo>
                <a:cubicBezTo>
                  <a:pt x="5709330" y="14335"/>
                  <a:pt x="5786334" y="-16194"/>
                  <a:pt x="5988688" y="0"/>
                </a:cubicBezTo>
                <a:cubicBezTo>
                  <a:pt x="6191042" y="16194"/>
                  <a:pt x="6318622" y="20015"/>
                  <a:pt x="6427084" y="0"/>
                </a:cubicBezTo>
                <a:cubicBezTo>
                  <a:pt x="6535546" y="-20015"/>
                  <a:pt x="6821976" y="-8821"/>
                  <a:pt x="7009431" y="0"/>
                </a:cubicBezTo>
                <a:cubicBezTo>
                  <a:pt x="7196886" y="8821"/>
                  <a:pt x="7452581" y="6393"/>
                  <a:pt x="7585234" y="0"/>
                </a:cubicBezTo>
                <a:cubicBezTo>
                  <a:pt x="7804073" y="-19323"/>
                  <a:pt x="7967779" y="214714"/>
                  <a:pt x="7972926" y="387692"/>
                </a:cubicBezTo>
                <a:cubicBezTo>
                  <a:pt x="7993001" y="579470"/>
                  <a:pt x="7955171" y="636467"/>
                  <a:pt x="7972926" y="873585"/>
                </a:cubicBezTo>
                <a:cubicBezTo>
                  <a:pt x="7990681" y="1110703"/>
                  <a:pt x="7997623" y="1192989"/>
                  <a:pt x="7972926" y="1374984"/>
                </a:cubicBezTo>
                <a:cubicBezTo>
                  <a:pt x="7948229" y="1556979"/>
                  <a:pt x="7977815" y="1719370"/>
                  <a:pt x="7972926" y="1938413"/>
                </a:cubicBezTo>
                <a:cubicBezTo>
                  <a:pt x="7938510" y="2163907"/>
                  <a:pt x="7799203" y="2335316"/>
                  <a:pt x="7585234" y="2326105"/>
                </a:cubicBezTo>
                <a:cubicBezTo>
                  <a:pt x="7425016" y="2316522"/>
                  <a:pt x="7256098" y="2316707"/>
                  <a:pt x="7074863" y="2326105"/>
                </a:cubicBezTo>
                <a:cubicBezTo>
                  <a:pt x="6893628" y="2335503"/>
                  <a:pt x="6606566" y="2295518"/>
                  <a:pt x="6348565" y="2326105"/>
                </a:cubicBezTo>
                <a:cubicBezTo>
                  <a:pt x="6090564" y="2356692"/>
                  <a:pt x="5952478" y="2305191"/>
                  <a:pt x="5622268" y="2326105"/>
                </a:cubicBezTo>
                <a:cubicBezTo>
                  <a:pt x="5292058" y="2347019"/>
                  <a:pt x="5069871" y="2294412"/>
                  <a:pt x="4895971" y="2326105"/>
                </a:cubicBezTo>
                <a:cubicBezTo>
                  <a:pt x="4722071" y="2357798"/>
                  <a:pt x="4264586" y="2291342"/>
                  <a:pt x="4097698" y="2326105"/>
                </a:cubicBezTo>
                <a:cubicBezTo>
                  <a:pt x="3930810" y="2360868"/>
                  <a:pt x="3692847" y="2333307"/>
                  <a:pt x="3587327" y="2326105"/>
                </a:cubicBezTo>
                <a:cubicBezTo>
                  <a:pt x="3481807" y="2318903"/>
                  <a:pt x="3158358" y="2354180"/>
                  <a:pt x="2933005" y="2326105"/>
                </a:cubicBezTo>
                <a:cubicBezTo>
                  <a:pt x="2707652" y="2298030"/>
                  <a:pt x="2459517" y="2299833"/>
                  <a:pt x="2206707" y="2326105"/>
                </a:cubicBezTo>
                <a:cubicBezTo>
                  <a:pt x="1953897" y="2352377"/>
                  <a:pt x="1903801" y="2310123"/>
                  <a:pt x="1696336" y="2326105"/>
                </a:cubicBezTo>
                <a:cubicBezTo>
                  <a:pt x="1488871" y="2342087"/>
                  <a:pt x="1359863" y="2335065"/>
                  <a:pt x="1257940" y="2326105"/>
                </a:cubicBezTo>
                <a:cubicBezTo>
                  <a:pt x="1156017" y="2317145"/>
                  <a:pt x="812671" y="2332641"/>
                  <a:pt x="387692" y="2326105"/>
                </a:cubicBezTo>
                <a:cubicBezTo>
                  <a:pt x="176546" y="2291135"/>
                  <a:pt x="-46165" y="2132450"/>
                  <a:pt x="0" y="1938413"/>
                </a:cubicBezTo>
                <a:cubicBezTo>
                  <a:pt x="16650" y="1807336"/>
                  <a:pt x="-9221" y="1543644"/>
                  <a:pt x="0" y="1437013"/>
                </a:cubicBezTo>
                <a:cubicBezTo>
                  <a:pt x="9221" y="1330382"/>
                  <a:pt x="-22293" y="1156024"/>
                  <a:pt x="0" y="920106"/>
                </a:cubicBezTo>
                <a:cubicBezTo>
                  <a:pt x="22293" y="684188"/>
                  <a:pt x="-12349" y="503778"/>
                  <a:pt x="0" y="387692"/>
                </a:cubicBezTo>
                <a:close/>
              </a:path>
              <a:path w="7972926" h="2326105" stroke="0" extrusionOk="0">
                <a:moveTo>
                  <a:pt x="0" y="387692"/>
                </a:moveTo>
                <a:cubicBezTo>
                  <a:pt x="-4432" y="177785"/>
                  <a:pt x="225131" y="7913"/>
                  <a:pt x="387692" y="0"/>
                </a:cubicBezTo>
                <a:cubicBezTo>
                  <a:pt x="707387" y="6199"/>
                  <a:pt x="731903" y="-21313"/>
                  <a:pt x="1042014" y="0"/>
                </a:cubicBezTo>
                <a:cubicBezTo>
                  <a:pt x="1352125" y="21313"/>
                  <a:pt x="1433272" y="-7358"/>
                  <a:pt x="1624361" y="0"/>
                </a:cubicBezTo>
                <a:cubicBezTo>
                  <a:pt x="1815450" y="7358"/>
                  <a:pt x="2131340" y="-460"/>
                  <a:pt x="2278683" y="0"/>
                </a:cubicBezTo>
                <a:cubicBezTo>
                  <a:pt x="2426026" y="460"/>
                  <a:pt x="2835526" y="-11430"/>
                  <a:pt x="3076955" y="0"/>
                </a:cubicBezTo>
                <a:cubicBezTo>
                  <a:pt x="3318384" y="11430"/>
                  <a:pt x="3425167" y="17498"/>
                  <a:pt x="3515351" y="0"/>
                </a:cubicBezTo>
                <a:cubicBezTo>
                  <a:pt x="3605535" y="-17498"/>
                  <a:pt x="3906928" y="-21097"/>
                  <a:pt x="4241649" y="0"/>
                </a:cubicBezTo>
                <a:cubicBezTo>
                  <a:pt x="4576370" y="21097"/>
                  <a:pt x="4774533" y="-2270"/>
                  <a:pt x="4967946" y="0"/>
                </a:cubicBezTo>
                <a:cubicBezTo>
                  <a:pt x="5161359" y="2270"/>
                  <a:pt x="5303384" y="22473"/>
                  <a:pt x="5622268" y="0"/>
                </a:cubicBezTo>
                <a:cubicBezTo>
                  <a:pt x="5941152" y="-22473"/>
                  <a:pt x="5951443" y="3740"/>
                  <a:pt x="6276590" y="0"/>
                </a:cubicBezTo>
                <a:cubicBezTo>
                  <a:pt x="6601737" y="-3740"/>
                  <a:pt x="6827500" y="-4635"/>
                  <a:pt x="7002887" y="0"/>
                </a:cubicBezTo>
                <a:cubicBezTo>
                  <a:pt x="7178274" y="4635"/>
                  <a:pt x="7312730" y="10860"/>
                  <a:pt x="7585234" y="0"/>
                </a:cubicBezTo>
                <a:cubicBezTo>
                  <a:pt x="7809847" y="-29728"/>
                  <a:pt x="7970922" y="161963"/>
                  <a:pt x="7972926" y="387692"/>
                </a:cubicBezTo>
                <a:cubicBezTo>
                  <a:pt x="7985393" y="603473"/>
                  <a:pt x="7983824" y="758632"/>
                  <a:pt x="7972926" y="873585"/>
                </a:cubicBezTo>
                <a:cubicBezTo>
                  <a:pt x="7962028" y="988538"/>
                  <a:pt x="7967896" y="1152619"/>
                  <a:pt x="7972926" y="1421506"/>
                </a:cubicBezTo>
                <a:cubicBezTo>
                  <a:pt x="7977956" y="1690393"/>
                  <a:pt x="7961103" y="1722744"/>
                  <a:pt x="7972926" y="1938413"/>
                </a:cubicBezTo>
                <a:cubicBezTo>
                  <a:pt x="7973844" y="2177987"/>
                  <a:pt x="7845538" y="2327608"/>
                  <a:pt x="7585234" y="2326105"/>
                </a:cubicBezTo>
                <a:cubicBezTo>
                  <a:pt x="7377746" y="2334625"/>
                  <a:pt x="7007550" y="2332924"/>
                  <a:pt x="6786961" y="2326105"/>
                </a:cubicBezTo>
                <a:cubicBezTo>
                  <a:pt x="6566372" y="2319286"/>
                  <a:pt x="6517315" y="2305972"/>
                  <a:pt x="6348565" y="2326105"/>
                </a:cubicBezTo>
                <a:cubicBezTo>
                  <a:pt x="6179815" y="2346238"/>
                  <a:pt x="5778628" y="2299199"/>
                  <a:pt x="5550293" y="2326105"/>
                </a:cubicBezTo>
                <a:cubicBezTo>
                  <a:pt x="5321958" y="2353011"/>
                  <a:pt x="5181225" y="2329102"/>
                  <a:pt x="4823995" y="2326105"/>
                </a:cubicBezTo>
                <a:cubicBezTo>
                  <a:pt x="4466765" y="2323108"/>
                  <a:pt x="4442955" y="2350811"/>
                  <a:pt x="4241649" y="2326105"/>
                </a:cubicBezTo>
                <a:cubicBezTo>
                  <a:pt x="4040343" y="2301399"/>
                  <a:pt x="3832307" y="2310980"/>
                  <a:pt x="3587327" y="2326105"/>
                </a:cubicBezTo>
                <a:cubicBezTo>
                  <a:pt x="3342347" y="2341230"/>
                  <a:pt x="3275534" y="2312123"/>
                  <a:pt x="3148931" y="2326105"/>
                </a:cubicBezTo>
                <a:cubicBezTo>
                  <a:pt x="3022328" y="2340087"/>
                  <a:pt x="2823214" y="2304271"/>
                  <a:pt x="2710535" y="2326105"/>
                </a:cubicBezTo>
                <a:cubicBezTo>
                  <a:pt x="2597856" y="2347939"/>
                  <a:pt x="2419705" y="2347871"/>
                  <a:pt x="2272139" y="2326105"/>
                </a:cubicBezTo>
                <a:cubicBezTo>
                  <a:pt x="2124573" y="2304339"/>
                  <a:pt x="2034617" y="2319771"/>
                  <a:pt x="1833744" y="2326105"/>
                </a:cubicBezTo>
                <a:cubicBezTo>
                  <a:pt x="1632872" y="2332439"/>
                  <a:pt x="1434358" y="2323858"/>
                  <a:pt x="1323372" y="2326105"/>
                </a:cubicBezTo>
                <a:cubicBezTo>
                  <a:pt x="1212386" y="2328352"/>
                  <a:pt x="703828" y="2287755"/>
                  <a:pt x="387692" y="2326105"/>
                </a:cubicBezTo>
                <a:cubicBezTo>
                  <a:pt x="164145" y="2285707"/>
                  <a:pt x="-10589" y="2145645"/>
                  <a:pt x="0" y="1938413"/>
                </a:cubicBezTo>
                <a:cubicBezTo>
                  <a:pt x="-9860" y="1802088"/>
                  <a:pt x="9966" y="1554574"/>
                  <a:pt x="0" y="1452520"/>
                </a:cubicBezTo>
                <a:cubicBezTo>
                  <a:pt x="-9966" y="1350466"/>
                  <a:pt x="-16598" y="1161927"/>
                  <a:pt x="0" y="982135"/>
                </a:cubicBezTo>
                <a:cubicBezTo>
                  <a:pt x="16598" y="802343"/>
                  <a:pt x="-23231" y="525381"/>
                  <a:pt x="0" y="387692"/>
                </a:cubicBezTo>
                <a:close/>
              </a:path>
            </a:pathLst>
          </a:custGeom>
          <a:solidFill>
            <a:schemeClr val="accent2">
              <a:lumMod val="40000"/>
              <a:lumOff val="60000"/>
            </a:schemeClr>
          </a:solidFill>
          <a:ln>
            <a:solidFill>
              <a:schemeClr val="tx2">
                <a:lumMod val="50000"/>
              </a:schemeClr>
            </a:solidFill>
            <a:extLst>
              <a:ext uri="{C807C97D-BFC1-408E-A445-0C87EB9F89A2}">
                <ask:lineSketchStyleProps xmlns:ask="http://schemas.microsoft.com/office/drawing/2018/sketchyshapes" sd="3428593590">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7" name="Group 34">
            <a:extLst>
              <a:ext uri="{FF2B5EF4-FFF2-40B4-BE49-F238E27FC236}">
                <a16:creationId xmlns:a16="http://schemas.microsoft.com/office/drawing/2014/main" id="{548291B7-2F1A-4146-BE20-95B544CA6230}"/>
              </a:ext>
            </a:extLst>
          </p:cNvPr>
          <p:cNvGraphicFramePr>
            <a:graphicFrameLocks noGrp="1"/>
          </p:cNvGraphicFramePr>
          <p:nvPr>
            <p:extLst>
              <p:ext uri="{D42A27DB-BD31-4B8C-83A1-F6EECF244321}">
                <p14:modId xmlns:p14="http://schemas.microsoft.com/office/powerpoint/2010/main" val="1626776970"/>
              </p:ext>
            </p:extLst>
          </p:nvPr>
        </p:nvGraphicFramePr>
        <p:xfrm>
          <a:off x="1174686" y="232410"/>
          <a:ext cx="6794627" cy="2026706"/>
        </p:xfrm>
        <a:graphic>
          <a:graphicData uri="http://schemas.openxmlformats.org/drawingml/2006/table">
            <a:tbl>
              <a:tblPr/>
              <a:tblGrid>
                <a:gridCol w="5611960">
                  <a:extLst>
                    <a:ext uri="{9D8B030D-6E8A-4147-A177-3AD203B41FA5}">
                      <a16:colId xmlns:a16="http://schemas.microsoft.com/office/drawing/2014/main" val="20000"/>
                    </a:ext>
                  </a:extLst>
                </a:gridCol>
                <a:gridCol w="1182667">
                  <a:extLst>
                    <a:ext uri="{9D8B030D-6E8A-4147-A177-3AD203B41FA5}">
                      <a16:colId xmlns:a16="http://schemas.microsoft.com/office/drawing/2014/main" val="20001"/>
                    </a:ext>
                  </a:extLst>
                </a:gridCol>
              </a:tblGrid>
              <a:tr h="293063">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002060"/>
                          </a:solidFill>
                          <a:effectLst/>
                          <a:latin typeface="+mn-lt"/>
                          <a:cs typeface="Times New Roman" panose="02020603050405020304" pitchFamily="18" charset="0"/>
                        </a:rPr>
                        <a:t>BẢNG TỔNG KẾT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extLst>
                  <a:ext uri="{0D108BD9-81ED-4DB2-BD59-A6C34878D82A}">
                    <a16:rowId xmlns:a16="http://schemas.microsoft.com/office/drawing/2014/main" val="10000"/>
                  </a:ext>
                </a:extLst>
              </a:tr>
              <a:tr h="38450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Tác</a:t>
                      </a:r>
                      <a:r>
                        <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dụng</a:t>
                      </a:r>
                      <a:r>
                        <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của</a:t>
                      </a:r>
                      <a:r>
                        <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dấu</a:t>
                      </a:r>
                      <a:r>
                        <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phẩy</a:t>
                      </a:r>
                      <a:endPar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Ví</a:t>
                      </a:r>
                      <a:r>
                        <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bg2">
                              <a:lumMod val="50000"/>
                            </a:schemeClr>
                          </a:solidFill>
                          <a:effectLst/>
                          <a:latin typeface="+mn-lt"/>
                          <a:cs typeface="Times New Roman" panose="02020603050405020304" pitchFamily="18" charset="0"/>
                        </a:rPr>
                        <a:t>dụ</a:t>
                      </a:r>
                      <a:endParaRPr kumimoji="0" lang="en-US" sz="1800" b="0" i="0" u="none" strike="noStrike" cap="none" normalizeH="0" baseline="0" dirty="0">
                        <a:ln>
                          <a:noFill/>
                        </a:ln>
                        <a:solidFill>
                          <a:schemeClr val="bg2">
                            <a:lumMod val="50000"/>
                          </a:schemeClr>
                        </a:solidFill>
                        <a:effectLst/>
                        <a:latin typeface="+mn-lt"/>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1"/>
                  </a:ext>
                </a:extLst>
              </a:tr>
              <a:tr h="4254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Ngăn</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cách</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các</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bộ</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phận</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cùng</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chức</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vụ</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trong</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câu</a:t>
                      </a:r>
                      <a:endPar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2"/>
                          </a:solidFill>
                          <a:effectLst/>
                          <a:latin typeface="+mn-lt"/>
                          <a:cs typeface="Times New Roman" panose="02020603050405020304"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val="10002"/>
                  </a:ext>
                </a:extLst>
              </a:tr>
              <a:tr h="4419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Ngăn</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cách</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trạng</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ngữ</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với</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chủ</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ngữ</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và</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vị</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ngữ</a:t>
                      </a:r>
                      <a:endPar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2"/>
                          </a:solidFill>
                          <a:effectLst/>
                          <a:latin typeface="+mn-lt"/>
                          <a:cs typeface="Times New Roman" panose="02020603050405020304"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extLst>
                  <a:ext uri="{0D108BD9-81ED-4DB2-BD59-A6C34878D82A}">
                    <a16:rowId xmlns:a16="http://schemas.microsoft.com/office/drawing/2014/main" val="10003"/>
                  </a:ext>
                </a:extLst>
              </a:tr>
              <a:tr h="4090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Ngăn</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cách</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các</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vế</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câu</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trong</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câu</a:t>
                      </a:r>
                      <a:r>
                        <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rPr>
                        <a:t> </a:t>
                      </a:r>
                      <a:r>
                        <a:rPr kumimoji="0" lang="en-US" sz="1800" b="0" i="0" u="none" strike="noStrike" cap="none" normalizeH="0" baseline="0" dirty="0" err="1">
                          <a:ln>
                            <a:noFill/>
                          </a:ln>
                          <a:solidFill>
                            <a:schemeClr val="accent5">
                              <a:lumMod val="50000"/>
                            </a:schemeClr>
                          </a:solidFill>
                          <a:effectLst/>
                          <a:latin typeface="+mn-lt"/>
                          <a:cs typeface="Times New Roman" panose="02020603050405020304" pitchFamily="18" charset="0"/>
                        </a:rPr>
                        <a:t>ghép</a:t>
                      </a:r>
                      <a:endParaRPr kumimoji="0" lang="en-US" sz="1800" b="0" i="0" u="none" strike="noStrike" cap="none" normalizeH="0" baseline="0" dirty="0">
                        <a:ln>
                          <a:noFill/>
                        </a:ln>
                        <a:solidFill>
                          <a:schemeClr val="accent5">
                            <a:lumMod val="50000"/>
                          </a:schemeClr>
                        </a:solidFill>
                        <a:effectLst/>
                        <a:latin typeface="+mn-lt"/>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2"/>
                          </a:solidFill>
                          <a:effectLst/>
                          <a:latin typeface="+mn-lt"/>
                          <a:cs typeface="Times New Roman" panose="02020603050405020304"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extLst>
                  <a:ext uri="{0D108BD9-81ED-4DB2-BD59-A6C34878D82A}">
                    <a16:rowId xmlns:a16="http://schemas.microsoft.com/office/drawing/2014/main" val="10004"/>
                  </a:ext>
                </a:extLst>
              </a:tr>
            </a:tbl>
          </a:graphicData>
        </a:graphic>
      </p:graphicFrame>
      <p:sp>
        <p:nvSpPr>
          <p:cNvPr id="4" name="Rectangle 3">
            <a:extLst>
              <a:ext uri="{FF2B5EF4-FFF2-40B4-BE49-F238E27FC236}">
                <a16:creationId xmlns:a16="http://schemas.microsoft.com/office/drawing/2014/main" id="{CD2A47F8-E7E9-48E8-BA0D-3B4F43BD6DBC}"/>
              </a:ext>
            </a:extLst>
          </p:cNvPr>
          <p:cNvSpPr/>
          <p:nvPr/>
        </p:nvSpPr>
        <p:spPr>
          <a:xfrm>
            <a:off x="632458" y="3128928"/>
            <a:ext cx="11191164" cy="369332"/>
          </a:xfrm>
          <a:prstGeom prst="rect">
            <a:avLst/>
          </a:prstGeom>
        </p:spPr>
        <p:txBody>
          <a:bodyPr wrap="square">
            <a:spAutoFit/>
          </a:bodyPr>
          <a:lstStyle/>
          <a:p>
            <a:r>
              <a:rPr lang="vi-VN" altLang="en-US" sz="1800" b="1" dirty="0">
                <a:solidFill>
                  <a:schemeClr val="tx2">
                    <a:lumMod val="50000"/>
                  </a:schemeClr>
                </a:solidFill>
                <a:latin typeface="+mn-lt"/>
                <a:cs typeface="Times New Roman" panose="02020603050405020304" pitchFamily="18" charset="0"/>
              </a:rPr>
              <a:t>a) Khi phương đông vừa vẩn bụi hồng, con hoạ mi ấy lại hót vang lừng.</a:t>
            </a:r>
            <a:endParaRPr lang="en-US" altLang="en-US" sz="1800" b="1" dirty="0">
              <a:solidFill>
                <a:schemeClr val="tx2">
                  <a:lumMod val="50000"/>
                </a:schemeClr>
              </a:solidFill>
              <a:latin typeface="+mn-lt"/>
              <a:cs typeface="Times New Roman" panose="02020603050405020304" pitchFamily="18" charset="0"/>
            </a:endParaRPr>
          </a:p>
        </p:txBody>
      </p:sp>
      <p:cxnSp>
        <p:nvCxnSpPr>
          <p:cNvPr id="5" name="Straight Connector 4">
            <a:extLst>
              <a:ext uri="{FF2B5EF4-FFF2-40B4-BE49-F238E27FC236}">
                <a16:creationId xmlns:a16="http://schemas.microsoft.com/office/drawing/2014/main" id="{A72DCAF8-8FC5-44C6-9F72-F358BCFA9BBC}"/>
              </a:ext>
            </a:extLst>
          </p:cNvPr>
          <p:cNvCxnSpPr>
            <a:cxnSpLocks/>
          </p:cNvCxnSpPr>
          <p:nvPr/>
        </p:nvCxnSpPr>
        <p:spPr>
          <a:xfrm>
            <a:off x="1012864" y="3490669"/>
            <a:ext cx="386393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29466A5-E979-45CE-8917-F0CF3D80841C}"/>
              </a:ext>
            </a:extLst>
          </p:cNvPr>
          <p:cNvCxnSpPr>
            <a:cxnSpLocks/>
          </p:cNvCxnSpPr>
          <p:nvPr/>
        </p:nvCxnSpPr>
        <p:spPr>
          <a:xfrm>
            <a:off x="5061043" y="3486556"/>
            <a:ext cx="148453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79066F3-EE27-46DD-B755-AD528EC3A580}"/>
              </a:ext>
            </a:extLst>
          </p:cNvPr>
          <p:cNvCxnSpPr>
            <a:cxnSpLocks/>
          </p:cNvCxnSpPr>
          <p:nvPr/>
        </p:nvCxnSpPr>
        <p:spPr>
          <a:xfrm>
            <a:off x="6622981" y="3487211"/>
            <a:ext cx="181235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743E35C-04F9-40DF-AFA6-EBC0C8A86F33}"/>
              </a:ext>
            </a:extLst>
          </p:cNvPr>
          <p:cNvSpPr txBox="1"/>
          <p:nvPr/>
        </p:nvSpPr>
        <p:spPr>
          <a:xfrm>
            <a:off x="2584190" y="3528771"/>
            <a:ext cx="492443" cy="369332"/>
          </a:xfrm>
          <a:prstGeom prst="rect">
            <a:avLst/>
          </a:prstGeom>
          <a:noFill/>
        </p:spPr>
        <p:txBody>
          <a:bodyPr wrap="none" rtlCol="0">
            <a:spAutoFit/>
          </a:bodyPr>
          <a:lstStyle/>
          <a:p>
            <a:r>
              <a:rPr lang="en-US" sz="1800" b="1" dirty="0">
                <a:solidFill>
                  <a:schemeClr val="accent5">
                    <a:lumMod val="50000"/>
                  </a:schemeClr>
                </a:solidFill>
                <a:latin typeface="+mn-lt"/>
              </a:rPr>
              <a:t>TN</a:t>
            </a:r>
          </a:p>
        </p:txBody>
      </p:sp>
      <p:sp>
        <p:nvSpPr>
          <p:cNvPr id="9" name="TextBox 8">
            <a:extLst>
              <a:ext uri="{FF2B5EF4-FFF2-40B4-BE49-F238E27FC236}">
                <a16:creationId xmlns:a16="http://schemas.microsoft.com/office/drawing/2014/main" id="{7D658D53-80EC-480F-8024-5350B00CE2B3}"/>
              </a:ext>
            </a:extLst>
          </p:cNvPr>
          <p:cNvSpPr txBox="1"/>
          <p:nvPr/>
        </p:nvSpPr>
        <p:spPr>
          <a:xfrm>
            <a:off x="5318259" y="3498260"/>
            <a:ext cx="518091" cy="369332"/>
          </a:xfrm>
          <a:prstGeom prst="rect">
            <a:avLst/>
          </a:prstGeom>
          <a:noFill/>
        </p:spPr>
        <p:txBody>
          <a:bodyPr wrap="none" rtlCol="0">
            <a:spAutoFit/>
          </a:bodyPr>
          <a:lstStyle/>
          <a:p>
            <a:r>
              <a:rPr lang="en-US" sz="1800" b="1" dirty="0">
                <a:solidFill>
                  <a:schemeClr val="accent5">
                    <a:lumMod val="50000"/>
                  </a:schemeClr>
                </a:solidFill>
                <a:latin typeface="+mn-lt"/>
              </a:rPr>
              <a:t>CN</a:t>
            </a:r>
          </a:p>
        </p:txBody>
      </p:sp>
      <p:sp>
        <p:nvSpPr>
          <p:cNvPr id="10" name="TextBox 9">
            <a:extLst>
              <a:ext uri="{FF2B5EF4-FFF2-40B4-BE49-F238E27FC236}">
                <a16:creationId xmlns:a16="http://schemas.microsoft.com/office/drawing/2014/main" id="{41769993-579C-43A5-A922-2AC6272DE3B7}"/>
              </a:ext>
            </a:extLst>
          </p:cNvPr>
          <p:cNvSpPr txBox="1"/>
          <p:nvPr/>
        </p:nvSpPr>
        <p:spPr>
          <a:xfrm>
            <a:off x="7481819" y="3486556"/>
            <a:ext cx="505267" cy="369332"/>
          </a:xfrm>
          <a:prstGeom prst="rect">
            <a:avLst/>
          </a:prstGeom>
          <a:noFill/>
        </p:spPr>
        <p:txBody>
          <a:bodyPr wrap="none" rtlCol="0">
            <a:spAutoFit/>
          </a:bodyPr>
          <a:lstStyle/>
          <a:p>
            <a:r>
              <a:rPr lang="en-US" sz="1800" b="1" dirty="0">
                <a:solidFill>
                  <a:schemeClr val="accent5">
                    <a:lumMod val="50000"/>
                  </a:schemeClr>
                </a:solidFill>
                <a:latin typeface="+mn-lt"/>
              </a:rPr>
              <a:t>VN</a:t>
            </a:r>
          </a:p>
        </p:txBody>
      </p:sp>
      <p:cxnSp>
        <p:nvCxnSpPr>
          <p:cNvPr id="11" name="Straight Connector 10">
            <a:extLst>
              <a:ext uri="{FF2B5EF4-FFF2-40B4-BE49-F238E27FC236}">
                <a16:creationId xmlns:a16="http://schemas.microsoft.com/office/drawing/2014/main" id="{393B065C-4EF9-4ED2-AAFB-0956D31765D3}"/>
              </a:ext>
            </a:extLst>
          </p:cNvPr>
          <p:cNvCxnSpPr>
            <a:cxnSpLocks/>
          </p:cNvCxnSpPr>
          <p:nvPr/>
        </p:nvCxnSpPr>
        <p:spPr>
          <a:xfrm>
            <a:off x="6664541" y="3528771"/>
            <a:ext cx="177079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876F403-3D2A-4D72-9C0B-D8212570CBCA}"/>
              </a:ext>
            </a:extLst>
          </p:cNvPr>
          <p:cNvSpPr txBox="1"/>
          <p:nvPr/>
        </p:nvSpPr>
        <p:spPr>
          <a:xfrm>
            <a:off x="7224361" y="1363980"/>
            <a:ext cx="274320" cy="400110"/>
          </a:xfrm>
          <a:prstGeom prst="rect">
            <a:avLst/>
          </a:prstGeom>
          <a:noFill/>
        </p:spPr>
        <p:txBody>
          <a:bodyPr wrap="square" rtlCol="0">
            <a:spAutoFit/>
          </a:bodyPr>
          <a:lstStyle/>
          <a:p>
            <a:r>
              <a:rPr lang="en-US" sz="2000" dirty="0">
                <a:solidFill>
                  <a:srgbClr val="FF0000"/>
                </a:solidFill>
              </a:rPr>
              <a:t>a</a:t>
            </a:r>
          </a:p>
        </p:txBody>
      </p:sp>
    </p:spTree>
    <p:extLst>
      <p:ext uri="{BB962C8B-B14F-4D97-AF65-F5344CB8AC3E}">
        <p14:creationId xmlns:p14="http://schemas.microsoft.com/office/powerpoint/2010/main" val="317063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trips(down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strips(downLeft)">
                                      <p:cBhvr>
                                        <p:cTn id="27" dur="500"/>
                                        <p:tgtEl>
                                          <p:spTgt spid="7"/>
                                        </p:tgtEl>
                                      </p:cBhvr>
                                    </p:animEffect>
                                  </p:childTnLst>
                                </p:cTn>
                              </p:par>
                              <p:par>
                                <p:cTn id="28" presetID="18" presetClass="entr" presetSubtype="12"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strips(downLeft)">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6" grpId="0"/>
    </p:bldLst>
  </p:timing>
</p:sld>
</file>

<file path=ppt/theme/theme1.xml><?xml version="1.0" encoding="utf-8"?>
<a:theme xmlns:a="http://schemas.openxmlformats.org/drawingml/2006/main" name="Cute Chicks Newsletter by Slidesgo">
  <a:themeElements>
    <a:clrScheme name="Simple Light">
      <a:dk1>
        <a:srgbClr val="000000"/>
      </a:dk1>
      <a:lt1>
        <a:srgbClr val="EFF5FF"/>
      </a:lt1>
      <a:dk2>
        <a:srgbClr val="6CA368"/>
      </a:dk2>
      <a:lt2>
        <a:srgbClr val="8AC789"/>
      </a:lt2>
      <a:accent1>
        <a:srgbClr val="F6DF5C"/>
      </a:accent1>
      <a:accent2>
        <a:srgbClr val="FDE886"/>
      </a:accent2>
      <a:accent3>
        <a:srgbClr val="FAC54B"/>
      </a:accent3>
      <a:accent4>
        <a:srgbClr val="E69138"/>
      </a:accent4>
      <a:accent5>
        <a:srgbClr val="CA1E49"/>
      </a:accent5>
      <a:accent6>
        <a:srgbClr val="BBA2FD"/>
      </a:accent6>
      <a:hlink>
        <a:srgbClr val="46464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822</Words>
  <Application>Microsoft Office PowerPoint</Application>
  <PresentationFormat>On-screen Show (16:9)</PresentationFormat>
  <Paragraphs>101</Paragraphs>
  <Slides>15</Slides>
  <Notes>15</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15</vt:i4>
      </vt:variant>
    </vt:vector>
  </HeadingPairs>
  <TitlesOfParts>
    <vt:vector size="28" baseType="lpstr">
      <vt:lpstr>Titan One</vt:lpstr>
      <vt:lpstr>Roboto Slab Light</vt:lpstr>
      <vt:lpstr>Nunito</vt:lpstr>
      <vt:lpstr>SVN-Fiolex Girls</vt:lpstr>
      <vt:lpstr>Fira Sans Extra Condensed Medium</vt:lpstr>
      <vt:lpstr>Times New Roman</vt:lpstr>
      <vt:lpstr>Arial</vt:lpstr>
      <vt:lpstr>Comfortaa</vt:lpstr>
      <vt:lpstr>.VnArial</vt:lpstr>
      <vt:lpstr>SVN-SAF</vt:lpstr>
      <vt:lpstr>UVF Funkydori</vt:lpstr>
      <vt:lpstr>Catamaran</vt:lpstr>
      <vt:lpstr>Cute Chicks Newsletter by Slidesgo</vt:lpstr>
      <vt:lpstr>PHÒNG GD&amp;ĐT QUẬN LONG BIÊN TRƯỜNG TIỂU HỌC PHÚC LỢI</vt:lpstr>
      <vt:lpstr>Ôn tập về dấu câu (Dấu phẩy) </vt:lpstr>
      <vt:lpstr>Khởi động</vt:lpstr>
      <vt:lpstr>PowerPoint Presentation</vt:lpstr>
      <vt:lpstr>PowerPoint Presentation</vt:lpstr>
      <vt:lpstr>Khám phá</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Định hướng bài học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Ôn tập về dấu câu (Dấu phẩy) </dc:title>
  <dc:creator>Giang Giang</dc:creator>
  <cp:lastModifiedBy>Swift3</cp:lastModifiedBy>
  <cp:revision>3</cp:revision>
  <dcterms:modified xsi:type="dcterms:W3CDTF">2022-04-18T01:39:35Z</dcterms:modified>
</cp:coreProperties>
</file>