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</p:sldMasterIdLst>
  <p:notesMasterIdLst>
    <p:notesMasterId r:id="rId27"/>
  </p:notesMasterIdLst>
  <p:sldIdLst>
    <p:sldId id="370" r:id="rId2"/>
    <p:sldId id="310" r:id="rId3"/>
    <p:sldId id="335" r:id="rId4"/>
    <p:sldId id="332" r:id="rId5"/>
    <p:sldId id="333" r:id="rId6"/>
    <p:sldId id="338" r:id="rId7"/>
    <p:sldId id="256" r:id="rId8"/>
    <p:sldId id="336" r:id="rId9"/>
    <p:sldId id="344" r:id="rId10"/>
    <p:sldId id="367" r:id="rId11"/>
    <p:sldId id="369" r:id="rId12"/>
    <p:sldId id="330" r:id="rId13"/>
    <p:sldId id="340" r:id="rId14"/>
    <p:sldId id="350" r:id="rId15"/>
    <p:sldId id="357" r:id="rId16"/>
    <p:sldId id="356" r:id="rId17"/>
    <p:sldId id="312" r:id="rId18"/>
    <p:sldId id="358" r:id="rId19"/>
    <p:sldId id="360" r:id="rId20"/>
    <p:sldId id="361" r:id="rId21"/>
    <p:sldId id="362" r:id="rId22"/>
    <p:sldId id="311" r:id="rId23"/>
    <p:sldId id="363" r:id="rId24"/>
    <p:sldId id="364" r:id="rId25"/>
    <p:sldId id="365" r:id="rId2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#9Slide02 Noi dung dai" panose="02000000000000000000" pitchFamily="2" charset="0"/>
      <p:regular r:id="rId29"/>
      <p:bold r:id="rId30"/>
      <p:italic r:id="rId31"/>
      <p:boldItalic r:id="rId32"/>
    </p:embeddedFont>
    <p:embeddedFont>
      <p:font typeface="Amatic SC" pitchFamily="2" charset="-79"/>
      <p:regular r:id="rId33"/>
      <p:bold r:id="rId34"/>
    </p:embeddedFont>
    <p:embeddedFont>
      <p:font typeface="Baloo 2" pitchFamily="2" charset="77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idact Gothic" pitchFamily="2" charset="0"/>
      <p:regular r:id="rId41"/>
    </p:embeddedFont>
    <p:embeddedFont>
      <p:font typeface="Livvic" pitchFamily="2" charset="77"/>
      <p:regular r:id="rId42"/>
      <p:bold r:id="rId43"/>
      <p:italic r:id="rId44"/>
      <p:boldItalic r:id="rId45"/>
    </p:embeddedFont>
    <p:embeddedFont>
      <p:font typeface="Patrick Hand" panose="020B0604020202020204" pitchFamily="34" charset="0"/>
      <p:regular r:id="rId46"/>
      <p:bold r:id="rId47"/>
      <p:italic r:id="rId48"/>
      <p:boldItalic r:id="rId49"/>
    </p:embeddedFont>
    <p:embeddedFont>
      <p:font typeface="Roboto Condensed Light" panose="020B0604020202020204" pitchFamily="34" charset="0"/>
      <p:regular r:id="rId50"/>
      <p:italic r:id="rId51"/>
    </p:embeddedFont>
    <p:embeddedFont>
      <p:font typeface="Rubik" panose="020B0604020202020204" pitchFamily="34" charset="0"/>
      <p:regular r:id="rId52"/>
      <p:bold r:id="rId53"/>
      <p:italic r:id="rId54"/>
      <p:boldItalic r:id="rId55"/>
    </p:embeddedFont>
    <p:embeddedFont>
      <p:font typeface="UVF Lobster12" panose="02000506000000020003" pitchFamily="2" charset="0"/>
      <p:italic r:id="rId56"/>
    </p:embeddedFont>
  </p:embeddedFontLst>
  <p:custDataLst>
    <p:tags r:id="rId5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B6C2"/>
    <a:srgbClr val="000000"/>
    <a:srgbClr val="06A45F"/>
    <a:srgbClr val="FFC6BB"/>
    <a:srgbClr val="00A787"/>
    <a:srgbClr val="DFF1CB"/>
    <a:srgbClr val="FEF2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08A37C-EA4D-4A6A-A67F-741291C3E2D2}">
  <a:tblStyle styleId="{D008A37C-EA4D-4A6A-A67F-741291C3E2D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07" autoAdjust="0"/>
    <p:restoredTop sz="94698"/>
  </p:normalViewPr>
  <p:slideViewPr>
    <p:cSldViewPr snapToGrid="0">
      <p:cViewPr varScale="1">
        <p:scale>
          <a:sx n="114" d="100"/>
          <a:sy n="114" d="100"/>
        </p:scale>
        <p:origin x="16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8" Type="http://schemas.openxmlformats.org/officeDocument/2006/relationships/slide" Target="slides/slide7.xml"/><Relationship Id="rId51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92112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b42fc8fb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b42fc8fb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39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b42fc8fb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b42fc8fb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9825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95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97ee702c2a_0_308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97ee702c2a_0_308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690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839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48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058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28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146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758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54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3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2407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012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726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015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686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6336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699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26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3113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832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6671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2474655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773043" y="2076440"/>
            <a:ext cx="515156" cy="50052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230408" y="13251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8"/>
          <p:cNvGrpSpPr/>
          <p:nvPr/>
        </p:nvGrpSpPr>
        <p:grpSpPr>
          <a:xfrm>
            <a:off x="6995505" y="466659"/>
            <a:ext cx="1214145" cy="735845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8524320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"/>
          <p:cNvSpPr/>
          <p:nvPr/>
        </p:nvSpPr>
        <p:spPr>
          <a:xfrm flipH="1">
            <a:off x="8651900" y="2444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3839105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8377836" y="3840013"/>
            <a:ext cx="581394" cy="933655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8209655" y="1547800"/>
            <a:ext cx="442250" cy="453124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856737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8"/>
          <p:cNvSpPr/>
          <p:nvPr/>
        </p:nvSpPr>
        <p:spPr>
          <a:xfrm flipH="1">
            <a:off x="2028775" y="4185923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8"/>
          <p:cNvSpPr/>
          <p:nvPr/>
        </p:nvSpPr>
        <p:spPr>
          <a:xfrm flipH="1">
            <a:off x="8444589" y="32784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282883" y="622882"/>
            <a:ext cx="916113" cy="87347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568990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8"/>
          <p:cNvSpPr/>
          <p:nvPr/>
        </p:nvSpPr>
        <p:spPr>
          <a:xfrm flipH="1">
            <a:off x="430408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8"/>
          <p:cNvSpPr/>
          <p:nvPr/>
        </p:nvSpPr>
        <p:spPr>
          <a:xfrm flipH="1">
            <a:off x="2695028" y="4427739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384340" y="72684"/>
            <a:ext cx="581381" cy="933635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3245187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8"/>
          <p:cNvSpPr/>
          <p:nvPr/>
        </p:nvSpPr>
        <p:spPr>
          <a:xfrm>
            <a:off x="767532" y="3468709"/>
            <a:ext cx="233011" cy="269666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8"/>
          <p:cNvGrpSpPr/>
          <p:nvPr/>
        </p:nvGrpSpPr>
        <p:grpSpPr>
          <a:xfrm>
            <a:off x="110888" y="3351076"/>
            <a:ext cx="1676958" cy="192605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6598337" y="3916572"/>
            <a:ext cx="1398286" cy="1234834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8"/>
          <p:cNvSpPr/>
          <p:nvPr/>
        </p:nvSpPr>
        <p:spPr>
          <a:xfrm>
            <a:off x="6575908" y="20723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8"/>
          <p:cNvSpPr/>
          <p:nvPr/>
        </p:nvSpPr>
        <p:spPr>
          <a:xfrm>
            <a:off x="5631662" y="457066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8"/>
          <p:cNvSpPr/>
          <p:nvPr/>
        </p:nvSpPr>
        <p:spPr>
          <a:xfrm>
            <a:off x="3595521" y="43957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8"/>
          <p:cNvSpPr/>
          <p:nvPr/>
        </p:nvSpPr>
        <p:spPr>
          <a:xfrm>
            <a:off x="2304288" y="128671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8"/>
          <p:cNvSpPr/>
          <p:nvPr/>
        </p:nvSpPr>
        <p:spPr>
          <a:xfrm>
            <a:off x="7996620" y="373836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8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8"/>
          <p:cNvSpPr/>
          <p:nvPr/>
        </p:nvSpPr>
        <p:spPr>
          <a:xfrm>
            <a:off x="5851049" y="40281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282875" y="1641000"/>
            <a:ext cx="65781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803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2116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0024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52387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743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282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909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3861254" y="-104786"/>
            <a:ext cx="6921769" cy="5250592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4949353" y="79614"/>
            <a:ext cx="4191487" cy="4080221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483448" y="778982"/>
            <a:ext cx="52827" cy="52809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574181" y="705430"/>
            <a:ext cx="73568" cy="73568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536278" y="835783"/>
            <a:ext cx="111469" cy="111487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720000" y="1281525"/>
            <a:ext cx="7704000" cy="33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>
                <a:latin typeface="Rubik"/>
                <a:ea typeface="Rubik"/>
                <a:cs typeface="Rubik"/>
                <a:sym typeface="Rubik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>
                <a:latin typeface="Rubik"/>
                <a:ea typeface="Rubik"/>
                <a:cs typeface="Rubik"/>
                <a:sym typeface="Rubik"/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>
                <a:latin typeface="Rubik"/>
                <a:ea typeface="Rubik"/>
                <a:cs typeface="Rubik"/>
                <a:sym typeface="Rubik"/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>
                <a:latin typeface="Rubik"/>
                <a:ea typeface="Rubik"/>
                <a:cs typeface="Rubik"/>
                <a:sym typeface="Rubik"/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>
                <a:latin typeface="Rubik"/>
                <a:ea typeface="Rubik"/>
                <a:cs typeface="Rubik"/>
                <a:sym typeface="Rubik"/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>
                <a:latin typeface="Rubik"/>
                <a:ea typeface="Rubik"/>
                <a:cs typeface="Rubik"/>
                <a:sym typeface="Rubik"/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>
                <a:latin typeface="Rubik"/>
                <a:ea typeface="Rubik"/>
                <a:cs typeface="Rubik"/>
                <a:sym typeface="Rubik"/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>
                <a:latin typeface="Rubik"/>
                <a:ea typeface="Rubik"/>
                <a:cs typeface="Rubik"/>
                <a:sym typeface="Rubik"/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2474655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773043" y="2076440"/>
            <a:ext cx="515156" cy="50052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230408" y="13251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8"/>
          <p:cNvGrpSpPr/>
          <p:nvPr/>
        </p:nvGrpSpPr>
        <p:grpSpPr>
          <a:xfrm>
            <a:off x="6995505" y="466659"/>
            <a:ext cx="1214145" cy="735845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8524320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"/>
          <p:cNvSpPr/>
          <p:nvPr/>
        </p:nvSpPr>
        <p:spPr>
          <a:xfrm flipH="1">
            <a:off x="8651900" y="2444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3839105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8377836" y="3840013"/>
            <a:ext cx="581394" cy="933655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8209655" y="1547800"/>
            <a:ext cx="442250" cy="453124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856737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8"/>
          <p:cNvSpPr/>
          <p:nvPr/>
        </p:nvSpPr>
        <p:spPr>
          <a:xfrm flipH="1">
            <a:off x="2028775" y="4185923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8"/>
          <p:cNvSpPr/>
          <p:nvPr/>
        </p:nvSpPr>
        <p:spPr>
          <a:xfrm flipH="1">
            <a:off x="8444589" y="32784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282883" y="622882"/>
            <a:ext cx="916113" cy="87347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568990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8"/>
          <p:cNvSpPr/>
          <p:nvPr/>
        </p:nvSpPr>
        <p:spPr>
          <a:xfrm flipH="1">
            <a:off x="430408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8"/>
          <p:cNvSpPr/>
          <p:nvPr/>
        </p:nvSpPr>
        <p:spPr>
          <a:xfrm flipH="1">
            <a:off x="2695028" y="4427739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384340" y="72684"/>
            <a:ext cx="581381" cy="933635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3245187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8"/>
          <p:cNvSpPr/>
          <p:nvPr/>
        </p:nvSpPr>
        <p:spPr>
          <a:xfrm>
            <a:off x="767532" y="3468709"/>
            <a:ext cx="233011" cy="269666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8"/>
          <p:cNvGrpSpPr/>
          <p:nvPr/>
        </p:nvGrpSpPr>
        <p:grpSpPr>
          <a:xfrm>
            <a:off x="110888" y="3351076"/>
            <a:ext cx="1676958" cy="192605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6598337" y="3916572"/>
            <a:ext cx="1398286" cy="1234834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8"/>
          <p:cNvSpPr/>
          <p:nvPr/>
        </p:nvSpPr>
        <p:spPr>
          <a:xfrm>
            <a:off x="6575908" y="20723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8"/>
          <p:cNvSpPr/>
          <p:nvPr/>
        </p:nvSpPr>
        <p:spPr>
          <a:xfrm>
            <a:off x="5631662" y="457066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8"/>
          <p:cNvSpPr/>
          <p:nvPr/>
        </p:nvSpPr>
        <p:spPr>
          <a:xfrm>
            <a:off x="3595521" y="43957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8"/>
          <p:cNvSpPr/>
          <p:nvPr/>
        </p:nvSpPr>
        <p:spPr>
          <a:xfrm>
            <a:off x="2304288" y="128671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8"/>
          <p:cNvSpPr/>
          <p:nvPr/>
        </p:nvSpPr>
        <p:spPr>
          <a:xfrm>
            <a:off x="7996620" y="373836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8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8"/>
          <p:cNvSpPr/>
          <p:nvPr/>
        </p:nvSpPr>
        <p:spPr>
          <a:xfrm>
            <a:off x="5851049" y="40281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282875" y="1641000"/>
            <a:ext cx="65781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813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2474655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773043" y="2076440"/>
            <a:ext cx="515156" cy="50052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230408" y="13251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8"/>
          <p:cNvGrpSpPr/>
          <p:nvPr/>
        </p:nvGrpSpPr>
        <p:grpSpPr>
          <a:xfrm>
            <a:off x="6995505" y="466659"/>
            <a:ext cx="1214145" cy="735845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8524320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"/>
          <p:cNvSpPr/>
          <p:nvPr/>
        </p:nvSpPr>
        <p:spPr>
          <a:xfrm flipH="1">
            <a:off x="8651900" y="2444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3839105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8377836" y="3840013"/>
            <a:ext cx="581394" cy="933655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8209655" y="1547800"/>
            <a:ext cx="442250" cy="453124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856737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8"/>
          <p:cNvSpPr/>
          <p:nvPr/>
        </p:nvSpPr>
        <p:spPr>
          <a:xfrm flipH="1">
            <a:off x="2028775" y="4185923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8"/>
          <p:cNvSpPr/>
          <p:nvPr/>
        </p:nvSpPr>
        <p:spPr>
          <a:xfrm flipH="1">
            <a:off x="8444589" y="32784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282883" y="622882"/>
            <a:ext cx="916113" cy="87347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568990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8"/>
          <p:cNvSpPr/>
          <p:nvPr/>
        </p:nvSpPr>
        <p:spPr>
          <a:xfrm flipH="1">
            <a:off x="430408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8"/>
          <p:cNvSpPr/>
          <p:nvPr/>
        </p:nvSpPr>
        <p:spPr>
          <a:xfrm flipH="1">
            <a:off x="2695028" y="4427739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384340" y="72684"/>
            <a:ext cx="581381" cy="933635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3245187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8"/>
          <p:cNvSpPr/>
          <p:nvPr/>
        </p:nvSpPr>
        <p:spPr>
          <a:xfrm>
            <a:off x="767532" y="3468709"/>
            <a:ext cx="233011" cy="269666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8"/>
          <p:cNvGrpSpPr/>
          <p:nvPr/>
        </p:nvGrpSpPr>
        <p:grpSpPr>
          <a:xfrm>
            <a:off x="110888" y="3351076"/>
            <a:ext cx="1676958" cy="192605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6598337" y="3916572"/>
            <a:ext cx="1398286" cy="1234834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8"/>
          <p:cNvSpPr/>
          <p:nvPr/>
        </p:nvSpPr>
        <p:spPr>
          <a:xfrm>
            <a:off x="6575908" y="20723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8"/>
          <p:cNvSpPr/>
          <p:nvPr/>
        </p:nvSpPr>
        <p:spPr>
          <a:xfrm>
            <a:off x="5631662" y="457066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8"/>
          <p:cNvSpPr/>
          <p:nvPr/>
        </p:nvSpPr>
        <p:spPr>
          <a:xfrm>
            <a:off x="3595521" y="43957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8"/>
          <p:cNvSpPr/>
          <p:nvPr/>
        </p:nvSpPr>
        <p:spPr>
          <a:xfrm>
            <a:off x="2304288" y="128671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8"/>
          <p:cNvSpPr/>
          <p:nvPr/>
        </p:nvSpPr>
        <p:spPr>
          <a:xfrm>
            <a:off x="7996620" y="373836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8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8"/>
          <p:cNvSpPr/>
          <p:nvPr/>
        </p:nvSpPr>
        <p:spPr>
          <a:xfrm>
            <a:off x="5851049" y="40281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282875" y="1641000"/>
            <a:ext cx="65781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5718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2474655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773043" y="2076440"/>
            <a:ext cx="515156" cy="50052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230408" y="13251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8"/>
          <p:cNvGrpSpPr/>
          <p:nvPr/>
        </p:nvGrpSpPr>
        <p:grpSpPr>
          <a:xfrm>
            <a:off x="6995505" y="466659"/>
            <a:ext cx="1214145" cy="735845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8524320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"/>
          <p:cNvSpPr/>
          <p:nvPr/>
        </p:nvSpPr>
        <p:spPr>
          <a:xfrm flipH="1">
            <a:off x="8651900" y="2444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3839105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8377836" y="3840013"/>
            <a:ext cx="581394" cy="933655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8209655" y="1547800"/>
            <a:ext cx="442250" cy="453124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856737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8"/>
          <p:cNvSpPr/>
          <p:nvPr/>
        </p:nvSpPr>
        <p:spPr>
          <a:xfrm flipH="1">
            <a:off x="2028775" y="4185923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8"/>
          <p:cNvSpPr/>
          <p:nvPr/>
        </p:nvSpPr>
        <p:spPr>
          <a:xfrm flipH="1">
            <a:off x="8444589" y="32784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282883" y="622882"/>
            <a:ext cx="916113" cy="87347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568990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8"/>
          <p:cNvSpPr/>
          <p:nvPr/>
        </p:nvSpPr>
        <p:spPr>
          <a:xfrm flipH="1">
            <a:off x="430408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8"/>
          <p:cNvSpPr/>
          <p:nvPr/>
        </p:nvSpPr>
        <p:spPr>
          <a:xfrm flipH="1">
            <a:off x="2695028" y="4427739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384340" y="72684"/>
            <a:ext cx="581381" cy="933635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3245187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8"/>
          <p:cNvSpPr/>
          <p:nvPr/>
        </p:nvSpPr>
        <p:spPr>
          <a:xfrm>
            <a:off x="767532" y="3468709"/>
            <a:ext cx="233011" cy="269666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8"/>
          <p:cNvGrpSpPr/>
          <p:nvPr/>
        </p:nvGrpSpPr>
        <p:grpSpPr>
          <a:xfrm>
            <a:off x="110888" y="3351076"/>
            <a:ext cx="1676958" cy="192605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6598337" y="3916572"/>
            <a:ext cx="1398286" cy="1234834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8"/>
          <p:cNvSpPr/>
          <p:nvPr/>
        </p:nvSpPr>
        <p:spPr>
          <a:xfrm>
            <a:off x="6575908" y="20723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8"/>
          <p:cNvSpPr/>
          <p:nvPr/>
        </p:nvSpPr>
        <p:spPr>
          <a:xfrm>
            <a:off x="5631662" y="457066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8"/>
          <p:cNvSpPr/>
          <p:nvPr/>
        </p:nvSpPr>
        <p:spPr>
          <a:xfrm>
            <a:off x="3595521" y="43957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8"/>
          <p:cNvSpPr/>
          <p:nvPr/>
        </p:nvSpPr>
        <p:spPr>
          <a:xfrm>
            <a:off x="2304288" y="128671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8"/>
          <p:cNvSpPr/>
          <p:nvPr/>
        </p:nvSpPr>
        <p:spPr>
          <a:xfrm>
            <a:off x="7996620" y="373836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8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8"/>
          <p:cNvSpPr/>
          <p:nvPr/>
        </p:nvSpPr>
        <p:spPr>
          <a:xfrm>
            <a:off x="5851049" y="40281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282875" y="1641000"/>
            <a:ext cx="65781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469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"/>
          <p:cNvSpPr/>
          <p:nvPr/>
        </p:nvSpPr>
        <p:spPr>
          <a:xfrm rot="-25" flipH="1">
            <a:off x="2474655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8"/>
          <p:cNvGrpSpPr/>
          <p:nvPr/>
        </p:nvGrpSpPr>
        <p:grpSpPr>
          <a:xfrm rot="-1847120" flipH="1">
            <a:off x="773043" y="2076440"/>
            <a:ext cx="515156" cy="500520"/>
            <a:chOff x="8667201" y="2266387"/>
            <a:chExt cx="389754" cy="378681"/>
          </a:xfrm>
        </p:grpSpPr>
        <p:sp>
          <p:nvSpPr>
            <p:cNvPr id="377" name="Google Shape;377;p8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0" name="Google Shape;380;p8"/>
          <p:cNvSpPr/>
          <p:nvPr/>
        </p:nvSpPr>
        <p:spPr>
          <a:xfrm flipH="1">
            <a:off x="230408" y="13251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8"/>
          <p:cNvGrpSpPr/>
          <p:nvPr/>
        </p:nvGrpSpPr>
        <p:grpSpPr>
          <a:xfrm>
            <a:off x="6995505" y="466659"/>
            <a:ext cx="1214145" cy="735845"/>
            <a:chOff x="478326" y="2825649"/>
            <a:chExt cx="1012293" cy="613511"/>
          </a:xfrm>
        </p:grpSpPr>
        <p:sp>
          <p:nvSpPr>
            <p:cNvPr id="382" name="Google Shape;382;p8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7" name="Google Shape;387;p8"/>
          <p:cNvSpPr/>
          <p:nvPr/>
        </p:nvSpPr>
        <p:spPr>
          <a:xfrm flipH="1">
            <a:off x="8524320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"/>
          <p:cNvSpPr/>
          <p:nvPr/>
        </p:nvSpPr>
        <p:spPr>
          <a:xfrm flipH="1">
            <a:off x="8651900" y="244440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8"/>
          <p:cNvSpPr/>
          <p:nvPr/>
        </p:nvSpPr>
        <p:spPr>
          <a:xfrm rot="10800000" flipH="1">
            <a:off x="3839105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0" name="Google Shape;390;p8"/>
          <p:cNvGrpSpPr/>
          <p:nvPr/>
        </p:nvGrpSpPr>
        <p:grpSpPr>
          <a:xfrm flipH="1">
            <a:off x="8377836" y="3840013"/>
            <a:ext cx="581394" cy="933655"/>
            <a:chOff x="304350" y="3911000"/>
            <a:chExt cx="581394" cy="933655"/>
          </a:xfrm>
        </p:grpSpPr>
        <p:sp>
          <p:nvSpPr>
            <p:cNvPr id="391" name="Google Shape;391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8"/>
          <p:cNvGrpSpPr/>
          <p:nvPr/>
        </p:nvGrpSpPr>
        <p:grpSpPr>
          <a:xfrm flipH="1">
            <a:off x="8209655" y="1547800"/>
            <a:ext cx="442250" cy="453124"/>
            <a:chOff x="918850" y="1629150"/>
            <a:chExt cx="442250" cy="453124"/>
          </a:xfrm>
        </p:grpSpPr>
        <p:sp>
          <p:nvSpPr>
            <p:cNvPr id="402" name="Google Shape;402;p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4" name="Google Shape;414;p8"/>
          <p:cNvSpPr/>
          <p:nvPr/>
        </p:nvSpPr>
        <p:spPr>
          <a:xfrm rot="-4884482" flipH="1">
            <a:off x="856737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8"/>
          <p:cNvSpPr/>
          <p:nvPr/>
        </p:nvSpPr>
        <p:spPr>
          <a:xfrm flipH="1">
            <a:off x="2028775" y="4185923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8"/>
          <p:cNvSpPr/>
          <p:nvPr/>
        </p:nvSpPr>
        <p:spPr>
          <a:xfrm flipH="1">
            <a:off x="8444589" y="32784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8"/>
          <p:cNvGrpSpPr/>
          <p:nvPr/>
        </p:nvGrpSpPr>
        <p:grpSpPr>
          <a:xfrm flipH="1">
            <a:off x="1282883" y="622882"/>
            <a:ext cx="916113" cy="873479"/>
            <a:chOff x="984375" y="2346230"/>
            <a:chExt cx="468336" cy="446495"/>
          </a:xfrm>
        </p:grpSpPr>
        <p:sp>
          <p:nvSpPr>
            <p:cNvPr id="418" name="Google Shape;418;p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8"/>
          <p:cNvSpPr/>
          <p:nvPr/>
        </p:nvSpPr>
        <p:spPr>
          <a:xfrm flipH="1">
            <a:off x="568990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8"/>
          <p:cNvSpPr/>
          <p:nvPr/>
        </p:nvSpPr>
        <p:spPr>
          <a:xfrm flipH="1">
            <a:off x="430408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8"/>
          <p:cNvSpPr/>
          <p:nvPr/>
        </p:nvSpPr>
        <p:spPr>
          <a:xfrm flipH="1">
            <a:off x="2695028" y="4427739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8"/>
          <p:cNvGrpSpPr/>
          <p:nvPr/>
        </p:nvGrpSpPr>
        <p:grpSpPr>
          <a:xfrm rot="-8999956" flipH="1">
            <a:off x="384340" y="72684"/>
            <a:ext cx="581381" cy="933635"/>
            <a:chOff x="304350" y="3911000"/>
            <a:chExt cx="581394" cy="933655"/>
          </a:xfrm>
        </p:grpSpPr>
        <p:sp>
          <p:nvSpPr>
            <p:cNvPr id="426" name="Google Shape;426;p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8"/>
          <p:cNvSpPr/>
          <p:nvPr/>
        </p:nvSpPr>
        <p:spPr>
          <a:xfrm flipH="1">
            <a:off x="3245187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8"/>
          <p:cNvSpPr/>
          <p:nvPr/>
        </p:nvSpPr>
        <p:spPr>
          <a:xfrm>
            <a:off x="767532" y="3468709"/>
            <a:ext cx="233011" cy="269666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8" name="Google Shape;438;p8"/>
          <p:cNvGrpSpPr/>
          <p:nvPr/>
        </p:nvGrpSpPr>
        <p:grpSpPr>
          <a:xfrm>
            <a:off x="110888" y="3351076"/>
            <a:ext cx="1676958" cy="1926059"/>
            <a:chOff x="864897" y="3657567"/>
            <a:chExt cx="1174669" cy="1298583"/>
          </a:xfrm>
        </p:grpSpPr>
        <p:sp>
          <p:nvSpPr>
            <p:cNvPr id="439" name="Google Shape;439;p8"/>
            <p:cNvSpPr/>
            <p:nvPr/>
          </p:nvSpPr>
          <p:spPr>
            <a:xfrm>
              <a:off x="1161146" y="4272967"/>
              <a:ext cx="143835" cy="79815"/>
            </a:xfrm>
            <a:custGeom>
              <a:avLst/>
              <a:gdLst/>
              <a:ahLst/>
              <a:cxnLst/>
              <a:rect l="l" t="t" r="r" b="b"/>
              <a:pathLst>
                <a:path w="2914" h="1617" extrusionOk="0">
                  <a:moveTo>
                    <a:pt x="1735" y="0"/>
                  </a:moveTo>
                  <a:cubicBezTo>
                    <a:pt x="1092" y="0"/>
                    <a:pt x="386" y="324"/>
                    <a:pt x="98" y="922"/>
                  </a:cubicBezTo>
                  <a:cubicBezTo>
                    <a:pt x="0" y="1129"/>
                    <a:pt x="34" y="1413"/>
                    <a:pt x="226" y="1531"/>
                  </a:cubicBezTo>
                  <a:cubicBezTo>
                    <a:pt x="312" y="1582"/>
                    <a:pt x="409" y="1599"/>
                    <a:pt x="507" y="1608"/>
                  </a:cubicBezTo>
                  <a:cubicBezTo>
                    <a:pt x="556" y="1614"/>
                    <a:pt x="614" y="1617"/>
                    <a:pt x="680" y="1617"/>
                  </a:cubicBezTo>
                  <a:cubicBezTo>
                    <a:pt x="1376" y="1617"/>
                    <a:pt x="2914" y="1300"/>
                    <a:pt x="2818" y="466"/>
                  </a:cubicBezTo>
                  <a:cubicBezTo>
                    <a:pt x="2775" y="81"/>
                    <a:pt x="2035" y="3"/>
                    <a:pt x="1754" y="0"/>
                  </a:cubicBezTo>
                  <a:cubicBezTo>
                    <a:pt x="1748" y="0"/>
                    <a:pt x="1742" y="0"/>
                    <a:pt x="1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1228372" y="4372918"/>
              <a:ext cx="90773" cy="48620"/>
            </a:xfrm>
            <a:custGeom>
              <a:avLst/>
              <a:gdLst/>
              <a:ahLst/>
              <a:cxnLst/>
              <a:rect l="l" t="t" r="r" b="b"/>
              <a:pathLst>
                <a:path w="1839" h="985" extrusionOk="0">
                  <a:moveTo>
                    <a:pt x="1349" y="0"/>
                  </a:moveTo>
                  <a:cubicBezTo>
                    <a:pt x="1004" y="0"/>
                    <a:pt x="568" y="168"/>
                    <a:pt x="405" y="283"/>
                  </a:cubicBezTo>
                  <a:cubicBezTo>
                    <a:pt x="254" y="394"/>
                    <a:pt x="162" y="493"/>
                    <a:pt x="126" y="577"/>
                  </a:cubicBezTo>
                  <a:cubicBezTo>
                    <a:pt x="1" y="846"/>
                    <a:pt x="379" y="985"/>
                    <a:pt x="785" y="985"/>
                  </a:cubicBezTo>
                  <a:cubicBezTo>
                    <a:pt x="987" y="985"/>
                    <a:pt x="1195" y="951"/>
                    <a:pt x="1352" y="881"/>
                  </a:cubicBezTo>
                  <a:cubicBezTo>
                    <a:pt x="1585" y="780"/>
                    <a:pt x="1838" y="587"/>
                    <a:pt x="1815" y="330"/>
                  </a:cubicBezTo>
                  <a:cubicBezTo>
                    <a:pt x="1791" y="84"/>
                    <a:pt x="1593" y="0"/>
                    <a:pt x="1349" y="0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1119636" y="4374398"/>
              <a:ext cx="74879" cy="40771"/>
            </a:xfrm>
            <a:custGeom>
              <a:avLst/>
              <a:gdLst/>
              <a:ahLst/>
              <a:cxnLst/>
              <a:rect l="l" t="t" r="r" b="b"/>
              <a:pathLst>
                <a:path w="1517" h="826" extrusionOk="0">
                  <a:moveTo>
                    <a:pt x="561" y="1"/>
                  </a:moveTo>
                  <a:cubicBezTo>
                    <a:pt x="275" y="1"/>
                    <a:pt x="1" y="126"/>
                    <a:pt x="17" y="436"/>
                  </a:cubicBezTo>
                  <a:cubicBezTo>
                    <a:pt x="31" y="711"/>
                    <a:pt x="302" y="825"/>
                    <a:pt x="587" y="825"/>
                  </a:cubicBezTo>
                  <a:cubicBezTo>
                    <a:pt x="1035" y="825"/>
                    <a:pt x="1516" y="542"/>
                    <a:pt x="1078" y="162"/>
                  </a:cubicBezTo>
                  <a:cubicBezTo>
                    <a:pt x="962" y="61"/>
                    <a:pt x="759" y="1"/>
                    <a:pt x="561" y="1"/>
                  </a:cubicBezTo>
                  <a:close/>
                </a:path>
              </a:pathLst>
            </a:custGeom>
            <a:solidFill>
              <a:srgbClr val="C3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864897" y="3657567"/>
              <a:ext cx="1174669" cy="1283163"/>
            </a:xfrm>
            <a:custGeom>
              <a:avLst/>
              <a:gdLst/>
              <a:ahLst/>
              <a:cxnLst/>
              <a:rect l="l" t="t" r="r" b="b"/>
              <a:pathLst>
                <a:path w="23798" h="25996" extrusionOk="0">
                  <a:moveTo>
                    <a:pt x="17992" y="1340"/>
                  </a:moveTo>
                  <a:cubicBezTo>
                    <a:pt x="18272" y="1340"/>
                    <a:pt x="18503" y="1570"/>
                    <a:pt x="18503" y="1850"/>
                  </a:cubicBezTo>
                  <a:cubicBezTo>
                    <a:pt x="18503" y="2134"/>
                    <a:pt x="18272" y="2360"/>
                    <a:pt x="17992" y="2360"/>
                  </a:cubicBezTo>
                  <a:cubicBezTo>
                    <a:pt x="17709" y="2360"/>
                    <a:pt x="17481" y="2134"/>
                    <a:pt x="17481" y="1850"/>
                  </a:cubicBezTo>
                  <a:cubicBezTo>
                    <a:pt x="17481" y="1570"/>
                    <a:pt x="17709" y="1340"/>
                    <a:pt x="17992" y="1340"/>
                  </a:cubicBezTo>
                  <a:close/>
                  <a:moveTo>
                    <a:pt x="7737" y="12468"/>
                  </a:moveTo>
                  <a:cubicBezTo>
                    <a:pt x="7744" y="12468"/>
                    <a:pt x="7750" y="12468"/>
                    <a:pt x="7756" y="12468"/>
                  </a:cubicBezTo>
                  <a:cubicBezTo>
                    <a:pt x="8037" y="12471"/>
                    <a:pt x="8777" y="12549"/>
                    <a:pt x="8820" y="12934"/>
                  </a:cubicBezTo>
                  <a:cubicBezTo>
                    <a:pt x="8916" y="13768"/>
                    <a:pt x="7378" y="14085"/>
                    <a:pt x="6682" y="14085"/>
                  </a:cubicBezTo>
                  <a:cubicBezTo>
                    <a:pt x="6616" y="14085"/>
                    <a:pt x="6558" y="14082"/>
                    <a:pt x="6509" y="14076"/>
                  </a:cubicBezTo>
                  <a:cubicBezTo>
                    <a:pt x="6411" y="14067"/>
                    <a:pt x="6314" y="14050"/>
                    <a:pt x="6228" y="13999"/>
                  </a:cubicBezTo>
                  <a:cubicBezTo>
                    <a:pt x="6036" y="13881"/>
                    <a:pt x="6002" y="13597"/>
                    <a:pt x="6100" y="13390"/>
                  </a:cubicBezTo>
                  <a:cubicBezTo>
                    <a:pt x="6388" y="12792"/>
                    <a:pt x="7094" y="12468"/>
                    <a:pt x="7737" y="12468"/>
                  </a:cubicBezTo>
                  <a:close/>
                  <a:moveTo>
                    <a:pt x="5722" y="14524"/>
                  </a:moveTo>
                  <a:cubicBezTo>
                    <a:pt x="5920" y="14524"/>
                    <a:pt x="6123" y="14584"/>
                    <a:pt x="6239" y="14685"/>
                  </a:cubicBezTo>
                  <a:cubicBezTo>
                    <a:pt x="6677" y="15065"/>
                    <a:pt x="6196" y="15348"/>
                    <a:pt x="5748" y="15348"/>
                  </a:cubicBezTo>
                  <a:cubicBezTo>
                    <a:pt x="5463" y="15348"/>
                    <a:pt x="5192" y="15234"/>
                    <a:pt x="5178" y="14959"/>
                  </a:cubicBezTo>
                  <a:cubicBezTo>
                    <a:pt x="5162" y="14649"/>
                    <a:pt x="5436" y="14524"/>
                    <a:pt x="5722" y="14524"/>
                  </a:cubicBezTo>
                  <a:close/>
                  <a:moveTo>
                    <a:pt x="8713" y="14493"/>
                  </a:moveTo>
                  <a:cubicBezTo>
                    <a:pt x="8957" y="14493"/>
                    <a:pt x="9155" y="14577"/>
                    <a:pt x="9179" y="14823"/>
                  </a:cubicBezTo>
                  <a:cubicBezTo>
                    <a:pt x="9202" y="15080"/>
                    <a:pt x="8949" y="15273"/>
                    <a:pt x="8716" y="15374"/>
                  </a:cubicBezTo>
                  <a:cubicBezTo>
                    <a:pt x="8559" y="15444"/>
                    <a:pt x="8351" y="15478"/>
                    <a:pt x="8149" y="15478"/>
                  </a:cubicBezTo>
                  <a:cubicBezTo>
                    <a:pt x="7743" y="15478"/>
                    <a:pt x="7365" y="15339"/>
                    <a:pt x="7490" y="15070"/>
                  </a:cubicBezTo>
                  <a:cubicBezTo>
                    <a:pt x="7526" y="14986"/>
                    <a:pt x="7618" y="14887"/>
                    <a:pt x="7769" y="14776"/>
                  </a:cubicBezTo>
                  <a:cubicBezTo>
                    <a:pt x="7932" y="14661"/>
                    <a:pt x="8368" y="14493"/>
                    <a:pt x="8713" y="14493"/>
                  </a:cubicBezTo>
                  <a:close/>
                  <a:moveTo>
                    <a:pt x="16922" y="0"/>
                  </a:moveTo>
                  <a:cubicBezTo>
                    <a:pt x="16521" y="0"/>
                    <a:pt x="16147" y="114"/>
                    <a:pt x="15748" y="367"/>
                  </a:cubicBezTo>
                  <a:cubicBezTo>
                    <a:pt x="14870" y="917"/>
                    <a:pt x="14582" y="1995"/>
                    <a:pt x="14893" y="4865"/>
                  </a:cubicBezTo>
                  <a:cubicBezTo>
                    <a:pt x="15204" y="7737"/>
                    <a:pt x="15593" y="9829"/>
                    <a:pt x="15282" y="12002"/>
                  </a:cubicBezTo>
                  <a:cubicBezTo>
                    <a:pt x="15113" y="13183"/>
                    <a:pt x="14485" y="13631"/>
                    <a:pt x="13710" y="13631"/>
                  </a:cubicBezTo>
                  <a:cubicBezTo>
                    <a:pt x="13060" y="13631"/>
                    <a:pt x="12306" y="13316"/>
                    <a:pt x="11632" y="12857"/>
                  </a:cubicBezTo>
                  <a:cubicBezTo>
                    <a:pt x="10567" y="12129"/>
                    <a:pt x="9632" y="11565"/>
                    <a:pt x="8381" y="11565"/>
                  </a:cubicBezTo>
                  <a:cubicBezTo>
                    <a:pt x="7894" y="11565"/>
                    <a:pt x="7358" y="11651"/>
                    <a:pt x="6749" y="11846"/>
                  </a:cubicBezTo>
                  <a:cubicBezTo>
                    <a:pt x="5566" y="12227"/>
                    <a:pt x="4958" y="12493"/>
                    <a:pt x="4462" y="12493"/>
                  </a:cubicBezTo>
                  <a:cubicBezTo>
                    <a:pt x="4047" y="12493"/>
                    <a:pt x="3710" y="12307"/>
                    <a:pt x="3181" y="11846"/>
                  </a:cubicBezTo>
                  <a:cubicBezTo>
                    <a:pt x="2015" y="10840"/>
                    <a:pt x="2170" y="9444"/>
                    <a:pt x="1707" y="9210"/>
                  </a:cubicBezTo>
                  <a:cubicBezTo>
                    <a:pt x="1646" y="9180"/>
                    <a:pt x="1577" y="9163"/>
                    <a:pt x="1502" y="9163"/>
                  </a:cubicBezTo>
                  <a:cubicBezTo>
                    <a:pt x="1010" y="9163"/>
                    <a:pt x="288" y="9918"/>
                    <a:pt x="153" y="12546"/>
                  </a:cubicBezTo>
                  <a:cubicBezTo>
                    <a:pt x="0" y="15570"/>
                    <a:pt x="1785" y="16888"/>
                    <a:pt x="2092" y="17743"/>
                  </a:cubicBezTo>
                  <a:cubicBezTo>
                    <a:pt x="2404" y="18595"/>
                    <a:pt x="609" y="20274"/>
                    <a:pt x="774" y="21079"/>
                  </a:cubicBezTo>
                  <a:cubicBezTo>
                    <a:pt x="810" y="21249"/>
                    <a:pt x="1053" y="21355"/>
                    <a:pt x="1439" y="21355"/>
                  </a:cubicBezTo>
                  <a:cubicBezTo>
                    <a:pt x="1822" y="21355"/>
                    <a:pt x="2347" y="21250"/>
                    <a:pt x="2948" y="21001"/>
                  </a:cubicBezTo>
                  <a:cubicBezTo>
                    <a:pt x="4181" y="20487"/>
                    <a:pt x="4884" y="20048"/>
                    <a:pt x="4884" y="20048"/>
                  </a:cubicBezTo>
                  <a:cubicBezTo>
                    <a:pt x="5949" y="21011"/>
                    <a:pt x="7307" y="21653"/>
                    <a:pt x="8753" y="21998"/>
                  </a:cubicBezTo>
                  <a:cubicBezTo>
                    <a:pt x="8618" y="21085"/>
                    <a:pt x="8669" y="20132"/>
                    <a:pt x="9081" y="19295"/>
                  </a:cubicBezTo>
                  <a:cubicBezTo>
                    <a:pt x="9442" y="18568"/>
                    <a:pt x="10082" y="17721"/>
                    <a:pt x="10956" y="17721"/>
                  </a:cubicBezTo>
                  <a:cubicBezTo>
                    <a:pt x="10980" y="17721"/>
                    <a:pt x="11005" y="17721"/>
                    <a:pt x="11030" y="17723"/>
                  </a:cubicBezTo>
                  <a:cubicBezTo>
                    <a:pt x="11051" y="17723"/>
                    <a:pt x="11061" y="17743"/>
                    <a:pt x="11068" y="17767"/>
                  </a:cubicBezTo>
                  <a:cubicBezTo>
                    <a:pt x="11078" y="17797"/>
                    <a:pt x="11074" y="17835"/>
                    <a:pt x="11048" y="17841"/>
                  </a:cubicBezTo>
                  <a:cubicBezTo>
                    <a:pt x="10848" y="17899"/>
                    <a:pt x="10669" y="17980"/>
                    <a:pt x="10503" y="18078"/>
                  </a:cubicBezTo>
                  <a:cubicBezTo>
                    <a:pt x="10115" y="18304"/>
                    <a:pt x="9807" y="18625"/>
                    <a:pt x="9574" y="19000"/>
                  </a:cubicBezTo>
                  <a:cubicBezTo>
                    <a:pt x="9034" y="19866"/>
                    <a:pt x="8872" y="21018"/>
                    <a:pt x="8996" y="21981"/>
                  </a:cubicBezTo>
                  <a:cubicBezTo>
                    <a:pt x="9000" y="22007"/>
                    <a:pt x="9003" y="22032"/>
                    <a:pt x="9006" y="22055"/>
                  </a:cubicBezTo>
                  <a:cubicBezTo>
                    <a:pt x="9132" y="22873"/>
                    <a:pt x="9510" y="23565"/>
                    <a:pt x="9683" y="24359"/>
                  </a:cubicBezTo>
                  <a:cubicBezTo>
                    <a:pt x="9736" y="24600"/>
                    <a:pt x="9706" y="24857"/>
                    <a:pt x="9753" y="25097"/>
                  </a:cubicBezTo>
                  <a:cubicBezTo>
                    <a:pt x="9857" y="25625"/>
                    <a:pt x="10152" y="25936"/>
                    <a:pt x="10546" y="25936"/>
                  </a:cubicBezTo>
                  <a:cubicBezTo>
                    <a:pt x="10702" y="25936"/>
                    <a:pt x="10873" y="25888"/>
                    <a:pt x="11054" y="25786"/>
                  </a:cubicBezTo>
                  <a:cubicBezTo>
                    <a:pt x="11059" y="25783"/>
                    <a:pt x="11064" y="25782"/>
                    <a:pt x="11069" y="25782"/>
                  </a:cubicBezTo>
                  <a:cubicBezTo>
                    <a:pt x="11104" y="25782"/>
                    <a:pt x="11109" y="25870"/>
                    <a:pt x="11085" y="25891"/>
                  </a:cubicBezTo>
                  <a:cubicBezTo>
                    <a:pt x="11048" y="25928"/>
                    <a:pt x="11007" y="25961"/>
                    <a:pt x="10966" y="25995"/>
                  </a:cubicBezTo>
                  <a:cubicBezTo>
                    <a:pt x="11497" y="25610"/>
                    <a:pt x="12122" y="24866"/>
                    <a:pt x="12606" y="23863"/>
                  </a:cubicBezTo>
                  <a:cubicBezTo>
                    <a:pt x="12602" y="23857"/>
                    <a:pt x="12599" y="23849"/>
                    <a:pt x="12599" y="23843"/>
                  </a:cubicBezTo>
                  <a:cubicBezTo>
                    <a:pt x="12754" y="23292"/>
                    <a:pt x="12913" y="22714"/>
                    <a:pt x="13018" y="22136"/>
                  </a:cubicBezTo>
                  <a:cubicBezTo>
                    <a:pt x="13052" y="21940"/>
                    <a:pt x="13082" y="21741"/>
                    <a:pt x="13102" y="21545"/>
                  </a:cubicBezTo>
                  <a:cubicBezTo>
                    <a:pt x="13146" y="21123"/>
                    <a:pt x="13092" y="20697"/>
                    <a:pt x="13139" y="20278"/>
                  </a:cubicBezTo>
                  <a:cubicBezTo>
                    <a:pt x="13139" y="20272"/>
                    <a:pt x="13147" y="20263"/>
                    <a:pt x="13154" y="20263"/>
                  </a:cubicBezTo>
                  <a:cubicBezTo>
                    <a:pt x="13154" y="20263"/>
                    <a:pt x="13155" y="20263"/>
                    <a:pt x="13156" y="20264"/>
                  </a:cubicBezTo>
                  <a:cubicBezTo>
                    <a:pt x="13156" y="20264"/>
                    <a:pt x="13159" y="20264"/>
                    <a:pt x="13159" y="20268"/>
                  </a:cubicBezTo>
                  <a:cubicBezTo>
                    <a:pt x="13271" y="20876"/>
                    <a:pt x="13322" y="21494"/>
                    <a:pt x="13254" y="22099"/>
                  </a:cubicBezTo>
                  <a:cubicBezTo>
                    <a:pt x="14424" y="21870"/>
                    <a:pt x="15519" y="21437"/>
                    <a:pt x="16434" y="20808"/>
                  </a:cubicBezTo>
                  <a:cubicBezTo>
                    <a:pt x="17214" y="21550"/>
                    <a:pt x="18291" y="21941"/>
                    <a:pt x="19520" y="21941"/>
                  </a:cubicBezTo>
                  <a:cubicBezTo>
                    <a:pt x="19831" y="21941"/>
                    <a:pt x="20151" y="21916"/>
                    <a:pt x="20479" y="21866"/>
                  </a:cubicBezTo>
                  <a:cubicBezTo>
                    <a:pt x="20910" y="21798"/>
                    <a:pt x="21265" y="21772"/>
                    <a:pt x="21562" y="21772"/>
                  </a:cubicBezTo>
                  <a:cubicBezTo>
                    <a:pt x="22562" y="21772"/>
                    <a:pt x="22888" y="22069"/>
                    <a:pt x="23182" y="22069"/>
                  </a:cubicBezTo>
                  <a:cubicBezTo>
                    <a:pt x="23236" y="22069"/>
                    <a:pt x="23289" y="22059"/>
                    <a:pt x="23345" y="22035"/>
                  </a:cubicBezTo>
                  <a:cubicBezTo>
                    <a:pt x="23798" y="21845"/>
                    <a:pt x="23507" y="20227"/>
                    <a:pt x="22040" y="18869"/>
                  </a:cubicBezTo>
                  <a:cubicBezTo>
                    <a:pt x="20861" y="17777"/>
                    <a:pt x="19408" y="17219"/>
                    <a:pt x="18739" y="17054"/>
                  </a:cubicBezTo>
                  <a:cubicBezTo>
                    <a:pt x="18614" y="18081"/>
                    <a:pt x="18269" y="19092"/>
                    <a:pt x="17623" y="19771"/>
                  </a:cubicBezTo>
                  <a:cubicBezTo>
                    <a:pt x="17620" y="19774"/>
                    <a:pt x="17617" y="19776"/>
                    <a:pt x="17614" y="19776"/>
                  </a:cubicBezTo>
                  <a:cubicBezTo>
                    <a:pt x="17602" y="19776"/>
                    <a:pt x="17601" y="19745"/>
                    <a:pt x="17607" y="19733"/>
                  </a:cubicBezTo>
                  <a:cubicBezTo>
                    <a:pt x="17634" y="19690"/>
                    <a:pt x="17657" y="19635"/>
                    <a:pt x="17684" y="19588"/>
                  </a:cubicBezTo>
                  <a:cubicBezTo>
                    <a:pt x="18110" y="18855"/>
                    <a:pt x="18408" y="17939"/>
                    <a:pt x="18560" y="17013"/>
                  </a:cubicBezTo>
                  <a:cubicBezTo>
                    <a:pt x="18573" y="16932"/>
                    <a:pt x="18590" y="16848"/>
                    <a:pt x="18601" y="16767"/>
                  </a:cubicBezTo>
                  <a:cubicBezTo>
                    <a:pt x="18604" y="16753"/>
                    <a:pt x="18604" y="16740"/>
                    <a:pt x="18607" y="16726"/>
                  </a:cubicBezTo>
                  <a:cubicBezTo>
                    <a:pt x="18614" y="16665"/>
                    <a:pt x="18617" y="16611"/>
                    <a:pt x="18624" y="16550"/>
                  </a:cubicBezTo>
                  <a:cubicBezTo>
                    <a:pt x="18654" y="16196"/>
                    <a:pt x="18671" y="15834"/>
                    <a:pt x="18671" y="15466"/>
                  </a:cubicBezTo>
                  <a:cubicBezTo>
                    <a:pt x="18665" y="15273"/>
                    <a:pt x="18651" y="15084"/>
                    <a:pt x="18631" y="14901"/>
                  </a:cubicBezTo>
                  <a:cubicBezTo>
                    <a:pt x="18624" y="14870"/>
                    <a:pt x="18641" y="14847"/>
                    <a:pt x="18661" y="14844"/>
                  </a:cubicBezTo>
                  <a:cubicBezTo>
                    <a:pt x="18573" y="12411"/>
                    <a:pt x="17968" y="9927"/>
                    <a:pt x="17765" y="8589"/>
                  </a:cubicBezTo>
                  <a:cubicBezTo>
                    <a:pt x="17377" y="6027"/>
                    <a:pt x="17455" y="4787"/>
                    <a:pt x="17455" y="4787"/>
                  </a:cubicBezTo>
                  <a:lnTo>
                    <a:pt x="17455" y="4787"/>
                  </a:lnTo>
                  <a:cubicBezTo>
                    <a:pt x="18204" y="5293"/>
                    <a:pt x="19137" y="5543"/>
                    <a:pt x="20116" y="5543"/>
                  </a:cubicBezTo>
                  <a:cubicBezTo>
                    <a:pt x="20360" y="5543"/>
                    <a:pt x="20607" y="5528"/>
                    <a:pt x="20854" y="5497"/>
                  </a:cubicBezTo>
                  <a:cubicBezTo>
                    <a:pt x="22098" y="5341"/>
                    <a:pt x="23118" y="4222"/>
                    <a:pt x="23118" y="2904"/>
                  </a:cubicBezTo>
                  <a:cubicBezTo>
                    <a:pt x="23118" y="1587"/>
                    <a:pt x="22257" y="2256"/>
                    <a:pt x="20013" y="1140"/>
                  </a:cubicBezTo>
                  <a:cubicBezTo>
                    <a:pt x="18609" y="443"/>
                    <a:pt x="17713" y="0"/>
                    <a:pt x="16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1727731" y="3723658"/>
              <a:ext cx="50446" cy="50446"/>
            </a:xfrm>
            <a:custGeom>
              <a:avLst/>
              <a:gdLst/>
              <a:ahLst/>
              <a:cxnLst/>
              <a:rect l="l" t="t" r="r" b="b"/>
              <a:pathLst>
                <a:path w="1022" h="1022" extrusionOk="0">
                  <a:moveTo>
                    <a:pt x="511" y="1"/>
                  </a:moveTo>
                  <a:cubicBezTo>
                    <a:pt x="228" y="1"/>
                    <a:pt x="0" y="231"/>
                    <a:pt x="0" y="511"/>
                  </a:cubicBezTo>
                  <a:cubicBezTo>
                    <a:pt x="0" y="795"/>
                    <a:pt x="228" y="1021"/>
                    <a:pt x="511" y="1021"/>
                  </a:cubicBezTo>
                  <a:cubicBezTo>
                    <a:pt x="791" y="1021"/>
                    <a:pt x="1022" y="795"/>
                    <a:pt x="1022" y="511"/>
                  </a:cubicBezTo>
                  <a:cubicBezTo>
                    <a:pt x="1022" y="231"/>
                    <a:pt x="791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1290218" y="4532197"/>
              <a:ext cx="123005" cy="423953"/>
            </a:xfrm>
            <a:custGeom>
              <a:avLst/>
              <a:gdLst/>
              <a:ahLst/>
              <a:cxnLst/>
              <a:rect l="l" t="t" r="r" b="b"/>
              <a:pathLst>
                <a:path w="2492" h="8589" extrusionOk="0">
                  <a:moveTo>
                    <a:pt x="2339" y="1"/>
                  </a:moveTo>
                  <a:cubicBezTo>
                    <a:pt x="1465" y="1"/>
                    <a:pt x="825" y="848"/>
                    <a:pt x="464" y="1575"/>
                  </a:cubicBezTo>
                  <a:cubicBezTo>
                    <a:pt x="52" y="2412"/>
                    <a:pt x="1" y="3365"/>
                    <a:pt x="136" y="4278"/>
                  </a:cubicBezTo>
                  <a:cubicBezTo>
                    <a:pt x="166" y="4501"/>
                    <a:pt x="207" y="4721"/>
                    <a:pt x="261" y="4936"/>
                  </a:cubicBezTo>
                  <a:cubicBezTo>
                    <a:pt x="406" y="5535"/>
                    <a:pt x="687" y="6086"/>
                    <a:pt x="815" y="6680"/>
                  </a:cubicBezTo>
                  <a:cubicBezTo>
                    <a:pt x="920" y="7154"/>
                    <a:pt x="805" y="7823"/>
                    <a:pt x="1072" y="8249"/>
                  </a:cubicBezTo>
                  <a:cubicBezTo>
                    <a:pt x="1226" y="8494"/>
                    <a:pt x="1422" y="8589"/>
                    <a:pt x="1628" y="8589"/>
                  </a:cubicBezTo>
                  <a:cubicBezTo>
                    <a:pt x="1874" y="8589"/>
                    <a:pt x="2134" y="8452"/>
                    <a:pt x="2349" y="8275"/>
                  </a:cubicBezTo>
                  <a:cubicBezTo>
                    <a:pt x="2390" y="8241"/>
                    <a:pt x="2431" y="8208"/>
                    <a:pt x="2468" y="8171"/>
                  </a:cubicBezTo>
                  <a:cubicBezTo>
                    <a:pt x="2492" y="8150"/>
                    <a:pt x="2487" y="8062"/>
                    <a:pt x="2452" y="8062"/>
                  </a:cubicBezTo>
                  <a:cubicBezTo>
                    <a:pt x="2447" y="8062"/>
                    <a:pt x="2442" y="8063"/>
                    <a:pt x="2437" y="8066"/>
                  </a:cubicBezTo>
                  <a:cubicBezTo>
                    <a:pt x="2256" y="8168"/>
                    <a:pt x="2085" y="8216"/>
                    <a:pt x="1929" y="8216"/>
                  </a:cubicBezTo>
                  <a:cubicBezTo>
                    <a:pt x="1535" y="8216"/>
                    <a:pt x="1240" y="7905"/>
                    <a:pt x="1136" y="7377"/>
                  </a:cubicBezTo>
                  <a:cubicBezTo>
                    <a:pt x="1089" y="7137"/>
                    <a:pt x="1119" y="6880"/>
                    <a:pt x="1066" y="6639"/>
                  </a:cubicBezTo>
                  <a:cubicBezTo>
                    <a:pt x="893" y="5845"/>
                    <a:pt x="515" y="5153"/>
                    <a:pt x="389" y="4335"/>
                  </a:cubicBezTo>
                  <a:cubicBezTo>
                    <a:pt x="386" y="4312"/>
                    <a:pt x="383" y="4287"/>
                    <a:pt x="379" y="4261"/>
                  </a:cubicBezTo>
                  <a:cubicBezTo>
                    <a:pt x="255" y="3298"/>
                    <a:pt x="417" y="2146"/>
                    <a:pt x="957" y="1280"/>
                  </a:cubicBezTo>
                  <a:cubicBezTo>
                    <a:pt x="1190" y="905"/>
                    <a:pt x="1498" y="584"/>
                    <a:pt x="1886" y="358"/>
                  </a:cubicBezTo>
                  <a:cubicBezTo>
                    <a:pt x="2052" y="260"/>
                    <a:pt x="2231" y="179"/>
                    <a:pt x="2431" y="121"/>
                  </a:cubicBezTo>
                  <a:cubicBezTo>
                    <a:pt x="2457" y="115"/>
                    <a:pt x="2461" y="77"/>
                    <a:pt x="2451" y="47"/>
                  </a:cubicBezTo>
                  <a:cubicBezTo>
                    <a:pt x="2444" y="23"/>
                    <a:pt x="2434" y="3"/>
                    <a:pt x="2413" y="3"/>
                  </a:cubicBezTo>
                  <a:cubicBezTo>
                    <a:pt x="2388" y="1"/>
                    <a:pt x="2363" y="1"/>
                    <a:pt x="2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1486763" y="4657716"/>
              <a:ext cx="35687" cy="178140"/>
            </a:xfrm>
            <a:custGeom>
              <a:avLst/>
              <a:gdLst/>
              <a:ahLst/>
              <a:cxnLst/>
              <a:rect l="l" t="t" r="r" b="b"/>
              <a:pathLst>
                <a:path w="723" h="3609" extrusionOk="0">
                  <a:moveTo>
                    <a:pt x="555" y="0"/>
                  </a:moveTo>
                  <a:cubicBezTo>
                    <a:pt x="548" y="0"/>
                    <a:pt x="540" y="9"/>
                    <a:pt x="540" y="15"/>
                  </a:cubicBezTo>
                  <a:cubicBezTo>
                    <a:pt x="493" y="434"/>
                    <a:pt x="547" y="860"/>
                    <a:pt x="503" y="1282"/>
                  </a:cubicBezTo>
                  <a:cubicBezTo>
                    <a:pt x="483" y="1478"/>
                    <a:pt x="453" y="1677"/>
                    <a:pt x="419" y="1873"/>
                  </a:cubicBezTo>
                  <a:cubicBezTo>
                    <a:pt x="314" y="2451"/>
                    <a:pt x="155" y="3029"/>
                    <a:pt x="0" y="3580"/>
                  </a:cubicBezTo>
                  <a:cubicBezTo>
                    <a:pt x="0" y="3586"/>
                    <a:pt x="3" y="3594"/>
                    <a:pt x="7" y="3600"/>
                  </a:cubicBezTo>
                  <a:cubicBezTo>
                    <a:pt x="8" y="3605"/>
                    <a:pt x="12" y="3609"/>
                    <a:pt x="17" y="3609"/>
                  </a:cubicBezTo>
                  <a:cubicBezTo>
                    <a:pt x="21" y="3609"/>
                    <a:pt x="26" y="3606"/>
                    <a:pt x="30" y="3600"/>
                  </a:cubicBezTo>
                  <a:cubicBezTo>
                    <a:pt x="398" y="3053"/>
                    <a:pt x="588" y="2451"/>
                    <a:pt x="655" y="1836"/>
                  </a:cubicBezTo>
                  <a:cubicBezTo>
                    <a:pt x="723" y="1231"/>
                    <a:pt x="672" y="613"/>
                    <a:pt x="560" y="5"/>
                  </a:cubicBezTo>
                  <a:cubicBezTo>
                    <a:pt x="560" y="1"/>
                    <a:pt x="557" y="1"/>
                    <a:pt x="557" y="1"/>
                  </a:cubicBezTo>
                  <a:cubicBezTo>
                    <a:pt x="556" y="0"/>
                    <a:pt x="555" y="0"/>
                    <a:pt x="55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1733654" y="4390144"/>
              <a:ext cx="60861" cy="243542"/>
            </a:xfrm>
            <a:custGeom>
              <a:avLst/>
              <a:gdLst/>
              <a:ahLst/>
              <a:cxnLst/>
              <a:rect l="l" t="t" r="r" b="b"/>
              <a:pathLst>
                <a:path w="1233" h="4934" extrusionOk="0">
                  <a:moveTo>
                    <a:pt x="1066" y="1"/>
                  </a:moveTo>
                  <a:cubicBezTo>
                    <a:pt x="1064" y="1"/>
                    <a:pt x="1062" y="1"/>
                    <a:pt x="1060" y="2"/>
                  </a:cubicBezTo>
                  <a:cubicBezTo>
                    <a:pt x="1040" y="5"/>
                    <a:pt x="1023" y="28"/>
                    <a:pt x="1030" y="59"/>
                  </a:cubicBezTo>
                  <a:cubicBezTo>
                    <a:pt x="1050" y="242"/>
                    <a:pt x="1064" y="431"/>
                    <a:pt x="1070" y="624"/>
                  </a:cubicBezTo>
                  <a:cubicBezTo>
                    <a:pt x="1081" y="975"/>
                    <a:pt x="1060" y="1340"/>
                    <a:pt x="1023" y="1708"/>
                  </a:cubicBezTo>
                  <a:cubicBezTo>
                    <a:pt x="1020" y="1736"/>
                    <a:pt x="1016" y="1762"/>
                    <a:pt x="1016" y="1786"/>
                  </a:cubicBezTo>
                  <a:cubicBezTo>
                    <a:pt x="1013" y="1820"/>
                    <a:pt x="1009" y="1850"/>
                    <a:pt x="1006" y="1884"/>
                  </a:cubicBezTo>
                  <a:cubicBezTo>
                    <a:pt x="1003" y="1898"/>
                    <a:pt x="1003" y="1911"/>
                    <a:pt x="1000" y="1925"/>
                  </a:cubicBezTo>
                  <a:cubicBezTo>
                    <a:pt x="989" y="2006"/>
                    <a:pt x="972" y="2090"/>
                    <a:pt x="959" y="2171"/>
                  </a:cubicBezTo>
                  <a:cubicBezTo>
                    <a:pt x="807" y="3097"/>
                    <a:pt x="509" y="4013"/>
                    <a:pt x="83" y="4746"/>
                  </a:cubicBezTo>
                  <a:cubicBezTo>
                    <a:pt x="56" y="4793"/>
                    <a:pt x="33" y="4848"/>
                    <a:pt x="6" y="4891"/>
                  </a:cubicBezTo>
                  <a:cubicBezTo>
                    <a:pt x="0" y="4903"/>
                    <a:pt x="1" y="4934"/>
                    <a:pt x="13" y="4934"/>
                  </a:cubicBezTo>
                  <a:cubicBezTo>
                    <a:pt x="16" y="4934"/>
                    <a:pt x="19" y="4932"/>
                    <a:pt x="22" y="4929"/>
                  </a:cubicBezTo>
                  <a:cubicBezTo>
                    <a:pt x="668" y="4250"/>
                    <a:pt x="1013" y="3239"/>
                    <a:pt x="1138" y="2212"/>
                  </a:cubicBezTo>
                  <a:cubicBezTo>
                    <a:pt x="1232" y="1455"/>
                    <a:pt x="1212" y="688"/>
                    <a:pt x="1094" y="36"/>
                  </a:cubicBezTo>
                  <a:cubicBezTo>
                    <a:pt x="1088" y="10"/>
                    <a:pt x="1077" y="1"/>
                    <a:pt x="10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7" name="Google Shape;447;p8"/>
          <p:cNvSpPr/>
          <p:nvPr/>
        </p:nvSpPr>
        <p:spPr>
          <a:xfrm>
            <a:off x="6598337" y="3916572"/>
            <a:ext cx="1398286" cy="1234834"/>
          </a:xfrm>
          <a:custGeom>
            <a:avLst/>
            <a:gdLst/>
            <a:ahLst/>
            <a:cxnLst/>
            <a:rect l="l" t="t" r="r" b="b"/>
            <a:pathLst>
              <a:path w="21652" h="19121" extrusionOk="0">
                <a:moveTo>
                  <a:pt x="6409" y="0"/>
                </a:moveTo>
                <a:cubicBezTo>
                  <a:pt x="6239" y="0"/>
                  <a:pt x="6079" y="21"/>
                  <a:pt x="5931" y="65"/>
                </a:cubicBezTo>
                <a:cubicBezTo>
                  <a:pt x="5023" y="339"/>
                  <a:pt x="3532" y="4742"/>
                  <a:pt x="3349" y="5425"/>
                </a:cubicBezTo>
                <a:cubicBezTo>
                  <a:pt x="3315" y="5550"/>
                  <a:pt x="3708" y="6043"/>
                  <a:pt x="3792" y="6127"/>
                </a:cubicBezTo>
                <a:cubicBezTo>
                  <a:pt x="4113" y="6445"/>
                  <a:pt x="4519" y="6715"/>
                  <a:pt x="4856" y="7023"/>
                </a:cubicBezTo>
                <a:cubicBezTo>
                  <a:pt x="5658" y="7749"/>
                  <a:pt x="6580" y="8337"/>
                  <a:pt x="7573" y="8757"/>
                </a:cubicBezTo>
                <a:cubicBezTo>
                  <a:pt x="7874" y="8885"/>
                  <a:pt x="8233" y="9057"/>
                  <a:pt x="8273" y="9385"/>
                </a:cubicBezTo>
                <a:cubicBezTo>
                  <a:pt x="8300" y="9645"/>
                  <a:pt x="8087" y="9889"/>
                  <a:pt x="7837" y="9963"/>
                </a:cubicBezTo>
                <a:cubicBezTo>
                  <a:pt x="7751" y="9989"/>
                  <a:pt x="7664" y="10000"/>
                  <a:pt x="7576" y="10000"/>
                </a:cubicBezTo>
                <a:cubicBezTo>
                  <a:pt x="7404" y="10000"/>
                  <a:pt x="7230" y="9957"/>
                  <a:pt x="7066" y="9899"/>
                </a:cubicBezTo>
                <a:cubicBezTo>
                  <a:pt x="6422" y="9669"/>
                  <a:pt x="5971" y="9223"/>
                  <a:pt x="5522" y="8730"/>
                </a:cubicBezTo>
                <a:cubicBezTo>
                  <a:pt x="4617" y="7732"/>
                  <a:pt x="2443" y="7100"/>
                  <a:pt x="2443" y="7100"/>
                </a:cubicBezTo>
                <a:cubicBezTo>
                  <a:pt x="2443" y="7100"/>
                  <a:pt x="1322" y="8050"/>
                  <a:pt x="1521" y="10453"/>
                </a:cubicBezTo>
                <a:cubicBezTo>
                  <a:pt x="1521" y="10453"/>
                  <a:pt x="3234" y="10990"/>
                  <a:pt x="4901" y="12261"/>
                </a:cubicBezTo>
                <a:cubicBezTo>
                  <a:pt x="5550" y="12757"/>
                  <a:pt x="6327" y="13272"/>
                  <a:pt x="6807" y="13950"/>
                </a:cubicBezTo>
                <a:cubicBezTo>
                  <a:pt x="6932" y="14130"/>
                  <a:pt x="7091" y="14420"/>
                  <a:pt x="6958" y="14643"/>
                </a:cubicBezTo>
                <a:cubicBezTo>
                  <a:pt x="6887" y="14763"/>
                  <a:pt x="6767" y="14808"/>
                  <a:pt x="6631" y="14808"/>
                </a:cubicBezTo>
                <a:cubicBezTo>
                  <a:pt x="6363" y="14808"/>
                  <a:pt x="6031" y="14636"/>
                  <a:pt x="5870" y="14521"/>
                </a:cubicBezTo>
                <a:cubicBezTo>
                  <a:pt x="5559" y="14302"/>
                  <a:pt x="5319" y="13997"/>
                  <a:pt x="5063" y="13714"/>
                </a:cubicBezTo>
                <a:cubicBezTo>
                  <a:pt x="4435" y="13032"/>
                  <a:pt x="3809" y="12450"/>
                  <a:pt x="2967" y="12058"/>
                </a:cubicBezTo>
                <a:cubicBezTo>
                  <a:pt x="2491" y="11835"/>
                  <a:pt x="1997" y="11645"/>
                  <a:pt x="1498" y="11494"/>
                </a:cubicBezTo>
                <a:lnTo>
                  <a:pt x="1498" y="11494"/>
                </a:lnTo>
                <a:cubicBezTo>
                  <a:pt x="1498" y="11494"/>
                  <a:pt x="1" y="14474"/>
                  <a:pt x="1812" y="17107"/>
                </a:cubicBezTo>
                <a:cubicBezTo>
                  <a:pt x="2362" y="17907"/>
                  <a:pt x="3238" y="18611"/>
                  <a:pt x="4276" y="19121"/>
                </a:cubicBezTo>
                <a:lnTo>
                  <a:pt x="11051" y="19121"/>
                </a:lnTo>
                <a:cubicBezTo>
                  <a:pt x="11288" y="18972"/>
                  <a:pt x="11517" y="18807"/>
                  <a:pt x="11737" y="18614"/>
                </a:cubicBezTo>
                <a:cubicBezTo>
                  <a:pt x="11727" y="17874"/>
                  <a:pt x="11700" y="17137"/>
                  <a:pt x="11649" y="16401"/>
                </a:cubicBezTo>
                <a:cubicBezTo>
                  <a:pt x="10765" y="16939"/>
                  <a:pt x="9535" y="17259"/>
                  <a:pt x="8334" y="17259"/>
                </a:cubicBezTo>
                <a:cubicBezTo>
                  <a:pt x="6990" y="17259"/>
                  <a:pt x="5682" y="16859"/>
                  <a:pt x="4934" y="15920"/>
                </a:cubicBezTo>
                <a:cubicBezTo>
                  <a:pt x="4917" y="15898"/>
                  <a:pt x="4927" y="15832"/>
                  <a:pt x="4954" y="15832"/>
                </a:cubicBezTo>
                <a:cubicBezTo>
                  <a:pt x="4959" y="15832"/>
                  <a:pt x="4965" y="15834"/>
                  <a:pt x="4971" y="15839"/>
                </a:cubicBezTo>
                <a:cubicBezTo>
                  <a:pt x="5817" y="16547"/>
                  <a:pt x="7042" y="16889"/>
                  <a:pt x="8275" y="16889"/>
                </a:cubicBezTo>
                <a:cubicBezTo>
                  <a:pt x="9498" y="16889"/>
                  <a:pt x="10728" y="16553"/>
                  <a:pt x="11605" y="15903"/>
                </a:cubicBezTo>
                <a:cubicBezTo>
                  <a:pt x="11544" y="15225"/>
                  <a:pt x="11473" y="14545"/>
                  <a:pt x="11375" y="13869"/>
                </a:cubicBezTo>
                <a:cubicBezTo>
                  <a:pt x="11369" y="13822"/>
                  <a:pt x="11358" y="13774"/>
                  <a:pt x="11349" y="13727"/>
                </a:cubicBezTo>
                <a:cubicBezTo>
                  <a:pt x="11343" y="13727"/>
                  <a:pt x="11337" y="13727"/>
                  <a:pt x="11332" y="13727"/>
                </a:cubicBezTo>
                <a:cubicBezTo>
                  <a:pt x="10266" y="13727"/>
                  <a:pt x="9201" y="13421"/>
                  <a:pt x="8250" y="12947"/>
                </a:cubicBezTo>
                <a:cubicBezTo>
                  <a:pt x="7111" y="12383"/>
                  <a:pt x="6364" y="11430"/>
                  <a:pt x="5525" y="10510"/>
                </a:cubicBezTo>
                <a:cubicBezTo>
                  <a:pt x="5506" y="10488"/>
                  <a:pt x="5514" y="10424"/>
                  <a:pt x="5541" y="10424"/>
                </a:cubicBezTo>
                <a:cubicBezTo>
                  <a:pt x="5546" y="10424"/>
                  <a:pt x="5553" y="10427"/>
                  <a:pt x="5559" y="10433"/>
                </a:cubicBezTo>
                <a:cubicBezTo>
                  <a:pt x="6300" y="11071"/>
                  <a:pt x="6962" y="11795"/>
                  <a:pt x="7796" y="12315"/>
                </a:cubicBezTo>
                <a:cubicBezTo>
                  <a:pt x="8772" y="12925"/>
                  <a:pt x="10064" y="13336"/>
                  <a:pt x="11253" y="13336"/>
                </a:cubicBezTo>
                <a:cubicBezTo>
                  <a:pt x="11262" y="13336"/>
                  <a:pt x="11271" y="13336"/>
                  <a:pt x="11280" y="13336"/>
                </a:cubicBezTo>
                <a:cubicBezTo>
                  <a:pt x="11004" y="11632"/>
                  <a:pt x="10591" y="9946"/>
                  <a:pt x="10044" y="8304"/>
                </a:cubicBezTo>
                <a:cubicBezTo>
                  <a:pt x="9013" y="6678"/>
                  <a:pt x="7529" y="5448"/>
                  <a:pt x="5955" y="4319"/>
                </a:cubicBezTo>
                <a:cubicBezTo>
                  <a:pt x="5924" y="4298"/>
                  <a:pt x="5916" y="4188"/>
                  <a:pt x="5960" y="4188"/>
                </a:cubicBezTo>
                <a:cubicBezTo>
                  <a:pt x="5965" y="4188"/>
                  <a:pt x="5970" y="4189"/>
                  <a:pt x="5976" y="4191"/>
                </a:cubicBezTo>
                <a:cubicBezTo>
                  <a:pt x="7219" y="4742"/>
                  <a:pt x="8259" y="5712"/>
                  <a:pt x="9223" y="6651"/>
                </a:cubicBezTo>
                <a:cubicBezTo>
                  <a:pt x="9317" y="6743"/>
                  <a:pt x="9439" y="6854"/>
                  <a:pt x="9571" y="6979"/>
                </a:cubicBezTo>
                <a:cubicBezTo>
                  <a:pt x="8824" y="5043"/>
                  <a:pt x="7891" y="3184"/>
                  <a:pt x="6749" y="1457"/>
                </a:cubicBezTo>
                <a:cubicBezTo>
                  <a:pt x="6728" y="1425"/>
                  <a:pt x="6746" y="1356"/>
                  <a:pt x="6775" y="1356"/>
                </a:cubicBezTo>
                <a:cubicBezTo>
                  <a:pt x="6782" y="1356"/>
                  <a:pt x="6791" y="1361"/>
                  <a:pt x="6800" y="1373"/>
                </a:cubicBezTo>
                <a:cubicBezTo>
                  <a:pt x="7969" y="2927"/>
                  <a:pt x="8949" y="4573"/>
                  <a:pt x="9750" y="6300"/>
                </a:cubicBezTo>
                <a:cubicBezTo>
                  <a:pt x="9821" y="5049"/>
                  <a:pt x="9770" y="3809"/>
                  <a:pt x="9635" y="2555"/>
                </a:cubicBezTo>
                <a:cubicBezTo>
                  <a:pt x="9633" y="2530"/>
                  <a:pt x="9654" y="2498"/>
                  <a:pt x="9673" y="2498"/>
                </a:cubicBezTo>
                <a:cubicBezTo>
                  <a:pt x="9682" y="2498"/>
                  <a:pt x="9690" y="2505"/>
                  <a:pt x="9696" y="2521"/>
                </a:cubicBezTo>
                <a:cubicBezTo>
                  <a:pt x="10078" y="3989"/>
                  <a:pt x="10189" y="5448"/>
                  <a:pt x="10054" y="6952"/>
                </a:cubicBezTo>
                <a:cubicBezTo>
                  <a:pt x="10740" y="8543"/>
                  <a:pt x="11263" y="10203"/>
                  <a:pt x="11636" y="11920"/>
                </a:cubicBezTo>
                <a:cubicBezTo>
                  <a:pt x="13180" y="11233"/>
                  <a:pt x="14616" y="9581"/>
                  <a:pt x="15028" y="7980"/>
                </a:cubicBezTo>
                <a:cubicBezTo>
                  <a:pt x="15035" y="7949"/>
                  <a:pt x="15052" y="7937"/>
                  <a:pt x="15070" y="7937"/>
                </a:cubicBezTo>
                <a:cubicBezTo>
                  <a:pt x="15096" y="7937"/>
                  <a:pt x="15124" y="7964"/>
                  <a:pt x="15126" y="8000"/>
                </a:cubicBezTo>
                <a:cubicBezTo>
                  <a:pt x="15258" y="9703"/>
                  <a:pt x="13203" y="11662"/>
                  <a:pt x="11706" y="12261"/>
                </a:cubicBezTo>
                <a:cubicBezTo>
                  <a:pt x="11754" y="12504"/>
                  <a:pt x="11811" y="12748"/>
                  <a:pt x="11855" y="12991"/>
                </a:cubicBezTo>
                <a:cubicBezTo>
                  <a:pt x="11987" y="13744"/>
                  <a:pt x="12085" y="14501"/>
                  <a:pt x="12163" y="15262"/>
                </a:cubicBezTo>
                <a:cubicBezTo>
                  <a:pt x="12762" y="15733"/>
                  <a:pt x="13558" y="15934"/>
                  <a:pt x="14397" y="15934"/>
                </a:cubicBezTo>
                <a:cubicBezTo>
                  <a:pt x="15909" y="15934"/>
                  <a:pt x="17558" y="15282"/>
                  <a:pt x="18438" y="14393"/>
                </a:cubicBezTo>
                <a:cubicBezTo>
                  <a:pt x="18443" y="14388"/>
                  <a:pt x="18448" y="14386"/>
                  <a:pt x="18452" y="14386"/>
                </a:cubicBezTo>
                <a:cubicBezTo>
                  <a:pt x="18476" y="14386"/>
                  <a:pt x="18483" y="14451"/>
                  <a:pt x="18472" y="14471"/>
                </a:cubicBezTo>
                <a:cubicBezTo>
                  <a:pt x="17614" y="15674"/>
                  <a:pt x="16032" y="16204"/>
                  <a:pt x="14589" y="16262"/>
                </a:cubicBezTo>
                <a:cubicBezTo>
                  <a:pt x="14517" y="16265"/>
                  <a:pt x="14426" y="16267"/>
                  <a:pt x="14321" y="16267"/>
                </a:cubicBezTo>
                <a:cubicBezTo>
                  <a:pt x="13764" y="16267"/>
                  <a:pt x="12809" y="16206"/>
                  <a:pt x="12227" y="15911"/>
                </a:cubicBezTo>
                <a:lnTo>
                  <a:pt x="12227" y="15911"/>
                </a:lnTo>
                <a:cubicBezTo>
                  <a:pt x="12305" y="16820"/>
                  <a:pt x="12352" y="17735"/>
                  <a:pt x="12362" y="18648"/>
                </a:cubicBezTo>
                <a:lnTo>
                  <a:pt x="12362" y="18681"/>
                </a:lnTo>
                <a:cubicBezTo>
                  <a:pt x="12683" y="18820"/>
                  <a:pt x="13153" y="18993"/>
                  <a:pt x="13707" y="19121"/>
                </a:cubicBezTo>
                <a:lnTo>
                  <a:pt x="16471" y="19121"/>
                </a:lnTo>
                <a:cubicBezTo>
                  <a:pt x="16830" y="19019"/>
                  <a:pt x="17184" y="18871"/>
                  <a:pt x="17525" y="18658"/>
                </a:cubicBezTo>
                <a:cubicBezTo>
                  <a:pt x="20618" y="16701"/>
                  <a:pt x="21652" y="12261"/>
                  <a:pt x="18519" y="9504"/>
                </a:cubicBezTo>
                <a:lnTo>
                  <a:pt x="18519" y="9504"/>
                </a:lnTo>
                <a:cubicBezTo>
                  <a:pt x="18431" y="11051"/>
                  <a:pt x="16542" y="13258"/>
                  <a:pt x="15758" y="13440"/>
                </a:cubicBezTo>
                <a:cubicBezTo>
                  <a:pt x="15564" y="13486"/>
                  <a:pt x="15392" y="13507"/>
                  <a:pt x="15246" y="13507"/>
                </a:cubicBezTo>
                <a:cubicBezTo>
                  <a:pt x="14540" y="13507"/>
                  <a:pt x="14413" y="13008"/>
                  <a:pt x="15126" y="12261"/>
                </a:cubicBezTo>
                <a:cubicBezTo>
                  <a:pt x="15988" y="11358"/>
                  <a:pt x="16319" y="11166"/>
                  <a:pt x="17194" y="9993"/>
                </a:cubicBezTo>
                <a:cubicBezTo>
                  <a:pt x="17971" y="8956"/>
                  <a:pt x="17999" y="8006"/>
                  <a:pt x="17999" y="8006"/>
                </a:cubicBezTo>
                <a:lnTo>
                  <a:pt x="14312" y="5019"/>
                </a:lnTo>
                <a:cubicBezTo>
                  <a:pt x="14311" y="5019"/>
                  <a:pt x="14310" y="5018"/>
                  <a:pt x="14309" y="5018"/>
                </a:cubicBezTo>
                <a:cubicBezTo>
                  <a:pt x="14234" y="5018"/>
                  <a:pt x="13615" y="6061"/>
                  <a:pt x="13589" y="6138"/>
                </a:cubicBezTo>
                <a:cubicBezTo>
                  <a:pt x="13392" y="6776"/>
                  <a:pt x="13339" y="7412"/>
                  <a:pt x="12893" y="7949"/>
                </a:cubicBezTo>
                <a:cubicBezTo>
                  <a:pt x="12781" y="8087"/>
                  <a:pt x="12639" y="8216"/>
                  <a:pt x="12467" y="8259"/>
                </a:cubicBezTo>
                <a:cubicBezTo>
                  <a:pt x="12428" y="8270"/>
                  <a:pt x="12386" y="8276"/>
                  <a:pt x="12345" y="8276"/>
                </a:cubicBezTo>
                <a:cubicBezTo>
                  <a:pt x="12204" y="8276"/>
                  <a:pt x="12063" y="8213"/>
                  <a:pt x="11997" y="8091"/>
                </a:cubicBezTo>
                <a:cubicBezTo>
                  <a:pt x="11943" y="7989"/>
                  <a:pt x="11950" y="7868"/>
                  <a:pt x="11963" y="7753"/>
                </a:cubicBezTo>
                <a:cubicBezTo>
                  <a:pt x="12038" y="7135"/>
                  <a:pt x="12328" y="6567"/>
                  <a:pt x="12619" y="6016"/>
                </a:cubicBezTo>
                <a:cubicBezTo>
                  <a:pt x="12683" y="5898"/>
                  <a:pt x="13606" y="4452"/>
                  <a:pt x="13585" y="4431"/>
                </a:cubicBezTo>
                <a:cubicBezTo>
                  <a:pt x="13573" y="4418"/>
                  <a:pt x="8900" y="0"/>
                  <a:pt x="64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8"/>
          <p:cNvSpPr/>
          <p:nvPr/>
        </p:nvSpPr>
        <p:spPr>
          <a:xfrm>
            <a:off x="6575908" y="20723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8"/>
          <p:cNvSpPr/>
          <p:nvPr/>
        </p:nvSpPr>
        <p:spPr>
          <a:xfrm>
            <a:off x="5631662" y="457066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8"/>
          <p:cNvSpPr/>
          <p:nvPr/>
        </p:nvSpPr>
        <p:spPr>
          <a:xfrm>
            <a:off x="3595521" y="43957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8"/>
          <p:cNvSpPr/>
          <p:nvPr/>
        </p:nvSpPr>
        <p:spPr>
          <a:xfrm>
            <a:off x="2304288" y="128671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8"/>
          <p:cNvSpPr/>
          <p:nvPr/>
        </p:nvSpPr>
        <p:spPr>
          <a:xfrm>
            <a:off x="7996620" y="373836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8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8"/>
          <p:cNvSpPr/>
          <p:nvPr/>
        </p:nvSpPr>
        <p:spPr>
          <a:xfrm>
            <a:off x="5851049" y="402812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282875" y="1641000"/>
            <a:ext cx="65781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13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64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9" r:id="rId2"/>
    <p:sldLayoutId id="2147483654" r:id="rId3"/>
    <p:sldLayoutId id="2147483706" r:id="rId4"/>
    <p:sldLayoutId id="2147483705" r:id="rId5"/>
    <p:sldLayoutId id="2147483704" r:id="rId6"/>
    <p:sldLayoutId id="2147483702" r:id="rId7"/>
    <p:sldLayoutId id="2147483658" r:id="rId8"/>
    <p:sldLayoutId id="2147483698" r:id="rId9"/>
    <p:sldLayoutId id="2147483696" r:id="rId10"/>
    <p:sldLayoutId id="2147483694" r:id="rId11"/>
    <p:sldLayoutId id="2147483693" r:id="rId12"/>
    <p:sldLayoutId id="2147483692" r:id="rId13"/>
    <p:sldLayoutId id="2147483691" r:id="rId14"/>
    <p:sldLayoutId id="2147483690" r:id="rId15"/>
    <p:sldLayoutId id="2147483689" r:id="rId16"/>
    <p:sldLayoutId id="2147483667" r:id="rId17"/>
    <p:sldLayoutId id="2147483711" r:id="rId18"/>
    <p:sldLayoutId id="2147483710" r:id="rId19"/>
    <p:sldLayoutId id="2147483709" r:id="rId20"/>
    <p:sldLayoutId id="2147483708" r:id="rId21"/>
    <p:sldLayoutId id="2147483707" r:id="rId22"/>
    <p:sldLayoutId id="2147483684" r:id="rId23"/>
    <p:sldLayoutId id="2147483673" r:id="rId24"/>
    <p:sldLayoutId id="2147483713" r:id="rId25"/>
    <p:sldLayoutId id="2147483712" r:id="rId26"/>
    <p:sldLayoutId id="2147483686" r:id="rId27"/>
    <p:sldLayoutId id="2147483685" r:id="rId28"/>
    <p:sldLayoutId id="2147483674" r:id="rId29"/>
    <p:sldLayoutId id="2147483703" r:id="rId30"/>
    <p:sldLayoutId id="2147483701" r:id="rId31"/>
    <p:sldLayoutId id="2147483700" r:id="rId32"/>
    <p:sldLayoutId id="2147483697" r:id="rId33"/>
    <p:sldLayoutId id="2147483695" r:id="rId34"/>
    <p:sldLayoutId id="2147483688" r:id="rId35"/>
    <p:sldLayoutId id="2147483687" r:id="rId36"/>
    <p:sldLayoutId id="2147483683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6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7.wdp"/><Relationship Id="rId4" Type="http://schemas.openxmlformats.org/officeDocument/2006/relationships/image" Target="../media/image29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jpeg"/><Relationship Id="rId7" Type="http://schemas.microsoft.com/office/2007/relationships/hdphoto" Target="../media/hdphoto10.wdp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7.wdp"/><Relationship Id="rId7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11" Type="http://schemas.openxmlformats.org/officeDocument/2006/relationships/image" Target="../media/image39.svg"/><Relationship Id="rId5" Type="http://schemas.openxmlformats.org/officeDocument/2006/relationships/image" Target="../media/image9.png"/><Relationship Id="rId10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e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52"/>
          <a:stretch/>
        </p:blipFill>
        <p:spPr>
          <a:xfrm>
            <a:off x="-37323" y="2817845"/>
            <a:ext cx="6895684" cy="2325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4454" y="75790"/>
            <a:ext cx="5803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8212" y="1431066"/>
            <a:ext cx="8207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Chào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mừng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các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con </a:t>
            </a:r>
          </a:p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đến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với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học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</a:t>
            </a:r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hôm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 nay!</a:t>
            </a: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80" b="67857"/>
          <a:stretch/>
        </p:blipFill>
        <p:spPr>
          <a:xfrm>
            <a:off x="4576275" y="-109048"/>
            <a:ext cx="4800781" cy="1785448"/>
          </a:xfrm>
          <a:prstGeom prst="rect">
            <a:avLst/>
          </a:prstGeom>
        </p:spPr>
      </p:pic>
      <p:pic>
        <p:nvPicPr>
          <p:cNvPr id="1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49871" y="1078772"/>
            <a:ext cx="457200" cy="457200"/>
          </a:xfrm>
          <a:prstGeom prst="rect">
            <a:avLst/>
          </a:prstGeom>
        </p:spPr>
      </p:pic>
      <p:grpSp>
        <p:nvGrpSpPr>
          <p:cNvPr id="14" name="组合 83"/>
          <p:cNvGrpSpPr/>
          <p:nvPr/>
        </p:nvGrpSpPr>
        <p:grpSpPr>
          <a:xfrm>
            <a:off x="0" y="4455126"/>
            <a:ext cx="9144000" cy="688373"/>
            <a:chOff x="-17585" y="5729324"/>
            <a:chExt cx="12203723" cy="1123362"/>
          </a:xfrm>
        </p:grpSpPr>
        <p:pic>
          <p:nvPicPr>
            <p:cNvPr id="1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54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0387" y="298622"/>
            <a:ext cx="7082984" cy="624820"/>
            <a:chOff x="1930387" y="298622"/>
            <a:chExt cx="7082984" cy="624820"/>
          </a:xfrm>
        </p:grpSpPr>
        <p:sp>
          <p:nvSpPr>
            <p:cNvPr id="3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1930387" y="298622"/>
              <a:ext cx="7082984" cy="624820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 Box 62"/>
            <p:cNvSpPr txBox="1">
              <a:spLocks noChangeArrowheads="1"/>
            </p:cNvSpPr>
            <p:nvPr/>
          </p:nvSpPr>
          <p:spPr bwMode="auto">
            <a:xfrm>
              <a:off x="2268843" y="390469"/>
              <a:ext cx="6197133" cy="44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Gan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dám đương đầu với khó khăn,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930387" y="1087983"/>
            <a:ext cx="7340146" cy="624820"/>
            <a:chOff x="1930387" y="1087983"/>
            <a:chExt cx="7340146" cy="624820"/>
          </a:xfrm>
        </p:grpSpPr>
        <p:sp>
          <p:nvSpPr>
            <p:cNvPr id="6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1930387" y="1087983"/>
              <a:ext cx="7082984" cy="624820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 Box 63"/>
            <p:cNvSpPr txBox="1">
              <a:spLocks noChangeArrowheads="1"/>
            </p:cNvSpPr>
            <p:nvPr/>
          </p:nvSpPr>
          <p:spPr bwMode="auto">
            <a:xfrm>
              <a:off x="2274312" y="1233389"/>
              <a:ext cx="6996221" cy="44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nhen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30387" y="1896006"/>
            <a:ext cx="7082984" cy="624820"/>
            <a:chOff x="1930387" y="1896006"/>
            <a:chExt cx="7082984" cy="624820"/>
          </a:xfrm>
        </p:grpSpPr>
        <p:sp>
          <p:nvSpPr>
            <p:cNvPr id="9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1930387" y="1896006"/>
              <a:ext cx="7082984" cy="624820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 Box 64"/>
            <p:cNvSpPr txBox="1">
              <a:spLocks noChangeArrowheads="1"/>
            </p:cNvSpPr>
            <p:nvPr/>
          </p:nvSpPr>
          <p:spPr bwMode="auto">
            <a:xfrm>
              <a:off x="2330298" y="2018641"/>
              <a:ext cx="6368187" cy="446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hái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và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mọi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3478" y="2695248"/>
            <a:ext cx="7082984" cy="624820"/>
            <a:chOff x="1953478" y="2695248"/>
            <a:chExt cx="7082984" cy="624820"/>
          </a:xfrm>
        </p:grpSpPr>
        <p:sp>
          <p:nvSpPr>
            <p:cNvPr id="12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1953478" y="2695248"/>
              <a:ext cx="7082984" cy="624820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65"/>
            <p:cNvSpPr txBox="1">
              <a:spLocks noChangeArrowheads="1"/>
            </p:cNvSpPr>
            <p:nvPr/>
          </p:nvSpPr>
          <p:spPr bwMode="auto">
            <a:xfrm>
              <a:off x="2257146" y="2820789"/>
              <a:ext cx="570261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 nết hiền dịu, nói năng nhỏ nhẹ.</a:t>
              </a:r>
              <a:endPara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30387" y="3465397"/>
            <a:ext cx="7082984" cy="624820"/>
            <a:chOff x="1930387" y="3465397"/>
            <a:chExt cx="7082984" cy="6248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1930387" y="3465397"/>
              <a:ext cx="7082984" cy="624820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66"/>
            <p:cNvSpPr txBox="1">
              <a:spLocks noChangeArrowheads="1"/>
            </p:cNvSpPr>
            <p:nvPr/>
          </p:nvSpPr>
          <p:spPr bwMode="auto">
            <a:xfrm>
              <a:off x="2357972" y="3581066"/>
              <a:ext cx="556724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người mắc lỗi.</a:t>
              </a:r>
              <a:endPara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30387" y="4292082"/>
            <a:ext cx="7082984" cy="624820"/>
            <a:chOff x="1930387" y="4292082"/>
            <a:chExt cx="7082984" cy="624820"/>
          </a:xfrm>
        </p:grpSpPr>
        <p:sp>
          <p:nvSpPr>
            <p:cNvPr id="18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1930387" y="4292082"/>
              <a:ext cx="7082984" cy="624820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67"/>
            <p:cNvSpPr txBox="1">
              <a:spLocks noChangeArrowheads="1"/>
            </p:cNvSpPr>
            <p:nvPr/>
          </p:nvSpPr>
          <p:spPr bwMode="auto">
            <a:xfrm>
              <a:off x="2409679" y="4395086"/>
              <a:ext cx="3804509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Siêng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và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lanh</a:t>
              </a:r>
              <a:r>
                <a:rPr lang="en-US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r>
                <a:rPr lang="vi-VN" altLang="en-US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4039" y="296033"/>
            <a:ext cx="2270285" cy="624820"/>
            <a:chOff x="214039" y="172225"/>
            <a:chExt cx="2270285" cy="748628"/>
          </a:xfrm>
        </p:grpSpPr>
        <p:sp>
          <p:nvSpPr>
            <p:cNvPr id="21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214039" y="172225"/>
              <a:ext cx="1999484" cy="748628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 Box 69"/>
            <p:cNvSpPr txBox="1">
              <a:spLocks noChangeArrowheads="1"/>
            </p:cNvSpPr>
            <p:nvPr/>
          </p:nvSpPr>
          <p:spPr bwMode="auto">
            <a:xfrm>
              <a:off x="410195" y="315458"/>
              <a:ext cx="2074129" cy="55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ũng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14039" y="1093377"/>
            <a:ext cx="2150001" cy="624820"/>
            <a:chOff x="214039" y="969569"/>
            <a:chExt cx="2150001" cy="748628"/>
          </a:xfrm>
        </p:grpSpPr>
        <p:sp>
          <p:nvSpPr>
            <p:cNvPr id="24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214039" y="969569"/>
              <a:ext cx="1999484" cy="748628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 Box 70"/>
            <p:cNvSpPr txBox="1">
              <a:spLocks noChangeArrowheads="1"/>
            </p:cNvSpPr>
            <p:nvPr/>
          </p:nvSpPr>
          <p:spPr bwMode="auto">
            <a:xfrm>
              <a:off x="364556" y="1106897"/>
              <a:ext cx="1999484" cy="55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ao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thượng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14039" y="1890721"/>
            <a:ext cx="2195640" cy="624820"/>
            <a:chOff x="214039" y="1766913"/>
            <a:chExt cx="2195640" cy="748628"/>
          </a:xfrm>
        </p:grpSpPr>
        <p:sp>
          <p:nvSpPr>
            <p:cNvPr id="27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214039" y="1766913"/>
              <a:ext cx="1999484" cy="748628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 Box 71"/>
            <p:cNvSpPr txBox="1">
              <a:spLocks noChangeArrowheads="1"/>
            </p:cNvSpPr>
            <p:nvPr/>
          </p:nvSpPr>
          <p:spPr bwMode="auto">
            <a:xfrm>
              <a:off x="410195" y="1871658"/>
              <a:ext cx="1999484" cy="55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ăng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14039" y="2688065"/>
            <a:ext cx="2195640" cy="624820"/>
            <a:chOff x="214039" y="2564257"/>
            <a:chExt cx="2195640" cy="748628"/>
          </a:xfrm>
        </p:grpSpPr>
        <p:sp>
          <p:nvSpPr>
            <p:cNvPr id="30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214039" y="2564257"/>
              <a:ext cx="1999484" cy="748628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410195" y="2690475"/>
              <a:ext cx="1999484" cy="55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ịu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4039" y="3485409"/>
            <a:ext cx="2224646" cy="624820"/>
            <a:chOff x="214039" y="3361601"/>
            <a:chExt cx="2224646" cy="748628"/>
          </a:xfrm>
        </p:grpSpPr>
        <p:sp>
          <p:nvSpPr>
            <p:cNvPr id="33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214039" y="3361601"/>
              <a:ext cx="1999484" cy="748628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 Box 73"/>
            <p:cNvSpPr txBox="1">
              <a:spLocks noChangeArrowheads="1"/>
            </p:cNvSpPr>
            <p:nvPr/>
          </p:nvSpPr>
          <p:spPr bwMode="auto">
            <a:xfrm>
              <a:off x="364556" y="3474305"/>
              <a:ext cx="2074129" cy="55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4039" y="4282751"/>
            <a:ext cx="2224646" cy="624820"/>
            <a:chOff x="214039" y="4158943"/>
            <a:chExt cx="2224646" cy="748628"/>
          </a:xfrm>
        </p:grpSpPr>
        <p:sp>
          <p:nvSpPr>
            <p:cNvPr id="36" name="Rectangle: Rounded Corners 14">
              <a:extLst>
                <a:ext uri="{FF2B5EF4-FFF2-40B4-BE49-F238E27FC236}">
                  <a16:creationId xmlns:a16="http://schemas.microsoft.com/office/drawing/2014/main" id="{1CDFF945-B150-4125-85EF-8B15C7EAF296}"/>
                </a:ext>
              </a:extLst>
            </p:cNvPr>
            <p:cNvSpPr/>
            <p:nvPr/>
          </p:nvSpPr>
          <p:spPr>
            <a:xfrm>
              <a:off x="214039" y="4158943"/>
              <a:ext cx="1999484" cy="748628"/>
            </a:xfrm>
            <a:prstGeom prst="roundRect">
              <a:avLst>
                <a:gd name="adj" fmla="val 35907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74"/>
            <p:cNvSpPr txBox="1">
              <a:spLocks noChangeArrowheads="1"/>
            </p:cNvSpPr>
            <p:nvPr/>
          </p:nvSpPr>
          <p:spPr bwMode="auto">
            <a:xfrm>
              <a:off x="439201" y="4265745"/>
              <a:ext cx="1999484" cy="55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ần</a:t>
              </a:r>
              <a:r>
                <a:rPr lang="en-US" altLang="en-US" sz="2400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mẫn</a:t>
              </a:r>
              <a:endParaRPr lang="en-US" altLang="en-US" sz="2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Picture 37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84" y="982587"/>
            <a:ext cx="414827" cy="414827"/>
          </a:xfrm>
          <a:prstGeom prst="rect">
            <a:avLst/>
          </a:prstGeom>
        </p:spPr>
      </p:pic>
      <p:pic>
        <p:nvPicPr>
          <p:cNvPr id="39" name="Picture 38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 flipH="1">
            <a:off x="138210" y="1754453"/>
            <a:ext cx="309363" cy="414827"/>
          </a:xfrm>
          <a:prstGeom prst="rect">
            <a:avLst/>
          </a:prstGeom>
        </p:spPr>
      </p:pic>
      <p:pic>
        <p:nvPicPr>
          <p:cNvPr id="40" name="Picture 39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 flipH="1">
            <a:off x="138999" y="4211091"/>
            <a:ext cx="304409" cy="414827"/>
          </a:xfrm>
          <a:prstGeom prst="rect">
            <a:avLst/>
          </a:prstGeom>
        </p:spPr>
      </p:pic>
      <p:pic>
        <p:nvPicPr>
          <p:cNvPr id="41" name="Picture 40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36" y="2566158"/>
            <a:ext cx="413563" cy="435839"/>
          </a:xfrm>
          <a:prstGeom prst="rect">
            <a:avLst/>
          </a:prstGeom>
        </p:spPr>
      </p:pic>
      <p:pic>
        <p:nvPicPr>
          <p:cNvPr id="42" name="Picture 41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83" y="3402024"/>
            <a:ext cx="414827" cy="41482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365" y="183055"/>
            <a:ext cx="327713" cy="41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4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830" y="0"/>
            <a:ext cx="9156830" cy="51435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39551" y="776190"/>
            <a:ext cx="2705879" cy="3591120"/>
            <a:chOff x="1539551" y="776190"/>
            <a:chExt cx="2705879" cy="3591120"/>
          </a:xfrm>
        </p:grpSpPr>
        <p:sp>
          <p:nvSpPr>
            <p:cNvPr id="7" name="Rounded Rectangle 6"/>
            <p:cNvSpPr/>
            <p:nvPr/>
          </p:nvSpPr>
          <p:spPr>
            <a:xfrm>
              <a:off x="1539551" y="776190"/>
              <a:ext cx="2705879" cy="359112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697027" y="1132232"/>
              <a:ext cx="2390925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hững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ữ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dịu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dung,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mẫn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tới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67405" y="776190"/>
            <a:ext cx="2705879" cy="3591120"/>
            <a:chOff x="4967405" y="776190"/>
            <a:chExt cx="2705879" cy="3591120"/>
          </a:xfrm>
        </p:grpSpPr>
        <p:sp>
          <p:nvSpPr>
            <p:cNvPr id="13" name="Rounded Rectangle 12"/>
            <p:cNvSpPr/>
            <p:nvPr/>
          </p:nvSpPr>
          <p:spPr>
            <a:xfrm>
              <a:off x="4967405" y="776190"/>
              <a:ext cx="2705879" cy="3591120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082893" y="1048256"/>
              <a:ext cx="2474902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hững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dũng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thượng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nổ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vi-VN" alt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2630" y="3761371"/>
            <a:ext cx="744998" cy="6677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6764" y="3724110"/>
            <a:ext cx="744998" cy="667746"/>
          </a:xfrm>
          <a:prstGeom prst="rect">
            <a:avLst/>
          </a:prstGeom>
        </p:spPr>
      </p:pic>
      <p:pic>
        <p:nvPicPr>
          <p:cNvPr id="11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592" y="-281458"/>
            <a:ext cx="2649654" cy="1302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>
            <a:off x="-117655" y="1951225"/>
            <a:ext cx="1814682" cy="3079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 flipH="1">
            <a:off x="7453595" y="1904571"/>
            <a:ext cx="1782253" cy="317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0586" y="345107"/>
            <a:ext cx="8640147" cy="44321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Little Boy Cartoon Images – Browse 240,121 Stock Photos, Vectors, and Video  | Adobe Stock">
            <a:extLst>
              <a:ext uri="{FF2B5EF4-FFF2-40B4-BE49-F238E27FC236}">
                <a16:creationId xmlns:a16="http://schemas.microsoft.com/office/drawing/2014/main" id="{C9318FEC-A7CE-4EC0-A3AA-E8AA187AA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4722" l="65942" r="96377">
                        <a14:foregroundMark x1="75000" y1="35556" x2="79348" y2="33889"/>
                        <a14:foregroundMark x1="84239" y1="35278" x2="89130" y2="36111"/>
                        <a14:foregroundMark x1="88949" y1="38611" x2="89674" y2="38611"/>
                        <a14:foregroundMark x1="79348" y1="45278" x2="84783" y2="47778"/>
                        <a14:foregroundMark x1="79710" y1="8889" x2="88043" y2="7500"/>
                        <a14:foregroundMark x1="67572" y1="48611" x2="69384" y2="52222"/>
                        <a14:foregroundMark x1="69022" y1="47222" x2="69746" y2="51944"/>
                        <a14:foregroundMark x1="66304" y1="47778" x2="68297" y2="50000"/>
                        <a14:foregroundMark x1="73007" y1="53889" x2="75906" y2="56389"/>
                        <a14:foregroundMark x1="75725" y1="53333" x2="78080" y2="59722"/>
                        <a14:foregroundMark x1="72645" y1="93333" x2="77717" y2="86944"/>
                        <a14:foregroundMark x1="86413" y1="94722" x2="85507" y2="84722"/>
                        <a14:foregroundMark x1="87319" y1="92222" x2="86594" y2="88611"/>
                        <a14:foregroundMark x1="73370" y1="93611" x2="78080" y2="92500"/>
                        <a14:foregroundMark x1="73188" y1="94444" x2="81159" y2="9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80" t="3696"/>
          <a:stretch/>
        </p:blipFill>
        <p:spPr bwMode="auto">
          <a:xfrm>
            <a:off x="4544009" y="2453952"/>
            <a:ext cx="1285612" cy="205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خلفيات اعلان">
            <a:extLst>
              <a:ext uri="{FF2B5EF4-FFF2-40B4-BE49-F238E27FC236}">
                <a16:creationId xmlns:a16="http://schemas.microsoft.com/office/drawing/2014/main" id="{9EF09C0C-D7B5-4F80-AA7B-F89393CFC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3" b="26333" l="54496" r="84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0" t="4350" r="11973" b="71224"/>
          <a:stretch/>
        </p:blipFill>
        <p:spPr bwMode="auto">
          <a:xfrm flipH="1">
            <a:off x="1613136" y="2926313"/>
            <a:ext cx="1681805" cy="86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خلفيات اعلان">
            <a:extLst>
              <a:ext uri="{FF2B5EF4-FFF2-40B4-BE49-F238E27FC236}">
                <a16:creationId xmlns:a16="http://schemas.microsoft.com/office/drawing/2014/main" id="{9671A8E8-9706-4E07-B840-D97589608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147" b="97230" l="57826" r="81957">
                        <a14:foregroundMark x1="58261" y1="85319" x2="60870" y2="87535"/>
                        <a14:foregroundMark x1="57826" y1="85319" x2="60000" y2="85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74667" r="14938"/>
          <a:stretch/>
        </p:blipFill>
        <p:spPr bwMode="auto">
          <a:xfrm>
            <a:off x="5733363" y="3242727"/>
            <a:ext cx="1260088" cy="85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597289" y="484685"/>
            <a:ext cx="838478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altLang="en-US" sz="2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alt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-ta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Ma-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-ô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Mỗi nhân vật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vi-VN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và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76883" y="2163131"/>
            <a:ext cx="1482371" cy="2444456"/>
            <a:chOff x="2976883" y="2163131"/>
            <a:chExt cx="1482371" cy="2444456"/>
          </a:xfrm>
        </p:grpSpPr>
        <p:pic>
          <p:nvPicPr>
            <p:cNvPr id="7" name="Picture 8" descr="Cute girl character set Royalty Free Vector Image">
              <a:extLst>
                <a:ext uri="{FF2B5EF4-FFF2-40B4-BE49-F238E27FC236}">
                  <a16:creationId xmlns:a16="http://schemas.microsoft.com/office/drawing/2014/main" id="{D5C4EBF1-B32D-4044-8A84-FF41AE920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5513" b="43718" l="49000" r="59900">
                          <a14:foregroundMark x1="51700" y1="43333" x2="53800" y2="42949"/>
                          <a14:foregroundMark x1="55900" y1="42436" x2="57300" y2="43718"/>
                          <a14:foregroundMark x1="53500" y1="16282" x2="56200" y2="15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47" t="13111" r="38734" b="53778"/>
            <a:stretch/>
          </p:blipFill>
          <p:spPr bwMode="auto">
            <a:xfrm>
              <a:off x="2976883" y="2163131"/>
              <a:ext cx="1482371" cy="2444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Moon 14"/>
            <p:cNvSpPr/>
            <p:nvPr/>
          </p:nvSpPr>
          <p:spPr>
            <a:xfrm rot="5400000">
              <a:off x="3630219" y="2210987"/>
              <a:ext cx="175697" cy="524709"/>
            </a:xfrm>
            <a:prstGeom prst="moon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FD3C08A5-17EE-4456-B947-2ECF049F3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15" y="3021251"/>
            <a:ext cx="558155" cy="897902"/>
          </a:xfrm>
          <a:prstGeom prst="rect">
            <a:avLst/>
          </a:prstGeom>
        </p:spPr>
      </p:pic>
      <p:pic>
        <p:nvPicPr>
          <p:cNvPr id="17" name="Graphic 15">
            <a:extLst>
              <a:ext uri="{FF2B5EF4-FFF2-40B4-BE49-F238E27FC236}">
                <a16:creationId xmlns:a16="http://schemas.microsoft.com/office/drawing/2014/main" id="{FD3C08A5-17EE-4456-B947-2ECF049F3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51" y="3108994"/>
            <a:ext cx="558155" cy="8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Storm At Sea Stock Illustration - Download Image Now - iStock">
            <a:extLst>
              <a:ext uri="{FF2B5EF4-FFF2-40B4-BE49-F238E27FC236}">
                <a16:creationId xmlns:a16="http://schemas.microsoft.com/office/drawing/2014/main" id="{73A6EAC5-D92A-4189-9497-F9337202B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54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ại sao mọi người trên tàu Titanic không leo lên tảng băng trôi - YouTube">
            <a:extLst>
              <a:ext uri="{FF2B5EF4-FFF2-40B4-BE49-F238E27FC236}">
                <a16:creationId xmlns:a16="http://schemas.microsoft.com/office/drawing/2014/main" id="{C3937700-9C25-4380-AF2A-9826D4B3A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78" b="90000" l="55313" r="95391">
                        <a14:foregroundMark x1="61406" y1="17500" x2="59453" y2="40556"/>
                        <a14:foregroundMark x1="71875" y1="8056" x2="69688" y2="27361"/>
                        <a14:foregroundMark x1="80156" y1="32917" x2="87188" y2="23056"/>
                        <a14:foregroundMark x1="87188" y1="23056" x2="87188" y2="23056"/>
                        <a14:foregroundMark x1="87188" y1="23056" x2="89922" y2="20000"/>
                        <a14:foregroundMark x1="57266" y1="64444" x2="61406" y2="63750"/>
                        <a14:foregroundMark x1="56719" y1="66528" x2="62969" y2="65417"/>
                        <a14:foregroundMark x1="55313" y1="67222" x2="64375" y2="63750"/>
                        <a14:foregroundMark x1="73438" y1="5556" x2="71094" y2="16111"/>
                        <a14:foregroundMark x1="71484" y1="5278" x2="70859" y2="18194"/>
                        <a14:foregroundMark x1="62031" y1="16111" x2="59062" y2="31806"/>
                        <a14:foregroundMark x1="62031" y1="16111" x2="61563" y2="34167"/>
                        <a14:foregroundMark x1="61563" y1="34167" x2="59844" y2="39583"/>
                        <a14:foregroundMark x1="57891" y1="68889" x2="76563" y2="70000"/>
                        <a14:foregroundMark x1="69453" y1="68611" x2="69453" y2="68611"/>
                        <a14:foregroundMark x1="80469" y1="68194" x2="70625" y2="68194"/>
                        <a14:foregroundMark x1="65313" y1="67917" x2="70859" y2="67917"/>
                        <a14:foregroundMark x1="57500" y1="72083" x2="69297" y2="72083"/>
                        <a14:foregroundMark x1="69297" y1="72083" x2="82188" y2="68889"/>
                        <a14:foregroundMark x1="82188" y1="68889" x2="84654" y2="68889"/>
                        <a14:foregroundMark x1="82266" y1="67500" x2="83624" y2="66715"/>
                        <a14:foregroundMark x1="80469" y1="65417" x2="81124" y2="65293"/>
                        <a14:backgroundMark x1="81328" y1="63333" x2="96250" y2="55972"/>
                        <a14:backgroundMark x1="84453" y1="65833" x2="93672" y2="61250"/>
                        <a14:backgroundMark x1="85234" y1="63750" x2="94531" y2="59167"/>
                        <a14:backgroundMark x1="94531" y1="59167" x2="95234" y2="59167"/>
                        <a14:backgroundMark x1="81328" y1="64722" x2="85391" y2="64722"/>
                        <a14:backgroundMark x1="85391" y1="68889" x2="90313" y2="67222"/>
                        <a14:backgroundMark x1="82891" y1="71806" x2="87031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37"/>
          <a:stretch/>
        </p:blipFill>
        <p:spPr bwMode="auto">
          <a:xfrm>
            <a:off x="6885066" y="1608722"/>
            <a:ext cx="2488019" cy="303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D80A6-1AC2-46DA-994D-6F5ABC0D3C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12" b="89748" l="2000" r="90000">
                        <a14:foregroundMark x1="1625" y1="37410" x2="3875" y2="67266"/>
                        <a14:foregroundMark x1="3875" y1="67266" x2="7750" y2="75719"/>
                        <a14:foregroundMark x1="7750" y1="75719" x2="23750" y2="87050"/>
                        <a14:foregroundMark x1="23750" y1="87050" x2="27000" y2="88129"/>
                        <a14:foregroundMark x1="2000" y1="37410" x2="5375" y2="84532"/>
                        <a14:foregroundMark x1="29625" y1="88129" x2="70875" y2="80755"/>
                        <a14:foregroundMark x1="70875" y1="80755" x2="75625" y2="82554"/>
                        <a14:foregroundMark x1="56500" y1="63489" x2="80750" y2="89029"/>
                        <a14:foregroundMark x1="69125" y1="86871" x2="69125" y2="86871"/>
                        <a14:foregroundMark x1="69125" y1="86871" x2="69125" y2="86871"/>
                        <a14:foregroundMark x1="70000" y1="86331" x2="75000" y2="88849"/>
                        <a14:foregroundMark x1="39250" y1="19784" x2="37625" y2="26259"/>
                        <a14:foregroundMark x1="38375" y1="18345" x2="38625" y2="16727"/>
                        <a14:foregroundMark x1="46000" y1="34532" x2="48750" y2="33813"/>
                        <a14:foregroundMark x1="49375" y1="30755" x2="50320" y2="30651"/>
                        <a14:foregroundMark x1="52125" y1="32194" x2="52250" y2="32194"/>
                        <a14:foregroundMark x1="52250" y1="32194" x2="52250" y2="32194"/>
                        <a14:foregroundMark x1="50125" y1="35612" x2="51250" y2="35612"/>
                        <a14:foregroundMark x1="46375" y1="29856" x2="47000" y2="32014"/>
                        <a14:foregroundMark x1="41500" y1="17806" x2="40375" y2="18165"/>
                        <a14:backgroundMark x1="4875" y1="23921" x2="36625" y2="10971"/>
                        <a14:backgroundMark x1="50000" y1="31475" x2="52250" y2="30755"/>
                        <a14:backgroundMark x1="17625" y1="46043" x2="14750" y2="40647"/>
                        <a14:backgroundMark x1="19625" y1="47302" x2="19625" y2="46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071631"/>
            <a:ext cx="4965405" cy="3450957"/>
          </a:xfrm>
          <a:prstGeom prst="rect">
            <a:avLst/>
          </a:prstGeom>
        </p:spPr>
      </p:pic>
      <p:pic>
        <p:nvPicPr>
          <p:cNvPr id="1036" name="Picture 12" descr="Download Free png Goodbye Kids Png - DLPNG.com">
            <a:extLst>
              <a:ext uri="{FF2B5EF4-FFF2-40B4-BE49-F238E27FC236}">
                <a16:creationId xmlns:a16="http://schemas.microsoft.com/office/drawing/2014/main" id="{8A455ABD-A7A8-478C-A8C1-3C235B4F0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67" b="79833" l="5000" r="36167">
                        <a14:foregroundMark x1="12667" y1="19000" x2="18500" y2="17833"/>
                        <a14:foregroundMark x1="33667" y1="17833" x2="36333" y2="19000"/>
                        <a14:foregroundMark x1="5000" y1="51333" x2="9333" y2="49000"/>
                        <a14:foregroundMark x1="9000" y1="53000" x2="14500" y2="44500"/>
                        <a14:foregroundMark x1="14500" y1="44500" x2="12456" y2="39680"/>
                        <a14:foregroundMark x1="22286" y1="39725" x2="25833" y2="48000"/>
                        <a14:foregroundMark x1="25833" y1="48000" x2="25833" y2="50000"/>
                        <a14:foregroundMark x1="23000" y1="39333" x2="26833" y2="39667"/>
                        <a14:foregroundMark x1="25000" y1="42167" x2="25833" y2="40667"/>
                        <a14:foregroundMark x1="25000" y1="41500" x2="26500" y2="49833"/>
                        <a14:foregroundMark x1="26500" y1="45667" x2="26500" y2="41500"/>
                        <a14:foregroundMark x1="13833" y1="40167" x2="16167" y2="44167"/>
                        <a14:foregroundMark x1="8833" y1="50833" x2="16500" y2="50000"/>
                        <a14:foregroundMark x1="11833" y1="48833" x2="16667" y2="47333"/>
                        <a14:foregroundMark x1="14500" y1="75167" x2="17500" y2="79167"/>
                        <a14:foregroundMark x1="20667" y1="76333" x2="24000" y2="79833"/>
                        <a14:backgroundMark x1="8833" y1="41333" x2="13000" y2="38500"/>
                        <a14:backgroundMark x1="21500" y1="37333" x2="24333" y2="37333"/>
                        <a14:backgroundMark x1="7000" y1="55000" x2="8833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" t="12610" r="60543" b="17313"/>
          <a:stretch/>
        </p:blipFill>
        <p:spPr bwMode="auto">
          <a:xfrm flipH="1">
            <a:off x="8599912" y="1876678"/>
            <a:ext cx="214477" cy="42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luffy white cartoon cloud in blue sky on transparent PNG - Similar PNG">
            <a:extLst>
              <a:ext uri="{FF2B5EF4-FFF2-40B4-BE49-F238E27FC236}">
                <a16:creationId xmlns:a16="http://schemas.microsoft.com/office/drawing/2014/main" id="{2711C965-E578-45A2-9E03-39C3023D13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5500" r="94833">
                        <a14:foregroundMark x1="5500" y1="62222" x2="11333" y2="62444"/>
                        <a14:foregroundMark x1="17160" y1="53855" x2="22833" y2="51333"/>
                        <a14:foregroundMark x1="13333" y1="55556" x2="16929" y2="53957"/>
                        <a14:foregroundMark x1="28901" y1="41551" x2="29167" y2="41333"/>
                        <a14:foregroundMark x1="28483" y1="41892" x2="28860" y2="41584"/>
                        <a14:foregroundMark x1="26950" y1="43147" x2="28230" y2="42100"/>
                        <a14:foregroundMark x1="26954" y1="43144" x2="26939" y2="43156"/>
                        <a14:foregroundMark x1="21833" y1="47333" x2="25620" y2="44235"/>
                        <a14:foregroundMark x1="29167" y1="41333" x2="34167" y2="29556"/>
                        <a14:foregroundMark x1="34167" y1="29556" x2="51167" y2="39333"/>
                        <a14:foregroundMark x1="49000" y1="29333" x2="57833" y2="33111"/>
                        <a14:foregroundMark x1="57833" y1="33111" x2="62333" y2="42889"/>
                        <a14:foregroundMark x1="62333" y1="42889" x2="69167" y2="46667"/>
                        <a14:foregroundMark x1="84872" y1="53133" x2="91000" y2="58000"/>
                        <a14:foregroundMark x1="81700" y1="50615" x2="82932" y2="51593"/>
                        <a14:foregroundMark x1="78160" y1="47804" x2="80083" y2="49331"/>
                        <a14:foregroundMark x1="77745" y1="47475" x2="78033" y2="47704"/>
                        <a14:foregroundMark x1="91000" y1="58000" x2="94833" y2="63778"/>
                        <a14:foregroundMark x1="28500" y1="37778" x2="34333" y2="28667"/>
                        <a14:foregroundMark x1="34333" y1="28667" x2="42667" y2="28889"/>
                        <a14:foregroundMark x1="29833" y1="32222" x2="37000" y2="25556"/>
                        <a14:foregroundMark x1="37000" y1="25556" x2="41252" y2="26451"/>
                        <a14:foregroundMark x1="40130" y1="25056" x2="36000" y2="24444"/>
                        <a14:foregroundMark x1="34831" y1="26043" x2="29500" y2="33333"/>
                        <a14:foregroundMark x1="29500" y1="33333" x2="28833" y2="39556"/>
                        <a14:foregroundMark x1="28667" y1="34667" x2="30500" y2="30000"/>
                        <a14:foregroundMark x1="86333" y1="52444" x2="90667" y2="56222"/>
                        <a14:foregroundMark x1="85667" y1="52444" x2="88667" y2="50667"/>
                        <a14:foregroundMark x1="87500" y1="50444" x2="85333" y2="52000"/>
                        <a14:backgroundMark x1="10667" y1="55778" x2="14167" y2="51778"/>
                        <a14:backgroundMark x1="7000" y1="57333" x2="11500" y2="57333"/>
                        <a14:backgroundMark x1="17833" y1="50667" x2="18500" y2="50667"/>
                        <a14:backgroundMark x1="27771" y1="40731" x2="28000" y2="40667"/>
                        <a14:backgroundMark x1="24000" y1="41778" x2="27574" y2="40785"/>
                        <a14:backgroundMark x1="28000" y1="33049" x2="28000" y2="31788"/>
                        <a14:backgroundMark x1="28437" y1="29408" x2="31000" y2="23333"/>
                        <a14:backgroundMark x1="27833" y1="39778" x2="27919" y2="39383"/>
                        <a14:backgroundMark x1="37711" y1="21664" x2="37833" y2="21556"/>
                        <a14:backgroundMark x1="35344" y1="23768" x2="35598" y2="23543"/>
                        <a14:backgroundMark x1="37833" y1="21556" x2="41333" y2="21333"/>
                        <a14:backgroundMark x1="44649" y1="24408" x2="48500" y2="24889"/>
                        <a14:backgroundMark x1="48500" y1="24889" x2="57333" y2="24444"/>
                        <a14:backgroundMark x1="57333" y1="24444" x2="59167" y2="24444"/>
                        <a14:backgroundMark x1="59167" y1="24444" x2="65000" y2="33111"/>
                        <a14:backgroundMark x1="65000" y1="33111" x2="65500" y2="34444"/>
                        <a14:backgroundMark x1="63500" y1="36222" x2="63500" y2="38222"/>
                        <a14:backgroundMark x1="63500" y1="38222" x2="67167" y2="37333"/>
                        <a14:backgroundMark x1="73333" y1="44222" x2="73333" y2="44222"/>
                        <a14:backgroundMark x1="72333" y1="45111" x2="72333" y2="45111"/>
                        <a14:backgroundMark x1="72833" y1="45333" x2="81667" y2="43778"/>
                        <a14:backgroundMark x1="81667" y1="43778" x2="82000" y2="43778"/>
                        <a14:backgroundMark x1="89019" y1="49731" x2="92833" y2="51778"/>
                        <a14:backgroundMark x1="85799" y1="48002" x2="87341" y2="48830"/>
                        <a14:backgroundMark x1="80000" y1="44889" x2="85408" y2="47792"/>
                        <a14:backgroundMark x1="33833" y1="21333" x2="40000" y2="20000"/>
                        <a14:backgroundMark x1="31333" y1="24667" x2="36833" y2="22444"/>
                        <a14:backgroundMark x1="27500" y1="32444" x2="31833" y2="24000"/>
                        <a14:backgroundMark x1="28833" y1="30444" x2="31167" y2="25778"/>
                        <a14:backgroundMark x1="27667" y1="39778" x2="27500" y2="35333"/>
                        <a14:backgroundMark x1="41833" y1="22667" x2="45333" y2="25333"/>
                        <a14:backgroundMark x1="44000" y1="24889" x2="45833" y2="26667"/>
                        <a14:backgroundMark x1="47333" y1="26444" x2="51500" y2="24444"/>
                        <a14:backgroundMark x1="81500" y1="46889" x2="83833" y2="4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43" b="19935"/>
          <a:stretch/>
        </p:blipFill>
        <p:spPr bwMode="auto">
          <a:xfrm>
            <a:off x="874724" y="404163"/>
            <a:ext cx="6786623" cy="270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E867F4-0699-435B-AE3B-3842443C80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2007" y="1004440"/>
            <a:ext cx="6779340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74255" y="428003"/>
            <a:ext cx="8794211" cy="45078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.z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خلفيات اعلان">
            <a:extLst>
              <a:ext uri="{FF2B5EF4-FFF2-40B4-BE49-F238E27FC236}">
                <a16:creationId xmlns:a16="http://schemas.microsoft.com/office/drawing/2014/main" id="{9EF09C0C-D7B5-4F80-AA7B-F89393CFC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93" b="26333" l="54496" r="84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0" t="4350" r="11973" b="71224"/>
          <a:stretch/>
        </p:blipFill>
        <p:spPr bwMode="auto">
          <a:xfrm flipH="1">
            <a:off x="2226397" y="2183353"/>
            <a:ext cx="1256204" cy="64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خلفيات اعلان">
            <a:extLst>
              <a:ext uri="{FF2B5EF4-FFF2-40B4-BE49-F238E27FC236}">
                <a16:creationId xmlns:a16="http://schemas.microsoft.com/office/drawing/2014/main" id="{9671A8E8-9706-4E07-B840-D97589608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147" b="97230" l="57826" r="81957">
                        <a14:foregroundMark x1="58261" y1="85319" x2="60870" y2="87535"/>
                        <a14:foregroundMark x1="57826" y1="85319" x2="60000" y2="85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74667" r="14938"/>
          <a:stretch/>
        </p:blipFill>
        <p:spPr bwMode="auto">
          <a:xfrm>
            <a:off x="5448256" y="3456402"/>
            <a:ext cx="1103569" cy="74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">
            <a:extLst>
              <a:ext uri="{FF2B5EF4-FFF2-40B4-BE49-F238E27FC236}">
                <a16:creationId xmlns:a16="http://schemas.microsoft.com/office/drawing/2014/main" id="{B4F4C793-A5B4-4A0C-996B-9CAB3498D328}"/>
              </a:ext>
            </a:extLst>
          </p:cNvPr>
          <p:cNvSpPr/>
          <p:nvPr/>
        </p:nvSpPr>
        <p:spPr>
          <a:xfrm>
            <a:off x="427304" y="3155880"/>
            <a:ext cx="1597440" cy="1262877"/>
          </a:xfrm>
          <a:prstGeom prst="roundRect">
            <a:avLst/>
          </a:prstGeom>
          <a:noFill/>
          <a:ln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6363331" y="2273759"/>
            <a:ext cx="2617979" cy="1962339"/>
            <a:chOff x="6363331" y="2273759"/>
            <a:chExt cx="2617979" cy="1962339"/>
          </a:xfrm>
        </p:grpSpPr>
        <p:sp>
          <p:nvSpPr>
            <p:cNvPr id="31" name="Google Shape;1651;p46">
              <a:extLst>
                <a:ext uri="{FF2B5EF4-FFF2-40B4-BE49-F238E27FC236}">
                  <a16:creationId xmlns:a16="http://schemas.microsoft.com/office/drawing/2014/main" id="{C5BD9438-A9D8-44AD-8BD5-147B6553734A}"/>
                </a:ext>
              </a:extLst>
            </p:cNvPr>
            <p:cNvSpPr/>
            <p:nvPr/>
          </p:nvSpPr>
          <p:spPr>
            <a:xfrm>
              <a:off x="6363331" y="2273759"/>
              <a:ext cx="2617979" cy="1962339"/>
            </a:xfrm>
            <a:custGeom>
              <a:avLst/>
              <a:gdLst/>
              <a:ahLst/>
              <a:cxnLst/>
              <a:rect l="l" t="t" r="r" b="b"/>
              <a:pathLst>
                <a:path w="35046" h="8299" extrusionOk="0">
                  <a:moveTo>
                    <a:pt x="23715" y="1"/>
                  </a:moveTo>
                  <a:cubicBezTo>
                    <a:pt x="23485" y="1"/>
                    <a:pt x="23253" y="11"/>
                    <a:pt x="23019" y="35"/>
                  </a:cubicBezTo>
                  <a:cubicBezTo>
                    <a:pt x="22133" y="88"/>
                    <a:pt x="21209" y="140"/>
                    <a:pt x="20274" y="140"/>
                  </a:cubicBezTo>
                  <a:cubicBezTo>
                    <a:pt x="19887" y="140"/>
                    <a:pt x="19498" y="131"/>
                    <a:pt x="19109" y="109"/>
                  </a:cubicBezTo>
                  <a:cubicBezTo>
                    <a:pt x="17670" y="35"/>
                    <a:pt x="16232" y="17"/>
                    <a:pt x="14793" y="17"/>
                  </a:cubicBezTo>
                  <a:cubicBezTo>
                    <a:pt x="13354" y="17"/>
                    <a:pt x="11916" y="35"/>
                    <a:pt x="10477" y="35"/>
                  </a:cubicBezTo>
                  <a:lnTo>
                    <a:pt x="9813" y="35"/>
                  </a:lnTo>
                  <a:cubicBezTo>
                    <a:pt x="8042" y="183"/>
                    <a:pt x="6271" y="699"/>
                    <a:pt x="4427" y="699"/>
                  </a:cubicBezTo>
                  <a:cubicBezTo>
                    <a:pt x="3542" y="699"/>
                    <a:pt x="2656" y="847"/>
                    <a:pt x="1771" y="1290"/>
                  </a:cubicBezTo>
                  <a:cubicBezTo>
                    <a:pt x="517" y="1806"/>
                    <a:pt x="369" y="2913"/>
                    <a:pt x="148" y="4020"/>
                  </a:cubicBezTo>
                  <a:cubicBezTo>
                    <a:pt x="0" y="4462"/>
                    <a:pt x="221" y="4905"/>
                    <a:pt x="590" y="5126"/>
                  </a:cubicBezTo>
                  <a:cubicBezTo>
                    <a:pt x="812" y="5274"/>
                    <a:pt x="959" y="5495"/>
                    <a:pt x="1033" y="5790"/>
                  </a:cubicBezTo>
                  <a:cubicBezTo>
                    <a:pt x="1254" y="7045"/>
                    <a:pt x="2213" y="7930"/>
                    <a:pt x="3468" y="8004"/>
                  </a:cubicBezTo>
                  <a:cubicBezTo>
                    <a:pt x="4124" y="8017"/>
                    <a:pt x="4781" y="8020"/>
                    <a:pt x="5435" y="8020"/>
                  </a:cubicBezTo>
                  <a:cubicBezTo>
                    <a:pt x="6436" y="8020"/>
                    <a:pt x="7432" y="8011"/>
                    <a:pt x="8420" y="8011"/>
                  </a:cubicBezTo>
                  <a:cubicBezTo>
                    <a:pt x="10491" y="8011"/>
                    <a:pt x="12522" y="8051"/>
                    <a:pt x="14461" y="8299"/>
                  </a:cubicBezTo>
                  <a:cubicBezTo>
                    <a:pt x="14815" y="8244"/>
                    <a:pt x="15129" y="8230"/>
                    <a:pt x="15418" y="8230"/>
                  </a:cubicBezTo>
                  <a:cubicBezTo>
                    <a:pt x="15734" y="8230"/>
                    <a:pt x="16019" y="8247"/>
                    <a:pt x="16293" y="8247"/>
                  </a:cubicBezTo>
                  <a:cubicBezTo>
                    <a:pt x="16447" y="8247"/>
                    <a:pt x="16598" y="8242"/>
                    <a:pt x="16748" y="8225"/>
                  </a:cubicBezTo>
                  <a:cubicBezTo>
                    <a:pt x="18814" y="7930"/>
                    <a:pt x="20880" y="8077"/>
                    <a:pt x="22872" y="7782"/>
                  </a:cubicBezTo>
                  <a:cubicBezTo>
                    <a:pt x="22956" y="7772"/>
                    <a:pt x="23041" y="7767"/>
                    <a:pt x="23125" y="7767"/>
                  </a:cubicBezTo>
                  <a:cubicBezTo>
                    <a:pt x="23631" y="7767"/>
                    <a:pt x="24137" y="7930"/>
                    <a:pt x="24643" y="7930"/>
                  </a:cubicBezTo>
                  <a:cubicBezTo>
                    <a:pt x="25639" y="7819"/>
                    <a:pt x="26635" y="7764"/>
                    <a:pt x="27631" y="7764"/>
                  </a:cubicBezTo>
                  <a:cubicBezTo>
                    <a:pt x="28627" y="7764"/>
                    <a:pt x="29623" y="7819"/>
                    <a:pt x="30619" y="7930"/>
                  </a:cubicBezTo>
                  <a:cubicBezTo>
                    <a:pt x="30783" y="7955"/>
                    <a:pt x="30950" y="7968"/>
                    <a:pt x="31117" y="7968"/>
                  </a:cubicBezTo>
                  <a:cubicBezTo>
                    <a:pt x="31926" y="7968"/>
                    <a:pt x="32750" y="7681"/>
                    <a:pt x="33422" y="7192"/>
                  </a:cubicBezTo>
                  <a:cubicBezTo>
                    <a:pt x="33644" y="6971"/>
                    <a:pt x="33718" y="6528"/>
                    <a:pt x="34013" y="6454"/>
                  </a:cubicBezTo>
                  <a:cubicBezTo>
                    <a:pt x="35046" y="6012"/>
                    <a:pt x="34677" y="5569"/>
                    <a:pt x="34308" y="4905"/>
                  </a:cubicBezTo>
                  <a:cubicBezTo>
                    <a:pt x="34086" y="4610"/>
                    <a:pt x="33570" y="4167"/>
                    <a:pt x="33865" y="3798"/>
                  </a:cubicBezTo>
                  <a:cubicBezTo>
                    <a:pt x="34160" y="3282"/>
                    <a:pt x="33865" y="2987"/>
                    <a:pt x="33570" y="2618"/>
                  </a:cubicBezTo>
                  <a:cubicBezTo>
                    <a:pt x="33201" y="2101"/>
                    <a:pt x="32832" y="1659"/>
                    <a:pt x="32389" y="1216"/>
                  </a:cubicBezTo>
                  <a:cubicBezTo>
                    <a:pt x="32021" y="773"/>
                    <a:pt x="31504" y="478"/>
                    <a:pt x="30988" y="404"/>
                  </a:cubicBezTo>
                  <a:cubicBezTo>
                    <a:pt x="30178" y="261"/>
                    <a:pt x="29337" y="180"/>
                    <a:pt x="28485" y="180"/>
                  </a:cubicBezTo>
                  <a:cubicBezTo>
                    <a:pt x="28018" y="180"/>
                    <a:pt x="27548" y="205"/>
                    <a:pt x="27077" y="257"/>
                  </a:cubicBezTo>
                  <a:cubicBezTo>
                    <a:pt x="25971" y="257"/>
                    <a:pt x="24864" y="1"/>
                    <a:pt x="23715" y="1"/>
                  </a:cubicBezTo>
                  <a:close/>
                </a:path>
              </a:pathLst>
            </a:custGeom>
            <a:solidFill>
              <a:schemeClr val="accent2">
                <a:alpha val="97000"/>
              </a:schemeClr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 dirty="0">
                <a:solidFill>
                  <a:schemeClr val="tx1"/>
                </a:solidFill>
                <a:latin typeface="Times New Roman" panose="02020603050405020304" pitchFamily="18" charset="0"/>
                <a:ea typeface="Patrick Hand"/>
                <a:cs typeface="Times New Roman" panose="02020603050405020304" pitchFamily="18" charset="0"/>
                <a:sym typeface="Patrick Hand"/>
              </a:endParaRPr>
            </a:p>
          </p:txBody>
        </p:sp>
        <p:sp>
          <p:nvSpPr>
            <p:cNvPr id="34" name="Rectangle: Rounded Corners 3">
              <a:extLst>
                <a:ext uri="{FF2B5EF4-FFF2-40B4-BE49-F238E27FC236}">
                  <a16:creationId xmlns:a16="http://schemas.microsoft.com/office/drawing/2014/main" id="{B4F4C793-A5B4-4A0C-996B-9CAB3498D328}"/>
                </a:ext>
              </a:extLst>
            </p:cNvPr>
            <p:cNvSpPr/>
            <p:nvPr/>
          </p:nvSpPr>
          <p:spPr>
            <a:xfrm>
              <a:off x="6414343" y="2547077"/>
              <a:ext cx="2365315" cy="1510699"/>
            </a:xfrm>
            <a:prstGeom prst="roundRect">
              <a:avLst/>
            </a:prstGeom>
            <a:noFill/>
            <a:ln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Nhường bạn xuống xuồng cứu nạn để bạn được sống.</a:t>
              </a:r>
              <a:endPara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9661" y="2547077"/>
            <a:ext cx="3477179" cy="2428578"/>
            <a:chOff x="109661" y="2547077"/>
            <a:chExt cx="3477179" cy="2428578"/>
          </a:xfrm>
        </p:grpSpPr>
        <p:pic>
          <p:nvPicPr>
            <p:cNvPr id="30" name="Google Shape;3053;p67">
              <a:extLst>
                <a:ext uri="{FF2B5EF4-FFF2-40B4-BE49-F238E27FC236}">
                  <a16:creationId xmlns:a16="http://schemas.microsoft.com/office/drawing/2014/main" id="{F8899A29-0348-4F04-B4FA-E07BD4338EF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9661" y="2547077"/>
              <a:ext cx="3477179" cy="24285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5" name="Rectangle: Rounded Corners 3">
              <a:extLst>
                <a:ext uri="{FF2B5EF4-FFF2-40B4-BE49-F238E27FC236}">
                  <a16:creationId xmlns:a16="http://schemas.microsoft.com/office/drawing/2014/main" id="{B4F4C793-A5B4-4A0C-996B-9CAB3498D328}"/>
                </a:ext>
              </a:extLst>
            </p:cNvPr>
            <p:cNvSpPr/>
            <p:nvPr/>
          </p:nvSpPr>
          <p:spPr>
            <a:xfrm>
              <a:off x="174255" y="3034031"/>
              <a:ext cx="3308346" cy="1521507"/>
            </a:xfrm>
            <a:prstGeom prst="roundRect">
              <a:avLst/>
            </a:prstGeom>
            <a:noFill/>
            <a:ln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0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 lắng cho Ma-ri-ô, ân cần băng bó vết thương cho bạn khi bạn ngã, đau đớn khóc thương bạn trong giờ phút vĩnh biệt.</a:t>
              </a:r>
              <a:endPara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8" name="Picture 2" descr="Little Boy Cartoon Images – Browse 240,121 Stock Photos, Vectors, and Video  | Adobe Stock">
            <a:extLst>
              <a:ext uri="{FF2B5EF4-FFF2-40B4-BE49-F238E27FC236}">
                <a16:creationId xmlns:a16="http://schemas.microsoft.com/office/drawing/2014/main" id="{C9318FEC-A7CE-4EC0-A3AA-E8AA187AA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00" b="94722" l="65942" r="96377">
                        <a14:foregroundMark x1="75000" y1="35556" x2="79348" y2="33889"/>
                        <a14:foregroundMark x1="84239" y1="35278" x2="89130" y2="36111"/>
                        <a14:foregroundMark x1="88949" y1="38611" x2="89674" y2="38611"/>
                        <a14:foregroundMark x1="79348" y1="45278" x2="84783" y2="47778"/>
                        <a14:foregroundMark x1="79710" y1="8889" x2="88043" y2="7500"/>
                        <a14:foregroundMark x1="67572" y1="48611" x2="69384" y2="52222"/>
                        <a14:foregroundMark x1="69022" y1="47222" x2="69746" y2="51944"/>
                        <a14:foregroundMark x1="66304" y1="47778" x2="68297" y2="50000"/>
                        <a14:foregroundMark x1="73007" y1="53889" x2="75906" y2="56389"/>
                        <a14:foregroundMark x1="75725" y1="53333" x2="78080" y2="59722"/>
                        <a14:foregroundMark x1="72645" y1="93333" x2="77717" y2="86944"/>
                        <a14:foregroundMark x1="86413" y1="94722" x2="85507" y2="84722"/>
                        <a14:foregroundMark x1="87319" y1="92222" x2="86594" y2="88611"/>
                        <a14:foregroundMark x1="73370" y1="93611" x2="78080" y2="92500"/>
                        <a14:foregroundMark x1="73188" y1="94444" x2="81159" y2="9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80" t="3696"/>
          <a:stretch/>
        </p:blipFill>
        <p:spPr bwMode="auto">
          <a:xfrm>
            <a:off x="4672851" y="2445509"/>
            <a:ext cx="1285612" cy="205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3370760" y="2141901"/>
            <a:ext cx="1482371" cy="2444456"/>
            <a:chOff x="2976883" y="2163131"/>
            <a:chExt cx="1482371" cy="2444456"/>
          </a:xfrm>
        </p:grpSpPr>
        <p:pic>
          <p:nvPicPr>
            <p:cNvPr id="42" name="Picture 8" descr="Cute girl character set Royalty Free Vector Image">
              <a:extLst>
                <a:ext uri="{FF2B5EF4-FFF2-40B4-BE49-F238E27FC236}">
                  <a16:creationId xmlns:a16="http://schemas.microsoft.com/office/drawing/2014/main" id="{D5C4EBF1-B32D-4044-8A84-FF41AE920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5513" b="43718" l="49000" r="59900">
                          <a14:foregroundMark x1="51700" y1="43333" x2="53800" y2="42949"/>
                          <a14:foregroundMark x1="55900" y1="42436" x2="57300" y2="43718"/>
                          <a14:foregroundMark x1="53500" y1="16282" x2="56200" y2="15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47" t="13111" r="38734" b="53778"/>
            <a:stretch/>
          </p:blipFill>
          <p:spPr bwMode="auto">
            <a:xfrm>
              <a:off x="2976883" y="2163131"/>
              <a:ext cx="1482371" cy="2444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Moon 40"/>
            <p:cNvSpPr/>
            <p:nvPr/>
          </p:nvSpPr>
          <p:spPr>
            <a:xfrm rot="5400000">
              <a:off x="3630219" y="2210987"/>
              <a:ext cx="175697" cy="524709"/>
            </a:xfrm>
            <a:prstGeom prst="moon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152931" y="146377"/>
            <a:ext cx="6990921" cy="892552"/>
            <a:chOff x="1152931" y="146377"/>
            <a:chExt cx="6990921" cy="892552"/>
          </a:xfrm>
        </p:grpSpPr>
        <p:sp>
          <p:nvSpPr>
            <p:cNvPr id="45" name="Rounded Rectangle 44"/>
            <p:cNvSpPr/>
            <p:nvPr/>
          </p:nvSpPr>
          <p:spPr>
            <a:xfrm>
              <a:off x="1152931" y="146377"/>
              <a:ext cx="6990921" cy="892552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667;p39">
              <a:extLst>
                <a:ext uri="{FF2B5EF4-FFF2-40B4-BE49-F238E27FC236}">
                  <a16:creationId xmlns:a16="http://schemas.microsoft.com/office/drawing/2014/main" id="{E885132F-F6D7-4713-B990-40AFF24C5E78}"/>
                </a:ext>
              </a:extLst>
            </p:cNvPr>
            <p:cNvSpPr txBox="1">
              <a:spLocks/>
            </p:cNvSpPr>
            <p:nvPr/>
          </p:nvSpPr>
          <p:spPr>
            <a:xfrm>
              <a:off x="1445611" y="368427"/>
              <a:ext cx="6405560" cy="572700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DFVN Catchland" pitchFamily="50" charset="0"/>
                  <a:cs typeface="Times New Roman" panose="02020603050405020304" pitchFamily="18" charset="0"/>
                </a:rPr>
                <a:t> Giu-li-ét-ta và Ma-ri-ô có chung </a:t>
              </a:r>
            </a:p>
            <a:p>
              <a:pPr algn="ctr"/>
              <a:r>
                <a:rPr lang="vi-VN" sz="2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DFVN Catchland" pitchFamily="50" charset="0"/>
                  <a:cs typeface="Times New Roman" panose="02020603050405020304" pitchFamily="18" charset="0"/>
                </a:rPr>
                <a:t>những phẩm chất gì?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48152" y="-56270"/>
            <a:ext cx="8200478" cy="2501779"/>
            <a:chOff x="676466" y="768046"/>
            <a:chExt cx="7943850" cy="2479397"/>
          </a:xfrm>
        </p:grpSpPr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id="{A34B5635-F973-469C-80FA-8A51BF89F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76466" y="768046"/>
              <a:ext cx="7943850" cy="1677463"/>
            </a:xfrm>
            <a:prstGeom prst="rect">
              <a:avLst/>
            </a:prstGeom>
          </p:spPr>
        </p:pic>
        <p:sp>
          <p:nvSpPr>
            <p:cNvPr id="18" name="Google Shape;667;p39">
              <a:extLst>
                <a:ext uri="{FF2B5EF4-FFF2-40B4-BE49-F238E27FC236}">
                  <a16:creationId xmlns:a16="http://schemas.microsoft.com/office/drawing/2014/main" id="{E885132F-F6D7-4713-B990-40AFF24C5E78}"/>
                </a:ext>
              </a:extLst>
            </p:cNvPr>
            <p:cNvSpPr txBox="1">
              <a:spLocks/>
            </p:cNvSpPr>
            <p:nvPr/>
          </p:nvSpPr>
          <p:spPr>
            <a:xfrm>
              <a:off x="1445611" y="1750259"/>
              <a:ext cx="6405560" cy="1497184"/>
            </a:xfrm>
            <a:prstGeom prst="rect">
              <a:avLst/>
            </a:prstGeom>
          </p:spPr>
          <p:txBody>
            <a:bodyPr spcFirstLastPara="1" wrap="square" lIns="91425" tIns="91425" rIns="91425" bIns="91425" anchor="ctr" anchorCtr="0">
              <a:prstTxWarp prst="textArchUp">
                <a:avLst>
                  <a:gd name="adj" fmla="val 11395932"/>
                </a:avLst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vi-VN" sz="6600" dirty="0">
                  <a:solidFill>
                    <a:srgbClr val="C00000"/>
                  </a:solidFill>
                  <a:latin typeface="Times New Roman" panose="02020603050405020304" pitchFamily="18" charset="0"/>
                  <a:ea typeface="DFVN Catchland" pitchFamily="50" charset="0"/>
                  <a:cs typeface="Times New Roman" panose="02020603050405020304" pitchFamily="18" charset="0"/>
                </a:rPr>
                <a:t>Cả hai đều giàu tình cảm, biết quan tâm </a:t>
              </a:r>
            </a:p>
            <a:p>
              <a:pPr algn="ctr"/>
              <a:r>
                <a:rPr lang="vi-VN" sz="6600" dirty="0">
                  <a:solidFill>
                    <a:srgbClr val="C00000"/>
                  </a:solidFill>
                  <a:latin typeface="Times New Roman" panose="02020603050405020304" pitchFamily="18" charset="0"/>
                  <a:ea typeface="DFVN Catchland" pitchFamily="50" charset="0"/>
                  <a:cs typeface="Times New Roman" panose="02020603050405020304" pitchFamily="18" charset="0"/>
                </a:rPr>
                <a:t>tới người khác</a:t>
              </a:r>
              <a:r>
                <a:rPr lang="vi-VN" sz="66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DFVN Catchland" pitchFamily="50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982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28319" y="428003"/>
            <a:ext cx="8640147" cy="45078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.z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52931" y="146377"/>
            <a:ext cx="6990921" cy="8925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خلفيات اعلان">
            <a:extLst>
              <a:ext uri="{FF2B5EF4-FFF2-40B4-BE49-F238E27FC236}">
                <a16:creationId xmlns:a16="http://schemas.microsoft.com/office/drawing/2014/main" id="{9EF09C0C-D7B5-4F80-AA7B-F89393CFC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93" b="26333" l="54496" r="843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0" t="4350" r="11973" b="71224"/>
          <a:stretch/>
        </p:blipFill>
        <p:spPr bwMode="auto">
          <a:xfrm flipH="1">
            <a:off x="5805515" y="2605161"/>
            <a:ext cx="1472903" cy="7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30503" y="1635783"/>
            <a:ext cx="5844996" cy="3249555"/>
            <a:chOff x="230503" y="1635783"/>
            <a:chExt cx="5844996" cy="3249555"/>
          </a:xfrm>
        </p:grpSpPr>
        <p:pic>
          <p:nvPicPr>
            <p:cNvPr id="6" name="Google Shape;3053;p67">
              <a:extLst>
                <a:ext uri="{FF2B5EF4-FFF2-40B4-BE49-F238E27FC236}">
                  <a16:creationId xmlns:a16="http://schemas.microsoft.com/office/drawing/2014/main" id="{F8899A29-0348-4F04-B4FA-E07BD4338EF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0503" y="1635783"/>
              <a:ext cx="5844996" cy="324955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Rectangle: Rounded Corners 3">
              <a:extLst>
                <a:ext uri="{FF2B5EF4-FFF2-40B4-BE49-F238E27FC236}">
                  <a16:creationId xmlns:a16="http://schemas.microsoft.com/office/drawing/2014/main" id="{B4F4C793-A5B4-4A0C-996B-9CAB3498D328}"/>
                </a:ext>
              </a:extLst>
            </p:cNvPr>
            <p:cNvSpPr/>
            <p:nvPr/>
          </p:nvSpPr>
          <p:spPr>
            <a:xfrm>
              <a:off x="585356" y="2278063"/>
              <a:ext cx="5220159" cy="2008058"/>
            </a:xfrm>
            <a:prstGeom prst="roundRect">
              <a:avLst/>
            </a:prstGeom>
            <a:noFill/>
            <a:ln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Giu-li-ét-ta dịu dàng, ân cần, đầy nữ tính khi giúp Ma-ri-ô bị thương: hoảng hốt chạy lại, quỳ xuống, lau máu trên trán bạn, dịu dàng gỡ chiếc khăn đỏ trên mái tóc băng cho bạn.</a:t>
              </a:r>
              <a:endPara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958391" y="177731"/>
            <a:ext cx="537999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Giu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-ta 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vi-VN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88630" y="1744824"/>
            <a:ext cx="1832132" cy="3063234"/>
            <a:chOff x="6792252" y="1635783"/>
            <a:chExt cx="1482371" cy="2831708"/>
          </a:xfrm>
        </p:grpSpPr>
        <p:pic>
          <p:nvPicPr>
            <p:cNvPr id="10" name="Picture 8" descr="Cute girl character set Royalty Free Vector Image">
              <a:extLst>
                <a:ext uri="{FF2B5EF4-FFF2-40B4-BE49-F238E27FC236}">
                  <a16:creationId xmlns:a16="http://schemas.microsoft.com/office/drawing/2014/main" id="{D5C4EBF1-B32D-4044-8A84-FF41AE920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513" b="43718" l="49000" r="59900">
                          <a14:foregroundMark x1="51700" y1="43333" x2="53800" y2="42949"/>
                          <a14:foregroundMark x1="55900" y1="42436" x2="57300" y2="43718"/>
                          <a14:foregroundMark x1="53500" y1="16282" x2="56200" y2="15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47" t="13111" r="38734" b="53778"/>
            <a:stretch/>
          </p:blipFill>
          <p:spPr bwMode="auto">
            <a:xfrm>
              <a:off x="6792252" y="1635783"/>
              <a:ext cx="1482371" cy="2831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Moon 10"/>
            <p:cNvSpPr/>
            <p:nvPr/>
          </p:nvSpPr>
          <p:spPr>
            <a:xfrm rot="5400000">
              <a:off x="7436320" y="1745232"/>
              <a:ext cx="175697" cy="524709"/>
            </a:xfrm>
            <a:prstGeom prst="moon">
              <a:avLst/>
            </a:prstGeom>
            <a:solidFill>
              <a:srgbClr val="FF000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16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28319" y="428003"/>
            <a:ext cx="8640147" cy="45078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.z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52931" y="146377"/>
            <a:ext cx="6990921" cy="89255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Little Boy Cartoon Images – Browse 240,121 Stock Photos, Vectors, and Video  | Adobe Stock">
            <a:extLst>
              <a:ext uri="{FF2B5EF4-FFF2-40B4-BE49-F238E27FC236}">
                <a16:creationId xmlns:a16="http://schemas.microsoft.com/office/drawing/2014/main" id="{C9318FEC-A7CE-4EC0-A3AA-E8AA187AA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0" b="94722" l="65942" r="96377">
                        <a14:foregroundMark x1="75000" y1="35556" x2="79348" y2="33889"/>
                        <a14:foregroundMark x1="84239" y1="35278" x2="89130" y2="36111"/>
                        <a14:foregroundMark x1="88949" y1="38611" x2="89674" y2="38611"/>
                        <a14:foregroundMark x1="79348" y1="45278" x2="84783" y2="47778"/>
                        <a14:foregroundMark x1="79710" y1="8889" x2="88043" y2="7500"/>
                        <a14:foregroundMark x1="67572" y1="48611" x2="69384" y2="52222"/>
                        <a14:foregroundMark x1="69022" y1="47222" x2="69746" y2="51944"/>
                        <a14:foregroundMark x1="66304" y1="47778" x2="68297" y2="50000"/>
                        <a14:foregroundMark x1="73007" y1="53889" x2="75906" y2="56389"/>
                        <a14:foregroundMark x1="75725" y1="53333" x2="78080" y2="59722"/>
                        <a14:foregroundMark x1="72645" y1="93333" x2="77717" y2="86944"/>
                        <a14:foregroundMark x1="86413" y1="94722" x2="85507" y2="84722"/>
                        <a14:foregroundMark x1="87319" y1="92222" x2="86594" y2="88611"/>
                        <a14:foregroundMark x1="73370" y1="93611" x2="78080" y2="92500"/>
                        <a14:foregroundMark x1="73188" y1="94444" x2="81159" y2="9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880" t="3696"/>
          <a:stretch/>
        </p:blipFill>
        <p:spPr bwMode="auto">
          <a:xfrm>
            <a:off x="143668" y="1995916"/>
            <a:ext cx="1899547" cy="330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خلفيات اعلان">
            <a:extLst>
              <a:ext uri="{FF2B5EF4-FFF2-40B4-BE49-F238E27FC236}">
                <a16:creationId xmlns:a16="http://schemas.microsoft.com/office/drawing/2014/main" id="{9671A8E8-9706-4E07-B840-D97589608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147" b="97230" l="57826" r="81957">
                        <a14:foregroundMark x1="58261" y1="85319" x2="60870" y2="87535"/>
                        <a14:foregroundMark x1="57826" y1="85319" x2="60000" y2="85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67" t="74667" r="14938"/>
          <a:stretch/>
        </p:blipFill>
        <p:spPr bwMode="auto">
          <a:xfrm>
            <a:off x="1372980" y="3647446"/>
            <a:ext cx="1127627" cy="7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463283" y="1642188"/>
            <a:ext cx="6633214" cy="3060441"/>
            <a:chOff x="2463283" y="1642188"/>
            <a:chExt cx="6633214" cy="3060441"/>
          </a:xfrm>
        </p:grpSpPr>
        <p:sp>
          <p:nvSpPr>
            <p:cNvPr id="7" name="Google Shape;1651;p46">
              <a:extLst>
                <a:ext uri="{FF2B5EF4-FFF2-40B4-BE49-F238E27FC236}">
                  <a16:creationId xmlns:a16="http://schemas.microsoft.com/office/drawing/2014/main" id="{C5BD9438-A9D8-44AD-8BD5-147B6553734A}"/>
                </a:ext>
              </a:extLst>
            </p:cNvPr>
            <p:cNvSpPr/>
            <p:nvPr/>
          </p:nvSpPr>
          <p:spPr>
            <a:xfrm>
              <a:off x="2463283" y="1642188"/>
              <a:ext cx="6633214" cy="3060441"/>
            </a:xfrm>
            <a:custGeom>
              <a:avLst/>
              <a:gdLst/>
              <a:ahLst/>
              <a:cxnLst/>
              <a:rect l="l" t="t" r="r" b="b"/>
              <a:pathLst>
                <a:path w="35046" h="8299" extrusionOk="0">
                  <a:moveTo>
                    <a:pt x="23715" y="1"/>
                  </a:moveTo>
                  <a:cubicBezTo>
                    <a:pt x="23485" y="1"/>
                    <a:pt x="23253" y="11"/>
                    <a:pt x="23019" y="35"/>
                  </a:cubicBezTo>
                  <a:cubicBezTo>
                    <a:pt x="22133" y="88"/>
                    <a:pt x="21209" y="140"/>
                    <a:pt x="20274" y="140"/>
                  </a:cubicBezTo>
                  <a:cubicBezTo>
                    <a:pt x="19887" y="140"/>
                    <a:pt x="19498" y="131"/>
                    <a:pt x="19109" y="109"/>
                  </a:cubicBezTo>
                  <a:cubicBezTo>
                    <a:pt x="17670" y="35"/>
                    <a:pt x="16232" y="17"/>
                    <a:pt x="14793" y="17"/>
                  </a:cubicBezTo>
                  <a:cubicBezTo>
                    <a:pt x="13354" y="17"/>
                    <a:pt x="11916" y="35"/>
                    <a:pt x="10477" y="35"/>
                  </a:cubicBezTo>
                  <a:lnTo>
                    <a:pt x="9813" y="35"/>
                  </a:lnTo>
                  <a:cubicBezTo>
                    <a:pt x="8042" y="183"/>
                    <a:pt x="6271" y="699"/>
                    <a:pt x="4427" y="699"/>
                  </a:cubicBezTo>
                  <a:cubicBezTo>
                    <a:pt x="3542" y="699"/>
                    <a:pt x="2656" y="847"/>
                    <a:pt x="1771" y="1290"/>
                  </a:cubicBezTo>
                  <a:cubicBezTo>
                    <a:pt x="517" y="1806"/>
                    <a:pt x="369" y="2913"/>
                    <a:pt x="148" y="4020"/>
                  </a:cubicBezTo>
                  <a:cubicBezTo>
                    <a:pt x="0" y="4462"/>
                    <a:pt x="221" y="4905"/>
                    <a:pt x="590" y="5126"/>
                  </a:cubicBezTo>
                  <a:cubicBezTo>
                    <a:pt x="812" y="5274"/>
                    <a:pt x="959" y="5495"/>
                    <a:pt x="1033" y="5790"/>
                  </a:cubicBezTo>
                  <a:cubicBezTo>
                    <a:pt x="1254" y="7045"/>
                    <a:pt x="2213" y="7930"/>
                    <a:pt x="3468" y="8004"/>
                  </a:cubicBezTo>
                  <a:cubicBezTo>
                    <a:pt x="4124" y="8017"/>
                    <a:pt x="4781" y="8020"/>
                    <a:pt x="5435" y="8020"/>
                  </a:cubicBezTo>
                  <a:cubicBezTo>
                    <a:pt x="6436" y="8020"/>
                    <a:pt x="7432" y="8011"/>
                    <a:pt x="8420" y="8011"/>
                  </a:cubicBezTo>
                  <a:cubicBezTo>
                    <a:pt x="10491" y="8011"/>
                    <a:pt x="12522" y="8051"/>
                    <a:pt x="14461" y="8299"/>
                  </a:cubicBezTo>
                  <a:cubicBezTo>
                    <a:pt x="14815" y="8244"/>
                    <a:pt x="15129" y="8230"/>
                    <a:pt x="15418" y="8230"/>
                  </a:cubicBezTo>
                  <a:cubicBezTo>
                    <a:pt x="15734" y="8230"/>
                    <a:pt x="16019" y="8247"/>
                    <a:pt x="16293" y="8247"/>
                  </a:cubicBezTo>
                  <a:cubicBezTo>
                    <a:pt x="16447" y="8247"/>
                    <a:pt x="16598" y="8242"/>
                    <a:pt x="16748" y="8225"/>
                  </a:cubicBezTo>
                  <a:cubicBezTo>
                    <a:pt x="18814" y="7930"/>
                    <a:pt x="20880" y="8077"/>
                    <a:pt x="22872" y="7782"/>
                  </a:cubicBezTo>
                  <a:cubicBezTo>
                    <a:pt x="22956" y="7772"/>
                    <a:pt x="23041" y="7767"/>
                    <a:pt x="23125" y="7767"/>
                  </a:cubicBezTo>
                  <a:cubicBezTo>
                    <a:pt x="23631" y="7767"/>
                    <a:pt x="24137" y="7930"/>
                    <a:pt x="24643" y="7930"/>
                  </a:cubicBezTo>
                  <a:cubicBezTo>
                    <a:pt x="25639" y="7819"/>
                    <a:pt x="26635" y="7764"/>
                    <a:pt x="27631" y="7764"/>
                  </a:cubicBezTo>
                  <a:cubicBezTo>
                    <a:pt x="28627" y="7764"/>
                    <a:pt x="29623" y="7819"/>
                    <a:pt x="30619" y="7930"/>
                  </a:cubicBezTo>
                  <a:cubicBezTo>
                    <a:pt x="30783" y="7955"/>
                    <a:pt x="30950" y="7968"/>
                    <a:pt x="31117" y="7968"/>
                  </a:cubicBezTo>
                  <a:cubicBezTo>
                    <a:pt x="31926" y="7968"/>
                    <a:pt x="32750" y="7681"/>
                    <a:pt x="33422" y="7192"/>
                  </a:cubicBezTo>
                  <a:cubicBezTo>
                    <a:pt x="33644" y="6971"/>
                    <a:pt x="33718" y="6528"/>
                    <a:pt x="34013" y="6454"/>
                  </a:cubicBezTo>
                  <a:cubicBezTo>
                    <a:pt x="35046" y="6012"/>
                    <a:pt x="34677" y="5569"/>
                    <a:pt x="34308" y="4905"/>
                  </a:cubicBezTo>
                  <a:cubicBezTo>
                    <a:pt x="34086" y="4610"/>
                    <a:pt x="33570" y="4167"/>
                    <a:pt x="33865" y="3798"/>
                  </a:cubicBezTo>
                  <a:cubicBezTo>
                    <a:pt x="34160" y="3282"/>
                    <a:pt x="33865" y="2987"/>
                    <a:pt x="33570" y="2618"/>
                  </a:cubicBezTo>
                  <a:cubicBezTo>
                    <a:pt x="33201" y="2101"/>
                    <a:pt x="32832" y="1659"/>
                    <a:pt x="32389" y="1216"/>
                  </a:cubicBezTo>
                  <a:cubicBezTo>
                    <a:pt x="32021" y="773"/>
                    <a:pt x="31504" y="478"/>
                    <a:pt x="30988" y="404"/>
                  </a:cubicBezTo>
                  <a:cubicBezTo>
                    <a:pt x="30178" y="261"/>
                    <a:pt x="29337" y="180"/>
                    <a:pt x="28485" y="180"/>
                  </a:cubicBezTo>
                  <a:cubicBezTo>
                    <a:pt x="28018" y="180"/>
                    <a:pt x="27548" y="205"/>
                    <a:pt x="27077" y="257"/>
                  </a:cubicBezTo>
                  <a:cubicBezTo>
                    <a:pt x="25971" y="257"/>
                    <a:pt x="24864" y="1"/>
                    <a:pt x="23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 dirty="0">
                <a:solidFill>
                  <a:schemeClr val="tx1"/>
                </a:solidFill>
                <a:latin typeface="Times New Roman" panose="02020603050405020304" pitchFamily="18" charset="0"/>
                <a:ea typeface="Patrick Hand"/>
                <a:cs typeface="Times New Roman" panose="02020603050405020304" pitchFamily="18" charset="0"/>
                <a:sym typeface="Patrick Hand"/>
              </a:endParaRPr>
            </a:p>
          </p:txBody>
        </p:sp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id="{E9FE4873-F4A9-4C50-8106-2FD7C2B05BDB}"/>
                </a:ext>
              </a:extLst>
            </p:cNvPr>
            <p:cNvSpPr/>
            <p:nvPr/>
          </p:nvSpPr>
          <p:spPr>
            <a:xfrm>
              <a:off x="2820266" y="2303999"/>
              <a:ext cx="5828540" cy="1882891"/>
            </a:xfrm>
            <a:prstGeom prst="roundRect">
              <a:avLst/>
            </a:prstGeom>
            <a:noFill/>
            <a:ln>
              <a:noFill/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Ma-ri-ô rất giàu nam tính: kín đáo (giấu n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ỗ</a:t>
              </a:r>
              <a:r>
                <a:rPr lang="vi-VN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bất hạnh của mình, không kể cho Giu-li-ét-ta biết); quyết đoán, mạnh mẽ, cao thượng (ý nghĩ vụt đến-hét to-ôm ngang lưng bạn ném xuống nước, nhường sự sống cho bạn dù người trên xuồng muốn nhận Ma-ri-ô vì cậu nhỏ hơn).</a:t>
              </a:r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784579" y="197262"/>
            <a:ext cx="572762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Ma-ri-ô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vi-VN" alt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vi-VN" altLang="en-US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20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2594" y="233140"/>
            <a:ext cx="8640147" cy="45814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Nghì :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nghĩa, tình nghĩa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0851" y="328904"/>
            <a:ext cx="75857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hay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?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" name="Rectangle 3"/>
          <p:cNvSpPr/>
          <p:nvPr/>
        </p:nvSpPr>
        <p:spPr>
          <a:xfrm>
            <a:off x="1385831" y="1159901"/>
            <a:ext cx="5429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5830" y="1972804"/>
            <a:ext cx="6479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5831" y="2667859"/>
            <a:ext cx="27739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 Trai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5830" y="3130701"/>
            <a:ext cx="319848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251529" y="3777032"/>
            <a:ext cx="618215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7590576" y="2450546"/>
            <a:ext cx="1619999" cy="27487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-71193" y="2239432"/>
            <a:ext cx="1610744" cy="286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42594" y="559836"/>
            <a:ext cx="8640147" cy="4254759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Nghì :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nghĩa, tình nghĩa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74236" y="115978"/>
            <a:ext cx="6839339" cy="1295314"/>
            <a:chOff x="1474236" y="115978"/>
            <a:chExt cx="6839339" cy="1295314"/>
          </a:xfrm>
        </p:grpSpPr>
        <p:sp>
          <p:nvSpPr>
            <p:cNvPr id="6" name="Google Shape;1651;p46">
              <a:extLst>
                <a:ext uri="{FF2B5EF4-FFF2-40B4-BE49-F238E27FC236}">
                  <a16:creationId xmlns:a16="http://schemas.microsoft.com/office/drawing/2014/main" id="{C5BD9438-A9D8-44AD-8BD5-147B6553734A}"/>
                </a:ext>
              </a:extLst>
            </p:cNvPr>
            <p:cNvSpPr/>
            <p:nvPr/>
          </p:nvSpPr>
          <p:spPr>
            <a:xfrm>
              <a:off x="1474236" y="115978"/>
              <a:ext cx="6839339" cy="1295314"/>
            </a:xfrm>
            <a:custGeom>
              <a:avLst/>
              <a:gdLst/>
              <a:ahLst/>
              <a:cxnLst/>
              <a:rect l="l" t="t" r="r" b="b"/>
              <a:pathLst>
                <a:path w="35046" h="8299" extrusionOk="0">
                  <a:moveTo>
                    <a:pt x="23715" y="1"/>
                  </a:moveTo>
                  <a:cubicBezTo>
                    <a:pt x="23485" y="1"/>
                    <a:pt x="23253" y="11"/>
                    <a:pt x="23019" y="35"/>
                  </a:cubicBezTo>
                  <a:cubicBezTo>
                    <a:pt x="22133" y="88"/>
                    <a:pt x="21209" y="140"/>
                    <a:pt x="20274" y="140"/>
                  </a:cubicBezTo>
                  <a:cubicBezTo>
                    <a:pt x="19887" y="140"/>
                    <a:pt x="19498" y="131"/>
                    <a:pt x="19109" y="109"/>
                  </a:cubicBezTo>
                  <a:cubicBezTo>
                    <a:pt x="17670" y="35"/>
                    <a:pt x="16232" y="17"/>
                    <a:pt x="14793" y="17"/>
                  </a:cubicBezTo>
                  <a:cubicBezTo>
                    <a:pt x="13354" y="17"/>
                    <a:pt x="11916" y="35"/>
                    <a:pt x="10477" y="35"/>
                  </a:cubicBezTo>
                  <a:lnTo>
                    <a:pt x="9813" y="35"/>
                  </a:lnTo>
                  <a:cubicBezTo>
                    <a:pt x="8042" y="183"/>
                    <a:pt x="6271" y="699"/>
                    <a:pt x="4427" y="699"/>
                  </a:cubicBezTo>
                  <a:cubicBezTo>
                    <a:pt x="3542" y="699"/>
                    <a:pt x="2656" y="847"/>
                    <a:pt x="1771" y="1290"/>
                  </a:cubicBezTo>
                  <a:cubicBezTo>
                    <a:pt x="517" y="1806"/>
                    <a:pt x="369" y="2913"/>
                    <a:pt x="148" y="4020"/>
                  </a:cubicBezTo>
                  <a:cubicBezTo>
                    <a:pt x="0" y="4462"/>
                    <a:pt x="221" y="4905"/>
                    <a:pt x="590" y="5126"/>
                  </a:cubicBezTo>
                  <a:cubicBezTo>
                    <a:pt x="812" y="5274"/>
                    <a:pt x="959" y="5495"/>
                    <a:pt x="1033" y="5790"/>
                  </a:cubicBezTo>
                  <a:cubicBezTo>
                    <a:pt x="1254" y="7045"/>
                    <a:pt x="2213" y="7930"/>
                    <a:pt x="3468" y="8004"/>
                  </a:cubicBezTo>
                  <a:cubicBezTo>
                    <a:pt x="4124" y="8017"/>
                    <a:pt x="4781" y="8020"/>
                    <a:pt x="5435" y="8020"/>
                  </a:cubicBezTo>
                  <a:cubicBezTo>
                    <a:pt x="6436" y="8020"/>
                    <a:pt x="7432" y="8011"/>
                    <a:pt x="8420" y="8011"/>
                  </a:cubicBezTo>
                  <a:cubicBezTo>
                    <a:pt x="10491" y="8011"/>
                    <a:pt x="12522" y="8051"/>
                    <a:pt x="14461" y="8299"/>
                  </a:cubicBezTo>
                  <a:cubicBezTo>
                    <a:pt x="14815" y="8244"/>
                    <a:pt x="15129" y="8230"/>
                    <a:pt x="15418" y="8230"/>
                  </a:cubicBezTo>
                  <a:cubicBezTo>
                    <a:pt x="15734" y="8230"/>
                    <a:pt x="16019" y="8247"/>
                    <a:pt x="16293" y="8247"/>
                  </a:cubicBezTo>
                  <a:cubicBezTo>
                    <a:pt x="16447" y="8247"/>
                    <a:pt x="16598" y="8242"/>
                    <a:pt x="16748" y="8225"/>
                  </a:cubicBezTo>
                  <a:cubicBezTo>
                    <a:pt x="18814" y="7930"/>
                    <a:pt x="20880" y="8077"/>
                    <a:pt x="22872" y="7782"/>
                  </a:cubicBezTo>
                  <a:cubicBezTo>
                    <a:pt x="22956" y="7772"/>
                    <a:pt x="23041" y="7767"/>
                    <a:pt x="23125" y="7767"/>
                  </a:cubicBezTo>
                  <a:cubicBezTo>
                    <a:pt x="23631" y="7767"/>
                    <a:pt x="24137" y="7930"/>
                    <a:pt x="24643" y="7930"/>
                  </a:cubicBezTo>
                  <a:cubicBezTo>
                    <a:pt x="25639" y="7819"/>
                    <a:pt x="26635" y="7764"/>
                    <a:pt x="27631" y="7764"/>
                  </a:cubicBezTo>
                  <a:cubicBezTo>
                    <a:pt x="28627" y="7764"/>
                    <a:pt x="29623" y="7819"/>
                    <a:pt x="30619" y="7930"/>
                  </a:cubicBezTo>
                  <a:cubicBezTo>
                    <a:pt x="30783" y="7955"/>
                    <a:pt x="30950" y="7968"/>
                    <a:pt x="31117" y="7968"/>
                  </a:cubicBezTo>
                  <a:cubicBezTo>
                    <a:pt x="31926" y="7968"/>
                    <a:pt x="32750" y="7681"/>
                    <a:pt x="33422" y="7192"/>
                  </a:cubicBezTo>
                  <a:cubicBezTo>
                    <a:pt x="33644" y="6971"/>
                    <a:pt x="33718" y="6528"/>
                    <a:pt x="34013" y="6454"/>
                  </a:cubicBezTo>
                  <a:cubicBezTo>
                    <a:pt x="35046" y="6012"/>
                    <a:pt x="34677" y="5569"/>
                    <a:pt x="34308" y="4905"/>
                  </a:cubicBezTo>
                  <a:cubicBezTo>
                    <a:pt x="34086" y="4610"/>
                    <a:pt x="33570" y="4167"/>
                    <a:pt x="33865" y="3798"/>
                  </a:cubicBezTo>
                  <a:cubicBezTo>
                    <a:pt x="34160" y="3282"/>
                    <a:pt x="33865" y="2987"/>
                    <a:pt x="33570" y="2618"/>
                  </a:cubicBezTo>
                  <a:cubicBezTo>
                    <a:pt x="33201" y="2101"/>
                    <a:pt x="32832" y="1659"/>
                    <a:pt x="32389" y="1216"/>
                  </a:cubicBezTo>
                  <a:cubicBezTo>
                    <a:pt x="32021" y="773"/>
                    <a:pt x="31504" y="478"/>
                    <a:pt x="30988" y="404"/>
                  </a:cubicBezTo>
                  <a:cubicBezTo>
                    <a:pt x="30178" y="261"/>
                    <a:pt x="29337" y="180"/>
                    <a:pt x="28485" y="180"/>
                  </a:cubicBezTo>
                  <a:cubicBezTo>
                    <a:pt x="28018" y="180"/>
                    <a:pt x="27548" y="205"/>
                    <a:pt x="27077" y="257"/>
                  </a:cubicBezTo>
                  <a:cubicBezTo>
                    <a:pt x="25971" y="257"/>
                    <a:pt x="24864" y="1"/>
                    <a:pt x="23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ea typeface="Patrick Hand"/>
                <a:cs typeface="Times New Roman" panose="02020603050405020304" pitchFamily="18" charset="0"/>
                <a:sym typeface="Patrick Hand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02149" y="286582"/>
              <a:ext cx="6246112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        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chi,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</a:t>
              </a:r>
            </a:p>
            <a:p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2366043" y="2106186"/>
            <a:ext cx="6246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箭头: 右 8">
            <a:extLst>
              <a:ext uri="{FF2B5EF4-FFF2-40B4-BE49-F238E27FC236}">
                <a16:creationId xmlns:a16="http://schemas.microsoft.com/office/drawing/2014/main" id="{3D7FD903-98DB-4ED3-A516-23ABC2315A65}"/>
              </a:ext>
            </a:extLst>
          </p:cNvPr>
          <p:cNvSpPr/>
          <p:nvPr/>
        </p:nvSpPr>
        <p:spPr>
          <a:xfrm>
            <a:off x="1173890" y="2216286"/>
            <a:ext cx="1433544" cy="754380"/>
          </a:xfrm>
          <a:prstGeom prst="rightArrow">
            <a:avLst/>
          </a:prstGeom>
          <a:gradFill>
            <a:gsLst>
              <a:gs pos="65000">
                <a:schemeClr val="accent3">
                  <a:lumMod val="60000"/>
                  <a:lumOff val="40000"/>
                </a:schemeClr>
              </a:gs>
              <a:gs pos="16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4">
            <a:extLst>
              <a:ext uri="{FF2B5EF4-FFF2-40B4-BE49-F238E27FC236}">
                <a16:creationId xmlns:a16="http://schemas.microsoft.com/office/drawing/2014/main" id="{3E514DFE-8F68-4686-A889-5049D2BDDF54}"/>
              </a:ext>
            </a:extLst>
          </p:cNvPr>
          <p:cNvSpPr/>
          <p:nvPr/>
        </p:nvSpPr>
        <p:spPr>
          <a:xfrm>
            <a:off x="242593" y="1880796"/>
            <a:ext cx="8640147" cy="1724933"/>
          </a:xfrm>
          <a:prstGeom prst="rect">
            <a:avLst/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-148688" y="1752502"/>
            <a:ext cx="1812667" cy="3226546"/>
          </a:xfrm>
          <a:prstGeom prst="rect">
            <a:avLst/>
          </a:prstGeom>
        </p:spPr>
      </p:pic>
      <p:grpSp>
        <p:nvGrpSpPr>
          <p:cNvPr id="10" name="组合 83"/>
          <p:cNvGrpSpPr/>
          <p:nvPr/>
        </p:nvGrpSpPr>
        <p:grpSpPr>
          <a:xfrm>
            <a:off x="0" y="4049486"/>
            <a:ext cx="9144000" cy="1094013"/>
            <a:chOff x="-17585" y="5729324"/>
            <a:chExt cx="12203723" cy="1123362"/>
          </a:xfrm>
        </p:grpSpPr>
        <p:pic>
          <p:nvPicPr>
            <p:cNvPr id="11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1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42594" y="597158"/>
            <a:ext cx="8640147" cy="421743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Nghì :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nghĩa, tình nghĩa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8556" y="87139"/>
            <a:ext cx="7585788" cy="1295314"/>
            <a:chOff x="1400816" y="294524"/>
            <a:chExt cx="7585788" cy="1295314"/>
          </a:xfrm>
        </p:grpSpPr>
        <p:sp>
          <p:nvSpPr>
            <p:cNvPr id="6" name="Google Shape;1651;p46">
              <a:extLst>
                <a:ext uri="{FF2B5EF4-FFF2-40B4-BE49-F238E27FC236}">
                  <a16:creationId xmlns:a16="http://schemas.microsoft.com/office/drawing/2014/main" id="{C5BD9438-A9D8-44AD-8BD5-147B6553734A}"/>
                </a:ext>
              </a:extLst>
            </p:cNvPr>
            <p:cNvSpPr/>
            <p:nvPr/>
          </p:nvSpPr>
          <p:spPr>
            <a:xfrm>
              <a:off x="1400816" y="294524"/>
              <a:ext cx="7585788" cy="1295314"/>
            </a:xfrm>
            <a:custGeom>
              <a:avLst/>
              <a:gdLst/>
              <a:ahLst/>
              <a:cxnLst/>
              <a:rect l="l" t="t" r="r" b="b"/>
              <a:pathLst>
                <a:path w="35046" h="8299" extrusionOk="0">
                  <a:moveTo>
                    <a:pt x="23715" y="1"/>
                  </a:moveTo>
                  <a:cubicBezTo>
                    <a:pt x="23485" y="1"/>
                    <a:pt x="23253" y="11"/>
                    <a:pt x="23019" y="35"/>
                  </a:cubicBezTo>
                  <a:cubicBezTo>
                    <a:pt x="22133" y="88"/>
                    <a:pt x="21209" y="140"/>
                    <a:pt x="20274" y="140"/>
                  </a:cubicBezTo>
                  <a:cubicBezTo>
                    <a:pt x="19887" y="140"/>
                    <a:pt x="19498" y="131"/>
                    <a:pt x="19109" y="109"/>
                  </a:cubicBezTo>
                  <a:cubicBezTo>
                    <a:pt x="17670" y="35"/>
                    <a:pt x="16232" y="17"/>
                    <a:pt x="14793" y="17"/>
                  </a:cubicBezTo>
                  <a:cubicBezTo>
                    <a:pt x="13354" y="17"/>
                    <a:pt x="11916" y="35"/>
                    <a:pt x="10477" y="35"/>
                  </a:cubicBezTo>
                  <a:lnTo>
                    <a:pt x="9813" y="35"/>
                  </a:lnTo>
                  <a:cubicBezTo>
                    <a:pt x="8042" y="183"/>
                    <a:pt x="6271" y="699"/>
                    <a:pt x="4427" y="699"/>
                  </a:cubicBezTo>
                  <a:cubicBezTo>
                    <a:pt x="3542" y="699"/>
                    <a:pt x="2656" y="847"/>
                    <a:pt x="1771" y="1290"/>
                  </a:cubicBezTo>
                  <a:cubicBezTo>
                    <a:pt x="517" y="1806"/>
                    <a:pt x="369" y="2913"/>
                    <a:pt x="148" y="4020"/>
                  </a:cubicBezTo>
                  <a:cubicBezTo>
                    <a:pt x="0" y="4462"/>
                    <a:pt x="221" y="4905"/>
                    <a:pt x="590" y="5126"/>
                  </a:cubicBezTo>
                  <a:cubicBezTo>
                    <a:pt x="812" y="5274"/>
                    <a:pt x="959" y="5495"/>
                    <a:pt x="1033" y="5790"/>
                  </a:cubicBezTo>
                  <a:cubicBezTo>
                    <a:pt x="1254" y="7045"/>
                    <a:pt x="2213" y="7930"/>
                    <a:pt x="3468" y="8004"/>
                  </a:cubicBezTo>
                  <a:cubicBezTo>
                    <a:pt x="4124" y="8017"/>
                    <a:pt x="4781" y="8020"/>
                    <a:pt x="5435" y="8020"/>
                  </a:cubicBezTo>
                  <a:cubicBezTo>
                    <a:pt x="6436" y="8020"/>
                    <a:pt x="7432" y="8011"/>
                    <a:pt x="8420" y="8011"/>
                  </a:cubicBezTo>
                  <a:cubicBezTo>
                    <a:pt x="10491" y="8011"/>
                    <a:pt x="12522" y="8051"/>
                    <a:pt x="14461" y="8299"/>
                  </a:cubicBezTo>
                  <a:cubicBezTo>
                    <a:pt x="14815" y="8244"/>
                    <a:pt x="15129" y="8230"/>
                    <a:pt x="15418" y="8230"/>
                  </a:cubicBezTo>
                  <a:cubicBezTo>
                    <a:pt x="15734" y="8230"/>
                    <a:pt x="16019" y="8247"/>
                    <a:pt x="16293" y="8247"/>
                  </a:cubicBezTo>
                  <a:cubicBezTo>
                    <a:pt x="16447" y="8247"/>
                    <a:pt x="16598" y="8242"/>
                    <a:pt x="16748" y="8225"/>
                  </a:cubicBezTo>
                  <a:cubicBezTo>
                    <a:pt x="18814" y="7930"/>
                    <a:pt x="20880" y="8077"/>
                    <a:pt x="22872" y="7782"/>
                  </a:cubicBezTo>
                  <a:cubicBezTo>
                    <a:pt x="22956" y="7772"/>
                    <a:pt x="23041" y="7767"/>
                    <a:pt x="23125" y="7767"/>
                  </a:cubicBezTo>
                  <a:cubicBezTo>
                    <a:pt x="23631" y="7767"/>
                    <a:pt x="24137" y="7930"/>
                    <a:pt x="24643" y="7930"/>
                  </a:cubicBezTo>
                  <a:cubicBezTo>
                    <a:pt x="25639" y="7819"/>
                    <a:pt x="26635" y="7764"/>
                    <a:pt x="27631" y="7764"/>
                  </a:cubicBezTo>
                  <a:cubicBezTo>
                    <a:pt x="28627" y="7764"/>
                    <a:pt x="29623" y="7819"/>
                    <a:pt x="30619" y="7930"/>
                  </a:cubicBezTo>
                  <a:cubicBezTo>
                    <a:pt x="30783" y="7955"/>
                    <a:pt x="30950" y="7968"/>
                    <a:pt x="31117" y="7968"/>
                  </a:cubicBezTo>
                  <a:cubicBezTo>
                    <a:pt x="31926" y="7968"/>
                    <a:pt x="32750" y="7681"/>
                    <a:pt x="33422" y="7192"/>
                  </a:cubicBezTo>
                  <a:cubicBezTo>
                    <a:pt x="33644" y="6971"/>
                    <a:pt x="33718" y="6528"/>
                    <a:pt x="34013" y="6454"/>
                  </a:cubicBezTo>
                  <a:cubicBezTo>
                    <a:pt x="35046" y="6012"/>
                    <a:pt x="34677" y="5569"/>
                    <a:pt x="34308" y="4905"/>
                  </a:cubicBezTo>
                  <a:cubicBezTo>
                    <a:pt x="34086" y="4610"/>
                    <a:pt x="33570" y="4167"/>
                    <a:pt x="33865" y="3798"/>
                  </a:cubicBezTo>
                  <a:cubicBezTo>
                    <a:pt x="34160" y="3282"/>
                    <a:pt x="33865" y="2987"/>
                    <a:pt x="33570" y="2618"/>
                  </a:cubicBezTo>
                  <a:cubicBezTo>
                    <a:pt x="33201" y="2101"/>
                    <a:pt x="32832" y="1659"/>
                    <a:pt x="32389" y="1216"/>
                  </a:cubicBezTo>
                  <a:cubicBezTo>
                    <a:pt x="32021" y="773"/>
                    <a:pt x="31504" y="478"/>
                    <a:pt x="30988" y="404"/>
                  </a:cubicBezTo>
                  <a:cubicBezTo>
                    <a:pt x="30178" y="261"/>
                    <a:pt x="29337" y="180"/>
                    <a:pt x="28485" y="180"/>
                  </a:cubicBezTo>
                  <a:cubicBezTo>
                    <a:pt x="28018" y="180"/>
                    <a:pt x="27548" y="205"/>
                    <a:pt x="27077" y="257"/>
                  </a:cubicBezTo>
                  <a:cubicBezTo>
                    <a:pt x="25971" y="257"/>
                    <a:pt x="24864" y="1"/>
                    <a:pt x="23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ea typeface="Patrick Hand"/>
                <a:cs typeface="Times New Roman" panose="02020603050405020304" pitchFamily="18" charset="0"/>
                <a:sym typeface="Patrick Hand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672627" y="387726"/>
              <a:ext cx="721011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hữu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vô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(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mười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alt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</p:txBody>
        </p:sp>
      </p:grpSp>
      <p:sp>
        <p:nvSpPr>
          <p:cNvPr id="14" name="矩形 4">
            <a:extLst>
              <a:ext uri="{FF2B5EF4-FFF2-40B4-BE49-F238E27FC236}">
                <a16:creationId xmlns:a16="http://schemas.microsoft.com/office/drawing/2014/main" id="{3E514DFE-8F68-4686-A889-5049D2BDDF54}"/>
              </a:ext>
            </a:extLst>
          </p:cNvPr>
          <p:cNvSpPr/>
          <p:nvPr/>
        </p:nvSpPr>
        <p:spPr>
          <a:xfrm>
            <a:off x="242593" y="2085353"/>
            <a:ext cx="8640147" cy="1724933"/>
          </a:xfrm>
          <a:prstGeom prst="rect">
            <a:avLst/>
          </a:prstGeom>
          <a:solidFill>
            <a:srgbClr val="FFC6BB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箭头: 右 8">
            <a:extLst>
              <a:ext uri="{FF2B5EF4-FFF2-40B4-BE49-F238E27FC236}">
                <a16:creationId xmlns:a16="http://schemas.microsoft.com/office/drawing/2014/main" id="{3D7FD903-98DB-4ED3-A516-23ABC2315A65}"/>
              </a:ext>
            </a:extLst>
          </p:cNvPr>
          <p:cNvSpPr/>
          <p:nvPr/>
        </p:nvSpPr>
        <p:spPr>
          <a:xfrm>
            <a:off x="188459" y="2486672"/>
            <a:ext cx="1400194" cy="754380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7175241" y="1300058"/>
            <a:ext cx="2165962" cy="3675145"/>
          </a:xfrm>
          <a:prstGeom prst="rect">
            <a:avLst/>
          </a:prstGeom>
        </p:spPr>
      </p:pic>
      <p:grpSp>
        <p:nvGrpSpPr>
          <p:cNvPr id="9" name="组合 83"/>
          <p:cNvGrpSpPr/>
          <p:nvPr/>
        </p:nvGrpSpPr>
        <p:grpSpPr>
          <a:xfrm>
            <a:off x="0" y="4455126"/>
            <a:ext cx="9144000" cy="688373"/>
            <a:chOff x="-17585" y="5729324"/>
            <a:chExt cx="12203723" cy="1123362"/>
          </a:xfrm>
        </p:grpSpPr>
        <p:pic>
          <p:nvPicPr>
            <p:cNvPr id="10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815285" y="2238286"/>
            <a:ext cx="51215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một con trai cũng xem là đã có con, nhưng có đến mười con gái thì vẫn xem như chưa có con.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51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52"/>
          <a:stretch/>
        </p:blipFill>
        <p:spPr>
          <a:xfrm>
            <a:off x="-37323" y="2817845"/>
            <a:ext cx="6895684" cy="2325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3580" y="304983"/>
            <a:ext cx="580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#Li-N UTM Isadora" panose="02040603050506020204" pitchFamily="18" charset="0"/>
                <a:cs typeface="Yuongblood-designed" panose="020B0506030404030204" pitchFamily="34" charset="0"/>
              </a:rPr>
              <a:t>Luyện từ và câu</a:t>
            </a:r>
            <a:endParaRPr lang="en-US" sz="3600" b="1" dirty="0">
              <a:latin typeface="#Li-N UTM Isadora" panose="02040603050506020204" pitchFamily="18" charset="0"/>
              <a:cs typeface="Yuongblood-designed" panose="020B05060304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4452" y="1635417"/>
            <a:ext cx="8207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UVF Lobster12" panose="02000506000000020003" pitchFamily="2" charset="0"/>
              </a:rPr>
              <a:t>Mở rộng vốn từ: Nam và nữ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UVF Lobster12" panose="02000506000000020003" pitchFamily="2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80" b="67857"/>
          <a:stretch/>
        </p:blipFill>
        <p:spPr>
          <a:xfrm>
            <a:off x="4576275" y="-109048"/>
            <a:ext cx="4800781" cy="1785448"/>
          </a:xfrm>
          <a:prstGeom prst="rect">
            <a:avLst/>
          </a:prstGeom>
        </p:spPr>
      </p:pic>
      <p:pic>
        <p:nvPicPr>
          <p:cNvPr id="13" name="绿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749871" y="1078772"/>
            <a:ext cx="457200" cy="457200"/>
          </a:xfrm>
          <a:prstGeom prst="rect">
            <a:avLst/>
          </a:prstGeom>
        </p:spPr>
      </p:pic>
      <p:grpSp>
        <p:nvGrpSpPr>
          <p:cNvPr id="14" name="组合 83"/>
          <p:cNvGrpSpPr/>
          <p:nvPr/>
        </p:nvGrpSpPr>
        <p:grpSpPr>
          <a:xfrm>
            <a:off x="0" y="4455126"/>
            <a:ext cx="9144000" cy="688373"/>
            <a:chOff x="-17585" y="5729324"/>
            <a:chExt cx="12203723" cy="1123362"/>
          </a:xfrm>
        </p:grpSpPr>
        <p:pic>
          <p:nvPicPr>
            <p:cNvPr id="15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6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93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2594" y="569166"/>
            <a:ext cx="8640147" cy="4245429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Nghì :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nghĩa, tình nghĩa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1651;p46">
            <a:extLst>
              <a:ext uri="{FF2B5EF4-FFF2-40B4-BE49-F238E27FC236}">
                <a16:creationId xmlns:a16="http://schemas.microsoft.com/office/drawing/2014/main" id="{C5BD9438-A9D8-44AD-8BD5-147B6553734A}"/>
              </a:ext>
            </a:extLst>
          </p:cNvPr>
          <p:cNvSpPr/>
          <p:nvPr/>
        </p:nvSpPr>
        <p:spPr>
          <a:xfrm>
            <a:off x="1408922" y="115979"/>
            <a:ext cx="6839339" cy="1295314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2400" b="1" dirty="0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ea typeface="Patrick Hand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61427" y="213908"/>
            <a:ext cx="4136531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alt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78363" y="1712742"/>
            <a:ext cx="6314549" cy="1654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(Trai tài giỏi, gái đảm đang).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箭头: 右 8">
            <a:extLst>
              <a:ext uri="{FF2B5EF4-FFF2-40B4-BE49-F238E27FC236}">
                <a16:creationId xmlns:a16="http://schemas.microsoft.com/office/drawing/2014/main" id="{3D7FD903-98DB-4ED3-A516-23ABC2315A65}"/>
              </a:ext>
            </a:extLst>
          </p:cNvPr>
          <p:cNvSpPr/>
          <p:nvPr/>
        </p:nvSpPr>
        <p:spPr>
          <a:xfrm>
            <a:off x="1141705" y="2170250"/>
            <a:ext cx="1535238" cy="754380"/>
          </a:xfrm>
          <a:prstGeom prst="rightArrow">
            <a:avLst/>
          </a:prstGeom>
          <a:gradFill>
            <a:gsLst>
              <a:gs pos="65000">
                <a:schemeClr val="accent3">
                  <a:lumMod val="60000"/>
                  <a:lumOff val="40000"/>
                </a:schemeClr>
              </a:gs>
              <a:gs pos="16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3E514DFE-8F68-4686-A889-5049D2BDDF54}"/>
              </a:ext>
            </a:extLst>
          </p:cNvPr>
          <p:cNvSpPr/>
          <p:nvPr/>
        </p:nvSpPr>
        <p:spPr>
          <a:xfrm>
            <a:off x="242593" y="1766551"/>
            <a:ext cx="8640147" cy="1724933"/>
          </a:xfrm>
          <a:prstGeom prst="rect">
            <a:avLst/>
          </a:prstGeom>
          <a:solidFill>
            <a:schemeClr val="accent3">
              <a:lumMod val="60000"/>
              <a:lumOff val="4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0" y="2276376"/>
            <a:ext cx="1610744" cy="2867123"/>
          </a:xfrm>
          <a:prstGeom prst="rect">
            <a:avLst/>
          </a:prstGeom>
        </p:spPr>
      </p:pic>
      <p:grpSp>
        <p:nvGrpSpPr>
          <p:cNvPr id="9" name="组合 83"/>
          <p:cNvGrpSpPr/>
          <p:nvPr/>
        </p:nvGrpSpPr>
        <p:grpSpPr>
          <a:xfrm>
            <a:off x="0" y="4455126"/>
            <a:ext cx="9144000" cy="688373"/>
            <a:chOff x="-17585" y="5729324"/>
            <a:chExt cx="12203723" cy="1123362"/>
          </a:xfrm>
        </p:grpSpPr>
        <p:pic>
          <p:nvPicPr>
            <p:cNvPr id="10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1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629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42594" y="522514"/>
            <a:ext cx="8640147" cy="429208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Nghì :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nghĩa, tình nghĩa</a:t>
            </a:r>
            <a:r>
              <a:rPr lang="vi-V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25577" y="170955"/>
            <a:ext cx="6839339" cy="1295314"/>
            <a:chOff x="1576873" y="196970"/>
            <a:chExt cx="6839339" cy="1295314"/>
          </a:xfrm>
        </p:grpSpPr>
        <p:sp>
          <p:nvSpPr>
            <p:cNvPr id="6" name="Google Shape;1651;p46">
              <a:extLst>
                <a:ext uri="{FF2B5EF4-FFF2-40B4-BE49-F238E27FC236}">
                  <a16:creationId xmlns:a16="http://schemas.microsoft.com/office/drawing/2014/main" id="{C5BD9438-A9D8-44AD-8BD5-147B6553734A}"/>
                </a:ext>
              </a:extLst>
            </p:cNvPr>
            <p:cNvSpPr/>
            <p:nvPr/>
          </p:nvSpPr>
          <p:spPr>
            <a:xfrm>
              <a:off x="1576873" y="196970"/>
              <a:ext cx="6839339" cy="1295314"/>
            </a:xfrm>
            <a:custGeom>
              <a:avLst/>
              <a:gdLst/>
              <a:ahLst/>
              <a:cxnLst/>
              <a:rect l="l" t="t" r="r" b="b"/>
              <a:pathLst>
                <a:path w="35046" h="8299" extrusionOk="0">
                  <a:moveTo>
                    <a:pt x="23715" y="1"/>
                  </a:moveTo>
                  <a:cubicBezTo>
                    <a:pt x="23485" y="1"/>
                    <a:pt x="23253" y="11"/>
                    <a:pt x="23019" y="35"/>
                  </a:cubicBezTo>
                  <a:cubicBezTo>
                    <a:pt x="22133" y="88"/>
                    <a:pt x="21209" y="140"/>
                    <a:pt x="20274" y="140"/>
                  </a:cubicBezTo>
                  <a:cubicBezTo>
                    <a:pt x="19887" y="140"/>
                    <a:pt x="19498" y="131"/>
                    <a:pt x="19109" y="109"/>
                  </a:cubicBezTo>
                  <a:cubicBezTo>
                    <a:pt x="17670" y="35"/>
                    <a:pt x="16232" y="17"/>
                    <a:pt x="14793" y="17"/>
                  </a:cubicBezTo>
                  <a:cubicBezTo>
                    <a:pt x="13354" y="17"/>
                    <a:pt x="11916" y="35"/>
                    <a:pt x="10477" y="35"/>
                  </a:cubicBezTo>
                  <a:lnTo>
                    <a:pt x="9813" y="35"/>
                  </a:lnTo>
                  <a:cubicBezTo>
                    <a:pt x="8042" y="183"/>
                    <a:pt x="6271" y="699"/>
                    <a:pt x="4427" y="699"/>
                  </a:cubicBezTo>
                  <a:cubicBezTo>
                    <a:pt x="3542" y="699"/>
                    <a:pt x="2656" y="847"/>
                    <a:pt x="1771" y="1290"/>
                  </a:cubicBezTo>
                  <a:cubicBezTo>
                    <a:pt x="517" y="1806"/>
                    <a:pt x="369" y="2913"/>
                    <a:pt x="148" y="4020"/>
                  </a:cubicBezTo>
                  <a:cubicBezTo>
                    <a:pt x="0" y="4462"/>
                    <a:pt x="221" y="4905"/>
                    <a:pt x="590" y="5126"/>
                  </a:cubicBezTo>
                  <a:cubicBezTo>
                    <a:pt x="812" y="5274"/>
                    <a:pt x="959" y="5495"/>
                    <a:pt x="1033" y="5790"/>
                  </a:cubicBezTo>
                  <a:cubicBezTo>
                    <a:pt x="1254" y="7045"/>
                    <a:pt x="2213" y="7930"/>
                    <a:pt x="3468" y="8004"/>
                  </a:cubicBezTo>
                  <a:cubicBezTo>
                    <a:pt x="4124" y="8017"/>
                    <a:pt x="4781" y="8020"/>
                    <a:pt x="5435" y="8020"/>
                  </a:cubicBezTo>
                  <a:cubicBezTo>
                    <a:pt x="6436" y="8020"/>
                    <a:pt x="7432" y="8011"/>
                    <a:pt x="8420" y="8011"/>
                  </a:cubicBezTo>
                  <a:cubicBezTo>
                    <a:pt x="10491" y="8011"/>
                    <a:pt x="12522" y="8051"/>
                    <a:pt x="14461" y="8299"/>
                  </a:cubicBezTo>
                  <a:cubicBezTo>
                    <a:pt x="14815" y="8244"/>
                    <a:pt x="15129" y="8230"/>
                    <a:pt x="15418" y="8230"/>
                  </a:cubicBezTo>
                  <a:cubicBezTo>
                    <a:pt x="15734" y="8230"/>
                    <a:pt x="16019" y="8247"/>
                    <a:pt x="16293" y="8247"/>
                  </a:cubicBezTo>
                  <a:cubicBezTo>
                    <a:pt x="16447" y="8247"/>
                    <a:pt x="16598" y="8242"/>
                    <a:pt x="16748" y="8225"/>
                  </a:cubicBezTo>
                  <a:cubicBezTo>
                    <a:pt x="18814" y="7930"/>
                    <a:pt x="20880" y="8077"/>
                    <a:pt x="22872" y="7782"/>
                  </a:cubicBezTo>
                  <a:cubicBezTo>
                    <a:pt x="22956" y="7772"/>
                    <a:pt x="23041" y="7767"/>
                    <a:pt x="23125" y="7767"/>
                  </a:cubicBezTo>
                  <a:cubicBezTo>
                    <a:pt x="23631" y="7767"/>
                    <a:pt x="24137" y="7930"/>
                    <a:pt x="24643" y="7930"/>
                  </a:cubicBezTo>
                  <a:cubicBezTo>
                    <a:pt x="25639" y="7819"/>
                    <a:pt x="26635" y="7764"/>
                    <a:pt x="27631" y="7764"/>
                  </a:cubicBezTo>
                  <a:cubicBezTo>
                    <a:pt x="28627" y="7764"/>
                    <a:pt x="29623" y="7819"/>
                    <a:pt x="30619" y="7930"/>
                  </a:cubicBezTo>
                  <a:cubicBezTo>
                    <a:pt x="30783" y="7955"/>
                    <a:pt x="30950" y="7968"/>
                    <a:pt x="31117" y="7968"/>
                  </a:cubicBezTo>
                  <a:cubicBezTo>
                    <a:pt x="31926" y="7968"/>
                    <a:pt x="32750" y="7681"/>
                    <a:pt x="33422" y="7192"/>
                  </a:cubicBezTo>
                  <a:cubicBezTo>
                    <a:pt x="33644" y="6971"/>
                    <a:pt x="33718" y="6528"/>
                    <a:pt x="34013" y="6454"/>
                  </a:cubicBezTo>
                  <a:cubicBezTo>
                    <a:pt x="35046" y="6012"/>
                    <a:pt x="34677" y="5569"/>
                    <a:pt x="34308" y="4905"/>
                  </a:cubicBezTo>
                  <a:cubicBezTo>
                    <a:pt x="34086" y="4610"/>
                    <a:pt x="33570" y="4167"/>
                    <a:pt x="33865" y="3798"/>
                  </a:cubicBezTo>
                  <a:cubicBezTo>
                    <a:pt x="34160" y="3282"/>
                    <a:pt x="33865" y="2987"/>
                    <a:pt x="33570" y="2618"/>
                  </a:cubicBezTo>
                  <a:cubicBezTo>
                    <a:pt x="33201" y="2101"/>
                    <a:pt x="32832" y="1659"/>
                    <a:pt x="32389" y="1216"/>
                  </a:cubicBezTo>
                  <a:cubicBezTo>
                    <a:pt x="32021" y="773"/>
                    <a:pt x="31504" y="478"/>
                    <a:pt x="30988" y="404"/>
                  </a:cubicBezTo>
                  <a:cubicBezTo>
                    <a:pt x="30178" y="261"/>
                    <a:pt x="29337" y="180"/>
                    <a:pt x="28485" y="180"/>
                  </a:cubicBezTo>
                  <a:cubicBezTo>
                    <a:pt x="28018" y="180"/>
                    <a:pt x="27548" y="205"/>
                    <a:pt x="27077" y="257"/>
                  </a:cubicBezTo>
                  <a:cubicBezTo>
                    <a:pt x="25971" y="257"/>
                    <a:pt x="24864" y="1"/>
                    <a:pt x="23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 dirty="0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ea typeface="Patrick Hand"/>
                <a:cs typeface="Times New Roman" panose="02020603050405020304" pitchFamily="18" charset="0"/>
                <a:sym typeface="Patrick Hand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76092" y="263188"/>
              <a:ext cx="4791035" cy="744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d)  </a:t>
              </a:r>
              <a:r>
                <a:rPr lang="en-US" alt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</a:t>
              </a:r>
              <a:r>
                <a:rPr lang="en-US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lang="en-US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alt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76873" y="2464874"/>
            <a:ext cx="58689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箭头: 右 8">
            <a:extLst>
              <a:ext uri="{FF2B5EF4-FFF2-40B4-BE49-F238E27FC236}">
                <a16:creationId xmlns:a16="http://schemas.microsoft.com/office/drawing/2014/main" id="{3D7FD903-98DB-4ED3-A516-23ABC2315A65}"/>
              </a:ext>
            </a:extLst>
          </p:cNvPr>
          <p:cNvSpPr/>
          <p:nvPr/>
        </p:nvSpPr>
        <p:spPr>
          <a:xfrm>
            <a:off x="176679" y="2391847"/>
            <a:ext cx="1400194" cy="754380"/>
          </a:xfrm>
          <a:prstGeom prst="rightArrow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3E514DFE-8F68-4686-A889-5049D2BDDF54}"/>
              </a:ext>
            </a:extLst>
          </p:cNvPr>
          <p:cNvSpPr/>
          <p:nvPr/>
        </p:nvSpPr>
        <p:spPr>
          <a:xfrm>
            <a:off x="242594" y="1956350"/>
            <a:ext cx="8640147" cy="1724933"/>
          </a:xfrm>
          <a:prstGeom prst="rect">
            <a:avLst/>
          </a:prstGeom>
          <a:solidFill>
            <a:srgbClr val="FFC6BB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7213851" y="1532487"/>
            <a:ext cx="2034046" cy="3451313"/>
          </a:xfrm>
          <a:prstGeom prst="rect">
            <a:avLst/>
          </a:prstGeom>
        </p:spPr>
      </p:pic>
      <p:grpSp>
        <p:nvGrpSpPr>
          <p:cNvPr id="10" name="组合 83"/>
          <p:cNvGrpSpPr/>
          <p:nvPr/>
        </p:nvGrpSpPr>
        <p:grpSpPr>
          <a:xfrm>
            <a:off x="0" y="4455126"/>
            <a:ext cx="9144000" cy="688373"/>
            <a:chOff x="-17585" y="5729324"/>
            <a:chExt cx="12203723" cy="1123362"/>
          </a:xfrm>
        </p:grpSpPr>
        <p:pic>
          <p:nvPicPr>
            <p:cNvPr id="11" name="图片 8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" name="图片 8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71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28319" y="800181"/>
            <a:ext cx="8640147" cy="3809919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.z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2254" y="3527841"/>
            <a:ext cx="592322" cy="577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0753" y="1776930"/>
            <a:ext cx="744998" cy="6677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6530" y="1741974"/>
            <a:ext cx="61267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 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</a:t>
            </a:r>
          </a:p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231876" y="2985856"/>
            <a:ext cx="73120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52931" y="398684"/>
            <a:ext cx="6990921" cy="1126841"/>
            <a:chOff x="1021866" y="408902"/>
            <a:chExt cx="6990921" cy="1126841"/>
          </a:xfrm>
        </p:grpSpPr>
        <p:sp>
          <p:nvSpPr>
            <p:cNvPr id="8" name="Rounded Rectangle 7"/>
            <p:cNvSpPr/>
            <p:nvPr/>
          </p:nvSpPr>
          <p:spPr>
            <a:xfrm>
              <a:off x="1021866" y="408902"/>
              <a:ext cx="6990921" cy="112684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176530" y="573838"/>
              <a:ext cx="668159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tán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 hay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 ?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</p:grpSp>
      <p:pic>
        <p:nvPicPr>
          <p:cNvPr id="10" name="图片 3" descr="图片包含 玩具&#10;&#10;描述已自动生成">
            <a:extLst>
              <a:ext uri="{FF2B5EF4-FFF2-40B4-BE49-F238E27FC236}">
                <a16:creationId xmlns:a16="http://schemas.microsoft.com/office/drawing/2014/main" id="{7723B168-5541-4F51-8179-223A97FEF8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670" y="1847710"/>
            <a:ext cx="3572236" cy="349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0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81226" y="88150"/>
            <a:ext cx="4734172" cy="1539041"/>
            <a:chOff x="1866901" y="114496"/>
            <a:chExt cx="4734172" cy="153904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1BCFFA-712C-4E31-8075-C7CDD081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6901" y="114496"/>
              <a:ext cx="4734172" cy="11390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976556" y="330098"/>
              <a:ext cx="462451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bg1"/>
                  </a:solidFill>
                  <a:latin typeface="+mj-lt"/>
                </a:rPr>
                <a:t>ĐÁNH GIÁ MỤC TIÊU</a:t>
              </a:r>
              <a:endParaRPr lang="en-US" sz="4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1057275" y="1493970"/>
            <a:ext cx="7534098" cy="15488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817362886">
                  <a:custGeom>
                    <a:avLst/>
                    <a:gdLst>
                      <a:gd name="connsiteX0" fmla="*/ 0 w 7534098"/>
                      <a:gd name="connsiteY0" fmla="*/ 258149 h 1548862"/>
                      <a:gd name="connsiteX1" fmla="*/ 258149 w 7534098"/>
                      <a:gd name="connsiteY1" fmla="*/ 0 h 1548862"/>
                      <a:gd name="connsiteX2" fmla="*/ 842966 w 7534098"/>
                      <a:gd name="connsiteY2" fmla="*/ 0 h 1548862"/>
                      <a:gd name="connsiteX3" fmla="*/ 1427782 w 7534098"/>
                      <a:gd name="connsiteY3" fmla="*/ 0 h 1548862"/>
                      <a:gd name="connsiteX4" fmla="*/ 1872243 w 7534098"/>
                      <a:gd name="connsiteY4" fmla="*/ 0 h 1548862"/>
                      <a:gd name="connsiteX5" fmla="*/ 2597416 w 7534098"/>
                      <a:gd name="connsiteY5" fmla="*/ 0 h 1548862"/>
                      <a:gd name="connsiteX6" fmla="*/ 3112054 w 7534098"/>
                      <a:gd name="connsiteY6" fmla="*/ 0 h 1548862"/>
                      <a:gd name="connsiteX7" fmla="*/ 3556515 w 7534098"/>
                      <a:gd name="connsiteY7" fmla="*/ 0 h 1548862"/>
                      <a:gd name="connsiteX8" fmla="*/ 4211510 w 7534098"/>
                      <a:gd name="connsiteY8" fmla="*/ 0 h 1548862"/>
                      <a:gd name="connsiteX9" fmla="*/ 4726148 w 7534098"/>
                      <a:gd name="connsiteY9" fmla="*/ 0 h 1548862"/>
                      <a:gd name="connsiteX10" fmla="*/ 5451321 w 7534098"/>
                      <a:gd name="connsiteY10" fmla="*/ 0 h 1548862"/>
                      <a:gd name="connsiteX11" fmla="*/ 6036138 w 7534098"/>
                      <a:gd name="connsiteY11" fmla="*/ 0 h 1548862"/>
                      <a:gd name="connsiteX12" fmla="*/ 6620954 w 7534098"/>
                      <a:gd name="connsiteY12" fmla="*/ 0 h 1548862"/>
                      <a:gd name="connsiteX13" fmla="*/ 7275949 w 7534098"/>
                      <a:gd name="connsiteY13" fmla="*/ 0 h 1548862"/>
                      <a:gd name="connsiteX14" fmla="*/ 7534098 w 7534098"/>
                      <a:gd name="connsiteY14" fmla="*/ 258149 h 1548862"/>
                      <a:gd name="connsiteX15" fmla="*/ 7534098 w 7534098"/>
                      <a:gd name="connsiteY15" fmla="*/ 795082 h 1548862"/>
                      <a:gd name="connsiteX16" fmla="*/ 7534098 w 7534098"/>
                      <a:gd name="connsiteY16" fmla="*/ 1290713 h 1548862"/>
                      <a:gd name="connsiteX17" fmla="*/ 7275949 w 7534098"/>
                      <a:gd name="connsiteY17" fmla="*/ 1548862 h 1548862"/>
                      <a:gd name="connsiteX18" fmla="*/ 6761310 w 7534098"/>
                      <a:gd name="connsiteY18" fmla="*/ 1548862 h 1548862"/>
                      <a:gd name="connsiteX19" fmla="*/ 6387028 w 7534098"/>
                      <a:gd name="connsiteY19" fmla="*/ 1548862 h 1548862"/>
                      <a:gd name="connsiteX20" fmla="*/ 5732033 w 7534098"/>
                      <a:gd name="connsiteY20" fmla="*/ 1548862 h 1548862"/>
                      <a:gd name="connsiteX21" fmla="*/ 5006860 w 7534098"/>
                      <a:gd name="connsiteY21" fmla="*/ 1548862 h 1548862"/>
                      <a:gd name="connsiteX22" fmla="*/ 4281688 w 7534098"/>
                      <a:gd name="connsiteY22" fmla="*/ 1548862 h 1548862"/>
                      <a:gd name="connsiteX23" fmla="*/ 3907405 w 7534098"/>
                      <a:gd name="connsiteY23" fmla="*/ 1548862 h 1548862"/>
                      <a:gd name="connsiteX24" fmla="*/ 3322588 w 7534098"/>
                      <a:gd name="connsiteY24" fmla="*/ 1548862 h 1548862"/>
                      <a:gd name="connsiteX25" fmla="*/ 2667594 w 7534098"/>
                      <a:gd name="connsiteY25" fmla="*/ 1548862 h 1548862"/>
                      <a:gd name="connsiteX26" fmla="*/ 2012599 w 7534098"/>
                      <a:gd name="connsiteY26" fmla="*/ 1548862 h 1548862"/>
                      <a:gd name="connsiteX27" fmla="*/ 1427782 w 7534098"/>
                      <a:gd name="connsiteY27" fmla="*/ 1548862 h 1548862"/>
                      <a:gd name="connsiteX28" fmla="*/ 772788 w 7534098"/>
                      <a:gd name="connsiteY28" fmla="*/ 1548862 h 1548862"/>
                      <a:gd name="connsiteX29" fmla="*/ 258149 w 7534098"/>
                      <a:gd name="connsiteY29" fmla="*/ 1548862 h 1548862"/>
                      <a:gd name="connsiteX30" fmla="*/ 0 w 7534098"/>
                      <a:gd name="connsiteY30" fmla="*/ 1290713 h 1548862"/>
                      <a:gd name="connsiteX31" fmla="*/ 0 w 7534098"/>
                      <a:gd name="connsiteY31" fmla="*/ 784757 h 1548862"/>
                      <a:gd name="connsiteX32" fmla="*/ 0 w 7534098"/>
                      <a:gd name="connsiteY32" fmla="*/ 258149 h 154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534098" h="1548862" fill="none" extrusionOk="0">
                        <a:moveTo>
                          <a:pt x="0" y="258149"/>
                        </a:moveTo>
                        <a:cubicBezTo>
                          <a:pt x="-37569" y="114513"/>
                          <a:pt x="92790" y="11189"/>
                          <a:pt x="258149" y="0"/>
                        </a:cubicBezTo>
                        <a:cubicBezTo>
                          <a:pt x="495328" y="-25931"/>
                          <a:pt x="586546" y="48172"/>
                          <a:pt x="842966" y="0"/>
                        </a:cubicBezTo>
                        <a:cubicBezTo>
                          <a:pt x="1099386" y="-48172"/>
                          <a:pt x="1195347" y="54512"/>
                          <a:pt x="1427782" y="0"/>
                        </a:cubicBezTo>
                        <a:cubicBezTo>
                          <a:pt x="1660217" y="-54512"/>
                          <a:pt x="1691023" y="41274"/>
                          <a:pt x="1872243" y="0"/>
                        </a:cubicBezTo>
                        <a:cubicBezTo>
                          <a:pt x="2053463" y="-41274"/>
                          <a:pt x="2297596" y="25665"/>
                          <a:pt x="2597416" y="0"/>
                        </a:cubicBezTo>
                        <a:cubicBezTo>
                          <a:pt x="2897236" y="-25665"/>
                          <a:pt x="2987526" y="31255"/>
                          <a:pt x="3112054" y="0"/>
                        </a:cubicBezTo>
                        <a:cubicBezTo>
                          <a:pt x="3236582" y="-31255"/>
                          <a:pt x="3448703" y="31479"/>
                          <a:pt x="3556515" y="0"/>
                        </a:cubicBezTo>
                        <a:cubicBezTo>
                          <a:pt x="3664327" y="-31479"/>
                          <a:pt x="3952286" y="52238"/>
                          <a:pt x="4211510" y="0"/>
                        </a:cubicBezTo>
                        <a:cubicBezTo>
                          <a:pt x="4470734" y="-52238"/>
                          <a:pt x="4514287" y="38769"/>
                          <a:pt x="4726148" y="0"/>
                        </a:cubicBezTo>
                        <a:cubicBezTo>
                          <a:pt x="4938009" y="-38769"/>
                          <a:pt x="5282387" y="31063"/>
                          <a:pt x="5451321" y="0"/>
                        </a:cubicBezTo>
                        <a:cubicBezTo>
                          <a:pt x="5620255" y="-31063"/>
                          <a:pt x="5865588" y="46677"/>
                          <a:pt x="6036138" y="0"/>
                        </a:cubicBezTo>
                        <a:cubicBezTo>
                          <a:pt x="6206688" y="-46677"/>
                          <a:pt x="6423529" y="32400"/>
                          <a:pt x="6620954" y="0"/>
                        </a:cubicBezTo>
                        <a:cubicBezTo>
                          <a:pt x="6818379" y="-32400"/>
                          <a:pt x="7097615" y="26521"/>
                          <a:pt x="7275949" y="0"/>
                        </a:cubicBezTo>
                        <a:cubicBezTo>
                          <a:pt x="7424992" y="-27917"/>
                          <a:pt x="7531876" y="107982"/>
                          <a:pt x="7534098" y="258149"/>
                        </a:cubicBezTo>
                        <a:cubicBezTo>
                          <a:pt x="7536223" y="412512"/>
                          <a:pt x="7471806" y="651230"/>
                          <a:pt x="7534098" y="795082"/>
                        </a:cubicBezTo>
                        <a:cubicBezTo>
                          <a:pt x="7596390" y="938934"/>
                          <a:pt x="7488729" y="1122432"/>
                          <a:pt x="7534098" y="1290713"/>
                        </a:cubicBezTo>
                        <a:cubicBezTo>
                          <a:pt x="7542283" y="1400797"/>
                          <a:pt x="7401061" y="1562459"/>
                          <a:pt x="7275949" y="1548862"/>
                        </a:cubicBezTo>
                        <a:cubicBezTo>
                          <a:pt x="7045545" y="1555766"/>
                          <a:pt x="6991971" y="1512480"/>
                          <a:pt x="6761310" y="1548862"/>
                        </a:cubicBezTo>
                        <a:cubicBezTo>
                          <a:pt x="6530649" y="1585244"/>
                          <a:pt x="6550890" y="1508147"/>
                          <a:pt x="6387028" y="1548862"/>
                        </a:cubicBezTo>
                        <a:cubicBezTo>
                          <a:pt x="6223166" y="1589577"/>
                          <a:pt x="6002918" y="1516375"/>
                          <a:pt x="5732033" y="1548862"/>
                        </a:cubicBezTo>
                        <a:cubicBezTo>
                          <a:pt x="5461149" y="1581349"/>
                          <a:pt x="5248843" y="1530565"/>
                          <a:pt x="5006860" y="1548862"/>
                        </a:cubicBezTo>
                        <a:cubicBezTo>
                          <a:pt x="4764877" y="1567159"/>
                          <a:pt x="4583382" y="1544855"/>
                          <a:pt x="4281688" y="1548862"/>
                        </a:cubicBezTo>
                        <a:cubicBezTo>
                          <a:pt x="3979994" y="1552869"/>
                          <a:pt x="4033684" y="1510358"/>
                          <a:pt x="3907405" y="1548862"/>
                        </a:cubicBezTo>
                        <a:cubicBezTo>
                          <a:pt x="3781126" y="1587366"/>
                          <a:pt x="3477990" y="1501863"/>
                          <a:pt x="3322588" y="1548862"/>
                        </a:cubicBezTo>
                        <a:cubicBezTo>
                          <a:pt x="3167186" y="1595861"/>
                          <a:pt x="2877456" y="1531879"/>
                          <a:pt x="2667594" y="1548862"/>
                        </a:cubicBezTo>
                        <a:cubicBezTo>
                          <a:pt x="2457732" y="1565845"/>
                          <a:pt x="2216094" y="1510294"/>
                          <a:pt x="2012599" y="1548862"/>
                        </a:cubicBezTo>
                        <a:cubicBezTo>
                          <a:pt x="1809104" y="1587430"/>
                          <a:pt x="1605700" y="1535762"/>
                          <a:pt x="1427782" y="1548862"/>
                        </a:cubicBezTo>
                        <a:cubicBezTo>
                          <a:pt x="1249864" y="1561962"/>
                          <a:pt x="945400" y="1543515"/>
                          <a:pt x="772788" y="1548862"/>
                        </a:cubicBezTo>
                        <a:cubicBezTo>
                          <a:pt x="600176" y="1554209"/>
                          <a:pt x="492381" y="1519590"/>
                          <a:pt x="258149" y="1548862"/>
                        </a:cubicBezTo>
                        <a:cubicBezTo>
                          <a:pt x="136281" y="1522115"/>
                          <a:pt x="9280" y="1434308"/>
                          <a:pt x="0" y="1290713"/>
                        </a:cubicBezTo>
                        <a:cubicBezTo>
                          <a:pt x="-14031" y="1048039"/>
                          <a:pt x="269" y="983894"/>
                          <a:pt x="0" y="784757"/>
                        </a:cubicBezTo>
                        <a:cubicBezTo>
                          <a:pt x="-269" y="585620"/>
                          <a:pt x="62741" y="416756"/>
                          <a:pt x="0" y="258149"/>
                        </a:cubicBezTo>
                        <a:close/>
                      </a:path>
                      <a:path w="7534098" h="1548862" stroke="0" extrusionOk="0">
                        <a:moveTo>
                          <a:pt x="0" y="258149"/>
                        </a:moveTo>
                        <a:cubicBezTo>
                          <a:pt x="-10196" y="127220"/>
                          <a:pt x="98023" y="-25154"/>
                          <a:pt x="258149" y="0"/>
                        </a:cubicBezTo>
                        <a:cubicBezTo>
                          <a:pt x="445112" y="-30418"/>
                          <a:pt x="570222" y="7104"/>
                          <a:pt x="772788" y="0"/>
                        </a:cubicBezTo>
                        <a:cubicBezTo>
                          <a:pt x="975354" y="-7104"/>
                          <a:pt x="1012317" y="42051"/>
                          <a:pt x="1147070" y="0"/>
                        </a:cubicBezTo>
                        <a:cubicBezTo>
                          <a:pt x="1281823" y="-42051"/>
                          <a:pt x="1443862" y="7145"/>
                          <a:pt x="1521353" y="0"/>
                        </a:cubicBezTo>
                        <a:cubicBezTo>
                          <a:pt x="1598844" y="-7145"/>
                          <a:pt x="1757484" y="25682"/>
                          <a:pt x="1895636" y="0"/>
                        </a:cubicBezTo>
                        <a:cubicBezTo>
                          <a:pt x="2033788" y="-25682"/>
                          <a:pt x="2190890" y="38192"/>
                          <a:pt x="2410274" y="0"/>
                        </a:cubicBezTo>
                        <a:cubicBezTo>
                          <a:pt x="2629658" y="-38192"/>
                          <a:pt x="2862572" y="62258"/>
                          <a:pt x="3065269" y="0"/>
                        </a:cubicBezTo>
                        <a:cubicBezTo>
                          <a:pt x="3267967" y="-62258"/>
                          <a:pt x="3576801" y="11008"/>
                          <a:pt x="3720264" y="0"/>
                        </a:cubicBezTo>
                        <a:cubicBezTo>
                          <a:pt x="3863728" y="-11008"/>
                          <a:pt x="3965737" y="6401"/>
                          <a:pt x="4094546" y="0"/>
                        </a:cubicBezTo>
                        <a:cubicBezTo>
                          <a:pt x="4223355" y="-6401"/>
                          <a:pt x="4448012" y="21372"/>
                          <a:pt x="4539007" y="0"/>
                        </a:cubicBezTo>
                        <a:cubicBezTo>
                          <a:pt x="4630002" y="-21372"/>
                          <a:pt x="4998109" y="40178"/>
                          <a:pt x="5194002" y="0"/>
                        </a:cubicBezTo>
                        <a:cubicBezTo>
                          <a:pt x="5389896" y="-40178"/>
                          <a:pt x="5678729" y="45528"/>
                          <a:pt x="5848996" y="0"/>
                        </a:cubicBezTo>
                        <a:cubicBezTo>
                          <a:pt x="6019263" y="-45528"/>
                          <a:pt x="6112566" y="16065"/>
                          <a:pt x="6223279" y="0"/>
                        </a:cubicBezTo>
                        <a:cubicBezTo>
                          <a:pt x="6333992" y="-16065"/>
                          <a:pt x="7026964" y="76648"/>
                          <a:pt x="7275949" y="0"/>
                        </a:cubicBezTo>
                        <a:cubicBezTo>
                          <a:pt x="7426077" y="213"/>
                          <a:pt x="7524699" y="146330"/>
                          <a:pt x="7534098" y="258149"/>
                        </a:cubicBezTo>
                        <a:cubicBezTo>
                          <a:pt x="7580992" y="459566"/>
                          <a:pt x="7524572" y="591108"/>
                          <a:pt x="7534098" y="795082"/>
                        </a:cubicBezTo>
                        <a:cubicBezTo>
                          <a:pt x="7543624" y="999056"/>
                          <a:pt x="7494575" y="1152770"/>
                          <a:pt x="7534098" y="1290713"/>
                        </a:cubicBezTo>
                        <a:cubicBezTo>
                          <a:pt x="7515253" y="1404233"/>
                          <a:pt x="7418598" y="1551978"/>
                          <a:pt x="7275949" y="1548862"/>
                        </a:cubicBezTo>
                        <a:cubicBezTo>
                          <a:pt x="7004066" y="1585655"/>
                          <a:pt x="6928248" y="1492002"/>
                          <a:pt x="6620954" y="1548862"/>
                        </a:cubicBezTo>
                        <a:cubicBezTo>
                          <a:pt x="6313661" y="1605722"/>
                          <a:pt x="6115291" y="1507935"/>
                          <a:pt x="5895782" y="1548862"/>
                        </a:cubicBezTo>
                        <a:cubicBezTo>
                          <a:pt x="5676273" y="1589789"/>
                          <a:pt x="5560961" y="1540418"/>
                          <a:pt x="5310965" y="1548862"/>
                        </a:cubicBezTo>
                        <a:cubicBezTo>
                          <a:pt x="5060969" y="1557306"/>
                          <a:pt x="4772316" y="1508367"/>
                          <a:pt x="4585792" y="1548862"/>
                        </a:cubicBezTo>
                        <a:cubicBezTo>
                          <a:pt x="4399268" y="1589357"/>
                          <a:pt x="4139799" y="1500916"/>
                          <a:pt x="3860620" y="1548862"/>
                        </a:cubicBezTo>
                        <a:cubicBezTo>
                          <a:pt x="3581441" y="1596808"/>
                          <a:pt x="3532845" y="1502780"/>
                          <a:pt x="3416159" y="1548862"/>
                        </a:cubicBezTo>
                        <a:cubicBezTo>
                          <a:pt x="3299473" y="1594944"/>
                          <a:pt x="3178814" y="1545039"/>
                          <a:pt x="3041876" y="1548862"/>
                        </a:cubicBezTo>
                        <a:cubicBezTo>
                          <a:pt x="2904938" y="1552685"/>
                          <a:pt x="2755624" y="1532809"/>
                          <a:pt x="2667594" y="1548862"/>
                        </a:cubicBezTo>
                        <a:cubicBezTo>
                          <a:pt x="2579564" y="1564915"/>
                          <a:pt x="2252615" y="1471615"/>
                          <a:pt x="1942421" y="1548862"/>
                        </a:cubicBezTo>
                        <a:cubicBezTo>
                          <a:pt x="1632227" y="1626109"/>
                          <a:pt x="1678412" y="1546670"/>
                          <a:pt x="1568138" y="1548862"/>
                        </a:cubicBezTo>
                        <a:cubicBezTo>
                          <a:pt x="1457864" y="1551054"/>
                          <a:pt x="1282980" y="1534151"/>
                          <a:pt x="1053500" y="1548862"/>
                        </a:cubicBezTo>
                        <a:cubicBezTo>
                          <a:pt x="824020" y="1563573"/>
                          <a:pt x="624651" y="1524063"/>
                          <a:pt x="258149" y="1548862"/>
                        </a:cubicBezTo>
                        <a:cubicBezTo>
                          <a:pt x="116587" y="1569635"/>
                          <a:pt x="-22707" y="1435961"/>
                          <a:pt x="0" y="1290713"/>
                        </a:cubicBezTo>
                        <a:cubicBezTo>
                          <a:pt x="-21228" y="1077235"/>
                          <a:pt x="59262" y="935752"/>
                          <a:pt x="0" y="753780"/>
                        </a:cubicBezTo>
                        <a:cubicBezTo>
                          <a:pt x="-59262" y="571808"/>
                          <a:pt x="26423" y="393166"/>
                          <a:pt x="0" y="25814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- </a:t>
            </a:r>
            <a:r>
              <a:rPr lang="vi-VN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Biết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nam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.</a:t>
            </a:r>
            <a:endParaRPr lang="vi-VN" sz="3200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1057275" y="3309561"/>
            <a:ext cx="7534098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- </a:t>
            </a:r>
            <a:r>
              <a:rPr lang="vi-VN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Biết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tục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nam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niệm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đẳng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nam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.</a:t>
            </a:r>
            <a:endParaRPr lang="vi-VN" sz="3200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9F9901-F654-4CA3-ACDB-F653885744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42448" l="19546" r="51245">
                        <a14:foregroundMark x1="20571" y1="31641" x2="22548" y2="37760"/>
                        <a14:foregroundMark x1="21596" y1="31250" x2="21962" y2="29948"/>
                        <a14:foregroundMark x1="38726" y1="29948" x2="39678" y2="39063"/>
                        <a14:foregroundMark x1="37848" y1="29036" x2="38726" y2="29036"/>
                        <a14:foregroundMark x1="45461" y1="30599" x2="49561" y2="37500"/>
                        <a14:foregroundMark x1="49561" y1="37500" x2="49561" y2="38542"/>
                        <a14:foregroundMark x1="19619" y1="35026" x2="19619" y2="35026"/>
                        <a14:foregroundMark x1="22840" y1="31901" x2="22474" y2="39714"/>
                        <a14:foregroundMark x1="21816" y1="42318" x2="21816" y2="42318"/>
                        <a14:foregroundMark x1="23572" y1="42318" x2="23572" y2="42318"/>
                        <a14:foregroundMark x1="24963" y1="39714" x2="24963" y2="39714"/>
                        <a14:foregroundMark x1="37848" y1="36979" x2="39092" y2="36198"/>
                        <a14:foregroundMark x1="39092" y1="36198" x2="40849" y2="36849"/>
                        <a14:foregroundMark x1="40849" y1="41276" x2="40849" y2="41276"/>
                        <a14:foregroundMark x1="37335" y1="41276" x2="37335" y2="41276"/>
                        <a14:foregroundMark x1="42460" y1="35677" x2="42460" y2="35677"/>
                        <a14:foregroundMark x1="41947" y1="36849" x2="41947" y2="36849"/>
                        <a14:foregroundMark x1="35578" y1="34766" x2="35578" y2="34766"/>
                        <a14:foregroundMark x1="46193" y1="37500" x2="46193" y2="37500"/>
                        <a14:foregroundMark x1="48609" y1="41276" x2="48609" y2="41276"/>
                        <a14:foregroundMark x1="49488" y1="42318" x2="49488" y2="42318"/>
                        <a14:foregroundMark x1="51245" y1="34766" x2="51245" y2="34766"/>
                        <a14:foregroundMark x1="48975" y1="30339" x2="48975" y2="36979"/>
                        <a14:foregroundMark x1="34114" y1="40755" x2="34114" y2="40755"/>
                        <a14:foregroundMark x1="27233" y1="40755" x2="27233" y2="40755"/>
                        <a14:foregroundMark x1="30234" y1="42188" x2="30234" y2="42188"/>
                        <a14:foregroundMark x1="31332" y1="42188" x2="31332" y2="42188"/>
                        <a14:foregroundMark x1="44583" y1="31901" x2="48682" y2="38281"/>
                        <a14:foregroundMark x1="48682" y1="38281" x2="48682" y2="38542"/>
                      </a14:backgroundRemoval>
                    </a14:imgEffect>
                  </a14:imgLayer>
                </a14:imgProps>
              </a:ext>
            </a:extLst>
          </a:blip>
          <a:srcRect l="18208" t="26363" r="73917" b="55632"/>
          <a:stretch/>
        </p:blipFill>
        <p:spPr>
          <a:xfrm>
            <a:off x="219225" y="1493970"/>
            <a:ext cx="681135" cy="1046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6A6AAE-803B-40BD-939D-7F00167837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25" b="42448" l="19546" r="51245">
                        <a14:foregroundMark x1="20571" y1="31641" x2="22548" y2="37760"/>
                        <a14:foregroundMark x1="21596" y1="31250" x2="21962" y2="29948"/>
                        <a14:foregroundMark x1="38726" y1="29948" x2="39678" y2="39063"/>
                        <a14:foregroundMark x1="37848" y1="29036" x2="38726" y2="29036"/>
                        <a14:foregroundMark x1="45461" y1="30599" x2="49561" y2="37500"/>
                        <a14:foregroundMark x1="49561" y1="37500" x2="49561" y2="38542"/>
                        <a14:foregroundMark x1="19619" y1="35026" x2="19619" y2="35026"/>
                        <a14:foregroundMark x1="22840" y1="31901" x2="22474" y2="39714"/>
                        <a14:foregroundMark x1="21816" y1="42318" x2="21816" y2="42318"/>
                        <a14:foregroundMark x1="23572" y1="42318" x2="23572" y2="42318"/>
                        <a14:foregroundMark x1="24963" y1="39714" x2="24963" y2="39714"/>
                        <a14:foregroundMark x1="37848" y1="36979" x2="39092" y2="36198"/>
                        <a14:foregroundMark x1="39092" y1="36198" x2="40849" y2="36849"/>
                        <a14:foregroundMark x1="40849" y1="41276" x2="40849" y2="41276"/>
                        <a14:foregroundMark x1="37335" y1="41276" x2="37335" y2="41276"/>
                        <a14:foregroundMark x1="42460" y1="35677" x2="42460" y2="35677"/>
                        <a14:foregroundMark x1="41947" y1="36849" x2="41947" y2="36849"/>
                        <a14:foregroundMark x1="35578" y1="34766" x2="35578" y2="34766"/>
                        <a14:foregroundMark x1="46193" y1="37500" x2="46193" y2="37500"/>
                        <a14:foregroundMark x1="48609" y1="41276" x2="48609" y2="41276"/>
                        <a14:foregroundMark x1="49488" y1="42318" x2="49488" y2="42318"/>
                        <a14:foregroundMark x1="51245" y1="34766" x2="51245" y2="34766"/>
                        <a14:foregroundMark x1="48975" y1="30339" x2="48975" y2="36979"/>
                        <a14:foregroundMark x1="34114" y1="40755" x2="34114" y2="40755"/>
                        <a14:foregroundMark x1="27233" y1="40755" x2="27233" y2="40755"/>
                        <a14:foregroundMark x1="30234" y1="42188" x2="30234" y2="42188"/>
                        <a14:foregroundMark x1="31332" y1="42188" x2="31332" y2="42188"/>
                        <a14:foregroundMark x1="44583" y1="31901" x2="48682" y2="38281"/>
                        <a14:foregroundMark x1="48682" y1="38281" x2="48682" y2="38542"/>
                      </a14:backgroundRemoval>
                    </a14:imgEffect>
                  </a14:imgLayer>
                </a14:imgProps>
              </a:ext>
            </a:extLst>
          </a:blip>
          <a:srcRect l="25583" t="26363" r="64792" b="55632"/>
          <a:stretch/>
        </p:blipFill>
        <p:spPr>
          <a:xfrm>
            <a:off x="219225" y="3344463"/>
            <a:ext cx="714055" cy="8974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749" y="2055651"/>
            <a:ext cx="744998" cy="667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8874" y="3714362"/>
            <a:ext cx="744998" cy="66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7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3E514DFE-8F68-4686-A889-5049D2BDDF54}"/>
              </a:ext>
            </a:extLst>
          </p:cNvPr>
          <p:cNvSpPr/>
          <p:nvPr/>
        </p:nvSpPr>
        <p:spPr>
          <a:xfrm>
            <a:off x="1130643" y="1658894"/>
            <a:ext cx="6876536" cy="2279822"/>
          </a:xfrm>
          <a:prstGeom prst="rect">
            <a:avLst/>
          </a:prstGeom>
          <a:solidFill>
            <a:schemeClr val="accent1">
              <a:alpha val="23000"/>
            </a:schemeClr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endParaRPr lang="vi-VN" altLang="zh-CN" sz="2400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3E514DFE-8F68-4686-A889-5049D2BDDF54}"/>
              </a:ext>
            </a:extLst>
          </p:cNvPr>
          <p:cNvSpPr/>
          <p:nvPr/>
        </p:nvSpPr>
        <p:spPr>
          <a:xfrm>
            <a:off x="1269657" y="1754735"/>
            <a:ext cx="6626311" cy="2079747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2400" dirty="0">
                <a:solidFill>
                  <a:srgbClr val="002060"/>
                </a:solidFill>
                <a:latin typeface="+mj-lt"/>
                <a:cs typeface="Baloo 2" pitchFamily="2" charset="0"/>
              </a:rPr>
              <a:t>- </a:t>
            </a:r>
            <a:r>
              <a:rPr lang="vi-VN" altLang="zh-CN" sz="2400" dirty="0">
                <a:solidFill>
                  <a:srgbClr val="002060"/>
                </a:solidFill>
                <a:latin typeface="+mj-lt"/>
                <a:cs typeface="Baloo 2" pitchFamily="2" charset="0"/>
              </a:rPr>
              <a:t>Nói với người thân những phẩm chất quan trọng nhất của nam và nữ.</a:t>
            </a:r>
          </a:p>
          <a:p>
            <a:pPr algn="just"/>
            <a:r>
              <a:rPr lang="en-US" altLang="zh-CN" sz="2400" dirty="0">
                <a:solidFill>
                  <a:srgbClr val="002060"/>
                </a:solidFill>
                <a:latin typeface="+mj-lt"/>
                <a:cs typeface="Baloo 2" pitchFamily="2" charset="0"/>
              </a:rPr>
              <a:t>- </a:t>
            </a:r>
            <a:r>
              <a:rPr lang="vi-VN" altLang="zh-CN" sz="2400" dirty="0">
                <a:solidFill>
                  <a:srgbClr val="002060"/>
                </a:solidFill>
                <a:latin typeface="+mj-lt"/>
                <a:cs typeface="Baloo 2" pitchFamily="2" charset="0"/>
              </a:rPr>
              <a:t>Học thuộc lòng các câu thành ngữ, tục ngữ.</a:t>
            </a:r>
          </a:p>
          <a:p>
            <a:pPr algn="just"/>
            <a:r>
              <a:rPr lang="vi-VN" altLang="zh-CN" sz="2400" dirty="0">
                <a:solidFill>
                  <a:srgbClr val="002060"/>
                </a:solidFill>
                <a:latin typeface="+mj-lt"/>
                <a:cs typeface="Baloo 2" pitchFamily="2" charset="0"/>
              </a:rPr>
              <a:t>- Chuẩn bị bài:  Ôn tập về dấu câu (Dấu phẩy).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195112" y="200116"/>
            <a:ext cx="2950611" cy="1139091"/>
            <a:chOff x="2325935" y="114494"/>
            <a:chExt cx="4734171" cy="11390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1BCFFA-712C-4E31-8075-C7CDD081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25935" y="114494"/>
              <a:ext cx="4734171" cy="113909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380764" y="268542"/>
              <a:ext cx="46245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800" dirty="0">
                  <a:solidFill>
                    <a:schemeClr val="bg1"/>
                  </a:solidFill>
                  <a:latin typeface="+mj-lt"/>
                </a:rPr>
                <a:t>DẶN DÒ</a:t>
              </a:r>
              <a:endParaRPr lang="en-US" sz="48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8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1487" t="39559" r="32181" b="26687"/>
          <a:stretch/>
        </p:blipFill>
        <p:spPr>
          <a:xfrm>
            <a:off x="2099387" y="1698687"/>
            <a:ext cx="4851919" cy="1931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36247" y="1208053"/>
            <a:ext cx="8217634" cy="1177245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dirty="0">
                <a:ln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TẠM BIỆT CÁC EM</a:t>
            </a:r>
            <a:endParaRPr lang="en-US" sz="7200" dirty="0">
              <a:ln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37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3">
                <a:lumMod val="20000"/>
                <a:lumOff val="80000"/>
              </a:schemeClr>
            </a:gs>
            <a:gs pos="100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20000"/>
                <a:lumOff val="80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25285" y="114496"/>
            <a:ext cx="5126099" cy="1139091"/>
            <a:chOff x="2825285" y="114496"/>
            <a:chExt cx="5126099" cy="11390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1BCFFA-712C-4E31-8075-C7CDD0816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5285" y="114496"/>
              <a:ext cx="3775787" cy="113909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326867" y="270376"/>
              <a:ext cx="4624517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950" dirty="0">
                  <a:solidFill>
                    <a:schemeClr val="bg1"/>
                  </a:solidFill>
                  <a:latin typeface="+mj-lt"/>
                </a:rPr>
                <a:t>MỤC TIÊU</a:t>
              </a:r>
              <a:endParaRPr lang="en-US" sz="495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1057275" y="1493970"/>
            <a:ext cx="7534098" cy="1721928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817362886">
                  <a:custGeom>
                    <a:avLst/>
                    <a:gdLst>
                      <a:gd name="connsiteX0" fmla="*/ 0 w 7534098"/>
                      <a:gd name="connsiteY0" fmla="*/ 286994 h 1721928"/>
                      <a:gd name="connsiteX1" fmla="*/ 286994 w 7534098"/>
                      <a:gd name="connsiteY1" fmla="*/ 0 h 1721928"/>
                      <a:gd name="connsiteX2" fmla="*/ 867003 w 7534098"/>
                      <a:gd name="connsiteY2" fmla="*/ 0 h 1721928"/>
                      <a:gd name="connsiteX3" fmla="*/ 1447012 w 7534098"/>
                      <a:gd name="connsiteY3" fmla="*/ 0 h 1721928"/>
                      <a:gd name="connsiteX4" fmla="*/ 1887819 w 7534098"/>
                      <a:gd name="connsiteY4" fmla="*/ 0 h 1721928"/>
                      <a:gd name="connsiteX5" fmla="*/ 2607031 w 7534098"/>
                      <a:gd name="connsiteY5" fmla="*/ 0 h 1721928"/>
                      <a:gd name="connsiteX6" fmla="*/ 3117439 w 7534098"/>
                      <a:gd name="connsiteY6" fmla="*/ 0 h 1721928"/>
                      <a:gd name="connsiteX7" fmla="*/ 3558246 w 7534098"/>
                      <a:gd name="connsiteY7" fmla="*/ 0 h 1721928"/>
                      <a:gd name="connsiteX8" fmla="*/ 4207856 w 7534098"/>
                      <a:gd name="connsiteY8" fmla="*/ 0 h 1721928"/>
                      <a:gd name="connsiteX9" fmla="*/ 4718264 w 7534098"/>
                      <a:gd name="connsiteY9" fmla="*/ 0 h 1721928"/>
                      <a:gd name="connsiteX10" fmla="*/ 5437475 w 7534098"/>
                      <a:gd name="connsiteY10" fmla="*/ 0 h 1721928"/>
                      <a:gd name="connsiteX11" fmla="*/ 6017485 w 7534098"/>
                      <a:gd name="connsiteY11" fmla="*/ 0 h 1721928"/>
                      <a:gd name="connsiteX12" fmla="*/ 6597494 w 7534098"/>
                      <a:gd name="connsiteY12" fmla="*/ 0 h 1721928"/>
                      <a:gd name="connsiteX13" fmla="*/ 7247104 w 7534098"/>
                      <a:gd name="connsiteY13" fmla="*/ 0 h 1721928"/>
                      <a:gd name="connsiteX14" fmla="*/ 7534098 w 7534098"/>
                      <a:gd name="connsiteY14" fmla="*/ 286994 h 1721928"/>
                      <a:gd name="connsiteX15" fmla="*/ 7534098 w 7534098"/>
                      <a:gd name="connsiteY15" fmla="*/ 883923 h 1721928"/>
                      <a:gd name="connsiteX16" fmla="*/ 7534098 w 7534098"/>
                      <a:gd name="connsiteY16" fmla="*/ 1434934 h 1721928"/>
                      <a:gd name="connsiteX17" fmla="*/ 7247104 w 7534098"/>
                      <a:gd name="connsiteY17" fmla="*/ 1721928 h 1721928"/>
                      <a:gd name="connsiteX18" fmla="*/ 6736696 w 7534098"/>
                      <a:gd name="connsiteY18" fmla="*/ 1721928 h 1721928"/>
                      <a:gd name="connsiteX19" fmla="*/ 6365490 w 7534098"/>
                      <a:gd name="connsiteY19" fmla="*/ 1721928 h 1721928"/>
                      <a:gd name="connsiteX20" fmla="*/ 5715880 w 7534098"/>
                      <a:gd name="connsiteY20" fmla="*/ 1721928 h 1721928"/>
                      <a:gd name="connsiteX21" fmla="*/ 4996668 w 7534098"/>
                      <a:gd name="connsiteY21" fmla="*/ 1721928 h 1721928"/>
                      <a:gd name="connsiteX22" fmla="*/ 4277457 w 7534098"/>
                      <a:gd name="connsiteY22" fmla="*/ 1721928 h 1721928"/>
                      <a:gd name="connsiteX23" fmla="*/ 3906251 w 7534098"/>
                      <a:gd name="connsiteY23" fmla="*/ 1721928 h 1721928"/>
                      <a:gd name="connsiteX24" fmla="*/ 3326242 w 7534098"/>
                      <a:gd name="connsiteY24" fmla="*/ 1721928 h 1721928"/>
                      <a:gd name="connsiteX25" fmla="*/ 2676632 w 7534098"/>
                      <a:gd name="connsiteY25" fmla="*/ 1721928 h 1721928"/>
                      <a:gd name="connsiteX26" fmla="*/ 2027022 w 7534098"/>
                      <a:gd name="connsiteY26" fmla="*/ 1721928 h 1721928"/>
                      <a:gd name="connsiteX27" fmla="*/ 1447012 w 7534098"/>
                      <a:gd name="connsiteY27" fmla="*/ 1721928 h 1721928"/>
                      <a:gd name="connsiteX28" fmla="*/ 797402 w 7534098"/>
                      <a:gd name="connsiteY28" fmla="*/ 1721928 h 1721928"/>
                      <a:gd name="connsiteX29" fmla="*/ 286994 w 7534098"/>
                      <a:gd name="connsiteY29" fmla="*/ 1721928 h 1721928"/>
                      <a:gd name="connsiteX30" fmla="*/ 0 w 7534098"/>
                      <a:gd name="connsiteY30" fmla="*/ 1434934 h 1721928"/>
                      <a:gd name="connsiteX31" fmla="*/ 0 w 7534098"/>
                      <a:gd name="connsiteY31" fmla="*/ 872443 h 1721928"/>
                      <a:gd name="connsiteX32" fmla="*/ 0 w 7534098"/>
                      <a:gd name="connsiteY32" fmla="*/ 286994 h 17219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534098" h="1721928" fill="none" extrusionOk="0">
                        <a:moveTo>
                          <a:pt x="0" y="286994"/>
                        </a:moveTo>
                        <a:cubicBezTo>
                          <a:pt x="-11839" y="128157"/>
                          <a:pt x="106035" y="11026"/>
                          <a:pt x="286994" y="0"/>
                        </a:cubicBezTo>
                        <a:cubicBezTo>
                          <a:pt x="547016" y="-2108"/>
                          <a:pt x="648152" y="36689"/>
                          <a:pt x="867003" y="0"/>
                        </a:cubicBezTo>
                        <a:cubicBezTo>
                          <a:pt x="1085854" y="-36689"/>
                          <a:pt x="1261116" y="51023"/>
                          <a:pt x="1447012" y="0"/>
                        </a:cubicBezTo>
                        <a:cubicBezTo>
                          <a:pt x="1632908" y="-51023"/>
                          <a:pt x="1673159" y="22053"/>
                          <a:pt x="1887819" y="0"/>
                        </a:cubicBezTo>
                        <a:cubicBezTo>
                          <a:pt x="2102479" y="-22053"/>
                          <a:pt x="2432220" y="76344"/>
                          <a:pt x="2607031" y="0"/>
                        </a:cubicBezTo>
                        <a:cubicBezTo>
                          <a:pt x="2781842" y="-76344"/>
                          <a:pt x="2957190" y="25604"/>
                          <a:pt x="3117439" y="0"/>
                        </a:cubicBezTo>
                        <a:cubicBezTo>
                          <a:pt x="3277688" y="-25604"/>
                          <a:pt x="3347754" y="35273"/>
                          <a:pt x="3558246" y="0"/>
                        </a:cubicBezTo>
                        <a:cubicBezTo>
                          <a:pt x="3768738" y="-35273"/>
                          <a:pt x="3931404" y="37752"/>
                          <a:pt x="4207856" y="0"/>
                        </a:cubicBezTo>
                        <a:cubicBezTo>
                          <a:pt x="4484308" y="-37752"/>
                          <a:pt x="4521219" y="42689"/>
                          <a:pt x="4718264" y="0"/>
                        </a:cubicBezTo>
                        <a:cubicBezTo>
                          <a:pt x="4915309" y="-42689"/>
                          <a:pt x="5167797" y="27353"/>
                          <a:pt x="5437475" y="0"/>
                        </a:cubicBezTo>
                        <a:cubicBezTo>
                          <a:pt x="5707153" y="-27353"/>
                          <a:pt x="5790067" y="67496"/>
                          <a:pt x="6017485" y="0"/>
                        </a:cubicBezTo>
                        <a:cubicBezTo>
                          <a:pt x="6244903" y="-67496"/>
                          <a:pt x="6366350" y="5234"/>
                          <a:pt x="6597494" y="0"/>
                        </a:cubicBezTo>
                        <a:cubicBezTo>
                          <a:pt x="6828638" y="-5234"/>
                          <a:pt x="7043859" y="70225"/>
                          <a:pt x="7247104" y="0"/>
                        </a:cubicBezTo>
                        <a:cubicBezTo>
                          <a:pt x="7408548" y="-12692"/>
                          <a:pt x="7526783" y="103481"/>
                          <a:pt x="7534098" y="286994"/>
                        </a:cubicBezTo>
                        <a:cubicBezTo>
                          <a:pt x="7574991" y="520656"/>
                          <a:pt x="7522717" y="710868"/>
                          <a:pt x="7534098" y="883923"/>
                        </a:cubicBezTo>
                        <a:cubicBezTo>
                          <a:pt x="7545479" y="1056978"/>
                          <a:pt x="7492690" y="1248120"/>
                          <a:pt x="7534098" y="1434934"/>
                        </a:cubicBezTo>
                        <a:cubicBezTo>
                          <a:pt x="7537020" y="1581836"/>
                          <a:pt x="7382539" y="1739892"/>
                          <a:pt x="7247104" y="1721928"/>
                        </a:cubicBezTo>
                        <a:cubicBezTo>
                          <a:pt x="7126283" y="1758964"/>
                          <a:pt x="6876350" y="1665046"/>
                          <a:pt x="6736696" y="1721928"/>
                        </a:cubicBezTo>
                        <a:cubicBezTo>
                          <a:pt x="6597042" y="1778810"/>
                          <a:pt x="6443230" y="1717717"/>
                          <a:pt x="6365490" y="1721928"/>
                        </a:cubicBezTo>
                        <a:cubicBezTo>
                          <a:pt x="6287750" y="1726139"/>
                          <a:pt x="5967262" y="1655207"/>
                          <a:pt x="5715880" y="1721928"/>
                        </a:cubicBezTo>
                        <a:cubicBezTo>
                          <a:pt x="5464498" y="1788649"/>
                          <a:pt x="5301555" y="1661621"/>
                          <a:pt x="4996668" y="1721928"/>
                        </a:cubicBezTo>
                        <a:cubicBezTo>
                          <a:pt x="4691781" y="1782235"/>
                          <a:pt x="4498030" y="1718780"/>
                          <a:pt x="4277457" y="1721928"/>
                        </a:cubicBezTo>
                        <a:cubicBezTo>
                          <a:pt x="4056884" y="1725076"/>
                          <a:pt x="4090071" y="1687392"/>
                          <a:pt x="3906251" y="1721928"/>
                        </a:cubicBezTo>
                        <a:cubicBezTo>
                          <a:pt x="3722431" y="1756464"/>
                          <a:pt x="3559377" y="1704791"/>
                          <a:pt x="3326242" y="1721928"/>
                        </a:cubicBezTo>
                        <a:cubicBezTo>
                          <a:pt x="3093107" y="1739065"/>
                          <a:pt x="2945436" y="1652024"/>
                          <a:pt x="2676632" y="1721928"/>
                        </a:cubicBezTo>
                        <a:cubicBezTo>
                          <a:pt x="2407828" y="1791832"/>
                          <a:pt x="2167415" y="1656653"/>
                          <a:pt x="2027022" y="1721928"/>
                        </a:cubicBezTo>
                        <a:cubicBezTo>
                          <a:pt x="1886629" y="1787203"/>
                          <a:pt x="1688958" y="1659456"/>
                          <a:pt x="1447012" y="1721928"/>
                        </a:cubicBezTo>
                        <a:cubicBezTo>
                          <a:pt x="1205066" y="1784400"/>
                          <a:pt x="992511" y="1700947"/>
                          <a:pt x="797402" y="1721928"/>
                        </a:cubicBezTo>
                        <a:cubicBezTo>
                          <a:pt x="602293" y="1742909"/>
                          <a:pt x="505580" y="1672218"/>
                          <a:pt x="286994" y="1721928"/>
                        </a:cubicBezTo>
                        <a:cubicBezTo>
                          <a:pt x="133012" y="1716088"/>
                          <a:pt x="11923" y="1594750"/>
                          <a:pt x="0" y="1434934"/>
                        </a:cubicBezTo>
                        <a:cubicBezTo>
                          <a:pt x="-9475" y="1320215"/>
                          <a:pt x="2168" y="1032558"/>
                          <a:pt x="0" y="872443"/>
                        </a:cubicBezTo>
                        <a:cubicBezTo>
                          <a:pt x="-2168" y="712328"/>
                          <a:pt x="62772" y="495750"/>
                          <a:pt x="0" y="286994"/>
                        </a:cubicBezTo>
                        <a:close/>
                      </a:path>
                      <a:path w="7534098" h="1721928" stroke="0" extrusionOk="0">
                        <a:moveTo>
                          <a:pt x="0" y="286994"/>
                        </a:moveTo>
                        <a:cubicBezTo>
                          <a:pt x="-6582" y="136009"/>
                          <a:pt x="101407" y="-38812"/>
                          <a:pt x="286994" y="0"/>
                        </a:cubicBezTo>
                        <a:cubicBezTo>
                          <a:pt x="511768" y="-21883"/>
                          <a:pt x="656518" y="47870"/>
                          <a:pt x="797402" y="0"/>
                        </a:cubicBezTo>
                        <a:cubicBezTo>
                          <a:pt x="938286" y="-47870"/>
                          <a:pt x="1004383" y="27436"/>
                          <a:pt x="1168608" y="0"/>
                        </a:cubicBezTo>
                        <a:cubicBezTo>
                          <a:pt x="1332833" y="-27436"/>
                          <a:pt x="1426453" y="36006"/>
                          <a:pt x="1539814" y="0"/>
                        </a:cubicBezTo>
                        <a:cubicBezTo>
                          <a:pt x="1653175" y="-36006"/>
                          <a:pt x="1750809" y="18315"/>
                          <a:pt x="1911020" y="0"/>
                        </a:cubicBezTo>
                        <a:cubicBezTo>
                          <a:pt x="2071231" y="-18315"/>
                          <a:pt x="2303289" y="14371"/>
                          <a:pt x="2421428" y="0"/>
                        </a:cubicBezTo>
                        <a:cubicBezTo>
                          <a:pt x="2539567" y="-14371"/>
                          <a:pt x="2940900" y="15346"/>
                          <a:pt x="3071038" y="0"/>
                        </a:cubicBezTo>
                        <a:cubicBezTo>
                          <a:pt x="3201176" y="-15346"/>
                          <a:pt x="3490999" y="73522"/>
                          <a:pt x="3720648" y="0"/>
                        </a:cubicBezTo>
                        <a:cubicBezTo>
                          <a:pt x="3950297" y="-73522"/>
                          <a:pt x="4003237" y="34794"/>
                          <a:pt x="4091854" y="0"/>
                        </a:cubicBezTo>
                        <a:cubicBezTo>
                          <a:pt x="4180471" y="-34794"/>
                          <a:pt x="4349478" y="50788"/>
                          <a:pt x="4532661" y="0"/>
                        </a:cubicBezTo>
                        <a:cubicBezTo>
                          <a:pt x="4715844" y="-50788"/>
                          <a:pt x="4875196" y="60860"/>
                          <a:pt x="5182271" y="0"/>
                        </a:cubicBezTo>
                        <a:cubicBezTo>
                          <a:pt x="5489346" y="-60860"/>
                          <a:pt x="5651649" y="46727"/>
                          <a:pt x="5831882" y="0"/>
                        </a:cubicBezTo>
                        <a:cubicBezTo>
                          <a:pt x="6012115" y="-46727"/>
                          <a:pt x="6109975" y="18652"/>
                          <a:pt x="6203087" y="0"/>
                        </a:cubicBezTo>
                        <a:cubicBezTo>
                          <a:pt x="6296199" y="-18652"/>
                          <a:pt x="7004826" y="116353"/>
                          <a:pt x="7247104" y="0"/>
                        </a:cubicBezTo>
                        <a:cubicBezTo>
                          <a:pt x="7422801" y="485"/>
                          <a:pt x="7531483" y="137049"/>
                          <a:pt x="7534098" y="286994"/>
                        </a:cubicBezTo>
                        <a:cubicBezTo>
                          <a:pt x="7560879" y="409498"/>
                          <a:pt x="7518570" y="620578"/>
                          <a:pt x="7534098" y="883923"/>
                        </a:cubicBezTo>
                        <a:cubicBezTo>
                          <a:pt x="7549626" y="1147268"/>
                          <a:pt x="7488131" y="1180488"/>
                          <a:pt x="7534098" y="1434934"/>
                        </a:cubicBezTo>
                        <a:cubicBezTo>
                          <a:pt x="7516413" y="1566173"/>
                          <a:pt x="7406032" y="1739208"/>
                          <a:pt x="7247104" y="1721928"/>
                        </a:cubicBezTo>
                        <a:cubicBezTo>
                          <a:pt x="7021646" y="1764528"/>
                          <a:pt x="6847677" y="1688432"/>
                          <a:pt x="6597494" y="1721928"/>
                        </a:cubicBezTo>
                        <a:cubicBezTo>
                          <a:pt x="6347311" y="1755424"/>
                          <a:pt x="6091029" y="1646852"/>
                          <a:pt x="5878282" y="1721928"/>
                        </a:cubicBezTo>
                        <a:cubicBezTo>
                          <a:pt x="5665535" y="1797004"/>
                          <a:pt x="5515537" y="1695669"/>
                          <a:pt x="5298273" y="1721928"/>
                        </a:cubicBezTo>
                        <a:cubicBezTo>
                          <a:pt x="5081009" y="1748187"/>
                          <a:pt x="4882182" y="1682742"/>
                          <a:pt x="4579062" y="1721928"/>
                        </a:cubicBezTo>
                        <a:cubicBezTo>
                          <a:pt x="4275942" y="1761114"/>
                          <a:pt x="4163852" y="1703144"/>
                          <a:pt x="3859850" y="1721928"/>
                        </a:cubicBezTo>
                        <a:cubicBezTo>
                          <a:pt x="3555848" y="1740712"/>
                          <a:pt x="3551936" y="1696749"/>
                          <a:pt x="3419044" y="1721928"/>
                        </a:cubicBezTo>
                        <a:cubicBezTo>
                          <a:pt x="3286152" y="1747107"/>
                          <a:pt x="3176853" y="1683717"/>
                          <a:pt x="3047838" y="1721928"/>
                        </a:cubicBezTo>
                        <a:cubicBezTo>
                          <a:pt x="2918823" y="1760139"/>
                          <a:pt x="2804493" y="1696346"/>
                          <a:pt x="2676632" y="1721928"/>
                        </a:cubicBezTo>
                        <a:cubicBezTo>
                          <a:pt x="2548771" y="1747510"/>
                          <a:pt x="2251302" y="1699319"/>
                          <a:pt x="1957420" y="1721928"/>
                        </a:cubicBezTo>
                        <a:cubicBezTo>
                          <a:pt x="1663538" y="1744537"/>
                          <a:pt x="1699082" y="1713190"/>
                          <a:pt x="1586215" y="1721928"/>
                        </a:cubicBezTo>
                        <a:cubicBezTo>
                          <a:pt x="1473349" y="1730666"/>
                          <a:pt x="1266653" y="1698238"/>
                          <a:pt x="1075806" y="1721928"/>
                        </a:cubicBezTo>
                        <a:cubicBezTo>
                          <a:pt x="884959" y="1745618"/>
                          <a:pt x="484180" y="1670835"/>
                          <a:pt x="286994" y="1721928"/>
                        </a:cubicBezTo>
                        <a:cubicBezTo>
                          <a:pt x="129525" y="1743181"/>
                          <a:pt x="-14600" y="1595157"/>
                          <a:pt x="0" y="1434934"/>
                        </a:cubicBezTo>
                        <a:cubicBezTo>
                          <a:pt x="-49789" y="1246480"/>
                          <a:pt x="24109" y="988722"/>
                          <a:pt x="0" y="838005"/>
                        </a:cubicBezTo>
                        <a:cubicBezTo>
                          <a:pt x="-24109" y="687288"/>
                          <a:pt x="48134" y="486844"/>
                          <a:pt x="0" y="2869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- </a:t>
            </a:r>
            <a:r>
              <a:rPr lang="vi-VN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Biết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nghĩa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chất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trọng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nam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.</a:t>
            </a:r>
            <a:endParaRPr lang="vi-VN" sz="3200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054771C9-63B6-4C54-95D0-8848127DD5C8}"/>
              </a:ext>
            </a:extLst>
          </p:cNvPr>
          <p:cNvSpPr/>
          <p:nvPr/>
        </p:nvSpPr>
        <p:spPr>
          <a:xfrm>
            <a:off x="1057275" y="3429652"/>
            <a:ext cx="7534098" cy="1123362"/>
          </a:xfrm>
          <a:custGeom>
            <a:avLst/>
            <a:gdLst>
              <a:gd name="connsiteX0" fmla="*/ 0 w 6461090"/>
              <a:gd name="connsiteY0" fmla="*/ 187231 h 1123362"/>
              <a:gd name="connsiteX1" fmla="*/ 187231 w 6461090"/>
              <a:gd name="connsiteY1" fmla="*/ 0 h 1123362"/>
              <a:gd name="connsiteX2" fmla="*/ 679695 w 6461090"/>
              <a:gd name="connsiteY2" fmla="*/ 0 h 1123362"/>
              <a:gd name="connsiteX3" fmla="*/ 1050426 w 6461090"/>
              <a:gd name="connsiteY3" fmla="*/ 0 h 1123362"/>
              <a:gd name="connsiteX4" fmla="*/ 1421156 w 6461090"/>
              <a:gd name="connsiteY4" fmla="*/ 0 h 1123362"/>
              <a:gd name="connsiteX5" fmla="*/ 1791887 w 6461090"/>
              <a:gd name="connsiteY5" fmla="*/ 0 h 1123362"/>
              <a:gd name="connsiteX6" fmla="*/ 2284351 w 6461090"/>
              <a:gd name="connsiteY6" fmla="*/ 0 h 1123362"/>
              <a:gd name="connsiteX7" fmla="*/ 2898547 w 6461090"/>
              <a:gd name="connsiteY7" fmla="*/ 0 h 1123362"/>
              <a:gd name="connsiteX8" fmla="*/ 3512743 w 6461090"/>
              <a:gd name="connsiteY8" fmla="*/ 0 h 1123362"/>
              <a:gd name="connsiteX9" fmla="*/ 3883474 w 6461090"/>
              <a:gd name="connsiteY9" fmla="*/ 0 h 1123362"/>
              <a:gd name="connsiteX10" fmla="*/ 4315071 w 6461090"/>
              <a:gd name="connsiteY10" fmla="*/ 0 h 1123362"/>
              <a:gd name="connsiteX11" fmla="*/ 4929268 w 6461090"/>
              <a:gd name="connsiteY11" fmla="*/ 0 h 1123362"/>
              <a:gd name="connsiteX12" fmla="*/ 5543464 w 6461090"/>
              <a:gd name="connsiteY12" fmla="*/ 0 h 1123362"/>
              <a:gd name="connsiteX13" fmla="*/ 6273859 w 6461090"/>
              <a:gd name="connsiteY13" fmla="*/ 0 h 1123362"/>
              <a:gd name="connsiteX14" fmla="*/ 6461090 w 6461090"/>
              <a:gd name="connsiteY14" fmla="*/ 187231 h 1123362"/>
              <a:gd name="connsiteX15" fmla="*/ 6461090 w 6461090"/>
              <a:gd name="connsiteY15" fmla="*/ 554192 h 1123362"/>
              <a:gd name="connsiteX16" fmla="*/ 6461090 w 6461090"/>
              <a:gd name="connsiteY16" fmla="*/ 936131 h 1123362"/>
              <a:gd name="connsiteX17" fmla="*/ 6273859 w 6461090"/>
              <a:gd name="connsiteY17" fmla="*/ 1123362 h 1123362"/>
              <a:gd name="connsiteX18" fmla="*/ 5720529 w 6461090"/>
              <a:gd name="connsiteY18" fmla="*/ 1123362 h 1123362"/>
              <a:gd name="connsiteX19" fmla="*/ 5288932 w 6461090"/>
              <a:gd name="connsiteY19" fmla="*/ 1123362 h 1123362"/>
              <a:gd name="connsiteX20" fmla="*/ 4613870 w 6461090"/>
              <a:gd name="connsiteY20" fmla="*/ 1123362 h 1123362"/>
              <a:gd name="connsiteX21" fmla="*/ 4060540 w 6461090"/>
              <a:gd name="connsiteY21" fmla="*/ 1123362 h 1123362"/>
              <a:gd name="connsiteX22" fmla="*/ 3385477 w 6461090"/>
              <a:gd name="connsiteY22" fmla="*/ 1123362 h 1123362"/>
              <a:gd name="connsiteX23" fmla="*/ 2710415 w 6461090"/>
              <a:gd name="connsiteY23" fmla="*/ 1123362 h 1123362"/>
              <a:gd name="connsiteX24" fmla="*/ 2278818 w 6461090"/>
              <a:gd name="connsiteY24" fmla="*/ 1123362 h 1123362"/>
              <a:gd name="connsiteX25" fmla="*/ 1908087 w 6461090"/>
              <a:gd name="connsiteY25" fmla="*/ 1123362 h 1123362"/>
              <a:gd name="connsiteX26" fmla="*/ 1537356 w 6461090"/>
              <a:gd name="connsiteY26" fmla="*/ 1123362 h 1123362"/>
              <a:gd name="connsiteX27" fmla="*/ 862293 w 6461090"/>
              <a:gd name="connsiteY27" fmla="*/ 1123362 h 1123362"/>
              <a:gd name="connsiteX28" fmla="*/ 187231 w 6461090"/>
              <a:gd name="connsiteY28" fmla="*/ 1123362 h 1123362"/>
              <a:gd name="connsiteX29" fmla="*/ 0 w 6461090"/>
              <a:gd name="connsiteY29" fmla="*/ 936131 h 1123362"/>
              <a:gd name="connsiteX30" fmla="*/ 0 w 6461090"/>
              <a:gd name="connsiteY30" fmla="*/ 584148 h 1123362"/>
              <a:gd name="connsiteX31" fmla="*/ 0 w 6461090"/>
              <a:gd name="connsiteY31" fmla="*/ 187231 h 112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61090" h="1123362" extrusionOk="0">
                <a:moveTo>
                  <a:pt x="0" y="187231"/>
                </a:moveTo>
                <a:cubicBezTo>
                  <a:pt x="-17159" y="103421"/>
                  <a:pt x="72991" y="-15526"/>
                  <a:pt x="187231" y="0"/>
                </a:cubicBezTo>
                <a:cubicBezTo>
                  <a:pt x="384467" y="-53303"/>
                  <a:pt x="500710" y="5951"/>
                  <a:pt x="679695" y="0"/>
                </a:cubicBezTo>
                <a:cubicBezTo>
                  <a:pt x="858680" y="-5951"/>
                  <a:pt x="935394" y="12383"/>
                  <a:pt x="1050426" y="0"/>
                </a:cubicBezTo>
                <a:cubicBezTo>
                  <a:pt x="1165458" y="-12383"/>
                  <a:pt x="1286218" y="25691"/>
                  <a:pt x="1421156" y="0"/>
                </a:cubicBezTo>
                <a:cubicBezTo>
                  <a:pt x="1556094" y="-25691"/>
                  <a:pt x="1716516" y="30092"/>
                  <a:pt x="1791887" y="0"/>
                </a:cubicBezTo>
                <a:cubicBezTo>
                  <a:pt x="1867258" y="-30092"/>
                  <a:pt x="2106074" y="27463"/>
                  <a:pt x="2284351" y="0"/>
                </a:cubicBezTo>
                <a:cubicBezTo>
                  <a:pt x="2462628" y="-27463"/>
                  <a:pt x="2750492" y="15413"/>
                  <a:pt x="2898547" y="0"/>
                </a:cubicBezTo>
                <a:cubicBezTo>
                  <a:pt x="3046602" y="-15413"/>
                  <a:pt x="3342397" y="31367"/>
                  <a:pt x="3512743" y="0"/>
                </a:cubicBezTo>
                <a:cubicBezTo>
                  <a:pt x="3683089" y="-31367"/>
                  <a:pt x="3793117" y="11903"/>
                  <a:pt x="3883474" y="0"/>
                </a:cubicBezTo>
                <a:cubicBezTo>
                  <a:pt x="3973831" y="-11903"/>
                  <a:pt x="4173091" y="5115"/>
                  <a:pt x="4315071" y="0"/>
                </a:cubicBezTo>
                <a:cubicBezTo>
                  <a:pt x="4457051" y="-5115"/>
                  <a:pt x="4663642" y="33495"/>
                  <a:pt x="4929268" y="0"/>
                </a:cubicBezTo>
                <a:cubicBezTo>
                  <a:pt x="5194894" y="-33495"/>
                  <a:pt x="5271498" y="13082"/>
                  <a:pt x="5543464" y="0"/>
                </a:cubicBezTo>
                <a:cubicBezTo>
                  <a:pt x="5815430" y="-13082"/>
                  <a:pt x="5924004" y="67592"/>
                  <a:pt x="6273859" y="0"/>
                </a:cubicBezTo>
                <a:cubicBezTo>
                  <a:pt x="6367826" y="18201"/>
                  <a:pt x="6456299" y="109961"/>
                  <a:pt x="6461090" y="187231"/>
                </a:cubicBezTo>
                <a:cubicBezTo>
                  <a:pt x="6479810" y="313702"/>
                  <a:pt x="6450213" y="392227"/>
                  <a:pt x="6461090" y="554192"/>
                </a:cubicBezTo>
                <a:cubicBezTo>
                  <a:pt x="6471967" y="716157"/>
                  <a:pt x="6437058" y="748499"/>
                  <a:pt x="6461090" y="936131"/>
                </a:cubicBezTo>
                <a:cubicBezTo>
                  <a:pt x="6443161" y="1047785"/>
                  <a:pt x="6370784" y="1110041"/>
                  <a:pt x="6273859" y="1123362"/>
                </a:cubicBezTo>
                <a:cubicBezTo>
                  <a:pt x="6079105" y="1127329"/>
                  <a:pt x="5948564" y="1121336"/>
                  <a:pt x="5720529" y="1123362"/>
                </a:cubicBezTo>
                <a:cubicBezTo>
                  <a:pt x="5492494" y="1125388"/>
                  <a:pt x="5488902" y="1098869"/>
                  <a:pt x="5288932" y="1123362"/>
                </a:cubicBezTo>
                <a:cubicBezTo>
                  <a:pt x="5088962" y="1147855"/>
                  <a:pt x="4840254" y="1091308"/>
                  <a:pt x="4613870" y="1123362"/>
                </a:cubicBezTo>
                <a:cubicBezTo>
                  <a:pt x="4387486" y="1155416"/>
                  <a:pt x="4186730" y="1091548"/>
                  <a:pt x="4060540" y="1123362"/>
                </a:cubicBezTo>
                <a:cubicBezTo>
                  <a:pt x="3934350" y="1155176"/>
                  <a:pt x="3539234" y="1082329"/>
                  <a:pt x="3385477" y="1123362"/>
                </a:cubicBezTo>
                <a:cubicBezTo>
                  <a:pt x="3231720" y="1164395"/>
                  <a:pt x="2855599" y="1068146"/>
                  <a:pt x="2710415" y="1123362"/>
                </a:cubicBezTo>
                <a:cubicBezTo>
                  <a:pt x="2565231" y="1178578"/>
                  <a:pt x="2392223" y="1072677"/>
                  <a:pt x="2278818" y="1123362"/>
                </a:cubicBezTo>
                <a:cubicBezTo>
                  <a:pt x="2165413" y="1174047"/>
                  <a:pt x="2080507" y="1093079"/>
                  <a:pt x="1908087" y="1123362"/>
                </a:cubicBezTo>
                <a:cubicBezTo>
                  <a:pt x="1735667" y="1153645"/>
                  <a:pt x="1639177" y="1116922"/>
                  <a:pt x="1537356" y="1123362"/>
                </a:cubicBezTo>
                <a:cubicBezTo>
                  <a:pt x="1435535" y="1129802"/>
                  <a:pt x="1183917" y="1042944"/>
                  <a:pt x="862293" y="1123362"/>
                </a:cubicBezTo>
                <a:cubicBezTo>
                  <a:pt x="540669" y="1203780"/>
                  <a:pt x="326917" y="1066256"/>
                  <a:pt x="187231" y="1123362"/>
                </a:cubicBezTo>
                <a:cubicBezTo>
                  <a:pt x="76550" y="1137796"/>
                  <a:pt x="4166" y="1049687"/>
                  <a:pt x="0" y="936131"/>
                </a:cubicBezTo>
                <a:cubicBezTo>
                  <a:pt x="-1027" y="841013"/>
                  <a:pt x="37211" y="687874"/>
                  <a:pt x="0" y="584148"/>
                </a:cubicBezTo>
                <a:cubicBezTo>
                  <a:pt x="-37211" y="480422"/>
                  <a:pt x="18205" y="297623"/>
                  <a:pt x="0" y="1872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81736288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- </a:t>
            </a:r>
            <a:r>
              <a:rPr lang="vi-VN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Biết</a:t>
            </a:r>
            <a:r>
              <a:rPr lang="vi-VN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tục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nam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niệm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bình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đẳng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nam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nữ</a:t>
            </a:r>
            <a:r>
              <a:rPr lang="en-US" sz="3200" dirty="0">
                <a:solidFill>
                  <a:srgbClr val="002060"/>
                </a:solidFill>
                <a:latin typeface="+mj-lt"/>
                <a:cs typeface="Baloo 2" pitchFamily="2" charset="0"/>
              </a:rPr>
              <a:t>.</a:t>
            </a:r>
            <a:endParaRPr lang="vi-VN" sz="3200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9F9901-F654-4CA3-ACDB-F653885744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42448" l="19546" r="51245">
                        <a14:foregroundMark x1="20571" y1="31641" x2="22548" y2="37760"/>
                        <a14:foregroundMark x1="21596" y1="31250" x2="21962" y2="29948"/>
                        <a14:foregroundMark x1="38726" y1="29948" x2="39678" y2="39063"/>
                        <a14:foregroundMark x1="37848" y1="29036" x2="38726" y2="29036"/>
                        <a14:foregroundMark x1="45461" y1="30599" x2="49561" y2="37500"/>
                        <a14:foregroundMark x1="49561" y1="37500" x2="49561" y2="38542"/>
                        <a14:foregroundMark x1="19619" y1="35026" x2="19619" y2="35026"/>
                        <a14:foregroundMark x1="22840" y1="31901" x2="22474" y2="39714"/>
                        <a14:foregroundMark x1="21816" y1="42318" x2="21816" y2="42318"/>
                        <a14:foregroundMark x1="23572" y1="42318" x2="23572" y2="42318"/>
                        <a14:foregroundMark x1="24963" y1="39714" x2="24963" y2="39714"/>
                        <a14:foregroundMark x1="37848" y1="36979" x2="39092" y2="36198"/>
                        <a14:foregroundMark x1="39092" y1="36198" x2="40849" y2="36849"/>
                        <a14:foregroundMark x1="40849" y1="41276" x2="40849" y2="41276"/>
                        <a14:foregroundMark x1="37335" y1="41276" x2="37335" y2="41276"/>
                        <a14:foregroundMark x1="42460" y1="35677" x2="42460" y2="35677"/>
                        <a14:foregroundMark x1="41947" y1="36849" x2="41947" y2="36849"/>
                        <a14:foregroundMark x1="35578" y1="34766" x2="35578" y2="34766"/>
                        <a14:foregroundMark x1="46193" y1="37500" x2="46193" y2="37500"/>
                        <a14:foregroundMark x1="48609" y1="41276" x2="48609" y2="41276"/>
                        <a14:foregroundMark x1="49488" y1="42318" x2="49488" y2="42318"/>
                        <a14:foregroundMark x1="51245" y1="34766" x2="51245" y2="34766"/>
                        <a14:foregroundMark x1="48975" y1="30339" x2="48975" y2="36979"/>
                        <a14:foregroundMark x1="34114" y1="40755" x2="34114" y2="40755"/>
                        <a14:foregroundMark x1="27233" y1="40755" x2="27233" y2="40755"/>
                        <a14:foregroundMark x1="30234" y1="42188" x2="30234" y2="42188"/>
                        <a14:foregroundMark x1="31332" y1="42188" x2="31332" y2="42188"/>
                        <a14:foregroundMark x1="44583" y1="31901" x2="48682" y2="38281"/>
                        <a14:foregroundMark x1="48682" y1="38281" x2="48682" y2="38542"/>
                      </a14:backgroundRemoval>
                    </a14:imgEffect>
                  </a14:imgLayer>
                </a14:imgProps>
              </a:ext>
            </a:extLst>
          </a:blip>
          <a:srcRect l="18208" t="26363" r="73917" b="55632"/>
          <a:stretch/>
        </p:blipFill>
        <p:spPr>
          <a:xfrm>
            <a:off x="219225" y="1493970"/>
            <a:ext cx="681135" cy="10463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6A6AAE-803B-40BD-939D-7F0016783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42448" l="19546" r="51245">
                        <a14:foregroundMark x1="20571" y1="31641" x2="22548" y2="37760"/>
                        <a14:foregroundMark x1="21596" y1="31250" x2="21962" y2="29948"/>
                        <a14:foregroundMark x1="38726" y1="29948" x2="39678" y2="39063"/>
                        <a14:foregroundMark x1="37848" y1="29036" x2="38726" y2="29036"/>
                        <a14:foregroundMark x1="45461" y1="30599" x2="49561" y2="37500"/>
                        <a14:foregroundMark x1="49561" y1="37500" x2="49561" y2="38542"/>
                        <a14:foregroundMark x1="19619" y1="35026" x2="19619" y2="35026"/>
                        <a14:foregroundMark x1="22840" y1="31901" x2="22474" y2="39714"/>
                        <a14:foregroundMark x1="21816" y1="42318" x2="21816" y2="42318"/>
                        <a14:foregroundMark x1="23572" y1="42318" x2="23572" y2="42318"/>
                        <a14:foregroundMark x1="24963" y1="39714" x2="24963" y2="39714"/>
                        <a14:foregroundMark x1="37848" y1="36979" x2="39092" y2="36198"/>
                        <a14:foregroundMark x1="39092" y1="36198" x2="40849" y2="36849"/>
                        <a14:foregroundMark x1="40849" y1="41276" x2="40849" y2="41276"/>
                        <a14:foregroundMark x1="37335" y1="41276" x2="37335" y2="41276"/>
                        <a14:foregroundMark x1="42460" y1="35677" x2="42460" y2="35677"/>
                        <a14:foregroundMark x1="41947" y1="36849" x2="41947" y2="36849"/>
                        <a14:foregroundMark x1="35578" y1="34766" x2="35578" y2="34766"/>
                        <a14:foregroundMark x1="46193" y1="37500" x2="46193" y2="37500"/>
                        <a14:foregroundMark x1="48609" y1="41276" x2="48609" y2="41276"/>
                        <a14:foregroundMark x1="49488" y1="42318" x2="49488" y2="42318"/>
                        <a14:foregroundMark x1="51245" y1="34766" x2="51245" y2="34766"/>
                        <a14:foregroundMark x1="48975" y1="30339" x2="48975" y2="36979"/>
                        <a14:foregroundMark x1="34114" y1="40755" x2="34114" y2="40755"/>
                        <a14:foregroundMark x1="27233" y1="40755" x2="27233" y2="40755"/>
                        <a14:foregroundMark x1="30234" y1="42188" x2="30234" y2="42188"/>
                        <a14:foregroundMark x1="31332" y1="42188" x2="31332" y2="42188"/>
                        <a14:foregroundMark x1="44583" y1="31901" x2="48682" y2="38281"/>
                        <a14:foregroundMark x1="48682" y1="38281" x2="48682" y2="38542"/>
                      </a14:backgroundRemoval>
                    </a14:imgEffect>
                  </a14:imgLayer>
                </a14:imgProps>
              </a:ext>
            </a:extLst>
          </a:blip>
          <a:srcRect l="25583" t="26363" r="64792" b="55632"/>
          <a:stretch/>
        </p:blipFill>
        <p:spPr>
          <a:xfrm>
            <a:off x="219225" y="3429652"/>
            <a:ext cx="714055" cy="89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9904" y="1364602"/>
            <a:ext cx="4886325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83057" y="217825"/>
            <a:ext cx="5747710" cy="4302602"/>
            <a:chOff x="2285947" y="400027"/>
            <a:chExt cx="4837350" cy="40196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838" b="90000" l="65811" r="95946">
                          <a14:foregroundMark x1="70946" y1="88514" x2="72568" y2="86622"/>
                          <a14:foregroundMark x1="90270" y1="87432" x2="90270" y2="89324"/>
                        </a14:backgroundRemoval>
                      </a14:imgEffect>
                    </a14:imgLayer>
                  </a14:imgProps>
                </a:ext>
              </a:extLst>
            </a:blip>
            <a:srcRect l="64396" t="48144"/>
            <a:stretch/>
          </p:blipFill>
          <p:spPr>
            <a:xfrm rot="1013487">
              <a:off x="5291692" y="400027"/>
              <a:ext cx="1831605" cy="26676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79201"/>
            <a:stretch/>
          </p:blipFill>
          <p:spPr>
            <a:xfrm rot="20977888">
              <a:off x="2285947" y="451355"/>
              <a:ext cx="1245189" cy="23227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r="75867"/>
            <a:stretch/>
          </p:blipFill>
          <p:spPr>
            <a:xfrm>
              <a:off x="4002961" y="544444"/>
              <a:ext cx="1444786" cy="2322777"/>
            </a:xfrm>
            <a:prstGeom prst="rect">
              <a:avLst/>
            </a:prstGeom>
          </p:spPr>
        </p:pic>
        <p:sp>
          <p:nvSpPr>
            <p:cNvPr id="13" name="Cloud 12"/>
            <p:cNvSpPr/>
            <p:nvPr/>
          </p:nvSpPr>
          <p:spPr>
            <a:xfrm rot="213604">
              <a:off x="2438832" y="1746204"/>
              <a:ext cx="4381663" cy="267350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379474" y="2381228"/>
            <a:ext cx="5082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j-lt"/>
              </a:rPr>
              <a:t>KHỞI ĐỘNG</a:t>
            </a:r>
            <a:endParaRPr lang="en-US" sz="66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09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0BA49D-22E7-4B5A-89AC-6133471A8DED}"/>
              </a:ext>
            </a:extLst>
          </p:cNvPr>
          <p:cNvGrpSpPr/>
          <p:nvPr/>
        </p:nvGrpSpPr>
        <p:grpSpPr>
          <a:xfrm>
            <a:off x="915139" y="1496789"/>
            <a:ext cx="3356827" cy="1081304"/>
            <a:chOff x="1134504" y="1840749"/>
            <a:chExt cx="3970896" cy="1441738"/>
          </a:xfrm>
        </p:grpSpPr>
        <p:pic>
          <p:nvPicPr>
            <p:cNvPr id="3" name="Google Shape;3054;p67">
              <a:extLst>
                <a:ext uri="{FF2B5EF4-FFF2-40B4-BE49-F238E27FC236}">
                  <a16:creationId xmlns:a16="http://schemas.microsoft.com/office/drawing/2014/main" id="{8B109D0F-63C9-42CC-92AC-24A5F43F12C6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1134504" y="1840749"/>
              <a:ext cx="3970896" cy="10675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7C37D-2619-47E6-ADC8-4C4213B22EB7}"/>
                </a:ext>
              </a:extLst>
            </p:cNvPr>
            <p:cNvSpPr txBox="1"/>
            <p:nvPr/>
          </p:nvSpPr>
          <p:spPr>
            <a:xfrm>
              <a:off x="1314299" y="2051380"/>
              <a:ext cx="3742295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CHẤM HỎI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D1A818-0A11-4B53-9A9E-95DFC03C8984}"/>
              </a:ext>
            </a:extLst>
          </p:cNvPr>
          <p:cNvGrpSpPr/>
          <p:nvPr/>
        </p:nvGrpSpPr>
        <p:grpSpPr>
          <a:xfrm>
            <a:off x="719629" y="2628973"/>
            <a:ext cx="3552338" cy="1078470"/>
            <a:chOff x="959506" y="3505295"/>
            <a:chExt cx="4492258" cy="1437960"/>
          </a:xfrm>
        </p:grpSpPr>
        <p:pic>
          <p:nvPicPr>
            <p:cNvPr id="6" name="Google Shape;3053;p67">
              <a:extLst>
                <a:ext uri="{FF2B5EF4-FFF2-40B4-BE49-F238E27FC236}">
                  <a16:creationId xmlns:a16="http://schemas.microsoft.com/office/drawing/2014/main" id="{F8899A29-0348-4F04-B4FA-E07BD4338E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59506" y="3505295"/>
              <a:ext cx="4492258" cy="1060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746E22-6AC9-4D77-A620-E39DB0899BCB}"/>
                </a:ext>
              </a:extLst>
            </p:cNvPr>
            <p:cNvSpPr txBox="1"/>
            <p:nvPr/>
          </p:nvSpPr>
          <p:spPr>
            <a:xfrm>
              <a:off x="1202327" y="3712148"/>
              <a:ext cx="4222902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CHẤM THAN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016D5A-478A-45D5-861D-81BD9A4E273D}"/>
              </a:ext>
            </a:extLst>
          </p:cNvPr>
          <p:cNvGrpSpPr/>
          <p:nvPr/>
        </p:nvGrpSpPr>
        <p:grpSpPr>
          <a:xfrm>
            <a:off x="1092008" y="3855212"/>
            <a:ext cx="2824672" cy="1095896"/>
            <a:chOff x="1126606" y="4990982"/>
            <a:chExt cx="3414611" cy="1461194"/>
          </a:xfrm>
        </p:grpSpPr>
        <p:pic>
          <p:nvPicPr>
            <p:cNvPr id="9" name="Google Shape;3052;p67">
              <a:extLst>
                <a:ext uri="{FF2B5EF4-FFF2-40B4-BE49-F238E27FC236}">
                  <a16:creationId xmlns:a16="http://schemas.microsoft.com/office/drawing/2014/main" id="{9AC33A22-955D-451B-B236-03CE81AA169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26606" y="4990982"/>
              <a:ext cx="3414611" cy="1002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FA64A6-013B-4571-ACDE-8E960D43F560}"/>
                </a:ext>
              </a:extLst>
            </p:cNvPr>
            <p:cNvSpPr txBox="1"/>
            <p:nvPr/>
          </p:nvSpPr>
          <p:spPr>
            <a:xfrm>
              <a:off x="1473054" y="5221069"/>
              <a:ext cx="279414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CHẤM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9F54C4-03DB-4CBD-BFDE-16FF5A727B8E}"/>
              </a:ext>
            </a:extLst>
          </p:cNvPr>
          <p:cNvGrpSpPr/>
          <p:nvPr/>
        </p:nvGrpSpPr>
        <p:grpSpPr>
          <a:xfrm>
            <a:off x="4271967" y="1487875"/>
            <a:ext cx="4476841" cy="800693"/>
            <a:chOff x="5695956" y="1866150"/>
            <a:chExt cx="5969121" cy="1067591"/>
          </a:xfrm>
        </p:grpSpPr>
        <p:pic>
          <p:nvPicPr>
            <p:cNvPr id="12" name="Google Shape;4085;p85"/>
            <p:cNvPicPr preferRelativeResize="0"/>
            <p:nvPr/>
          </p:nvPicPr>
          <p:blipFill rotWithShape="1">
            <a:blip r:embed="rId5">
              <a:alphaModFix/>
            </a:blip>
            <a:srcRect l="1000" t="8616" r="960" b="11003"/>
            <a:stretch/>
          </p:blipFill>
          <p:spPr>
            <a:xfrm>
              <a:off x="5695956" y="1866150"/>
              <a:ext cx="5969121" cy="10675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0345C7-CE2B-455D-88E2-7A658AA640BF}"/>
                </a:ext>
              </a:extLst>
            </p:cNvPr>
            <p:cNvSpPr txBox="1"/>
            <p:nvPr/>
          </p:nvSpPr>
          <p:spPr>
            <a:xfrm>
              <a:off x="5926097" y="2112935"/>
              <a:ext cx="5580102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latin typeface="Times New Roman" panose="02020603050405020304" pitchFamily="18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Dùng để kết thúc câu hỏi.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F5BD3C-8700-4E22-A55D-766A337D3DB7}"/>
              </a:ext>
            </a:extLst>
          </p:cNvPr>
          <p:cNvGrpSpPr/>
          <p:nvPr/>
        </p:nvGrpSpPr>
        <p:grpSpPr>
          <a:xfrm>
            <a:off x="4325844" y="2642813"/>
            <a:ext cx="4432488" cy="942975"/>
            <a:chOff x="5755095" y="3390900"/>
            <a:chExt cx="5909984" cy="1257300"/>
          </a:xfrm>
        </p:grpSpPr>
        <p:pic>
          <p:nvPicPr>
            <p:cNvPr id="15" name="Google Shape;4084;p85"/>
            <p:cNvPicPr preferRelativeResize="0"/>
            <p:nvPr/>
          </p:nvPicPr>
          <p:blipFill rotWithShape="1">
            <a:blip r:embed="rId6">
              <a:alphaModFix/>
            </a:blip>
            <a:srcRect l="1000" t="8616" r="960" b="11003"/>
            <a:stretch/>
          </p:blipFill>
          <p:spPr>
            <a:xfrm>
              <a:off x="5755095" y="3390900"/>
              <a:ext cx="5909984" cy="1257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2CB0DF-9027-45F4-B363-2EB8BEA4593F}"/>
                </a:ext>
              </a:extLst>
            </p:cNvPr>
            <p:cNvSpPr txBox="1"/>
            <p:nvPr/>
          </p:nvSpPr>
          <p:spPr>
            <a:xfrm>
              <a:off x="5926098" y="3533463"/>
              <a:ext cx="558010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latin typeface="Times New Roman" panose="02020603050405020304" pitchFamily="18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Dùng để kết thúc câu cảm, câu cầu khiến.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684299-6A8D-42A5-A9E7-12820104C292}"/>
              </a:ext>
            </a:extLst>
          </p:cNvPr>
          <p:cNvGrpSpPr/>
          <p:nvPr/>
        </p:nvGrpSpPr>
        <p:grpSpPr>
          <a:xfrm>
            <a:off x="4271967" y="3811162"/>
            <a:ext cx="4643434" cy="942974"/>
            <a:chOff x="5695955" y="4968171"/>
            <a:chExt cx="6191245" cy="1257299"/>
          </a:xfrm>
        </p:grpSpPr>
        <p:pic>
          <p:nvPicPr>
            <p:cNvPr id="18" name="Google Shape;2486;p58">
              <a:extLst>
                <a:ext uri="{FF2B5EF4-FFF2-40B4-BE49-F238E27FC236}">
                  <a16:creationId xmlns:a16="http://schemas.microsoft.com/office/drawing/2014/main" id="{A5A128B6-046B-4DDA-BEBA-0F757D1B67D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95955" y="4968171"/>
              <a:ext cx="6191245" cy="1257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BD0708-DAD7-4115-A093-60102743A0DA}"/>
                </a:ext>
              </a:extLst>
            </p:cNvPr>
            <p:cNvSpPr txBox="1"/>
            <p:nvPr/>
          </p:nvSpPr>
          <p:spPr>
            <a:xfrm>
              <a:off x="6040490" y="5342412"/>
              <a:ext cx="558010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latin typeface="Times New Roman" panose="02020603050405020304" pitchFamily="18" charset="0"/>
                  <a:ea typeface="#9Slide02 Noi dung dai" panose="02000000000000000000" pitchFamily="2" charset="0"/>
                  <a:cs typeface="Times New Roman" panose="02020603050405020304" pitchFamily="18" charset="0"/>
                </a:rPr>
                <a:t>Dùng để kết thúc câu kể.</a:t>
              </a:r>
            </a:p>
          </p:txBody>
        </p:sp>
      </p:grpSp>
      <p:sp>
        <p:nvSpPr>
          <p:cNvPr id="20" name="Google Shape;1651;p46">
            <a:extLst>
              <a:ext uri="{FF2B5EF4-FFF2-40B4-BE49-F238E27FC236}">
                <a16:creationId xmlns:a16="http://schemas.microsoft.com/office/drawing/2014/main" id="{C5BD9438-A9D8-44AD-8BD5-147B6553734A}"/>
              </a:ext>
            </a:extLst>
          </p:cNvPr>
          <p:cNvSpPr/>
          <p:nvPr/>
        </p:nvSpPr>
        <p:spPr>
          <a:xfrm>
            <a:off x="1583761" y="682776"/>
            <a:ext cx="1673789" cy="68725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2400" b="1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ea typeface="Patrick Hand"/>
                <a:cs typeface="Times New Roman" panose="02020603050405020304" pitchFamily="18" charset="0"/>
                <a:sym typeface="Patrick Hand"/>
              </a:rPr>
              <a:t>DẤU CÂU</a:t>
            </a:r>
            <a:endParaRPr sz="2400" b="1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ea typeface="Patrick Hand"/>
              <a:cs typeface="Times New Roman" panose="02020603050405020304" pitchFamily="18" charset="0"/>
              <a:sym typeface="Patrick Hand"/>
            </a:endParaRPr>
          </a:p>
        </p:txBody>
      </p:sp>
      <p:sp>
        <p:nvSpPr>
          <p:cNvPr id="21" name="Google Shape;1651;p46">
            <a:extLst>
              <a:ext uri="{FF2B5EF4-FFF2-40B4-BE49-F238E27FC236}">
                <a16:creationId xmlns:a16="http://schemas.microsoft.com/office/drawing/2014/main" id="{1423875A-5F21-4DFF-843D-33A10DE2B5EA}"/>
              </a:ext>
            </a:extLst>
          </p:cNvPr>
          <p:cNvSpPr/>
          <p:nvPr/>
        </p:nvSpPr>
        <p:spPr>
          <a:xfrm>
            <a:off x="5480689" y="682775"/>
            <a:ext cx="2177411" cy="687253"/>
          </a:xfrm>
          <a:custGeom>
            <a:avLst/>
            <a:gdLst/>
            <a:ahLst/>
            <a:cxnLst/>
            <a:rect l="l" t="t" r="r" b="b"/>
            <a:pathLst>
              <a:path w="35046" h="8299" extrusionOk="0">
                <a:moveTo>
                  <a:pt x="23715" y="1"/>
                </a:moveTo>
                <a:cubicBezTo>
                  <a:pt x="23485" y="1"/>
                  <a:pt x="23253" y="11"/>
                  <a:pt x="23019" y="35"/>
                </a:cubicBezTo>
                <a:cubicBezTo>
                  <a:pt x="22133" y="88"/>
                  <a:pt x="21209" y="140"/>
                  <a:pt x="20274" y="140"/>
                </a:cubicBezTo>
                <a:cubicBezTo>
                  <a:pt x="19887" y="140"/>
                  <a:pt x="19498" y="131"/>
                  <a:pt x="19109" y="109"/>
                </a:cubicBezTo>
                <a:cubicBezTo>
                  <a:pt x="17670" y="35"/>
                  <a:pt x="16232" y="17"/>
                  <a:pt x="14793" y="17"/>
                </a:cubicBezTo>
                <a:cubicBezTo>
                  <a:pt x="13354" y="17"/>
                  <a:pt x="11916" y="35"/>
                  <a:pt x="10477" y="35"/>
                </a:cubicBezTo>
                <a:lnTo>
                  <a:pt x="9813" y="35"/>
                </a:lnTo>
                <a:cubicBezTo>
                  <a:pt x="8042" y="183"/>
                  <a:pt x="6271" y="699"/>
                  <a:pt x="4427" y="699"/>
                </a:cubicBezTo>
                <a:cubicBezTo>
                  <a:pt x="3542" y="699"/>
                  <a:pt x="2656" y="847"/>
                  <a:pt x="1771" y="1290"/>
                </a:cubicBezTo>
                <a:cubicBezTo>
                  <a:pt x="517" y="1806"/>
                  <a:pt x="369" y="2913"/>
                  <a:pt x="148" y="4020"/>
                </a:cubicBezTo>
                <a:cubicBezTo>
                  <a:pt x="0" y="4462"/>
                  <a:pt x="221" y="4905"/>
                  <a:pt x="590" y="5126"/>
                </a:cubicBezTo>
                <a:cubicBezTo>
                  <a:pt x="812" y="5274"/>
                  <a:pt x="959" y="5495"/>
                  <a:pt x="1033" y="5790"/>
                </a:cubicBezTo>
                <a:cubicBezTo>
                  <a:pt x="1254" y="7045"/>
                  <a:pt x="2213" y="7930"/>
                  <a:pt x="3468" y="8004"/>
                </a:cubicBezTo>
                <a:cubicBezTo>
                  <a:pt x="4124" y="8017"/>
                  <a:pt x="4781" y="8020"/>
                  <a:pt x="5435" y="8020"/>
                </a:cubicBezTo>
                <a:cubicBezTo>
                  <a:pt x="6436" y="8020"/>
                  <a:pt x="7432" y="8011"/>
                  <a:pt x="8420" y="8011"/>
                </a:cubicBezTo>
                <a:cubicBezTo>
                  <a:pt x="10491" y="8011"/>
                  <a:pt x="12522" y="8051"/>
                  <a:pt x="14461" y="8299"/>
                </a:cubicBezTo>
                <a:cubicBezTo>
                  <a:pt x="14815" y="8244"/>
                  <a:pt x="15129" y="8230"/>
                  <a:pt x="15418" y="8230"/>
                </a:cubicBezTo>
                <a:cubicBezTo>
                  <a:pt x="15734" y="8230"/>
                  <a:pt x="16019" y="8247"/>
                  <a:pt x="16293" y="8247"/>
                </a:cubicBezTo>
                <a:cubicBezTo>
                  <a:pt x="16447" y="8247"/>
                  <a:pt x="16598" y="8242"/>
                  <a:pt x="16748" y="8225"/>
                </a:cubicBezTo>
                <a:cubicBezTo>
                  <a:pt x="18814" y="7930"/>
                  <a:pt x="20880" y="8077"/>
                  <a:pt x="22872" y="7782"/>
                </a:cubicBezTo>
                <a:cubicBezTo>
                  <a:pt x="22956" y="7772"/>
                  <a:pt x="23041" y="7767"/>
                  <a:pt x="23125" y="7767"/>
                </a:cubicBezTo>
                <a:cubicBezTo>
                  <a:pt x="23631" y="7767"/>
                  <a:pt x="24137" y="7930"/>
                  <a:pt x="24643" y="7930"/>
                </a:cubicBezTo>
                <a:cubicBezTo>
                  <a:pt x="25639" y="7819"/>
                  <a:pt x="26635" y="7764"/>
                  <a:pt x="27631" y="7764"/>
                </a:cubicBezTo>
                <a:cubicBezTo>
                  <a:pt x="28627" y="7764"/>
                  <a:pt x="29623" y="7819"/>
                  <a:pt x="30619" y="7930"/>
                </a:cubicBezTo>
                <a:cubicBezTo>
                  <a:pt x="30783" y="7955"/>
                  <a:pt x="30950" y="7968"/>
                  <a:pt x="31117" y="7968"/>
                </a:cubicBezTo>
                <a:cubicBezTo>
                  <a:pt x="31926" y="7968"/>
                  <a:pt x="32750" y="7681"/>
                  <a:pt x="33422" y="7192"/>
                </a:cubicBezTo>
                <a:cubicBezTo>
                  <a:pt x="33644" y="6971"/>
                  <a:pt x="33718" y="6528"/>
                  <a:pt x="34013" y="6454"/>
                </a:cubicBezTo>
                <a:cubicBezTo>
                  <a:pt x="35046" y="6012"/>
                  <a:pt x="34677" y="5569"/>
                  <a:pt x="34308" y="4905"/>
                </a:cubicBezTo>
                <a:cubicBezTo>
                  <a:pt x="34086" y="4610"/>
                  <a:pt x="33570" y="4167"/>
                  <a:pt x="33865" y="3798"/>
                </a:cubicBezTo>
                <a:cubicBezTo>
                  <a:pt x="34160" y="3282"/>
                  <a:pt x="33865" y="2987"/>
                  <a:pt x="33570" y="2618"/>
                </a:cubicBezTo>
                <a:cubicBezTo>
                  <a:pt x="33201" y="2101"/>
                  <a:pt x="32832" y="1659"/>
                  <a:pt x="32389" y="1216"/>
                </a:cubicBezTo>
                <a:cubicBezTo>
                  <a:pt x="32021" y="773"/>
                  <a:pt x="31504" y="478"/>
                  <a:pt x="30988" y="404"/>
                </a:cubicBezTo>
                <a:cubicBezTo>
                  <a:pt x="30178" y="261"/>
                  <a:pt x="29337" y="180"/>
                  <a:pt x="28485" y="180"/>
                </a:cubicBezTo>
                <a:cubicBezTo>
                  <a:pt x="28018" y="180"/>
                  <a:pt x="27548" y="205"/>
                  <a:pt x="27077" y="257"/>
                </a:cubicBezTo>
                <a:cubicBezTo>
                  <a:pt x="25971" y="257"/>
                  <a:pt x="24864" y="1"/>
                  <a:pt x="237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r>
              <a:rPr lang="en" sz="2400" b="1">
                <a:solidFill>
                  <a:schemeClr val="accent2">
                    <a:lumMod val="10000"/>
                  </a:schemeClr>
                </a:solidFill>
                <a:latin typeface="Times New Roman" panose="02020603050405020304" pitchFamily="18" charset="0"/>
                <a:ea typeface="Patrick Hand"/>
                <a:cs typeface="Times New Roman" panose="02020603050405020304" pitchFamily="18" charset="0"/>
                <a:sym typeface="Patrick Hand"/>
              </a:rPr>
              <a:t>TÁC DỤNG</a:t>
            </a:r>
            <a:endParaRPr sz="2400" b="1">
              <a:solidFill>
                <a:schemeClr val="accent2">
                  <a:lumMod val="10000"/>
                </a:schemeClr>
              </a:solidFill>
              <a:latin typeface="Times New Roman" panose="02020603050405020304" pitchFamily="18" charset="0"/>
              <a:ea typeface="Patrick Hand"/>
              <a:cs typeface="Times New Roman" panose="02020603050405020304" pitchFamily="18" charset="0"/>
              <a:sym typeface="Patrick Hand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47C3622-BF28-45DB-8303-5250423D98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19" y="3248404"/>
            <a:ext cx="1040829" cy="12572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DE244D-BA88-433F-81DD-301F366ED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70" y="2302721"/>
            <a:ext cx="1108097" cy="983832"/>
          </a:xfrm>
          <a:prstGeom prst="rect">
            <a:avLst/>
          </a:prstGeom>
        </p:spPr>
      </p:pic>
      <p:pic>
        <p:nvPicPr>
          <p:cNvPr id="24" name="Graphic 15">
            <a:extLst>
              <a:ext uri="{FF2B5EF4-FFF2-40B4-BE49-F238E27FC236}">
                <a16:creationId xmlns:a16="http://schemas.microsoft.com/office/drawing/2014/main" id="{FD3C08A5-17EE-4456-B947-2ECF049F3D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62" y="1221100"/>
            <a:ext cx="558155" cy="89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3054;p67">
            <a:extLst>
              <a:ext uri="{FF2B5EF4-FFF2-40B4-BE49-F238E27FC236}">
                <a16:creationId xmlns:a16="http://schemas.microsoft.com/office/drawing/2014/main" id="{8B109D0F-63C9-42CC-92AC-24A5F43F12C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812" y="1608756"/>
            <a:ext cx="7939611" cy="34484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/>
          <p:cNvGrpSpPr/>
          <p:nvPr/>
        </p:nvGrpSpPr>
        <p:grpSpPr>
          <a:xfrm>
            <a:off x="643812" y="636123"/>
            <a:ext cx="8033657" cy="1295314"/>
            <a:chOff x="643812" y="636123"/>
            <a:chExt cx="8033657" cy="1295314"/>
          </a:xfrm>
        </p:grpSpPr>
        <p:sp>
          <p:nvSpPr>
            <p:cNvPr id="20" name="Google Shape;1651;p46">
              <a:extLst>
                <a:ext uri="{FF2B5EF4-FFF2-40B4-BE49-F238E27FC236}">
                  <a16:creationId xmlns:a16="http://schemas.microsoft.com/office/drawing/2014/main" id="{C5BD9438-A9D8-44AD-8BD5-147B6553734A}"/>
                </a:ext>
              </a:extLst>
            </p:cNvPr>
            <p:cNvSpPr/>
            <p:nvPr/>
          </p:nvSpPr>
          <p:spPr>
            <a:xfrm>
              <a:off x="643812" y="636123"/>
              <a:ext cx="8033657" cy="1295314"/>
            </a:xfrm>
            <a:custGeom>
              <a:avLst/>
              <a:gdLst/>
              <a:ahLst/>
              <a:cxnLst/>
              <a:rect l="l" t="t" r="r" b="b"/>
              <a:pathLst>
                <a:path w="35046" h="8299" extrusionOk="0">
                  <a:moveTo>
                    <a:pt x="23715" y="1"/>
                  </a:moveTo>
                  <a:cubicBezTo>
                    <a:pt x="23485" y="1"/>
                    <a:pt x="23253" y="11"/>
                    <a:pt x="23019" y="35"/>
                  </a:cubicBezTo>
                  <a:cubicBezTo>
                    <a:pt x="22133" y="88"/>
                    <a:pt x="21209" y="140"/>
                    <a:pt x="20274" y="140"/>
                  </a:cubicBezTo>
                  <a:cubicBezTo>
                    <a:pt x="19887" y="140"/>
                    <a:pt x="19498" y="131"/>
                    <a:pt x="19109" y="109"/>
                  </a:cubicBezTo>
                  <a:cubicBezTo>
                    <a:pt x="17670" y="35"/>
                    <a:pt x="16232" y="17"/>
                    <a:pt x="14793" y="17"/>
                  </a:cubicBezTo>
                  <a:cubicBezTo>
                    <a:pt x="13354" y="17"/>
                    <a:pt x="11916" y="35"/>
                    <a:pt x="10477" y="35"/>
                  </a:cubicBezTo>
                  <a:lnTo>
                    <a:pt x="9813" y="35"/>
                  </a:lnTo>
                  <a:cubicBezTo>
                    <a:pt x="8042" y="183"/>
                    <a:pt x="6271" y="699"/>
                    <a:pt x="4427" y="699"/>
                  </a:cubicBezTo>
                  <a:cubicBezTo>
                    <a:pt x="3542" y="699"/>
                    <a:pt x="2656" y="847"/>
                    <a:pt x="1771" y="1290"/>
                  </a:cubicBezTo>
                  <a:cubicBezTo>
                    <a:pt x="517" y="1806"/>
                    <a:pt x="369" y="2913"/>
                    <a:pt x="148" y="4020"/>
                  </a:cubicBezTo>
                  <a:cubicBezTo>
                    <a:pt x="0" y="4462"/>
                    <a:pt x="221" y="4905"/>
                    <a:pt x="590" y="5126"/>
                  </a:cubicBezTo>
                  <a:cubicBezTo>
                    <a:pt x="812" y="5274"/>
                    <a:pt x="959" y="5495"/>
                    <a:pt x="1033" y="5790"/>
                  </a:cubicBezTo>
                  <a:cubicBezTo>
                    <a:pt x="1254" y="7045"/>
                    <a:pt x="2213" y="7930"/>
                    <a:pt x="3468" y="8004"/>
                  </a:cubicBezTo>
                  <a:cubicBezTo>
                    <a:pt x="4124" y="8017"/>
                    <a:pt x="4781" y="8020"/>
                    <a:pt x="5435" y="8020"/>
                  </a:cubicBezTo>
                  <a:cubicBezTo>
                    <a:pt x="6436" y="8020"/>
                    <a:pt x="7432" y="8011"/>
                    <a:pt x="8420" y="8011"/>
                  </a:cubicBezTo>
                  <a:cubicBezTo>
                    <a:pt x="10491" y="8011"/>
                    <a:pt x="12522" y="8051"/>
                    <a:pt x="14461" y="8299"/>
                  </a:cubicBezTo>
                  <a:cubicBezTo>
                    <a:pt x="14815" y="8244"/>
                    <a:pt x="15129" y="8230"/>
                    <a:pt x="15418" y="8230"/>
                  </a:cubicBezTo>
                  <a:cubicBezTo>
                    <a:pt x="15734" y="8230"/>
                    <a:pt x="16019" y="8247"/>
                    <a:pt x="16293" y="8247"/>
                  </a:cubicBezTo>
                  <a:cubicBezTo>
                    <a:pt x="16447" y="8247"/>
                    <a:pt x="16598" y="8242"/>
                    <a:pt x="16748" y="8225"/>
                  </a:cubicBezTo>
                  <a:cubicBezTo>
                    <a:pt x="18814" y="7930"/>
                    <a:pt x="20880" y="8077"/>
                    <a:pt x="22872" y="7782"/>
                  </a:cubicBezTo>
                  <a:cubicBezTo>
                    <a:pt x="22956" y="7772"/>
                    <a:pt x="23041" y="7767"/>
                    <a:pt x="23125" y="7767"/>
                  </a:cubicBezTo>
                  <a:cubicBezTo>
                    <a:pt x="23631" y="7767"/>
                    <a:pt x="24137" y="7930"/>
                    <a:pt x="24643" y="7930"/>
                  </a:cubicBezTo>
                  <a:cubicBezTo>
                    <a:pt x="25639" y="7819"/>
                    <a:pt x="26635" y="7764"/>
                    <a:pt x="27631" y="7764"/>
                  </a:cubicBezTo>
                  <a:cubicBezTo>
                    <a:pt x="28627" y="7764"/>
                    <a:pt x="29623" y="7819"/>
                    <a:pt x="30619" y="7930"/>
                  </a:cubicBezTo>
                  <a:cubicBezTo>
                    <a:pt x="30783" y="7955"/>
                    <a:pt x="30950" y="7968"/>
                    <a:pt x="31117" y="7968"/>
                  </a:cubicBezTo>
                  <a:cubicBezTo>
                    <a:pt x="31926" y="7968"/>
                    <a:pt x="32750" y="7681"/>
                    <a:pt x="33422" y="7192"/>
                  </a:cubicBezTo>
                  <a:cubicBezTo>
                    <a:pt x="33644" y="6971"/>
                    <a:pt x="33718" y="6528"/>
                    <a:pt x="34013" y="6454"/>
                  </a:cubicBezTo>
                  <a:cubicBezTo>
                    <a:pt x="35046" y="6012"/>
                    <a:pt x="34677" y="5569"/>
                    <a:pt x="34308" y="4905"/>
                  </a:cubicBezTo>
                  <a:cubicBezTo>
                    <a:pt x="34086" y="4610"/>
                    <a:pt x="33570" y="4167"/>
                    <a:pt x="33865" y="3798"/>
                  </a:cubicBezTo>
                  <a:cubicBezTo>
                    <a:pt x="34160" y="3282"/>
                    <a:pt x="33865" y="2987"/>
                    <a:pt x="33570" y="2618"/>
                  </a:cubicBezTo>
                  <a:cubicBezTo>
                    <a:pt x="33201" y="2101"/>
                    <a:pt x="32832" y="1659"/>
                    <a:pt x="32389" y="1216"/>
                  </a:cubicBezTo>
                  <a:cubicBezTo>
                    <a:pt x="32021" y="773"/>
                    <a:pt x="31504" y="478"/>
                    <a:pt x="30988" y="404"/>
                  </a:cubicBezTo>
                  <a:cubicBezTo>
                    <a:pt x="30178" y="261"/>
                    <a:pt x="29337" y="180"/>
                    <a:pt x="28485" y="180"/>
                  </a:cubicBezTo>
                  <a:cubicBezTo>
                    <a:pt x="28018" y="180"/>
                    <a:pt x="27548" y="205"/>
                    <a:pt x="27077" y="257"/>
                  </a:cubicBezTo>
                  <a:cubicBezTo>
                    <a:pt x="25971" y="257"/>
                    <a:pt x="24864" y="1"/>
                    <a:pt x="23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 dirty="0">
                <a:solidFill>
                  <a:schemeClr val="accent2">
                    <a:lumMod val="10000"/>
                  </a:schemeClr>
                </a:solidFill>
                <a:latin typeface="+mj-lt"/>
                <a:ea typeface="Patrick Hand"/>
                <a:cs typeface="Baloo 2" pitchFamily="2" charset="0"/>
                <a:sym typeface="Patrick Hand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4442" y="862712"/>
              <a:ext cx="750434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Điền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dấu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chấm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;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dấu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chấm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hỏi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;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dấu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chấm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 than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vào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 ô </a:t>
              </a:r>
              <a:r>
                <a:rPr lang="en-US" altLang="en-US" sz="2800" b="1" dirty="0" err="1">
                  <a:solidFill>
                    <a:schemeClr val="bg1"/>
                  </a:solidFill>
                  <a:latin typeface="+mj-lt"/>
                  <a:cs typeface="Baloo 2" pitchFamily="2" charset="0"/>
                </a:rPr>
                <a:t>trống</a:t>
              </a:r>
              <a:r>
                <a:rPr lang="vi-VN" altLang="en-US" sz="2800" b="1" dirty="0">
                  <a:solidFill>
                    <a:schemeClr val="bg1"/>
                  </a:solidFill>
                  <a:latin typeface="+mj-lt"/>
                  <a:cs typeface="Baloo 2" pitchFamily="2" charset="0"/>
                </a:rPr>
                <a:t> sao cho thích hợp.</a:t>
              </a:r>
              <a:endParaRPr lang="en-US" altLang="en-US" sz="2800" b="1" dirty="0">
                <a:solidFill>
                  <a:schemeClr val="bg1"/>
                </a:solidFill>
                <a:latin typeface="+mj-lt"/>
                <a:cs typeface="Baloo 2" pitchFamily="2" charset="0"/>
              </a:endParaRPr>
            </a:p>
          </p:txBody>
        </p:sp>
      </p:grp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1170992" y="2209589"/>
            <a:ext cx="793961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Dì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Hạnh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hỏi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:</a:t>
            </a:r>
          </a:p>
          <a:p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  -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Đặt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tên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bé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gì</a:t>
            </a:r>
            <a:r>
              <a:rPr lang="vi-VN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   (1)</a:t>
            </a:r>
          </a:p>
          <a:p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Bố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lúng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túng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: </a:t>
            </a:r>
          </a:p>
          <a:p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  -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Không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chuẩn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bị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tên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gái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, gay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quá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(2)</a:t>
            </a:r>
          </a:p>
          <a:p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   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Mọi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người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cười</a:t>
            </a:r>
            <a:r>
              <a:rPr lang="en-US" altLang="en-US" sz="2800" dirty="0">
                <a:solidFill>
                  <a:srgbClr val="002060"/>
                </a:solidFill>
                <a:latin typeface="+mj-lt"/>
                <a:cs typeface="Baloo 2" pitchFamily="2" charset="0"/>
              </a:rPr>
              <a:t> ồ        (3)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537084" y="2760070"/>
            <a:ext cx="288000" cy="28800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896242" y="3565784"/>
            <a:ext cx="295258" cy="3356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D110BF-9322-47CE-9DEA-15967DC8E53E}"/>
              </a:ext>
            </a:extLst>
          </p:cNvPr>
          <p:cNvSpPr/>
          <p:nvPr/>
        </p:nvSpPr>
        <p:spPr>
          <a:xfrm>
            <a:off x="4572000" y="4020703"/>
            <a:ext cx="295258" cy="335656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3772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9904" y="1364602"/>
            <a:ext cx="4886325" cy="228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883057" y="217825"/>
            <a:ext cx="5747710" cy="4302602"/>
            <a:chOff x="2285947" y="400027"/>
            <a:chExt cx="4837350" cy="40196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838" b="90000" l="65811" r="95946">
                          <a14:foregroundMark x1="70946" y1="88514" x2="72568" y2="86622"/>
                          <a14:foregroundMark x1="90270" y1="87432" x2="90270" y2="89324"/>
                        </a14:backgroundRemoval>
                      </a14:imgEffect>
                    </a14:imgLayer>
                  </a14:imgProps>
                </a:ext>
              </a:extLst>
            </a:blip>
            <a:srcRect l="64396" t="48144"/>
            <a:stretch/>
          </p:blipFill>
          <p:spPr>
            <a:xfrm rot="1013487">
              <a:off x="5291692" y="400027"/>
              <a:ext cx="1831605" cy="26676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79201"/>
            <a:stretch/>
          </p:blipFill>
          <p:spPr>
            <a:xfrm rot="20977888">
              <a:off x="2285947" y="451355"/>
              <a:ext cx="1245189" cy="232277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r="75867"/>
            <a:stretch/>
          </p:blipFill>
          <p:spPr>
            <a:xfrm>
              <a:off x="4002961" y="544444"/>
              <a:ext cx="1444786" cy="2322777"/>
            </a:xfrm>
            <a:prstGeom prst="rect">
              <a:avLst/>
            </a:prstGeom>
          </p:spPr>
        </p:pic>
        <p:sp>
          <p:nvSpPr>
            <p:cNvPr id="13" name="Cloud 12"/>
            <p:cNvSpPr/>
            <p:nvPr/>
          </p:nvSpPr>
          <p:spPr>
            <a:xfrm rot="213604">
              <a:off x="2438832" y="1746204"/>
              <a:ext cx="4381663" cy="267350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16040" y="2449689"/>
            <a:ext cx="4848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  <a:cs typeface="Calibri" panose="020F0502020204030204" pitchFamily="34" charset="0"/>
              </a:rPr>
              <a:t>LUYỆN TẬP</a:t>
            </a:r>
            <a:endParaRPr lang="en-US" sz="5400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30" y="0"/>
            <a:ext cx="915683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7088297" y="1924437"/>
            <a:ext cx="1814682" cy="3079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544038" y="1558212"/>
            <a:ext cx="1782253" cy="317240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41450" y="700962"/>
            <a:ext cx="3648270" cy="2228218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2060"/>
                </a:solidFill>
                <a:latin typeface="+mj-lt"/>
                <a:cs typeface="Baloo 2" pitchFamily="2" charset="0"/>
              </a:rPr>
              <a:t>Hai anh em Bi và Mi sau khi tìm hiểu về những phẩm chất quan trọng nhất ở nam và nữ thì có một số ý kiến như sau:</a:t>
            </a:r>
            <a:endParaRPr lang="en-US" sz="2400" dirty="0">
              <a:solidFill>
                <a:srgbClr val="00206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56795" y="194083"/>
            <a:ext cx="7830409" cy="1427583"/>
          </a:xfrm>
          <a:prstGeom prst="wedgeEllipseCallout">
            <a:avLst>
              <a:gd name="adj1" fmla="val -38720"/>
              <a:gd name="adj2" fmla="val 56617"/>
            </a:avLst>
          </a:prstGeom>
          <a:solidFill>
            <a:schemeClr val="accent2"/>
          </a:solidFill>
          <a:ln w="19050">
            <a:solidFill>
              <a:srgbClr val="002060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N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hững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phẩm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chất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quan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trọng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nhất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của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nam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giới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là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dũng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cảm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,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cao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thượng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,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năng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nổ</a:t>
            </a:r>
            <a:r>
              <a:rPr lang="en-US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,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thích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ứng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được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với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mọi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hoàn</a:t>
            </a:r>
            <a:r>
              <a:rPr lang="en-US" altLang="en-US" sz="23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3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cảnh</a:t>
            </a:r>
            <a:r>
              <a:rPr lang="vi-VN" altLang="en-US" sz="2300" dirty="0">
                <a:solidFill>
                  <a:schemeClr val="bg1"/>
                </a:solidFill>
                <a:latin typeface="+mj-lt"/>
                <a:cs typeface="Baloo 2" pitchFamily="2" charset="0"/>
              </a:rPr>
              <a:t>.</a:t>
            </a:r>
            <a:endParaRPr lang="en-US" sz="2300" dirty="0">
              <a:solidFill>
                <a:schemeClr val="bg1"/>
              </a:solidFill>
              <a:latin typeface="+mj-lt"/>
              <a:cs typeface="Baloo 2" pitchFamily="2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50632" y="2832754"/>
            <a:ext cx="6811347" cy="1402871"/>
          </a:xfrm>
          <a:prstGeom prst="wedgeEllipseCallout">
            <a:avLst>
              <a:gd name="adj1" fmla="val 53020"/>
              <a:gd name="adj2" fmla="val -30764"/>
            </a:avLst>
          </a:prstGeom>
          <a:solidFill>
            <a:schemeClr val="accent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N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hững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phẩm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chất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quan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trọng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nhất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của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n</a:t>
            </a:r>
            <a:r>
              <a:rPr lang="vi-VN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ữ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giới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là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dịu</a:t>
            </a:r>
            <a:r>
              <a:rPr lang="en-US" altLang="en-US" sz="22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dàng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,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khoan</a:t>
            </a:r>
            <a:r>
              <a:rPr lang="en-US" altLang="en-US" sz="22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dung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,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cần</a:t>
            </a:r>
            <a:r>
              <a:rPr lang="en-US" altLang="en-US" sz="22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mẫn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dirty="0" err="1">
                <a:solidFill>
                  <a:schemeClr val="bg1"/>
                </a:solidFill>
                <a:latin typeface="+mj-lt"/>
                <a:cs typeface="Baloo 2" pitchFamily="2" charset="0"/>
              </a:rPr>
              <a:t>và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biết</a:t>
            </a:r>
            <a:r>
              <a:rPr lang="en-US" altLang="en-US" sz="22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quan</a:t>
            </a:r>
            <a:r>
              <a:rPr lang="en-US" altLang="en-US" sz="22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tâm</a:t>
            </a:r>
            <a:r>
              <a:rPr lang="en-US" altLang="en-US" sz="22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tới</a:t>
            </a:r>
            <a:r>
              <a:rPr lang="en-US" altLang="en-US" sz="22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mọi</a:t>
            </a:r>
            <a:r>
              <a:rPr lang="en-US" altLang="en-US" sz="2200" b="1" i="1" dirty="0">
                <a:solidFill>
                  <a:srgbClr val="00206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+mj-lt"/>
                <a:cs typeface="Baloo 2" pitchFamily="2" charset="0"/>
              </a:rPr>
              <a:t>người</a:t>
            </a:r>
            <a:r>
              <a:rPr lang="en-US" altLang="en-US" sz="2200" dirty="0">
                <a:solidFill>
                  <a:schemeClr val="bg1"/>
                </a:solidFill>
                <a:latin typeface="+mj-lt"/>
                <a:cs typeface="Baloo 2" pitchFamily="2" charset="0"/>
              </a:rPr>
              <a:t>.</a:t>
            </a:r>
            <a:endParaRPr lang="en-US" sz="2200" dirty="0">
              <a:solidFill>
                <a:schemeClr val="bg1"/>
              </a:solidFill>
              <a:latin typeface="+mj-lt"/>
              <a:cs typeface="Baloo 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30" y="0"/>
            <a:ext cx="9156830" cy="5143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82749" y="963943"/>
            <a:ext cx="5673011" cy="359112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5004" y="1500932"/>
            <a:ext cx="52051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Baloo 2" pitchFamily="2" charset="0"/>
                <a:cs typeface="Baloo 2" pitchFamily="2" charset="0"/>
              </a:rPr>
              <a:t>a)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Em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có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đồng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ý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như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vậy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không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?</a:t>
            </a:r>
          </a:p>
          <a:p>
            <a:r>
              <a:rPr lang="en-US" altLang="en-US" sz="2800" dirty="0">
                <a:latin typeface="Baloo 2" pitchFamily="2" charset="0"/>
                <a:cs typeface="Baloo 2" pitchFamily="2" charset="0"/>
              </a:rPr>
              <a:t>b)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Em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thích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phẩm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chất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nào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nhất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:</a:t>
            </a:r>
          </a:p>
          <a:p>
            <a:pPr lvl="1"/>
            <a:r>
              <a:rPr lang="en-US" altLang="en-US" sz="2800" dirty="0">
                <a:latin typeface="Baloo 2" pitchFamily="2" charset="0"/>
                <a:cs typeface="Baloo 2" pitchFamily="2" charset="0"/>
              </a:rPr>
              <a:t>     - Ở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một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nam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?</a:t>
            </a:r>
          </a:p>
          <a:p>
            <a:pPr lvl="1"/>
            <a:r>
              <a:rPr lang="en-US" altLang="en-US" sz="2800" dirty="0">
                <a:latin typeface="Baloo 2" pitchFamily="2" charset="0"/>
                <a:cs typeface="Baloo 2" pitchFamily="2" charset="0"/>
              </a:rPr>
              <a:t>     - Ở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một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bạn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nữ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?</a:t>
            </a:r>
          </a:p>
          <a:p>
            <a:r>
              <a:rPr lang="en-US" altLang="en-US" sz="2800" dirty="0">
                <a:latin typeface="Baloo 2" pitchFamily="2" charset="0"/>
                <a:cs typeface="Baloo 2" pitchFamily="2" charset="0"/>
              </a:rPr>
              <a:t>c)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Hãy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giải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thích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nghĩa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của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từ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ngữ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chỉ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phẩm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chất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mà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em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vừa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 </a:t>
            </a:r>
            <a:r>
              <a:rPr lang="en-US" altLang="en-US" sz="2800" dirty="0" err="1">
                <a:latin typeface="Baloo 2" pitchFamily="2" charset="0"/>
                <a:cs typeface="Baloo 2" pitchFamily="2" charset="0"/>
              </a:rPr>
              <a:t>chọn</a:t>
            </a:r>
            <a:r>
              <a:rPr lang="en-US" altLang="en-US" sz="2800" dirty="0">
                <a:latin typeface="Baloo 2" pitchFamily="2" charset="0"/>
                <a:cs typeface="Baloo 2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3" b="75644" l="7333" r="26333">
                        <a14:foregroundMark x1="19000" y1="27921" x2="17222" y2="35644"/>
                        <a14:foregroundMark x1="13889" y1="27723" x2="12333" y2="38416"/>
                        <a14:foregroundMark x1="24444" y1="42574" x2="22667" y2="44356"/>
                        <a14:foregroundMark x1="21333" y1="44554" x2="18111" y2="43168"/>
                        <a14:foregroundMark x1="23778" y1="40792" x2="22222" y2="44554"/>
                        <a14:foregroundMark x1="24333" y1="35644" x2="24333" y2="36832"/>
                        <a14:foregroundMark x1="23000" y1="35248" x2="23222" y2="37030"/>
                        <a14:foregroundMark x1="25778" y1="37426" x2="24889" y2="38020"/>
                      </a14:backgroundRemoval>
                    </a14:imgEffect>
                  </a14:imgLayer>
                </a14:imgProps>
              </a:ext>
            </a:extLst>
          </a:blip>
          <a:srcRect l="5228" t="8198" r="72493" b="24434"/>
          <a:stretch/>
        </p:blipFill>
        <p:spPr>
          <a:xfrm flipH="1">
            <a:off x="7438079" y="2064397"/>
            <a:ext cx="1814682" cy="3079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71" b="76634" l="75111" r="93889">
                        <a14:foregroundMark x1="84778" y1="28515" x2="86000" y2="33861"/>
                        <a14:foregroundMark x1="80111" y1="28317" x2="82444" y2="34653"/>
                        <a14:foregroundMark x1="83778" y1="32277" x2="84778" y2="37624"/>
                        <a14:foregroundMark x1="84000" y1="69703" x2="85556" y2="72871"/>
                        <a14:foregroundMark x1="81667" y1="70693" x2="78889" y2="73861"/>
                        <a14:foregroundMark x1="85222" y1="26733" x2="85889" y2="31287"/>
                        <a14:foregroundMark x1="80444" y1="29307" x2="80444" y2="33465"/>
                        <a14:foregroundMark x1="90667" y1="21980" x2="91444" y2="23366"/>
                        <a14:foregroundMark x1="92444" y1="20990" x2="92333" y2="22376"/>
                        <a14:foregroundMark x1="92444" y1="23960" x2="93778" y2="22574"/>
                      </a14:backgroundRemoval>
                    </a14:imgEffect>
                  </a14:imgLayer>
                </a14:imgProps>
              </a:ext>
            </a:extLst>
          </a:blip>
          <a:srcRect l="74382" t="7010" r="3850" b="23934"/>
          <a:stretch/>
        </p:blipFill>
        <p:spPr>
          <a:xfrm>
            <a:off x="479551" y="1820635"/>
            <a:ext cx="1782253" cy="317240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AF10E19-FBB9-47FD-AC62-302EE69CF74F}"/>
              </a:ext>
            </a:extLst>
          </p:cNvPr>
          <p:cNvGrpSpPr/>
          <p:nvPr/>
        </p:nvGrpSpPr>
        <p:grpSpPr>
          <a:xfrm>
            <a:off x="0" y="88412"/>
            <a:ext cx="3499659" cy="1412520"/>
            <a:chOff x="437263" y="445235"/>
            <a:chExt cx="4971839" cy="23669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FEBBF7-924F-4A2B-BCF3-B0168B7EC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5581">
              <a:off x="437263" y="445235"/>
              <a:ext cx="4971839" cy="236691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D5B383-EB38-4AB3-9453-1E9710E0E149}"/>
                </a:ext>
              </a:extLst>
            </p:cNvPr>
            <p:cNvSpPr txBox="1"/>
            <p:nvPr/>
          </p:nvSpPr>
          <p:spPr>
            <a:xfrm>
              <a:off x="748374" y="1074695"/>
              <a:ext cx="4349615" cy="1237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FA759E"/>
                  </a:solidFill>
                  <a:latin typeface="Baloo 2" pitchFamily="2" charset="0"/>
                  <a:cs typeface="Baloo 2" pitchFamily="2" charset="0"/>
                </a:rPr>
                <a:t>Các bạn cùng chia sẻ </a:t>
              </a:r>
            </a:p>
            <a:p>
              <a:pPr algn="ctr"/>
              <a:r>
                <a:rPr lang="vi-VN" sz="2400" b="1" dirty="0">
                  <a:solidFill>
                    <a:srgbClr val="FA759E"/>
                  </a:solidFill>
                  <a:latin typeface="Baloo 2" pitchFamily="2" charset="0"/>
                  <a:cs typeface="Baloo 2" pitchFamily="2" charset="0"/>
                </a:rPr>
                <a:t>ý kiến của mình nhé!</a:t>
              </a:r>
              <a:endParaRPr lang="en-US" sz="2400" b="1" dirty="0">
                <a:solidFill>
                  <a:srgbClr val="FA759E"/>
                </a:solidFill>
                <a:latin typeface="Baloo 2" pitchFamily="2" charset="0"/>
                <a:cs typeface="Baloo 2" pitchFamily="2" charset="0"/>
              </a:endParaRPr>
            </a:p>
          </p:txBody>
        </p:sp>
      </p:grpSp>
      <p:pic>
        <p:nvPicPr>
          <p:cNvPr id="11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59" y="-83470"/>
            <a:ext cx="2649654" cy="130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22730345"/>
</p:tagLst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1119</Words>
  <Application>Microsoft Macintosh PowerPoint</Application>
  <PresentationFormat>On-screen Show (16:9)</PresentationFormat>
  <Paragraphs>109</Paragraphs>
  <Slides>25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Arial</vt:lpstr>
      <vt:lpstr>UVF Lobster12</vt:lpstr>
      <vt:lpstr>DFVN Catchland</vt:lpstr>
      <vt:lpstr>Yuongblood-designed</vt:lpstr>
      <vt:lpstr>#Li-N UTM Isadora</vt:lpstr>
      <vt:lpstr>Livvic</vt:lpstr>
      <vt:lpstr>Baloo 2</vt:lpstr>
      <vt:lpstr>Didact Gothic</vt:lpstr>
      <vt:lpstr>Patrick Hand</vt:lpstr>
      <vt:lpstr>Rubik</vt:lpstr>
      <vt:lpstr>Roboto Condensed Light</vt:lpstr>
      <vt:lpstr>宋体</vt:lpstr>
      <vt:lpstr>Calibri</vt:lpstr>
      <vt:lpstr>Amatic SC</vt:lpstr>
      <vt:lpstr>#9Slide02 Noi dung dai</vt:lpstr>
      <vt:lpstr>Times New Roman</vt:lpstr>
      <vt:lpstr>Giant Doodles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77</cp:revision>
  <dcterms:modified xsi:type="dcterms:W3CDTF">2022-04-18T14:36:06Z</dcterms:modified>
</cp:coreProperties>
</file>