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82" r:id="rId3"/>
    <p:sldId id="256" r:id="rId4"/>
    <p:sldId id="268" r:id="rId5"/>
    <p:sldId id="296" r:id="rId6"/>
    <p:sldId id="259" r:id="rId7"/>
    <p:sldId id="269" r:id="rId8"/>
    <p:sldId id="279" r:id="rId9"/>
    <p:sldId id="297" r:id="rId10"/>
    <p:sldId id="280" r:id="rId11"/>
    <p:sldId id="281" r:id="rId12"/>
    <p:sldId id="260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BE0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/>
    <p:restoredTop sz="92181" autoAdjust="0"/>
  </p:normalViewPr>
  <p:slideViewPr>
    <p:cSldViewPr snapToGrid="0">
      <p:cViewPr varScale="1">
        <p:scale>
          <a:sx n="85" d="100"/>
          <a:sy n="85" d="100"/>
        </p:scale>
        <p:origin x="192" y="3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4/15/22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2">
            <a:extLst>
              <a:ext uri="{FF2B5EF4-FFF2-40B4-BE49-F238E27FC236}">
                <a16:creationId xmlns:a16="http://schemas.microsoft.com/office/drawing/2014/main" id="{B4E7AEAA-8191-364D-AF61-13C71320D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8" t="3722" r="8870" b="3722"/>
          <a:stretch>
            <a:fillRect/>
          </a:stretch>
        </p:blipFill>
        <p:spPr bwMode="auto">
          <a:xfrm>
            <a:off x="0" y="0"/>
            <a:ext cx="12326938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Rectangle 5">
            <a:extLst>
              <a:ext uri="{FF2B5EF4-FFF2-40B4-BE49-F238E27FC236}">
                <a16:creationId xmlns:a16="http://schemas.microsoft.com/office/drawing/2014/main" id="{C75BB64F-671C-A741-B5EB-709286D41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1697038"/>
            <a:ext cx="7605712" cy="188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76" tIns="19289" rIns="38576" bIns="19289" anchor="ctr">
            <a:spAutoFit/>
          </a:bodyPr>
          <a:lstStyle>
            <a:lvl1pPr defTabSz="385763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455613" indent="-285750" defTabSz="385763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912813" indent="-228600" defTabSz="385763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370013" indent="-228600" defTabSz="385763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1827213" indent="-228600" defTabSz="385763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284413" indent="-228600" defTabSz="385763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741613" indent="-228600" defTabSz="385763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198813" indent="-228600" defTabSz="385763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656013" indent="-228600" defTabSz="385763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         </a:t>
            </a:r>
          </a:p>
        </p:txBody>
      </p:sp>
      <p:sp>
        <p:nvSpPr>
          <p:cNvPr id="19459" name="Rectangle 6">
            <a:extLst>
              <a:ext uri="{FF2B5EF4-FFF2-40B4-BE49-F238E27FC236}">
                <a16:creationId xmlns:a16="http://schemas.microsoft.com/office/drawing/2014/main" id="{E9BE8EE7-4CED-CE43-825B-A13662B42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2716213"/>
            <a:ext cx="8501063" cy="151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76" tIns="19289" rIns="38576" bIns="19289" anchor="ctr">
            <a:spAutoFit/>
          </a:bodyPr>
          <a:lstStyle>
            <a:lvl1pPr defTabSz="385763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455613" indent="-285750" defTabSz="385763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912813" indent="-228600" defTabSz="385763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370013" indent="-228600" defTabSz="385763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1827213" indent="-228600" defTabSz="385763">
              <a:spcBef>
                <a:spcPts val="1000"/>
              </a:spcBef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284413" indent="-228600" defTabSz="385763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741613" indent="-228600" defTabSz="385763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198813" indent="-228600" defTabSz="385763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656013" indent="-228600" defTabSz="385763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                     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ĐÓN CÁC EM HỌC SINH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VỚI TIẾT HỌC HÔM NAY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              </a:t>
            </a:r>
          </a:p>
        </p:txBody>
      </p:sp>
    </p:spTree>
    <p:extLst>
      <p:ext uri="{BB962C8B-B14F-4D97-AF65-F5344CB8AC3E}">
        <p14:creationId xmlns:p14="http://schemas.microsoft.com/office/powerpoint/2010/main" val="543261087"/>
      </p:ext>
    </p:extLst>
  </p:cSld>
  <p:clrMapOvr>
    <a:masterClrMapping/>
  </p:clrMapOvr>
  <p:transition spd="slow" advClick="0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0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65080" y="3443787"/>
            <a:ext cx="90382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4.</a:t>
            </a:r>
            <a:r>
              <a:rPr lang="en-US" altLang="en-US" sz="2800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Trao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đổi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với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ý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nghĩa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380999" y="1587691"/>
            <a:ext cx="119965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Dựa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vào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dàn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 ,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thành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lời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cần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ý:</a:t>
            </a:r>
            <a:endParaRPr lang="en-US" altLang="en-US" sz="2800" b="1" i="1" dirty="0">
              <a:solidFill>
                <a:srgbClr val="660066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380999" y="2121091"/>
            <a:ext cx="1168362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ngữ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phù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với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hoàn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bằng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giọng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nhiên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; có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lời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với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điệu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bô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cử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chỉ,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nét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mặt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lôi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cuốn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người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719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609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46" b="9895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265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609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tư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4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0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92"/>
          <a:stretch/>
        </p:blipFill>
        <p:spPr bwMode="auto">
          <a:xfrm>
            <a:off x="-1" y="-3041"/>
            <a:ext cx="12192001" cy="686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625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40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7885FFE-4555-AF4D-BE3E-8C179ED8F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vi-VN" b="1" dirty="0"/>
              <a:t>KỂ CHUYỆN 5</a:t>
            </a:r>
          </a:p>
        </p:txBody>
      </p:sp>
    </p:spTree>
    <p:extLst>
      <p:ext uri="{BB962C8B-B14F-4D97-AF65-F5344CB8AC3E}">
        <p14:creationId xmlns:p14="http://schemas.microsoft.com/office/powerpoint/2010/main" val="3769608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hinh anh nguyễn thị minh kh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29" y="257206"/>
            <a:ext cx="10433155" cy="628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172108" y="5781386"/>
            <a:ext cx="1071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3825" y="2061870"/>
            <a:ext cx="107757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sz="32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05717" y="1282890"/>
            <a:ext cx="93572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172108" y="5781386"/>
            <a:ext cx="1071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05717" y="1282890"/>
            <a:ext cx="93572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403548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735844" y="1650244"/>
            <a:ext cx="1981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Đê</a:t>
            </a:r>
            <a:r>
              <a:rPr lang="en-US" altLang="en-US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bài</a:t>
            </a:r>
            <a:r>
              <a:rPr lang="en-US" altLang="en-US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9" name="Text Box 40"/>
          <p:cNvSpPr txBox="1">
            <a:spLocks noChangeArrowheads="1"/>
          </p:cNvSpPr>
          <p:nvPr/>
        </p:nvSpPr>
        <p:spPr bwMode="auto">
          <a:xfrm>
            <a:off x="232013" y="2336044"/>
            <a:ext cx="1149141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Kê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nghe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hoặc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đọc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hùng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hoặc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một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có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61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638031" y="1404595"/>
            <a:ext cx="2555839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99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Gợi</a:t>
            </a:r>
            <a:r>
              <a:rPr lang="en-US" altLang="en-US" b="1" dirty="0">
                <a:solidFill>
                  <a:srgbClr val="99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ý: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228600" y="1904062"/>
            <a:ext cx="464365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Tìm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b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b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228600" y="2378130"/>
            <a:ext cx="1165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những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hùng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Trắc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Triệu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Trinh,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Bùi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Xuân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Minh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Võ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Sáu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Định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,…</a:t>
            </a:r>
          </a:p>
        </p:txBody>
      </p:sp>
      <p:sp>
        <p:nvSpPr>
          <p:cNvPr id="29" name="Text Box 47"/>
          <p:cNvSpPr txBox="1">
            <a:spLocks noChangeArrowheads="1"/>
          </p:cNvSpPr>
          <p:nvPr/>
        </p:nvSpPr>
        <p:spPr bwMode="auto">
          <a:xfrm>
            <a:off x="228599" y="3270472"/>
            <a:ext cx="1155239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hoạt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động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hội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văn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khoa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học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nổi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là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Nguyên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phi Ỷ Lan,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thơ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Hô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Xuân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Hương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thơ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Đoàn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Điểm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học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Ma-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Quy-ri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,…</a:t>
            </a:r>
          </a:p>
        </p:txBody>
      </p: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228600" y="4609536"/>
            <a:ext cx="1026652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những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phu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̣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bình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thường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mà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đảm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đang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trí.</a:t>
            </a:r>
          </a:p>
        </p:txBody>
      </p:sp>
      <p:sp>
        <p:nvSpPr>
          <p:cNvPr id="31" name="Text Box 49"/>
          <p:cNvSpPr txBox="1">
            <a:spLocks noChangeArrowheads="1"/>
          </p:cNvSpPr>
          <p:nvPr/>
        </p:nvSpPr>
        <p:spPr bwMode="auto">
          <a:xfrm>
            <a:off x="160361" y="5109957"/>
            <a:ext cx="1196132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Truyện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vê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các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bạn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nữ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minh,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tài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giỏi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Con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gái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5,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tập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Lớp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trưởng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lớp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tôi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Tiếng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Việt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5,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tập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7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52371" y="101880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chuyện</a:t>
            </a:r>
            <a:endParaRPr lang="en-US" altLang="en-US" sz="3200" dirty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381000" y="1601344"/>
            <a:ext cx="894042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600" dirty="0"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altLang="en-US" sz="2600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Lập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dàn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ý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i="1" dirty="0" err="1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chuyện</a:t>
            </a:r>
            <a:r>
              <a:rPr lang="en-US" altLang="en-US" sz="2600" b="1" i="1" dirty="0">
                <a:solidFill>
                  <a:srgbClr val="66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381000" y="2066504"/>
            <a:ext cx="1099924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 i="1">
                <a:solidFill>
                  <a:srgbClr val="0000FF"/>
                </a:solidFill>
                <a:latin typeface="Times New Roman" panose="02020603050405020304" pitchFamily="18" charset="0"/>
              </a:rPr>
              <a:t>Em có thể lập dàn ý để kể chuyện theo một trong hai cách sau: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304799" y="2523704"/>
            <a:ext cx="11732525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một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cụ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̉: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hoàn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cảnh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diễn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diễn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biến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chuyện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cư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chỉ,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việc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làm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lời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nói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suy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quả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hành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động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304799" y="4553567"/>
            <a:ext cx="11732525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dung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Mơ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̉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Giới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thiệu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từng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của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lấy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ví dụ minh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̣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mỗi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đặc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điểm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Kết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cảm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̃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vê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̀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vật</a:t>
            </a:r>
            <a:r>
              <a:rPr lang="en-US" altLang="en-US" sz="2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971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172108" y="5781386"/>
            <a:ext cx="1071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05717" y="1282890"/>
            <a:ext cx="93572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57259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511</Words>
  <Application>Microsoft Macintosh PowerPoint</Application>
  <PresentationFormat>Widescreen</PresentationFormat>
  <Paragraphs>52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KỂ CHUYỆN 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Microsoft Office User</cp:lastModifiedBy>
  <cp:revision>109</cp:revision>
  <dcterms:created xsi:type="dcterms:W3CDTF">2017-11-24T09:12:01Z</dcterms:created>
  <dcterms:modified xsi:type="dcterms:W3CDTF">2022-04-15T03:36:31Z</dcterms:modified>
</cp:coreProperties>
</file>