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4" r:id="rId1"/>
    <p:sldMasterId id="2147483756" r:id="rId2"/>
    <p:sldMasterId id="2147483768" r:id="rId3"/>
  </p:sldMasterIdLst>
  <p:notesMasterIdLst>
    <p:notesMasterId r:id="rId20"/>
  </p:notesMasterIdLst>
  <p:sldIdLst>
    <p:sldId id="322" r:id="rId4"/>
    <p:sldId id="260" r:id="rId5"/>
    <p:sldId id="276" r:id="rId6"/>
    <p:sldId id="311" r:id="rId7"/>
    <p:sldId id="310" r:id="rId8"/>
    <p:sldId id="323" r:id="rId9"/>
    <p:sldId id="261" r:id="rId10"/>
    <p:sldId id="289" r:id="rId11"/>
    <p:sldId id="281" r:id="rId12"/>
    <p:sldId id="278" r:id="rId13"/>
    <p:sldId id="279" r:id="rId14"/>
    <p:sldId id="312" r:id="rId15"/>
    <p:sldId id="313" r:id="rId16"/>
    <p:sldId id="294" r:id="rId17"/>
    <p:sldId id="297" r:id="rId18"/>
    <p:sldId id="31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aramond" panose="02020404030301010803" pitchFamily="18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99"/>
    <a:srgbClr val="0000FF"/>
    <a:srgbClr val="FFCC00"/>
    <a:srgbClr val="FFFF66"/>
    <a:srgbClr val="FF3300"/>
    <a:srgbClr val="EFD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08A2F-6604-4FD2-8B14-BD271A9A0490}" v="27" dt="2022-03-06T09:41:3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9" autoAdjust="0"/>
  </p:normalViewPr>
  <p:slideViewPr>
    <p:cSldViewPr>
      <p:cViewPr varScale="1">
        <p:scale>
          <a:sx n="75" d="100"/>
          <a:sy n="75" d="100"/>
        </p:scale>
        <p:origin x="94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7CE08A2F-6604-4FD2-8B14-BD271A9A0490}"/>
    <pc:docChg chg="undo custSel addSld delSld modSld sldOrd delMainMaster">
      <pc:chgData name="Ha Nguyen" userId="7e36c6dd258c56d1" providerId="LiveId" clId="{7CE08A2F-6604-4FD2-8B14-BD271A9A0490}" dt="2022-03-06T09:42:27.634" v="69" actId="20577"/>
      <pc:docMkLst>
        <pc:docMk/>
      </pc:docMkLst>
      <pc:sldChg chg="modSp ord modNotesTx">
        <pc:chgData name="Ha Nguyen" userId="7e36c6dd258c56d1" providerId="LiveId" clId="{7CE08A2F-6604-4FD2-8B14-BD271A9A0490}" dt="2022-03-06T09:42:18.379" v="68" actId="20577"/>
        <pc:sldMkLst>
          <pc:docMk/>
          <pc:sldMk cId="0" sldId="260"/>
        </pc:sldMkLst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0.665" v="24" actId="2711"/>
          <ac:spMkLst>
            <pc:docMk/>
            <pc:sldMk cId="0" sldId="260"/>
            <ac:spMk id="5124" creationId="{00000000-0000-0000-0000-000000000000}"/>
          </ac:spMkLst>
        </pc:spChg>
      </pc:sldChg>
      <pc:sldChg chg="modSp mod">
        <pc:chgData name="Ha Nguyen" userId="7e36c6dd258c56d1" providerId="LiveId" clId="{7CE08A2F-6604-4FD2-8B14-BD271A9A0490}" dt="2022-03-06T09:38:19.915" v="59" actId="1037"/>
        <pc:sldMkLst>
          <pc:docMk/>
          <pc:sldMk cId="0" sldId="261"/>
        </pc:sldMkLst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4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1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55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820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14.002" v="28" actId="2711"/>
          <ac:spMkLst>
            <pc:docMk/>
            <pc:sldMk cId="0" sldId="261"/>
            <ac:spMk id="13320" creationId="{00000000-0000-0000-0000-000000000000}"/>
          </ac:spMkLst>
        </pc:spChg>
        <pc:grpChg chg="mod">
          <ac:chgData name="Ha Nguyen" userId="7e36c6dd258c56d1" providerId="LiveId" clId="{7CE08A2F-6604-4FD2-8B14-BD271A9A0490}" dt="2022-03-06T09:38:14.002" v="28" actId="2711"/>
          <ac:grpSpMkLst>
            <pc:docMk/>
            <pc:sldMk cId="0" sldId="261"/>
            <ac:grpSpMk id="2" creationId="{00000000-0000-0000-0000-000000000000}"/>
          </ac:grpSpMkLst>
        </pc:grpChg>
        <pc:cxnChg chg="mod">
          <ac:chgData name="Ha Nguyen" userId="7e36c6dd258c56d1" providerId="LiveId" clId="{7CE08A2F-6604-4FD2-8B14-BD271A9A0490}" dt="2022-03-06T09:38:14.002" v="28" actId="2711"/>
          <ac:cxnSpMkLst>
            <pc:docMk/>
            <pc:sldMk cId="0" sldId="261"/>
            <ac:cxnSpMk id="9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8:14.002" v="28" actId="2711"/>
          <ac:cxnSpMkLst>
            <pc:docMk/>
            <pc:sldMk cId="0" sldId="261"/>
            <ac:cxnSpMk id="16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8:19.915" v="59" actId="1037"/>
          <ac:cxnSpMkLst>
            <pc:docMk/>
            <pc:sldMk cId="0" sldId="261"/>
            <ac:cxnSpMk id="20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37:55.663" v="25" actId="2711"/>
        <pc:sldMkLst>
          <pc:docMk/>
          <pc:sldMk cId="0" sldId="276"/>
        </pc:sldMkLst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2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3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155" creationId="{00000000-0000-0000-0000-000000000000}"/>
          </ac:spMkLst>
        </pc:spChg>
        <pc:spChg chg="mod">
          <ac:chgData name="Ha Nguyen" userId="7e36c6dd258c56d1" providerId="LiveId" clId="{7CE08A2F-6604-4FD2-8B14-BD271A9A0490}" dt="2022-03-06T09:37:55.663" v="25" actId="2711"/>
          <ac:spMkLst>
            <pc:docMk/>
            <pc:sldMk cId="0" sldId="276"/>
            <ac:spMk id="6156" creationId="{00000000-0000-0000-0000-000000000000}"/>
          </ac:spMkLst>
        </pc:s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3" creationId="{00000000-0000-0000-0000-000000000000}"/>
          </ac:grpSpMkLst>
        </pc:gr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5" creationId="{00000000-0000-0000-0000-000000000000}"/>
          </ac:grpSpMkLst>
        </pc:grpChg>
        <pc:grpChg chg="mod">
          <ac:chgData name="Ha Nguyen" userId="7e36c6dd258c56d1" providerId="LiveId" clId="{7CE08A2F-6604-4FD2-8B14-BD271A9A0490}" dt="2022-03-06T09:37:55.663" v="25" actId="2711"/>
          <ac:grpSpMkLst>
            <pc:docMk/>
            <pc:sldMk cId="0" sldId="276"/>
            <ac:grpSpMk id="9" creationId="{00000000-0000-0000-0000-000000000000}"/>
          </ac:grpSpMkLst>
        </pc:grp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17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31" creationId="{00000000-0000-0000-0000-000000000000}"/>
          </ac:cxnSpMkLst>
        </pc:cxnChg>
        <pc:cxnChg chg="mod">
          <ac:chgData name="Ha Nguyen" userId="7e36c6dd258c56d1" providerId="LiveId" clId="{7CE08A2F-6604-4FD2-8B14-BD271A9A0490}" dt="2022-03-06T09:37:55.663" v="25" actId="2711"/>
          <ac:cxnSpMkLst>
            <pc:docMk/>
            <pc:sldMk cId="0" sldId="276"/>
            <ac:cxnSpMk id="38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1:02.159" v="62" actId="2711"/>
        <pc:sldMkLst>
          <pc:docMk/>
          <pc:sldMk cId="0" sldId="278"/>
        </pc:sldMkLst>
        <pc:spChg chg="mod">
          <ac:chgData name="Ha Nguyen" userId="7e36c6dd258c56d1" providerId="LiveId" clId="{7CE08A2F-6604-4FD2-8B14-BD271A9A0490}" dt="2022-03-06T09:41:02.159" v="62" actId="2711"/>
          <ac:spMkLst>
            <pc:docMk/>
            <pc:sldMk cId="0" sldId="278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2.159" v="62" actId="2711"/>
          <ac:spMkLst>
            <pc:docMk/>
            <pc:sldMk cId="0" sldId="278"/>
            <ac:spMk id="12291" creationId="{00000000-0000-0000-0000-000000000000}"/>
          </ac:spMkLst>
        </pc:spChg>
      </pc:sldChg>
      <pc:sldChg chg="add">
        <pc:chgData name="Ha Nguyen" userId="7e36c6dd258c56d1" providerId="LiveId" clId="{7CE08A2F-6604-4FD2-8B14-BD271A9A0490}" dt="2022-03-06T09:14:38.066" v="17"/>
        <pc:sldMkLst>
          <pc:docMk/>
          <pc:sldMk cId="0" sldId="279"/>
        </pc:sldMkLst>
      </pc:sldChg>
      <pc:sldChg chg="modSp">
        <pc:chgData name="Ha Nguyen" userId="7e36c6dd258c56d1" providerId="LiveId" clId="{7CE08A2F-6604-4FD2-8B14-BD271A9A0490}" dt="2022-03-06T09:40:45.270" v="61" actId="2711"/>
        <pc:sldMkLst>
          <pc:docMk/>
          <pc:sldMk cId="0" sldId="281"/>
        </pc:sldMkLst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1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45.270" v="61" actId="2711"/>
          <ac:spMkLst>
            <pc:docMk/>
            <pc:sldMk cId="0" sldId="281"/>
            <ac:spMk id="27" creationId="{00000000-0000-0000-0000-000000000000}"/>
          </ac:spMkLst>
        </pc:spChg>
        <pc:cxnChg chg="mod">
          <ac:chgData name="Ha Nguyen" userId="7e36c6dd258c56d1" providerId="LiveId" clId="{7CE08A2F-6604-4FD2-8B14-BD271A9A0490}" dt="2022-03-06T09:40:45.270" v="61" actId="2711"/>
          <ac:cxnSpMkLst>
            <pc:docMk/>
            <pc:sldMk cId="0" sldId="281"/>
            <ac:cxnSpMk id="14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0:37.257" v="60" actId="2711"/>
        <pc:sldMkLst>
          <pc:docMk/>
          <pc:sldMk cId="0" sldId="289"/>
        </pc:sldMkLst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1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92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0:37.257" v="60" actId="2711"/>
          <ac:spMkLst>
            <pc:docMk/>
            <pc:sldMk cId="0" sldId="289"/>
            <ac:spMk id="9230" creationId="{00000000-0000-0000-0000-000000000000}"/>
          </ac:spMkLst>
        </pc:spChg>
        <pc:cxnChg chg="mod">
          <ac:chgData name="Ha Nguyen" userId="7e36c6dd258c56d1" providerId="LiveId" clId="{7CE08A2F-6604-4FD2-8B14-BD271A9A0490}" dt="2022-03-06T09:40:37.257" v="60" actId="2711"/>
          <ac:cxnSpMkLst>
            <pc:docMk/>
            <pc:sldMk cId="0" sldId="289"/>
            <ac:cxnSpMk id="45" creationId="{00000000-0000-0000-0000-000000000000}"/>
          </ac:cxnSpMkLst>
        </pc:cxnChg>
      </pc:sldChg>
      <pc:sldChg chg="modSp">
        <pc:chgData name="Ha Nguyen" userId="7e36c6dd258c56d1" providerId="LiveId" clId="{7CE08A2F-6604-4FD2-8B14-BD271A9A0490}" dt="2022-03-06T09:41:26.558" v="65" actId="2711"/>
        <pc:sldMkLst>
          <pc:docMk/>
          <pc:sldMk cId="0" sldId="294"/>
        </pc:sldMkLst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1638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26.558" v="65" actId="2711"/>
          <ac:spMkLst>
            <pc:docMk/>
            <pc:sldMk cId="0" sldId="294"/>
            <ac:spMk id="16388" creationId="{00000000-0000-0000-0000-000000000000}"/>
          </ac:spMkLst>
        </pc:spChg>
      </pc:sldChg>
      <pc:sldChg chg="modSp">
        <pc:chgData name="Ha Nguyen" userId="7e36c6dd258c56d1" providerId="LiveId" clId="{7CE08A2F-6604-4FD2-8B14-BD271A9A0490}" dt="2022-03-06T09:41:33.908" v="66" actId="2711"/>
        <pc:sldMkLst>
          <pc:docMk/>
          <pc:sldMk cId="0" sldId="297"/>
        </pc:sldMkLst>
        <pc:spChg chg="mod">
          <ac:chgData name="Ha Nguyen" userId="7e36c6dd258c56d1" providerId="LiveId" clId="{7CE08A2F-6604-4FD2-8B14-BD271A9A0490}" dt="2022-03-06T09:41:33.908" v="66" actId="2711"/>
          <ac:spMkLst>
            <pc:docMk/>
            <pc:sldMk cId="0" sldId="297"/>
            <ac:spMk id="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33.908" v="66" actId="2711"/>
          <ac:spMkLst>
            <pc:docMk/>
            <pc:sldMk cId="0" sldId="297"/>
            <ac:spMk id="18434" creationId="{00000000-0000-0000-0000-000000000000}"/>
          </ac:spMkLst>
        </pc:spChg>
      </pc:sldChg>
      <pc:sldChg chg="del">
        <pc:chgData name="Ha Nguyen" userId="7e36c6dd258c56d1" providerId="LiveId" clId="{7CE08A2F-6604-4FD2-8B14-BD271A9A0490}" dt="2022-03-06T09:13:06.931" v="7" actId="47"/>
        <pc:sldMkLst>
          <pc:docMk/>
          <pc:sldMk cId="0" sldId="309"/>
        </pc:sldMkLst>
      </pc:sldChg>
      <pc:sldChg chg="modSp ord">
        <pc:chgData name="Ha Nguyen" userId="7e36c6dd258c56d1" providerId="LiveId" clId="{7CE08A2F-6604-4FD2-8B14-BD271A9A0490}" dt="2022-03-06T09:38:05.939" v="27" actId="2711"/>
        <pc:sldMkLst>
          <pc:docMk/>
          <pc:sldMk cId="0" sldId="310"/>
        </pc:sldMkLst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8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9" creationId="{00000000-0000-0000-0000-000000000000}"/>
          </ac:spMkLst>
        </pc:spChg>
        <pc:spChg chg="mod">
          <ac:chgData name="Ha Nguyen" userId="7e36c6dd258c56d1" providerId="LiveId" clId="{7CE08A2F-6604-4FD2-8B14-BD271A9A0490}" dt="2022-03-06T09:38:05.939" v="27" actId="2711"/>
          <ac:spMkLst>
            <pc:docMk/>
            <pc:sldMk cId="0" sldId="310"/>
            <ac:spMk id="4101" creationId="{00000000-0000-0000-0000-000000000000}"/>
          </ac:spMkLst>
        </pc:spChg>
        <pc:picChg chg="mod">
          <ac:chgData name="Ha Nguyen" userId="7e36c6dd258c56d1" providerId="LiveId" clId="{7CE08A2F-6604-4FD2-8B14-BD271A9A0490}" dt="2022-03-06T09:38:05.939" v="27" actId="2711"/>
          <ac:picMkLst>
            <pc:docMk/>
            <pc:sldMk cId="0" sldId="310"/>
            <ac:picMk id="4099" creationId="{00000000-0000-0000-0000-000000000000}"/>
          </ac:picMkLst>
        </pc:picChg>
      </pc:sldChg>
      <pc:sldChg chg="modSp mod ord">
        <pc:chgData name="Ha Nguyen" userId="7e36c6dd258c56d1" providerId="LiveId" clId="{7CE08A2F-6604-4FD2-8B14-BD271A9A0490}" dt="2022-03-06T09:38:00.453" v="26" actId="2711"/>
        <pc:sldMkLst>
          <pc:docMk/>
          <pc:sldMk cId="2170606247" sldId="311"/>
        </pc:sldMkLst>
        <pc:spChg chg="mod">
          <ac:chgData name="Ha Nguyen" userId="7e36c6dd258c56d1" providerId="LiveId" clId="{7CE08A2F-6604-4FD2-8B14-BD271A9A0490}" dt="2022-03-06T09:38:00.453" v="26" actId="2711"/>
          <ac:spMkLst>
            <pc:docMk/>
            <pc:sldMk cId="2170606247" sldId="311"/>
            <ac:spMk id="6" creationId="{00000000-0000-0000-0000-000000000000}"/>
          </ac:spMkLst>
        </pc:spChg>
        <pc:picChg chg="mod">
          <ac:chgData name="Ha Nguyen" userId="7e36c6dd258c56d1" providerId="LiveId" clId="{7CE08A2F-6604-4FD2-8B14-BD271A9A0490}" dt="2022-03-06T09:38:00.453" v="26" actId="2711"/>
          <ac:picMkLst>
            <pc:docMk/>
            <pc:sldMk cId="2170606247" sldId="311"/>
            <ac:picMk id="3074" creationId="{00000000-0000-0000-0000-000000000000}"/>
          </ac:picMkLst>
        </pc:picChg>
      </pc:sldChg>
      <pc:sldChg chg="modSp modNotesTx">
        <pc:chgData name="Ha Nguyen" userId="7e36c6dd258c56d1" providerId="LiveId" clId="{7CE08A2F-6604-4FD2-8B14-BD271A9A0490}" dt="2022-03-06T09:41:59.384" v="67" actId="20577"/>
        <pc:sldMkLst>
          <pc:docMk/>
          <pc:sldMk cId="1446884050" sldId="312"/>
        </pc:sldMkLst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3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4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7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717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09.044" v="63" actId="2711"/>
          <ac:spMkLst>
            <pc:docMk/>
            <pc:sldMk cId="1446884050" sldId="312"/>
            <ac:spMk id="13333" creationId="{00000000-0000-0000-0000-000000000000}"/>
          </ac:spMkLst>
        </pc:spChg>
      </pc:sldChg>
      <pc:sldChg chg="modSp modNotesTx">
        <pc:chgData name="Ha Nguyen" userId="7e36c6dd258c56d1" providerId="LiveId" clId="{7CE08A2F-6604-4FD2-8B14-BD271A9A0490}" dt="2022-03-06T09:42:27.634" v="69" actId="20577"/>
        <pc:sldMkLst>
          <pc:docMk/>
          <pc:sldMk cId="3916098620" sldId="313"/>
        </pc:sldMkLst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2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3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5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6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4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7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7173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4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1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7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8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29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0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1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2" creationId="{00000000-0000-0000-0000-000000000000}"/>
          </ac:spMkLst>
        </pc:spChg>
        <pc:spChg chg="mod">
          <ac:chgData name="Ha Nguyen" userId="7e36c6dd258c56d1" providerId="LiveId" clId="{7CE08A2F-6604-4FD2-8B14-BD271A9A0490}" dt="2022-03-06T09:41:18.036" v="64" actId="2711"/>
          <ac:spMkLst>
            <pc:docMk/>
            <pc:sldMk cId="3916098620" sldId="313"/>
            <ac:spMk id="13333" creationId="{00000000-0000-0000-0000-000000000000}"/>
          </ac:spMkLst>
        </pc:spChg>
      </pc:sldChg>
      <pc:sldChg chg="add del">
        <pc:chgData name="Ha Nguyen" userId="7e36c6dd258c56d1" providerId="LiveId" clId="{7CE08A2F-6604-4FD2-8B14-BD271A9A0490}" dt="2022-03-06T09:32:07.773" v="23"/>
        <pc:sldMkLst>
          <pc:docMk/>
          <pc:sldMk cId="4104044489" sldId="314"/>
        </pc:sldMkLst>
      </pc:sldChg>
      <pc:sldChg chg="add del">
        <pc:chgData name="Ha Nguyen" userId="7e36c6dd258c56d1" providerId="LiveId" clId="{7CE08A2F-6604-4FD2-8B14-BD271A9A0490}" dt="2022-03-06T09:31:20.154" v="19"/>
        <pc:sldMkLst>
          <pc:docMk/>
          <pc:sldMk cId="0" sldId="322"/>
        </pc:sldMkLst>
      </pc:sldChg>
      <pc:sldChg chg="add del">
        <pc:chgData name="Ha Nguyen" userId="7e36c6dd258c56d1" providerId="LiveId" clId="{7CE08A2F-6604-4FD2-8B14-BD271A9A0490}" dt="2022-03-06T09:06:07.252" v="6" actId="47"/>
        <pc:sldMkLst>
          <pc:docMk/>
          <pc:sldMk cId="0" sldId="323"/>
        </pc:sldMkLst>
      </pc:sldChg>
      <pc:sldChg chg="addSp delSp modSp add mod setBg">
        <pc:chgData name="Ha Nguyen" userId="7e36c6dd258c56d1" providerId="LiveId" clId="{7CE08A2F-6604-4FD2-8B14-BD271A9A0490}" dt="2022-03-06T09:14:05.028" v="16" actId="26606"/>
        <pc:sldMkLst>
          <pc:docMk/>
          <pc:sldMk cId="1712435924" sldId="323"/>
        </pc:sldMkLst>
        <pc:spChg chg="mod">
          <ac:chgData name="Ha Nguyen" userId="7e36c6dd258c56d1" providerId="LiveId" clId="{7CE08A2F-6604-4FD2-8B14-BD271A9A0490}" dt="2022-03-06T09:14:05.028" v="16" actId="26606"/>
          <ac:spMkLst>
            <pc:docMk/>
            <pc:sldMk cId="1712435924" sldId="323"/>
            <ac:spMk id="10" creationId="{4BFC8A0F-E126-4A65-BCAC-19B2447CC1D4}"/>
          </ac:spMkLst>
        </pc:spChg>
        <pc:spChg chg="add del">
          <ac:chgData name="Ha Nguyen" userId="7e36c6dd258c56d1" providerId="LiveId" clId="{7CE08A2F-6604-4FD2-8B14-BD271A9A0490}" dt="2022-03-06T09:14:05.028" v="16" actId="26606"/>
          <ac:spMkLst>
            <pc:docMk/>
            <pc:sldMk cId="1712435924" sldId="323"/>
            <ac:spMk id="71" creationId="{D4771268-CB57-404A-9271-370EB28F6090}"/>
          </ac:spMkLst>
        </pc:spChg>
        <pc:picChg chg="mod ord">
          <ac:chgData name="Ha Nguyen" userId="7e36c6dd258c56d1" providerId="LiveId" clId="{7CE08A2F-6604-4FD2-8B14-BD271A9A0490}" dt="2022-03-06T09:14:05.028" v="16" actId="26606"/>
          <ac:picMkLst>
            <pc:docMk/>
            <pc:sldMk cId="1712435924" sldId="323"/>
            <ac:picMk id="14338" creationId="{79808732-40D2-498F-93E1-B9B149DD67AD}"/>
          </ac:picMkLst>
        </pc:picChg>
      </pc:sldChg>
      <pc:sldChg chg="add del">
        <pc:chgData name="Ha Nguyen" userId="7e36c6dd258c56d1" providerId="LiveId" clId="{7CE08A2F-6604-4FD2-8B14-BD271A9A0490}" dt="2022-03-06T09:06:05.806" v="5" actId="47"/>
        <pc:sldMkLst>
          <pc:docMk/>
          <pc:sldMk cId="0" sldId="324"/>
        </pc:sldMkLst>
      </pc:sldChg>
      <pc:sldMasterChg chg="del delSldLayout">
        <pc:chgData name="Ha Nguyen" userId="7e36c6dd258c56d1" providerId="LiveId" clId="{7CE08A2F-6604-4FD2-8B14-BD271A9A0490}" dt="2022-03-06T09:31:19.773" v="18" actId="47"/>
        <pc:sldMasterMkLst>
          <pc:docMk/>
          <pc:sldMasterMk cId="2373656835" sldId="2147483743"/>
        </pc:sldMasterMkLst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678366449" sldId="2147483744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6977651" sldId="2147483745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896612595" sldId="2147483746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352930575" sldId="2147483747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227520398" sldId="2147483748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61545509" sldId="2147483749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3286148066" sldId="2147483750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626769259" sldId="2147483751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484036167" sldId="2147483752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1903410920" sldId="2147483753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418006690" sldId="2147483754"/>
          </pc:sldLayoutMkLst>
        </pc:sldLayoutChg>
        <pc:sldLayoutChg chg="del">
          <pc:chgData name="Ha Nguyen" userId="7e36c6dd258c56d1" providerId="LiveId" clId="{7CE08A2F-6604-4FD2-8B14-BD271A9A0490}" dt="2022-03-06T09:31:19.773" v="18" actId="47"/>
          <pc:sldLayoutMkLst>
            <pc:docMk/>
            <pc:sldMasterMk cId="2373656835" sldId="2147483743"/>
            <pc:sldLayoutMk cId="2612219923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098C0B-4C99-4CB2-8492-801DF7E6B9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5D9B500-9D7D-42BA-B663-90D2A7163824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D8246EA9-A0D4-43BD-B4D0-DFDDA7F8259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4CE369A0-F42B-403B-80AA-8969451ECB70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E861ACCF-EE7A-4CC3-ABA5-8FBDE30B962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8BE13-E302-400E-A06B-61AC815926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3AA49-01CA-40BA-A141-106277CAFA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5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8BE13-E302-400E-A06B-61AC815926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3AA49-01CA-40BA-A141-106277CAFA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5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4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2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4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7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9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8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3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2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C679F-FC0D-4C17-9F84-A1829D90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CF564D-556C-454C-BC83-122E37F2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D8D760-5C87-4E84-AD46-BB721CA1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A44F29-016E-4D87-8B31-EC1769B4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A69C9B-1893-4B1E-97A7-52C5784B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C2162B-B684-4B6F-AF68-451DFC00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B4BD0C-2EDE-46D0-AA1E-91E8C2A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1DD678-B921-44CF-BAA2-4A24545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3C7A60-45C9-4A13-A60A-3AE66F23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9D4D68-974F-4E55-8267-7DAB7F46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103355-2140-4501-977F-057997B1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06E8E1-3EA5-49D0-942C-352B34CE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AA1524-1E0E-433F-9ED1-A78A9810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7294E3-6410-487C-9BF0-470D5D09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9AB5E9-E5A8-4FB7-A018-93233CE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9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479C0-B594-4D79-AE81-121067F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3F4216-FB2F-47A1-A3E6-6A4D2FEB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04D714-9329-4A40-BAB8-FD43FB25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EC0F55E-B680-454D-8525-30798A91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E388D6-A3AE-4F21-99E0-4D5358A5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635F89-5EB2-4851-BD89-5AC43008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D04417-9B63-4774-A387-855517F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D3B1E-5C29-4553-8C8D-D7F4CFE6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AD1EFB-2A32-4CF0-A993-29F6695E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F08BA4-80AE-4B68-8A70-86CA629D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07A44F2-6728-4C46-B713-F65D08A5C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ABC20B-51FB-4DE9-AD8C-45F2031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98E9832-B151-44B2-B4B7-3EC34054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8443A62-1A8F-43B4-9AB2-502AB98E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7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12BEB-99CE-44F0-81D9-A363F8AE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C04482-8336-4066-A1DA-7B506A8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DF8500D-815F-4EFF-92A3-AED04AA5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FF1651E-2BA6-4A17-BB3D-D4F07674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44B1828-EEF0-434E-BD0D-06E59DE7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5A7896A-FB1D-4D89-A132-31EB488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3E979C3-AA86-4AF7-AD41-877905B6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2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43D5AD-75D4-4ADE-9398-4EC3050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828700-E6CE-413A-8CFF-FA2EFCB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4433F1-D196-4C06-8AEF-CF3353A2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3F65A-21E9-4111-B133-E7F9B026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B72619C-4D55-4824-AD94-DD9E3D81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AA0909-EB15-46A8-9DA6-268D4F12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4CF964-FB66-4E28-8FE6-BC6EDC90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114EEF-7B56-43AB-BFD6-8F868B6E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36DA6A-ABEF-4B7D-8367-C5349EF3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86851C-A0C8-429B-A197-917BBC19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14FBFD-BCEF-450E-9F95-BA5EA95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24BC1F-A488-46B5-A09B-2BB296F6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1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67129-7237-4A71-B184-CD80A3A3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6C99743-8612-45DD-AF97-14E98966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7A29AA-BD93-492D-9AF8-240B9EEB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3433E8-0FCB-4B2E-900E-508F1C97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2B92A-7D19-4081-9392-74D79B0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CB0842-0B7F-4226-8926-F5FB78E0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B8A1AF-B475-49C7-8D14-CA3FDBA57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7B9EDC-1892-4E43-84FF-1A5D41C7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68B3DF-E667-4098-AA6A-ADE2F93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CE9EA-9EB3-4D6D-9B06-10D7D5D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6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95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C679F-FC0D-4C17-9F84-A1829D90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CF564D-556C-454C-BC83-122E37F2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D8D760-5C87-4E84-AD46-BB721CA1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A44F29-016E-4D87-8B31-EC1769B4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A69C9B-1893-4B1E-97A7-52C5784B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2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C2162B-B684-4B6F-AF68-451DFC00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B4BD0C-2EDE-46D0-AA1E-91E8C2A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1DD678-B921-44CF-BAA2-4A24545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3C7A60-45C9-4A13-A60A-3AE66F23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9D4D68-974F-4E55-8267-7DAB7F46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0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103355-2140-4501-977F-057997B1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06E8E1-3EA5-49D0-942C-352B34CE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AA1524-1E0E-433F-9ED1-A78A9810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7294E3-6410-487C-9BF0-470D5D09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9AB5E9-E5A8-4FB7-A018-93233CE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479C0-B594-4D79-AE81-121067F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3F4216-FB2F-47A1-A3E6-6A4D2FEB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04D714-9329-4A40-BAB8-FD43FB25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EC0F55E-B680-454D-8525-30798A91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E388D6-A3AE-4F21-99E0-4D5358A5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635F89-5EB2-4851-BD89-5AC43008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1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D04417-9B63-4774-A387-855517F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D3B1E-5C29-4553-8C8D-D7F4CFE6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AD1EFB-2A32-4CF0-A993-29F6695EE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F08BA4-80AE-4B68-8A70-86CA629D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07A44F2-6728-4C46-B713-F65D08A5C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ABC20B-51FB-4DE9-AD8C-45F20310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98E9832-B151-44B2-B4B7-3EC34054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8443A62-1A8F-43B4-9AB2-502AB98E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44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12BEB-99CE-44F0-81D9-A363F8AE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C04482-8336-4066-A1DA-7B506A8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DF8500D-815F-4EFF-92A3-AED04AA5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FF1651E-2BA6-4A17-BB3D-D4F07674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0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44B1828-EEF0-434E-BD0D-06E59DE7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5A7896A-FB1D-4D89-A132-31EB488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3E979C3-AA86-4AF7-AD41-877905B6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5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43D5AD-75D4-4ADE-9398-4EC3050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828700-E6CE-413A-8CFF-FA2EFCB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4433F1-D196-4C06-8AEF-CF3353A2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13F65A-21E9-4111-B133-E7F9B026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B72619C-4D55-4824-AD94-DD9E3D81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AA0909-EB15-46A8-9DA6-268D4F12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4CF964-FB66-4E28-8FE6-BC6EDC90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114EEF-7B56-43AB-BFD6-8F868B6E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36DA6A-ABEF-4B7D-8367-C5349EF3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86851C-A0C8-429B-A197-917BBC19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14FBFD-BCEF-450E-9F95-BA5EA95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24BC1F-A488-46B5-A09B-2BB296F6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0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67129-7237-4A71-B184-CD80A3A3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6C99743-8612-45DD-AF97-14E98966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7A29AA-BD93-492D-9AF8-240B9EEB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3433E8-0FCB-4B2E-900E-508F1C97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2B92A-7D19-4081-9392-74D79B0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98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CB0842-0B7F-4226-8926-F5FB78E02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B8A1AF-B475-49C7-8D14-CA3FDBA57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7B9EDC-1892-4E43-84FF-1A5D41C7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68B3DF-E667-4098-AA6A-ADE2F93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CE9EA-9EB3-4D6D-9B06-10D7D5D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07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41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3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7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A55620-C550-474D-B6F6-7EE14090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02E1FF-C5B2-41C0-95A5-6CBB20DD7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C52F2-82C4-4C44-89EE-5CB8FCF6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2E83F8-A58D-4C00-93DF-975177EE2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D329D7-D0EF-4ACE-9977-D0E4B88E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A55620-C550-474D-B6F6-7EE14090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02E1FF-C5B2-41C0-95A5-6CBB20DD7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C52F2-82C4-4C44-89EE-5CB8FCF6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5570F-1A61-49CC-8B4E-D2179E2B177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2E83F8-A58D-4C00-93DF-975177EE2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D329D7-D0EF-4ACE-9977-D0E4B88E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A2027-BA11-4E4B-9072-0BEBC95C9BE3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">
            <a:extLst>
              <a:ext uri="{FF2B5EF4-FFF2-40B4-BE49-F238E27FC236}">
                <a16:creationId xmlns:a16="http://schemas.microsoft.com/office/drawing/2014/main" id="{E62DB3BA-823F-4403-94C3-4C55010619B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8CC1A10-91F6-4CFB-8E98-647443C26AB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altLang="zh-CN" sz="1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defRPr/>
              </a:pPr>
              <a:endParaRPr lang="zh-CN" altLang="en-US" sz="1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9" name="图片 3">
              <a:extLst>
                <a:ext uri="{FF2B5EF4-FFF2-40B4-BE49-F238E27FC236}">
                  <a16:creationId xmlns:a16="http://schemas.microsoft.com/office/drawing/2014/main" id="{ED6802BF-FC32-4C34-A81B-0606CD63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3" name="组合 5">
            <a:extLst>
              <a:ext uri="{FF2B5EF4-FFF2-40B4-BE49-F238E27FC236}">
                <a16:creationId xmlns:a16="http://schemas.microsoft.com/office/drawing/2014/main" id="{7D74D411-A385-4E17-8123-65D61656361E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2116138"/>
            <a:ext cx="2657475" cy="4032250"/>
            <a:chOff x="226260" y="1678691"/>
            <a:chExt cx="3544106" cy="537581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C8EC42D-FE0F-4EE1-97A1-8C54B13A037E}"/>
                </a:ext>
              </a:extLst>
            </p:cNvPr>
            <p:cNvSpPr/>
            <p:nvPr/>
          </p:nvSpPr>
          <p:spPr>
            <a:xfrm>
              <a:off x="630635" y="6523271"/>
              <a:ext cx="2324629" cy="273024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F69DB3E-5C4D-4E3B-87EB-9F4B1C483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260" y="1678691"/>
              <a:ext cx="3544106" cy="5375813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48F5167-3F53-449D-ADC1-F350ACF36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069">
            <a:off x="3556000" y="1739900"/>
            <a:ext cx="1111250" cy="111125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E0FABC-73AA-4757-ADDC-C963FA43D367}"/>
              </a:ext>
            </a:extLst>
          </p:cNvPr>
          <p:cNvSpPr/>
          <p:nvPr/>
        </p:nvSpPr>
        <p:spPr>
          <a:xfrm>
            <a:off x="4111920" y="4088207"/>
            <a:ext cx="6247143" cy="235449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</a:t>
            </a:r>
          </a:p>
          <a:p>
            <a:pPr algn="ctr" defTabSz="342900">
              <a:defRPr/>
            </a:pPr>
            <a:r>
              <a:rPr lang="en-US" sz="4950" b="1">
                <a:ln w="0"/>
                <a:solidFill>
                  <a:srgbClr val="368F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trực tuyến</a:t>
            </a:r>
          </a:p>
        </p:txBody>
      </p:sp>
    </p:spTree>
  </p:cSld>
  <p:clrMapOvr>
    <a:masterClrMapping/>
  </p:clrMapOvr>
  <p:transition spd="slow" advTm="6587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11887200" cy="4770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số đo thời gian ta làm như sau:</a:t>
            </a:r>
          </a:p>
          <a:p>
            <a:pPr algn="just">
              <a:defRPr/>
            </a:pPr>
            <a:r>
              <a:rPr lang="vi-VN" sz="3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Đặt tính: Viết số trừ dưới số bị trừ sao cho các số có cùng một loại đơn vị thẳng cột với nhau.</a:t>
            </a:r>
          </a:p>
          <a:p>
            <a:pPr algn="just">
              <a:defRPr/>
            </a:pPr>
            <a:r>
              <a:rPr lang="vi-VN" sz="3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Tính: Thực hiện trừ các số đo theo từng loại đơn vị.</a:t>
            </a:r>
          </a:p>
          <a:p>
            <a:pPr algn="just">
              <a:defRPr/>
            </a:pP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số đo theo đơn vị nào đó ở số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trừ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số đo tương ứng ở số trừ thì chúng ta cần chuyển đổi một đơn vị ở hàng lớn hơn liền kề sang đơn vị ở hàng nhỏ hơn rồi thực hiện phép trừ bình thường.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2CCC05CE-4F18-4011-AF5E-B07AD110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98F3E-520D-4E92-9028-85CEDBF5463E}"/>
              </a:ext>
            </a:extLst>
          </p:cNvPr>
          <p:cNvSpPr/>
          <p:nvPr/>
        </p:nvSpPr>
        <p:spPr>
          <a:xfrm>
            <a:off x="1631504" y="2204864"/>
            <a:ext cx="8856984" cy="1631216"/>
          </a:xfrm>
          <a:prstGeom prst="rect">
            <a:avLst/>
          </a:prstGeom>
          <a:solidFill>
            <a:srgbClr val="F1050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000" b="1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44507" y="113689"/>
            <a:ext cx="1406369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176439" y="76200"/>
            <a:ext cx="6662761" cy="5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rgbClr val="FFFF00"/>
                </a:solidFill>
              </a:rPr>
              <a:t>a) 23 phút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25 giây – 15 phút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12 giây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1324" y="621304"/>
            <a:ext cx="31410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 phút 25 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1324" y="1073934"/>
            <a:ext cx="3065972" cy="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phút 12 giây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3711" y="84990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704359" y="1577898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82553" y="514576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432537" y="1569199"/>
            <a:ext cx="2991643" cy="5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8 phút 13 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16203" y="2749778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phút 21 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99940" y="3270993"/>
            <a:ext cx="3057455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21 phút</a:t>
            </a:r>
            <a:r>
              <a:rPr lang="en-US" altLang="vi-VN" sz="2800">
                <a:solidFill>
                  <a:schemeClr val="bg1"/>
                </a:solidFill>
              </a:rPr>
              <a:t> 34 giây</a:t>
            </a:r>
            <a:endParaRPr lang="vi-VN" altLang="vi-VN" sz="2800">
              <a:solidFill>
                <a:schemeClr val="bg1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450873" y="5999122"/>
            <a:ext cx="2643966" cy="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535060" y="5422859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 giờ 35 phút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499940" y="4930696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 giờ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phút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177592" y="-2189"/>
            <a:ext cx="825931" cy="82230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424292" y="3816023"/>
            <a:ext cx="2956244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42985" y="2201298"/>
            <a:ext cx="6146459" cy="7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b) 54 phút 21 giây - 21 phút</a:t>
            </a: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34 giây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42985" y="4361477"/>
            <a:ext cx="5695021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2800">
                <a:solidFill>
                  <a:srgbClr val="FFFF00"/>
                </a:solidFill>
              </a:rPr>
              <a:t>c) 22 giờ 15 phút – 12 giờ 35 phút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695827" y="5999122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178298" y="296469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635498" y="3816023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07819" y="2956704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24292" y="2691251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phút 81 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408029" y="3212466"/>
            <a:ext cx="3057455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21 phút</a:t>
            </a:r>
            <a:r>
              <a:rPr lang="en-US" altLang="vi-VN" sz="2800">
                <a:solidFill>
                  <a:schemeClr val="bg1"/>
                </a:solidFill>
              </a:rPr>
              <a:t> 34 giây</a:t>
            </a:r>
            <a:endParaRPr lang="vi-VN" altLang="vi-VN" sz="2800">
              <a:solidFill>
                <a:schemeClr val="bg1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086387" y="29061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467600" y="3757496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971785" y="51108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424292" y="5387896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 giờ 35 phút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389172" y="4895733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giờ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75 phút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7585059" y="5964159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205513" y="5158905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4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22" grpId="0" animBg="1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33" grpId="0"/>
      <p:bldP spid="30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44507" y="113689"/>
            <a:ext cx="1406369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176439" y="76200"/>
            <a:ext cx="5519761" cy="5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a) 23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12 giờ </a:t>
            </a: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– 3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8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1324" y="621304"/>
            <a:ext cx="2614189" cy="54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 ngày </a:t>
            </a: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8160" y="1051204"/>
            <a:ext cx="2372503" cy="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ngày   8 giờ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3711" y="84990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704359" y="1577898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82553" y="514576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516203" y="1561411"/>
            <a:ext cx="2789580" cy="5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ngày   4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16203" y="2749778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ngày 15 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732099" y="3221147"/>
            <a:ext cx="2690723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3 ngày 17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450873" y="5999122"/>
            <a:ext cx="2916992" cy="6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năm   8 tháng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535060" y="5422859"/>
            <a:ext cx="318928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8 năm 6 tháng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499940" y="4930696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năm 2 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177592" y="-2189"/>
            <a:ext cx="825931" cy="82230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487683" y="3792459"/>
            <a:ext cx="2607156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ngày 22 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42985" y="2201298"/>
            <a:ext cx="5695021" cy="7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b) 14 ngày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15 giờ - 3 ngày 17 giờ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42985" y="4361477"/>
            <a:ext cx="601041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c) 13 năm</a:t>
            </a:r>
            <a:r>
              <a:rPr kumimoji="0" lang="vi-VN" altLang="vi-VN" sz="28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2 tháng – 8 năm 6 tháng</a:t>
            </a: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695827" y="5999122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178298" y="296469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635498" y="3816023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07819" y="2956704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24292" y="2691251"/>
            <a:ext cx="3070225" cy="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ngày 39 giờ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631206" y="3193297"/>
            <a:ext cx="2686810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3 ngày 17 giờ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086387" y="29061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610400" y="3757496"/>
            <a:ext cx="244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971785" y="51108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581357" y="5342450"/>
            <a:ext cx="27865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vi-VN" altLang="vi-VN" sz="2800">
                <a:solidFill>
                  <a:schemeClr val="bg1"/>
                </a:solidFill>
              </a:rPr>
              <a:t>8 năm   6 tháng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389172" y="4895733"/>
            <a:ext cx="31349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eaLnBrk="1" hangingPunct="1">
              <a:defRPr/>
            </a:pPr>
            <a:r>
              <a:rPr lang="vi-VN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năm 14 tháng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7585059" y="5964159"/>
            <a:ext cx="2268000" cy="0"/>
          </a:xfrm>
          <a:prstGeom prst="line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205513" y="5158905"/>
            <a:ext cx="1763815" cy="6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 thành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22" grpId="0" animBg="1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33" grpId="0"/>
      <p:bldP spid="30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9185" y="179349"/>
            <a:ext cx="900000" cy="90886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009185" y="179349"/>
            <a:ext cx="10744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000">
                <a:solidFill>
                  <a:schemeClr val="bg1"/>
                </a:solidFill>
              </a:rPr>
              <a:t>  Một người đi từ A lúc 6 giờ 45 phút và đến B lúc 8 giờ 30 phút. Giữa đường người đó nghỉ 15 phút. Hỏi nếu không kể thời gian nghỉ, người đó đi quãng đường AB hết bao nhiêu thời gian ?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3" name="TextBox 2"/>
          <p:cNvSpPr txBox="1"/>
          <p:nvPr/>
        </p:nvSpPr>
        <p:spPr>
          <a:xfrm>
            <a:off x="381000" y="2899579"/>
            <a:ext cx="1188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người đó đi quãng đường AB (không kể thời gian nghỉ) là:</a:t>
            </a:r>
          </a:p>
          <a:p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giờ 30 phút – 6 giờ 45 phút) – 15 phút = 1 giờ 30 phút</a:t>
            </a:r>
          </a:p>
          <a:p>
            <a:pPr algn="ctr"/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Đáp số: 1 giờ 30 phút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11887200" cy="5940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số đo thời gian ta làm như sau:</a:t>
            </a:r>
          </a:p>
          <a:p>
            <a:pPr algn="just">
              <a:defRPr/>
            </a:pPr>
            <a:endParaRPr lang="vi-VN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tính: Viết số trừ dưới số bị trừ sao cho các số có cùng một loại đơn vị thẳng cột với nhau.</a:t>
            </a:r>
          </a:p>
          <a:p>
            <a:pPr algn="just">
              <a:defRPr/>
            </a:pPr>
            <a:r>
              <a:rPr lang="vi-VN" sz="3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3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Tính: Thực hiện trừ các số đo theo từng loại đơn vị.</a:t>
            </a:r>
          </a:p>
          <a:p>
            <a:pPr algn="just">
              <a:defRPr/>
            </a:pPr>
            <a:endParaRPr lang="vi-VN" sz="3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số đo theo đơn vị nào đó ở số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trừ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số đo tương ứng ở số trừ thì chúng ta cần chuyển đổi một đơn vị ở hàng lớn hơn liền kề sang đơn vị </a:t>
            </a:r>
            <a:r>
              <a:rPr lang="vi-VN" sz="3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hàng nhỏ </a:t>
            </a:r>
            <a:r>
              <a:rPr lang="vi-VN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rồi thực hiện phép trừ bình thường.</a:t>
            </a: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438650" y="5247085"/>
            <a:ext cx="36004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WordArt 15"/>
          <p:cNvSpPr>
            <a:spLocks noChangeArrowheads="1" noChangeShapeType="1" noTextEdit="1"/>
          </p:cNvSpPr>
          <p:nvPr/>
        </p:nvSpPr>
        <p:spPr bwMode="auto">
          <a:xfrm>
            <a:off x="2911795" y="2628901"/>
            <a:ext cx="6654163" cy="988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pic>
        <p:nvPicPr>
          <p:cNvPr id="23556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5725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0055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4475561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85725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4448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723900" y="2895600"/>
            <a:ext cx="1074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4" tIns="47881" rIns="95764" bIns="47881"/>
          <a:lstStyle/>
          <a:p>
            <a:pPr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giờ 10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endParaRPr lang="vi-V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2 ngày 6 giờ + 7 ngày 19 giờ</a:t>
            </a:r>
          </a:p>
          <a:p>
            <a:pPr eaLnBrk="1" hangingPunct="1">
              <a:defRPr/>
            </a:pPr>
            <a:r>
              <a:rPr lang="vi-VN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5 năm 8 tháng + 2 năm 9 tháng</a:t>
            </a:r>
          </a:p>
          <a:p>
            <a:pPr eaLnBrk="1" hangingPunct="1"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600200" y="457200"/>
            <a:ext cx="4876800" cy="1524000"/>
          </a:xfrm>
          <a:prstGeom prst="cloudCallout">
            <a:avLst>
              <a:gd name="adj1" fmla="val 37319"/>
              <a:gd name="adj2" fmla="val 75389"/>
            </a:avLst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3124200" y="7620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0407" y="286522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3 gi</a:t>
            </a:r>
            <a:r>
              <a:rPr lang="vi-VN" altLang="en-US" sz="3600" b="1">
                <a:solidFill>
                  <a:schemeClr val="bg1"/>
                </a:solidFill>
              </a:rPr>
              <a:t>ờ</a:t>
            </a:r>
            <a:r>
              <a:rPr lang="en-US" altLang="en-US" sz="3600" b="1">
                <a:solidFill>
                  <a:schemeClr val="bg1"/>
                </a:solidFill>
              </a:rPr>
              <a:t> 15 phút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4580" y="3469372"/>
            <a:ext cx="274638" cy="274638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5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049" y="3617585"/>
            <a:ext cx="3194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2 gi</a:t>
            </a:r>
            <a:r>
              <a:rPr lang="vi-VN" altLang="en-US" sz="3600" b="1">
                <a:solidFill>
                  <a:schemeClr val="bg1"/>
                </a:solidFill>
              </a:rPr>
              <a:t>ờ </a:t>
            </a:r>
            <a:r>
              <a:rPr lang="en-US" altLang="en-US" sz="3600" b="1">
                <a:solidFill>
                  <a:schemeClr val="bg1"/>
                </a:solidFill>
              </a:rPr>
              <a:t>10 phút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0234" y="4382869"/>
            <a:ext cx="334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5 gi</a:t>
            </a:r>
            <a:r>
              <a:rPr lang="vi-VN" altLang="en-US" sz="3600" b="1">
                <a:solidFill>
                  <a:schemeClr val="bg1"/>
                </a:solidFill>
              </a:rPr>
              <a:t>ờ</a:t>
            </a:r>
            <a:r>
              <a:rPr lang="en-US" altLang="en-US" sz="3600" b="1">
                <a:solidFill>
                  <a:schemeClr val="bg1"/>
                </a:solidFill>
              </a:rPr>
              <a:t> 25 phút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2811720"/>
            <a:ext cx="375284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>
                <a:solidFill>
                  <a:schemeClr val="bg1"/>
                </a:solidFill>
              </a:rPr>
              <a:t>       </a:t>
            </a:r>
            <a:r>
              <a:rPr lang="vi-VN" altLang="en-US" sz="3600" b="1">
                <a:solidFill>
                  <a:schemeClr val="bg1"/>
                </a:solidFill>
              </a:rPr>
              <a:t>2 ngày   6 giờ</a:t>
            </a:r>
          </a:p>
          <a:p>
            <a:pPr eaLnBrk="1" hangingPunct="1"/>
            <a:r>
              <a:rPr lang="vi-VN" altLang="en-US" sz="3600" b="1">
                <a:solidFill>
                  <a:schemeClr val="bg1"/>
                </a:solidFill>
              </a:rPr>
              <a:t>        7 ngày 19 giờ</a:t>
            </a:r>
          </a:p>
          <a:p>
            <a:pPr eaLnBrk="1" hangingPunct="1"/>
            <a:r>
              <a:rPr lang="vi-VN" altLang="en-US" sz="3600">
                <a:solidFill>
                  <a:schemeClr val="bg1"/>
                </a:solidFill>
              </a:rPr>
              <a:t>   </a:t>
            </a:r>
            <a:r>
              <a:rPr lang="vi-VN" altLang="en-US" sz="3600" b="1">
                <a:solidFill>
                  <a:schemeClr val="bg1"/>
                </a:solidFill>
              </a:rPr>
              <a:t>     9 ngày 25 giờ</a:t>
            </a:r>
          </a:p>
          <a:p>
            <a:pPr eaLnBrk="1" hangingPunct="1"/>
            <a:r>
              <a:rPr lang="vi-VN" altLang="en-US" sz="3600" b="1">
                <a:solidFill>
                  <a:srgbClr val="FFFF00"/>
                </a:solidFill>
              </a:rPr>
              <a:t>hay</a:t>
            </a:r>
            <a:r>
              <a:rPr lang="vi-VN" altLang="en-US" sz="3600" b="1">
                <a:solidFill>
                  <a:schemeClr val="bg1"/>
                </a:solidFill>
              </a:rPr>
              <a:t> </a:t>
            </a:r>
            <a:r>
              <a:rPr lang="vi-VN" altLang="en-US" sz="3600" b="1">
                <a:solidFill>
                  <a:srgbClr val="FFFF00"/>
                </a:solidFill>
              </a:rPr>
              <a:t>10 ngày  1 giờ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66452" y="2796331"/>
            <a:ext cx="35488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chemeClr val="bg1"/>
                </a:solidFill>
              </a:rPr>
              <a:t>  </a:t>
            </a:r>
            <a:r>
              <a:rPr lang="vi-VN" altLang="en-US" sz="3600" b="1">
                <a:solidFill>
                  <a:schemeClr val="bg1"/>
                </a:solidFill>
              </a:rPr>
              <a:t>5 năm  8 tháng</a:t>
            </a:r>
          </a:p>
          <a:p>
            <a:pPr eaLnBrk="1" hangingPunct="1"/>
            <a:r>
              <a:rPr lang="vi-VN" altLang="en-US" sz="3600" b="1">
                <a:solidFill>
                  <a:schemeClr val="bg1"/>
                </a:solidFill>
              </a:rPr>
              <a:t>  2 năm  9 tháng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26241" y="3981271"/>
            <a:ext cx="409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chemeClr val="bg1"/>
                </a:solidFill>
              </a:rPr>
              <a:t>    </a:t>
            </a:r>
            <a:r>
              <a:rPr lang="vi-VN" altLang="en-US" sz="3600" b="1">
                <a:solidFill>
                  <a:schemeClr val="bg1"/>
                </a:solidFill>
              </a:rPr>
              <a:t>7 năm 17 tháng</a:t>
            </a:r>
          </a:p>
          <a:p>
            <a:pPr eaLnBrk="1" hangingPunct="1"/>
            <a:r>
              <a:rPr lang="vi-VN" altLang="en-US" sz="3600" b="1">
                <a:solidFill>
                  <a:srgbClr val="FFFF00"/>
                </a:solidFill>
              </a:rPr>
              <a:t>hay 8 năm  5 tháng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026241" y="3323363"/>
            <a:ext cx="274637" cy="274638"/>
            <a:chOff x="528" y="2760"/>
            <a:chExt cx="173" cy="173"/>
          </a:xfrm>
        </p:grpSpPr>
        <p:sp>
          <p:nvSpPr>
            <p:cNvPr id="24" name="Minus 2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244658" y="3300344"/>
            <a:ext cx="274638" cy="274638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1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55" name="AutoShape 19"/>
          <p:cNvSpPr>
            <a:spLocks noChangeArrowheads="1"/>
          </p:cNvSpPr>
          <p:nvPr/>
        </p:nvSpPr>
        <p:spPr bwMode="auto">
          <a:xfrm>
            <a:off x="1843405" y="411164"/>
            <a:ext cx="4809808" cy="1524000"/>
          </a:xfrm>
          <a:prstGeom prst="cloudCallout">
            <a:avLst>
              <a:gd name="adj1" fmla="val 37319"/>
              <a:gd name="adj2" fmla="val 75389"/>
            </a:avLst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6156" name="Rectangle 3"/>
          <p:cNvSpPr txBox="1">
            <a:spLocks noChangeArrowheads="1"/>
          </p:cNvSpPr>
          <p:nvPr/>
        </p:nvSpPr>
        <p:spPr bwMode="auto">
          <a:xfrm>
            <a:off x="3124200" y="7620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406" y="4277410"/>
            <a:ext cx="255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87715" y="4065240"/>
            <a:ext cx="25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96292" y="4008209"/>
            <a:ext cx="295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/>
        </p:blipFill>
        <p:spPr bwMode="auto">
          <a:xfrm>
            <a:off x="0" y="0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143000"/>
            <a:ext cx="7429500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GB" sz="405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SỐ ĐO THỜI GIAN</a:t>
            </a:r>
          </a:p>
          <a:p>
            <a:pPr algn="ctr"/>
            <a:r>
              <a:rPr lang="en-GB"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132 – 133)</a:t>
            </a:r>
            <a:endParaRPr lang="en-GB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4581" y="5791200"/>
            <a:ext cx="7040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14350" indent="-514350" algn="ctr">
              <a:buFontTx/>
              <a:buAutoNum type="alphaUcPeriod"/>
              <a:defRPr/>
            </a:pPr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2310" y="2667000"/>
            <a:ext cx="75473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457200" indent="-457200" algn="just">
              <a:buFontTx/>
              <a:buChar char="-"/>
              <a:defRPr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733800" y="1143000"/>
            <a:ext cx="4962525" cy="1160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79808732-40D2-498F-93E1-B9B149DD6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4BFC8A0F-E126-4A65-BCAC-19B2447CC1D4}"/>
              </a:ext>
            </a:extLst>
          </p:cNvPr>
          <p:cNvSpPr/>
          <p:nvPr/>
        </p:nvSpPr>
        <p:spPr>
          <a:xfrm>
            <a:off x="2135189" y="1196976"/>
            <a:ext cx="7705725" cy="45434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5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3160049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chemeClr val="bg1"/>
                </a:solidFill>
              </a:rPr>
              <a:t>14 giờ 15 phút</a:t>
            </a:r>
            <a:endParaRPr lang="en-US" altLang="vi-VN" sz="2000">
              <a:solidFill>
                <a:schemeClr val="bg1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716963" y="3290968"/>
            <a:ext cx="2590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chemeClr val="bg1"/>
                </a:solidFill>
              </a:rPr>
              <a:t>17giờ 45 phút</a:t>
            </a:r>
            <a:endParaRPr lang="en-US" altLang="vi-VN" sz="2000">
              <a:solidFill>
                <a:schemeClr val="bg1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29200" y="4567238"/>
            <a:ext cx="2481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?Thời gian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909764" y="4038601"/>
            <a:ext cx="8605837" cy="182563"/>
            <a:chOff x="304800" y="6089777"/>
            <a:chExt cx="8382000" cy="146161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04800" y="6172390"/>
              <a:ext cx="8382000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6089777"/>
              <a:ext cx="0" cy="14616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98198" y="6089777"/>
              <a:ext cx="0" cy="146161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254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ight Brace 41"/>
          <p:cNvSpPr/>
          <p:nvPr/>
        </p:nvSpPr>
        <p:spPr>
          <a:xfrm rot="5400000">
            <a:off x="5803107" y="353219"/>
            <a:ext cx="311150" cy="8107363"/>
          </a:xfrm>
          <a:prstGeom prst="rightBrace">
            <a:avLst>
              <a:gd name="adj1" fmla="val 155874"/>
              <a:gd name="adj2" fmla="val 49549"/>
            </a:avLst>
          </a:prstGeom>
          <a:ln>
            <a:solidFill>
              <a:srgbClr val="FFFF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524000" y="4414838"/>
            <a:ext cx="1687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FF00"/>
                </a:solidFill>
              </a:rPr>
              <a:t>Hà Nội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8805864" y="4414838"/>
            <a:ext cx="250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FFFF00"/>
                </a:solidFill>
              </a:rPr>
              <a:t>Thanh Hoá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52400" y="5488029"/>
            <a:ext cx="11887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300">
                <a:solidFill>
                  <a:schemeClr val="bg1"/>
                </a:solidFill>
              </a:rPr>
              <a:t>Ta phải thực hiện phép trừ: </a:t>
            </a:r>
            <a:r>
              <a:rPr lang="en-US" altLang="vi-VN" sz="3300">
                <a:solidFill>
                  <a:srgbClr val="FFFF00"/>
                </a:solidFill>
              </a:rPr>
              <a:t>17 giờ 45 phút - 14 giờ 15 phút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5771" y="2514998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 u="sng">
                <a:solidFill>
                  <a:srgbClr val="FFFF00"/>
                </a:solidFill>
              </a:rPr>
              <a:t>Tóm tắt</a:t>
            </a:r>
          </a:p>
        </p:txBody>
      </p:sp>
      <p:sp>
        <p:nvSpPr>
          <p:cNvPr id="8207" name="TextBox 40"/>
          <p:cNvSpPr txBox="1">
            <a:spLocks noChangeArrowheads="1"/>
          </p:cNvSpPr>
          <p:nvPr/>
        </p:nvSpPr>
        <p:spPr bwMode="auto">
          <a:xfrm>
            <a:off x="10291764" y="732631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/>
              <a:t>*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00800" y="685800"/>
            <a:ext cx="259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0" y="1165860"/>
            <a:ext cx="259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" y="168954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đi từ Hà Nội lúc 14 giờ 15 phút và đến  Thanh Hoá lúc 17 giờ 45 phút. Hỏi ô tô đó đi quãng đường từ Hà Nội đến Thanh Hoá hết bao nhiêu thời gian?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1715166"/>
            <a:ext cx="4248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42" grpId="0" animBg="1"/>
      <p:bldP spid="51" grpId="0"/>
      <p:bldP spid="53" grpId="0"/>
      <p:bldP spid="5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3124200" y="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vi-VN" sz="2800" b="1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94680" y="2960908"/>
            <a:ext cx="301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17 giờ 45 phút</a:t>
            </a:r>
            <a:endParaRPr lang="en-US" altLang="vi-VN" sz="2400">
              <a:solidFill>
                <a:schemeClr val="bg1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9460" y="3543361"/>
            <a:ext cx="3170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14 giờ 15 phút</a:t>
            </a:r>
            <a:endParaRPr lang="en-US" altLang="vi-VN" sz="2400">
              <a:solidFill>
                <a:schemeClr val="bg1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>
            <a:off x="5542280" y="3543361"/>
            <a:ext cx="288000" cy="0"/>
          </a:xfrm>
          <a:prstGeom prst="mathMinus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25717" y="4125399"/>
            <a:ext cx="1059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phút</a:t>
            </a:r>
            <a:endParaRPr lang="en-US" altLang="vi-VN">
              <a:solidFill>
                <a:schemeClr val="bg1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259017" y="4152612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0</a:t>
            </a:r>
            <a:endParaRPr lang="en-US" altLang="vi-VN" sz="2400">
              <a:solidFill>
                <a:schemeClr val="bg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22060" y="4125398"/>
            <a:ext cx="80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giờ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949467" y="415099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972935" y="4154227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3</a:t>
            </a:r>
            <a:endParaRPr lang="en-US" altLang="vi-VN" sz="2400">
              <a:solidFill>
                <a:schemeClr val="bg1"/>
              </a:solidFill>
            </a:endParaRPr>
          </a:p>
        </p:txBody>
      </p:sp>
      <p:sp>
        <p:nvSpPr>
          <p:cNvPr id="9230" name="Text Box 5"/>
          <p:cNvSpPr txBox="1">
            <a:spLocks noChangeArrowheads="1"/>
          </p:cNvSpPr>
          <p:nvPr/>
        </p:nvSpPr>
        <p:spPr bwMode="auto">
          <a:xfrm>
            <a:off x="381000" y="2079587"/>
            <a:ext cx="1181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chemeClr val="bg1"/>
                </a:solidFill>
              </a:rPr>
              <a:t>Ta phải thực hiện phép trừ: </a:t>
            </a:r>
            <a:r>
              <a:rPr lang="en-US" altLang="vi-VN" sz="3200">
                <a:solidFill>
                  <a:srgbClr val="FFFF00"/>
                </a:solidFill>
              </a:rPr>
              <a:t>17 giờ 45 phút - 14 giờ 15 phút = ? 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61661" y="3102722"/>
            <a:ext cx="3794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FF00"/>
                </a:solidFill>
              </a:rPr>
              <a:t>- Bước 1: Đặt tính</a:t>
            </a:r>
            <a:endParaRPr lang="en-US" altLang="vi-VN" sz="2400" b="1">
              <a:solidFill>
                <a:srgbClr val="FFFF00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61661" y="4005610"/>
            <a:ext cx="31855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FF00"/>
                </a:solidFill>
              </a:rPr>
              <a:t>- Bước 2: Tính</a:t>
            </a:r>
            <a:endParaRPr lang="en-US" altLang="vi-VN" sz="2400" b="1">
              <a:solidFill>
                <a:srgbClr val="FFFF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905500" y="4139566"/>
            <a:ext cx="25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09600" y="5428139"/>
            <a:ext cx="1192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FFFF00"/>
                </a:solidFill>
              </a:rPr>
              <a:t>Vậy: 17 giờ 45 phút - 14 giờ 15 phút = 3 giờ 30 phút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" y="168954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đi từ Hà Nội lúc 14 giờ 15 phút và đến  Thanh Hoá lúc 17 giờ 45 phút. Hỏi ô tô đó đi quãng đường từ Hà Nội đến Thanh Hoá hết bao nhiêu thời gian?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447043"/>
            <a:ext cx="112014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4000" u="sng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Ví dụ 2</a:t>
            </a:r>
            <a:r>
              <a:rPr lang="en-US" altLang="vi-VN" sz="40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vi-VN" sz="36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Tính: 34 phút 18 giây – 23 phút 25 giây</a:t>
            </a:r>
            <a:r>
              <a:rPr lang="vi-VN" altLang="en-US" sz="4800">
                <a:solidFill>
                  <a:schemeClr val="bg1"/>
                </a:solidFill>
                <a:latin typeface="+mn-lt"/>
              </a:rPr>
              <a:t> =</a:t>
            </a:r>
            <a:r>
              <a:rPr lang="en-US" altLang="en-US" sz="4800">
                <a:solidFill>
                  <a:schemeClr val="bg1"/>
                </a:solidFill>
                <a:latin typeface="+mn-lt"/>
              </a:rPr>
              <a:t> ?</a:t>
            </a:r>
            <a:endParaRPr lang="en-US" altLang="vi-VN" sz="4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270001" y="2543116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34 ph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t 18 gi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 23 ph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t 25 gi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3960" y="2763978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>
                <a:solidFill>
                  <a:schemeClr val="bg1"/>
                </a:solidFill>
                <a:latin typeface="+mn-lt"/>
              </a:rPr>
              <a:t>-</a:t>
            </a:r>
            <a:endParaRPr lang="en-US" altLang="en-US" sz="4000" b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32560" y="3866555"/>
            <a:ext cx="3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711690" y="3953444"/>
            <a:ext cx="380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7772400" y="4007346"/>
            <a:ext cx="3240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411087" y="2910171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+mn-lt"/>
              </a:rPr>
              <a:t>-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715887" y="2644451"/>
            <a:ext cx="3438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33 phút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78 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giây</a:t>
            </a:r>
            <a:endParaRPr lang="en-US" altLang="en-U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93534" y="3243231"/>
            <a:ext cx="3961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 23 ph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t 25 gi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5728878"/>
            <a:ext cx="12039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800">
                <a:solidFill>
                  <a:srgbClr val="FFFF00"/>
                </a:solidFill>
                <a:latin typeface="+mn-lt"/>
              </a:rPr>
              <a:t>Vậy: 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34 ph</a:t>
            </a:r>
            <a:r>
              <a:rPr lang="vi-VN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út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18 gi</a:t>
            </a:r>
            <a:r>
              <a:rPr lang="vi-VN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â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vi-VN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- 23 ph</a:t>
            </a:r>
            <a:r>
              <a:rPr lang="vi-VN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ú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t 25 gi</a:t>
            </a:r>
            <a:r>
              <a:rPr lang="vi-VN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â</a:t>
            </a:r>
            <a:r>
              <a:rPr lang="en-US" altLang="en-US" sz="38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y = </a:t>
            </a:r>
            <a:r>
              <a:rPr lang="en-US" altLang="en-US" sz="3800">
                <a:solidFill>
                  <a:srgbClr val="FFFF00"/>
                </a:solidFill>
                <a:latin typeface="+mn-lt"/>
              </a:rPr>
              <a:t>10 ph</a:t>
            </a:r>
            <a:r>
              <a:rPr lang="vi-VN" altLang="en-US" sz="3800">
                <a:solidFill>
                  <a:srgbClr val="FFFF00"/>
                </a:solidFill>
                <a:latin typeface="+mn-lt"/>
              </a:rPr>
              <a:t>ú</a:t>
            </a:r>
            <a:r>
              <a:rPr lang="en-US" altLang="en-US" sz="3800">
                <a:solidFill>
                  <a:srgbClr val="FFFF00"/>
                </a:solidFill>
                <a:latin typeface="+mn-lt"/>
              </a:rPr>
              <a:t>t 53 gi</a:t>
            </a:r>
            <a:r>
              <a:rPr lang="vi-VN" altLang="en-US" sz="3800">
                <a:solidFill>
                  <a:srgbClr val="FFFF00"/>
                </a:solidFill>
                <a:latin typeface="+mn-lt"/>
              </a:rPr>
              <a:t>â</a:t>
            </a:r>
            <a:r>
              <a:rPr lang="en-US" altLang="en-US" sz="3800">
                <a:solidFill>
                  <a:srgbClr val="FFFF00"/>
                </a:solidFill>
                <a:latin typeface="+mn-lt"/>
              </a:rPr>
              <a:t>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85413" y="2835207"/>
            <a:ext cx="205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>
                <a:solidFill>
                  <a:schemeClr val="bg1"/>
                </a:solidFill>
                <a:latin typeface="+mn-lt"/>
              </a:rPr>
              <a:t>Đổi thành</a:t>
            </a:r>
            <a:endParaRPr lang="en-US" altLang="en-US" sz="3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71856" y="1676400"/>
            <a:ext cx="596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Ta đặt tính rồi tính như sau:</a:t>
            </a:r>
            <a:endParaRPr lang="en-US" altLang="en-US" sz="400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411018" y="3965581"/>
            <a:ext cx="456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0050029" y="3907303"/>
            <a:ext cx="119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gi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â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y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24265" y="3931609"/>
            <a:ext cx="466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609091" y="3931609"/>
            <a:ext cx="639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 1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8401572" y="3907303"/>
            <a:ext cx="1172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+mn-lt"/>
              </a:rPr>
              <a:t>ph</a:t>
            </a:r>
            <a:r>
              <a:rPr lang="vi-VN" altLang="en-US" sz="4000">
                <a:solidFill>
                  <a:schemeClr val="bg1"/>
                </a:solidFill>
                <a:latin typeface="+mn-lt"/>
              </a:rPr>
              <a:t>ú</a:t>
            </a:r>
            <a:r>
              <a:rPr lang="en-US" altLang="en-US" sz="4000">
                <a:solidFill>
                  <a:schemeClr val="bg1"/>
                </a:solidFill>
                <a:latin typeface="+mn-lt"/>
              </a:rPr>
              <a:t>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18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ữu cơ">
  <a:themeElements>
    <a:clrScheme name="Hữu cơ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Hữu cơ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ữu cơ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977</Words>
  <Application>Microsoft Office PowerPoint</Application>
  <PresentationFormat>Màn hình rộng</PresentationFormat>
  <Paragraphs>155</Paragraphs>
  <Slides>16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Calibri</vt:lpstr>
      <vt:lpstr>Garamond</vt:lpstr>
      <vt:lpstr>Arial</vt:lpstr>
      <vt:lpstr>Times New Roman</vt:lpstr>
      <vt:lpstr>Calibri Light</vt:lpstr>
      <vt:lpstr>Hữu cơ</vt:lpstr>
      <vt:lpstr>1_Chủ đề Office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0939372548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NHANH TRI</dc:creator>
  <cp:lastModifiedBy>Ha Nguyen</cp:lastModifiedBy>
  <cp:revision>329</cp:revision>
  <dcterms:created xsi:type="dcterms:W3CDTF">2014-02-24T12:58:31Z</dcterms:created>
  <dcterms:modified xsi:type="dcterms:W3CDTF">2022-03-06T09:42:38Z</dcterms:modified>
</cp:coreProperties>
</file>