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73" r:id="rId3"/>
    <p:sldId id="274" r:id="rId4"/>
    <p:sldId id="268" r:id="rId5"/>
    <p:sldId id="270" r:id="rId6"/>
    <p:sldId id="281" r:id="rId7"/>
    <p:sldId id="280" r:id="rId8"/>
    <p:sldId id="271" r:id="rId9"/>
    <p:sldId id="272" r:id="rId10"/>
    <p:sldId id="275" r:id="rId11"/>
    <p:sldId id="279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27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C3E3-EB55-4F57-9EDF-CC23698E9A36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092CC-3653-4CB8-B87A-B443F021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0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7C96211-D206-4BFC-B4E4-306ABB1CC986}"/>
              </a:ext>
            </a:extLst>
          </p:cNvPr>
          <p:cNvSpPr/>
          <p:nvPr userDrawn="1"/>
        </p:nvSpPr>
        <p:spPr>
          <a:xfrm>
            <a:off x="324091" y="347241"/>
            <a:ext cx="11505236" cy="6204029"/>
          </a:xfrm>
          <a:custGeom>
            <a:avLst/>
            <a:gdLst>
              <a:gd name="connsiteX0" fmla="*/ 388935 w 10648708"/>
              <a:gd name="connsiteY0" fmla="*/ 0 h 5474826"/>
              <a:gd name="connsiteX1" fmla="*/ 10259774 w 10648708"/>
              <a:gd name="connsiteY1" fmla="*/ 0 h 5474826"/>
              <a:gd name="connsiteX2" fmla="*/ 10255169 w 10648708"/>
              <a:gd name="connsiteY2" fmla="*/ 46299 h 5474826"/>
              <a:gd name="connsiteX3" fmla="*/ 10609162 w 10648708"/>
              <a:gd name="connsiteY3" fmla="*/ 405115 h 5474826"/>
              <a:gd name="connsiteX4" fmla="*/ 10648708 w 10648708"/>
              <a:gd name="connsiteY4" fmla="*/ 401074 h 5474826"/>
              <a:gd name="connsiteX5" fmla="*/ 10648708 w 10648708"/>
              <a:gd name="connsiteY5" fmla="*/ 5091115 h 5474826"/>
              <a:gd name="connsiteX6" fmla="*/ 10609162 w 10648708"/>
              <a:gd name="connsiteY6" fmla="*/ 5087074 h 5474826"/>
              <a:gd name="connsiteX7" fmla="*/ 10255169 w 10648708"/>
              <a:gd name="connsiteY7" fmla="*/ 5445890 h 5474826"/>
              <a:gd name="connsiteX8" fmla="*/ 10258047 w 10648708"/>
              <a:gd name="connsiteY8" fmla="*/ 5474826 h 5474826"/>
              <a:gd name="connsiteX9" fmla="*/ 390661 w 10648708"/>
              <a:gd name="connsiteY9" fmla="*/ 5474826 h 5474826"/>
              <a:gd name="connsiteX10" fmla="*/ 393539 w 10648708"/>
              <a:gd name="connsiteY10" fmla="*/ 5445890 h 5474826"/>
              <a:gd name="connsiteX11" fmla="*/ 39546 w 10648708"/>
              <a:gd name="connsiteY11" fmla="*/ 5087074 h 5474826"/>
              <a:gd name="connsiteX12" fmla="*/ 0 w 10648708"/>
              <a:gd name="connsiteY12" fmla="*/ 5091115 h 5474826"/>
              <a:gd name="connsiteX13" fmla="*/ 0 w 10648708"/>
              <a:gd name="connsiteY13" fmla="*/ 401074 h 5474826"/>
              <a:gd name="connsiteX14" fmla="*/ 39547 w 10648708"/>
              <a:gd name="connsiteY14" fmla="*/ 405115 h 5474826"/>
              <a:gd name="connsiteX15" fmla="*/ 393540 w 10648708"/>
              <a:gd name="connsiteY15" fmla="*/ 46299 h 547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48708" h="5474826">
                <a:moveTo>
                  <a:pt x="388935" y="0"/>
                </a:moveTo>
                <a:lnTo>
                  <a:pt x="10259774" y="0"/>
                </a:lnTo>
                <a:lnTo>
                  <a:pt x="10255169" y="46299"/>
                </a:lnTo>
                <a:cubicBezTo>
                  <a:pt x="10255169" y="244468"/>
                  <a:pt x="10413657" y="405115"/>
                  <a:pt x="10609162" y="405115"/>
                </a:cubicBezTo>
                <a:lnTo>
                  <a:pt x="10648708" y="401074"/>
                </a:lnTo>
                <a:lnTo>
                  <a:pt x="10648708" y="5091115"/>
                </a:lnTo>
                <a:lnTo>
                  <a:pt x="10609162" y="5087074"/>
                </a:lnTo>
                <a:cubicBezTo>
                  <a:pt x="10413657" y="5087074"/>
                  <a:pt x="10255169" y="5247721"/>
                  <a:pt x="10255169" y="5445890"/>
                </a:cubicBezTo>
                <a:lnTo>
                  <a:pt x="10258047" y="5474826"/>
                </a:lnTo>
                <a:lnTo>
                  <a:pt x="390661" y="5474826"/>
                </a:lnTo>
                <a:lnTo>
                  <a:pt x="393539" y="5445890"/>
                </a:lnTo>
                <a:cubicBezTo>
                  <a:pt x="393539" y="5247721"/>
                  <a:pt x="235051" y="5087074"/>
                  <a:pt x="39546" y="5087074"/>
                </a:cubicBezTo>
                <a:lnTo>
                  <a:pt x="0" y="5091115"/>
                </a:lnTo>
                <a:lnTo>
                  <a:pt x="0" y="401074"/>
                </a:lnTo>
                <a:lnTo>
                  <a:pt x="39547" y="405115"/>
                </a:lnTo>
                <a:cubicBezTo>
                  <a:pt x="235052" y="405115"/>
                  <a:pt x="393540" y="244468"/>
                  <a:pt x="393540" y="46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9498-6CCA-411D-9FE9-4A9D1755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948B2-E044-4D0C-B066-CDF4799DC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F15BA-8205-4CAC-8DD2-8868E17D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1098-58CE-4B16-BC4B-D29D9577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C547F-B57A-46C5-9317-04F2D1EE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0318B-0E44-40A6-938F-9B643DD67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FB735-04F8-44EB-A865-CEBC4E2CF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40D33-2530-41E9-AE2C-39287EE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58147-2DED-45F0-826F-55410698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E2D88-61A7-4D1F-9060-263C056B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E067-51DB-4CD0-9FF9-F963E543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3CA03-CF8A-4E51-8058-CDB1219F2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F61B1-2375-4727-9B0C-7F41C187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AF986-226B-46F4-8EC0-B4DA82DA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401F-0FFE-42B1-BB19-2258D737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0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EB94-0FE6-4ACC-95C4-1665C89C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FE8F3-C4EE-4F84-BC2F-F93DD9E1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B7C3C-DC72-41D0-99B0-41047404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58AD3-2C25-48C7-B9D3-7E55F97B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7A3FA-5E9D-420C-AF00-4320EE2D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C366-C0C2-4418-9EB5-69B7CC91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878-27E5-4CC7-9204-DBA5A7648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D5C1A-6B6F-4310-A95A-129C9B257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1C8C7-718A-419B-BCBB-B5A40AE2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1CFC-118C-4DFD-A4E2-492520DD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3F7E7-24AD-4882-BF62-B591A910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1D6B-9EA5-4AA1-82F0-4CB1D7B4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37F13-7FA3-4A75-A9CD-134606CD4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4E4F8-8316-472A-B1E4-1DBA37AB9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65674-5FBB-42CE-9BC9-A837C696A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B806D-82F6-4034-9032-93D476D68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C54D9-140C-44D6-B158-29503E39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03AEB-B045-4447-8C47-48848B42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E583C2-52D6-4658-AC30-96D598F0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4D41-4F8E-4BCB-B022-D52CA110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0C444-6205-4DD2-A900-BABF9032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DF0E7-34AF-4893-AD7C-91420543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04FAF-BC22-43B7-B3CC-AA190A9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527C8-A92C-4E5C-A847-5CC89359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EE1DE-5FE4-40E1-B09D-0945E7B1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342B1-03C4-456A-9589-A4829143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07F9-1948-4541-B97A-405471198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42458-73B4-4363-A32E-8E890B818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770BB-2A21-4A84-B291-1F1F1E43E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A0DF5-624C-4EB9-83E7-5C9465C3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34022-EA5E-447F-A51F-1118E3BE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049E9-3FBB-4372-B6E3-4426981F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3DBE-EAC7-47D3-A276-D21C326A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479B7-27BE-4A7E-A4B4-F507EAD9C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27375-6884-4E58-B656-623074AFD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E764B-229E-4719-88CE-A82D4F6C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C1A7D-27EB-46DF-8F69-873329D4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6C382-B9C6-49FF-AC3B-F72B01A1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0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AA418-8A76-424F-AE96-FE617A63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265C0-F601-4DD5-A95A-B84C2A0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61193-100F-4620-836B-52A6BB513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174F-573B-49ED-8255-A685CA13CCBD}" type="datetimeFigureOut">
              <a:rPr lang="en-US" smtClean="0"/>
              <a:t>24-Mar-22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04FF-271F-4058-88C6-258AAF124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54D0C-C19B-4F69-9FC7-F6178B05E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F7FF-C0E5-454D-BB49-2EC0DB2D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DHUBAN DECOR Vinyl Disney Cartoon Group Mickey Mouse, Minnie Mouse,  Donald Duck (Multicolor) : Amazon.in: Home Improvement">
            <a:extLst>
              <a:ext uri="{FF2B5EF4-FFF2-40B4-BE49-F238E27FC236}">
                <a16:creationId xmlns:a16="http://schemas.microsoft.com/office/drawing/2014/main" id="{450CEAD1-94F8-495A-92BC-E45CC416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27" b="92065" l="3400" r="96467">
                        <a14:foregroundMark x1="24000" y1="25693" x2="25667" y2="10453"/>
                        <a14:foregroundMark x1="23133" y1="17003" x2="20667" y2="22922"/>
                        <a14:foregroundMark x1="9200" y1="36272" x2="10133" y2="44081"/>
                        <a14:foregroundMark x1="16533" y1="44710" x2="18533" y2="40554"/>
                        <a14:foregroundMark x1="13800" y1="47859" x2="15933" y2="48237"/>
                        <a14:foregroundMark x1="9067" y1="52267" x2="14000" y2="62594"/>
                        <a14:foregroundMark x1="14000" y1="62594" x2="14267" y2="62594"/>
                        <a14:foregroundMark x1="8333" y1="72544" x2="3400" y2="79597"/>
                        <a14:foregroundMark x1="8733" y1="79597" x2="11333" y2="78841"/>
                        <a14:foregroundMark x1="30600" y1="55793" x2="36200" y2="49244"/>
                        <a14:foregroundMark x1="44133" y1="35390" x2="44133" y2="35390"/>
                        <a14:foregroundMark x1="46133" y1="6927" x2="46133" y2="6927"/>
                        <a14:foregroundMark x1="40933" y1="67128" x2="45200" y2="61965"/>
                        <a14:foregroundMark x1="52400" y1="92191" x2="57600" y2="92443"/>
                        <a14:foregroundMark x1="46133" y1="75063" x2="46133" y2="75063"/>
                        <a14:foregroundMark x1="43067" y1="54408" x2="43067" y2="54408"/>
                        <a14:foregroundMark x1="62933" y1="80982" x2="62933" y2="80982"/>
                        <a14:foregroundMark x1="61400" y1="76952" x2="61533" y2="78086"/>
                        <a14:foregroundMark x1="61733" y1="78086" x2="66600" y2="78589"/>
                        <a14:foregroundMark x1="90400" y1="56549" x2="88867" y2="51134"/>
                        <a14:foregroundMark x1="93867" y1="44710" x2="93867" y2="44710"/>
                        <a14:foregroundMark x1="96467" y1="86398" x2="96467" y2="86398"/>
                        <a14:foregroundMark x1="70533" y1="65239" x2="69667" y2="56297"/>
                        <a14:foregroundMark x1="65800" y1="48992" x2="65667" y2="61713"/>
                        <a14:foregroundMark x1="75133" y1="62343" x2="76333" y2="62846"/>
                        <a14:foregroundMark x1="76800" y1="56045" x2="77733" y2="54408"/>
                        <a14:foregroundMark x1="74067" y1="14610" x2="75467" y2="27834"/>
                        <a14:foregroundMark x1="69200" y1="19395" x2="73000" y2="32368"/>
                        <a14:foregroundMark x1="73000" y1="32368" x2="73000" y2="32997"/>
                        <a14:foregroundMark x1="77867" y1="28715" x2="78667" y2="24559"/>
                        <a14:foregroundMark x1="87800" y1="52015" x2="87800" y2="52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20" y="4667692"/>
            <a:ext cx="3893880" cy="21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E19AF995-A783-42E0-99EC-7322B643B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9102" y="132029"/>
            <a:ext cx="11145957" cy="5902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45CDAB-D846-44F9-9641-84256FE6E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581" y="996703"/>
            <a:ext cx="8077200" cy="19159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 defTabSz="685800"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 defTabSz="685800"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E62CA-02E9-4EAE-9F23-DA9E0966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1694513"/>
            <a:ext cx="9029700" cy="27776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</a:t>
            </a:r>
          </a:p>
          <a:p>
            <a:pPr algn="ctr" defTabSz="685800"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CÁC EM HỌC SINH</a:t>
            </a:r>
          </a:p>
          <a:p>
            <a:pPr algn="ctr" defTabSz="685800"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685800"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             </a:t>
            </a:r>
          </a:p>
        </p:txBody>
      </p:sp>
    </p:spTree>
    <p:extLst>
      <p:ext uri="{BB962C8B-B14F-4D97-AF65-F5344CB8AC3E}">
        <p14:creationId xmlns:p14="http://schemas.microsoft.com/office/powerpoint/2010/main" val="7102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artoon The Walt Disney - Mickey Mouse Cartoon Background | Full Size PNG  Download | SeekPNG">
            <a:extLst>
              <a:ext uri="{FF2B5EF4-FFF2-40B4-BE49-F238E27FC236}">
                <a16:creationId xmlns:a16="http://schemas.microsoft.com/office/drawing/2014/main" id="{E6E9BA1F-1229-44B6-BC36-373862B5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98543F-9FBC-4758-913D-A579A25B32F5}"/>
              </a:ext>
            </a:extLst>
          </p:cNvPr>
          <p:cNvSpPr/>
          <p:nvPr/>
        </p:nvSpPr>
        <p:spPr>
          <a:xfrm>
            <a:off x="2801074" y="190149"/>
            <a:ext cx="6941127" cy="135081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Yêu</a:t>
            </a:r>
            <a:r>
              <a:rPr kumimoji="0" lang="vi-VN" sz="6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cầu cần đạt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ADC5D-3310-41C8-B24F-F1A8D157A121}"/>
              </a:ext>
            </a:extLst>
          </p:cNvPr>
          <p:cNvSpPr/>
          <p:nvPr/>
        </p:nvSpPr>
        <p:spPr>
          <a:xfrm>
            <a:off x="1813212" y="2590802"/>
            <a:ext cx="8743952" cy="17352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Củng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biện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pháp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điền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chỗ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trống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9A3D4-FEFB-4CD9-8EF4-B6B6DE3057C8}"/>
              </a:ext>
            </a:extLst>
          </p:cNvPr>
          <p:cNvSpPr/>
          <p:nvPr/>
        </p:nvSpPr>
        <p:spPr>
          <a:xfrm>
            <a:off x="1813213" y="1454726"/>
            <a:ext cx="8565573" cy="1108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trôi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nắm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dung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93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HZON 10x7ft Mickey Minnie Mouse Background Photography Pink Castle  Mushroom House Green Grass Cartoon Backdrop Theme Party Photo Studio Props  LXFH189: Amazon.co.uk: Electronics &amp; Photo">
            <a:extLst>
              <a:ext uri="{FF2B5EF4-FFF2-40B4-BE49-F238E27FC236}">
                <a16:creationId xmlns:a16="http://schemas.microsoft.com/office/drawing/2014/main" id="{18AA30D2-E3D5-49B1-8B76-14E45BDC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98543F-9FBC-4758-913D-A579A25B32F5}"/>
              </a:ext>
            </a:extLst>
          </p:cNvPr>
          <p:cNvSpPr/>
          <p:nvPr/>
        </p:nvSpPr>
        <p:spPr>
          <a:xfrm>
            <a:off x="3102016" y="103909"/>
            <a:ext cx="7746094" cy="135081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>
                <a:solidFill>
                  <a:srgbClr val="00B050"/>
                </a:solidFill>
                <a:latin typeface="+mj-lt"/>
              </a:rPr>
              <a:t>Định hướng tiếp theo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ADC5D-3310-41C8-B24F-F1A8D157A121}"/>
              </a:ext>
            </a:extLst>
          </p:cNvPr>
          <p:cNvSpPr/>
          <p:nvPr/>
        </p:nvSpPr>
        <p:spPr>
          <a:xfrm>
            <a:off x="4125191" y="2370858"/>
            <a:ext cx="8565573" cy="642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Chuẩn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bị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Ôn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 7.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9A3D4-FEFB-4CD9-8EF4-B6B6DE3057C8}"/>
              </a:ext>
            </a:extLst>
          </p:cNvPr>
          <p:cNvSpPr/>
          <p:nvPr/>
        </p:nvSpPr>
        <p:spPr>
          <a:xfrm>
            <a:off x="4125191" y="1558636"/>
            <a:ext cx="8565573" cy="642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Ôn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dung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DHUBAN DECOR Vinyl Disney Cartoon Group Mickey Mouse, Minnie Mouse,  Donald Duck (Multicolor) : Amazon.in: Home Improvement">
            <a:extLst>
              <a:ext uri="{FF2B5EF4-FFF2-40B4-BE49-F238E27FC236}">
                <a16:creationId xmlns:a16="http://schemas.microsoft.com/office/drawing/2014/main" id="{450CEAD1-94F8-495A-92BC-E45CC416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27" b="92065" l="3400" r="96467">
                        <a14:foregroundMark x1="24000" y1="25693" x2="25667" y2="10453"/>
                        <a14:foregroundMark x1="23133" y1="17003" x2="20667" y2="22922"/>
                        <a14:foregroundMark x1="9200" y1="36272" x2="10133" y2="44081"/>
                        <a14:foregroundMark x1="16533" y1="44710" x2="18533" y2="40554"/>
                        <a14:foregroundMark x1="13800" y1="47859" x2="15933" y2="48237"/>
                        <a14:foregroundMark x1="9067" y1="52267" x2="14000" y2="62594"/>
                        <a14:foregroundMark x1="14000" y1="62594" x2="14267" y2="62594"/>
                        <a14:foregroundMark x1="8333" y1="72544" x2="3400" y2="79597"/>
                        <a14:foregroundMark x1="8733" y1="79597" x2="11333" y2="78841"/>
                        <a14:foregroundMark x1="30600" y1="55793" x2="36200" y2="49244"/>
                        <a14:foregroundMark x1="44133" y1="35390" x2="44133" y2="35390"/>
                        <a14:foregroundMark x1="46133" y1="6927" x2="46133" y2="6927"/>
                        <a14:foregroundMark x1="40933" y1="67128" x2="45200" y2="61965"/>
                        <a14:foregroundMark x1="52400" y1="92191" x2="57600" y2="92443"/>
                        <a14:foregroundMark x1="46133" y1="75063" x2="46133" y2="75063"/>
                        <a14:foregroundMark x1="43067" y1="54408" x2="43067" y2="54408"/>
                        <a14:foregroundMark x1="62933" y1="80982" x2="62933" y2="80982"/>
                        <a14:foregroundMark x1="61400" y1="76952" x2="61533" y2="78086"/>
                        <a14:foregroundMark x1="61733" y1="78086" x2="66600" y2="78589"/>
                        <a14:foregroundMark x1="90400" y1="56549" x2="88867" y2="51134"/>
                        <a14:foregroundMark x1="93867" y1="44710" x2="93867" y2="44710"/>
                        <a14:foregroundMark x1="96467" y1="86398" x2="96467" y2="86398"/>
                        <a14:foregroundMark x1="70533" y1="65239" x2="69667" y2="56297"/>
                        <a14:foregroundMark x1="65800" y1="48992" x2="65667" y2="61713"/>
                        <a14:foregroundMark x1="75133" y1="62343" x2="76333" y2="62846"/>
                        <a14:foregroundMark x1="76800" y1="56045" x2="77733" y2="54408"/>
                        <a14:foregroundMark x1="74067" y1="14610" x2="75467" y2="27834"/>
                        <a14:foregroundMark x1="69200" y1="19395" x2="73000" y2="32368"/>
                        <a14:foregroundMark x1="73000" y1="32368" x2="73000" y2="32997"/>
                        <a14:foregroundMark x1="77867" y1="28715" x2="78667" y2="24559"/>
                        <a14:foregroundMark x1="87800" y1="52015" x2="87800" y2="52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4" y="3508602"/>
            <a:ext cx="5954486" cy="33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E19AF995-A783-42E0-99EC-7322B643B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9103" y="285499"/>
            <a:ext cx="10000316" cy="39126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E480B4-1167-4DC9-8263-93677ABB8D9B}"/>
              </a:ext>
            </a:extLst>
          </p:cNvPr>
          <p:cNvSpPr/>
          <p:nvPr/>
        </p:nvSpPr>
        <p:spPr>
          <a:xfrm>
            <a:off x="1359046" y="1158402"/>
            <a:ext cx="8458723" cy="19216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b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DHUBAN DECOR Vinyl Disney Cartoon Group Mickey Mouse, Minnie Mouse,  Donald Duck (Multicolor) : Amazon.in: Home Improvement">
            <a:extLst>
              <a:ext uri="{FF2B5EF4-FFF2-40B4-BE49-F238E27FC236}">
                <a16:creationId xmlns:a16="http://schemas.microsoft.com/office/drawing/2014/main" id="{450CEAD1-94F8-495A-92BC-E45CC416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27" b="92065" l="3400" r="96467">
                        <a14:foregroundMark x1="24000" y1="25693" x2="25667" y2="10453"/>
                        <a14:foregroundMark x1="23133" y1="17003" x2="20667" y2="22922"/>
                        <a14:foregroundMark x1="9200" y1="36272" x2="10133" y2="44081"/>
                        <a14:foregroundMark x1="16533" y1="44710" x2="18533" y2="40554"/>
                        <a14:foregroundMark x1="13800" y1="47859" x2="15933" y2="48237"/>
                        <a14:foregroundMark x1="9067" y1="52267" x2="14000" y2="62594"/>
                        <a14:foregroundMark x1="14000" y1="62594" x2="14267" y2="62594"/>
                        <a14:foregroundMark x1="8333" y1="72544" x2="3400" y2="79597"/>
                        <a14:foregroundMark x1="8733" y1="79597" x2="11333" y2="78841"/>
                        <a14:foregroundMark x1="30600" y1="55793" x2="36200" y2="49244"/>
                        <a14:foregroundMark x1="44133" y1="35390" x2="44133" y2="35390"/>
                        <a14:foregroundMark x1="46133" y1="6927" x2="46133" y2="6927"/>
                        <a14:foregroundMark x1="40933" y1="67128" x2="45200" y2="61965"/>
                        <a14:foregroundMark x1="52400" y1="92191" x2="57600" y2="92443"/>
                        <a14:foregroundMark x1="46133" y1="75063" x2="46133" y2="75063"/>
                        <a14:foregroundMark x1="43067" y1="54408" x2="43067" y2="54408"/>
                        <a14:foregroundMark x1="62933" y1="80982" x2="62933" y2="80982"/>
                        <a14:foregroundMark x1="61400" y1="76952" x2="61533" y2="78086"/>
                        <a14:foregroundMark x1="61733" y1="78086" x2="66600" y2="78589"/>
                        <a14:foregroundMark x1="90400" y1="56549" x2="88867" y2="51134"/>
                        <a14:foregroundMark x1="93867" y1="44710" x2="93867" y2="44710"/>
                        <a14:foregroundMark x1="96467" y1="86398" x2="96467" y2="86398"/>
                        <a14:foregroundMark x1="70533" y1="65239" x2="69667" y2="56297"/>
                        <a14:foregroundMark x1="65800" y1="48992" x2="65667" y2="61713"/>
                        <a14:foregroundMark x1="75133" y1="62343" x2="76333" y2="62846"/>
                        <a14:foregroundMark x1="76800" y1="56045" x2="77733" y2="54408"/>
                        <a14:foregroundMark x1="74067" y1="14610" x2="75467" y2="27834"/>
                        <a14:foregroundMark x1="69200" y1="19395" x2="73000" y2="32368"/>
                        <a14:foregroundMark x1="73000" y1="32368" x2="73000" y2="32997"/>
                        <a14:foregroundMark x1="77867" y1="28715" x2="78667" y2="24559"/>
                        <a14:foregroundMark x1="87800" y1="52015" x2="87800" y2="52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4" y="3508602"/>
            <a:ext cx="5954486" cy="33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E19AF995-A783-42E0-99EC-7322B643B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9103" y="285499"/>
            <a:ext cx="10000316" cy="39126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E480B4-1167-4DC9-8263-93677ABB8D9B}"/>
              </a:ext>
            </a:extLst>
          </p:cNvPr>
          <p:cNvSpPr/>
          <p:nvPr/>
        </p:nvSpPr>
        <p:spPr>
          <a:xfrm>
            <a:off x="1359046" y="1158402"/>
            <a:ext cx="8458723" cy="19216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HKII</a:t>
            </a: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5095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toon The Walt Disney - Mickey Mouse Cartoon Background | Full Size PNG  Download | SeekPNG">
            <a:extLst>
              <a:ext uri="{FF2B5EF4-FFF2-40B4-BE49-F238E27FC236}">
                <a16:creationId xmlns:a16="http://schemas.microsoft.com/office/drawing/2014/main" id="{23A78BE6-390F-40E0-ABFD-EB947115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98543F-9FBC-4758-913D-A579A25B32F5}"/>
              </a:ext>
            </a:extLst>
          </p:cNvPr>
          <p:cNvSpPr/>
          <p:nvPr/>
        </p:nvSpPr>
        <p:spPr>
          <a:xfrm>
            <a:off x="2760518" y="329045"/>
            <a:ext cx="6941127" cy="135081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rgbClr val="FF0000"/>
                </a:solidFill>
                <a:latin typeface="+mj-lt"/>
              </a:rPr>
              <a:t>Yêu cầu cần đạt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ADC5D-3310-41C8-B24F-F1A8D157A121}"/>
              </a:ext>
            </a:extLst>
          </p:cNvPr>
          <p:cNvSpPr/>
          <p:nvPr/>
        </p:nvSpPr>
        <p:spPr>
          <a:xfrm>
            <a:off x="1589808" y="2635828"/>
            <a:ext cx="8790710" cy="17352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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Củng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cố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kiến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thức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về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biện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pháp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liên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kết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câu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Biết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dùng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từ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ngữ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thích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hợp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điền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vào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chỗ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trống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để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liên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kết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câu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9A3D4-FEFB-4CD9-8EF4-B6B6DE3057C8}"/>
              </a:ext>
            </a:extLst>
          </p:cNvPr>
          <p:cNvSpPr/>
          <p:nvPr/>
        </p:nvSpPr>
        <p:spPr>
          <a:xfrm>
            <a:off x="1589809" y="1527464"/>
            <a:ext cx="8565573" cy="1108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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Đọc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trôi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chảy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nắm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được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nội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dung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của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bài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tập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đọc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5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english.vn - Mickey Mouse">
            <a:extLst>
              <a:ext uri="{FF2B5EF4-FFF2-40B4-BE49-F238E27FC236}">
                <a16:creationId xmlns:a16="http://schemas.microsoft.com/office/drawing/2014/main" id="{5D7E26C2-1343-44A6-BECF-684EB2B6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64;p1">
            <a:extLst>
              <a:ext uri="{FF2B5EF4-FFF2-40B4-BE49-F238E27FC236}">
                <a16:creationId xmlns:a16="http://schemas.microsoft.com/office/drawing/2014/main" id="{9A66B79B-5493-499D-9B53-4C0B16AC8EE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68" y="895351"/>
            <a:ext cx="6875742" cy="381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0CB10B-2587-42BB-A722-0507770B0BE2}"/>
              </a:ext>
            </a:extLst>
          </p:cNvPr>
          <p:cNvSpPr/>
          <p:nvPr/>
        </p:nvSpPr>
        <p:spPr>
          <a:xfrm>
            <a:off x="-219933" y="1762362"/>
            <a:ext cx="6708974" cy="208597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E829B9AE-D029-48C8-8C1E-C7A8AA652330}"/>
              </a:ext>
            </a:extLst>
          </p:cNvPr>
          <p:cNvSpPr/>
          <p:nvPr/>
        </p:nvSpPr>
        <p:spPr>
          <a:xfrm>
            <a:off x="1122744" y="335666"/>
            <a:ext cx="10289894" cy="1153391"/>
          </a:xfrm>
          <a:prstGeom prst="flowChartAlternateProcess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9EC3EEC-280A-4464-91BC-DDA3833F378C}"/>
              </a:ext>
            </a:extLst>
          </p:cNvPr>
          <p:cNvSpPr/>
          <p:nvPr/>
        </p:nvSpPr>
        <p:spPr>
          <a:xfrm>
            <a:off x="417806" y="1489057"/>
            <a:ext cx="11356387" cy="3291921"/>
          </a:xfrm>
          <a:prstGeom prst="flowChartAlternateProcess">
            <a:avLst/>
          </a:prstGeom>
          <a:noFill/>
          <a:ln w="53975" cap="rnd" cmpd="sng" algn="ctr">
            <a:noFill/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	Con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gờm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vẩn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C12855F-70C4-423E-9B8D-BE5DEAD3B9E1}"/>
              </a:ext>
            </a:extLst>
          </p:cNvPr>
          <p:cNvSpPr/>
          <p:nvPr/>
        </p:nvSpPr>
        <p:spPr>
          <a:xfrm>
            <a:off x="267808" y="4363393"/>
            <a:ext cx="11999766" cy="2636134"/>
          </a:xfrm>
          <a:prstGeom prst="flowChartAlternateProcess">
            <a:avLst/>
          </a:prstGeom>
          <a:noFill/>
          <a:ln w="53975" cap="rnd" cmpd="sng" algn="ctr">
            <a:noFill/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	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kumimoji="0" lang="en-US" sz="3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3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E829B9AE-D029-48C8-8C1E-C7A8AA652330}"/>
              </a:ext>
            </a:extLst>
          </p:cNvPr>
          <p:cNvSpPr/>
          <p:nvPr/>
        </p:nvSpPr>
        <p:spPr>
          <a:xfrm>
            <a:off x="613456" y="725050"/>
            <a:ext cx="11308466" cy="1153391"/>
          </a:xfrm>
          <a:prstGeom prst="flowChartAlternateProcess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89DBE5D-C8ED-444E-8A6B-216696E25F74}"/>
              </a:ext>
            </a:extLst>
          </p:cNvPr>
          <p:cNvSpPr/>
          <p:nvPr/>
        </p:nvSpPr>
        <p:spPr>
          <a:xfrm>
            <a:off x="292917" y="1878441"/>
            <a:ext cx="11949545" cy="4296652"/>
          </a:xfrm>
          <a:prstGeom prst="flowChartAlternateProcess">
            <a:avLst/>
          </a:prstGeom>
          <a:noFill/>
          <a:ln w="53975" cap="rnd" cmpd="sng" algn="ctr">
            <a:noFill/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	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vi-VN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 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trũi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			Theo Anh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E829B9AE-D029-48C8-8C1E-C7A8AA652330}"/>
              </a:ext>
            </a:extLst>
          </p:cNvPr>
          <p:cNvSpPr/>
          <p:nvPr/>
        </p:nvSpPr>
        <p:spPr>
          <a:xfrm>
            <a:off x="0" y="0"/>
            <a:ext cx="12192000" cy="1153391"/>
          </a:xfrm>
          <a:prstGeom prst="flowChartAlternateProcess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9EC3EEC-280A-4464-91BC-DDA3833F378C}"/>
              </a:ext>
            </a:extLst>
          </p:cNvPr>
          <p:cNvSpPr/>
          <p:nvPr/>
        </p:nvSpPr>
        <p:spPr>
          <a:xfrm>
            <a:off x="176645" y="1323110"/>
            <a:ext cx="11824855" cy="4412672"/>
          </a:xfrm>
          <a:prstGeom prst="flowChartAlternateProcess">
            <a:avLst/>
          </a:prstGeom>
          <a:noFill/>
          <a:ln w="53975" cap="rnd" cmpd="sng" algn="ctr">
            <a:solidFill>
              <a:schemeClr val="accent6">
                <a:lumMod val="75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	Con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gờm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vẩn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B16410-F064-47FE-8266-7D8F30709333}"/>
              </a:ext>
            </a:extLst>
          </p:cNvPr>
          <p:cNvSpPr/>
          <p:nvPr/>
        </p:nvSpPr>
        <p:spPr>
          <a:xfrm>
            <a:off x="6232381" y="3648802"/>
            <a:ext cx="1424420" cy="6459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27B24A-8218-4B38-BBEB-B693F7A9DF53}"/>
              </a:ext>
            </a:extLst>
          </p:cNvPr>
          <p:cNvSpPr/>
          <p:nvPr/>
        </p:nvSpPr>
        <p:spPr>
          <a:xfrm>
            <a:off x="6232381" y="3711286"/>
            <a:ext cx="1424420" cy="636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100+ hình ảnh bánh kem con chuột - hinhanhsieudep.net">
            <a:extLst>
              <a:ext uri="{FF2B5EF4-FFF2-40B4-BE49-F238E27FC236}">
                <a16:creationId xmlns:a16="http://schemas.microsoft.com/office/drawing/2014/main" id="{4B501B4C-8E0D-44F4-9BFD-6E9BC70A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5" b="94737" l="9937" r="89748">
                        <a14:foregroundMark x1="33281" y1="14316" x2="33281" y2="14316"/>
                        <a14:foregroundMark x1="29495" y1="17474" x2="29495" y2="17474"/>
                        <a14:foregroundMark x1="27603" y1="17474" x2="27603" y2="17474"/>
                        <a14:foregroundMark x1="37697" y1="12211" x2="37697" y2="12211"/>
                        <a14:foregroundMark x1="38801" y1="10947" x2="38801" y2="10947"/>
                        <a14:foregroundMark x1="37224" y1="10947" x2="37224" y2="10947"/>
                        <a14:foregroundMark x1="43849" y1="9895" x2="43849" y2="9895"/>
                        <a14:foregroundMark x1="66562" y1="16000" x2="66562" y2="16000"/>
                        <a14:foregroundMark x1="70347" y1="18737" x2="70347" y2="18737"/>
                        <a14:foregroundMark x1="71924" y1="20842" x2="71924" y2="20842"/>
                        <a14:foregroundMark x1="71451" y1="18316" x2="71451" y2="18316"/>
                        <a14:foregroundMark x1="68139" y1="16000" x2="68139" y2="16000"/>
                        <a14:foregroundMark x1="69401" y1="17684" x2="69401" y2="17684"/>
                        <a14:foregroundMark x1="69716" y1="17053" x2="69716" y2="17053"/>
                        <a14:foregroundMark x1="68770" y1="16632" x2="68770" y2="16632"/>
                        <a14:foregroundMark x1="33438" y1="88421" x2="51577" y2="91579"/>
                        <a14:foregroundMark x1="51577" y1="91579" x2="59306" y2="90947"/>
                        <a14:foregroundMark x1="57413" y1="94737" x2="57413" y2="94737"/>
                        <a14:foregroundMark x1="70662" y1="18316" x2="70662" y2="18316"/>
                        <a14:foregroundMark x1="65457" y1="15158" x2="65457" y2="15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9" y="5141799"/>
            <a:ext cx="2223655" cy="16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9C5C8CB-D9FD-4E44-B79E-D1F1FAFAF06E}"/>
              </a:ext>
            </a:extLst>
          </p:cNvPr>
          <p:cNvSpPr/>
          <p:nvPr/>
        </p:nvSpPr>
        <p:spPr>
          <a:xfrm>
            <a:off x="0" y="5905501"/>
            <a:ext cx="12192000" cy="952499"/>
          </a:xfrm>
          <a:prstGeom prst="flowChartAlternateProcess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8136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1" grpId="1" animBg="1"/>
      <p:bldP spid="12" grpId="0" animBg="1"/>
      <p:bldP spid="12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9EC3EEC-280A-4464-91BC-DDA3833F378C}"/>
              </a:ext>
            </a:extLst>
          </p:cNvPr>
          <p:cNvSpPr/>
          <p:nvPr/>
        </p:nvSpPr>
        <p:spPr>
          <a:xfrm>
            <a:off x="96117" y="1406006"/>
            <a:ext cx="11999766" cy="3768437"/>
          </a:xfrm>
          <a:prstGeom prst="flowChartAlternateProcess">
            <a:avLst/>
          </a:prstGeom>
          <a:noFill/>
          <a:ln w="53975" cap="rnd" cmpd="sng" algn="ctr">
            <a:solidFill>
              <a:schemeClr val="accent6">
                <a:lumMod val="75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	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kumimoji="0" lang="en-US" sz="3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3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B16410-F064-47FE-8266-7D8F30709333}"/>
              </a:ext>
            </a:extLst>
          </p:cNvPr>
          <p:cNvSpPr/>
          <p:nvPr/>
        </p:nvSpPr>
        <p:spPr>
          <a:xfrm>
            <a:off x="10864995" y="1906071"/>
            <a:ext cx="1146896" cy="5983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27B24A-8218-4B38-BBEB-B693F7A9DF53}"/>
              </a:ext>
            </a:extLst>
          </p:cNvPr>
          <p:cNvSpPr/>
          <p:nvPr/>
        </p:nvSpPr>
        <p:spPr>
          <a:xfrm>
            <a:off x="10677309" y="1938862"/>
            <a:ext cx="1543050" cy="5983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ánh Kem 2 Tầng Hình Chuột Mickey | Bánh kem cao cấp">
            <a:extLst>
              <a:ext uri="{FF2B5EF4-FFF2-40B4-BE49-F238E27FC236}">
                <a16:creationId xmlns:a16="http://schemas.microsoft.com/office/drawing/2014/main" id="{8B2D17F7-39BF-431F-9106-5FD15328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7" b="98167" l="4118" r="93725">
                        <a14:foregroundMark x1="39216" y1="8500" x2="39216" y2="8500"/>
                        <a14:foregroundMark x1="37059" y1="3500" x2="37059" y2="3500"/>
                        <a14:foregroundMark x1="66667" y1="2333" x2="66667" y2="2333"/>
                        <a14:foregroundMark x1="37843" y1="2333" x2="37843" y2="2333"/>
                        <a14:foregroundMark x1="10392" y1="76167" x2="54706" y2="92667"/>
                        <a14:foregroundMark x1="54706" y1="92667" x2="78431" y2="91667"/>
                        <a14:foregroundMark x1="78431" y1="91667" x2="87647" y2="83833"/>
                        <a14:foregroundMark x1="87647" y1="83833" x2="88039" y2="82500"/>
                        <a14:foregroundMark x1="86275" y1="66833" x2="85686" y2="67000"/>
                        <a14:foregroundMark x1="84118" y1="64500" x2="84118" y2="64500"/>
                        <a14:foregroundMark x1="88039" y1="70333" x2="89412" y2="80667"/>
                        <a14:foregroundMark x1="92745" y1="71167" x2="92745" y2="71167"/>
                        <a14:foregroundMark x1="90392" y1="67500" x2="90392" y2="67500"/>
                        <a14:foregroundMark x1="86471" y1="66833" x2="86471" y2="66833"/>
                        <a14:foregroundMark x1="86078" y1="65667" x2="86078" y2="65667"/>
                        <a14:foregroundMark x1="91765" y1="81500" x2="91765" y2="81500"/>
                        <a14:foregroundMark x1="92549" y1="80667" x2="92549" y2="80667"/>
                        <a14:foregroundMark x1="85686" y1="88833" x2="85686" y2="88833"/>
                        <a14:foregroundMark x1="85490" y1="88500" x2="85490" y2="88500"/>
                        <a14:foregroundMark x1="31176" y1="92833" x2="31176" y2="92833"/>
                        <a14:foregroundMark x1="23725" y1="91000" x2="23725" y2="91000"/>
                        <a14:foregroundMark x1="12353" y1="64833" x2="12353" y2="64833"/>
                        <a14:foregroundMark x1="14118" y1="62833" x2="14118" y2="62833"/>
                        <a14:foregroundMark x1="9412" y1="67833" x2="9412" y2="67833"/>
                        <a14:foregroundMark x1="7647" y1="69833" x2="5882" y2="76167"/>
                        <a14:foregroundMark x1="4118" y1="77833" x2="11765" y2="86500"/>
                        <a14:foregroundMark x1="11765" y1="86500" x2="18431" y2="89833"/>
                        <a14:foregroundMark x1="7647" y1="85500" x2="45294" y2="98167"/>
                        <a14:foregroundMark x1="45294" y1="98167" x2="70980" y2="96167"/>
                        <a14:foregroundMark x1="84706" y1="91000" x2="92745" y2="83667"/>
                        <a14:foregroundMark x1="92745" y1="83667" x2="92941" y2="82833"/>
                        <a14:foregroundMark x1="93725" y1="75833" x2="93725" y2="75833"/>
                        <a14:foregroundMark x1="93725" y1="71667" x2="93725" y2="71667"/>
                        <a14:foregroundMark x1="93529" y1="77167" x2="93529" y2="77833"/>
                        <a14:foregroundMark x1="92941" y1="81000" x2="92941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0"/>
            <a:ext cx="1543050" cy="181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ckey mouse cartoon Clipart PNG - Similar PNG">
            <a:extLst>
              <a:ext uri="{FF2B5EF4-FFF2-40B4-BE49-F238E27FC236}">
                <a16:creationId xmlns:a16="http://schemas.microsoft.com/office/drawing/2014/main" id="{103126D5-212A-4A16-9949-CCCD0399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0" b="95500" l="10000" r="90000">
                        <a14:foregroundMark x1="45167" y1="30000" x2="45167" y2="30000"/>
                        <a14:foregroundMark x1="70833" y1="55167" x2="70833" y2="55167"/>
                        <a14:foregroundMark x1="80500" y1="53333" x2="80500" y2="53333"/>
                        <a14:foregroundMark x1="63167" y1="56833" x2="63167" y2="56833"/>
                        <a14:foregroundMark x1="58833" y1="61833" x2="58833" y2="61833"/>
                        <a14:foregroundMark x1="70667" y1="95500" x2="70667" y2="95500"/>
                        <a14:foregroundMark x1="32000" y1="60333" x2="32000" y2="60333"/>
                        <a14:foregroundMark x1="35167" y1="56667" x2="35167" y2="56667"/>
                        <a14:foregroundMark x1="76667" y1="54333" x2="76667" y2="54333"/>
                        <a14:foregroundMark x1="53333" y1="6500" x2="53333" y2="6500"/>
                        <a14:foregroundMark x1="29333" y1="64500" x2="29333" y2="6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1" y="4070003"/>
            <a:ext cx="2763982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5BFB916-6F61-402B-8C77-90A65DFF6079}"/>
              </a:ext>
            </a:extLst>
          </p:cNvPr>
          <p:cNvSpPr/>
          <p:nvPr/>
        </p:nvSpPr>
        <p:spPr>
          <a:xfrm>
            <a:off x="-1" y="5583790"/>
            <a:ext cx="9824485" cy="1274210"/>
          </a:xfrm>
          <a:prstGeom prst="flowChartAlternateProcess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6179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2" grpId="0"/>
      <p:bldP spid="12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9EC3EEC-280A-4464-91BC-DDA3833F378C}"/>
              </a:ext>
            </a:extLst>
          </p:cNvPr>
          <p:cNvSpPr/>
          <p:nvPr/>
        </p:nvSpPr>
        <p:spPr>
          <a:xfrm>
            <a:off x="114299" y="0"/>
            <a:ext cx="11949545" cy="5402034"/>
          </a:xfrm>
          <a:prstGeom prst="flowChartAlternateProcess">
            <a:avLst/>
          </a:prstGeom>
          <a:noFill/>
          <a:ln w="53975" cap="rnd" cmpd="sng" algn="ctr">
            <a:solidFill>
              <a:schemeClr val="accent6">
                <a:lumMod val="75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	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trũi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			Theo Anh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B16410-F064-47FE-8266-7D8F30709333}"/>
              </a:ext>
            </a:extLst>
          </p:cNvPr>
          <p:cNvSpPr/>
          <p:nvPr/>
        </p:nvSpPr>
        <p:spPr>
          <a:xfrm>
            <a:off x="11271251" y="768681"/>
            <a:ext cx="688686" cy="5633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27B24A-8218-4B38-BBEB-B693F7A9DF53}"/>
              </a:ext>
            </a:extLst>
          </p:cNvPr>
          <p:cNvSpPr/>
          <p:nvPr/>
        </p:nvSpPr>
        <p:spPr>
          <a:xfrm>
            <a:off x="11108461" y="802331"/>
            <a:ext cx="1035048" cy="563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E26B2-3D64-46DC-96B8-27212418B80C}"/>
              </a:ext>
            </a:extLst>
          </p:cNvPr>
          <p:cNvSpPr/>
          <p:nvPr/>
        </p:nvSpPr>
        <p:spPr>
          <a:xfrm>
            <a:off x="2034228" y="2265217"/>
            <a:ext cx="677800" cy="4357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5A590-DE51-42AC-BF1B-36299CA425A2}"/>
              </a:ext>
            </a:extLst>
          </p:cNvPr>
          <p:cNvSpPr/>
          <p:nvPr/>
        </p:nvSpPr>
        <p:spPr>
          <a:xfrm>
            <a:off x="2034229" y="2213262"/>
            <a:ext cx="812880" cy="4357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C6C11-086D-4D63-951C-9F721698D6A3}"/>
              </a:ext>
            </a:extLst>
          </p:cNvPr>
          <p:cNvSpPr/>
          <p:nvPr/>
        </p:nvSpPr>
        <p:spPr>
          <a:xfrm>
            <a:off x="8765598" y="2878281"/>
            <a:ext cx="1193346" cy="4675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A81124-E384-4179-8458-DBD626354A78}"/>
              </a:ext>
            </a:extLst>
          </p:cNvPr>
          <p:cNvSpPr/>
          <p:nvPr/>
        </p:nvSpPr>
        <p:spPr>
          <a:xfrm>
            <a:off x="8765598" y="2896772"/>
            <a:ext cx="1193346" cy="449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B86758-EF81-4318-9AF3-4DF7082154A8}"/>
              </a:ext>
            </a:extLst>
          </p:cNvPr>
          <p:cNvSpPr/>
          <p:nvPr/>
        </p:nvSpPr>
        <p:spPr>
          <a:xfrm>
            <a:off x="7345508" y="3595255"/>
            <a:ext cx="762000" cy="4288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4C779-35F6-41FC-9DF8-964CBB3ACA63}"/>
              </a:ext>
            </a:extLst>
          </p:cNvPr>
          <p:cNvSpPr/>
          <p:nvPr/>
        </p:nvSpPr>
        <p:spPr>
          <a:xfrm>
            <a:off x="7345508" y="3595255"/>
            <a:ext cx="762001" cy="4288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ADFADF-22F3-428F-9B1D-5CEC3E4913D4}"/>
              </a:ext>
            </a:extLst>
          </p:cNvPr>
          <p:cNvSpPr/>
          <p:nvPr/>
        </p:nvSpPr>
        <p:spPr>
          <a:xfrm>
            <a:off x="5336408" y="4218708"/>
            <a:ext cx="742272" cy="4649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3238C6-A072-42F6-B0B3-E53126C06520}"/>
              </a:ext>
            </a:extLst>
          </p:cNvPr>
          <p:cNvSpPr/>
          <p:nvPr/>
        </p:nvSpPr>
        <p:spPr>
          <a:xfrm>
            <a:off x="5336408" y="4249881"/>
            <a:ext cx="742272" cy="4649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1A53D305-5E67-4B64-BD00-F6C2F8C14667}"/>
              </a:ext>
            </a:extLst>
          </p:cNvPr>
          <p:cNvSpPr/>
          <p:nvPr/>
        </p:nvSpPr>
        <p:spPr>
          <a:xfrm>
            <a:off x="2126510" y="5402034"/>
            <a:ext cx="12192001" cy="1455966"/>
          </a:xfrm>
          <a:prstGeom prst="flowChartAlternateProcess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37506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2" grpId="0"/>
      <p:bldP spid="12" grpId="1"/>
      <p:bldP spid="7" grpId="0" animBg="1"/>
      <p:bldP spid="7" grpId="1" animBg="1"/>
      <p:bldP spid="8" grpId="0" animBg="1"/>
      <p:bldP spid="8" grpId="1"/>
      <p:bldP spid="10" grpId="0" animBg="1"/>
      <p:bldP spid="10" grpId="1" animBg="1"/>
      <p:bldP spid="13" grpId="0" build="allAtOnce"/>
      <p:bldP spid="14" grpId="0" animBg="1"/>
      <p:bldP spid="14" grpId="1" animBg="1"/>
      <p:bldP spid="15" grpId="0" build="allAtOnce"/>
      <p:bldP spid="16" grpId="0" animBg="1"/>
      <p:bldP spid="16" grpId="1" animBg="1"/>
      <p:bldP spid="17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892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Phan</dc:creator>
  <cp:lastModifiedBy>Swift3</cp:lastModifiedBy>
  <cp:revision>25</cp:revision>
  <dcterms:created xsi:type="dcterms:W3CDTF">2022-03-03T13:34:13Z</dcterms:created>
  <dcterms:modified xsi:type="dcterms:W3CDTF">2022-03-24T10:30:27Z</dcterms:modified>
</cp:coreProperties>
</file>