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fntdata" ContentType="application/x-fontdata"/>
  <Default Extension="wav" ContentType="audio/wav"/>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48" r:id="rId1"/>
    <p:sldMasterId id="2147483651" r:id="rId2"/>
    <p:sldMasterId id="2147483701" r:id="rId3"/>
  </p:sldMasterIdLst>
  <p:sldIdLst>
    <p:sldId id="343" r:id="rId4"/>
    <p:sldId id="327" r:id="rId5"/>
    <p:sldId id="298" r:id="rId6"/>
    <p:sldId id="344" r:id="rId7"/>
    <p:sldId id="258" r:id="rId8"/>
    <p:sldId id="345" r:id="rId9"/>
    <p:sldId id="259" r:id="rId10"/>
    <p:sldId id="271" r:id="rId11"/>
    <p:sldId id="291" r:id="rId12"/>
    <p:sldId id="292" r:id="rId13"/>
    <p:sldId id="277" r:id="rId14"/>
    <p:sldId id="293" r:id="rId15"/>
    <p:sldId id="346" r:id="rId16"/>
    <p:sldId id="266" r:id="rId17"/>
    <p:sldId id="281" r:id="rId18"/>
    <p:sldId id="347" r:id="rId19"/>
    <p:sldId id="289" r:id="rId20"/>
  </p:sldIdLst>
  <p:sldSz cx="10058400" cy="6858000"/>
  <p:notesSz cx="6858000" cy="9144000"/>
  <p:embeddedFontLst>
    <p:embeddedFont>
      <p:font typeface="Calibri" panose="020F0502020204030204" pitchFamily="34" charset="0"/>
      <p:regular r:id="rId21"/>
      <p:bold r:id="rId22"/>
      <p:italic r:id="rId23"/>
      <p:boldItalic r:id="rId24"/>
    </p:embeddedFont>
    <p:embeddedFont>
      <p:font typeface="Cambria" panose="02040503050406030204" pitchFamily="18" charset="0"/>
      <p:regular r:id="rId25"/>
      <p:bold r:id="rId26"/>
      <p:italic r:id="rId27"/>
      <p:boldItalic r:id="rId28"/>
    </p:embeddedFont>
    <p:embeddedFont>
      <p:font typeface="Tahoma" panose="020B0604030504040204" pitchFamily="34" charset="0"/>
      <p:regular r:id="rId29"/>
      <p:bold r:id="rId30"/>
    </p:embeddedFont>
  </p:embeddedFontLst>
  <p:custDataLst>
    <p:tags r:id="rId31"/>
  </p:custDataLst>
  <p:defaultTextStyle>
    <a:defPPr>
      <a:defRPr lang="en-US"/>
    </a:defPPr>
    <a:lvl1pPr algn="l" rtl="0" fontAlgn="base">
      <a:spcBef>
        <a:spcPct val="0"/>
      </a:spcBef>
      <a:spcAft>
        <a:spcPct val="0"/>
      </a:spcAft>
      <a:defRPr sz="2400"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sz="2400"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sz="2400"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sz="2400"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sz="2400" kern="1200">
        <a:solidFill>
          <a:schemeClr val="tx1"/>
        </a:solidFill>
        <a:latin typeface="Arial" panose="020B0604020202020204" pitchFamily="34" charset="0"/>
        <a:ea typeface="+mn-ea"/>
        <a:cs typeface="+mn-cs"/>
      </a:defRPr>
    </a:lvl5pPr>
    <a:lvl6pPr marL="2286000" algn="l" defTabSz="914400" rtl="0" eaLnBrk="1" latinLnBrk="0" hangingPunct="1">
      <a:defRPr sz="2400" kern="1200">
        <a:solidFill>
          <a:schemeClr val="tx1"/>
        </a:solidFill>
        <a:latin typeface="Arial" panose="020B0604020202020204" pitchFamily="34" charset="0"/>
        <a:ea typeface="+mn-ea"/>
        <a:cs typeface="+mn-cs"/>
      </a:defRPr>
    </a:lvl6pPr>
    <a:lvl7pPr marL="2743200" algn="l" defTabSz="914400" rtl="0" eaLnBrk="1" latinLnBrk="0" hangingPunct="1">
      <a:defRPr sz="2400" kern="1200">
        <a:solidFill>
          <a:schemeClr val="tx1"/>
        </a:solidFill>
        <a:latin typeface="Arial" panose="020B0604020202020204" pitchFamily="34" charset="0"/>
        <a:ea typeface="+mn-ea"/>
        <a:cs typeface="+mn-cs"/>
      </a:defRPr>
    </a:lvl7pPr>
    <a:lvl8pPr marL="3200400" algn="l" defTabSz="914400" rtl="0" eaLnBrk="1" latinLnBrk="0" hangingPunct="1">
      <a:defRPr sz="2400" kern="1200">
        <a:solidFill>
          <a:schemeClr val="tx1"/>
        </a:solidFill>
        <a:latin typeface="Arial" panose="020B0604020202020204" pitchFamily="34" charset="0"/>
        <a:ea typeface="+mn-ea"/>
        <a:cs typeface="+mn-cs"/>
      </a:defRPr>
    </a:lvl8pPr>
    <a:lvl9pPr marL="3657600" algn="l" defTabSz="914400" rtl="0" eaLnBrk="1" latinLnBrk="0" hangingPunct="1">
      <a:defRPr sz="2400" kern="120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168">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333CC"/>
    <a:srgbClr val="CC0099"/>
    <a:srgbClr val="FF99FF"/>
    <a:srgbClr val="FF0000"/>
    <a:srgbClr val="FF3300"/>
    <a:srgbClr val="FF9900"/>
    <a:srgbClr val="009900"/>
    <a:srgbClr val="00CC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08"/>
    <p:restoredTop sz="94709"/>
  </p:normalViewPr>
  <p:slideViewPr>
    <p:cSldViewPr>
      <p:cViewPr varScale="1">
        <p:scale>
          <a:sx n="92" d="100"/>
          <a:sy n="92" d="100"/>
        </p:scale>
        <p:origin x="1400" y="168"/>
      </p:cViewPr>
      <p:guideLst>
        <p:guide orient="horz" pos="2160"/>
        <p:guide pos="3168"/>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font" Target="fonts/font6.fntdata"/><Relationship Id="rId3" Type="http://schemas.openxmlformats.org/officeDocument/2006/relationships/slideMaster" Target="slideMasters/slideMaster3.xml"/><Relationship Id="rId21" Type="http://schemas.openxmlformats.org/officeDocument/2006/relationships/font" Target="fonts/font1.fntdata"/><Relationship Id="rId34" Type="http://schemas.openxmlformats.org/officeDocument/2006/relationships/theme" Target="theme/theme1.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font" Target="fonts/font5.fntdata"/><Relationship Id="rId33"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font" Target="fonts/font9.fntdata"/><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font" Target="fonts/font4.fntdata"/><Relationship Id="rId32" Type="http://schemas.openxmlformats.org/officeDocument/2006/relationships/presProps" Target="presProp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font" Target="fonts/font3.fntdata"/><Relationship Id="rId28" Type="http://schemas.openxmlformats.org/officeDocument/2006/relationships/font" Target="fonts/font8.fntdata"/><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tags" Target="tags/tag1.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font" Target="fonts/font2.fntdata"/><Relationship Id="rId27" Type="http://schemas.openxmlformats.org/officeDocument/2006/relationships/font" Target="fonts/font7.fntdata"/><Relationship Id="rId30" Type="http://schemas.openxmlformats.org/officeDocument/2006/relationships/font" Target="fonts/font10.fntdata"/><Relationship Id="rId35" Type="http://schemas.openxmlformats.org/officeDocument/2006/relationships/tableStyles" Target="tableStyles.xml"/><Relationship Id="rId8" Type="http://schemas.openxmlformats.org/officeDocument/2006/relationships/slide" Target="slides/slide5.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54065" y="2130429"/>
            <a:ext cx="8550275" cy="1470025"/>
          </a:xfrm>
        </p:spPr>
        <p:txBody>
          <a:bodyPr/>
          <a:lstStyle/>
          <a:p>
            <a:r>
              <a:rPr lang="en-US"/>
              <a:t>Click to edit Master title style</a:t>
            </a:r>
          </a:p>
        </p:txBody>
      </p:sp>
      <p:sp>
        <p:nvSpPr>
          <p:cNvPr id="3" name="Subtitle 2"/>
          <p:cNvSpPr>
            <a:spLocks noGrp="1"/>
          </p:cNvSpPr>
          <p:nvPr>
            <p:ph type="subTitle" idx="1"/>
          </p:nvPr>
        </p:nvSpPr>
        <p:spPr>
          <a:xfrm>
            <a:off x="1508127" y="3886200"/>
            <a:ext cx="7042151"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391CD0F3-0E55-4CE5-AA6B-2E90FFBBC085}" type="slidenum">
              <a:rPr lang="en-US" altLang="en-US"/>
              <a:pPr/>
              <a:t>‹#›</a:t>
            </a:fld>
            <a:endParaRPr lang="en-US" altLang="en-US"/>
          </a:p>
        </p:txBody>
      </p:sp>
    </p:spTree>
    <p:extLst>
      <p:ext uri="{BB962C8B-B14F-4D97-AF65-F5344CB8AC3E}">
        <p14:creationId xmlns:p14="http://schemas.microsoft.com/office/powerpoint/2010/main" val="209384301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10EE2727-BA63-4B2F-8C6B-199D5E76458E}" type="slidenum">
              <a:rPr lang="en-US" altLang="en-US"/>
              <a:pPr/>
              <a:t>‹#›</a:t>
            </a:fld>
            <a:endParaRPr lang="en-US" altLang="en-US"/>
          </a:p>
        </p:txBody>
      </p:sp>
    </p:spTree>
    <p:extLst>
      <p:ext uri="{BB962C8B-B14F-4D97-AF65-F5344CB8AC3E}">
        <p14:creationId xmlns:p14="http://schemas.microsoft.com/office/powerpoint/2010/main" val="162383842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292976" y="274642"/>
            <a:ext cx="2262189"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503240" y="274642"/>
            <a:ext cx="6637337"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5BD17E5B-CA96-4155-8C38-08304A2EF10D}" type="slidenum">
              <a:rPr lang="en-US" altLang="en-US"/>
              <a:pPr/>
              <a:t>‹#›</a:t>
            </a:fld>
            <a:endParaRPr lang="en-US" altLang="en-US"/>
          </a:p>
        </p:txBody>
      </p:sp>
    </p:spTree>
    <p:extLst>
      <p:ext uri="{BB962C8B-B14F-4D97-AF65-F5344CB8AC3E}">
        <p14:creationId xmlns:p14="http://schemas.microsoft.com/office/powerpoint/2010/main" val="138893893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Section header" type="secHead">
  <p:cSld name="1_Section header">
    <p:spTree>
      <p:nvGrpSpPr>
        <p:cNvPr id="1" name="Shape 59"/>
        <p:cNvGrpSpPr/>
        <p:nvPr/>
      </p:nvGrpSpPr>
      <p:grpSpPr>
        <a:xfrm>
          <a:off x="0" y="0"/>
          <a:ext cx="0" cy="0"/>
          <a:chOff x="0" y="0"/>
          <a:chExt cx="0" cy="0"/>
        </a:xfrm>
      </p:grpSpPr>
      <p:sp>
        <p:nvSpPr>
          <p:cNvPr id="60" name="Google Shape;60;p3"/>
          <p:cNvSpPr txBox="1">
            <a:spLocks noGrp="1"/>
          </p:cNvSpPr>
          <p:nvPr>
            <p:ph type="title"/>
          </p:nvPr>
        </p:nvSpPr>
        <p:spPr>
          <a:xfrm>
            <a:off x="1969770" y="3236100"/>
            <a:ext cx="6118860" cy="1122400"/>
          </a:xfrm>
          <a:prstGeom prst="rect">
            <a:avLst/>
          </a:prstGeom>
        </p:spPr>
        <p:txBody>
          <a:bodyPr spcFirstLastPara="1" lIns="91425" tIns="91425" rIns="91425" bIns="91425">
            <a:noAutofit/>
          </a:bodyPr>
          <a:lstStyle>
            <a:lvl1pPr lvl="0" algn="ctr">
              <a:spcBef>
                <a:spcPts val="0"/>
              </a:spcBef>
              <a:spcAft>
                <a:spcPts val="0"/>
              </a:spcAft>
              <a:buSzPts val="3600"/>
              <a:buNone/>
              <a:defRPr sz="50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61" name="Google Shape;61;p3"/>
          <p:cNvSpPr txBox="1">
            <a:spLocks noGrp="1"/>
          </p:cNvSpPr>
          <p:nvPr>
            <p:ph type="subTitle" idx="1"/>
          </p:nvPr>
        </p:nvSpPr>
        <p:spPr>
          <a:xfrm>
            <a:off x="3195640" y="4561700"/>
            <a:ext cx="3667290" cy="848400"/>
          </a:xfrm>
          <a:prstGeom prst="rect">
            <a:avLst/>
          </a:prstGeom>
        </p:spPr>
        <p:txBody>
          <a:bodyPr spcFirstLastPara="1" lIns="91425" tIns="91425" rIns="91425" bIns="91425">
            <a:noAutofit/>
          </a:bodyPr>
          <a:lstStyle>
            <a:lvl1pPr lvl="0" algn="ctr" rtl="0">
              <a:lnSpc>
                <a:spcPct val="100000"/>
              </a:lnSpc>
              <a:spcBef>
                <a:spcPts val="0"/>
              </a:spcBef>
              <a:spcAft>
                <a:spcPts val="0"/>
              </a:spcAft>
              <a:buSzPts val="1400"/>
              <a:buNone/>
              <a:defRPr sz="1400"/>
            </a:lvl1pPr>
            <a:lvl2pPr lvl="1" rtl="0">
              <a:spcBef>
                <a:spcPts val="1600"/>
              </a:spcBef>
              <a:spcAft>
                <a:spcPts val="0"/>
              </a:spcAft>
              <a:buSzPts val="1400"/>
              <a:buNone/>
              <a:defRPr/>
            </a:lvl2pPr>
            <a:lvl3pPr lvl="2" rtl="0">
              <a:spcBef>
                <a:spcPts val="1600"/>
              </a:spcBef>
              <a:spcAft>
                <a:spcPts val="0"/>
              </a:spcAft>
              <a:buSzPts val="1400"/>
              <a:buNone/>
              <a:defRPr/>
            </a:lvl3pPr>
            <a:lvl4pPr lvl="3" rtl="0">
              <a:spcBef>
                <a:spcPts val="1600"/>
              </a:spcBef>
              <a:spcAft>
                <a:spcPts val="0"/>
              </a:spcAft>
              <a:buSzPts val="1400"/>
              <a:buNone/>
              <a:defRPr/>
            </a:lvl4pPr>
            <a:lvl5pPr lvl="4" rtl="0">
              <a:spcBef>
                <a:spcPts val="1600"/>
              </a:spcBef>
              <a:spcAft>
                <a:spcPts val="0"/>
              </a:spcAft>
              <a:buSzPts val="1400"/>
              <a:buNone/>
              <a:defRPr/>
            </a:lvl5pPr>
            <a:lvl6pPr lvl="5" rtl="0">
              <a:spcBef>
                <a:spcPts val="1600"/>
              </a:spcBef>
              <a:spcAft>
                <a:spcPts val="0"/>
              </a:spcAft>
              <a:buSzPts val="1400"/>
              <a:buNone/>
              <a:defRPr/>
            </a:lvl6pPr>
            <a:lvl7pPr lvl="6" rtl="0">
              <a:spcBef>
                <a:spcPts val="1600"/>
              </a:spcBef>
              <a:spcAft>
                <a:spcPts val="0"/>
              </a:spcAft>
              <a:buSzPts val="1400"/>
              <a:buNone/>
              <a:defRPr/>
            </a:lvl7pPr>
            <a:lvl8pPr lvl="7" rtl="0">
              <a:spcBef>
                <a:spcPts val="1600"/>
              </a:spcBef>
              <a:spcAft>
                <a:spcPts val="0"/>
              </a:spcAft>
              <a:buSzPts val="1400"/>
              <a:buNone/>
              <a:defRPr/>
            </a:lvl8pPr>
            <a:lvl9pPr lvl="8" rtl="0">
              <a:spcBef>
                <a:spcPts val="1600"/>
              </a:spcBef>
              <a:spcAft>
                <a:spcPts val="1600"/>
              </a:spcAft>
              <a:buSzPts val="1400"/>
              <a:buNone/>
              <a:defRPr/>
            </a:lvl9pPr>
          </a:lstStyle>
          <a:p>
            <a:endParaRPr/>
          </a:p>
        </p:txBody>
      </p:sp>
      <p:sp>
        <p:nvSpPr>
          <p:cNvPr id="62" name="Google Shape;62;p3"/>
          <p:cNvSpPr txBox="1">
            <a:spLocks noGrp="1"/>
          </p:cNvSpPr>
          <p:nvPr>
            <p:ph type="title" idx="2"/>
          </p:nvPr>
        </p:nvSpPr>
        <p:spPr>
          <a:xfrm>
            <a:off x="4336973" y="1638665"/>
            <a:ext cx="1404810" cy="984800"/>
          </a:xfrm>
          <a:prstGeom prst="rect">
            <a:avLst/>
          </a:prstGeom>
        </p:spPr>
        <p:txBody>
          <a:bodyPr spcFirstLastPara="1" lIns="91425" tIns="91425" rIns="91425" bIns="91425">
            <a:noAutofit/>
          </a:bodyPr>
          <a:lstStyle>
            <a:lvl1pPr lvl="0" algn="ctr" rtl="0">
              <a:spcBef>
                <a:spcPts val="0"/>
              </a:spcBef>
              <a:spcAft>
                <a:spcPts val="0"/>
              </a:spcAft>
              <a:buClr>
                <a:schemeClr val="accent4"/>
              </a:buClr>
              <a:buSzPts val="5000"/>
              <a:buNone/>
              <a:defRPr sz="7000">
                <a:solidFill>
                  <a:schemeClr val="accent3"/>
                </a:solidFill>
              </a:defRPr>
            </a:lvl1pPr>
            <a:lvl2pPr lvl="1" algn="ctr" rtl="0">
              <a:spcBef>
                <a:spcPts val="0"/>
              </a:spcBef>
              <a:spcAft>
                <a:spcPts val="0"/>
              </a:spcAft>
              <a:buClr>
                <a:schemeClr val="accent4"/>
              </a:buClr>
              <a:buSzPts val="5000"/>
              <a:buNone/>
              <a:defRPr sz="5000">
                <a:solidFill>
                  <a:schemeClr val="accent4"/>
                </a:solidFill>
              </a:defRPr>
            </a:lvl2pPr>
            <a:lvl3pPr lvl="2" algn="ctr" rtl="0">
              <a:spcBef>
                <a:spcPts val="0"/>
              </a:spcBef>
              <a:spcAft>
                <a:spcPts val="0"/>
              </a:spcAft>
              <a:buClr>
                <a:schemeClr val="accent4"/>
              </a:buClr>
              <a:buSzPts val="5000"/>
              <a:buNone/>
              <a:defRPr sz="5000">
                <a:solidFill>
                  <a:schemeClr val="accent4"/>
                </a:solidFill>
              </a:defRPr>
            </a:lvl3pPr>
            <a:lvl4pPr lvl="3" algn="ctr" rtl="0">
              <a:spcBef>
                <a:spcPts val="0"/>
              </a:spcBef>
              <a:spcAft>
                <a:spcPts val="0"/>
              </a:spcAft>
              <a:buClr>
                <a:schemeClr val="accent4"/>
              </a:buClr>
              <a:buSzPts val="5000"/>
              <a:buNone/>
              <a:defRPr sz="5000">
                <a:solidFill>
                  <a:schemeClr val="accent4"/>
                </a:solidFill>
              </a:defRPr>
            </a:lvl4pPr>
            <a:lvl5pPr lvl="4" algn="ctr" rtl="0">
              <a:spcBef>
                <a:spcPts val="0"/>
              </a:spcBef>
              <a:spcAft>
                <a:spcPts val="0"/>
              </a:spcAft>
              <a:buClr>
                <a:schemeClr val="accent4"/>
              </a:buClr>
              <a:buSzPts val="5000"/>
              <a:buNone/>
              <a:defRPr sz="5000">
                <a:solidFill>
                  <a:schemeClr val="accent4"/>
                </a:solidFill>
              </a:defRPr>
            </a:lvl5pPr>
            <a:lvl6pPr lvl="5" algn="ctr" rtl="0">
              <a:spcBef>
                <a:spcPts val="0"/>
              </a:spcBef>
              <a:spcAft>
                <a:spcPts val="0"/>
              </a:spcAft>
              <a:buClr>
                <a:schemeClr val="accent4"/>
              </a:buClr>
              <a:buSzPts val="5000"/>
              <a:buNone/>
              <a:defRPr sz="5000">
                <a:solidFill>
                  <a:schemeClr val="accent4"/>
                </a:solidFill>
              </a:defRPr>
            </a:lvl6pPr>
            <a:lvl7pPr lvl="6" algn="ctr" rtl="0">
              <a:spcBef>
                <a:spcPts val="0"/>
              </a:spcBef>
              <a:spcAft>
                <a:spcPts val="0"/>
              </a:spcAft>
              <a:buClr>
                <a:schemeClr val="accent4"/>
              </a:buClr>
              <a:buSzPts val="5000"/>
              <a:buNone/>
              <a:defRPr sz="5000">
                <a:solidFill>
                  <a:schemeClr val="accent4"/>
                </a:solidFill>
              </a:defRPr>
            </a:lvl7pPr>
            <a:lvl8pPr lvl="7" algn="ctr" rtl="0">
              <a:spcBef>
                <a:spcPts val="0"/>
              </a:spcBef>
              <a:spcAft>
                <a:spcPts val="0"/>
              </a:spcAft>
              <a:buClr>
                <a:schemeClr val="accent4"/>
              </a:buClr>
              <a:buSzPts val="5000"/>
              <a:buNone/>
              <a:defRPr sz="5000">
                <a:solidFill>
                  <a:schemeClr val="accent4"/>
                </a:solidFill>
              </a:defRPr>
            </a:lvl8pPr>
            <a:lvl9pPr lvl="8" algn="ctr" rtl="0">
              <a:spcBef>
                <a:spcPts val="0"/>
              </a:spcBef>
              <a:spcAft>
                <a:spcPts val="0"/>
              </a:spcAft>
              <a:buClr>
                <a:schemeClr val="accent4"/>
              </a:buClr>
              <a:buSzPts val="5000"/>
              <a:buNone/>
              <a:defRPr sz="5000">
                <a:solidFill>
                  <a:schemeClr val="accent4"/>
                </a:solidFill>
              </a:defRPr>
            </a:lvl9pPr>
          </a:lstStyle>
          <a:p>
            <a:r>
              <a:rPr lang="en-US"/>
              <a:t>Click to edit Master title style</a:t>
            </a:r>
            <a:endParaRPr/>
          </a:p>
        </p:txBody>
      </p:sp>
    </p:spTree>
    <p:extLst>
      <p:ext uri="{BB962C8B-B14F-4D97-AF65-F5344CB8AC3E}">
        <p14:creationId xmlns:p14="http://schemas.microsoft.com/office/powerpoint/2010/main" val="350408425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54065" y="2130429"/>
            <a:ext cx="8550275" cy="1470025"/>
          </a:xfrm>
        </p:spPr>
        <p:txBody>
          <a:bodyPr/>
          <a:lstStyle/>
          <a:p>
            <a:r>
              <a:rPr lang="en-US"/>
              <a:t>Click to edit Master title style</a:t>
            </a:r>
          </a:p>
        </p:txBody>
      </p:sp>
      <p:sp>
        <p:nvSpPr>
          <p:cNvPr id="3" name="Subtitle 2"/>
          <p:cNvSpPr>
            <a:spLocks noGrp="1"/>
          </p:cNvSpPr>
          <p:nvPr>
            <p:ph type="subTitle" idx="1"/>
          </p:nvPr>
        </p:nvSpPr>
        <p:spPr>
          <a:xfrm>
            <a:off x="1508127" y="3886200"/>
            <a:ext cx="7042151"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C59EE97D-00D8-43E7-B6B1-1394ACD6F845}" type="slidenum">
              <a:rPr lang="en-US" altLang="en-US"/>
              <a:pPr/>
              <a:t>‹#›</a:t>
            </a:fld>
            <a:endParaRPr lang="en-US" altLang="en-US"/>
          </a:p>
        </p:txBody>
      </p:sp>
    </p:spTree>
    <p:extLst>
      <p:ext uri="{BB962C8B-B14F-4D97-AF65-F5344CB8AC3E}">
        <p14:creationId xmlns:p14="http://schemas.microsoft.com/office/powerpoint/2010/main" val="107749021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A23E08D1-D07B-4292-A1A7-97A82122C91D}" type="slidenum">
              <a:rPr lang="en-US" altLang="en-US"/>
              <a:pPr/>
              <a:t>‹#›</a:t>
            </a:fld>
            <a:endParaRPr lang="en-US" altLang="en-US"/>
          </a:p>
        </p:txBody>
      </p:sp>
    </p:spTree>
    <p:extLst>
      <p:ext uri="{BB962C8B-B14F-4D97-AF65-F5344CB8AC3E}">
        <p14:creationId xmlns:p14="http://schemas.microsoft.com/office/powerpoint/2010/main" val="341302290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95340" y="4406904"/>
            <a:ext cx="8548687"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95340" y="2906713"/>
            <a:ext cx="8548687"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C234BDEE-922A-4773-83C4-BAC9A8998303}" type="slidenum">
              <a:rPr lang="en-US" altLang="en-US"/>
              <a:pPr/>
              <a:t>‹#›</a:t>
            </a:fld>
            <a:endParaRPr lang="en-US" altLang="en-US"/>
          </a:p>
        </p:txBody>
      </p:sp>
    </p:spTree>
    <p:extLst>
      <p:ext uri="{BB962C8B-B14F-4D97-AF65-F5344CB8AC3E}">
        <p14:creationId xmlns:p14="http://schemas.microsoft.com/office/powerpoint/2010/main" val="167859769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503238" y="1600204"/>
            <a:ext cx="4449762"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5105402" y="1600204"/>
            <a:ext cx="4449763"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fld id="{4D5FA8D3-6E3D-48E7-A853-71482DAD73BF}" type="slidenum">
              <a:rPr lang="en-US" altLang="en-US"/>
              <a:pPr/>
              <a:t>‹#›</a:t>
            </a:fld>
            <a:endParaRPr lang="en-US" altLang="en-US"/>
          </a:p>
        </p:txBody>
      </p:sp>
    </p:spTree>
    <p:extLst>
      <p:ext uri="{BB962C8B-B14F-4D97-AF65-F5344CB8AC3E}">
        <p14:creationId xmlns:p14="http://schemas.microsoft.com/office/powerpoint/2010/main" val="214127713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503238" y="1535113"/>
            <a:ext cx="4443412"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503238" y="2174875"/>
            <a:ext cx="4443412"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5110165" y="1535113"/>
            <a:ext cx="444500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110165" y="2174875"/>
            <a:ext cx="444500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fld id="{1095F7F5-8AFA-4CB0-924E-9F0AD313D4BD}" type="slidenum">
              <a:rPr lang="en-US" altLang="en-US"/>
              <a:pPr/>
              <a:t>‹#›</a:t>
            </a:fld>
            <a:endParaRPr lang="en-US" altLang="en-US"/>
          </a:p>
        </p:txBody>
      </p:sp>
    </p:spTree>
    <p:extLst>
      <p:ext uri="{BB962C8B-B14F-4D97-AF65-F5344CB8AC3E}">
        <p14:creationId xmlns:p14="http://schemas.microsoft.com/office/powerpoint/2010/main" val="171529226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fld id="{9F4E613B-46D5-4447-A23F-7E0D27FB83B8}" type="slidenum">
              <a:rPr lang="en-US" altLang="en-US"/>
              <a:pPr/>
              <a:t>‹#›</a:t>
            </a:fld>
            <a:endParaRPr lang="en-US" altLang="en-US"/>
          </a:p>
        </p:txBody>
      </p:sp>
    </p:spTree>
    <p:extLst>
      <p:ext uri="{BB962C8B-B14F-4D97-AF65-F5344CB8AC3E}">
        <p14:creationId xmlns:p14="http://schemas.microsoft.com/office/powerpoint/2010/main" val="204257148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fld id="{2ECF1841-4415-475C-8B75-A03D5EE35868}" type="slidenum">
              <a:rPr lang="en-US" altLang="en-US"/>
              <a:pPr/>
              <a:t>‹#›</a:t>
            </a:fld>
            <a:endParaRPr lang="en-US" altLang="en-US"/>
          </a:p>
        </p:txBody>
      </p:sp>
    </p:spTree>
    <p:extLst>
      <p:ext uri="{BB962C8B-B14F-4D97-AF65-F5344CB8AC3E}">
        <p14:creationId xmlns:p14="http://schemas.microsoft.com/office/powerpoint/2010/main" val="229243065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6E8E9EBE-E083-47DF-99DB-7C0E04A50970}" type="slidenum">
              <a:rPr lang="en-US" altLang="en-US"/>
              <a:pPr/>
              <a:t>‹#›</a:t>
            </a:fld>
            <a:endParaRPr lang="en-US" altLang="en-US"/>
          </a:p>
        </p:txBody>
      </p:sp>
    </p:spTree>
    <p:extLst>
      <p:ext uri="{BB962C8B-B14F-4D97-AF65-F5344CB8AC3E}">
        <p14:creationId xmlns:p14="http://schemas.microsoft.com/office/powerpoint/2010/main" val="287943461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03240" y="273050"/>
            <a:ext cx="3308350"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932238" y="273054"/>
            <a:ext cx="5622925"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503240" y="1435103"/>
            <a:ext cx="3308350"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fld id="{EF3EB5D2-C836-4713-A138-B088E6DD2CE7}" type="slidenum">
              <a:rPr lang="en-US" altLang="en-US"/>
              <a:pPr/>
              <a:t>‹#›</a:t>
            </a:fld>
            <a:endParaRPr lang="en-US" altLang="en-US"/>
          </a:p>
        </p:txBody>
      </p:sp>
    </p:spTree>
    <p:extLst>
      <p:ext uri="{BB962C8B-B14F-4D97-AF65-F5344CB8AC3E}">
        <p14:creationId xmlns:p14="http://schemas.microsoft.com/office/powerpoint/2010/main" val="86686314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971677" y="4800600"/>
            <a:ext cx="6035675"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971677" y="612775"/>
            <a:ext cx="6035675"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971677" y="5367338"/>
            <a:ext cx="6035675"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fld id="{45D1BF11-A481-41B8-81EB-2CF5CB633780}" type="slidenum">
              <a:rPr lang="en-US" altLang="en-US"/>
              <a:pPr/>
              <a:t>‹#›</a:t>
            </a:fld>
            <a:endParaRPr lang="en-US" altLang="en-US"/>
          </a:p>
        </p:txBody>
      </p:sp>
    </p:spTree>
    <p:extLst>
      <p:ext uri="{BB962C8B-B14F-4D97-AF65-F5344CB8AC3E}">
        <p14:creationId xmlns:p14="http://schemas.microsoft.com/office/powerpoint/2010/main" val="411688544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1B2D87D2-036C-404C-97B2-76B635996125}" type="slidenum">
              <a:rPr lang="en-US" altLang="en-US"/>
              <a:pPr/>
              <a:t>‹#›</a:t>
            </a:fld>
            <a:endParaRPr lang="en-US" altLang="en-US"/>
          </a:p>
        </p:txBody>
      </p:sp>
    </p:spTree>
    <p:extLst>
      <p:ext uri="{BB962C8B-B14F-4D97-AF65-F5344CB8AC3E}">
        <p14:creationId xmlns:p14="http://schemas.microsoft.com/office/powerpoint/2010/main" val="192507953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292976" y="274642"/>
            <a:ext cx="2262189"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503240" y="274642"/>
            <a:ext cx="6637337"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EC0FC9AD-96F9-4A6F-B75D-D5F2D10A1FFB}" type="slidenum">
              <a:rPr lang="en-US" altLang="en-US"/>
              <a:pPr/>
              <a:t>‹#›</a:t>
            </a:fld>
            <a:endParaRPr lang="en-US" altLang="en-US"/>
          </a:p>
        </p:txBody>
      </p:sp>
    </p:spTree>
    <p:extLst>
      <p:ext uri="{BB962C8B-B14F-4D97-AF65-F5344CB8AC3E}">
        <p14:creationId xmlns:p14="http://schemas.microsoft.com/office/powerpoint/2010/main" val="149799329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reserve="1">
  <p:cSld name="Tiêu đề bản chiếu">
    <p:spTree>
      <p:nvGrpSpPr>
        <p:cNvPr id="1" name=""/>
        <p:cNvGrpSpPr/>
        <p:nvPr/>
      </p:nvGrpSpPr>
      <p:grpSpPr>
        <a:xfrm>
          <a:off x="0" y="0"/>
          <a:ext cx="0" cy="0"/>
          <a:chOff x="0" y="0"/>
          <a:chExt cx="0" cy="0"/>
        </a:xfrm>
      </p:grpSpPr>
      <p:sp>
        <p:nvSpPr>
          <p:cNvPr id="2" name="Tiêu đề 1"/>
          <p:cNvSpPr>
            <a:spLocks noGrp="1"/>
          </p:cNvSpPr>
          <p:nvPr>
            <p:ph type="ctrTitle"/>
          </p:nvPr>
        </p:nvSpPr>
        <p:spPr>
          <a:xfrm>
            <a:off x="754380" y="2130436"/>
            <a:ext cx="8549640" cy="1470025"/>
          </a:xfrm>
        </p:spPr>
        <p:txBody>
          <a:bodyPr/>
          <a:lstStyle/>
          <a:p>
            <a:r>
              <a:rPr lang="vi-VN"/>
              <a:t>Bấm &amp; sửa kiểu tiêu đề</a:t>
            </a:r>
            <a:endParaRPr lang="en-US"/>
          </a:p>
        </p:txBody>
      </p:sp>
      <p:sp>
        <p:nvSpPr>
          <p:cNvPr id="3" name="Tiêu đề phụ 2"/>
          <p:cNvSpPr>
            <a:spLocks noGrp="1"/>
          </p:cNvSpPr>
          <p:nvPr>
            <p:ph type="subTitle" idx="1"/>
          </p:nvPr>
        </p:nvSpPr>
        <p:spPr>
          <a:xfrm>
            <a:off x="1508760" y="3886200"/>
            <a:ext cx="7040880" cy="1752600"/>
          </a:xfrm>
        </p:spPr>
        <p:txBody>
          <a:bodyPr/>
          <a:lstStyle>
            <a:lvl1pPr marL="0" indent="0" algn="ctr">
              <a:buNone/>
              <a:defRPr>
                <a:solidFill>
                  <a:schemeClr val="tx1">
                    <a:tint val="75000"/>
                  </a:schemeClr>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vi-VN"/>
              <a:t>Bấm &amp; sửa kiểu phụ đề</a:t>
            </a:r>
            <a:endParaRPr lang="en-US"/>
          </a:p>
        </p:txBody>
      </p:sp>
      <p:sp>
        <p:nvSpPr>
          <p:cNvPr id="4" name="Nơi giữ chỗ cho Ngày tháng 3"/>
          <p:cNvSpPr>
            <a:spLocks noGrp="1"/>
          </p:cNvSpPr>
          <p:nvPr>
            <p:ph type="dt" sz="half" idx="10"/>
          </p:nvPr>
        </p:nvSpPr>
        <p:spPr/>
        <p:txBody>
          <a:bodyPr/>
          <a:lstStyle>
            <a:lvl1pPr>
              <a:defRPr/>
            </a:lvl1pPr>
          </a:lstStyle>
          <a:p>
            <a:pPr>
              <a:defRPr/>
            </a:pPr>
            <a:fld id="{C34A3310-5CFA-488A-9E85-6452CED4D538}" type="datetimeFigureOut">
              <a:rPr lang="en-US"/>
              <a:pPr>
                <a:defRPr/>
              </a:pPr>
              <a:t>3/5/22</a:t>
            </a:fld>
            <a:endParaRPr lang="en-US"/>
          </a:p>
        </p:txBody>
      </p:sp>
      <p:sp>
        <p:nvSpPr>
          <p:cNvPr id="5" name="Nơi giữ chỗ cho Chân trang 4"/>
          <p:cNvSpPr>
            <a:spLocks noGrp="1"/>
          </p:cNvSpPr>
          <p:nvPr>
            <p:ph type="ftr" sz="quarter" idx="11"/>
          </p:nvPr>
        </p:nvSpPr>
        <p:spPr/>
        <p:txBody>
          <a:bodyPr/>
          <a:lstStyle>
            <a:lvl1pPr>
              <a:defRPr/>
            </a:lvl1pPr>
          </a:lstStyle>
          <a:p>
            <a:pPr>
              <a:defRPr/>
            </a:pPr>
            <a:endParaRPr lang="en-US"/>
          </a:p>
        </p:txBody>
      </p:sp>
      <p:sp>
        <p:nvSpPr>
          <p:cNvPr id="6" name="Nơi giữ chỗ cho Số hiệu Bản chiếu 5"/>
          <p:cNvSpPr>
            <a:spLocks noGrp="1"/>
          </p:cNvSpPr>
          <p:nvPr>
            <p:ph type="sldNum" sz="quarter" idx="12"/>
          </p:nvPr>
        </p:nvSpPr>
        <p:spPr/>
        <p:txBody>
          <a:bodyPr/>
          <a:lstStyle>
            <a:lvl1pPr>
              <a:defRPr/>
            </a:lvl1pPr>
          </a:lstStyle>
          <a:p>
            <a:pPr>
              <a:defRPr/>
            </a:pPr>
            <a:fld id="{377AADDF-4CF2-47C3-9287-29DD81D2F58C}" type="slidenum">
              <a:rPr lang="en-US"/>
              <a:pPr>
                <a:defRPr/>
              </a:pPr>
              <a:t>‹#›</a:t>
            </a:fld>
            <a:endParaRPr lang="en-US"/>
          </a:p>
        </p:txBody>
      </p:sp>
    </p:spTree>
    <p:extLst>
      <p:ext uri="{BB962C8B-B14F-4D97-AF65-F5344CB8AC3E}">
        <p14:creationId xmlns:p14="http://schemas.microsoft.com/office/powerpoint/2010/main" val="377235936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Tiêu đề và Nội dung">
    <p:spTree>
      <p:nvGrpSpPr>
        <p:cNvPr id="1" name=""/>
        <p:cNvGrpSpPr/>
        <p:nvPr/>
      </p:nvGrpSpPr>
      <p:grpSpPr>
        <a:xfrm>
          <a:off x="0" y="0"/>
          <a:ext cx="0" cy="0"/>
          <a:chOff x="0" y="0"/>
          <a:chExt cx="0" cy="0"/>
        </a:xfrm>
      </p:grpSpPr>
      <p:sp>
        <p:nvSpPr>
          <p:cNvPr id="2" name="Tiêu đề 1"/>
          <p:cNvSpPr>
            <a:spLocks noGrp="1"/>
          </p:cNvSpPr>
          <p:nvPr>
            <p:ph type="title"/>
          </p:nvPr>
        </p:nvSpPr>
        <p:spPr/>
        <p:txBody>
          <a:bodyPr/>
          <a:lstStyle/>
          <a:p>
            <a:r>
              <a:rPr lang="vi-VN"/>
              <a:t>Bấm &amp; sửa kiểu tiêu đề</a:t>
            </a:r>
            <a:endParaRPr lang="en-US"/>
          </a:p>
        </p:txBody>
      </p:sp>
      <p:sp>
        <p:nvSpPr>
          <p:cNvPr id="3" name="Nơi giữ chỗ cho Nội dung 2"/>
          <p:cNvSpPr>
            <a:spLocks noGrp="1"/>
          </p:cNvSpPr>
          <p:nvPr>
            <p:ph idx="1"/>
          </p:nvPr>
        </p:nvSpPr>
        <p:spPr/>
        <p:txBody>
          <a:bodyPr/>
          <a:lstStyle/>
          <a:p>
            <a:pPr lvl="0"/>
            <a:r>
              <a:rPr lang="vi-VN"/>
              <a:t>Bấm &amp; sửa kiểu tiêu đề</a:t>
            </a:r>
          </a:p>
          <a:p>
            <a:pPr lvl="1"/>
            <a:r>
              <a:rPr lang="vi-VN"/>
              <a:t>Mức hai</a:t>
            </a:r>
          </a:p>
          <a:p>
            <a:pPr lvl="2"/>
            <a:r>
              <a:rPr lang="vi-VN"/>
              <a:t>Mức ba</a:t>
            </a:r>
          </a:p>
          <a:p>
            <a:pPr lvl="3"/>
            <a:r>
              <a:rPr lang="vi-VN"/>
              <a:t>Mức bốn</a:t>
            </a:r>
          </a:p>
          <a:p>
            <a:pPr lvl="4"/>
            <a:r>
              <a:rPr lang="vi-VN"/>
              <a:t>Mức năm</a:t>
            </a:r>
            <a:endParaRPr lang="en-US"/>
          </a:p>
        </p:txBody>
      </p:sp>
      <p:sp>
        <p:nvSpPr>
          <p:cNvPr id="4" name="Nơi giữ chỗ cho Ngày tháng 3"/>
          <p:cNvSpPr>
            <a:spLocks noGrp="1"/>
          </p:cNvSpPr>
          <p:nvPr>
            <p:ph type="dt" sz="half" idx="10"/>
          </p:nvPr>
        </p:nvSpPr>
        <p:spPr/>
        <p:txBody>
          <a:bodyPr/>
          <a:lstStyle>
            <a:lvl1pPr>
              <a:defRPr/>
            </a:lvl1pPr>
          </a:lstStyle>
          <a:p>
            <a:pPr>
              <a:defRPr/>
            </a:pPr>
            <a:fld id="{F09F62D6-055D-4334-9BF5-3031F3757D2C}" type="datetimeFigureOut">
              <a:rPr lang="en-US"/>
              <a:pPr>
                <a:defRPr/>
              </a:pPr>
              <a:t>3/5/22</a:t>
            </a:fld>
            <a:endParaRPr lang="en-US"/>
          </a:p>
        </p:txBody>
      </p:sp>
      <p:sp>
        <p:nvSpPr>
          <p:cNvPr id="5" name="Nơi giữ chỗ cho Chân trang 4"/>
          <p:cNvSpPr>
            <a:spLocks noGrp="1"/>
          </p:cNvSpPr>
          <p:nvPr>
            <p:ph type="ftr" sz="quarter" idx="11"/>
          </p:nvPr>
        </p:nvSpPr>
        <p:spPr/>
        <p:txBody>
          <a:bodyPr/>
          <a:lstStyle>
            <a:lvl1pPr>
              <a:defRPr/>
            </a:lvl1pPr>
          </a:lstStyle>
          <a:p>
            <a:pPr>
              <a:defRPr/>
            </a:pPr>
            <a:endParaRPr lang="en-US"/>
          </a:p>
        </p:txBody>
      </p:sp>
      <p:sp>
        <p:nvSpPr>
          <p:cNvPr id="6" name="Nơi giữ chỗ cho Số hiệu Bản chiếu 5"/>
          <p:cNvSpPr>
            <a:spLocks noGrp="1"/>
          </p:cNvSpPr>
          <p:nvPr>
            <p:ph type="sldNum" sz="quarter" idx="12"/>
          </p:nvPr>
        </p:nvSpPr>
        <p:spPr/>
        <p:txBody>
          <a:bodyPr/>
          <a:lstStyle>
            <a:lvl1pPr>
              <a:defRPr/>
            </a:lvl1pPr>
          </a:lstStyle>
          <a:p>
            <a:pPr>
              <a:defRPr/>
            </a:pPr>
            <a:fld id="{4C473997-5A51-4D5F-BC9F-A2BE8C630C72}" type="slidenum">
              <a:rPr lang="en-US"/>
              <a:pPr>
                <a:defRPr/>
              </a:pPr>
              <a:t>‹#›</a:t>
            </a:fld>
            <a:endParaRPr lang="en-US"/>
          </a:p>
        </p:txBody>
      </p:sp>
    </p:spTree>
    <p:extLst>
      <p:ext uri="{BB962C8B-B14F-4D97-AF65-F5344CB8AC3E}">
        <p14:creationId xmlns:p14="http://schemas.microsoft.com/office/powerpoint/2010/main" val="373932848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secHead" preserve="1">
  <p:cSld name="Đầu trang của Phần">
    <p:spTree>
      <p:nvGrpSpPr>
        <p:cNvPr id="1" name=""/>
        <p:cNvGrpSpPr/>
        <p:nvPr/>
      </p:nvGrpSpPr>
      <p:grpSpPr>
        <a:xfrm>
          <a:off x="0" y="0"/>
          <a:ext cx="0" cy="0"/>
          <a:chOff x="0" y="0"/>
          <a:chExt cx="0" cy="0"/>
        </a:xfrm>
      </p:grpSpPr>
      <p:sp>
        <p:nvSpPr>
          <p:cNvPr id="2" name="Tiêu đề 1"/>
          <p:cNvSpPr>
            <a:spLocks noGrp="1"/>
          </p:cNvSpPr>
          <p:nvPr>
            <p:ph type="title"/>
          </p:nvPr>
        </p:nvSpPr>
        <p:spPr>
          <a:xfrm>
            <a:off x="794544" y="4406911"/>
            <a:ext cx="8549640" cy="1362075"/>
          </a:xfrm>
        </p:spPr>
        <p:txBody>
          <a:bodyPr anchor="t"/>
          <a:lstStyle>
            <a:lvl1pPr algn="l">
              <a:defRPr sz="3000" b="1" cap="all"/>
            </a:lvl1pPr>
          </a:lstStyle>
          <a:p>
            <a:r>
              <a:rPr lang="vi-VN"/>
              <a:t>Bấm &amp; sửa kiểu tiêu đề</a:t>
            </a:r>
            <a:endParaRPr lang="en-US"/>
          </a:p>
        </p:txBody>
      </p:sp>
      <p:sp>
        <p:nvSpPr>
          <p:cNvPr id="3" name="Nơi giữ chỗ cho Văn bản 2"/>
          <p:cNvSpPr>
            <a:spLocks noGrp="1"/>
          </p:cNvSpPr>
          <p:nvPr>
            <p:ph type="body" idx="1"/>
          </p:nvPr>
        </p:nvSpPr>
        <p:spPr>
          <a:xfrm>
            <a:off x="794544" y="2906713"/>
            <a:ext cx="8549640" cy="1500187"/>
          </a:xfrm>
        </p:spPr>
        <p:txBody>
          <a:bodyPr anchor="b"/>
          <a:lstStyle>
            <a:lvl1pPr marL="0" indent="0">
              <a:buNone/>
              <a:defRPr sz="1500">
                <a:solidFill>
                  <a:schemeClr val="tx1">
                    <a:tint val="75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vi-VN"/>
              <a:t>Bấm &amp; sửa kiểu tiêu đề</a:t>
            </a:r>
          </a:p>
        </p:txBody>
      </p:sp>
      <p:sp>
        <p:nvSpPr>
          <p:cNvPr id="4" name="Nơi giữ chỗ cho Ngày tháng 3"/>
          <p:cNvSpPr>
            <a:spLocks noGrp="1"/>
          </p:cNvSpPr>
          <p:nvPr>
            <p:ph type="dt" sz="half" idx="10"/>
          </p:nvPr>
        </p:nvSpPr>
        <p:spPr/>
        <p:txBody>
          <a:bodyPr/>
          <a:lstStyle>
            <a:lvl1pPr>
              <a:defRPr/>
            </a:lvl1pPr>
          </a:lstStyle>
          <a:p>
            <a:pPr>
              <a:defRPr/>
            </a:pPr>
            <a:fld id="{C50B67E7-33A7-458F-A0D6-CE75EDA630B2}" type="datetimeFigureOut">
              <a:rPr lang="en-US"/>
              <a:pPr>
                <a:defRPr/>
              </a:pPr>
              <a:t>3/5/22</a:t>
            </a:fld>
            <a:endParaRPr lang="en-US"/>
          </a:p>
        </p:txBody>
      </p:sp>
      <p:sp>
        <p:nvSpPr>
          <p:cNvPr id="5" name="Nơi giữ chỗ cho Chân trang 4"/>
          <p:cNvSpPr>
            <a:spLocks noGrp="1"/>
          </p:cNvSpPr>
          <p:nvPr>
            <p:ph type="ftr" sz="quarter" idx="11"/>
          </p:nvPr>
        </p:nvSpPr>
        <p:spPr/>
        <p:txBody>
          <a:bodyPr/>
          <a:lstStyle>
            <a:lvl1pPr>
              <a:defRPr/>
            </a:lvl1pPr>
          </a:lstStyle>
          <a:p>
            <a:pPr>
              <a:defRPr/>
            </a:pPr>
            <a:endParaRPr lang="en-US"/>
          </a:p>
        </p:txBody>
      </p:sp>
      <p:sp>
        <p:nvSpPr>
          <p:cNvPr id="6" name="Nơi giữ chỗ cho Số hiệu Bản chiếu 5"/>
          <p:cNvSpPr>
            <a:spLocks noGrp="1"/>
          </p:cNvSpPr>
          <p:nvPr>
            <p:ph type="sldNum" sz="quarter" idx="12"/>
          </p:nvPr>
        </p:nvSpPr>
        <p:spPr/>
        <p:txBody>
          <a:bodyPr/>
          <a:lstStyle>
            <a:lvl1pPr>
              <a:defRPr/>
            </a:lvl1pPr>
          </a:lstStyle>
          <a:p>
            <a:pPr>
              <a:defRPr/>
            </a:pPr>
            <a:fld id="{91F92E85-AA8F-4654-B492-20DCE8703988}" type="slidenum">
              <a:rPr lang="en-US"/>
              <a:pPr>
                <a:defRPr/>
              </a:pPr>
              <a:t>‹#›</a:t>
            </a:fld>
            <a:endParaRPr lang="en-US"/>
          </a:p>
        </p:txBody>
      </p:sp>
    </p:spTree>
    <p:extLst>
      <p:ext uri="{BB962C8B-B14F-4D97-AF65-F5344CB8AC3E}">
        <p14:creationId xmlns:p14="http://schemas.microsoft.com/office/powerpoint/2010/main" val="186117681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Hai Nội dung">
    <p:spTree>
      <p:nvGrpSpPr>
        <p:cNvPr id="1" name=""/>
        <p:cNvGrpSpPr/>
        <p:nvPr/>
      </p:nvGrpSpPr>
      <p:grpSpPr>
        <a:xfrm>
          <a:off x="0" y="0"/>
          <a:ext cx="0" cy="0"/>
          <a:chOff x="0" y="0"/>
          <a:chExt cx="0" cy="0"/>
        </a:xfrm>
      </p:grpSpPr>
      <p:sp>
        <p:nvSpPr>
          <p:cNvPr id="2" name="Tiêu đề 1"/>
          <p:cNvSpPr>
            <a:spLocks noGrp="1"/>
          </p:cNvSpPr>
          <p:nvPr>
            <p:ph type="title"/>
          </p:nvPr>
        </p:nvSpPr>
        <p:spPr/>
        <p:txBody>
          <a:bodyPr/>
          <a:lstStyle/>
          <a:p>
            <a:r>
              <a:rPr lang="vi-VN"/>
              <a:t>Bấm &amp; sửa kiểu tiêu đề</a:t>
            </a:r>
            <a:endParaRPr lang="en-US"/>
          </a:p>
        </p:txBody>
      </p:sp>
      <p:sp>
        <p:nvSpPr>
          <p:cNvPr id="3" name="Nơi giữ chỗ cho Nội dung 2"/>
          <p:cNvSpPr>
            <a:spLocks noGrp="1"/>
          </p:cNvSpPr>
          <p:nvPr>
            <p:ph sz="half" idx="1"/>
          </p:nvPr>
        </p:nvSpPr>
        <p:spPr>
          <a:xfrm>
            <a:off x="502920" y="1600206"/>
            <a:ext cx="4442460" cy="4525963"/>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vi-VN"/>
              <a:t>Bấm &amp; sửa kiểu tiêu đề</a:t>
            </a:r>
          </a:p>
          <a:p>
            <a:pPr lvl="1"/>
            <a:r>
              <a:rPr lang="vi-VN"/>
              <a:t>Mức hai</a:t>
            </a:r>
          </a:p>
          <a:p>
            <a:pPr lvl="2"/>
            <a:r>
              <a:rPr lang="vi-VN"/>
              <a:t>Mức ba</a:t>
            </a:r>
          </a:p>
          <a:p>
            <a:pPr lvl="3"/>
            <a:r>
              <a:rPr lang="vi-VN"/>
              <a:t>Mức bốn</a:t>
            </a:r>
          </a:p>
          <a:p>
            <a:pPr lvl="4"/>
            <a:r>
              <a:rPr lang="vi-VN"/>
              <a:t>Mức năm</a:t>
            </a:r>
            <a:endParaRPr lang="en-US"/>
          </a:p>
        </p:txBody>
      </p:sp>
      <p:sp>
        <p:nvSpPr>
          <p:cNvPr id="4" name="Nơi giữ chỗ cho Nội dung 3"/>
          <p:cNvSpPr>
            <a:spLocks noGrp="1"/>
          </p:cNvSpPr>
          <p:nvPr>
            <p:ph sz="half" idx="2"/>
          </p:nvPr>
        </p:nvSpPr>
        <p:spPr>
          <a:xfrm>
            <a:off x="5113020" y="1600206"/>
            <a:ext cx="4442460" cy="4525963"/>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vi-VN"/>
              <a:t>Bấm &amp; sửa kiểu tiêu đề</a:t>
            </a:r>
          </a:p>
          <a:p>
            <a:pPr lvl="1"/>
            <a:r>
              <a:rPr lang="vi-VN"/>
              <a:t>Mức hai</a:t>
            </a:r>
          </a:p>
          <a:p>
            <a:pPr lvl="2"/>
            <a:r>
              <a:rPr lang="vi-VN"/>
              <a:t>Mức ba</a:t>
            </a:r>
          </a:p>
          <a:p>
            <a:pPr lvl="3"/>
            <a:r>
              <a:rPr lang="vi-VN"/>
              <a:t>Mức bốn</a:t>
            </a:r>
          </a:p>
          <a:p>
            <a:pPr lvl="4"/>
            <a:r>
              <a:rPr lang="vi-VN"/>
              <a:t>Mức năm</a:t>
            </a:r>
            <a:endParaRPr lang="en-US"/>
          </a:p>
        </p:txBody>
      </p:sp>
      <p:sp>
        <p:nvSpPr>
          <p:cNvPr id="5" name="Nơi giữ chỗ cho Ngày tháng 3"/>
          <p:cNvSpPr>
            <a:spLocks noGrp="1"/>
          </p:cNvSpPr>
          <p:nvPr>
            <p:ph type="dt" sz="half" idx="10"/>
          </p:nvPr>
        </p:nvSpPr>
        <p:spPr/>
        <p:txBody>
          <a:bodyPr/>
          <a:lstStyle>
            <a:lvl1pPr>
              <a:defRPr/>
            </a:lvl1pPr>
          </a:lstStyle>
          <a:p>
            <a:pPr>
              <a:defRPr/>
            </a:pPr>
            <a:fld id="{0347355D-4C22-43E8-9CB6-F9E202C9CCDC}" type="datetimeFigureOut">
              <a:rPr lang="en-US"/>
              <a:pPr>
                <a:defRPr/>
              </a:pPr>
              <a:t>3/5/22</a:t>
            </a:fld>
            <a:endParaRPr lang="en-US"/>
          </a:p>
        </p:txBody>
      </p:sp>
      <p:sp>
        <p:nvSpPr>
          <p:cNvPr id="6" name="Nơi giữ chỗ cho Chân trang 4"/>
          <p:cNvSpPr>
            <a:spLocks noGrp="1"/>
          </p:cNvSpPr>
          <p:nvPr>
            <p:ph type="ftr" sz="quarter" idx="11"/>
          </p:nvPr>
        </p:nvSpPr>
        <p:spPr/>
        <p:txBody>
          <a:bodyPr/>
          <a:lstStyle>
            <a:lvl1pPr>
              <a:defRPr/>
            </a:lvl1pPr>
          </a:lstStyle>
          <a:p>
            <a:pPr>
              <a:defRPr/>
            </a:pPr>
            <a:endParaRPr lang="en-US"/>
          </a:p>
        </p:txBody>
      </p:sp>
      <p:sp>
        <p:nvSpPr>
          <p:cNvPr id="7" name="Nơi giữ chỗ cho Số hiệu Bản chiếu 5"/>
          <p:cNvSpPr>
            <a:spLocks noGrp="1"/>
          </p:cNvSpPr>
          <p:nvPr>
            <p:ph type="sldNum" sz="quarter" idx="12"/>
          </p:nvPr>
        </p:nvSpPr>
        <p:spPr/>
        <p:txBody>
          <a:bodyPr/>
          <a:lstStyle>
            <a:lvl1pPr>
              <a:defRPr/>
            </a:lvl1pPr>
          </a:lstStyle>
          <a:p>
            <a:pPr>
              <a:defRPr/>
            </a:pPr>
            <a:fld id="{D6D5CA1A-0E4A-426A-AFEE-09D0967143F3}" type="slidenum">
              <a:rPr lang="en-US"/>
              <a:pPr>
                <a:defRPr/>
              </a:pPr>
              <a:t>‹#›</a:t>
            </a:fld>
            <a:endParaRPr lang="en-US"/>
          </a:p>
        </p:txBody>
      </p:sp>
    </p:spTree>
    <p:extLst>
      <p:ext uri="{BB962C8B-B14F-4D97-AF65-F5344CB8AC3E}">
        <p14:creationId xmlns:p14="http://schemas.microsoft.com/office/powerpoint/2010/main" val="169946312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TxTwoObj" preserve="1">
  <p:cSld name="Phép so sánh">
    <p:spTree>
      <p:nvGrpSpPr>
        <p:cNvPr id="1" name=""/>
        <p:cNvGrpSpPr/>
        <p:nvPr/>
      </p:nvGrpSpPr>
      <p:grpSpPr>
        <a:xfrm>
          <a:off x="0" y="0"/>
          <a:ext cx="0" cy="0"/>
          <a:chOff x="0" y="0"/>
          <a:chExt cx="0" cy="0"/>
        </a:xfrm>
      </p:grpSpPr>
      <p:sp>
        <p:nvSpPr>
          <p:cNvPr id="2" name="Tiêu đề 1"/>
          <p:cNvSpPr>
            <a:spLocks noGrp="1"/>
          </p:cNvSpPr>
          <p:nvPr>
            <p:ph type="title"/>
          </p:nvPr>
        </p:nvSpPr>
        <p:spPr/>
        <p:txBody>
          <a:bodyPr/>
          <a:lstStyle>
            <a:lvl1pPr>
              <a:defRPr/>
            </a:lvl1pPr>
          </a:lstStyle>
          <a:p>
            <a:r>
              <a:rPr lang="vi-VN"/>
              <a:t>Bấm &amp; sửa kiểu tiêu đề</a:t>
            </a:r>
            <a:endParaRPr lang="en-US"/>
          </a:p>
        </p:txBody>
      </p:sp>
      <p:sp>
        <p:nvSpPr>
          <p:cNvPr id="3" name="Nơi giữ chỗ cho Văn bản 2"/>
          <p:cNvSpPr>
            <a:spLocks noGrp="1"/>
          </p:cNvSpPr>
          <p:nvPr>
            <p:ph type="body" idx="1"/>
          </p:nvPr>
        </p:nvSpPr>
        <p:spPr>
          <a:xfrm>
            <a:off x="502920" y="1535113"/>
            <a:ext cx="4444207" cy="63976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vi-VN"/>
              <a:t>Bấm &amp; sửa kiểu tiêu đề</a:t>
            </a:r>
          </a:p>
        </p:txBody>
      </p:sp>
      <p:sp>
        <p:nvSpPr>
          <p:cNvPr id="4" name="Nơi giữ chỗ cho Nội dung 3"/>
          <p:cNvSpPr>
            <a:spLocks noGrp="1"/>
          </p:cNvSpPr>
          <p:nvPr>
            <p:ph sz="half" idx="2"/>
          </p:nvPr>
        </p:nvSpPr>
        <p:spPr>
          <a:xfrm>
            <a:off x="502920" y="2174875"/>
            <a:ext cx="4444207" cy="3951288"/>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vi-VN"/>
              <a:t>Bấm &amp; sửa kiểu tiêu đề</a:t>
            </a:r>
          </a:p>
          <a:p>
            <a:pPr lvl="1"/>
            <a:r>
              <a:rPr lang="vi-VN"/>
              <a:t>Mức hai</a:t>
            </a:r>
          </a:p>
          <a:p>
            <a:pPr lvl="2"/>
            <a:r>
              <a:rPr lang="vi-VN"/>
              <a:t>Mức ba</a:t>
            </a:r>
          </a:p>
          <a:p>
            <a:pPr lvl="3"/>
            <a:r>
              <a:rPr lang="vi-VN"/>
              <a:t>Mức bốn</a:t>
            </a:r>
          </a:p>
          <a:p>
            <a:pPr lvl="4"/>
            <a:r>
              <a:rPr lang="vi-VN"/>
              <a:t>Mức năm</a:t>
            </a:r>
            <a:endParaRPr lang="en-US"/>
          </a:p>
        </p:txBody>
      </p:sp>
      <p:sp>
        <p:nvSpPr>
          <p:cNvPr id="5" name="Nơi giữ chỗ cho Văn bản 4"/>
          <p:cNvSpPr>
            <a:spLocks noGrp="1"/>
          </p:cNvSpPr>
          <p:nvPr>
            <p:ph type="body" sz="quarter" idx="3"/>
          </p:nvPr>
        </p:nvSpPr>
        <p:spPr>
          <a:xfrm>
            <a:off x="5109533" y="1535113"/>
            <a:ext cx="4445953" cy="63976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vi-VN"/>
              <a:t>Bấm &amp; sửa kiểu tiêu đề</a:t>
            </a:r>
          </a:p>
        </p:txBody>
      </p:sp>
      <p:sp>
        <p:nvSpPr>
          <p:cNvPr id="6" name="Nơi giữ chỗ cho Nội dung 5"/>
          <p:cNvSpPr>
            <a:spLocks noGrp="1"/>
          </p:cNvSpPr>
          <p:nvPr>
            <p:ph sz="quarter" idx="4"/>
          </p:nvPr>
        </p:nvSpPr>
        <p:spPr>
          <a:xfrm>
            <a:off x="5109533" y="2174875"/>
            <a:ext cx="4445953" cy="3951288"/>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vi-VN"/>
              <a:t>Bấm &amp; sửa kiểu tiêu đề</a:t>
            </a:r>
          </a:p>
          <a:p>
            <a:pPr lvl="1"/>
            <a:r>
              <a:rPr lang="vi-VN"/>
              <a:t>Mức hai</a:t>
            </a:r>
          </a:p>
          <a:p>
            <a:pPr lvl="2"/>
            <a:r>
              <a:rPr lang="vi-VN"/>
              <a:t>Mức ba</a:t>
            </a:r>
          </a:p>
          <a:p>
            <a:pPr lvl="3"/>
            <a:r>
              <a:rPr lang="vi-VN"/>
              <a:t>Mức bốn</a:t>
            </a:r>
          </a:p>
          <a:p>
            <a:pPr lvl="4"/>
            <a:r>
              <a:rPr lang="vi-VN"/>
              <a:t>Mức năm</a:t>
            </a:r>
            <a:endParaRPr lang="en-US"/>
          </a:p>
        </p:txBody>
      </p:sp>
      <p:sp>
        <p:nvSpPr>
          <p:cNvPr id="7" name="Nơi giữ chỗ cho Ngày tháng 3"/>
          <p:cNvSpPr>
            <a:spLocks noGrp="1"/>
          </p:cNvSpPr>
          <p:nvPr>
            <p:ph type="dt" sz="half" idx="10"/>
          </p:nvPr>
        </p:nvSpPr>
        <p:spPr/>
        <p:txBody>
          <a:bodyPr/>
          <a:lstStyle>
            <a:lvl1pPr>
              <a:defRPr/>
            </a:lvl1pPr>
          </a:lstStyle>
          <a:p>
            <a:pPr>
              <a:defRPr/>
            </a:pPr>
            <a:fld id="{FCCC1D98-8F66-466A-9530-25A7CCE6E037}" type="datetimeFigureOut">
              <a:rPr lang="en-US"/>
              <a:pPr>
                <a:defRPr/>
              </a:pPr>
              <a:t>3/5/22</a:t>
            </a:fld>
            <a:endParaRPr lang="en-US"/>
          </a:p>
        </p:txBody>
      </p:sp>
      <p:sp>
        <p:nvSpPr>
          <p:cNvPr id="8" name="Nơi giữ chỗ cho Chân trang 4"/>
          <p:cNvSpPr>
            <a:spLocks noGrp="1"/>
          </p:cNvSpPr>
          <p:nvPr>
            <p:ph type="ftr" sz="quarter" idx="11"/>
          </p:nvPr>
        </p:nvSpPr>
        <p:spPr/>
        <p:txBody>
          <a:bodyPr/>
          <a:lstStyle>
            <a:lvl1pPr>
              <a:defRPr/>
            </a:lvl1pPr>
          </a:lstStyle>
          <a:p>
            <a:pPr>
              <a:defRPr/>
            </a:pPr>
            <a:endParaRPr lang="en-US"/>
          </a:p>
        </p:txBody>
      </p:sp>
      <p:sp>
        <p:nvSpPr>
          <p:cNvPr id="9" name="Nơi giữ chỗ cho Số hiệu Bản chiếu 5"/>
          <p:cNvSpPr>
            <a:spLocks noGrp="1"/>
          </p:cNvSpPr>
          <p:nvPr>
            <p:ph type="sldNum" sz="quarter" idx="12"/>
          </p:nvPr>
        </p:nvSpPr>
        <p:spPr/>
        <p:txBody>
          <a:bodyPr/>
          <a:lstStyle>
            <a:lvl1pPr>
              <a:defRPr/>
            </a:lvl1pPr>
          </a:lstStyle>
          <a:p>
            <a:pPr>
              <a:defRPr/>
            </a:pPr>
            <a:fld id="{68E4A9C1-F0E7-4FD1-B40C-1D0E004E661F}" type="slidenum">
              <a:rPr lang="en-US"/>
              <a:pPr>
                <a:defRPr/>
              </a:pPr>
              <a:t>‹#›</a:t>
            </a:fld>
            <a:endParaRPr lang="en-US"/>
          </a:p>
        </p:txBody>
      </p:sp>
    </p:spTree>
    <p:extLst>
      <p:ext uri="{BB962C8B-B14F-4D97-AF65-F5344CB8AC3E}">
        <p14:creationId xmlns:p14="http://schemas.microsoft.com/office/powerpoint/2010/main" val="3164081421"/>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Chỉ Tiêu đề">
    <p:spTree>
      <p:nvGrpSpPr>
        <p:cNvPr id="1" name=""/>
        <p:cNvGrpSpPr/>
        <p:nvPr/>
      </p:nvGrpSpPr>
      <p:grpSpPr>
        <a:xfrm>
          <a:off x="0" y="0"/>
          <a:ext cx="0" cy="0"/>
          <a:chOff x="0" y="0"/>
          <a:chExt cx="0" cy="0"/>
        </a:xfrm>
      </p:grpSpPr>
      <p:sp>
        <p:nvSpPr>
          <p:cNvPr id="2" name="Tiêu đề 1"/>
          <p:cNvSpPr>
            <a:spLocks noGrp="1"/>
          </p:cNvSpPr>
          <p:nvPr>
            <p:ph type="title"/>
          </p:nvPr>
        </p:nvSpPr>
        <p:spPr/>
        <p:txBody>
          <a:bodyPr/>
          <a:lstStyle/>
          <a:p>
            <a:r>
              <a:rPr lang="vi-VN"/>
              <a:t>Bấm &amp; sửa kiểu tiêu đề</a:t>
            </a:r>
            <a:endParaRPr lang="en-US"/>
          </a:p>
        </p:txBody>
      </p:sp>
      <p:sp>
        <p:nvSpPr>
          <p:cNvPr id="3" name="Nơi giữ chỗ cho Ngày tháng 3"/>
          <p:cNvSpPr>
            <a:spLocks noGrp="1"/>
          </p:cNvSpPr>
          <p:nvPr>
            <p:ph type="dt" sz="half" idx="10"/>
          </p:nvPr>
        </p:nvSpPr>
        <p:spPr/>
        <p:txBody>
          <a:bodyPr/>
          <a:lstStyle>
            <a:lvl1pPr>
              <a:defRPr/>
            </a:lvl1pPr>
          </a:lstStyle>
          <a:p>
            <a:pPr>
              <a:defRPr/>
            </a:pPr>
            <a:fld id="{E458227E-3DEA-4842-9E2A-3EFB8A135483}" type="datetimeFigureOut">
              <a:rPr lang="en-US"/>
              <a:pPr>
                <a:defRPr/>
              </a:pPr>
              <a:t>3/5/22</a:t>
            </a:fld>
            <a:endParaRPr lang="en-US"/>
          </a:p>
        </p:txBody>
      </p:sp>
      <p:sp>
        <p:nvSpPr>
          <p:cNvPr id="4" name="Nơi giữ chỗ cho Chân trang 4"/>
          <p:cNvSpPr>
            <a:spLocks noGrp="1"/>
          </p:cNvSpPr>
          <p:nvPr>
            <p:ph type="ftr" sz="quarter" idx="11"/>
          </p:nvPr>
        </p:nvSpPr>
        <p:spPr/>
        <p:txBody>
          <a:bodyPr/>
          <a:lstStyle>
            <a:lvl1pPr>
              <a:defRPr/>
            </a:lvl1pPr>
          </a:lstStyle>
          <a:p>
            <a:pPr>
              <a:defRPr/>
            </a:pPr>
            <a:endParaRPr lang="en-US"/>
          </a:p>
        </p:txBody>
      </p:sp>
      <p:sp>
        <p:nvSpPr>
          <p:cNvPr id="5" name="Nơi giữ chỗ cho Số hiệu Bản chiếu 5"/>
          <p:cNvSpPr>
            <a:spLocks noGrp="1"/>
          </p:cNvSpPr>
          <p:nvPr>
            <p:ph type="sldNum" sz="quarter" idx="12"/>
          </p:nvPr>
        </p:nvSpPr>
        <p:spPr/>
        <p:txBody>
          <a:bodyPr/>
          <a:lstStyle>
            <a:lvl1pPr>
              <a:defRPr/>
            </a:lvl1pPr>
          </a:lstStyle>
          <a:p>
            <a:pPr>
              <a:defRPr/>
            </a:pPr>
            <a:fld id="{FF5924BA-0739-48A9-BC5A-7FADD2215033}" type="slidenum">
              <a:rPr lang="en-US"/>
              <a:pPr>
                <a:defRPr/>
              </a:pPr>
              <a:t>‹#›</a:t>
            </a:fld>
            <a:endParaRPr lang="en-US"/>
          </a:p>
        </p:txBody>
      </p:sp>
    </p:spTree>
    <p:extLst>
      <p:ext uri="{BB962C8B-B14F-4D97-AF65-F5344CB8AC3E}">
        <p14:creationId xmlns:p14="http://schemas.microsoft.com/office/powerpoint/2010/main" val="325330948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95340" y="4406904"/>
            <a:ext cx="8548687"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95340" y="2906713"/>
            <a:ext cx="8548687"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747C8299-1311-4A74-B013-7410E2854396}" type="slidenum">
              <a:rPr lang="en-US" altLang="en-US"/>
              <a:pPr/>
              <a:t>‹#›</a:t>
            </a:fld>
            <a:endParaRPr lang="en-US" altLang="en-US"/>
          </a:p>
        </p:txBody>
      </p:sp>
    </p:spTree>
    <p:extLst>
      <p:ext uri="{BB962C8B-B14F-4D97-AF65-F5344CB8AC3E}">
        <p14:creationId xmlns:p14="http://schemas.microsoft.com/office/powerpoint/2010/main" val="1573656783"/>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Trống">
    <p:spTree>
      <p:nvGrpSpPr>
        <p:cNvPr id="1" name=""/>
        <p:cNvGrpSpPr/>
        <p:nvPr/>
      </p:nvGrpSpPr>
      <p:grpSpPr>
        <a:xfrm>
          <a:off x="0" y="0"/>
          <a:ext cx="0" cy="0"/>
          <a:chOff x="0" y="0"/>
          <a:chExt cx="0" cy="0"/>
        </a:xfrm>
      </p:grpSpPr>
      <p:sp>
        <p:nvSpPr>
          <p:cNvPr id="2" name="Nơi giữ chỗ cho Ngày tháng 3"/>
          <p:cNvSpPr>
            <a:spLocks noGrp="1"/>
          </p:cNvSpPr>
          <p:nvPr>
            <p:ph type="dt" sz="half" idx="10"/>
          </p:nvPr>
        </p:nvSpPr>
        <p:spPr/>
        <p:txBody>
          <a:bodyPr/>
          <a:lstStyle>
            <a:lvl1pPr>
              <a:defRPr/>
            </a:lvl1pPr>
          </a:lstStyle>
          <a:p>
            <a:pPr>
              <a:defRPr/>
            </a:pPr>
            <a:fld id="{9F4A0169-8566-42D8-BBC7-37BEA7F59E4E}" type="datetimeFigureOut">
              <a:rPr lang="en-US"/>
              <a:pPr>
                <a:defRPr/>
              </a:pPr>
              <a:t>3/5/22</a:t>
            </a:fld>
            <a:endParaRPr lang="en-US"/>
          </a:p>
        </p:txBody>
      </p:sp>
      <p:sp>
        <p:nvSpPr>
          <p:cNvPr id="3" name="Nơi giữ chỗ cho Chân trang 4"/>
          <p:cNvSpPr>
            <a:spLocks noGrp="1"/>
          </p:cNvSpPr>
          <p:nvPr>
            <p:ph type="ftr" sz="quarter" idx="11"/>
          </p:nvPr>
        </p:nvSpPr>
        <p:spPr/>
        <p:txBody>
          <a:bodyPr/>
          <a:lstStyle>
            <a:lvl1pPr>
              <a:defRPr/>
            </a:lvl1pPr>
          </a:lstStyle>
          <a:p>
            <a:pPr>
              <a:defRPr/>
            </a:pPr>
            <a:endParaRPr lang="en-US"/>
          </a:p>
        </p:txBody>
      </p:sp>
      <p:sp>
        <p:nvSpPr>
          <p:cNvPr id="4" name="Nơi giữ chỗ cho Số hiệu Bản chiếu 5"/>
          <p:cNvSpPr>
            <a:spLocks noGrp="1"/>
          </p:cNvSpPr>
          <p:nvPr>
            <p:ph type="sldNum" sz="quarter" idx="12"/>
          </p:nvPr>
        </p:nvSpPr>
        <p:spPr/>
        <p:txBody>
          <a:bodyPr/>
          <a:lstStyle>
            <a:lvl1pPr>
              <a:defRPr/>
            </a:lvl1pPr>
          </a:lstStyle>
          <a:p>
            <a:pPr>
              <a:defRPr/>
            </a:pPr>
            <a:fld id="{C1427C71-9456-4752-96DB-B3B71374A7BE}" type="slidenum">
              <a:rPr lang="en-US"/>
              <a:pPr>
                <a:defRPr/>
              </a:pPr>
              <a:t>‹#›</a:t>
            </a:fld>
            <a:endParaRPr lang="en-US"/>
          </a:p>
        </p:txBody>
      </p:sp>
    </p:spTree>
    <p:extLst>
      <p:ext uri="{BB962C8B-B14F-4D97-AF65-F5344CB8AC3E}">
        <p14:creationId xmlns:p14="http://schemas.microsoft.com/office/powerpoint/2010/main" val="2300001156"/>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Tx" preserve="1">
  <p:cSld name="Nội dung với Phụ đề">
    <p:spTree>
      <p:nvGrpSpPr>
        <p:cNvPr id="1" name=""/>
        <p:cNvGrpSpPr/>
        <p:nvPr/>
      </p:nvGrpSpPr>
      <p:grpSpPr>
        <a:xfrm>
          <a:off x="0" y="0"/>
          <a:ext cx="0" cy="0"/>
          <a:chOff x="0" y="0"/>
          <a:chExt cx="0" cy="0"/>
        </a:xfrm>
      </p:grpSpPr>
      <p:sp>
        <p:nvSpPr>
          <p:cNvPr id="2" name="Tiêu đề 1"/>
          <p:cNvSpPr>
            <a:spLocks noGrp="1"/>
          </p:cNvSpPr>
          <p:nvPr>
            <p:ph type="title"/>
          </p:nvPr>
        </p:nvSpPr>
        <p:spPr>
          <a:xfrm>
            <a:off x="502923" y="273050"/>
            <a:ext cx="3309144" cy="1162050"/>
          </a:xfrm>
        </p:spPr>
        <p:txBody>
          <a:bodyPr anchor="b"/>
          <a:lstStyle>
            <a:lvl1pPr algn="l">
              <a:defRPr sz="1500" b="1"/>
            </a:lvl1pPr>
          </a:lstStyle>
          <a:p>
            <a:r>
              <a:rPr lang="vi-VN"/>
              <a:t>Bấm &amp; sửa kiểu tiêu đề</a:t>
            </a:r>
            <a:endParaRPr lang="en-US"/>
          </a:p>
        </p:txBody>
      </p:sp>
      <p:sp>
        <p:nvSpPr>
          <p:cNvPr id="3" name="Nơi giữ chỗ cho Nội dung 2"/>
          <p:cNvSpPr>
            <a:spLocks noGrp="1"/>
          </p:cNvSpPr>
          <p:nvPr>
            <p:ph idx="1"/>
          </p:nvPr>
        </p:nvSpPr>
        <p:spPr>
          <a:xfrm>
            <a:off x="3932555" y="273061"/>
            <a:ext cx="5622925" cy="5853113"/>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vi-VN"/>
              <a:t>Bấm &amp; sửa kiểu tiêu đề</a:t>
            </a:r>
          </a:p>
          <a:p>
            <a:pPr lvl="1"/>
            <a:r>
              <a:rPr lang="vi-VN"/>
              <a:t>Mức hai</a:t>
            </a:r>
          </a:p>
          <a:p>
            <a:pPr lvl="2"/>
            <a:r>
              <a:rPr lang="vi-VN"/>
              <a:t>Mức ba</a:t>
            </a:r>
          </a:p>
          <a:p>
            <a:pPr lvl="3"/>
            <a:r>
              <a:rPr lang="vi-VN"/>
              <a:t>Mức bốn</a:t>
            </a:r>
          </a:p>
          <a:p>
            <a:pPr lvl="4"/>
            <a:r>
              <a:rPr lang="vi-VN"/>
              <a:t>Mức năm</a:t>
            </a:r>
            <a:endParaRPr lang="en-US"/>
          </a:p>
        </p:txBody>
      </p:sp>
      <p:sp>
        <p:nvSpPr>
          <p:cNvPr id="4" name="Nơi giữ chỗ cho Văn bản 3"/>
          <p:cNvSpPr>
            <a:spLocks noGrp="1"/>
          </p:cNvSpPr>
          <p:nvPr>
            <p:ph type="body" sz="half" idx="2"/>
          </p:nvPr>
        </p:nvSpPr>
        <p:spPr>
          <a:xfrm>
            <a:off x="502923" y="1435103"/>
            <a:ext cx="3309144" cy="4691063"/>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vi-VN"/>
              <a:t>Bấm &amp; sửa kiểu tiêu đề</a:t>
            </a:r>
          </a:p>
        </p:txBody>
      </p:sp>
      <p:sp>
        <p:nvSpPr>
          <p:cNvPr id="5" name="Nơi giữ chỗ cho Ngày tháng 3"/>
          <p:cNvSpPr>
            <a:spLocks noGrp="1"/>
          </p:cNvSpPr>
          <p:nvPr>
            <p:ph type="dt" sz="half" idx="10"/>
          </p:nvPr>
        </p:nvSpPr>
        <p:spPr/>
        <p:txBody>
          <a:bodyPr/>
          <a:lstStyle>
            <a:lvl1pPr>
              <a:defRPr/>
            </a:lvl1pPr>
          </a:lstStyle>
          <a:p>
            <a:pPr>
              <a:defRPr/>
            </a:pPr>
            <a:fld id="{4DFA8F81-DE9D-4D9B-85C6-09A9F243B73C}" type="datetimeFigureOut">
              <a:rPr lang="en-US"/>
              <a:pPr>
                <a:defRPr/>
              </a:pPr>
              <a:t>3/5/22</a:t>
            </a:fld>
            <a:endParaRPr lang="en-US"/>
          </a:p>
        </p:txBody>
      </p:sp>
      <p:sp>
        <p:nvSpPr>
          <p:cNvPr id="6" name="Nơi giữ chỗ cho Chân trang 4"/>
          <p:cNvSpPr>
            <a:spLocks noGrp="1"/>
          </p:cNvSpPr>
          <p:nvPr>
            <p:ph type="ftr" sz="quarter" idx="11"/>
          </p:nvPr>
        </p:nvSpPr>
        <p:spPr/>
        <p:txBody>
          <a:bodyPr/>
          <a:lstStyle>
            <a:lvl1pPr>
              <a:defRPr/>
            </a:lvl1pPr>
          </a:lstStyle>
          <a:p>
            <a:pPr>
              <a:defRPr/>
            </a:pPr>
            <a:endParaRPr lang="en-US"/>
          </a:p>
        </p:txBody>
      </p:sp>
      <p:sp>
        <p:nvSpPr>
          <p:cNvPr id="7" name="Nơi giữ chỗ cho Số hiệu Bản chiếu 5"/>
          <p:cNvSpPr>
            <a:spLocks noGrp="1"/>
          </p:cNvSpPr>
          <p:nvPr>
            <p:ph type="sldNum" sz="quarter" idx="12"/>
          </p:nvPr>
        </p:nvSpPr>
        <p:spPr/>
        <p:txBody>
          <a:bodyPr/>
          <a:lstStyle>
            <a:lvl1pPr>
              <a:defRPr/>
            </a:lvl1pPr>
          </a:lstStyle>
          <a:p>
            <a:pPr>
              <a:defRPr/>
            </a:pPr>
            <a:fld id="{A0F16CFF-BEAB-4CC1-9734-8C6C07A723C7}" type="slidenum">
              <a:rPr lang="en-US"/>
              <a:pPr>
                <a:defRPr/>
              </a:pPr>
              <a:t>‹#›</a:t>
            </a:fld>
            <a:endParaRPr lang="en-US"/>
          </a:p>
        </p:txBody>
      </p:sp>
    </p:spTree>
    <p:extLst>
      <p:ext uri="{BB962C8B-B14F-4D97-AF65-F5344CB8AC3E}">
        <p14:creationId xmlns:p14="http://schemas.microsoft.com/office/powerpoint/2010/main" val="4118776739"/>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picTx" preserve="1">
  <p:cSld name="Ảnh với Phụ đề">
    <p:spTree>
      <p:nvGrpSpPr>
        <p:cNvPr id="1" name=""/>
        <p:cNvGrpSpPr/>
        <p:nvPr/>
      </p:nvGrpSpPr>
      <p:grpSpPr>
        <a:xfrm>
          <a:off x="0" y="0"/>
          <a:ext cx="0" cy="0"/>
          <a:chOff x="0" y="0"/>
          <a:chExt cx="0" cy="0"/>
        </a:xfrm>
      </p:grpSpPr>
      <p:sp>
        <p:nvSpPr>
          <p:cNvPr id="2" name="Tiêu đề 1"/>
          <p:cNvSpPr>
            <a:spLocks noGrp="1"/>
          </p:cNvSpPr>
          <p:nvPr>
            <p:ph type="title"/>
          </p:nvPr>
        </p:nvSpPr>
        <p:spPr>
          <a:xfrm>
            <a:off x="1971517" y="4800600"/>
            <a:ext cx="6035040" cy="566738"/>
          </a:xfrm>
        </p:spPr>
        <p:txBody>
          <a:bodyPr anchor="b"/>
          <a:lstStyle>
            <a:lvl1pPr algn="l">
              <a:defRPr sz="1500" b="1"/>
            </a:lvl1pPr>
          </a:lstStyle>
          <a:p>
            <a:r>
              <a:rPr lang="vi-VN"/>
              <a:t>Bấm &amp; sửa kiểu tiêu đề</a:t>
            </a:r>
            <a:endParaRPr lang="en-US"/>
          </a:p>
        </p:txBody>
      </p:sp>
      <p:sp>
        <p:nvSpPr>
          <p:cNvPr id="3" name="Nơi giữ chỗ cho Hình ảnh 2"/>
          <p:cNvSpPr>
            <a:spLocks noGrp="1"/>
          </p:cNvSpPr>
          <p:nvPr>
            <p:ph type="pic" idx="1"/>
          </p:nvPr>
        </p:nvSpPr>
        <p:spPr>
          <a:xfrm>
            <a:off x="1971517" y="612775"/>
            <a:ext cx="6035040" cy="4114800"/>
          </a:xfrm>
        </p:spPr>
        <p:txBody>
          <a:bodyPr rtlCol="0">
            <a:normAutofit/>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pPr lvl="0"/>
            <a:endParaRPr lang="en-US" noProof="0"/>
          </a:p>
        </p:txBody>
      </p:sp>
      <p:sp>
        <p:nvSpPr>
          <p:cNvPr id="4" name="Nơi giữ chỗ cho Văn bản 3"/>
          <p:cNvSpPr>
            <a:spLocks noGrp="1"/>
          </p:cNvSpPr>
          <p:nvPr>
            <p:ph type="body" sz="half" idx="2"/>
          </p:nvPr>
        </p:nvSpPr>
        <p:spPr>
          <a:xfrm>
            <a:off x="1971517" y="5367338"/>
            <a:ext cx="6035040" cy="804862"/>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vi-VN"/>
              <a:t>Bấm &amp; sửa kiểu tiêu đề</a:t>
            </a:r>
          </a:p>
        </p:txBody>
      </p:sp>
      <p:sp>
        <p:nvSpPr>
          <p:cNvPr id="5" name="Nơi giữ chỗ cho Ngày tháng 3"/>
          <p:cNvSpPr>
            <a:spLocks noGrp="1"/>
          </p:cNvSpPr>
          <p:nvPr>
            <p:ph type="dt" sz="half" idx="10"/>
          </p:nvPr>
        </p:nvSpPr>
        <p:spPr/>
        <p:txBody>
          <a:bodyPr/>
          <a:lstStyle>
            <a:lvl1pPr>
              <a:defRPr/>
            </a:lvl1pPr>
          </a:lstStyle>
          <a:p>
            <a:pPr>
              <a:defRPr/>
            </a:pPr>
            <a:fld id="{140FA127-AFBF-485C-A2A9-185122C695A6}" type="datetimeFigureOut">
              <a:rPr lang="en-US"/>
              <a:pPr>
                <a:defRPr/>
              </a:pPr>
              <a:t>3/5/22</a:t>
            </a:fld>
            <a:endParaRPr lang="en-US"/>
          </a:p>
        </p:txBody>
      </p:sp>
      <p:sp>
        <p:nvSpPr>
          <p:cNvPr id="6" name="Nơi giữ chỗ cho Chân trang 4"/>
          <p:cNvSpPr>
            <a:spLocks noGrp="1"/>
          </p:cNvSpPr>
          <p:nvPr>
            <p:ph type="ftr" sz="quarter" idx="11"/>
          </p:nvPr>
        </p:nvSpPr>
        <p:spPr/>
        <p:txBody>
          <a:bodyPr/>
          <a:lstStyle>
            <a:lvl1pPr>
              <a:defRPr/>
            </a:lvl1pPr>
          </a:lstStyle>
          <a:p>
            <a:pPr>
              <a:defRPr/>
            </a:pPr>
            <a:endParaRPr lang="en-US"/>
          </a:p>
        </p:txBody>
      </p:sp>
      <p:sp>
        <p:nvSpPr>
          <p:cNvPr id="7" name="Nơi giữ chỗ cho Số hiệu Bản chiếu 5"/>
          <p:cNvSpPr>
            <a:spLocks noGrp="1"/>
          </p:cNvSpPr>
          <p:nvPr>
            <p:ph type="sldNum" sz="quarter" idx="12"/>
          </p:nvPr>
        </p:nvSpPr>
        <p:spPr/>
        <p:txBody>
          <a:bodyPr/>
          <a:lstStyle>
            <a:lvl1pPr>
              <a:defRPr/>
            </a:lvl1pPr>
          </a:lstStyle>
          <a:p>
            <a:pPr>
              <a:defRPr/>
            </a:pPr>
            <a:fld id="{01DFBA96-B33A-4B1D-9AB7-804CB6AA72B6}" type="slidenum">
              <a:rPr lang="en-US"/>
              <a:pPr>
                <a:defRPr/>
              </a:pPr>
              <a:t>‹#›</a:t>
            </a:fld>
            <a:endParaRPr lang="en-US"/>
          </a:p>
        </p:txBody>
      </p:sp>
    </p:spTree>
    <p:extLst>
      <p:ext uri="{BB962C8B-B14F-4D97-AF65-F5344CB8AC3E}">
        <p14:creationId xmlns:p14="http://schemas.microsoft.com/office/powerpoint/2010/main" val="1682128922"/>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Tiêu đề và Văn bản dọc">
    <p:spTree>
      <p:nvGrpSpPr>
        <p:cNvPr id="1" name=""/>
        <p:cNvGrpSpPr/>
        <p:nvPr/>
      </p:nvGrpSpPr>
      <p:grpSpPr>
        <a:xfrm>
          <a:off x="0" y="0"/>
          <a:ext cx="0" cy="0"/>
          <a:chOff x="0" y="0"/>
          <a:chExt cx="0" cy="0"/>
        </a:xfrm>
      </p:grpSpPr>
      <p:sp>
        <p:nvSpPr>
          <p:cNvPr id="2" name="Tiêu đề 1"/>
          <p:cNvSpPr>
            <a:spLocks noGrp="1"/>
          </p:cNvSpPr>
          <p:nvPr>
            <p:ph type="title"/>
          </p:nvPr>
        </p:nvSpPr>
        <p:spPr/>
        <p:txBody>
          <a:bodyPr/>
          <a:lstStyle/>
          <a:p>
            <a:r>
              <a:rPr lang="vi-VN"/>
              <a:t>Bấm &amp; sửa kiểu tiêu đề</a:t>
            </a:r>
            <a:endParaRPr lang="en-US"/>
          </a:p>
        </p:txBody>
      </p:sp>
      <p:sp>
        <p:nvSpPr>
          <p:cNvPr id="3" name="Nơi giữ chỗ cho Văn bản Dọc 2"/>
          <p:cNvSpPr>
            <a:spLocks noGrp="1"/>
          </p:cNvSpPr>
          <p:nvPr>
            <p:ph type="body" orient="vert" idx="1"/>
          </p:nvPr>
        </p:nvSpPr>
        <p:spPr/>
        <p:txBody>
          <a:bodyPr vert="eaVert"/>
          <a:lstStyle/>
          <a:p>
            <a:pPr lvl="0"/>
            <a:r>
              <a:rPr lang="vi-VN"/>
              <a:t>Bấm &amp; sửa kiểu tiêu đề</a:t>
            </a:r>
          </a:p>
          <a:p>
            <a:pPr lvl="1"/>
            <a:r>
              <a:rPr lang="vi-VN"/>
              <a:t>Mức hai</a:t>
            </a:r>
          </a:p>
          <a:p>
            <a:pPr lvl="2"/>
            <a:r>
              <a:rPr lang="vi-VN"/>
              <a:t>Mức ba</a:t>
            </a:r>
          </a:p>
          <a:p>
            <a:pPr lvl="3"/>
            <a:r>
              <a:rPr lang="vi-VN"/>
              <a:t>Mức bốn</a:t>
            </a:r>
          </a:p>
          <a:p>
            <a:pPr lvl="4"/>
            <a:r>
              <a:rPr lang="vi-VN"/>
              <a:t>Mức năm</a:t>
            </a:r>
            <a:endParaRPr lang="en-US"/>
          </a:p>
        </p:txBody>
      </p:sp>
      <p:sp>
        <p:nvSpPr>
          <p:cNvPr id="4" name="Nơi giữ chỗ cho Ngày tháng 3"/>
          <p:cNvSpPr>
            <a:spLocks noGrp="1"/>
          </p:cNvSpPr>
          <p:nvPr>
            <p:ph type="dt" sz="half" idx="10"/>
          </p:nvPr>
        </p:nvSpPr>
        <p:spPr/>
        <p:txBody>
          <a:bodyPr/>
          <a:lstStyle>
            <a:lvl1pPr>
              <a:defRPr/>
            </a:lvl1pPr>
          </a:lstStyle>
          <a:p>
            <a:pPr>
              <a:defRPr/>
            </a:pPr>
            <a:fld id="{A57E9026-28FC-4B9E-A195-CF6F8AC33545}" type="datetimeFigureOut">
              <a:rPr lang="en-US"/>
              <a:pPr>
                <a:defRPr/>
              </a:pPr>
              <a:t>3/5/22</a:t>
            </a:fld>
            <a:endParaRPr lang="en-US"/>
          </a:p>
        </p:txBody>
      </p:sp>
      <p:sp>
        <p:nvSpPr>
          <p:cNvPr id="5" name="Nơi giữ chỗ cho Chân trang 4"/>
          <p:cNvSpPr>
            <a:spLocks noGrp="1"/>
          </p:cNvSpPr>
          <p:nvPr>
            <p:ph type="ftr" sz="quarter" idx="11"/>
          </p:nvPr>
        </p:nvSpPr>
        <p:spPr/>
        <p:txBody>
          <a:bodyPr/>
          <a:lstStyle>
            <a:lvl1pPr>
              <a:defRPr/>
            </a:lvl1pPr>
          </a:lstStyle>
          <a:p>
            <a:pPr>
              <a:defRPr/>
            </a:pPr>
            <a:endParaRPr lang="en-US"/>
          </a:p>
        </p:txBody>
      </p:sp>
      <p:sp>
        <p:nvSpPr>
          <p:cNvPr id="6" name="Nơi giữ chỗ cho Số hiệu Bản chiếu 5"/>
          <p:cNvSpPr>
            <a:spLocks noGrp="1"/>
          </p:cNvSpPr>
          <p:nvPr>
            <p:ph type="sldNum" sz="quarter" idx="12"/>
          </p:nvPr>
        </p:nvSpPr>
        <p:spPr/>
        <p:txBody>
          <a:bodyPr/>
          <a:lstStyle>
            <a:lvl1pPr>
              <a:defRPr/>
            </a:lvl1pPr>
          </a:lstStyle>
          <a:p>
            <a:pPr>
              <a:defRPr/>
            </a:pPr>
            <a:fld id="{2A148E43-B744-44B6-B73D-70BFB69D2E80}" type="slidenum">
              <a:rPr lang="en-US"/>
              <a:pPr>
                <a:defRPr/>
              </a:pPr>
              <a:t>‹#›</a:t>
            </a:fld>
            <a:endParaRPr lang="en-US"/>
          </a:p>
        </p:txBody>
      </p:sp>
    </p:spTree>
    <p:extLst>
      <p:ext uri="{BB962C8B-B14F-4D97-AF65-F5344CB8AC3E}">
        <p14:creationId xmlns:p14="http://schemas.microsoft.com/office/powerpoint/2010/main" val="3565110214"/>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itleAndTx" preserve="1">
  <p:cSld name="Tiêu đề dọc và Văn bản">
    <p:spTree>
      <p:nvGrpSpPr>
        <p:cNvPr id="1" name=""/>
        <p:cNvGrpSpPr/>
        <p:nvPr/>
      </p:nvGrpSpPr>
      <p:grpSpPr>
        <a:xfrm>
          <a:off x="0" y="0"/>
          <a:ext cx="0" cy="0"/>
          <a:chOff x="0" y="0"/>
          <a:chExt cx="0" cy="0"/>
        </a:xfrm>
      </p:grpSpPr>
      <p:sp>
        <p:nvSpPr>
          <p:cNvPr id="2" name="Tiêu đề Dọc 1"/>
          <p:cNvSpPr>
            <a:spLocks noGrp="1"/>
          </p:cNvSpPr>
          <p:nvPr>
            <p:ph type="title" orient="vert"/>
          </p:nvPr>
        </p:nvSpPr>
        <p:spPr>
          <a:xfrm>
            <a:off x="7292340" y="274649"/>
            <a:ext cx="2263140" cy="5851525"/>
          </a:xfrm>
        </p:spPr>
        <p:txBody>
          <a:bodyPr vert="eaVert"/>
          <a:lstStyle/>
          <a:p>
            <a:r>
              <a:rPr lang="vi-VN"/>
              <a:t>Bấm &amp; sửa kiểu tiêu đề</a:t>
            </a:r>
            <a:endParaRPr lang="en-US"/>
          </a:p>
        </p:txBody>
      </p:sp>
      <p:sp>
        <p:nvSpPr>
          <p:cNvPr id="3" name="Nơi giữ chỗ cho Văn bản Dọc 2"/>
          <p:cNvSpPr>
            <a:spLocks noGrp="1"/>
          </p:cNvSpPr>
          <p:nvPr>
            <p:ph type="body" orient="vert" idx="1"/>
          </p:nvPr>
        </p:nvSpPr>
        <p:spPr>
          <a:xfrm>
            <a:off x="502920" y="274649"/>
            <a:ext cx="6621780" cy="5851525"/>
          </a:xfrm>
        </p:spPr>
        <p:txBody>
          <a:bodyPr vert="eaVert"/>
          <a:lstStyle/>
          <a:p>
            <a:pPr lvl="0"/>
            <a:r>
              <a:rPr lang="vi-VN"/>
              <a:t>Bấm &amp; sửa kiểu tiêu đề</a:t>
            </a:r>
          </a:p>
          <a:p>
            <a:pPr lvl="1"/>
            <a:r>
              <a:rPr lang="vi-VN"/>
              <a:t>Mức hai</a:t>
            </a:r>
          </a:p>
          <a:p>
            <a:pPr lvl="2"/>
            <a:r>
              <a:rPr lang="vi-VN"/>
              <a:t>Mức ba</a:t>
            </a:r>
          </a:p>
          <a:p>
            <a:pPr lvl="3"/>
            <a:r>
              <a:rPr lang="vi-VN"/>
              <a:t>Mức bốn</a:t>
            </a:r>
          </a:p>
          <a:p>
            <a:pPr lvl="4"/>
            <a:r>
              <a:rPr lang="vi-VN"/>
              <a:t>Mức năm</a:t>
            </a:r>
            <a:endParaRPr lang="en-US"/>
          </a:p>
        </p:txBody>
      </p:sp>
      <p:sp>
        <p:nvSpPr>
          <p:cNvPr id="4" name="Nơi giữ chỗ cho Ngày tháng 3"/>
          <p:cNvSpPr>
            <a:spLocks noGrp="1"/>
          </p:cNvSpPr>
          <p:nvPr>
            <p:ph type="dt" sz="half" idx="10"/>
          </p:nvPr>
        </p:nvSpPr>
        <p:spPr/>
        <p:txBody>
          <a:bodyPr/>
          <a:lstStyle>
            <a:lvl1pPr>
              <a:defRPr/>
            </a:lvl1pPr>
          </a:lstStyle>
          <a:p>
            <a:pPr>
              <a:defRPr/>
            </a:pPr>
            <a:fld id="{AE292D87-4B6D-4FE4-90FB-A9FE85DC37B2}" type="datetimeFigureOut">
              <a:rPr lang="en-US"/>
              <a:pPr>
                <a:defRPr/>
              </a:pPr>
              <a:t>3/5/22</a:t>
            </a:fld>
            <a:endParaRPr lang="en-US"/>
          </a:p>
        </p:txBody>
      </p:sp>
      <p:sp>
        <p:nvSpPr>
          <p:cNvPr id="5" name="Nơi giữ chỗ cho Chân trang 4"/>
          <p:cNvSpPr>
            <a:spLocks noGrp="1"/>
          </p:cNvSpPr>
          <p:nvPr>
            <p:ph type="ftr" sz="quarter" idx="11"/>
          </p:nvPr>
        </p:nvSpPr>
        <p:spPr/>
        <p:txBody>
          <a:bodyPr/>
          <a:lstStyle>
            <a:lvl1pPr>
              <a:defRPr/>
            </a:lvl1pPr>
          </a:lstStyle>
          <a:p>
            <a:pPr>
              <a:defRPr/>
            </a:pPr>
            <a:endParaRPr lang="en-US"/>
          </a:p>
        </p:txBody>
      </p:sp>
      <p:sp>
        <p:nvSpPr>
          <p:cNvPr id="6" name="Nơi giữ chỗ cho Số hiệu Bản chiếu 5"/>
          <p:cNvSpPr>
            <a:spLocks noGrp="1"/>
          </p:cNvSpPr>
          <p:nvPr>
            <p:ph type="sldNum" sz="quarter" idx="12"/>
          </p:nvPr>
        </p:nvSpPr>
        <p:spPr/>
        <p:txBody>
          <a:bodyPr/>
          <a:lstStyle>
            <a:lvl1pPr>
              <a:defRPr/>
            </a:lvl1pPr>
          </a:lstStyle>
          <a:p>
            <a:pPr>
              <a:defRPr/>
            </a:pPr>
            <a:fld id="{7026374F-F61B-423D-B176-82C23DA4E5D3}" type="slidenum">
              <a:rPr lang="en-US"/>
              <a:pPr>
                <a:defRPr/>
              </a:pPr>
              <a:t>‹#›</a:t>
            </a:fld>
            <a:endParaRPr lang="en-US"/>
          </a:p>
        </p:txBody>
      </p:sp>
    </p:spTree>
    <p:extLst>
      <p:ext uri="{BB962C8B-B14F-4D97-AF65-F5344CB8AC3E}">
        <p14:creationId xmlns:p14="http://schemas.microsoft.com/office/powerpoint/2010/main" val="293634229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503238" y="1600204"/>
            <a:ext cx="4449762"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5105402" y="1600204"/>
            <a:ext cx="4449763"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fld id="{B2C8B0C5-DD44-4065-B563-1CA75716A489}" type="slidenum">
              <a:rPr lang="en-US" altLang="en-US"/>
              <a:pPr/>
              <a:t>‹#›</a:t>
            </a:fld>
            <a:endParaRPr lang="en-US" altLang="en-US"/>
          </a:p>
        </p:txBody>
      </p:sp>
    </p:spTree>
    <p:extLst>
      <p:ext uri="{BB962C8B-B14F-4D97-AF65-F5344CB8AC3E}">
        <p14:creationId xmlns:p14="http://schemas.microsoft.com/office/powerpoint/2010/main" val="19807189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503238" y="1535113"/>
            <a:ext cx="4443412"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503238" y="2174875"/>
            <a:ext cx="4443412"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5110165" y="1535113"/>
            <a:ext cx="444500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110165" y="2174875"/>
            <a:ext cx="444500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fld id="{82DDCE1E-0C8D-4CE2-8BCD-BA807161A15E}" type="slidenum">
              <a:rPr lang="en-US" altLang="en-US"/>
              <a:pPr/>
              <a:t>‹#›</a:t>
            </a:fld>
            <a:endParaRPr lang="en-US" altLang="en-US"/>
          </a:p>
        </p:txBody>
      </p:sp>
    </p:spTree>
    <p:extLst>
      <p:ext uri="{BB962C8B-B14F-4D97-AF65-F5344CB8AC3E}">
        <p14:creationId xmlns:p14="http://schemas.microsoft.com/office/powerpoint/2010/main" val="70204061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fld id="{748E2668-39C8-445D-8B61-AA40446FBD58}" type="slidenum">
              <a:rPr lang="en-US" altLang="en-US"/>
              <a:pPr/>
              <a:t>‹#›</a:t>
            </a:fld>
            <a:endParaRPr lang="en-US" altLang="en-US"/>
          </a:p>
        </p:txBody>
      </p:sp>
    </p:spTree>
    <p:extLst>
      <p:ext uri="{BB962C8B-B14F-4D97-AF65-F5344CB8AC3E}">
        <p14:creationId xmlns:p14="http://schemas.microsoft.com/office/powerpoint/2010/main" val="62607804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fld id="{34CCC610-B61F-48A8-B037-170C83383A55}" type="slidenum">
              <a:rPr lang="en-US" altLang="en-US"/>
              <a:pPr/>
              <a:t>‹#›</a:t>
            </a:fld>
            <a:endParaRPr lang="en-US" altLang="en-US"/>
          </a:p>
        </p:txBody>
      </p:sp>
    </p:spTree>
    <p:extLst>
      <p:ext uri="{BB962C8B-B14F-4D97-AF65-F5344CB8AC3E}">
        <p14:creationId xmlns:p14="http://schemas.microsoft.com/office/powerpoint/2010/main" val="105643173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03240" y="273050"/>
            <a:ext cx="3308350"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932238" y="273054"/>
            <a:ext cx="5622925"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503240" y="1435103"/>
            <a:ext cx="3308350"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fld id="{0EFA21A2-6068-4FB7-B906-C755976E8381}" type="slidenum">
              <a:rPr lang="en-US" altLang="en-US"/>
              <a:pPr/>
              <a:t>‹#›</a:t>
            </a:fld>
            <a:endParaRPr lang="en-US" altLang="en-US"/>
          </a:p>
        </p:txBody>
      </p:sp>
    </p:spTree>
    <p:extLst>
      <p:ext uri="{BB962C8B-B14F-4D97-AF65-F5344CB8AC3E}">
        <p14:creationId xmlns:p14="http://schemas.microsoft.com/office/powerpoint/2010/main" val="160113439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971677" y="4800600"/>
            <a:ext cx="6035675"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971677" y="612775"/>
            <a:ext cx="6035675"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971677" y="5367338"/>
            <a:ext cx="6035675"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fld id="{90454741-2AC2-49B2-AF3C-F6A4D5E8E40B}" type="slidenum">
              <a:rPr lang="en-US" altLang="en-US"/>
              <a:pPr/>
              <a:t>‹#›</a:t>
            </a:fld>
            <a:endParaRPr lang="en-US" altLang="en-US"/>
          </a:p>
        </p:txBody>
      </p:sp>
    </p:spTree>
    <p:extLst>
      <p:ext uri="{BB962C8B-B14F-4D97-AF65-F5344CB8AC3E}">
        <p14:creationId xmlns:p14="http://schemas.microsoft.com/office/powerpoint/2010/main" val="225601283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theme" Target="../theme/theme3.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503240" y="274638"/>
            <a:ext cx="9051925"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Rectangle 3"/>
          <p:cNvSpPr>
            <a:spLocks noGrp="1" noChangeArrowheads="1"/>
          </p:cNvSpPr>
          <p:nvPr>
            <p:ph type="body" idx="1"/>
          </p:nvPr>
        </p:nvSpPr>
        <p:spPr bwMode="auto">
          <a:xfrm>
            <a:off x="503240" y="1600204"/>
            <a:ext cx="9051925"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8" name="Rectangle 4"/>
          <p:cNvSpPr>
            <a:spLocks noGrp="1" noChangeArrowheads="1"/>
          </p:cNvSpPr>
          <p:nvPr>
            <p:ph type="dt" sz="half" idx="2"/>
          </p:nvPr>
        </p:nvSpPr>
        <p:spPr bwMode="auto">
          <a:xfrm>
            <a:off x="503240" y="6245225"/>
            <a:ext cx="2346325"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atin typeface="Arial" charset="0"/>
              </a:defRPr>
            </a:lvl1pPr>
          </a:lstStyle>
          <a:p>
            <a:pPr>
              <a:defRPr/>
            </a:pPr>
            <a:endParaRPr lang="en-US"/>
          </a:p>
        </p:txBody>
      </p:sp>
      <p:sp>
        <p:nvSpPr>
          <p:cNvPr id="1029" name="Rectangle 5"/>
          <p:cNvSpPr>
            <a:spLocks noGrp="1" noChangeArrowheads="1"/>
          </p:cNvSpPr>
          <p:nvPr>
            <p:ph type="ftr" sz="quarter" idx="3"/>
          </p:nvPr>
        </p:nvSpPr>
        <p:spPr bwMode="auto">
          <a:xfrm>
            <a:off x="3436940" y="6245225"/>
            <a:ext cx="3184525"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atin typeface="Arial" charset="0"/>
              </a:defRPr>
            </a:lvl1pPr>
          </a:lstStyle>
          <a:p>
            <a:pPr>
              <a:defRPr/>
            </a:pPr>
            <a:endParaRPr lang="en-US"/>
          </a:p>
        </p:txBody>
      </p:sp>
      <p:sp>
        <p:nvSpPr>
          <p:cNvPr id="1030" name="Rectangle 6"/>
          <p:cNvSpPr>
            <a:spLocks noGrp="1" noChangeArrowheads="1"/>
          </p:cNvSpPr>
          <p:nvPr>
            <p:ph type="sldNum" sz="quarter" idx="4"/>
          </p:nvPr>
        </p:nvSpPr>
        <p:spPr bwMode="auto">
          <a:xfrm>
            <a:off x="7208840" y="6245225"/>
            <a:ext cx="2346325"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fld id="{D0E3A488-D639-4A92-8114-7116F4083209}" type="slidenum">
              <a:rPr lang="en-US" altLang="en-US"/>
              <a:pPr/>
              <a:t>‹#›</a:t>
            </a:fld>
            <a:endParaRPr lang="en-US" altLang="en-US"/>
          </a:p>
        </p:txBody>
      </p:sp>
    </p:spTree>
  </p:cSld>
  <p:clrMap bg1="lt1" tx1="dk1" bg2="lt2" tx2="dk2" accent1="accent1" accent2="accent2" accent3="accent3" accent4="accent4" accent5="accent5" accent6="accent6" hlink="hlink" folHlink="folHlink"/>
  <p:sldLayoutIdLst>
    <p:sldLayoutId id="2147483662" r:id="rId1"/>
    <p:sldLayoutId id="2147483661" r:id="rId2"/>
    <p:sldLayoutId id="2147483660" r:id="rId3"/>
    <p:sldLayoutId id="2147483659" r:id="rId4"/>
    <p:sldLayoutId id="2147483658" r:id="rId5"/>
    <p:sldLayoutId id="2147483657" r:id="rId6"/>
    <p:sldLayoutId id="2147483656" r:id="rId7"/>
    <p:sldLayoutId id="2147483655" r:id="rId8"/>
    <p:sldLayoutId id="2147483654" r:id="rId9"/>
    <p:sldLayoutId id="2147483653" r:id="rId10"/>
    <p:sldLayoutId id="2147483652" r:id="rId11"/>
    <p:sldLayoutId id="2147483713" r:id="rId12"/>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503240" y="274638"/>
            <a:ext cx="9051925"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2051" name="Rectangle 3"/>
          <p:cNvSpPr>
            <a:spLocks noGrp="1" noChangeArrowheads="1"/>
          </p:cNvSpPr>
          <p:nvPr>
            <p:ph type="body" idx="1"/>
          </p:nvPr>
        </p:nvSpPr>
        <p:spPr bwMode="auto">
          <a:xfrm>
            <a:off x="503240" y="1600204"/>
            <a:ext cx="9051925"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28676" name="Rectangle 4"/>
          <p:cNvSpPr>
            <a:spLocks noGrp="1" noChangeArrowheads="1"/>
          </p:cNvSpPr>
          <p:nvPr>
            <p:ph type="dt" sz="half" idx="2"/>
          </p:nvPr>
        </p:nvSpPr>
        <p:spPr bwMode="auto">
          <a:xfrm>
            <a:off x="503240" y="6245225"/>
            <a:ext cx="2346325"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atin typeface="Arial" charset="0"/>
              </a:defRPr>
            </a:lvl1pPr>
          </a:lstStyle>
          <a:p>
            <a:pPr>
              <a:defRPr/>
            </a:pPr>
            <a:endParaRPr lang="en-US"/>
          </a:p>
        </p:txBody>
      </p:sp>
      <p:sp>
        <p:nvSpPr>
          <p:cNvPr id="28677" name="Rectangle 5"/>
          <p:cNvSpPr>
            <a:spLocks noGrp="1" noChangeArrowheads="1"/>
          </p:cNvSpPr>
          <p:nvPr>
            <p:ph type="ftr" sz="quarter" idx="3"/>
          </p:nvPr>
        </p:nvSpPr>
        <p:spPr bwMode="auto">
          <a:xfrm>
            <a:off x="3436940" y="6245225"/>
            <a:ext cx="3184525"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atin typeface="Arial" charset="0"/>
              </a:defRPr>
            </a:lvl1pPr>
          </a:lstStyle>
          <a:p>
            <a:pPr>
              <a:defRPr/>
            </a:pPr>
            <a:endParaRPr lang="en-US"/>
          </a:p>
        </p:txBody>
      </p:sp>
      <p:sp>
        <p:nvSpPr>
          <p:cNvPr id="28678" name="Rectangle 6"/>
          <p:cNvSpPr>
            <a:spLocks noGrp="1" noChangeArrowheads="1"/>
          </p:cNvSpPr>
          <p:nvPr>
            <p:ph type="sldNum" sz="quarter" idx="4"/>
          </p:nvPr>
        </p:nvSpPr>
        <p:spPr bwMode="auto">
          <a:xfrm>
            <a:off x="7208840" y="6245225"/>
            <a:ext cx="2346325"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fld id="{BBA8E90B-81A9-4F42-B641-89333DDCEDB1}" type="slidenum">
              <a:rPr lang="en-US" altLang="en-US"/>
              <a:pPr/>
              <a:t>‹#›</a:t>
            </a:fld>
            <a:endParaRPr lang="en-US" altLang="en-US"/>
          </a:p>
        </p:txBody>
      </p:sp>
    </p:spTree>
  </p:cSld>
  <p:clrMap bg1="lt1" tx1="dk1" bg2="lt2" tx2="dk2" accent1="accent1" accent2="accent2" accent3="accent3" accent4="accent4" accent5="accent5" accent6="accent6" hlink="hlink" folHlink="folHlink"/>
  <p:sldLayoutIdLst>
    <p:sldLayoutId id="2147483673" r:id="rId1"/>
    <p:sldLayoutId id="2147483672" r:id="rId2"/>
    <p:sldLayoutId id="2147483671" r:id="rId3"/>
    <p:sldLayoutId id="2147483670" r:id="rId4"/>
    <p:sldLayoutId id="2147483669" r:id="rId5"/>
    <p:sldLayoutId id="2147483668" r:id="rId6"/>
    <p:sldLayoutId id="2147483667" r:id="rId7"/>
    <p:sldLayoutId id="2147483666" r:id="rId8"/>
    <p:sldLayoutId id="2147483665" r:id="rId9"/>
    <p:sldLayoutId id="2147483664" r:id="rId10"/>
    <p:sldLayoutId id="2147483663"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Nơi giữ chỗ cho Tiêu đề 1"/>
          <p:cNvSpPr>
            <a:spLocks noGrp="1"/>
          </p:cNvSpPr>
          <p:nvPr>
            <p:ph type="title"/>
          </p:nvPr>
        </p:nvSpPr>
        <p:spPr bwMode="auto">
          <a:xfrm>
            <a:off x="502920" y="274638"/>
            <a:ext cx="905256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vi-VN" altLang="en-US"/>
              <a:t>Bấm &amp; sửa kiểu tiêu đề</a:t>
            </a:r>
            <a:endParaRPr lang="en-US" altLang="en-US"/>
          </a:p>
        </p:txBody>
      </p:sp>
      <p:sp>
        <p:nvSpPr>
          <p:cNvPr id="3075" name="Nơi giữ chỗ cho Văn bản 2"/>
          <p:cNvSpPr>
            <a:spLocks noGrp="1"/>
          </p:cNvSpPr>
          <p:nvPr>
            <p:ph type="body" idx="1"/>
          </p:nvPr>
        </p:nvSpPr>
        <p:spPr bwMode="auto">
          <a:xfrm>
            <a:off x="502920" y="1600201"/>
            <a:ext cx="905256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vi-VN" altLang="en-US"/>
              <a:t>Bấm &amp; sửa kiểu tiêu đề</a:t>
            </a:r>
          </a:p>
          <a:p>
            <a:pPr lvl="1"/>
            <a:r>
              <a:rPr lang="vi-VN" altLang="en-US"/>
              <a:t>Mức hai</a:t>
            </a:r>
          </a:p>
          <a:p>
            <a:pPr lvl="2"/>
            <a:r>
              <a:rPr lang="vi-VN" altLang="en-US"/>
              <a:t>Mức ba</a:t>
            </a:r>
          </a:p>
          <a:p>
            <a:pPr lvl="3"/>
            <a:r>
              <a:rPr lang="vi-VN" altLang="en-US"/>
              <a:t>Mức bốn</a:t>
            </a:r>
          </a:p>
          <a:p>
            <a:pPr lvl="4"/>
            <a:r>
              <a:rPr lang="vi-VN" altLang="en-US"/>
              <a:t>Mức năm</a:t>
            </a:r>
            <a:endParaRPr lang="en-US" altLang="en-US"/>
          </a:p>
        </p:txBody>
      </p:sp>
      <p:sp>
        <p:nvSpPr>
          <p:cNvPr id="4" name="Nơi giữ chỗ cho Ngày tháng 3"/>
          <p:cNvSpPr>
            <a:spLocks noGrp="1"/>
          </p:cNvSpPr>
          <p:nvPr>
            <p:ph type="dt" sz="half" idx="2"/>
          </p:nvPr>
        </p:nvSpPr>
        <p:spPr>
          <a:xfrm>
            <a:off x="502920" y="6356351"/>
            <a:ext cx="2346960" cy="365125"/>
          </a:xfrm>
          <a:prstGeom prst="rect">
            <a:avLst/>
          </a:prstGeom>
        </p:spPr>
        <p:txBody>
          <a:bodyPr vert="horz" lIns="91440" tIns="45720" rIns="91440" bIns="45720" rtlCol="0" anchor="ctr"/>
          <a:lstStyle>
            <a:lvl1pPr algn="l" eaLnBrk="1" hangingPunct="1">
              <a:defRPr sz="900" smtClean="0">
                <a:solidFill>
                  <a:schemeClr val="tx1">
                    <a:tint val="75000"/>
                  </a:schemeClr>
                </a:solidFill>
              </a:defRPr>
            </a:lvl1pPr>
          </a:lstStyle>
          <a:p>
            <a:pPr>
              <a:defRPr/>
            </a:pPr>
            <a:fld id="{16D842C2-87F3-4128-B185-773D932E1444}" type="datetimeFigureOut">
              <a:rPr lang="en-US"/>
              <a:pPr>
                <a:defRPr/>
              </a:pPr>
              <a:t>3/5/22</a:t>
            </a:fld>
            <a:endParaRPr lang="en-US"/>
          </a:p>
        </p:txBody>
      </p:sp>
      <p:sp>
        <p:nvSpPr>
          <p:cNvPr id="5" name="Nơi giữ chỗ cho Chân trang 4"/>
          <p:cNvSpPr>
            <a:spLocks noGrp="1"/>
          </p:cNvSpPr>
          <p:nvPr>
            <p:ph type="ftr" sz="quarter" idx="3"/>
          </p:nvPr>
        </p:nvSpPr>
        <p:spPr>
          <a:xfrm>
            <a:off x="3436620" y="6356351"/>
            <a:ext cx="3185160" cy="365125"/>
          </a:xfrm>
          <a:prstGeom prst="rect">
            <a:avLst/>
          </a:prstGeom>
        </p:spPr>
        <p:txBody>
          <a:bodyPr vert="horz" lIns="91440" tIns="45720" rIns="91440" bIns="45720" rtlCol="0" anchor="ctr"/>
          <a:lstStyle>
            <a:lvl1pPr algn="ctr" eaLnBrk="1" hangingPunct="1">
              <a:defRPr sz="900">
                <a:solidFill>
                  <a:schemeClr val="tx1">
                    <a:tint val="75000"/>
                  </a:schemeClr>
                </a:solidFill>
              </a:defRPr>
            </a:lvl1pPr>
          </a:lstStyle>
          <a:p>
            <a:pPr>
              <a:defRPr/>
            </a:pPr>
            <a:endParaRPr lang="en-US"/>
          </a:p>
        </p:txBody>
      </p:sp>
      <p:sp>
        <p:nvSpPr>
          <p:cNvPr id="6" name="Nơi giữ chỗ cho Số hiệu Bản chiếu 5"/>
          <p:cNvSpPr>
            <a:spLocks noGrp="1"/>
          </p:cNvSpPr>
          <p:nvPr>
            <p:ph type="sldNum" sz="quarter" idx="4"/>
          </p:nvPr>
        </p:nvSpPr>
        <p:spPr>
          <a:xfrm>
            <a:off x="7208520" y="6356351"/>
            <a:ext cx="2346960" cy="365125"/>
          </a:xfrm>
          <a:prstGeom prst="rect">
            <a:avLst/>
          </a:prstGeom>
        </p:spPr>
        <p:txBody>
          <a:bodyPr vert="horz" lIns="91440" tIns="45720" rIns="91440" bIns="45720" rtlCol="0" anchor="ctr"/>
          <a:lstStyle>
            <a:lvl1pPr algn="r" eaLnBrk="1" hangingPunct="1">
              <a:defRPr sz="900" smtClean="0">
                <a:solidFill>
                  <a:schemeClr val="tx1">
                    <a:tint val="75000"/>
                  </a:schemeClr>
                </a:solidFill>
              </a:defRPr>
            </a:lvl1pPr>
          </a:lstStyle>
          <a:p>
            <a:pPr>
              <a:defRPr/>
            </a:pPr>
            <a:fld id="{19E61873-A186-482C-88F1-56A37A6527F2}" type="slidenum">
              <a:rPr lang="en-US"/>
              <a:pPr>
                <a:defRPr/>
              </a:pPr>
              <a:t>‹#›</a:t>
            </a:fld>
            <a:endParaRPr lang="en-US"/>
          </a:p>
        </p:txBody>
      </p:sp>
    </p:spTree>
    <p:extLst>
      <p:ext uri="{BB962C8B-B14F-4D97-AF65-F5344CB8AC3E}">
        <p14:creationId xmlns:p14="http://schemas.microsoft.com/office/powerpoint/2010/main" val="98130717"/>
      </p:ext>
    </p:extLst>
  </p:cSld>
  <p:clrMap bg1="lt1" tx1="dk1" bg2="lt2" tx2="dk2" accent1="accent1" accent2="accent2" accent3="accent3" accent4="accent4" accent5="accent5" accent6="accent6" hlink="hlink" folHlink="folHlink"/>
  <p:sldLayoutIdLst>
    <p:sldLayoutId id="2147483702" r:id="rId1"/>
    <p:sldLayoutId id="2147483703" r:id="rId2"/>
    <p:sldLayoutId id="2147483704" r:id="rId3"/>
    <p:sldLayoutId id="2147483705" r:id="rId4"/>
    <p:sldLayoutId id="2147483706" r:id="rId5"/>
    <p:sldLayoutId id="2147483707" r:id="rId6"/>
    <p:sldLayoutId id="2147483708" r:id="rId7"/>
    <p:sldLayoutId id="2147483709" r:id="rId8"/>
    <p:sldLayoutId id="2147483710" r:id="rId9"/>
    <p:sldLayoutId id="2147483711" r:id="rId10"/>
    <p:sldLayoutId id="2147483712" r:id="rId11"/>
  </p:sldLayoutIdLst>
  <p:txStyles>
    <p:titleStyle>
      <a:lvl1pPr algn="ctr" defTabSz="685800" rtl="0" fontAlgn="base">
        <a:spcBef>
          <a:spcPct val="0"/>
        </a:spcBef>
        <a:spcAft>
          <a:spcPct val="0"/>
        </a:spcAft>
        <a:defRPr sz="3300" kern="1200">
          <a:solidFill>
            <a:schemeClr val="tx1"/>
          </a:solidFill>
          <a:latin typeface="+mj-lt"/>
          <a:ea typeface="+mj-ea"/>
          <a:cs typeface="+mj-cs"/>
        </a:defRPr>
      </a:lvl1pPr>
      <a:lvl2pPr algn="ctr" defTabSz="685800" rtl="0" fontAlgn="base">
        <a:spcBef>
          <a:spcPct val="0"/>
        </a:spcBef>
        <a:spcAft>
          <a:spcPct val="0"/>
        </a:spcAft>
        <a:defRPr sz="3300">
          <a:solidFill>
            <a:schemeClr val="tx1"/>
          </a:solidFill>
          <a:latin typeface="Calibri" panose="020F0502020204030204" pitchFamily="34" charset="0"/>
        </a:defRPr>
      </a:lvl2pPr>
      <a:lvl3pPr algn="ctr" defTabSz="685800" rtl="0" fontAlgn="base">
        <a:spcBef>
          <a:spcPct val="0"/>
        </a:spcBef>
        <a:spcAft>
          <a:spcPct val="0"/>
        </a:spcAft>
        <a:defRPr sz="3300">
          <a:solidFill>
            <a:schemeClr val="tx1"/>
          </a:solidFill>
          <a:latin typeface="Calibri" panose="020F0502020204030204" pitchFamily="34" charset="0"/>
        </a:defRPr>
      </a:lvl3pPr>
      <a:lvl4pPr algn="ctr" defTabSz="685800" rtl="0" fontAlgn="base">
        <a:spcBef>
          <a:spcPct val="0"/>
        </a:spcBef>
        <a:spcAft>
          <a:spcPct val="0"/>
        </a:spcAft>
        <a:defRPr sz="3300">
          <a:solidFill>
            <a:schemeClr val="tx1"/>
          </a:solidFill>
          <a:latin typeface="Calibri" panose="020F0502020204030204" pitchFamily="34" charset="0"/>
        </a:defRPr>
      </a:lvl4pPr>
      <a:lvl5pPr algn="ctr" defTabSz="685800" rtl="0" fontAlgn="base">
        <a:spcBef>
          <a:spcPct val="0"/>
        </a:spcBef>
        <a:spcAft>
          <a:spcPct val="0"/>
        </a:spcAft>
        <a:defRPr sz="3300">
          <a:solidFill>
            <a:schemeClr val="tx1"/>
          </a:solidFill>
          <a:latin typeface="Calibri" panose="020F0502020204030204" pitchFamily="34" charset="0"/>
        </a:defRPr>
      </a:lvl5pPr>
      <a:lvl6pPr marL="457200" algn="ctr" defTabSz="685800" rtl="0" fontAlgn="base">
        <a:spcBef>
          <a:spcPct val="0"/>
        </a:spcBef>
        <a:spcAft>
          <a:spcPct val="0"/>
        </a:spcAft>
        <a:defRPr sz="3300">
          <a:solidFill>
            <a:schemeClr val="tx1"/>
          </a:solidFill>
          <a:latin typeface="Calibri" panose="020F0502020204030204" pitchFamily="34" charset="0"/>
        </a:defRPr>
      </a:lvl6pPr>
      <a:lvl7pPr marL="914400" algn="ctr" defTabSz="685800" rtl="0" fontAlgn="base">
        <a:spcBef>
          <a:spcPct val="0"/>
        </a:spcBef>
        <a:spcAft>
          <a:spcPct val="0"/>
        </a:spcAft>
        <a:defRPr sz="3300">
          <a:solidFill>
            <a:schemeClr val="tx1"/>
          </a:solidFill>
          <a:latin typeface="Calibri" panose="020F0502020204030204" pitchFamily="34" charset="0"/>
        </a:defRPr>
      </a:lvl7pPr>
      <a:lvl8pPr marL="1371600" algn="ctr" defTabSz="685800" rtl="0" fontAlgn="base">
        <a:spcBef>
          <a:spcPct val="0"/>
        </a:spcBef>
        <a:spcAft>
          <a:spcPct val="0"/>
        </a:spcAft>
        <a:defRPr sz="3300">
          <a:solidFill>
            <a:schemeClr val="tx1"/>
          </a:solidFill>
          <a:latin typeface="Calibri" panose="020F0502020204030204" pitchFamily="34" charset="0"/>
        </a:defRPr>
      </a:lvl8pPr>
      <a:lvl9pPr marL="1828800" algn="ctr" defTabSz="685800" rtl="0" fontAlgn="base">
        <a:spcBef>
          <a:spcPct val="0"/>
        </a:spcBef>
        <a:spcAft>
          <a:spcPct val="0"/>
        </a:spcAft>
        <a:defRPr sz="3300">
          <a:solidFill>
            <a:schemeClr val="tx1"/>
          </a:solidFill>
          <a:latin typeface="Calibri" panose="020F0502020204030204" pitchFamily="34" charset="0"/>
        </a:defRPr>
      </a:lvl9pPr>
    </p:titleStyle>
    <p:bodyStyle>
      <a:lvl1pPr marL="257175" indent="-257175" algn="l" defTabSz="685800" rtl="0" fontAlgn="base">
        <a:spcBef>
          <a:spcPct val="20000"/>
        </a:spcBef>
        <a:spcAft>
          <a:spcPct val="0"/>
        </a:spcAft>
        <a:buFont typeface="Arial" panose="020B0604020202020204" pitchFamily="34" charset="0"/>
        <a:buChar char="•"/>
        <a:defRPr sz="2400" kern="1200">
          <a:solidFill>
            <a:schemeClr val="tx1"/>
          </a:solidFill>
          <a:latin typeface="+mn-lt"/>
          <a:ea typeface="+mn-ea"/>
          <a:cs typeface="+mn-cs"/>
        </a:defRPr>
      </a:lvl1pPr>
      <a:lvl2pPr marL="557213" indent="-214313" algn="l" defTabSz="685800" rtl="0" fontAlgn="base">
        <a:spcBef>
          <a:spcPct val="20000"/>
        </a:spcBef>
        <a:spcAft>
          <a:spcPct val="0"/>
        </a:spcAft>
        <a:buFont typeface="Arial" panose="020B0604020202020204" pitchFamily="34" charset="0"/>
        <a:buChar char="–"/>
        <a:defRPr sz="2100" kern="1200">
          <a:solidFill>
            <a:schemeClr val="tx1"/>
          </a:solidFill>
          <a:latin typeface="+mn-lt"/>
          <a:ea typeface="+mn-ea"/>
          <a:cs typeface="+mn-cs"/>
        </a:defRPr>
      </a:lvl2pPr>
      <a:lvl3pPr marL="857250" indent="-171450" algn="l" defTabSz="685800" rtl="0" fontAlgn="base">
        <a:spcBef>
          <a:spcPct val="20000"/>
        </a:spcBef>
        <a:spcAft>
          <a:spcPct val="0"/>
        </a:spcAft>
        <a:buFont typeface="Arial" panose="020B0604020202020204" pitchFamily="34" charset="0"/>
        <a:buChar char="•"/>
        <a:defRPr kern="1200">
          <a:solidFill>
            <a:schemeClr val="tx1"/>
          </a:solidFill>
          <a:latin typeface="+mn-lt"/>
          <a:ea typeface="+mn-ea"/>
          <a:cs typeface="+mn-cs"/>
        </a:defRPr>
      </a:lvl3pPr>
      <a:lvl4pPr marL="1200150" indent="-171450" algn="l" defTabSz="685800" rtl="0" fontAlgn="base">
        <a:spcBef>
          <a:spcPct val="20000"/>
        </a:spcBef>
        <a:spcAft>
          <a:spcPct val="0"/>
        </a:spcAft>
        <a:buFont typeface="Arial" panose="020B0604020202020204" pitchFamily="34" charset="0"/>
        <a:buChar char="–"/>
        <a:defRPr sz="1500" kern="1200">
          <a:solidFill>
            <a:schemeClr val="tx1"/>
          </a:solidFill>
          <a:latin typeface="+mn-lt"/>
          <a:ea typeface="+mn-ea"/>
          <a:cs typeface="+mn-cs"/>
        </a:defRPr>
      </a:lvl4pPr>
      <a:lvl5pPr marL="1543050" indent="-171450" algn="l" defTabSz="685800" rtl="0" fontAlgn="base">
        <a:spcBef>
          <a:spcPct val="20000"/>
        </a:spcBef>
        <a:spcAft>
          <a:spcPct val="0"/>
        </a:spcAft>
        <a:buFont typeface="Arial" panose="020B0604020202020204" pitchFamily="34" charset="0"/>
        <a:buChar char="»"/>
        <a:defRPr sz="1500" kern="1200">
          <a:solidFill>
            <a:schemeClr val="tx1"/>
          </a:solidFill>
          <a:latin typeface="+mn-lt"/>
          <a:ea typeface="+mn-ea"/>
          <a:cs typeface="+mn-cs"/>
        </a:defRPr>
      </a:lvl5pPr>
      <a:lvl6pPr marL="18859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19.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30.xm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audio" Target="../media/audio1.wav"/><Relationship Id="rId1" Type="http://schemas.openxmlformats.org/officeDocument/2006/relationships/slideLayout" Target="../slideLayouts/slideLayout7.xml"/><Relationship Id="rId4" Type="http://schemas.openxmlformats.org/officeDocument/2006/relationships/image" Target="../media/image3.gif"/></Relationships>
</file>

<file path=ppt/slides/_rels/slide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19.xml"/></Relationships>
</file>

<file path=ppt/slides/_rels/slide9.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1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Rectangle 1">
            <a:extLst>
              <a:ext uri="{FF2B5EF4-FFF2-40B4-BE49-F238E27FC236}">
                <a16:creationId xmlns:a16="http://schemas.microsoft.com/office/drawing/2014/main" id="{C6E9556E-9A69-A944-8F16-FB27AA3903AE}"/>
              </a:ext>
            </a:extLst>
          </p:cNvPr>
          <p:cNvSpPr>
            <a:spLocks noChangeArrowheads="1"/>
          </p:cNvSpPr>
          <p:nvPr/>
        </p:nvSpPr>
        <p:spPr bwMode="auto">
          <a:xfrm>
            <a:off x="1017096" y="174447"/>
            <a:ext cx="8077200" cy="807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nchor="ctr">
            <a:spAutoFit/>
          </a:bodyPr>
          <a:lstStyle>
            <a:lvl1pPr defTabSz="685800">
              <a:spcBef>
                <a:spcPct val="20000"/>
              </a:spcBef>
              <a:buChar char="•"/>
              <a:defRPr sz="3200">
                <a:solidFill>
                  <a:schemeClr val="tx1"/>
                </a:solidFill>
                <a:latin typeface="Arial" panose="020B0604020202020204" pitchFamily="34" charset="0"/>
              </a:defRPr>
            </a:lvl1pPr>
            <a:lvl2pPr marL="742950" indent="-285750" defTabSz="685800">
              <a:spcBef>
                <a:spcPct val="20000"/>
              </a:spcBef>
              <a:buChar char="–"/>
              <a:defRPr sz="2800">
                <a:solidFill>
                  <a:schemeClr val="tx1"/>
                </a:solidFill>
                <a:latin typeface="Arial" panose="020B0604020202020204" pitchFamily="34" charset="0"/>
              </a:defRPr>
            </a:lvl2pPr>
            <a:lvl3pPr marL="1143000" indent="-228600" defTabSz="685800">
              <a:spcBef>
                <a:spcPct val="20000"/>
              </a:spcBef>
              <a:buChar char="•"/>
              <a:defRPr sz="2400">
                <a:solidFill>
                  <a:schemeClr val="tx1"/>
                </a:solidFill>
                <a:latin typeface="Arial" panose="020B0604020202020204" pitchFamily="34" charset="0"/>
              </a:defRPr>
            </a:lvl3pPr>
            <a:lvl4pPr marL="1600200" indent="-228600" defTabSz="685800">
              <a:spcBef>
                <a:spcPct val="20000"/>
              </a:spcBef>
              <a:buChar char="–"/>
              <a:defRPr sz="2000">
                <a:solidFill>
                  <a:schemeClr val="tx1"/>
                </a:solidFill>
                <a:latin typeface="Arial" panose="020B0604020202020204" pitchFamily="34" charset="0"/>
              </a:defRPr>
            </a:lvl4pPr>
            <a:lvl5pPr marL="2057400" indent="-228600" defTabSz="685800">
              <a:spcBef>
                <a:spcPct val="20000"/>
              </a:spcBef>
              <a:buChar char="»"/>
              <a:defRPr sz="2000">
                <a:solidFill>
                  <a:schemeClr val="tx1"/>
                </a:solidFill>
                <a:latin typeface="Arial" panose="020B0604020202020204" pitchFamily="34" charset="0"/>
              </a:defRPr>
            </a:lvl5pPr>
            <a:lvl6pPr marL="2514600" indent="-228600" defTabSz="6858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defTabSz="6858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defTabSz="6858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defTabSz="6858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pPr>
            <a:r>
              <a:rPr lang="en-US" altLang="en-US" sz="2400" b="1" dirty="0">
                <a:solidFill>
                  <a:srgbClr val="C00000"/>
                </a:solidFill>
                <a:latin typeface="Times New Roman" panose="02020603050405020304" pitchFamily="18" charset="0"/>
                <a:cs typeface="Times New Roman" panose="02020603050405020304" pitchFamily="18" charset="0"/>
              </a:rPr>
              <a:t>PHÒNG GIÁO DỤC &amp; ĐÀO TẠO QUẬN LONG BIÊN</a:t>
            </a:r>
          </a:p>
          <a:p>
            <a:pPr algn="ctr">
              <a:spcBef>
                <a:spcPct val="0"/>
              </a:spcBef>
              <a:buFontTx/>
              <a:buNone/>
            </a:pPr>
            <a:r>
              <a:rPr lang="en-US" altLang="en-US" sz="2400" b="1" dirty="0">
                <a:solidFill>
                  <a:srgbClr val="C00000"/>
                </a:solidFill>
                <a:latin typeface="Times New Roman" panose="02020603050405020304" pitchFamily="18" charset="0"/>
                <a:cs typeface="Times New Roman" panose="02020603050405020304" pitchFamily="18" charset="0"/>
              </a:rPr>
              <a:t>TRƯỜNG TIỂU HỌC PHÚC LỢI</a:t>
            </a:r>
          </a:p>
        </p:txBody>
      </p:sp>
      <p:sp>
        <p:nvSpPr>
          <p:cNvPr id="14338" name="Rectangle 1">
            <a:extLst>
              <a:ext uri="{FF2B5EF4-FFF2-40B4-BE49-F238E27FC236}">
                <a16:creationId xmlns:a16="http://schemas.microsoft.com/office/drawing/2014/main" id="{C8DE8091-8FD3-0B48-BB0C-CFC0D159B1B9}"/>
              </a:ext>
            </a:extLst>
          </p:cNvPr>
          <p:cNvSpPr>
            <a:spLocks noChangeArrowheads="1"/>
          </p:cNvSpPr>
          <p:nvPr/>
        </p:nvSpPr>
        <p:spPr bwMode="auto">
          <a:xfrm>
            <a:off x="514350" y="3071360"/>
            <a:ext cx="9029700" cy="11772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nchor="ctr">
            <a:spAutoFit/>
          </a:bodyPr>
          <a:lstStyle>
            <a:lvl1pPr defTabSz="685800">
              <a:spcBef>
                <a:spcPct val="20000"/>
              </a:spcBef>
              <a:buChar char="•"/>
              <a:defRPr sz="3200">
                <a:solidFill>
                  <a:schemeClr val="tx1"/>
                </a:solidFill>
                <a:latin typeface="Arial" panose="020B0604020202020204" pitchFamily="34" charset="0"/>
              </a:defRPr>
            </a:lvl1pPr>
            <a:lvl2pPr marL="742950" indent="-285750" defTabSz="685800">
              <a:spcBef>
                <a:spcPct val="20000"/>
              </a:spcBef>
              <a:buChar char="–"/>
              <a:defRPr sz="2800">
                <a:solidFill>
                  <a:schemeClr val="tx1"/>
                </a:solidFill>
                <a:latin typeface="Arial" panose="020B0604020202020204" pitchFamily="34" charset="0"/>
              </a:defRPr>
            </a:lvl2pPr>
            <a:lvl3pPr marL="1143000" indent="-228600" defTabSz="685800">
              <a:spcBef>
                <a:spcPct val="20000"/>
              </a:spcBef>
              <a:buChar char="•"/>
              <a:defRPr sz="2400">
                <a:solidFill>
                  <a:schemeClr val="tx1"/>
                </a:solidFill>
                <a:latin typeface="Arial" panose="020B0604020202020204" pitchFamily="34" charset="0"/>
              </a:defRPr>
            </a:lvl3pPr>
            <a:lvl4pPr marL="1600200" indent="-228600" defTabSz="685800">
              <a:spcBef>
                <a:spcPct val="20000"/>
              </a:spcBef>
              <a:buChar char="–"/>
              <a:defRPr sz="2000">
                <a:solidFill>
                  <a:schemeClr val="tx1"/>
                </a:solidFill>
                <a:latin typeface="Arial" panose="020B0604020202020204" pitchFamily="34" charset="0"/>
              </a:defRPr>
            </a:lvl4pPr>
            <a:lvl5pPr marL="2057400" indent="-228600" defTabSz="685800">
              <a:spcBef>
                <a:spcPct val="20000"/>
              </a:spcBef>
              <a:buChar char="»"/>
              <a:defRPr sz="2000">
                <a:solidFill>
                  <a:schemeClr val="tx1"/>
                </a:solidFill>
                <a:latin typeface="Arial" panose="020B0604020202020204" pitchFamily="34" charset="0"/>
              </a:defRPr>
            </a:lvl5pPr>
            <a:lvl6pPr marL="2514600" indent="-228600" defTabSz="6858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defTabSz="6858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defTabSz="6858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defTabSz="6858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pPr>
            <a:r>
              <a:rPr lang="en-US" altLang="en-US" sz="3600" b="1" dirty="0">
                <a:solidFill>
                  <a:srgbClr val="C00000"/>
                </a:solidFill>
                <a:latin typeface="Times New Roman" panose="02020603050405020304" pitchFamily="18" charset="0"/>
                <a:cs typeface="Times New Roman" panose="02020603050405020304" pitchFamily="18" charset="0"/>
              </a:rPr>
              <a:t>CHÀO ĐÓN CÁC EM HỌC SINH</a:t>
            </a:r>
          </a:p>
          <a:p>
            <a:pPr algn="ctr">
              <a:spcBef>
                <a:spcPct val="0"/>
              </a:spcBef>
              <a:buFontTx/>
              <a:buNone/>
            </a:pPr>
            <a:r>
              <a:rPr lang="en-US" altLang="en-US" sz="3600" b="1" dirty="0">
                <a:solidFill>
                  <a:srgbClr val="C00000"/>
                </a:solidFill>
                <a:latin typeface="Times New Roman" panose="02020603050405020304" pitchFamily="18" charset="0"/>
                <a:cs typeface="Times New Roman" panose="02020603050405020304" pitchFamily="18" charset="0"/>
              </a:rPr>
              <a:t>ĐẾN VỚI TIẾT HỌC HÔM NAY</a:t>
            </a:r>
          </a:p>
        </p:txBody>
      </p:sp>
      <p:grpSp>
        <p:nvGrpSpPr>
          <p:cNvPr id="14339" name="Google Shape;2819;p50">
            <a:extLst>
              <a:ext uri="{FF2B5EF4-FFF2-40B4-BE49-F238E27FC236}">
                <a16:creationId xmlns:a16="http://schemas.microsoft.com/office/drawing/2014/main" id="{8BFE0AA1-4ED0-7E4E-A8ED-CC3C3B2B1C30}"/>
              </a:ext>
            </a:extLst>
          </p:cNvPr>
          <p:cNvGrpSpPr>
            <a:grpSpLocks/>
          </p:cNvGrpSpPr>
          <p:nvPr/>
        </p:nvGrpSpPr>
        <p:grpSpPr bwMode="auto">
          <a:xfrm>
            <a:off x="881064" y="673101"/>
            <a:ext cx="523875" cy="1781175"/>
            <a:chOff x="7692527" y="-6"/>
            <a:chExt cx="523928" cy="1782393"/>
          </a:xfrm>
        </p:grpSpPr>
        <p:sp>
          <p:nvSpPr>
            <p:cNvPr id="14418" name="Google Shape;2820;p50">
              <a:extLst>
                <a:ext uri="{FF2B5EF4-FFF2-40B4-BE49-F238E27FC236}">
                  <a16:creationId xmlns:a16="http://schemas.microsoft.com/office/drawing/2014/main" id="{A200DCC3-92BA-B345-8A70-237BEF7F7C66}"/>
                </a:ext>
              </a:extLst>
            </p:cNvPr>
            <p:cNvSpPr>
              <a:spLocks/>
            </p:cNvSpPr>
            <p:nvPr/>
          </p:nvSpPr>
          <p:spPr bwMode="auto">
            <a:xfrm>
              <a:off x="7946850" y="-6"/>
              <a:ext cx="15299" cy="999451"/>
            </a:xfrm>
            <a:custGeom>
              <a:avLst/>
              <a:gdLst>
                <a:gd name="T0" fmla="*/ 0 w 575"/>
                <a:gd name="T1" fmla="*/ 0 h 17627"/>
                <a:gd name="T2" fmla="*/ 0 w 575"/>
                <a:gd name="T3" fmla="*/ 999451 h 17627"/>
                <a:gd name="T4" fmla="*/ 15272 w 575"/>
                <a:gd name="T5" fmla="*/ 999451 h 17627"/>
                <a:gd name="T6" fmla="*/ 15272 w 575"/>
                <a:gd name="T7" fmla="*/ 0 h 17627"/>
                <a:gd name="T8" fmla="*/ 0 w 575"/>
                <a:gd name="T9" fmla="*/ 0 h 1762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75" h="17627" extrusionOk="0">
                  <a:moveTo>
                    <a:pt x="0" y="0"/>
                  </a:moveTo>
                  <a:lnTo>
                    <a:pt x="0" y="17627"/>
                  </a:lnTo>
                  <a:lnTo>
                    <a:pt x="574" y="17627"/>
                  </a:lnTo>
                  <a:lnTo>
                    <a:pt x="574" y="0"/>
                  </a:lnTo>
                  <a:lnTo>
                    <a:pt x="0" y="0"/>
                  </a:lnTo>
                  <a:close/>
                </a:path>
              </a:pathLst>
            </a:custGeom>
            <a:solidFill>
              <a:srgbClr val="FFFFFF"/>
            </a:solidFill>
            <a:ln w="9525" cap="flat" cmpd="sng">
              <a:solidFill>
                <a:srgbClr val="000000"/>
              </a:solidFill>
              <a:prstDash val="solid"/>
              <a:round/>
              <a:headEnd type="none" w="sm" len="sm"/>
              <a:tailEnd type="none" w="sm" len="sm"/>
            </a:ln>
          </p:spPr>
          <p:txBody>
            <a:bodyPr lIns="91425" tIns="91425" rIns="91425" bIns="91425" anchor="ctr"/>
            <a:lstStyle/>
            <a:p>
              <a:endParaRPr lang="vi-VN"/>
            </a:p>
          </p:txBody>
        </p:sp>
        <p:sp>
          <p:nvSpPr>
            <p:cNvPr id="14419" name="Google Shape;2821;p50">
              <a:extLst>
                <a:ext uri="{FF2B5EF4-FFF2-40B4-BE49-F238E27FC236}">
                  <a16:creationId xmlns:a16="http://schemas.microsoft.com/office/drawing/2014/main" id="{6883CBF8-F6E5-EB43-B933-3442EF8562A9}"/>
                </a:ext>
              </a:extLst>
            </p:cNvPr>
            <p:cNvSpPr>
              <a:spLocks/>
            </p:cNvSpPr>
            <p:nvPr/>
          </p:nvSpPr>
          <p:spPr bwMode="auto">
            <a:xfrm>
              <a:off x="7692527" y="1132924"/>
              <a:ext cx="523928" cy="568310"/>
            </a:xfrm>
            <a:custGeom>
              <a:avLst/>
              <a:gdLst>
                <a:gd name="T0" fmla="*/ 107095 w 19691"/>
                <a:gd name="T1" fmla="*/ 27 h 21359"/>
                <a:gd name="T2" fmla="*/ 0 w 19691"/>
                <a:gd name="T3" fmla="*/ 284168 h 21359"/>
                <a:gd name="T4" fmla="*/ 107095 w 19691"/>
                <a:gd name="T5" fmla="*/ 568310 h 21359"/>
                <a:gd name="T6" fmla="*/ 416833 w 19691"/>
                <a:gd name="T7" fmla="*/ 568310 h 21359"/>
                <a:gd name="T8" fmla="*/ 523901 w 19691"/>
                <a:gd name="T9" fmla="*/ 284168 h 21359"/>
                <a:gd name="T10" fmla="*/ 416833 w 19691"/>
                <a:gd name="T11" fmla="*/ 27 h 21359"/>
                <a:gd name="T12" fmla="*/ 107095 w 19691"/>
                <a:gd name="T13" fmla="*/ 27 h 21359"/>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9691" h="21359" extrusionOk="0">
                  <a:moveTo>
                    <a:pt x="4025" y="1"/>
                  </a:moveTo>
                  <a:cubicBezTo>
                    <a:pt x="4025" y="1"/>
                    <a:pt x="0" y="2028"/>
                    <a:pt x="0" y="10680"/>
                  </a:cubicBezTo>
                  <a:cubicBezTo>
                    <a:pt x="0" y="19332"/>
                    <a:pt x="4025" y="21359"/>
                    <a:pt x="4025" y="21359"/>
                  </a:cubicBezTo>
                  <a:lnTo>
                    <a:pt x="15666" y="21359"/>
                  </a:lnTo>
                  <a:cubicBezTo>
                    <a:pt x="15666" y="21359"/>
                    <a:pt x="19690" y="19332"/>
                    <a:pt x="19690" y="10680"/>
                  </a:cubicBezTo>
                  <a:cubicBezTo>
                    <a:pt x="19690" y="2028"/>
                    <a:pt x="15666" y="1"/>
                    <a:pt x="15666" y="1"/>
                  </a:cubicBezTo>
                  <a:lnTo>
                    <a:pt x="4025" y="1"/>
                  </a:lnTo>
                  <a:close/>
                </a:path>
              </a:pathLst>
            </a:custGeom>
            <a:solidFill>
              <a:srgbClr val="D25A56"/>
            </a:solidFill>
            <a:ln w="9525" cap="flat" cmpd="sng">
              <a:solidFill>
                <a:srgbClr val="000000"/>
              </a:solidFill>
              <a:prstDash val="solid"/>
              <a:round/>
              <a:headEnd type="none" w="sm" len="sm"/>
              <a:tailEnd type="none" w="sm" len="sm"/>
            </a:ln>
          </p:spPr>
          <p:txBody>
            <a:bodyPr lIns="91425" tIns="91425" rIns="91425" bIns="91425" anchor="ctr"/>
            <a:lstStyle/>
            <a:p>
              <a:endParaRPr lang="vi-VN"/>
            </a:p>
          </p:txBody>
        </p:sp>
        <p:sp>
          <p:nvSpPr>
            <p:cNvPr id="14420" name="Google Shape;2822;p50">
              <a:extLst>
                <a:ext uri="{FF2B5EF4-FFF2-40B4-BE49-F238E27FC236}">
                  <a16:creationId xmlns:a16="http://schemas.microsoft.com/office/drawing/2014/main" id="{2345BE04-AFB6-D049-85B3-65F1820AEFB7}"/>
                </a:ext>
              </a:extLst>
            </p:cNvPr>
            <p:cNvSpPr>
              <a:spLocks/>
            </p:cNvSpPr>
            <p:nvPr/>
          </p:nvSpPr>
          <p:spPr bwMode="auto">
            <a:xfrm>
              <a:off x="7846957" y="978787"/>
              <a:ext cx="212009" cy="117605"/>
            </a:xfrm>
            <a:custGeom>
              <a:avLst/>
              <a:gdLst>
                <a:gd name="T0" fmla="*/ 106084 w 7968"/>
                <a:gd name="T1" fmla="*/ 27 h 4420"/>
                <a:gd name="T2" fmla="*/ 133 w 7968"/>
                <a:gd name="T3" fmla="*/ 105951 h 4420"/>
                <a:gd name="T4" fmla="*/ 11574 w 7968"/>
                <a:gd name="T5" fmla="*/ 117578 h 4420"/>
                <a:gd name="T6" fmla="*/ 23042 w 7968"/>
                <a:gd name="T7" fmla="*/ 105951 h 4420"/>
                <a:gd name="T8" fmla="*/ 106084 w 7968"/>
                <a:gd name="T9" fmla="*/ 22909 h 4420"/>
                <a:gd name="T10" fmla="*/ 189100 w 7968"/>
                <a:gd name="T11" fmla="*/ 105951 h 4420"/>
                <a:gd name="T12" fmla="*/ 200541 w 7968"/>
                <a:gd name="T13" fmla="*/ 117392 h 4420"/>
                <a:gd name="T14" fmla="*/ 211982 w 7968"/>
                <a:gd name="T15" fmla="*/ 105951 h 4420"/>
                <a:gd name="T16" fmla="*/ 106084 w 7968"/>
                <a:gd name="T17" fmla="*/ 27 h 442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7968" h="4420" extrusionOk="0">
                  <a:moveTo>
                    <a:pt x="3987" y="1"/>
                  </a:moveTo>
                  <a:cubicBezTo>
                    <a:pt x="1791" y="1"/>
                    <a:pt x="5" y="1786"/>
                    <a:pt x="5" y="3982"/>
                  </a:cubicBezTo>
                  <a:cubicBezTo>
                    <a:pt x="0" y="4222"/>
                    <a:pt x="195" y="4419"/>
                    <a:pt x="435" y="4419"/>
                  </a:cubicBezTo>
                  <a:cubicBezTo>
                    <a:pt x="676" y="4419"/>
                    <a:pt x="870" y="4222"/>
                    <a:pt x="866" y="3982"/>
                  </a:cubicBezTo>
                  <a:cubicBezTo>
                    <a:pt x="866" y="2261"/>
                    <a:pt x="2265" y="861"/>
                    <a:pt x="3987" y="861"/>
                  </a:cubicBezTo>
                  <a:cubicBezTo>
                    <a:pt x="5707" y="861"/>
                    <a:pt x="7107" y="2261"/>
                    <a:pt x="7107" y="3982"/>
                  </a:cubicBezTo>
                  <a:cubicBezTo>
                    <a:pt x="7107" y="4220"/>
                    <a:pt x="7299" y="4412"/>
                    <a:pt x="7537" y="4412"/>
                  </a:cubicBezTo>
                  <a:cubicBezTo>
                    <a:pt x="7775" y="4412"/>
                    <a:pt x="7967" y="4218"/>
                    <a:pt x="7967" y="3982"/>
                  </a:cubicBezTo>
                  <a:cubicBezTo>
                    <a:pt x="7967" y="1786"/>
                    <a:pt x="6182" y="1"/>
                    <a:pt x="3987" y="1"/>
                  </a:cubicBezTo>
                  <a:close/>
                </a:path>
              </a:pathLst>
            </a:custGeom>
            <a:solidFill>
              <a:srgbClr val="FFCE3D"/>
            </a:solidFill>
            <a:ln w="9525" cap="flat" cmpd="sng">
              <a:solidFill>
                <a:srgbClr val="000000"/>
              </a:solidFill>
              <a:prstDash val="solid"/>
              <a:round/>
              <a:headEnd type="none" w="sm" len="sm"/>
              <a:tailEnd type="none" w="sm" len="sm"/>
            </a:ln>
          </p:spPr>
          <p:txBody>
            <a:bodyPr lIns="91425" tIns="91425" rIns="91425" bIns="91425" anchor="ctr"/>
            <a:lstStyle/>
            <a:p>
              <a:endParaRPr lang="vi-VN"/>
            </a:p>
          </p:txBody>
        </p:sp>
        <p:sp>
          <p:nvSpPr>
            <p:cNvPr id="14421" name="Google Shape;2823;p50">
              <a:extLst>
                <a:ext uri="{FF2B5EF4-FFF2-40B4-BE49-F238E27FC236}">
                  <a16:creationId xmlns:a16="http://schemas.microsoft.com/office/drawing/2014/main" id="{5381E350-008B-8E4F-9D1A-79F56AEBA7ED}"/>
                </a:ext>
              </a:extLst>
            </p:cNvPr>
            <p:cNvSpPr>
              <a:spLocks/>
            </p:cNvSpPr>
            <p:nvPr/>
          </p:nvSpPr>
          <p:spPr bwMode="auto">
            <a:xfrm>
              <a:off x="7799090" y="1701207"/>
              <a:ext cx="310270" cy="81179"/>
            </a:xfrm>
            <a:custGeom>
              <a:avLst/>
              <a:gdLst>
                <a:gd name="T0" fmla="*/ 532 w 11661"/>
                <a:gd name="T1" fmla="*/ 27 h 3051"/>
                <a:gd name="T2" fmla="*/ 239 w 11661"/>
                <a:gd name="T3" fmla="*/ 29800 h 3051"/>
                <a:gd name="T4" fmla="*/ 51113 w 11661"/>
                <a:gd name="T5" fmla="*/ 81179 h 3051"/>
                <a:gd name="T6" fmla="*/ 51166 w 11661"/>
                <a:gd name="T7" fmla="*/ 81179 h 3051"/>
                <a:gd name="T8" fmla="*/ 259343 w 11661"/>
                <a:gd name="T9" fmla="*/ 81179 h 3051"/>
                <a:gd name="T10" fmla="*/ 310270 w 11661"/>
                <a:gd name="T11" fmla="*/ 30253 h 3051"/>
                <a:gd name="T12" fmla="*/ 310270 w 11661"/>
                <a:gd name="T13" fmla="*/ 27 h 3051"/>
                <a:gd name="T14" fmla="*/ 532 w 11661"/>
                <a:gd name="T15" fmla="*/ 27 h 3051"/>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1661" h="3051" extrusionOk="0">
                  <a:moveTo>
                    <a:pt x="20" y="1"/>
                  </a:moveTo>
                  <a:lnTo>
                    <a:pt x="9" y="1120"/>
                  </a:lnTo>
                  <a:cubicBezTo>
                    <a:pt x="0" y="2183"/>
                    <a:pt x="858" y="3051"/>
                    <a:pt x="1921" y="3051"/>
                  </a:cubicBezTo>
                  <a:cubicBezTo>
                    <a:pt x="1922" y="3051"/>
                    <a:pt x="1922" y="3051"/>
                    <a:pt x="1923" y="3051"/>
                  </a:cubicBezTo>
                  <a:lnTo>
                    <a:pt x="9747" y="3051"/>
                  </a:lnTo>
                  <a:cubicBezTo>
                    <a:pt x="10804" y="3051"/>
                    <a:pt x="11661" y="2195"/>
                    <a:pt x="11661" y="1137"/>
                  </a:cubicBezTo>
                  <a:lnTo>
                    <a:pt x="11661" y="1"/>
                  </a:lnTo>
                  <a:lnTo>
                    <a:pt x="20" y="1"/>
                  </a:lnTo>
                  <a:close/>
                </a:path>
              </a:pathLst>
            </a:custGeom>
            <a:solidFill>
              <a:srgbClr val="407792"/>
            </a:solidFill>
            <a:ln w="9525" cap="flat" cmpd="sng">
              <a:solidFill>
                <a:srgbClr val="000000"/>
              </a:solidFill>
              <a:prstDash val="solid"/>
              <a:round/>
              <a:headEnd type="none" w="sm" len="sm"/>
              <a:tailEnd type="none" w="sm" len="sm"/>
            </a:ln>
          </p:spPr>
          <p:txBody>
            <a:bodyPr lIns="91425" tIns="91425" rIns="91425" bIns="91425" anchor="ctr"/>
            <a:lstStyle/>
            <a:p>
              <a:endParaRPr lang="vi-VN"/>
            </a:p>
          </p:txBody>
        </p:sp>
        <p:sp>
          <p:nvSpPr>
            <p:cNvPr id="14422" name="Google Shape;2824;p50">
              <a:extLst>
                <a:ext uri="{FF2B5EF4-FFF2-40B4-BE49-F238E27FC236}">
                  <a16:creationId xmlns:a16="http://schemas.microsoft.com/office/drawing/2014/main" id="{9A9CC25E-4FC9-1044-B776-216B13839FAD}"/>
                </a:ext>
              </a:extLst>
            </p:cNvPr>
            <p:cNvSpPr>
              <a:spLocks/>
            </p:cNvSpPr>
            <p:nvPr/>
          </p:nvSpPr>
          <p:spPr bwMode="auto">
            <a:xfrm>
              <a:off x="7799064" y="1067017"/>
              <a:ext cx="310297" cy="65933"/>
            </a:xfrm>
            <a:custGeom>
              <a:avLst/>
              <a:gdLst>
                <a:gd name="T0" fmla="*/ 51193 w 11662"/>
                <a:gd name="T1" fmla="*/ 27 h 2478"/>
                <a:gd name="T2" fmla="*/ 266 w 11662"/>
                <a:gd name="T3" fmla="*/ 51405 h 2478"/>
                <a:gd name="T4" fmla="*/ 559 w 11662"/>
                <a:gd name="T5" fmla="*/ 65933 h 2478"/>
                <a:gd name="T6" fmla="*/ 310297 w 11662"/>
                <a:gd name="T7" fmla="*/ 65933 h 2478"/>
                <a:gd name="T8" fmla="*/ 310297 w 11662"/>
                <a:gd name="T9" fmla="*/ 50926 h 2478"/>
                <a:gd name="T10" fmla="*/ 259370 w 11662"/>
                <a:gd name="T11" fmla="*/ 27 h 2478"/>
                <a:gd name="T12" fmla="*/ 51193 w 11662"/>
                <a:gd name="T13" fmla="*/ 27 h 2478"/>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1662" h="2478" extrusionOk="0">
                  <a:moveTo>
                    <a:pt x="1924" y="1"/>
                  </a:moveTo>
                  <a:cubicBezTo>
                    <a:pt x="860" y="1"/>
                    <a:pt x="0" y="869"/>
                    <a:pt x="10" y="1932"/>
                  </a:cubicBezTo>
                  <a:lnTo>
                    <a:pt x="21" y="2478"/>
                  </a:lnTo>
                  <a:lnTo>
                    <a:pt x="11662" y="2478"/>
                  </a:lnTo>
                  <a:lnTo>
                    <a:pt x="11662" y="1914"/>
                  </a:lnTo>
                  <a:cubicBezTo>
                    <a:pt x="11662" y="858"/>
                    <a:pt x="10805" y="1"/>
                    <a:pt x="9748" y="1"/>
                  </a:cubicBezTo>
                  <a:lnTo>
                    <a:pt x="1924" y="1"/>
                  </a:lnTo>
                  <a:close/>
                </a:path>
              </a:pathLst>
            </a:custGeom>
            <a:solidFill>
              <a:srgbClr val="407792"/>
            </a:solidFill>
            <a:ln w="9525" cap="flat" cmpd="sng">
              <a:solidFill>
                <a:srgbClr val="000000"/>
              </a:solidFill>
              <a:prstDash val="solid"/>
              <a:round/>
              <a:headEnd type="none" w="sm" len="sm"/>
              <a:tailEnd type="none" w="sm" len="sm"/>
            </a:ln>
          </p:spPr>
          <p:txBody>
            <a:bodyPr lIns="91425" tIns="91425" rIns="91425" bIns="91425" anchor="ctr"/>
            <a:lstStyle/>
            <a:p>
              <a:endParaRPr lang="vi-VN"/>
            </a:p>
          </p:txBody>
        </p:sp>
        <p:sp>
          <p:nvSpPr>
            <p:cNvPr id="14423" name="Google Shape;2825;p50">
              <a:extLst>
                <a:ext uri="{FF2B5EF4-FFF2-40B4-BE49-F238E27FC236}">
                  <a16:creationId xmlns:a16="http://schemas.microsoft.com/office/drawing/2014/main" id="{67868CA8-8232-B645-AC60-BF1E8324A2F8}"/>
                </a:ext>
              </a:extLst>
            </p:cNvPr>
            <p:cNvSpPr>
              <a:spLocks/>
            </p:cNvSpPr>
            <p:nvPr/>
          </p:nvSpPr>
          <p:spPr bwMode="auto">
            <a:xfrm>
              <a:off x="7728447" y="1612631"/>
              <a:ext cx="451396" cy="43397"/>
            </a:xfrm>
            <a:custGeom>
              <a:avLst/>
              <a:gdLst>
                <a:gd name="T0" fmla="*/ 27 w 16965"/>
                <a:gd name="T1" fmla="*/ 0 h 1631"/>
                <a:gd name="T2" fmla="*/ 27 w 16965"/>
                <a:gd name="T3" fmla="*/ 0 h 1631"/>
                <a:gd name="T4" fmla="*/ 4497 w 16965"/>
                <a:gd name="T5" fmla="*/ 9446 h 1631"/>
                <a:gd name="T6" fmla="*/ 230235 w 16965"/>
                <a:gd name="T7" fmla="*/ 43397 h 1631"/>
                <a:gd name="T8" fmla="*/ 446766 w 16965"/>
                <a:gd name="T9" fmla="*/ 11016 h 1631"/>
                <a:gd name="T10" fmla="*/ 451396 w 16965"/>
                <a:gd name="T11" fmla="*/ 1437 h 1631"/>
                <a:gd name="T12" fmla="*/ 451396 w 16965"/>
                <a:gd name="T13" fmla="*/ 1437 h 1631"/>
                <a:gd name="T14" fmla="*/ 230155 w 16965"/>
                <a:gd name="T15" fmla="*/ 35840 h 1631"/>
                <a:gd name="T16" fmla="*/ 27 w 16965"/>
                <a:gd name="T17" fmla="*/ 0 h 163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6965" h="1631" extrusionOk="0">
                  <a:moveTo>
                    <a:pt x="1" y="0"/>
                  </a:moveTo>
                  <a:lnTo>
                    <a:pt x="1" y="0"/>
                  </a:lnTo>
                  <a:cubicBezTo>
                    <a:pt x="57" y="123"/>
                    <a:pt x="113" y="241"/>
                    <a:pt x="169" y="355"/>
                  </a:cubicBezTo>
                  <a:cubicBezTo>
                    <a:pt x="2782" y="1204"/>
                    <a:pt x="5731" y="1631"/>
                    <a:pt x="8653" y="1631"/>
                  </a:cubicBezTo>
                  <a:cubicBezTo>
                    <a:pt x="11507" y="1631"/>
                    <a:pt x="14333" y="1223"/>
                    <a:pt x="16791" y="414"/>
                  </a:cubicBezTo>
                  <a:cubicBezTo>
                    <a:pt x="16850" y="298"/>
                    <a:pt x="16908" y="179"/>
                    <a:pt x="16965" y="54"/>
                  </a:cubicBezTo>
                  <a:cubicBezTo>
                    <a:pt x="14474" y="916"/>
                    <a:pt x="11577" y="1347"/>
                    <a:pt x="8650" y="1347"/>
                  </a:cubicBezTo>
                  <a:cubicBezTo>
                    <a:pt x="5665" y="1347"/>
                    <a:pt x="2648" y="898"/>
                    <a:pt x="1" y="0"/>
                  </a:cubicBezTo>
                  <a:close/>
                </a:path>
              </a:pathLst>
            </a:custGeom>
            <a:solidFill>
              <a:srgbClr val="FF7171"/>
            </a:solidFill>
            <a:ln w="9525" cap="flat" cmpd="sng">
              <a:solidFill>
                <a:srgbClr val="000000"/>
              </a:solidFill>
              <a:prstDash val="solid"/>
              <a:round/>
              <a:headEnd type="none" w="sm" len="sm"/>
              <a:tailEnd type="none" w="sm" len="sm"/>
            </a:ln>
          </p:spPr>
          <p:txBody>
            <a:bodyPr lIns="91425" tIns="91425" rIns="91425" bIns="91425" anchor="ctr"/>
            <a:lstStyle/>
            <a:p>
              <a:endParaRPr lang="vi-VN"/>
            </a:p>
          </p:txBody>
        </p:sp>
        <p:sp>
          <p:nvSpPr>
            <p:cNvPr id="14424" name="Google Shape;2826;p50">
              <a:extLst>
                <a:ext uri="{FF2B5EF4-FFF2-40B4-BE49-F238E27FC236}">
                  <a16:creationId xmlns:a16="http://schemas.microsoft.com/office/drawing/2014/main" id="{954079BA-31A5-9D4D-B39B-FDC4D6B48374}"/>
                </a:ext>
              </a:extLst>
            </p:cNvPr>
            <p:cNvSpPr>
              <a:spLocks/>
            </p:cNvSpPr>
            <p:nvPr/>
          </p:nvSpPr>
          <p:spPr bwMode="auto">
            <a:xfrm>
              <a:off x="7809308" y="1272321"/>
              <a:ext cx="290368" cy="290368"/>
            </a:xfrm>
            <a:custGeom>
              <a:avLst/>
              <a:gdLst>
                <a:gd name="T0" fmla="*/ 145197 w 10913"/>
                <a:gd name="T1" fmla="*/ 0 h 10913"/>
                <a:gd name="T2" fmla="*/ 0 w 10913"/>
                <a:gd name="T3" fmla="*/ 145197 h 10913"/>
                <a:gd name="T4" fmla="*/ 42519 w 10913"/>
                <a:gd name="T5" fmla="*/ 247849 h 10913"/>
                <a:gd name="T6" fmla="*/ 145197 w 10913"/>
                <a:gd name="T7" fmla="*/ 290368 h 10913"/>
                <a:gd name="T8" fmla="*/ 247823 w 10913"/>
                <a:gd name="T9" fmla="*/ 247849 h 10913"/>
                <a:gd name="T10" fmla="*/ 290368 w 10913"/>
                <a:gd name="T11" fmla="*/ 145197 h 10913"/>
                <a:gd name="T12" fmla="*/ 247823 w 10913"/>
                <a:gd name="T13" fmla="*/ 42519 h 10913"/>
                <a:gd name="T14" fmla="*/ 145197 w 10913"/>
                <a:gd name="T15" fmla="*/ 0 h 10913"/>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0913" h="10913" extrusionOk="0">
                  <a:moveTo>
                    <a:pt x="5457" y="0"/>
                  </a:moveTo>
                  <a:cubicBezTo>
                    <a:pt x="2443" y="0"/>
                    <a:pt x="0" y="2443"/>
                    <a:pt x="0" y="5457"/>
                  </a:cubicBezTo>
                  <a:cubicBezTo>
                    <a:pt x="0" y="6903"/>
                    <a:pt x="574" y="8291"/>
                    <a:pt x="1598" y="9315"/>
                  </a:cubicBezTo>
                  <a:cubicBezTo>
                    <a:pt x="2621" y="10338"/>
                    <a:pt x="4009" y="10913"/>
                    <a:pt x="5457" y="10913"/>
                  </a:cubicBezTo>
                  <a:cubicBezTo>
                    <a:pt x="6903" y="10913"/>
                    <a:pt x="8291" y="10338"/>
                    <a:pt x="9314" y="9315"/>
                  </a:cubicBezTo>
                  <a:cubicBezTo>
                    <a:pt x="10338" y="8291"/>
                    <a:pt x="10913" y="6903"/>
                    <a:pt x="10913" y="5457"/>
                  </a:cubicBezTo>
                  <a:cubicBezTo>
                    <a:pt x="10913" y="4009"/>
                    <a:pt x="10338" y="2621"/>
                    <a:pt x="9314" y="1598"/>
                  </a:cubicBezTo>
                  <a:cubicBezTo>
                    <a:pt x="8291" y="575"/>
                    <a:pt x="6903" y="0"/>
                    <a:pt x="5457" y="0"/>
                  </a:cubicBezTo>
                  <a:close/>
                </a:path>
              </a:pathLst>
            </a:custGeom>
            <a:solidFill>
              <a:srgbClr val="FFFFFF"/>
            </a:solidFill>
            <a:ln w="9525" cap="flat" cmpd="sng">
              <a:solidFill>
                <a:srgbClr val="000000"/>
              </a:solidFill>
              <a:prstDash val="solid"/>
              <a:round/>
              <a:headEnd type="none" w="sm" len="sm"/>
              <a:tailEnd type="none" w="sm" len="sm"/>
            </a:ln>
          </p:spPr>
          <p:txBody>
            <a:bodyPr lIns="91425" tIns="91425" rIns="91425" bIns="91425" anchor="ctr"/>
            <a:lstStyle/>
            <a:p>
              <a:endParaRPr lang="vi-VN"/>
            </a:p>
          </p:txBody>
        </p:sp>
        <p:sp>
          <p:nvSpPr>
            <p:cNvPr id="14425" name="Google Shape;2827;p50">
              <a:extLst>
                <a:ext uri="{FF2B5EF4-FFF2-40B4-BE49-F238E27FC236}">
                  <a16:creationId xmlns:a16="http://schemas.microsoft.com/office/drawing/2014/main" id="{8A43F251-5ECB-924F-8332-5DEABC14606D}"/>
                </a:ext>
              </a:extLst>
            </p:cNvPr>
            <p:cNvSpPr>
              <a:spLocks/>
            </p:cNvSpPr>
            <p:nvPr/>
          </p:nvSpPr>
          <p:spPr bwMode="auto">
            <a:xfrm>
              <a:off x="7729432" y="1204232"/>
              <a:ext cx="487024" cy="497001"/>
            </a:xfrm>
            <a:custGeom>
              <a:avLst/>
              <a:gdLst>
                <a:gd name="T0" fmla="*/ 442536 w 18304"/>
                <a:gd name="T1" fmla="*/ 0 h 18679"/>
                <a:gd name="T2" fmla="*/ 44967 w 18304"/>
                <a:gd name="T3" fmla="*/ 413613 h 18679"/>
                <a:gd name="T4" fmla="*/ 27 w 18304"/>
                <a:gd name="T5" fmla="*/ 410553 h 18679"/>
                <a:gd name="T6" fmla="*/ 27 w 18304"/>
                <a:gd name="T7" fmla="*/ 410553 h 18679"/>
                <a:gd name="T8" fmla="*/ 70191 w 18304"/>
                <a:gd name="T9" fmla="*/ 497001 h 18679"/>
                <a:gd name="T10" fmla="*/ 379929 w 18304"/>
                <a:gd name="T11" fmla="*/ 497001 h 18679"/>
                <a:gd name="T12" fmla="*/ 486997 w 18304"/>
                <a:gd name="T13" fmla="*/ 212860 h 18679"/>
                <a:gd name="T14" fmla="*/ 442536 w 18304"/>
                <a:gd name="T15" fmla="*/ 0 h 18679"/>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8304" h="18679" extrusionOk="0">
                  <a:moveTo>
                    <a:pt x="16632" y="0"/>
                  </a:moveTo>
                  <a:cubicBezTo>
                    <a:pt x="15111" y="5066"/>
                    <a:pt x="10856" y="15545"/>
                    <a:pt x="1690" y="15545"/>
                  </a:cubicBezTo>
                  <a:cubicBezTo>
                    <a:pt x="1145" y="15545"/>
                    <a:pt x="582" y="15508"/>
                    <a:pt x="1" y="15430"/>
                  </a:cubicBezTo>
                  <a:cubicBezTo>
                    <a:pt x="1164" y="17933"/>
                    <a:pt x="2638" y="18679"/>
                    <a:pt x="2638" y="18679"/>
                  </a:cubicBezTo>
                  <a:lnTo>
                    <a:pt x="14279" y="18679"/>
                  </a:lnTo>
                  <a:cubicBezTo>
                    <a:pt x="14279" y="18679"/>
                    <a:pt x="18303" y="16652"/>
                    <a:pt x="18303" y="8000"/>
                  </a:cubicBezTo>
                  <a:cubicBezTo>
                    <a:pt x="18303" y="4164"/>
                    <a:pt x="17513" y="1633"/>
                    <a:pt x="16632" y="0"/>
                  </a:cubicBezTo>
                  <a:close/>
                </a:path>
              </a:pathLst>
            </a:custGeom>
            <a:solidFill>
              <a:srgbClr val="A02D2D"/>
            </a:solidFill>
            <a:ln w="9525" cap="flat" cmpd="sng">
              <a:solidFill>
                <a:srgbClr val="000000"/>
              </a:solidFill>
              <a:prstDash val="solid"/>
              <a:round/>
              <a:headEnd type="none" w="sm" len="sm"/>
              <a:tailEnd type="none" w="sm" len="sm"/>
            </a:ln>
          </p:spPr>
          <p:txBody>
            <a:bodyPr lIns="91425" tIns="91425" rIns="91425" bIns="91425" anchor="ctr"/>
            <a:lstStyle/>
            <a:p>
              <a:endParaRPr lang="vi-VN"/>
            </a:p>
          </p:txBody>
        </p:sp>
        <p:sp>
          <p:nvSpPr>
            <p:cNvPr id="14426" name="Google Shape;2828;p50">
              <a:extLst>
                <a:ext uri="{FF2B5EF4-FFF2-40B4-BE49-F238E27FC236}">
                  <a16:creationId xmlns:a16="http://schemas.microsoft.com/office/drawing/2014/main" id="{9FE0D74F-C8CE-3044-A9CA-A52A57623493}"/>
                </a:ext>
              </a:extLst>
            </p:cNvPr>
            <p:cNvSpPr>
              <a:spLocks/>
            </p:cNvSpPr>
            <p:nvPr/>
          </p:nvSpPr>
          <p:spPr bwMode="auto">
            <a:xfrm>
              <a:off x="7762957" y="1159026"/>
              <a:ext cx="383973" cy="31397"/>
            </a:xfrm>
            <a:custGeom>
              <a:avLst/>
              <a:gdLst>
                <a:gd name="T0" fmla="*/ 5588 w 14431"/>
                <a:gd name="T1" fmla="*/ 0 h 1180"/>
                <a:gd name="T2" fmla="*/ 27 w 14431"/>
                <a:gd name="T3" fmla="*/ 6439 h 1180"/>
                <a:gd name="T4" fmla="*/ 195725 w 14431"/>
                <a:gd name="T5" fmla="*/ 31370 h 1180"/>
                <a:gd name="T6" fmla="*/ 383946 w 14431"/>
                <a:gd name="T7" fmla="*/ 7503 h 1180"/>
                <a:gd name="T8" fmla="*/ 378492 w 14431"/>
                <a:gd name="T9" fmla="*/ 1118 h 1180"/>
                <a:gd name="T10" fmla="*/ 195645 w 14431"/>
                <a:gd name="T11" fmla="*/ 23787 h 1180"/>
                <a:gd name="T12" fmla="*/ 5588 w 14431"/>
                <a:gd name="T13" fmla="*/ 0 h 118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4431" h="1180" extrusionOk="0">
                  <a:moveTo>
                    <a:pt x="210" y="0"/>
                  </a:moveTo>
                  <a:cubicBezTo>
                    <a:pt x="141" y="75"/>
                    <a:pt x="72" y="155"/>
                    <a:pt x="1" y="242"/>
                  </a:cubicBezTo>
                  <a:cubicBezTo>
                    <a:pt x="2320" y="866"/>
                    <a:pt x="4847" y="1179"/>
                    <a:pt x="7356" y="1179"/>
                  </a:cubicBezTo>
                  <a:cubicBezTo>
                    <a:pt x="9806" y="1179"/>
                    <a:pt x="12236" y="879"/>
                    <a:pt x="14430" y="282"/>
                  </a:cubicBezTo>
                  <a:cubicBezTo>
                    <a:pt x="14361" y="197"/>
                    <a:pt x="14292" y="118"/>
                    <a:pt x="14225" y="42"/>
                  </a:cubicBezTo>
                  <a:cubicBezTo>
                    <a:pt x="12087" y="610"/>
                    <a:pt x="9729" y="894"/>
                    <a:pt x="7353" y="894"/>
                  </a:cubicBezTo>
                  <a:cubicBezTo>
                    <a:pt x="4920" y="894"/>
                    <a:pt x="2467" y="597"/>
                    <a:pt x="210" y="0"/>
                  </a:cubicBezTo>
                  <a:close/>
                </a:path>
              </a:pathLst>
            </a:custGeom>
            <a:solidFill>
              <a:srgbClr val="FFFFFF"/>
            </a:solidFill>
            <a:ln w="9525" cap="flat" cmpd="sng">
              <a:solidFill>
                <a:srgbClr val="000000"/>
              </a:solidFill>
              <a:prstDash val="solid"/>
              <a:round/>
              <a:headEnd type="none" w="sm" len="sm"/>
              <a:tailEnd type="none" w="sm" len="sm"/>
            </a:ln>
          </p:spPr>
          <p:txBody>
            <a:bodyPr lIns="91425" tIns="91425" rIns="91425" bIns="91425" anchor="ctr"/>
            <a:lstStyle/>
            <a:p>
              <a:endParaRPr lang="vi-VN"/>
            </a:p>
          </p:txBody>
        </p:sp>
        <p:sp>
          <p:nvSpPr>
            <p:cNvPr id="14427" name="Google Shape;2829;p50">
              <a:extLst>
                <a:ext uri="{FF2B5EF4-FFF2-40B4-BE49-F238E27FC236}">
                  <a16:creationId xmlns:a16="http://schemas.microsoft.com/office/drawing/2014/main" id="{179518C3-7ADE-6B4E-8180-F4A72C6E939A}"/>
                </a:ext>
              </a:extLst>
            </p:cNvPr>
            <p:cNvSpPr>
              <a:spLocks/>
            </p:cNvSpPr>
            <p:nvPr/>
          </p:nvSpPr>
          <p:spPr bwMode="auto">
            <a:xfrm>
              <a:off x="7718948" y="1237731"/>
              <a:ext cx="471485" cy="45818"/>
            </a:xfrm>
            <a:custGeom>
              <a:avLst/>
              <a:gdLst>
                <a:gd name="T0" fmla="*/ 2661 w 17720"/>
                <a:gd name="T1" fmla="*/ 0 h 1722"/>
                <a:gd name="T2" fmla="*/ 27 w 17720"/>
                <a:gd name="T3" fmla="*/ 7131 h 1722"/>
                <a:gd name="T4" fmla="*/ 239760 w 17720"/>
                <a:gd name="T5" fmla="*/ 45791 h 1722"/>
                <a:gd name="T6" fmla="*/ 471458 w 17720"/>
                <a:gd name="T7" fmla="*/ 8195 h 1722"/>
                <a:gd name="T8" fmla="*/ 468798 w 17720"/>
                <a:gd name="T9" fmla="*/ 1064 h 1722"/>
                <a:gd name="T10" fmla="*/ 239787 w 17720"/>
                <a:gd name="T11" fmla="*/ 38235 h 1722"/>
                <a:gd name="T12" fmla="*/ 2661 w 17720"/>
                <a:gd name="T13" fmla="*/ 0 h 172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7720" h="1722" extrusionOk="0">
                  <a:moveTo>
                    <a:pt x="100" y="0"/>
                  </a:moveTo>
                  <a:cubicBezTo>
                    <a:pt x="66" y="86"/>
                    <a:pt x="33" y="177"/>
                    <a:pt x="1" y="268"/>
                  </a:cubicBezTo>
                  <a:cubicBezTo>
                    <a:pt x="2741" y="1235"/>
                    <a:pt x="5890" y="1721"/>
                    <a:pt x="9011" y="1721"/>
                  </a:cubicBezTo>
                  <a:cubicBezTo>
                    <a:pt x="12088" y="1721"/>
                    <a:pt x="15132" y="1249"/>
                    <a:pt x="17719" y="308"/>
                  </a:cubicBezTo>
                  <a:cubicBezTo>
                    <a:pt x="17687" y="217"/>
                    <a:pt x="17653" y="127"/>
                    <a:pt x="17619" y="40"/>
                  </a:cubicBezTo>
                  <a:cubicBezTo>
                    <a:pt x="15064" y="972"/>
                    <a:pt x="12054" y="1437"/>
                    <a:pt x="9012" y="1437"/>
                  </a:cubicBezTo>
                  <a:cubicBezTo>
                    <a:pt x="5927" y="1437"/>
                    <a:pt x="2809" y="958"/>
                    <a:pt x="100" y="0"/>
                  </a:cubicBezTo>
                  <a:close/>
                </a:path>
              </a:pathLst>
            </a:custGeom>
            <a:solidFill>
              <a:srgbClr val="FFFFFF"/>
            </a:solidFill>
            <a:ln w="9525" cap="flat" cmpd="sng">
              <a:solidFill>
                <a:srgbClr val="000000"/>
              </a:solidFill>
              <a:prstDash val="solid"/>
              <a:round/>
              <a:headEnd type="none" w="sm" len="sm"/>
              <a:tailEnd type="none" w="sm" len="sm"/>
            </a:ln>
          </p:spPr>
          <p:txBody>
            <a:bodyPr lIns="91425" tIns="91425" rIns="91425" bIns="91425" anchor="ctr"/>
            <a:lstStyle/>
            <a:p>
              <a:endParaRPr lang="vi-VN"/>
            </a:p>
          </p:txBody>
        </p:sp>
        <p:sp>
          <p:nvSpPr>
            <p:cNvPr id="14428" name="Google Shape;2830;p50">
              <a:extLst>
                <a:ext uri="{FF2B5EF4-FFF2-40B4-BE49-F238E27FC236}">
                  <a16:creationId xmlns:a16="http://schemas.microsoft.com/office/drawing/2014/main" id="{8DC3FD82-846C-4145-A82B-E0A9DF4CD31B}"/>
                </a:ext>
              </a:extLst>
            </p:cNvPr>
            <p:cNvSpPr>
              <a:spLocks/>
            </p:cNvSpPr>
            <p:nvPr/>
          </p:nvSpPr>
          <p:spPr bwMode="auto">
            <a:xfrm>
              <a:off x="7698328" y="1322449"/>
              <a:ext cx="512407" cy="54226"/>
            </a:xfrm>
            <a:custGeom>
              <a:avLst/>
              <a:gdLst>
                <a:gd name="T0" fmla="*/ 1091 w 19258"/>
                <a:gd name="T1" fmla="*/ 27 h 2038"/>
                <a:gd name="T2" fmla="*/ 27 w 19258"/>
                <a:gd name="T3" fmla="*/ 7796 h 2038"/>
                <a:gd name="T4" fmla="*/ 260354 w 19258"/>
                <a:gd name="T5" fmla="*/ 54226 h 2038"/>
                <a:gd name="T6" fmla="*/ 512407 w 19258"/>
                <a:gd name="T7" fmla="*/ 8647 h 2038"/>
                <a:gd name="T8" fmla="*/ 511289 w 19258"/>
                <a:gd name="T9" fmla="*/ 851 h 2038"/>
                <a:gd name="T10" fmla="*/ 260381 w 19258"/>
                <a:gd name="T11" fmla="*/ 46616 h 2038"/>
                <a:gd name="T12" fmla="*/ 1091 w 19258"/>
                <a:gd name="T13" fmla="*/ 27 h 2038"/>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9258" h="2038" extrusionOk="0">
                  <a:moveTo>
                    <a:pt x="41" y="1"/>
                  </a:moveTo>
                  <a:cubicBezTo>
                    <a:pt x="28" y="96"/>
                    <a:pt x="14" y="195"/>
                    <a:pt x="1" y="293"/>
                  </a:cubicBezTo>
                  <a:cubicBezTo>
                    <a:pt x="2912" y="1454"/>
                    <a:pt x="6367" y="2038"/>
                    <a:pt x="9785" y="2038"/>
                  </a:cubicBezTo>
                  <a:cubicBezTo>
                    <a:pt x="13172" y="2038"/>
                    <a:pt x="16518" y="1465"/>
                    <a:pt x="19258" y="325"/>
                  </a:cubicBezTo>
                  <a:cubicBezTo>
                    <a:pt x="19244" y="226"/>
                    <a:pt x="19232" y="128"/>
                    <a:pt x="19216" y="32"/>
                  </a:cubicBezTo>
                  <a:cubicBezTo>
                    <a:pt x="16497" y="1178"/>
                    <a:pt x="13161" y="1752"/>
                    <a:pt x="9786" y="1752"/>
                  </a:cubicBezTo>
                  <a:cubicBezTo>
                    <a:pt x="6380" y="1752"/>
                    <a:pt x="2935" y="1168"/>
                    <a:pt x="41" y="1"/>
                  </a:cubicBezTo>
                  <a:close/>
                </a:path>
              </a:pathLst>
            </a:custGeom>
            <a:solidFill>
              <a:srgbClr val="FFFFFF"/>
            </a:solidFill>
            <a:ln w="9525" cap="flat" cmpd="sng">
              <a:solidFill>
                <a:srgbClr val="000000"/>
              </a:solidFill>
              <a:prstDash val="solid"/>
              <a:round/>
              <a:headEnd type="none" w="sm" len="sm"/>
              <a:tailEnd type="none" w="sm" len="sm"/>
            </a:ln>
          </p:spPr>
          <p:txBody>
            <a:bodyPr lIns="91425" tIns="91425" rIns="91425" bIns="91425" anchor="ctr"/>
            <a:lstStyle/>
            <a:p>
              <a:endParaRPr lang="vi-VN"/>
            </a:p>
          </p:txBody>
        </p:sp>
        <p:sp>
          <p:nvSpPr>
            <p:cNvPr id="14429" name="Google Shape;2831;p50">
              <a:extLst>
                <a:ext uri="{FF2B5EF4-FFF2-40B4-BE49-F238E27FC236}">
                  <a16:creationId xmlns:a16="http://schemas.microsoft.com/office/drawing/2014/main" id="{ADFF72A2-6147-E748-AEAA-52127F052134}"/>
                </a:ext>
              </a:extLst>
            </p:cNvPr>
            <p:cNvSpPr>
              <a:spLocks/>
            </p:cNvSpPr>
            <p:nvPr/>
          </p:nvSpPr>
          <p:spPr bwMode="auto">
            <a:xfrm>
              <a:off x="7692527" y="1412808"/>
              <a:ext cx="523928" cy="56967"/>
            </a:xfrm>
            <a:custGeom>
              <a:avLst/>
              <a:gdLst>
                <a:gd name="T0" fmla="*/ 53 w 19691"/>
                <a:gd name="T1" fmla="*/ 0 h 2141"/>
                <a:gd name="T2" fmla="*/ 0 w 19691"/>
                <a:gd name="T3" fmla="*/ 4284 h 2141"/>
                <a:gd name="T4" fmla="*/ 53 w 19691"/>
                <a:gd name="T5" fmla="*/ 8248 h 2141"/>
                <a:gd name="T6" fmla="*/ 266155 w 19691"/>
                <a:gd name="T7" fmla="*/ 56967 h 2141"/>
                <a:gd name="T8" fmla="*/ 523822 w 19691"/>
                <a:gd name="T9" fmla="*/ 9073 h 2141"/>
                <a:gd name="T10" fmla="*/ 523901 w 19691"/>
                <a:gd name="T11" fmla="*/ 4284 h 2141"/>
                <a:gd name="T12" fmla="*/ 523848 w 19691"/>
                <a:gd name="T13" fmla="*/ 798 h 2141"/>
                <a:gd name="T14" fmla="*/ 266235 w 19691"/>
                <a:gd name="T15" fmla="*/ 49410 h 2141"/>
                <a:gd name="T16" fmla="*/ 53 w 19691"/>
                <a:gd name="T17" fmla="*/ 0 h 214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9691" h="2141" extrusionOk="0">
                  <a:moveTo>
                    <a:pt x="2" y="0"/>
                  </a:moveTo>
                  <a:cubicBezTo>
                    <a:pt x="2" y="54"/>
                    <a:pt x="0" y="106"/>
                    <a:pt x="0" y="161"/>
                  </a:cubicBezTo>
                  <a:cubicBezTo>
                    <a:pt x="0" y="213"/>
                    <a:pt x="2" y="260"/>
                    <a:pt x="2" y="310"/>
                  </a:cubicBezTo>
                  <a:cubicBezTo>
                    <a:pt x="2958" y="1531"/>
                    <a:pt x="6501" y="2141"/>
                    <a:pt x="10003" y="2141"/>
                  </a:cubicBezTo>
                  <a:cubicBezTo>
                    <a:pt x="13477" y="2141"/>
                    <a:pt x="16909" y="1540"/>
                    <a:pt x="19687" y="341"/>
                  </a:cubicBezTo>
                  <a:cubicBezTo>
                    <a:pt x="19687" y="280"/>
                    <a:pt x="19690" y="223"/>
                    <a:pt x="19690" y="161"/>
                  </a:cubicBezTo>
                  <a:cubicBezTo>
                    <a:pt x="19690" y="116"/>
                    <a:pt x="19688" y="74"/>
                    <a:pt x="19688" y="30"/>
                  </a:cubicBezTo>
                  <a:cubicBezTo>
                    <a:pt x="16925" y="1248"/>
                    <a:pt x="13487" y="1857"/>
                    <a:pt x="10006" y="1857"/>
                  </a:cubicBezTo>
                  <a:cubicBezTo>
                    <a:pt x="6498" y="1857"/>
                    <a:pt x="2947" y="1238"/>
                    <a:pt x="2" y="0"/>
                  </a:cubicBezTo>
                  <a:close/>
                </a:path>
              </a:pathLst>
            </a:custGeom>
            <a:solidFill>
              <a:srgbClr val="FFFFFF"/>
            </a:solidFill>
            <a:ln w="9525" cap="flat" cmpd="sng">
              <a:solidFill>
                <a:srgbClr val="000000"/>
              </a:solidFill>
              <a:prstDash val="solid"/>
              <a:round/>
              <a:headEnd type="none" w="sm" len="sm"/>
              <a:tailEnd type="none" w="sm" len="sm"/>
            </a:ln>
          </p:spPr>
          <p:txBody>
            <a:bodyPr lIns="91425" tIns="91425" rIns="91425" bIns="91425" anchor="ctr"/>
            <a:lstStyle/>
            <a:p>
              <a:endParaRPr lang="vi-VN"/>
            </a:p>
          </p:txBody>
        </p:sp>
        <p:sp>
          <p:nvSpPr>
            <p:cNvPr id="14430" name="Google Shape;2832;p50">
              <a:extLst>
                <a:ext uri="{FF2B5EF4-FFF2-40B4-BE49-F238E27FC236}">
                  <a16:creationId xmlns:a16="http://schemas.microsoft.com/office/drawing/2014/main" id="{D38A56E9-6F03-0349-BC73-7822A9E1D67A}"/>
                </a:ext>
              </a:extLst>
            </p:cNvPr>
            <p:cNvSpPr>
              <a:spLocks/>
            </p:cNvSpPr>
            <p:nvPr/>
          </p:nvSpPr>
          <p:spPr bwMode="auto">
            <a:xfrm>
              <a:off x="7698966" y="1508542"/>
              <a:ext cx="510891" cy="54359"/>
            </a:xfrm>
            <a:custGeom>
              <a:avLst/>
              <a:gdLst>
                <a:gd name="T0" fmla="*/ 27 w 19201"/>
                <a:gd name="T1" fmla="*/ 0 h 2043"/>
                <a:gd name="T2" fmla="*/ 27 w 19201"/>
                <a:gd name="T3" fmla="*/ 0 h 2043"/>
                <a:gd name="T4" fmla="*/ 1410 w 19201"/>
                <a:gd name="T5" fmla="*/ 8727 h 2043"/>
                <a:gd name="T6" fmla="*/ 259716 w 19201"/>
                <a:gd name="T7" fmla="*/ 54359 h 2043"/>
                <a:gd name="T8" fmla="*/ 509428 w 19201"/>
                <a:gd name="T9" fmla="*/ 9765 h 2043"/>
                <a:gd name="T10" fmla="*/ 510864 w 19201"/>
                <a:gd name="T11" fmla="*/ 905 h 2043"/>
                <a:gd name="T12" fmla="*/ 510864 w 19201"/>
                <a:gd name="T13" fmla="*/ 905 h 2043"/>
                <a:gd name="T14" fmla="*/ 259689 w 19201"/>
                <a:gd name="T15" fmla="*/ 46776 h 2043"/>
                <a:gd name="T16" fmla="*/ 27 w 19201"/>
                <a:gd name="T17" fmla="*/ 0 h 204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9201" h="2043" extrusionOk="0">
                  <a:moveTo>
                    <a:pt x="1" y="0"/>
                  </a:moveTo>
                  <a:lnTo>
                    <a:pt x="1" y="0"/>
                  </a:lnTo>
                  <a:cubicBezTo>
                    <a:pt x="17" y="111"/>
                    <a:pt x="35" y="220"/>
                    <a:pt x="53" y="328"/>
                  </a:cubicBezTo>
                  <a:cubicBezTo>
                    <a:pt x="2948" y="1470"/>
                    <a:pt x="6373" y="2043"/>
                    <a:pt x="9761" y="2043"/>
                  </a:cubicBezTo>
                  <a:cubicBezTo>
                    <a:pt x="13112" y="2043"/>
                    <a:pt x="16422" y="1482"/>
                    <a:pt x="19146" y="367"/>
                  </a:cubicBezTo>
                  <a:cubicBezTo>
                    <a:pt x="19164" y="257"/>
                    <a:pt x="19183" y="147"/>
                    <a:pt x="19200" y="34"/>
                  </a:cubicBezTo>
                  <a:cubicBezTo>
                    <a:pt x="16479" y="1183"/>
                    <a:pt x="13139" y="1758"/>
                    <a:pt x="9760" y="1758"/>
                  </a:cubicBezTo>
                  <a:cubicBezTo>
                    <a:pt x="6349" y="1758"/>
                    <a:pt x="2896" y="1172"/>
                    <a:pt x="1" y="0"/>
                  </a:cubicBezTo>
                  <a:close/>
                </a:path>
              </a:pathLst>
            </a:custGeom>
            <a:solidFill>
              <a:srgbClr val="FFFFFF"/>
            </a:solidFill>
            <a:ln w="9525" cap="flat" cmpd="sng">
              <a:solidFill>
                <a:srgbClr val="000000"/>
              </a:solidFill>
              <a:prstDash val="solid"/>
              <a:round/>
              <a:headEnd type="none" w="sm" len="sm"/>
              <a:tailEnd type="none" w="sm" len="sm"/>
            </a:ln>
          </p:spPr>
          <p:txBody>
            <a:bodyPr lIns="91425" tIns="91425" rIns="91425" bIns="91425" anchor="ctr"/>
            <a:lstStyle/>
            <a:p>
              <a:endParaRPr lang="vi-VN"/>
            </a:p>
          </p:txBody>
        </p:sp>
      </p:grpSp>
      <p:grpSp>
        <p:nvGrpSpPr>
          <p:cNvPr id="14340" name="Google Shape;2644;p46">
            <a:extLst>
              <a:ext uri="{FF2B5EF4-FFF2-40B4-BE49-F238E27FC236}">
                <a16:creationId xmlns:a16="http://schemas.microsoft.com/office/drawing/2014/main" id="{251DB76A-A352-D64E-BF92-BBCB1819D6C0}"/>
              </a:ext>
            </a:extLst>
          </p:cNvPr>
          <p:cNvGrpSpPr>
            <a:grpSpLocks/>
          </p:cNvGrpSpPr>
          <p:nvPr/>
        </p:nvGrpSpPr>
        <p:grpSpPr bwMode="auto">
          <a:xfrm rot="477077" flipH="1">
            <a:off x="8202613" y="3736975"/>
            <a:ext cx="1263650" cy="2044700"/>
            <a:chOff x="1274013" y="1595300"/>
            <a:chExt cx="1064625" cy="1452675"/>
          </a:xfrm>
        </p:grpSpPr>
        <p:sp>
          <p:nvSpPr>
            <p:cNvPr id="14341" name="Google Shape;2645;p46">
              <a:extLst>
                <a:ext uri="{FF2B5EF4-FFF2-40B4-BE49-F238E27FC236}">
                  <a16:creationId xmlns:a16="http://schemas.microsoft.com/office/drawing/2014/main" id="{BB65EB48-FBE4-C948-8194-007BBEDA0896}"/>
                </a:ext>
              </a:extLst>
            </p:cNvPr>
            <p:cNvSpPr>
              <a:spLocks/>
            </p:cNvSpPr>
            <p:nvPr/>
          </p:nvSpPr>
          <p:spPr bwMode="auto">
            <a:xfrm>
              <a:off x="1385888" y="1859700"/>
              <a:ext cx="117600" cy="133850"/>
            </a:xfrm>
            <a:custGeom>
              <a:avLst/>
              <a:gdLst>
                <a:gd name="T0" fmla="*/ 109675 w 4704"/>
                <a:gd name="T1" fmla="*/ 25 h 5354"/>
                <a:gd name="T2" fmla="*/ 105875 w 4704"/>
                <a:gd name="T3" fmla="*/ 1675 h 5354"/>
                <a:gd name="T4" fmla="*/ 2075 w 4704"/>
                <a:gd name="T5" fmla="*/ 127275 h 5354"/>
                <a:gd name="T6" fmla="*/ 6425 w 4704"/>
                <a:gd name="T7" fmla="*/ 133850 h 5354"/>
                <a:gd name="T8" fmla="*/ 9525 w 4704"/>
                <a:gd name="T9" fmla="*/ 132325 h 5354"/>
                <a:gd name="T10" fmla="*/ 113950 w 4704"/>
                <a:gd name="T11" fmla="*/ 8875 h 5354"/>
                <a:gd name="T12" fmla="*/ 109675 w 4704"/>
                <a:gd name="T13" fmla="*/ 25 h 535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4704" h="5354" extrusionOk="0">
                  <a:moveTo>
                    <a:pt x="4387" y="1"/>
                  </a:moveTo>
                  <a:cubicBezTo>
                    <a:pt x="4335" y="1"/>
                    <a:pt x="4281" y="20"/>
                    <a:pt x="4235" y="67"/>
                  </a:cubicBezTo>
                  <a:cubicBezTo>
                    <a:pt x="2706" y="1593"/>
                    <a:pt x="1257" y="3274"/>
                    <a:pt x="83" y="5091"/>
                  </a:cubicBezTo>
                  <a:cubicBezTo>
                    <a:pt x="1" y="5217"/>
                    <a:pt x="131" y="5354"/>
                    <a:pt x="257" y="5354"/>
                  </a:cubicBezTo>
                  <a:cubicBezTo>
                    <a:pt x="302" y="5354"/>
                    <a:pt x="347" y="5336"/>
                    <a:pt x="381" y="5293"/>
                  </a:cubicBezTo>
                  <a:cubicBezTo>
                    <a:pt x="1729" y="3595"/>
                    <a:pt x="3069" y="1934"/>
                    <a:pt x="4558" y="355"/>
                  </a:cubicBezTo>
                  <a:cubicBezTo>
                    <a:pt x="4703" y="199"/>
                    <a:pt x="4553" y="1"/>
                    <a:pt x="4387" y="1"/>
                  </a:cubicBezTo>
                  <a:close/>
                </a:path>
              </a:pathLst>
            </a:custGeom>
            <a:solidFill>
              <a:schemeClr val="bg2"/>
            </a:solidFill>
            <a:ln w="9525" cap="flat" cmpd="sng">
              <a:solidFill>
                <a:schemeClr val="tx1"/>
              </a:solidFill>
              <a:prstDash val="solid"/>
              <a:round/>
              <a:headEnd type="none" w="sm" len="sm"/>
              <a:tailEnd type="none" w="sm" len="sm"/>
            </a:ln>
          </p:spPr>
          <p:txBody>
            <a:bodyPr lIns="91425" tIns="91425" rIns="91425" bIns="91425" anchor="ctr"/>
            <a:lstStyle/>
            <a:p>
              <a:endParaRPr lang="vi-VN"/>
            </a:p>
          </p:txBody>
        </p:sp>
        <p:sp>
          <p:nvSpPr>
            <p:cNvPr id="14342" name="Google Shape;2646;p46">
              <a:extLst>
                <a:ext uri="{FF2B5EF4-FFF2-40B4-BE49-F238E27FC236}">
                  <a16:creationId xmlns:a16="http://schemas.microsoft.com/office/drawing/2014/main" id="{E358D1D6-6E6C-DA4E-8739-148DC7A5C6A3}"/>
                </a:ext>
              </a:extLst>
            </p:cNvPr>
            <p:cNvSpPr>
              <a:spLocks/>
            </p:cNvSpPr>
            <p:nvPr/>
          </p:nvSpPr>
          <p:spPr bwMode="auto">
            <a:xfrm>
              <a:off x="1390713" y="1963675"/>
              <a:ext cx="171975" cy="35625"/>
            </a:xfrm>
            <a:custGeom>
              <a:avLst/>
              <a:gdLst>
                <a:gd name="T0" fmla="*/ 162175 w 6879"/>
                <a:gd name="T1" fmla="*/ 0 h 1425"/>
                <a:gd name="T2" fmla="*/ 160350 w 6879"/>
                <a:gd name="T3" fmla="*/ 250 h 1425"/>
                <a:gd name="T4" fmla="*/ 71450 w 6879"/>
                <a:gd name="T5" fmla="*/ 17875 h 1425"/>
                <a:gd name="T6" fmla="*/ 2025 w 6879"/>
                <a:gd name="T7" fmla="*/ 27375 h 1425"/>
                <a:gd name="T8" fmla="*/ 2225 w 6879"/>
                <a:gd name="T9" fmla="*/ 31350 h 1425"/>
                <a:gd name="T10" fmla="*/ 39075 w 6879"/>
                <a:gd name="T11" fmla="*/ 35600 h 1425"/>
                <a:gd name="T12" fmla="*/ 164425 w 6879"/>
                <a:gd name="T13" fmla="*/ 12725 h 1425"/>
                <a:gd name="T14" fmla="*/ 162175 w 6879"/>
                <a:gd name="T15" fmla="*/ 0 h 1425"/>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6879" h="1425" extrusionOk="0">
                  <a:moveTo>
                    <a:pt x="6487" y="0"/>
                  </a:moveTo>
                  <a:cubicBezTo>
                    <a:pt x="6464" y="0"/>
                    <a:pt x="6440" y="4"/>
                    <a:pt x="6414" y="10"/>
                  </a:cubicBezTo>
                  <a:cubicBezTo>
                    <a:pt x="5243" y="313"/>
                    <a:pt x="4058" y="559"/>
                    <a:pt x="2858" y="715"/>
                  </a:cubicBezTo>
                  <a:cubicBezTo>
                    <a:pt x="1935" y="837"/>
                    <a:pt x="968" y="806"/>
                    <a:pt x="81" y="1095"/>
                  </a:cubicBezTo>
                  <a:cubicBezTo>
                    <a:pt x="0" y="1121"/>
                    <a:pt x="10" y="1235"/>
                    <a:pt x="89" y="1254"/>
                  </a:cubicBezTo>
                  <a:cubicBezTo>
                    <a:pt x="551" y="1374"/>
                    <a:pt x="1048" y="1424"/>
                    <a:pt x="1563" y="1424"/>
                  </a:cubicBezTo>
                  <a:cubicBezTo>
                    <a:pt x="3239" y="1424"/>
                    <a:pt x="5105" y="893"/>
                    <a:pt x="6577" y="509"/>
                  </a:cubicBezTo>
                  <a:cubicBezTo>
                    <a:pt x="6879" y="430"/>
                    <a:pt x="6762" y="0"/>
                    <a:pt x="6487" y="0"/>
                  </a:cubicBezTo>
                  <a:close/>
                </a:path>
              </a:pathLst>
            </a:custGeom>
            <a:solidFill>
              <a:schemeClr val="bg2"/>
            </a:solidFill>
            <a:ln w="9525" cap="flat" cmpd="sng">
              <a:solidFill>
                <a:schemeClr val="tx1"/>
              </a:solidFill>
              <a:prstDash val="solid"/>
              <a:round/>
              <a:headEnd type="none" w="sm" len="sm"/>
              <a:tailEnd type="none" w="sm" len="sm"/>
            </a:ln>
          </p:spPr>
          <p:txBody>
            <a:bodyPr lIns="91425" tIns="91425" rIns="91425" bIns="91425" anchor="ctr"/>
            <a:lstStyle/>
            <a:p>
              <a:endParaRPr lang="vi-VN"/>
            </a:p>
          </p:txBody>
        </p:sp>
        <p:sp>
          <p:nvSpPr>
            <p:cNvPr id="14343" name="Google Shape;2647;p46">
              <a:extLst>
                <a:ext uri="{FF2B5EF4-FFF2-40B4-BE49-F238E27FC236}">
                  <a16:creationId xmlns:a16="http://schemas.microsoft.com/office/drawing/2014/main" id="{771919F6-0B75-434F-B33A-0D5DE18DD365}"/>
                </a:ext>
              </a:extLst>
            </p:cNvPr>
            <p:cNvSpPr>
              <a:spLocks/>
            </p:cNvSpPr>
            <p:nvPr/>
          </p:nvSpPr>
          <p:spPr bwMode="auto">
            <a:xfrm>
              <a:off x="1473088" y="2081375"/>
              <a:ext cx="117600" cy="133850"/>
            </a:xfrm>
            <a:custGeom>
              <a:avLst/>
              <a:gdLst>
                <a:gd name="T0" fmla="*/ 109675 w 4704"/>
                <a:gd name="T1" fmla="*/ 0 h 5354"/>
                <a:gd name="T2" fmla="*/ 105850 w 4704"/>
                <a:gd name="T3" fmla="*/ 1675 h 5354"/>
                <a:gd name="T4" fmla="*/ 2075 w 4704"/>
                <a:gd name="T5" fmla="*/ 127275 h 5354"/>
                <a:gd name="T6" fmla="*/ 6400 w 4704"/>
                <a:gd name="T7" fmla="*/ 133825 h 5354"/>
                <a:gd name="T8" fmla="*/ 9525 w 4704"/>
                <a:gd name="T9" fmla="*/ 132325 h 5354"/>
                <a:gd name="T10" fmla="*/ 113950 w 4704"/>
                <a:gd name="T11" fmla="*/ 8850 h 5354"/>
                <a:gd name="T12" fmla="*/ 109675 w 4704"/>
                <a:gd name="T13" fmla="*/ 0 h 535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4704" h="5354" extrusionOk="0">
                  <a:moveTo>
                    <a:pt x="4387" y="0"/>
                  </a:moveTo>
                  <a:cubicBezTo>
                    <a:pt x="4335" y="0"/>
                    <a:pt x="4281" y="20"/>
                    <a:pt x="4234" y="67"/>
                  </a:cubicBezTo>
                  <a:cubicBezTo>
                    <a:pt x="2706" y="1593"/>
                    <a:pt x="1256" y="3275"/>
                    <a:pt x="83" y="5091"/>
                  </a:cubicBezTo>
                  <a:cubicBezTo>
                    <a:pt x="1" y="5217"/>
                    <a:pt x="131" y="5353"/>
                    <a:pt x="256" y="5353"/>
                  </a:cubicBezTo>
                  <a:cubicBezTo>
                    <a:pt x="302" y="5353"/>
                    <a:pt x="347" y="5335"/>
                    <a:pt x="381" y="5293"/>
                  </a:cubicBezTo>
                  <a:cubicBezTo>
                    <a:pt x="1730" y="3595"/>
                    <a:pt x="3070" y="1934"/>
                    <a:pt x="4558" y="354"/>
                  </a:cubicBezTo>
                  <a:cubicBezTo>
                    <a:pt x="4704" y="199"/>
                    <a:pt x="4553" y="0"/>
                    <a:pt x="4387" y="0"/>
                  </a:cubicBezTo>
                  <a:close/>
                </a:path>
              </a:pathLst>
            </a:custGeom>
            <a:solidFill>
              <a:schemeClr val="bg2"/>
            </a:solidFill>
            <a:ln w="9525" cap="flat" cmpd="sng">
              <a:solidFill>
                <a:schemeClr val="tx1"/>
              </a:solidFill>
              <a:prstDash val="solid"/>
              <a:round/>
              <a:headEnd type="none" w="sm" len="sm"/>
              <a:tailEnd type="none" w="sm" len="sm"/>
            </a:ln>
          </p:spPr>
          <p:txBody>
            <a:bodyPr lIns="91425" tIns="91425" rIns="91425" bIns="91425" anchor="ctr"/>
            <a:lstStyle/>
            <a:p>
              <a:endParaRPr lang="vi-VN"/>
            </a:p>
          </p:txBody>
        </p:sp>
        <p:sp>
          <p:nvSpPr>
            <p:cNvPr id="14344" name="Google Shape;2648;p46">
              <a:extLst>
                <a:ext uri="{FF2B5EF4-FFF2-40B4-BE49-F238E27FC236}">
                  <a16:creationId xmlns:a16="http://schemas.microsoft.com/office/drawing/2014/main" id="{7BB7922F-A3FE-DA4E-9F41-A59A3705E533}"/>
                </a:ext>
              </a:extLst>
            </p:cNvPr>
            <p:cNvSpPr>
              <a:spLocks/>
            </p:cNvSpPr>
            <p:nvPr/>
          </p:nvSpPr>
          <p:spPr bwMode="auto">
            <a:xfrm>
              <a:off x="1477888" y="2185375"/>
              <a:ext cx="172000" cy="35625"/>
            </a:xfrm>
            <a:custGeom>
              <a:avLst/>
              <a:gdLst>
                <a:gd name="T0" fmla="*/ 162200 w 6880"/>
                <a:gd name="T1" fmla="*/ 0 h 1425"/>
                <a:gd name="T2" fmla="*/ 160375 w 6880"/>
                <a:gd name="T3" fmla="*/ 250 h 1425"/>
                <a:gd name="T4" fmla="*/ 71500 w 6880"/>
                <a:gd name="T5" fmla="*/ 17875 h 1425"/>
                <a:gd name="T6" fmla="*/ 2050 w 6880"/>
                <a:gd name="T7" fmla="*/ 27325 h 1425"/>
                <a:gd name="T8" fmla="*/ 2250 w 6880"/>
                <a:gd name="T9" fmla="*/ 31350 h 1425"/>
                <a:gd name="T10" fmla="*/ 39050 w 6880"/>
                <a:gd name="T11" fmla="*/ 35600 h 1425"/>
                <a:gd name="T12" fmla="*/ 164450 w 6880"/>
                <a:gd name="T13" fmla="*/ 12700 h 1425"/>
                <a:gd name="T14" fmla="*/ 162200 w 6880"/>
                <a:gd name="T15" fmla="*/ 0 h 1425"/>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6880" h="1425" extrusionOk="0">
                  <a:moveTo>
                    <a:pt x="6488" y="0"/>
                  </a:moveTo>
                  <a:cubicBezTo>
                    <a:pt x="6465" y="0"/>
                    <a:pt x="6440" y="3"/>
                    <a:pt x="6415" y="10"/>
                  </a:cubicBezTo>
                  <a:cubicBezTo>
                    <a:pt x="5244" y="312"/>
                    <a:pt x="4059" y="558"/>
                    <a:pt x="2860" y="715"/>
                  </a:cubicBezTo>
                  <a:cubicBezTo>
                    <a:pt x="1936" y="835"/>
                    <a:pt x="969" y="805"/>
                    <a:pt x="82" y="1093"/>
                  </a:cubicBezTo>
                  <a:cubicBezTo>
                    <a:pt x="1" y="1120"/>
                    <a:pt x="11" y="1234"/>
                    <a:pt x="90" y="1254"/>
                  </a:cubicBezTo>
                  <a:cubicBezTo>
                    <a:pt x="551" y="1374"/>
                    <a:pt x="1048" y="1424"/>
                    <a:pt x="1562" y="1424"/>
                  </a:cubicBezTo>
                  <a:cubicBezTo>
                    <a:pt x="3239" y="1424"/>
                    <a:pt x="5105" y="892"/>
                    <a:pt x="6578" y="508"/>
                  </a:cubicBezTo>
                  <a:cubicBezTo>
                    <a:pt x="6879" y="430"/>
                    <a:pt x="6763" y="0"/>
                    <a:pt x="6488" y="0"/>
                  </a:cubicBezTo>
                  <a:close/>
                </a:path>
              </a:pathLst>
            </a:custGeom>
            <a:solidFill>
              <a:schemeClr val="bg2"/>
            </a:solidFill>
            <a:ln w="9525" cap="flat" cmpd="sng">
              <a:solidFill>
                <a:schemeClr val="tx1"/>
              </a:solidFill>
              <a:prstDash val="solid"/>
              <a:round/>
              <a:headEnd type="none" w="sm" len="sm"/>
              <a:tailEnd type="none" w="sm" len="sm"/>
            </a:ln>
          </p:spPr>
          <p:txBody>
            <a:bodyPr lIns="91425" tIns="91425" rIns="91425" bIns="91425" anchor="ctr"/>
            <a:lstStyle/>
            <a:p>
              <a:endParaRPr lang="vi-VN"/>
            </a:p>
          </p:txBody>
        </p:sp>
        <p:sp>
          <p:nvSpPr>
            <p:cNvPr id="14345" name="Google Shape;2649;p46">
              <a:extLst>
                <a:ext uri="{FF2B5EF4-FFF2-40B4-BE49-F238E27FC236}">
                  <a16:creationId xmlns:a16="http://schemas.microsoft.com/office/drawing/2014/main" id="{7C1E0687-7F38-B848-BC6F-26026E064040}"/>
                </a:ext>
              </a:extLst>
            </p:cNvPr>
            <p:cNvSpPr>
              <a:spLocks/>
            </p:cNvSpPr>
            <p:nvPr/>
          </p:nvSpPr>
          <p:spPr bwMode="auto">
            <a:xfrm>
              <a:off x="1573488" y="2320825"/>
              <a:ext cx="117575" cy="133850"/>
            </a:xfrm>
            <a:custGeom>
              <a:avLst/>
              <a:gdLst>
                <a:gd name="T0" fmla="*/ 109650 w 4703"/>
                <a:gd name="T1" fmla="*/ 0 h 5354"/>
                <a:gd name="T2" fmla="*/ 105825 w 4703"/>
                <a:gd name="T3" fmla="*/ 1675 h 5354"/>
                <a:gd name="T4" fmla="*/ 2050 w 4703"/>
                <a:gd name="T5" fmla="*/ 127275 h 5354"/>
                <a:gd name="T6" fmla="*/ 6400 w 4703"/>
                <a:gd name="T7" fmla="*/ 133850 h 5354"/>
                <a:gd name="T8" fmla="*/ 9500 w 4703"/>
                <a:gd name="T9" fmla="*/ 132325 h 5354"/>
                <a:gd name="T10" fmla="*/ 113900 w 4703"/>
                <a:gd name="T11" fmla="*/ 8875 h 5354"/>
                <a:gd name="T12" fmla="*/ 109650 w 4703"/>
                <a:gd name="T13" fmla="*/ 0 h 535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4703" h="5354" extrusionOk="0">
                  <a:moveTo>
                    <a:pt x="4386" y="0"/>
                  </a:moveTo>
                  <a:cubicBezTo>
                    <a:pt x="4334" y="0"/>
                    <a:pt x="4280" y="20"/>
                    <a:pt x="4233" y="67"/>
                  </a:cubicBezTo>
                  <a:cubicBezTo>
                    <a:pt x="2705" y="1593"/>
                    <a:pt x="1255" y="3274"/>
                    <a:pt x="82" y="5091"/>
                  </a:cubicBezTo>
                  <a:cubicBezTo>
                    <a:pt x="0" y="5217"/>
                    <a:pt x="130" y="5354"/>
                    <a:pt x="256" y="5354"/>
                  </a:cubicBezTo>
                  <a:cubicBezTo>
                    <a:pt x="301" y="5354"/>
                    <a:pt x="346" y="5336"/>
                    <a:pt x="380" y="5293"/>
                  </a:cubicBezTo>
                  <a:cubicBezTo>
                    <a:pt x="1729" y="3595"/>
                    <a:pt x="3068" y="1935"/>
                    <a:pt x="4556" y="355"/>
                  </a:cubicBezTo>
                  <a:cubicBezTo>
                    <a:pt x="4702" y="199"/>
                    <a:pt x="4553" y="0"/>
                    <a:pt x="4386" y="0"/>
                  </a:cubicBezTo>
                  <a:close/>
                </a:path>
              </a:pathLst>
            </a:custGeom>
            <a:solidFill>
              <a:schemeClr val="bg2"/>
            </a:solidFill>
            <a:ln w="9525" cap="flat" cmpd="sng">
              <a:solidFill>
                <a:schemeClr val="tx1"/>
              </a:solidFill>
              <a:prstDash val="solid"/>
              <a:round/>
              <a:headEnd type="none" w="sm" len="sm"/>
              <a:tailEnd type="none" w="sm" len="sm"/>
            </a:ln>
          </p:spPr>
          <p:txBody>
            <a:bodyPr lIns="91425" tIns="91425" rIns="91425" bIns="91425" anchor="ctr"/>
            <a:lstStyle/>
            <a:p>
              <a:endParaRPr lang="vi-VN"/>
            </a:p>
          </p:txBody>
        </p:sp>
        <p:sp>
          <p:nvSpPr>
            <p:cNvPr id="14346" name="Google Shape;2650;p46">
              <a:extLst>
                <a:ext uri="{FF2B5EF4-FFF2-40B4-BE49-F238E27FC236}">
                  <a16:creationId xmlns:a16="http://schemas.microsoft.com/office/drawing/2014/main" id="{7F0EC113-9672-6944-9B1A-1E75E885EFC5}"/>
                </a:ext>
              </a:extLst>
            </p:cNvPr>
            <p:cNvSpPr>
              <a:spLocks/>
            </p:cNvSpPr>
            <p:nvPr/>
          </p:nvSpPr>
          <p:spPr bwMode="auto">
            <a:xfrm>
              <a:off x="1578263" y="2424800"/>
              <a:ext cx="172000" cy="35625"/>
            </a:xfrm>
            <a:custGeom>
              <a:avLst/>
              <a:gdLst>
                <a:gd name="T0" fmla="*/ 162175 w 6880"/>
                <a:gd name="T1" fmla="*/ 25 h 1425"/>
                <a:gd name="T2" fmla="*/ 160375 w 6880"/>
                <a:gd name="T3" fmla="*/ 250 h 1425"/>
                <a:gd name="T4" fmla="*/ 71475 w 6880"/>
                <a:gd name="T5" fmla="*/ 17875 h 1425"/>
                <a:gd name="T6" fmla="*/ 2025 w 6880"/>
                <a:gd name="T7" fmla="*/ 27375 h 1425"/>
                <a:gd name="T8" fmla="*/ 2225 w 6880"/>
                <a:gd name="T9" fmla="*/ 31350 h 1425"/>
                <a:gd name="T10" fmla="*/ 39075 w 6880"/>
                <a:gd name="T11" fmla="*/ 35625 h 1425"/>
                <a:gd name="T12" fmla="*/ 164425 w 6880"/>
                <a:gd name="T13" fmla="*/ 12725 h 1425"/>
                <a:gd name="T14" fmla="*/ 162175 w 6880"/>
                <a:gd name="T15" fmla="*/ 25 h 1425"/>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6880" h="1425" extrusionOk="0">
                  <a:moveTo>
                    <a:pt x="6487" y="1"/>
                  </a:moveTo>
                  <a:cubicBezTo>
                    <a:pt x="6464" y="1"/>
                    <a:pt x="6440" y="4"/>
                    <a:pt x="6415" y="10"/>
                  </a:cubicBezTo>
                  <a:cubicBezTo>
                    <a:pt x="5243" y="313"/>
                    <a:pt x="4059" y="558"/>
                    <a:pt x="2859" y="715"/>
                  </a:cubicBezTo>
                  <a:cubicBezTo>
                    <a:pt x="1935" y="837"/>
                    <a:pt x="968" y="805"/>
                    <a:pt x="81" y="1095"/>
                  </a:cubicBezTo>
                  <a:cubicBezTo>
                    <a:pt x="0" y="1121"/>
                    <a:pt x="11" y="1235"/>
                    <a:pt x="89" y="1254"/>
                  </a:cubicBezTo>
                  <a:cubicBezTo>
                    <a:pt x="551" y="1374"/>
                    <a:pt x="1048" y="1425"/>
                    <a:pt x="1563" y="1425"/>
                  </a:cubicBezTo>
                  <a:cubicBezTo>
                    <a:pt x="3239" y="1425"/>
                    <a:pt x="5105" y="893"/>
                    <a:pt x="6577" y="509"/>
                  </a:cubicBezTo>
                  <a:cubicBezTo>
                    <a:pt x="6880" y="430"/>
                    <a:pt x="6763" y="1"/>
                    <a:pt x="6487" y="1"/>
                  </a:cubicBezTo>
                  <a:close/>
                </a:path>
              </a:pathLst>
            </a:custGeom>
            <a:solidFill>
              <a:schemeClr val="bg2"/>
            </a:solidFill>
            <a:ln w="9525" cap="flat" cmpd="sng">
              <a:solidFill>
                <a:schemeClr val="tx1"/>
              </a:solidFill>
              <a:prstDash val="solid"/>
              <a:round/>
              <a:headEnd type="none" w="sm" len="sm"/>
              <a:tailEnd type="none" w="sm" len="sm"/>
            </a:ln>
          </p:spPr>
          <p:txBody>
            <a:bodyPr lIns="91425" tIns="91425" rIns="91425" bIns="91425" anchor="ctr"/>
            <a:lstStyle/>
            <a:p>
              <a:endParaRPr lang="vi-VN"/>
            </a:p>
          </p:txBody>
        </p:sp>
        <p:sp>
          <p:nvSpPr>
            <p:cNvPr id="14347" name="Google Shape;2651;p46">
              <a:extLst>
                <a:ext uri="{FF2B5EF4-FFF2-40B4-BE49-F238E27FC236}">
                  <a16:creationId xmlns:a16="http://schemas.microsoft.com/office/drawing/2014/main" id="{55BC1503-EFA3-6C47-8F22-D137A686ED72}"/>
                </a:ext>
              </a:extLst>
            </p:cNvPr>
            <p:cNvSpPr>
              <a:spLocks/>
            </p:cNvSpPr>
            <p:nvPr/>
          </p:nvSpPr>
          <p:spPr bwMode="auto">
            <a:xfrm>
              <a:off x="1472538" y="1595300"/>
              <a:ext cx="681275" cy="397875"/>
            </a:xfrm>
            <a:custGeom>
              <a:avLst/>
              <a:gdLst>
                <a:gd name="T0" fmla="*/ 638050 w 27251"/>
                <a:gd name="T1" fmla="*/ 0 h 15915"/>
                <a:gd name="T2" fmla="*/ 614000 w 27251"/>
                <a:gd name="T3" fmla="*/ 9775 h 15915"/>
                <a:gd name="T4" fmla="*/ 243800 w 27251"/>
                <a:gd name="T5" fmla="*/ 157900 h 15915"/>
                <a:gd name="T6" fmla="*/ 189325 w 27251"/>
                <a:gd name="T7" fmla="*/ 180150 h 15915"/>
                <a:gd name="T8" fmla="*/ 78425 w 27251"/>
                <a:gd name="T9" fmla="*/ 227725 h 15915"/>
                <a:gd name="T10" fmla="*/ 60400 w 27251"/>
                <a:gd name="T11" fmla="*/ 235275 h 15915"/>
                <a:gd name="T12" fmla="*/ 31600 w 27251"/>
                <a:gd name="T13" fmla="*/ 246125 h 15915"/>
                <a:gd name="T14" fmla="*/ 2450 w 27251"/>
                <a:gd name="T15" fmla="*/ 267500 h 15915"/>
                <a:gd name="T16" fmla="*/ 14475 w 27251"/>
                <a:gd name="T17" fmla="*/ 327375 h 15915"/>
                <a:gd name="T18" fmla="*/ 53775 w 27251"/>
                <a:gd name="T19" fmla="*/ 390675 h 15915"/>
                <a:gd name="T20" fmla="*/ 61825 w 27251"/>
                <a:gd name="T21" fmla="*/ 396800 h 15915"/>
                <a:gd name="T22" fmla="*/ 67975 w 27251"/>
                <a:gd name="T23" fmla="*/ 397850 h 15915"/>
                <a:gd name="T24" fmla="*/ 74025 w 27251"/>
                <a:gd name="T25" fmla="*/ 397375 h 15915"/>
                <a:gd name="T26" fmla="*/ 263850 w 27251"/>
                <a:gd name="T27" fmla="*/ 354450 h 15915"/>
                <a:gd name="T28" fmla="*/ 412400 w 27251"/>
                <a:gd name="T29" fmla="*/ 294250 h 15915"/>
                <a:gd name="T30" fmla="*/ 680775 w 27251"/>
                <a:gd name="T31" fmla="*/ 145325 h 15915"/>
                <a:gd name="T32" fmla="*/ 645550 w 27251"/>
                <a:gd name="T33" fmla="*/ 95050 h 15915"/>
                <a:gd name="T34" fmla="*/ 645275 w 27251"/>
                <a:gd name="T35" fmla="*/ 78025 h 15915"/>
                <a:gd name="T36" fmla="*/ 638050 w 27251"/>
                <a:gd name="T37" fmla="*/ 0 h 15915"/>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27251" h="15915" extrusionOk="0">
                  <a:moveTo>
                    <a:pt x="25522" y="0"/>
                  </a:moveTo>
                  <a:lnTo>
                    <a:pt x="24560" y="391"/>
                  </a:lnTo>
                  <a:cubicBezTo>
                    <a:pt x="19626" y="2393"/>
                    <a:pt x="14662" y="4310"/>
                    <a:pt x="9752" y="6316"/>
                  </a:cubicBezTo>
                  <a:cubicBezTo>
                    <a:pt x="9025" y="6612"/>
                    <a:pt x="8299" y="6909"/>
                    <a:pt x="7573" y="7206"/>
                  </a:cubicBezTo>
                  <a:cubicBezTo>
                    <a:pt x="6083" y="7816"/>
                    <a:pt x="4611" y="8466"/>
                    <a:pt x="3137" y="9109"/>
                  </a:cubicBezTo>
                  <a:cubicBezTo>
                    <a:pt x="2897" y="9215"/>
                    <a:pt x="2657" y="9315"/>
                    <a:pt x="2416" y="9411"/>
                  </a:cubicBezTo>
                  <a:cubicBezTo>
                    <a:pt x="2035" y="9564"/>
                    <a:pt x="1653" y="9707"/>
                    <a:pt x="1264" y="9845"/>
                  </a:cubicBezTo>
                  <a:cubicBezTo>
                    <a:pt x="865" y="9984"/>
                    <a:pt x="166" y="10198"/>
                    <a:pt x="98" y="10700"/>
                  </a:cubicBezTo>
                  <a:cubicBezTo>
                    <a:pt x="1" y="11428"/>
                    <a:pt x="331" y="12422"/>
                    <a:pt x="579" y="13095"/>
                  </a:cubicBezTo>
                  <a:cubicBezTo>
                    <a:pt x="926" y="14033"/>
                    <a:pt x="1460" y="14903"/>
                    <a:pt x="2151" y="15627"/>
                  </a:cubicBezTo>
                  <a:cubicBezTo>
                    <a:pt x="2246" y="15724"/>
                    <a:pt x="2346" y="15823"/>
                    <a:pt x="2473" y="15872"/>
                  </a:cubicBezTo>
                  <a:cubicBezTo>
                    <a:pt x="2551" y="15904"/>
                    <a:pt x="2634" y="15914"/>
                    <a:pt x="2719" y="15914"/>
                  </a:cubicBezTo>
                  <a:cubicBezTo>
                    <a:pt x="2799" y="15914"/>
                    <a:pt x="2881" y="15905"/>
                    <a:pt x="2961" y="15895"/>
                  </a:cubicBezTo>
                  <a:cubicBezTo>
                    <a:pt x="5543" y="15583"/>
                    <a:pt x="8088" y="15007"/>
                    <a:pt x="10554" y="14178"/>
                  </a:cubicBezTo>
                  <a:cubicBezTo>
                    <a:pt x="12581" y="13496"/>
                    <a:pt x="14546" y="12646"/>
                    <a:pt x="16496" y="11770"/>
                  </a:cubicBezTo>
                  <a:cubicBezTo>
                    <a:pt x="20083" y="10160"/>
                    <a:pt x="27250" y="6007"/>
                    <a:pt x="27231" y="5813"/>
                  </a:cubicBezTo>
                  <a:cubicBezTo>
                    <a:pt x="27220" y="5712"/>
                    <a:pt x="25878" y="4000"/>
                    <a:pt x="25822" y="3802"/>
                  </a:cubicBezTo>
                  <a:cubicBezTo>
                    <a:pt x="25757" y="3582"/>
                    <a:pt x="25788" y="3347"/>
                    <a:pt x="25811" y="3121"/>
                  </a:cubicBezTo>
                  <a:cubicBezTo>
                    <a:pt x="25912" y="2072"/>
                    <a:pt x="25814" y="1013"/>
                    <a:pt x="25522" y="0"/>
                  </a:cubicBezTo>
                  <a:close/>
                </a:path>
              </a:pathLst>
            </a:custGeom>
            <a:solidFill>
              <a:schemeClr val="bg2"/>
            </a:solidFill>
            <a:ln w="9525" cap="flat" cmpd="sng">
              <a:solidFill>
                <a:schemeClr val="tx1"/>
              </a:solidFill>
              <a:prstDash val="solid"/>
              <a:round/>
              <a:headEnd type="none" w="sm" len="sm"/>
              <a:tailEnd type="none" w="sm" len="sm"/>
            </a:ln>
          </p:spPr>
          <p:txBody>
            <a:bodyPr lIns="91425" tIns="91425" rIns="91425" bIns="91425" anchor="ctr"/>
            <a:lstStyle/>
            <a:p>
              <a:endParaRPr lang="vi-VN"/>
            </a:p>
          </p:txBody>
        </p:sp>
        <p:sp>
          <p:nvSpPr>
            <p:cNvPr id="28" name="Google Shape;2652;p46">
              <a:extLst>
                <a:ext uri="{FF2B5EF4-FFF2-40B4-BE49-F238E27FC236}">
                  <a16:creationId xmlns:a16="http://schemas.microsoft.com/office/drawing/2014/main" id="{4A909F8C-7AF6-4123-BA05-3B59234F5ABE}"/>
                </a:ext>
              </a:extLst>
            </p:cNvPr>
            <p:cNvSpPr/>
            <p:nvPr/>
          </p:nvSpPr>
          <p:spPr>
            <a:xfrm>
              <a:off x="1533800" y="1603619"/>
              <a:ext cx="588486" cy="293242"/>
            </a:xfrm>
            <a:custGeom>
              <a:avLst/>
              <a:gdLst/>
              <a:ahLst/>
              <a:cxnLst/>
              <a:rect l="l" t="t" r="r" b="b"/>
              <a:pathLst>
                <a:path w="23587" h="11756" extrusionOk="0">
                  <a:moveTo>
                    <a:pt x="22144" y="1"/>
                  </a:moveTo>
                  <a:lnTo>
                    <a:pt x="22144" y="1"/>
                  </a:lnTo>
                  <a:cubicBezTo>
                    <a:pt x="21225" y="373"/>
                    <a:pt x="20308" y="742"/>
                    <a:pt x="19388" y="1109"/>
                  </a:cubicBezTo>
                  <a:cubicBezTo>
                    <a:pt x="19300" y="1145"/>
                    <a:pt x="19211" y="1180"/>
                    <a:pt x="19122" y="1216"/>
                  </a:cubicBezTo>
                  <a:lnTo>
                    <a:pt x="17864" y="1718"/>
                  </a:lnTo>
                  <a:cubicBezTo>
                    <a:pt x="17762" y="1758"/>
                    <a:pt x="17661" y="1799"/>
                    <a:pt x="17560" y="1838"/>
                  </a:cubicBezTo>
                  <a:cubicBezTo>
                    <a:pt x="17372" y="1913"/>
                    <a:pt x="17187" y="1987"/>
                    <a:pt x="17000" y="2060"/>
                  </a:cubicBezTo>
                  <a:cubicBezTo>
                    <a:pt x="16903" y="2100"/>
                    <a:pt x="16805" y="2139"/>
                    <a:pt x="16707" y="2177"/>
                  </a:cubicBezTo>
                  <a:cubicBezTo>
                    <a:pt x="16419" y="2292"/>
                    <a:pt x="16129" y="2406"/>
                    <a:pt x="15841" y="2521"/>
                  </a:cubicBezTo>
                  <a:lnTo>
                    <a:pt x="15581" y="2624"/>
                  </a:lnTo>
                  <a:cubicBezTo>
                    <a:pt x="14954" y="2873"/>
                    <a:pt x="14327" y="3122"/>
                    <a:pt x="13701" y="3370"/>
                  </a:cubicBezTo>
                  <a:cubicBezTo>
                    <a:pt x="13607" y="3407"/>
                    <a:pt x="13516" y="3443"/>
                    <a:pt x="13424" y="3480"/>
                  </a:cubicBezTo>
                  <a:cubicBezTo>
                    <a:pt x="12727" y="3757"/>
                    <a:pt x="12031" y="4034"/>
                    <a:pt x="11335" y="4312"/>
                  </a:cubicBezTo>
                  <a:cubicBezTo>
                    <a:pt x="11245" y="4348"/>
                    <a:pt x="11154" y="4384"/>
                    <a:pt x="11064" y="4420"/>
                  </a:cubicBezTo>
                  <a:cubicBezTo>
                    <a:pt x="10569" y="4618"/>
                    <a:pt x="10073" y="4817"/>
                    <a:pt x="9578" y="5016"/>
                  </a:cubicBezTo>
                  <a:lnTo>
                    <a:pt x="9047" y="5230"/>
                  </a:lnTo>
                  <a:cubicBezTo>
                    <a:pt x="8476" y="5461"/>
                    <a:pt x="7906" y="5692"/>
                    <a:pt x="7337" y="5924"/>
                  </a:cubicBezTo>
                  <a:cubicBezTo>
                    <a:pt x="6610" y="6221"/>
                    <a:pt x="5884" y="6517"/>
                    <a:pt x="5157" y="6815"/>
                  </a:cubicBezTo>
                  <a:cubicBezTo>
                    <a:pt x="3667" y="7423"/>
                    <a:pt x="2196" y="8074"/>
                    <a:pt x="722" y="8718"/>
                  </a:cubicBezTo>
                  <a:cubicBezTo>
                    <a:pt x="482" y="8824"/>
                    <a:pt x="241" y="8924"/>
                    <a:pt x="1" y="9020"/>
                  </a:cubicBezTo>
                  <a:cubicBezTo>
                    <a:pt x="396" y="9682"/>
                    <a:pt x="880" y="10282"/>
                    <a:pt x="1490" y="10747"/>
                  </a:cubicBezTo>
                  <a:cubicBezTo>
                    <a:pt x="2155" y="11253"/>
                    <a:pt x="2994" y="11571"/>
                    <a:pt x="3821" y="11571"/>
                  </a:cubicBezTo>
                  <a:cubicBezTo>
                    <a:pt x="4166" y="11571"/>
                    <a:pt x="4510" y="11516"/>
                    <a:pt x="4837" y="11395"/>
                  </a:cubicBezTo>
                  <a:cubicBezTo>
                    <a:pt x="4912" y="11369"/>
                    <a:pt x="4987" y="11339"/>
                    <a:pt x="5065" y="11339"/>
                  </a:cubicBezTo>
                  <a:cubicBezTo>
                    <a:pt x="5070" y="11339"/>
                    <a:pt x="5076" y="11339"/>
                    <a:pt x="5081" y="11339"/>
                  </a:cubicBezTo>
                  <a:cubicBezTo>
                    <a:pt x="5173" y="11345"/>
                    <a:pt x="5254" y="11395"/>
                    <a:pt x="5336" y="11440"/>
                  </a:cubicBezTo>
                  <a:cubicBezTo>
                    <a:pt x="5733" y="11660"/>
                    <a:pt x="6179" y="11755"/>
                    <a:pt x="6633" y="11755"/>
                  </a:cubicBezTo>
                  <a:cubicBezTo>
                    <a:pt x="7141" y="11755"/>
                    <a:pt x="7659" y="11635"/>
                    <a:pt x="8127" y="11433"/>
                  </a:cubicBezTo>
                  <a:cubicBezTo>
                    <a:pt x="8905" y="11100"/>
                    <a:pt x="9576" y="10566"/>
                    <a:pt x="10223" y="10017"/>
                  </a:cubicBezTo>
                  <a:cubicBezTo>
                    <a:pt x="10314" y="9941"/>
                    <a:pt x="10402" y="9865"/>
                    <a:pt x="10491" y="9788"/>
                  </a:cubicBezTo>
                  <a:cubicBezTo>
                    <a:pt x="10584" y="9794"/>
                    <a:pt x="10679" y="9798"/>
                    <a:pt x="10773" y="9801"/>
                  </a:cubicBezTo>
                  <a:cubicBezTo>
                    <a:pt x="10907" y="9806"/>
                    <a:pt x="11041" y="9808"/>
                    <a:pt x="11175" y="9808"/>
                  </a:cubicBezTo>
                  <a:cubicBezTo>
                    <a:pt x="11433" y="9808"/>
                    <a:pt x="11691" y="9799"/>
                    <a:pt x="11949" y="9780"/>
                  </a:cubicBezTo>
                  <a:cubicBezTo>
                    <a:pt x="12033" y="9776"/>
                    <a:pt x="12118" y="9769"/>
                    <a:pt x="12204" y="9761"/>
                  </a:cubicBezTo>
                  <a:cubicBezTo>
                    <a:pt x="12762" y="9712"/>
                    <a:pt x="13316" y="9623"/>
                    <a:pt x="13863" y="9495"/>
                  </a:cubicBezTo>
                  <a:cubicBezTo>
                    <a:pt x="13957" y="9473"/>
                    <a:pt x="14051" y="9450"/>
                    <a:pt x="14144" y="9424"/>
                  </a:cubicBezTo>
                  <a:cubicBezTo>
                    <a:pt x="14896" y="9230"/>
                    <a:pt x="15627" y="8963"/>
                    <a:pt x="16328" y="8625"/>
                  </a:cubicBezTo>
                  <a:cubicBezTo>
                    <a:pt x="16406" y="8587"/>
                    <a:pt x="16484" y="8549"/>
                    <a:pt x="16561" y="8509"/>
                  </a:cubicBezTo>
                  <a:cubicBezTo>
                    <a:pt x="17171" y="8198"/>
                    <a:pt x="17754" y="7832"/>
                    <a:pt x="18301" y="7417"/>
                  </a:cubicBezTo>
                  <a:cubicBezTo>
                    <a:pt x="18371" y="7364"/>
                    <a:pt x="18440" y="7309"/>
                    <a:pt x="18510" y="7253"/>
                  </a:cubicBezTo>
                  <a:cubicBezTo>
                    <a:pt x="18884" y="6953"/>
                    <a:pt x="19236" y="6628"/>
                    <a:pt x="19567" y="6281"/>
                  </a:cubicBezTo>
                  <a:cubicBezTo>
                    <a:pt x="19610" y="6236"/>
                    <a:pt x="19652" y="6193"/>
                    <a:pt x="19692" y="6147"/>
                  </a:cubicBezTo>
                  <a:cubicBezTo>
                    <a:pt x="19713" y="6125"/>
                    <a:pt x="19731" y="6105"/>
                    <a:pt x="19749" y="6086"/>
                  </a:cubicBezTo>
                  <a:cubicBezTo>
                    <a:pt x="19884" y="5934"/>
                    <a:pt x="20020" y="5778"/>
                    <a:pt x="20198" y="5683"/>
                  </a:cubicBezTo>
                  <a:cubicBezTo>
                    <a:pt x="20361" y="5596"/>
                    <a:pt x="20543" y="5570"/>
                    <a:pt x="20729" y="5570"/>
                  </a:cubicBezTo>
                  <a:cubicBezTo>
                    <a:pt x="20909" y="5570"/>
                    <a:pt x="21094" y="5594"/>
                    <a:pt x="21272" y="5613"/>
                  </a:cubicBezTo>
                  <a:cubicBezTo>
                    <a:pt x="21502" y="5637"/>
                    <a:pt x="21732" y="5649"/>
                    <a:pt x="21962" y="5649"/>
                  </a:cubicBezTo>
                  <a:cubicBezTo>
                    <a:pt x="22509" y="5649"/>
                    <a:pt x="23054" y="5582"/>
                    <a:pt x="23587" y="5449"/>
                  </a:cubicBezTo>
                  <a:cubicBezTo>
                    <a:pt x="23563" y="4731"/>
                    <a:pt x="22933" y="4083"/>
                    <a:pt x="22216" y="4041"/>
                  </a:cubicBezTo>
                  <a:cubicBezTo>
                    <a:pt x="22390" y="3448"/>
                    <a:pt x="22101" y="2753"/>
                    <a:pt x="21559" y="2459"/>
                  </a:cubicBezTo>
                  <a:cubicBezTo>
                    <a:pt x="22184" y="1829"/>
                    <a:pt x="22376" y="851"/>
                    <a:pt x="22144" y="1"/>
                  </a:cubicBezTo>
                  <a:close/>
                </a:path>
              </a:pathLst>
            </a:custGeom>
            <a:solidFill>
              <a:schemeClr val="accent5"/>
            </a:solidFill>
            <a:ln>
              <a:noFill/>
            </a:ln>
          </p:spPr>
          <p:txBody>
            <a:bodyPr spcFirstLastPara="1" lIns="91425" tIns="91425" rIns="91425" bIns="91425" anchor="ctr"/>
            <a:lstStyle/>
            <a:p>
              <a:pPr>
                <a:defRPr/>
              </a:pPr>
              <a:endParaRPr>
                <a:cs typeface="Times New Roman" panose="02020603050405020304" pitchFamily="18" charset="0"/>
              </a:endParaRPr>
            </a:p>
          </p:txBody>
        </p:sp>
        <p:sp>
          <p:nvSpPr>
            <p:cNvPr id="14349" name="Google Shape;2653;p46">
              <a:extLst>
                <a:ext uri="{FF2B5EF4-FFF2-40B4-BE49-F238E27FC236}">
                  <a16:creationId xmlns:a16="http://schemas.microsoft.com/office/drawing/2014/main" id="{A1384B03-51AA-A143-9E39-D7AB992FEA96}"/>
                </a:ext>
              </a:extLst>
            </p:cNvPr>
            <p:cNvSpPr>
              <a:spLocks/>
            </p:cNvSpPr>
            <p:nvPr/>
          </p:nvSpPr>
          <p:spPr bwMode="auto">
            <a:xfrm>
              <a:off x="1643638" y="1792475"/>
              <a:ext cx="74025" cy="69225"/>
            </a:xfrm>
            <a:custGeom>
              <a:avLst/>
              <a:gdLst>
                <a:gd name="T0" fmla="*/ 40425 w 2961"/>
                <a:gd name="T1" fmla="*/ 0 h 2769"/>
                <a:gd name="T2" fmla="*/ 13500 w 2961"/>
                <a:gd name="T3" fmla="*/ 12700 h 2769"/>
                <a:gd name="T4" fmla="*/ 7400 w 2961"/>
                <a:gd name="T5" fmla="*/ 51975 h 2769"/>
                <a:gd name="T6" fmla="*/ 37325 w 2961"/>
                <a:gd name="T7" fmla="*/ 69225 h 2769"/>
                <a:gd name="T8" fmla="*/ 45050 w 2961"/>
                <a:gd name="T9" fmla="*/ 68350 h 2769"/>
                <a:gd name="T10" fmla="*/ 73450 w 2961"/>
                <a:gd name="T11" fmla="*/ 38425 h 2769"/>
                <a:gd name="T12" fmla="*/ 70400 w 2961"/>
                <a:gd name="T13" fmla="*/ 22975 h 2769"/>
                <a:gd name="T14" fmla="*/ 49850 w 2961"/>
                <a:gd name="T15" fmla="*/ 1450 h 2769"/>
                <a:gd name="T16" fmla="*/ 40425 w 2961"/>
                <a:gd name="T17" fmla="*/ 0 h 276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961" h="2769" extrusionOk="0">
                  <a:moveTo>
                    <a:pt x="1617" y="0"/>
                  </a:moveTo>
                  <a:cubicBezTo>
                    <a:pt x="1209" y="0"/>
                    <a:pt x="807" y="193"/>
                    <a:pt x="540" y="508"/>
                  </a:cubicBezTo>
                  <a:cubicBezTo>
                    <a:pt x="167" y="946"/>
                    <a:pt x="1" y="1549"/>
                    <a:pt x="296" y="2079"/>
                  </a:cubicBezTo>
                  <a:cubicBezTo>
                    <a:pt x="539" y="2514"/>
                    <a:pt x="1008" y="2769"/>
                    <a:pt x="1493" y="2769"/>
                  </a:cubicBezTo>
                  <a:cubicBezTo>
                    <a:pt x="1596" y="2769"/>
                    <a:pt x="1700" y="2757"/>
                    <a:pt x="1802" y="2734"/>
                  </a:cubicBezTo>
                  <a:cubicBezTo>
                    <a:pt x="2366" y="2603"/>
                    <a:pt x="2876" y="2126"/>
                    <a:pt x="2938" y="1537"/>
                  </a:cubicBezTo>
                  <a:cubicBezTo>
                    <a:pt x="2961" y="1322"/>
                    <a:pt x="2911" y="1111"/>
                    <a:pt x="2816" y="919"/>
                  </a:cubicBezTo>
                  <a:cubicBezTo>
                    <a:pt x="2707" y="510"/>
                    <a:pt x="2397" y="186"/>
                    <a:pt x="1994" y="58"/>
                  </a:cubicBezTo>
                  <a:cubicBezTo>
                    <a:pt x="1870" y="19"/>
                    <a:pt x="1743" y="0"/>
                    <a:pt x="1617"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vi-VN"/>
            </a:p>
          </p:txBody>
        </p:sp>
        <p:sp>
          <p:nvSpPr>
            <p:cNvPr id="30" name="Google Shape;2654;p46">
              <a:extLst>
                <a:ext uri="{FF2B5EF4-FFF2-40B4-BE49-F238E27FC236}">
                  <a16:creationId xmlns:a16="http://schemas.microsoft.com/office/drawing/2014/main" id="{99879403-6DAF-4CC1-A1B1-79E2244033B2}"/>
                </a:ext>
              </a:extLst>
            </p:cNvPr>
            <p:cNvSpPr/>
            <p:nvPr/>
          </p:nvSpPr>
          <p:spPr>
            <a:xfrm>
              <a:off x="1663158" y="1805439"/>
              <a:ext cx="45474" cy="40603"/>
            </a:xfrm>
            <a:custGeom>
              <a:avLst/>
              <a:gdLst/>
              <a:ahLst/>
              <a:cxnLst/>
              <a:rect l="l" t="t" r="r" b="b"/>
              <a:pathLst>
                <a:path w="1847" h="1651" extrusionOk="0">
                  <a:moveTo>
                    <a:pt x="948" y="0"/>
                  </a:moveTo>
                  <a:cubicBezTo>
                    <a:pt x="864" y="0"/>
                    <a:pt x="780" y="13"/>
                    <a:pt x="699" y="41"/>
                  </a:cubicBezTo>
                  <a:cubicBezTo>
                    <a:pt x="488" y="81"/>
                    <a:pt x="300" y="203"/>
                    <a:pt x="179" y="380"/>
                  </a:cubicBezTo>
                  <a:cubicBezTo>
                    <a:pt x="46" y="572"/>
                    <a:pt x="0" y="811"/>
                    <a:pt x="52" y="1038"/>
                  </a:cubicBezTo>
                  <a:cubicBezTo>
                    <a:pt x="127" y="1384"/>
                    <a:pt x="454" y="1610"/>
                    <a:pt x="791" y="1646"/>
                  </a:cubicBezTo>
                  <a:cubicBezTo>
                    <a:pt x="820" y="1649"/>
                    <a:pt x="850" y="1650"/>
                    <a:pt x="879" y="1650"/>
                  </a:cubicBezTo>
                  <a:cubicBezTo>
                    <a:pt x="1398" y="1650"/>
                    <a:pt x="1846" y="1181"/>
                    <a:pt x="1745" y="648"/>
                  </a:cubicBezTo>
                  <a:cubicBezTo>
                    <a:pt x="1669" y="250"/>
                    <a:pt x="1313" y="0"/>
                    <a:pt x="948" y="0"/>
                  </a:cubicBezTo>
                  <a:close/>
                </a:path>
              </a:pathLst>
            </a:custGeom>
            <a:solidFill>
              <a:schemeClr val="accent5"/>
            </a:solidFill>
            <a:ln>
              <a:noFill/>
            </a:ln>
          </p:spPr>
          <p:txBody>
            <a:bodyPr spcFirstLastPara="1" lIns="91425" tIns="91425" rIns="91425" bIns="91425" anchor="ctr"/>
            <a:lstStyle/>
            <a:p>
              <a:pPr>
                <a:defRPr/>
              </a:pPr>
              <a:endParaRPr>
                <a:cs typeface="Times New Roman" panose="02020603050405020304" pitchFamily="18" charset="0"/>
              </a:endParaRPr>
            </a:p>
          </p:txBody>
        </p:sp>
        <p:sp>
          <p:nvSpPr>
            <p:cNvPr id="14351" name="Google Shape;2655;p46">
              <a:extLst>
                <a:ext uri="{FF2B5EF4-FFF2-40B4-BE49-F238E27FC236}">
                  <a16:creationId xmlns:a16="http://schemas.microsoft.com/office/drawing/2014/main" id="{ED3C1226-CD73-0444-AC6E-4E7BB24F67F0}"/>
                </a:ext>
              </a:extLst>
            </p:cNvPr>
            <p:cNvSpPr>
              <a:spLocks/>
            </p:cNvSpPr>
            <p:nvPr/>
          </p:nvSpPr>
          <p:spPr bwMode="auto">
            <a:xfrm>
              <a:off x="1667213" y="1822150"/>
              <a:ext cx="18025" cy="16625"/>
            </a:xfrm>
            <a:custGeom>
              <a:avLst/>
              <a:gdLst>
                <a:gd name="T0" fmla="*/ 8900 w 721"/>
                <a:gd name="T1" fmla="*/ 25 h 665"/>
                <a:gd name="T2" fmla="*/ 1950 w 721"/>
                <a:gd name="T3" fmla="*/ 3525 h 665"/>
                <a:gd name="T4" fmla="*/ 1125 w 721"/>
                <a:gd name="T5" fmla="*/ 11375 h 665"/>
                <a:gd name="T6" fmla="*/ 1350 w 721"/>
                <a:gd name="T7" fmla="*/ 12050 h 665"/>
                <a:gd name="T8" fmla="*/ 8950 w 721"/>
                <a:gd name="T9" fmla="*/ 16600 h 665"/>
                <a:gd name="T10" fmla="*/ 14350 w 721"/>
                <a:gd name="T11" fmla="*/ 14650 h 665"/>
                <a:gd name="T12" fmla="*/ 14675 w 721"/>
                <a:gd name="T13" fmla="*/ 2575 h 665"/>
                <a:gd name="T14" fmla="*/ 8900 w 721"/>
                <a:gd name="T15" fmla="*/ 25 h 665"/>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721" h="665" extrusionOk="0">
                  <a:moveTo>
                    <a:pt x="356" y="1"/>
                  </a:moveTo>
                  <a:cubicBezTo>
                    <a:pt x="253" y="1"/>
                    <a:pt x="149" y="51"/>
                    <a:pt x="78" y="141"/>
                  </a:cubicBezTo>
                  <a:cubicBezTo>
                    <a:pt x="5" y="234"/>
                    <a:pt x="1" y="355"/>
                    <a:pt x="45" y="455"/>
                  </a:cubicBezTo>
                  <a:cubicBezTo>
                    <a:pt x="47" y="465"/>
                    <a:pt x="50" y="474"/>
                    <a:pt x="54" y="482"/>
                  </a:cubicBezTo>
                  <a:cubicBezTo>
                    <a:pt x="113" y="599"/>
                    <a:pt x="235" y="664"/>
                    <a:pt x="358" y="664"/>
                  </a:cubicBezTo>
                  <a:cubicBezTo>
                    <a:pt x="434" y="664"/>
                    <a:pt x="511" y="639"/>
                    <a:pt x="574" y="586"/>
                  </a:cubicBezTo>
                  <a:cubicBezTo>
                    <a:pt x="721" y="463"/>
                    <a:pt x="715" y="238"/>
                    <a:pt x="587" y="103"/>
                  </a:cubicBezTo>
                  <a:cubicBezTo>
                    <a:pt x="522" y="33"/>
                    <a:pt x="439" y="1"/>
                    <a:pt x="356" y="1"/>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vi-VN"/>
            </a:p>
          </p:txBody>
        </p:sp>
        <p:sp>
          <p:nvSpPr>
            <p:cNvPr id="14352" name="Google Shape;2656;p46">
              <a:extLst>
                <a:ext uri="{FF2B5EF4-FFF2-40B4-BE49-F238E27FC236}">
                  <a16:creationId xmlns:a16="http://schemas.microsoft.com/office/drawing/2014/main" id="{E400A9A3-21D6-7D49-805D-731AAF40FF8D}"/>
                </a:ext>
              </a:extLst>
            </p:cNvPr>
            <p:cNvSpPr>
              <a:spLocks/>
            </p:cNvSpPr>
            <p:nvPr/>
          </p:nvSpPr>
          <p:spPr bwMode="auto">
            <a:xfrm>
              <a:off x="1696588" y="1767450"/>
              <a:ext cx="18850" cy="20675"/>
            </a:xfrm>
            <a:custGeom>
              <a:avLst/>
              <a:gdLst>
                <a:gd name="T0" fmla="*/ 10325 w 754"/>
                <a:gd name="T1" fmla="*/ 0 h 827"/>
                <a:gd name="T2" fmla="*/ 5050 w 754"/>
                <a:gd name="T3" fmla="*/ 2025 h 827"/>
                <a:gd name="T4" fmla="*/ 125 w 754"/>
                <a:gd name="T5" fmla="*/ 13550 h 827"/>
                <a:gd name="T6" fmla="*/ 4075 w 754"/>
                <a:gd name="T7" fmla="*/ 20000 h 827"/>
                <a:gd name="T8" fmla="*/ 7075 w 754"/>
                <a:gd name="T9" fmla="*/ 20650 h 827"/>
                <a:gd name="T10" fmla="*/ 11575 w 754"/>
                <a:gd name="T11" fmla="*/ 18850 h 827"/>
                <a:gd name="T12" fmla="*/ 17700 w 754"/>
                <a:gd name="T13" fmla="*/ 10025 h 827"/>
                <a:gd name="T14" fmla="*/ 14425 w 754"/>
                <a:gd name="T15" fmla="*/ 1150 h 827"/>
                <a:gd name="T16" fmla="*/ 10325 w 754"/>
                <a:gd name="T17" fmla="*/ 0 h 82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754" h="827" extrusionOk="0">
                  <a:moveTo>
                    <a:pt x="413" y="0"/>
                  </a:moveTo>
                  <a:cubicBezTo>
                    <a:pt x="337" y="0"/>
                    <a:pt x="261" y="28"/>
                    <a:pt x="202" y="81"/>
                  </a:cubicBezTo>
                  <a:cubicBezTo>
                    <a:pt x="80" y="188"/>
                    <a:pt x="9" y="383"/>
                    <a:pt x="5" y="542"/>
                  </a:cubicBezTo>
                  <a:cubicBezTo>
                    <a:pt x="1" y="652"/>
                    <a:pt x="63" y="754"/>
                    <a:pt x="163" y="800"/>
                  </a:cubicBezTo>
                  <a:cubicBezTo>
                    <a:pt x="200" y="817"/>
                    <a:pt x="241" y="826"/>
                    <a:pt x="283" y="826"/>
                  </a:cubicBezTo>
                  <a:cubicBezTo>
                    <a:pt x="350" y="826"/>
                    <a:pt x="417" y="803"/>
                    <a:pt x="463" y="754"/>
                  </a:cubicBezTo>
                  <a:cubicBezTo>
                    <a:pt x="559" y="654"/>
                    <a:pt x="659" y="530"/>
                    <a:pt x="708" y="401"/>
                  </a:cubicBezTo>
                  <a:cubicBezTo>
                    <a:pt x="754" y="278"/>
                    <a:pt x="691" y="110"/>
                    <a:pt x="577" y="46"/>
                  </a:cubicBezTo>
                  <a:cubicBezTo>
                    <a:pt x="526" y="15"/>
                    <a:pt x="469" y="0"/>
                    <a:pt x="413"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vi-VN"/>
            </a:p>
          </p:txBody>
        </p:sp>
        <p:sp>
          <p:nvSpPr>
            <p:cNvPr id="14353" name="Google Shape;2657;p46">
              <a:extLst>
                <a:ext uri="{FF2B5EF4-FFF2-40B4-BE49-F238E27FC236}">
                  <a16:creationId xmlns:a16="http://schemas.microsoft.com/office/drawing/2014/main" id="{766F9A62-6232-9E47-8CEE-CC425633E96E}"/>
                </a:ext>
              </a:extLst>
            </p:cNvPr>
            <p:cNvSpPr>
              <a:spLocks/>
            </p:cNvSpPr>
            <p:nvPr/>
          </p:nvSpPr>
          <p:spPr bwMode="auto">
            <a:xfrm>
              <a:off x="1711338" y="1787700"/>
              <a:ext cx="25900" cy="19300"/>
            </a:xfrm>
            <a:custGeom>
              <a:avLst/>
              <a:gdLst>
                <a:gd name="T0" fmla="*/ 16750 w 1036"/>
                <a:gd name="T1" fmla="*/ 25 h 772"/>
                <a:gd name="T2" fmla="*/ 9425 w 1036"/>
                <a:gd name="T3" fmla="*/ 2100 h 772"/>
                <a:gd name="T4" fmla="*/ 2250 w 1036"/>
                <a:gd name="T5" fmla="*/ 7675 h 772"/>
                <a:gd name="T6" fmla="*/ 6400 w 1036"/>
                <a:gd name="T7" fmla="*/ 18950 h 772"/>
                <a:gd name="T8" fmla="*/ 9225 w 1036"/>
                <a:gd name="T9" fmla="*/ 19300 h 772"/>
                <a:gd name="T10" fmla="*/ 16925 w 1036"/>
                <a:gd name="T11" fmla="*/ 17350 h 772"/>
                <a:gd name="T12" fmla="*/ 24375 w 1036"/>
                <a:gd name="T13" fmla="*/ 11575 h 772"/>
                <a:gd name="T14" fmla="*/ 24650 w 1036"/>
                <a:gd name="T15" fmla="*/ 4175 h 772"/>
                <a:gd name="T16" fmla="*/ 18425 w 1036"/>
                <a:gd name="T17" fmla="*/ 150 h 772"/>
                <a:gd name="T18" fmla="*/ 16750 w 1036"/>
                <a:gd name="T19" fmla="*/ 25 h 77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036" h="772" extrusionOk="0">
                  <a:moveTo>
                    <a:pt x="670" y="1"/>
                  </a:moveTo>
                  <a:cubicBezTo>
                    <a:pt x="567" y="1"/>
                    <a:pt x="474" y="37"/>
                    <a:pt x="377" y="84"/>
                  </a:cubicBezTo>
                  <a:cubicBezTo>
                    <a:pt x="267" y="138"/>
                    <a:pt x="153" y="196"/>
                    <a:pt x="90" y="307"/>
                  </a:cubicBezTo>
                  <a:cubicBezTo>
                    <a:pt x="0" y="464"/>
                    <a:pt x="56" y="712"/>
                    <a:pt x="256" y="758"/>
                  </a:cubicBezTo>
                  <a:cubicBezTo>
                    <a:pt x="296" y="768"/>
                    <a:pt x="333" y="772"/>
                    <a:pt x="369" y="772"/>
                  </a:cubicBezTo>
                  <a:cubicBezTo>
                    <a:pt x="476" y="772"/>
                    <a:pt x="570" y="736"/>
                    <a:pt x="677" y="694"/>
                  </a:cubicBezTo>
                  <a:cubicBezTo>
                    <a:pt x="804" y="645"/>
                    <a:pt x="898" y="578"/>
                    <a:pt x="975" y="463"/>
                  </a:cubicBezTo>
                  <a:cubicBezTo>
                    <a:pt x="1031" y="373"/>
                    <a:pt x="1035" y="260"/>
                    <a:pt x="986" y="167"/>
                  </a:cubicBezTo>
                  <a:cubicBezTo>
                    <a:pt x="934" y="66"/>
                    <a:pt x="844" y="23"/>
                    <a:pt x="737" y="6"/>
                  </a:cubicBezTo>
                  <a:cubicBezTo>
                    <a:pt x="714" y="3"/>
                    <a:pt x="692" y="1"/>
                    <a:pt x="670" y="1"/>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vi-VN"/>
            </a:p>
          </p:txBody>
        </p:sp>
        <p:sp>
          <p:nvSpPr>
            <p:cNvPr id="14354" name="Google Shape;2658;p46">
              <a:extLst>
                <a:ext uri="{FF2B5EF4-FFF2-40B4-BE49-F238E27FC236}">
                  <a16:creationId xmlns:a16="http://schemas.microsoft.com/office/drawing/2014/main" id="{A385E6E8-0A6B-B540-8DAD-1FF032E4501B}"/>
                </a:ext>
              </a:extLst>
            </p:cNvPr>
            <p:cNvSpPr>
              <a:spLocks/>
            </p:cNvSpPr>
            <p:nvPr/>
          </p:nvSpPr>
          <p:spPr bwMode="auto">
            <a:xfrm>
              <a:off x="1726238" y="1819050"/>
              <a:ext cx="24500" cy="16300"/>
            </a:xfrm>
            <a:custGeom>
              <a:avLst/>
              <a:gdLst>
                <a:gd name="T0" fmla="*/ 7750 w 980"/>
                <a:gd name="T1" fmla="*/ 25 h 652"/>
                <a:gd name="T2" fmla="*/ 1125 w 980"/>
                <a:gd name="T3" fmla="*/ 4100 h 652"/>
                <a:gd name="T4" fmla="*/ 2275 w 980"/>
                <a:gd name="T5" fmla="*/ 11750 h 652"/>
                <a:gd name="T6" fmla="*/ 9775 w 980"/>
                <a:gd name="T7" fmla="*/ 15525 h 652"/>
                <a:gd name="T8" fmla="*/ 15250 w 980"/>
                <a:gd name="T9" fmla="*/ 16300 h 652"/>
                <a:gd name="T10" fmla="*/ 20050 w 980"/>
                <a:gd name="T11" fmla="*/ 15000 h 652"/>
                <a:gd name="T12" fmla="*/ 24200 w 980"/>
                <a:gd name="T13" fmla="*/ 7375 h 652"/>
                <a:gd name="T14" fmla="*/ 18800 w 980"/>
                <a:gd name="T15" fmla="*/ 500 h 652"/>
                <a:gd name="T16" fmla="*/ 15775 w 980"/>
                <a:gd name="T17" fmla="*/ 50 h 652"/>
                <a:gd name="T18" fmla="*/ 13375 w 980"/>
                <a:gd name="T19" fmla="*/ 250 h 652"/>
                <a:gd name="T20" fmla="*/ 12425 w 980"/>
                <a:gd name="T21" fmla="*/ 425 h 652"/>
                <a:gd name="T22" fmla="*/ 10350 w 980"/>
                <a:gd name="T23" fmla="*/ 325 h 652"/>
                <a:gd name="T24" fmla="*/ 10125 w 980"/>
                <a:gd name="T25" fmla="*/ 325 h 652"/>
                <a:gd name="T26" fmla="*/ 7750 w 980"/>
                <a:gd name="T27" fmla="*/ 25 h 652"/>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980" h="652" extrusionOk="0">
                  <a:moveTo>
                    <a:pt x="310" y="1"/>
                  </a:moveTo>
                  <a:cubicBezTo>
                    <a:pt x="196" y="2"/>
                    <a:pt x="95" y="57"/>
                    <a:pt x="45" y="164"/>
                  </a:cubicBezTo>
                  <a:cubicBezTo>
                    <a:pt x="0" y="259"/>
                    <a:pt x="10" y="394"/>
                    <a:pt x="91" y="470"/>
                  </a:cubicBezTo>
                  <a:cubicBezTo>
                    <a:pt x="173" y="547"/>
                    <a:pt x="282" y="595"/>
                    <a:pt x="391" y="621"/>
                  </a:cubicBezTo>
                  <a:cubicBezTo>
                    <a:pt x="458" y="636"/>
                    <a:pt x="535" y="652"/>
                    <a:pt x="610" y="652"/>
                  </a:cubicBezTo>
                  <a:cubicBezTo>
                    <a:pt x="679" y="652"/>
                    <a:pt x="746" y="639"/>
                    <a:pt x="802" y="600"/>
                  </a:cubicBezTo>
                  <a:cubicBezTo>
                    <a:pt x="910" y="527"/>
                    <a:pt x="980" y="432"/>
                    <a:pt x="968" y="295"/>
                  </a:cubicBezTo>
                  <a:cubicBezTo>
                    <a:pt x="958" y="168"/>
                    <a:pt x="873" y="60"/>
                    <a:pt x="752" y="20"/>
                  </a:cubicBezTo>
                  <a:cubicBezTo>
                    <a:pt x="711" y="7"/>
                    <a:pt x="672" y="2"/>
                    <a:pt x="631" y="2"/>
                  </a:cubicBezTo>
                  <a:cubicBezTo>
                    <a:pt x="600" y="2"/>
                    <a:pt x="568" y="5"/>
                    <a:pt x="535" y="10"/>
                  </a:cubicBezTo>
                  <a:cubicBezTo>
                    <a:pt x="522" y="12"/>
                    <a:pt x="509" y="14"/>
                    <a:pt x="497" y="17"/>
                  </a:cubicBezTo>
                  <a:cubicBezTo>
                    <a:pt x="469" y="17"/>
                    <a:pt x="442" y="15"/>
                    <a:pt x="414" y="13"/>
                  </a:cubicBezTo>
                  <a:lnTo>
                    <a:pt x="405" y="13"/>
                  </a:lnTo>
                  <a:cubicBezTo>
                    <a:pt x="373" y="6"/>
                    <a:pt x="342" y="2"/>
                    <a:pt x="310" y="1"/>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vi-VN"/>
            </a:p>
          </p:txBody>
        </p:sp>
        <p:sp>
          <p:nvSpPr>
            <p:cNvPr id="14355" name="Google Shape;2659;p46">
              <a:extLst>
                <a:ext uri="{FF2B5EF4-FFF2-40B4-BE49-F238E27FC236}">
                  <a16:creationId xmlns:a16="http://schemas.microsoft.com/office/drawing/2014/main" id="{FBD4955A-2A58-4C45-9E08-1BCF3F49D1AA}"/>
                </a:ext>
              </a:extLst>
            </p:cNvPr>
            <p:cNvSpPr>
              <a:spLocks/>
            </p:cNvSpPr>
            <p:nvPr/>
          </p:nvSpPr>
          <p:spPr bwMode="auto">
            <a:xfrm>
              <a:off x="1754838" y="1730450"/>
              <a:ext cx="50075" cy="181625"/>
            </a:xfrm>
            <a:custGeom>
              <a:avLst/>
              <a:gdLst>
                <a:gd name="T0" fmla="*/ 17525 w 2003"/>
                <a:gd name="T1" fmla="*/ 25 h 7265"/>
                <a:gd name="T2" fmla="*/ 4250 w 2003"/>
                <a:gd name="T3" fmla="*/ 5375 h 7265"/>
                <a:gd name="T4" fmla="*/ 37150 w 2003"/>
                <a:gd name="T5" fmla="*/ 89800 h 7265"/>
                <a:gd name="T6" fmla="*/ 33650 w 2003"/>
                <a:gd name="T7" fmla="*/ 125025 h 7265"/>
                <a:gd name="T8" fmla="*/ 1650 w 2003"/>
                <a:gd name="T9" fmla="*/ 177700 h 7265"/>
                <a:gd name="T10" fmla="*/ 3175 w 2003"/>
                <a:gd name="T11" fmla="*/ 181600 h 7265"/>
                <a:gd name="T12" fmla="*/ 4175 w 2003"/>
                <a:gd name="T13" fmla="*/ 181350 h 7265"/>
                <a:gd name="T14" fmla="*/ 47400 w 2003"/>
                <a:gd name="T15" fmla="*/ 119650 h 7265"/>
                <a:gd name="T16" fmla="*/ 49350 w 2003"/>
                <a:gd name="T17" fmla="*/ 87975 h 7265"/>
                <a:gd name="T18" fmla="*/ 49175 w 2003"/>
                <a:gd name="T19" fmla="*/ 85750 h 7265"/>
                <a:gd name="T20" fmla="*/ 48400 w 2003"/>
                <a:gd name="T21" fmla="*/ 78125 h 7265"/>
                <a:gd name="T22" fmla="*/ 33525 w 2003"/>
                <a:gd name="T23" fmla="*/ 25550 h 7265"/>
                <a:gd name="T24" fmla="*/ 30425 w 2003"/>
                <a:gd name="T25" fmla="*/ 19300 h 7265"/>
                <a:gd name="T26" fmla="*/ 17525 w 2003"/>
                <a:gd name="T27" fmla="*/ 25 h 7265"/>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2003" h="7265" extrusionOk="0">
                  <a:moveTo>
                    <a:pt x="701" y="1"/>
                  </a:moveTo>
                  <a:lnTo>
                    <a:pt x="170" y="215"/>
                  </a:lnTo>
                  <a:cubicBezTo>
                    <a:pt x="997" y="1076"/>
                    <a:pt x="1420" y="2480"/>
                    <a:pt x="1486" y="3592"/>
                  </a:cubicBezTo>
                  <a:cubicBezTo>
                    <a:pt x="1513" y="4066"/>
                    <a:pt x="1466" y="4542"/>
                    <a:pt x="1346" y="5001"/>
                  </a:cubicBezTo>
                  <a:cubicBezTo>
                    <a:pt x="1137" y="5809"/>
                    <a:pt x="704" y="6556"/>
                    <a:pt x="66" y="7108"/>
                  </a:cubicBezTo>
                  <a:cubicBezTo>
                    <a:pt x="1" y="7164"/>
                    <a:pt x="56" y="7264"/>
                    <a:pt x="127" y="7264"/>
                  </a:cubicBezTo>
                  <a:cubicBezTo>
                    <a:pt x="140" y="7264"/>
                    <a:pt x="153" y="7261"/>
                    <a:pt x="167" y="7254"/>
                  </a:cubicBezTo>
                  <a:cubicBezTo>
                    <a:pt x="1135" y="6720"/>
                    <a:pt x="1694" y="5809"/>
                    <a:pt x="1896" y="4786"/>
                  </a:cubicBezTo>
                  <a:cubicBezTo>
                    <a:pt x="1977" y="4369"/>
                    <a:pt x="2003" y="3942"/>
                    <a:pt x="1974" y="3519"/>
                  </a:cubicBezTo>
                  <a:cubicBezTo>
                    <a:pt x="1971" y="3490"/>
                    <a:pt x="1970" y="3461"/>
                    <a:pt x="1967" y="3430"/>
                  </a:cubicBezTo>
                  <a:cubicBezTo>
                    <a:pt x="1960" y="3331"/>
                    <a:pt x="1949" y="3229"/>
                    <a:pt x="1936" y="3125"/>
                  </a:cubicBezTo>
                  <a:cubicBezTo>
                    <a:pt x="1851" y="2434"/>
                    <a:pt x="1657" y="1690"/>
                    <a:pt x="1341" y="1022"/>
                  </a:cubicBezTo>
                  <a:cubicBezTo>
                    <a:pt x="1302" y="936"/>
                    <a:pt x="1260" y="853"/>
                    <a:pt x="1217" y="772"/>
                  </a:cubicBezTo>
                  <a:cubicBezTo>
                    <a:pt x="1072" y="498"/>
                    <a:pt x="899" y="240"/>
                    <a:pt x="701" y="1"/>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vi-VN"/>
            </a:p>
          </p:txBody>
        </p:sp>
        <p:sp>
          <p:nvSpPr>
            <p:cNvPr id="14356" name="Google Shape;2660;p46">
              <a:extLst>
                <a:ext uri="{FF2B5EF4-FFF2-40B4-BE49-F238E27FC236}">
                  <a16:creationId xmlns:a16="http://schemas.microsoft.com/office/drawing/2014/main" id="{73E6D0DE-0D5B-FD41-988F-E0E8F98A11A6}"/>
                </a:ext>
              </a:extLst>
            </p:cNvPr>
            <p:cNvSpPr>
              <a:spLocks/>
            </p:cNvSpPr>
            <p:nvPr/>
          </p:nvSpPr>
          <p:spPr bwMode="auto">
            <a:xfrm>
              <a:off x="1782113" y="1712850"/>
              <a:ext cx="58075" cy="163450"/>
            </a:xfrm>
            <a:custGeom>
              <a:avLst/>
              <a:gdLst>
                <a:gd name="T0" fmla="*/ 34175 w 2323"/>
                <a:gd name="T1" fmla="*/ 25 h 6538"/>
                <a:gd name="T2" fmla="*/ 27400 w 2323"/>
                <a:gd name="T3" fmla="*/ 2750 h 6538"/>
                <a:gd name="T4" fmla="*/ 26075 w 2323"/>
                <a:gd name="T5" fmla="*/ 12425 h 6538"/>
                <a:gd name="T6" fmla="*/ 3150 w 2323"/>
                <a:gd name="T7" fmla="*/ 36900 h 6538"/>
                <a:gd name="T8" fmla="*/ 3000 w 2323"/>
                <a:gd name="T9" fmla="*/ 37000 h 6538"/>
                <a:gd name="T10" fmla="*/ 4500 w 2323"/>
                <a:gd name="T11" fmla="*/ 43425 h 6538"/>
                <a:gd name="T12" fmla="*/ 5300 w 2323"/>
                <a:gd name="T13" fmla="*/ 43325 h 6538"/>
                <a:gd name="T14" fmla="*/ 6225 w 2323"/>
                <a:gd name="T15" fmla="*/ 43150 h 6538"/>
                <a:gd name="T16" fmla="*/ 20600 w 2323"/>
                <a:gd name="T17" fmla="*/ 41450 h 6538"/>
                <a:gd name="T18" fmla="*/ 46775 w 2323"/>
                <a:gd name="T19" fmla="*/ 57925 h 6538"/>
                <a:gd name="T20" fmla="*/ 21125 w 2323"/>
                <a:gd name="T21" fmla="*/ 95750 h 6538"/>
                <a:gd name="T22" fmla="*/ 18750 w 2323"/>
                <a:gd name="T23" fmla="*/ 96250 h 6538"/>
                <a:gd name="T24" fmla="*/ 18500 w 2323"/>
                <a:gd name="T25" fmla="*/ 102400 h 6538"/>
                <a:gd name="T26" fmla="*/ 21900 w 2323"/>
                <a:gd name="T27" fmla="*/ 103375 h 6538"/>
                <a:gd name="T28" fmla="*/ 48000 w 2323"/>
                <a:gd name="T29" fmla="*/ 125825 h 6538"/>
                <a:gd name="T30" fmla="*/ 49500 w 2323"/>
                <a:gd name="T31" fmla="*/ 136725 h 6538"/>
                <a:gd name="T32" fmla="*/ 27150 w 2323"/>
                <a:gd name="T33" fmla="*/ 160150 h 6538"/>
                <a:gd name="T34" fmla="*/ 21300 w 2323"/>
                <a:gd name="T35" fmla="*/ 159425 h 6538"/>
                <a:gd name="T36" fmla="*/ 20925 w 2323"/>
                <a:gd name="T37" fmla="*/ 159375 h 6538"/>
                <a:gd name="T38" fmla="*/ 20475 w 2323"/>
                <a:gd name="T39" fmla="*/ 162075 h 6538"/>
                <a:gd name="T40" fmla="*/ 29325 w 2323"/>
                <a:gd name="T41" fmla="*/ 163450 h 6538"/>
                <a:gd name="T42" fmla="*/ 55675 w 2323"/>
                <a:gd name="T43" fmla="*/ 139400 h 6538"/>
                <a:gd name="T44" fmla="*/ 55875 w 2323"/>
                <a:gd name="T45" fmla="*/ 136275 h 6538"/>
                <a:gd name="T46" fmla="*/ 55100 w 2323"/>
                <a:gd name="T47" fmla="*/ 127900 h 6538"/>
                <a:gd name="T48" fmla="*/ 53700 w 2323"/>
                <a:gd name="T49" fmla="*/ 123200 h 6538"/>
                <a:gd name="T50" fmla="*/ 30425 w 2323"/>
                <a:gd name="T51" fmla="*/ 99950 h 6538"/>
                <a:gd name="T52" fmla="*/ 56875 w 2323"/>
                <a:gd name="T53" fmla="*/ 69050 h 6538"/>
                <a:gd name="T54" fmla="*/ 55100 w 2323"/>
                <a:gd name="T55" fmla="*/ 60725 h 6538"/>
                <a:gd name="T56" fmla="*/ 54775 w 2323"/>
                <a:gd name="T57" fmla="*/ 59625 h 6538"/>
                <a:gd name="T58" fmla="*/ 19825 w 2323"/>
                <a:gd name="T59" fmla="*/ 34850 h 6538"/>
                <a:gd name="T60" fmla="*/ 17700 w 2323"/>
                <a:gd name="T61" fmla="*/ 34875 h 6538"/>
                <a:gd name="T62" fmla="*/ 33900 w 2323"/>
                <a:gd name="T63" fmla="*/ 9300 h 6538"/>
                <a:gd name="T64" fmla="*/ 34325 w 2323"/>
                <a:gd name="T65" fmla="*/ 5950 h 6538"/>
                <a:gd name="T66" fmla="*/ 34350 w 2323"/>
                <a:gd name="T67" fmla="*/ 2525 h 6538"/>
                <a:gd name="T68" fmla="*/ 34175 w 2323"/>
                <a:gd name="T69" fmla="*/ 25 h 6538"/>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2323" h="6538" extrusionOk="0">
                  <a:moveTo>
                    <a:pt x="1367" y="1"/>
                  </a:moveTo>
                  <a:cubicBezTo>
                    <a:pt x="1277" y="38"/>
                    <a:pt x="1186" y="73"/>
                    <a:pt x="1096" y="110"/>
                  </a:cubicBezTo>
                  <a:cubicBezTo>
                    <a:pt x="1103" y="241"/>
                    <a:pt x="1085" y="372"/>
                    <a:pt x="1043" y="497"/>
                  </a:cubicBezTo>
                  <a:cubicBezTo>
                    <a:pt x="893" y="938"/>
                    <a:pt x="511" y="1245"/>
                    <a:pt x="126" y="1476"/>
                  </a:cubicBezTo>
                  <a:lnTo>
                    <a:pt x="120" y="1480"/>
                  </a:lnTo>
                  <a:cubicBezTo>
                    <a:pt x="0" y="1551"/>
                    <a:pt x="48" y="1737"/>
                    <a:pt x="180" y="1737"/>
                  </a:cubicBezTo>
                  <a:cubicBezTo>
                    <a:pt x="190" y="1737"/>
                    <a:pt x="201" y="1736"/>
                    <a:pt x="212" y="1733"/>
                  </a:cubicBezTo>
                  <a:lnTo>
                    <a:pt x="249" y="1726"/>
                  </a:lnTo>
                  <a:cubicBezTo>
                    <a:pt x="449" y="1685"/>
                    <a:pt x="642" y="1658"/>
                    <a:pt x="824" y="1658"/>
                  </a:cubicBezTo>
                  <a:cubicBezTo>
                    <a:pt x="1257" y="1658"/>
                    <a:pt x="1626" y="1813"/>
                    <a:pt x="1871" y="2317"/>
                  </a:cubicBezTo>
                  <a:cubicBezTo>
                    <a:pt x="2303" y="3207"/>
                    <a:pt x="1612" y="3655"/>
                    <a:pt x="845" y="3830"/>
                  </a:cubicBezTo>
                  <a:cubicBezTo>
                    <a:pt x="813" y="3837"/>
                    <a:pt x="781" y="3845"/>
                    <a:pt x="750" y="3850"/>
                  </a:cubicBezTo>
                  <a:cubicBezTo>
                    <a:pt x="629" y="3874"/>
                    <a:pt x="615" y="4064"/>
                    <a:pt x="740" y="4096"/>
                  </a:cubicBezTo>
                  <a:cubicBezTo>
                    <a:pt x="785" y="4107"/>
                    <a:pt x="831" y="4121"/>
                    <a:pt x="876" y="4135"/>
                  </a:cubicBezTo>
                  <a:cubicBezTo>
                    <a:pt x="1338" y="4280"/>
                    <a:pt x="1748" y="4551"/>
                    <a:pt x="1920" y="5033"/>
                  </a:cubicBezTo>
                  <a:cubicBezTo>
                    <a:pt x="1970" y="5173"/>
                    <a:pt x="1990" y="5321"/>
                    <a:pt x="1980" y="5469"/>
                  </a:cubicBezTo>
                  <a:cubicBezTo>
                    <a:pt x="1949" y="5958"/>
                    <a:pt x="1604" y="6406"/>
                    <a:pt x="1086" y="6406"/>
                  </a:cubicBezTo>
                  <a:cubicBezTo>
                    <a:pt x="1012" y="6406"/>
                    <a:pt x="934" y="6397"/>
                    <a:pt x="852" y="6377"/>
                  </a:cubicBezTo>
                  <a:cubicBezTo>
                    <a:pt x="847" y="6375"/>
                    <a:pt x="842" y="6375"/>
                    <a:pt x="837" y="6375"/>
                  </a:cubicBezTo>
                  <a:cubicBezTo>
                    <a:pt x="778" y="6375"/>
                    <a:pt x="754" y="6464"/>
                    <a:pt x="819" y="6483"/>
                  </a:cubicBezTo>
                  <a:cubicBezTo>
                    <a:pt x="938" y="6520"/>
                    <a:pt x="1057" y="6538"/>
                    <a:pt x="1173" y="6538"/>
                  </a:cubicBezTo>
                  <a:cubicBezTo>
                    <a:pt x="1705" y="6538"/>
                    <a:pt x="2158" y="6164"/>
                    <a:pt x="2227" y="5576"/>
                  </a:cubicBezTo>
                  <a:cubicBezTo>
                    <a:pt x="2232" y="5535"/>
                    <a:pt x="2235" y="5493"/>
                    <a:pt x="2235" y="5451"/>
                  </a:cubicBezTo>
                  <a:cubicBezTo>
                    <a:pt x="2239" y="5338"/>
                    <a:pt x="2229" y="5226"/>
                    <a:pt x="2204" y="5116"/>
                  </a:cubicBezTo>
                  <a:cubicBezTo>
                    <a:pt x="2191" y="5052"/>
                    <a:pt x="2172" y="4989"/>
                    <a:pt x="2148" y="4928"/>
                  </a:cubicBezTo>
                  <a:cubicBezTo>
                    <a:pt x="1991" y="4513"/>
                    <a:pt x="1635" y="4194"/>
                    <a:pt x="1217" y="3998"/>
                  </a:cubicBezTo>
                  <a:cubicBezTo>
                    <a:pt x="1827" y="3804"/>
                    <a:pt x="2322" y="3399"/>
                    <a:pt x="2275" y="2762"/>
                  </a:cubicBezTo>
                  <a:cubicBezTo>
                    <a:pt x="2266" y="2649"/>
                    <a:pt x="2242" y="2536"/>
                    <a:pt x="2204" y="2429"/>
                  </a:cubicBezTo>
                  <a:lnTo>
                    <a:pt x="2191" y="2385"/>
                  </a:lnTo>
                  <a:cubicBezTo>
                    <a:pt x="1922" y="1652"/>
                    <a:pt x="1420" y="1394"/>
                    <a:pt x="793" y="1394"/>
                  </a:cubicBezTo>
                  <a:cubicBezTo>
                    <a:pt x="765" y="1394"/>
                    <a:pt x="737" y="1394"/>
                    <a:pt x="708" y="1395"/>
                  </a:cubicBezTo>
                  <a:cubicBezTo>
                    <a:pt x="1027" y="1126"/>
                    <a:pt x="1288" y="787"/>
                    <a:pt x="1356" y="372"/>
                  </a:cubicBezTo>
                  <a:cubicBezTo>
                    <a:pt x="1365" y="328"/>
                    <a:pt x="1371" y="283"/>
                    <a:pt x="1373" y="238"/>
                  </a:cubicBezTo>
                  <a:cubicBezTo>
                    <a:pt x="1377" y="192"/>
                    <a:pt x="1377" y="147"/>
                    <a:pt x="1374" y="101"/>
                  </a:cubicBezTo>
                  <a:cubicBezTo>
                    <a:pt x="1373" y="67"/>
                    <a:pt x="1371" y="34"/>
                    <a:pt x="1367" y="1"/>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vi-VN"/>
            </a:p>
          </p:txBody>
        </p:sp>
        <p:sp>
          <p:nvSpPr>
            <p:cNvPr id="14357" name="Google Shape;2661;p46">
              <a:extLst>
                <a:ext uri="{FF2B5EF4-FFF2-40B4-BE49-F238E27FC236}">
                  <a16:creationId xmlns:a16="http://schemas.microsoft.com/office/drawing/2014/main" id="{B4FAC443-DE1B-7144-B461-989BC1CB4BDC}"/>
                </a:ext>
              </a:extLst>
            </p:cNvPr>
            <p:cNvSpPr>
              <a:spLocks/>
            </p:cNvSpPr>
            <p:nvPr/>
          </p:nvSpPr>
          <p:spPr bwMode="auto">
            <a:xfrm>
              <a:off x="1812713" y="1715300"/>
              <a:ext cx="54000" cy="125475"/>
            </a:xfrm>
            <a:custGeom>
              <a:avLst/>
              <a:gdLst>
                <a:gd name="T0" fmla="*/ 4400 w 2160"/>
                <a:gd name="T1" fmla="*/ 25 h 5019"/>
                <a:gd name="T2" fmla="*/ 4425 w 2160"/>
                <a:gd name="T3" fmla="*/ 7125 h 5019"/>
                <a:gd name="T4" fmla="*/ 39250 w 2160"/>
                <a:gd name="T5" fmla="*/ 20500 h 5019"/>
                <a:gd name="T6" fmla="*/ 22475 w 2160"/>
                <a:gd name="T7" fmla="*/ 59100 h 5019"/>
                <a:gd name="T8" fmla="*/ 23025 w 2160"/>
                <a:gd name="T9" fmla="*/ 65250 h 5019"/>
                <a:gd name="T10" fmla="*/ 21025 w 2160"/>
                <a:gd name="T11" fmla="*/ 121350 h 5019"/>
                <a:gd name="T12" fmla="*/ 21350 w 2160"/>
                <a:gd name="T13" fmla="*/ 125350 h 5019"/>
                <a:gd name="T14" fmla="*/ 23550 w 2160"/>
                <a:gd name="T15" fmla="*/ 125450 h 5019"/>
                <a:gd name="T16" fmla="*/ 51725 w 2160"/>
                <a:gd name="T17" fmla="*/ 98525 h 5019"/>
                <a:gd name="T18" fmla="*/ 31700 w 2160"/>
                <a:gd name="T19" fmla="*/ 62225 h 5019"/>
                <a:gd name="T20" fmla="*/ 48000 w 2160"/>
                <a:gd name="T21" fmla="*/ 24425 h 5019"/>
                <a:gd name="T22" fmla="*/ 4775 w 2160"/>
                <a:gd name="T23" fmla="*/ 50 h 5019"/>
                <a:gd name="T24" fmla="*/ 4400 w 2160"/>
                <a:gd name="T25" fmla="*/ 25 h 5019"/>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160" h="5019" extrusionOk="0">
                  <a:moveTo>
                    <a:pt x="176" y="1"/>
                  </a:moveTo>
                  <a:cubicBezTo>
                    <a:pt x="8" y="1"/>
                    <a:pt x="0" y="269"/>
                    <a:pt x="177" y="285"/>
                  </a:cubicBezTo>
                  <a:cubicBezTo>
                    <a:pt x="650" y="326"/>
                    <a:pt x="1301" y="338"/>
                    <a:pt x="1570" y="820"/>
                  </a:cubicBezTo>
                  <a:cubicBezTo>
                    <a:pt x="1919" y="1446"/>
                    <a:pt x="1500" y="2140"/>
                    <a:pt x="899" y="2364"/>
                  </a:cubicBezTo>
                  <a:cubicBezTo>
                    <a:pt x="784" y="2407"/>
                    <a:pt x="823" y="2574"/>
                    <a:pt x="921" y="2610"/>
                  </a:cubicBezTo>
                  <a:cubicBezTo>
                    <a:pt x="2121" y="3038"/>
                    <a:pt x="2060" y="4540"/>
                    <a:pt x="841" y="4854"/>
                  </a:cubicBezTo>
                  <a:cubicBezTo>
                    <a:pt x="751" y="4876"/>
                    <a:pt x="762" y="5006"/>
                    <a:pt x="854" y="5014"/>
                  </a:cubicBezTo>
                  <a:cubicBezTo>
                    <a:pt x="884" y="5017"/>
                    <a:pt x="913" y="5018"/>
                    <a:pt x="942" y="5018"/>
                  </a:cubicBezTo>
                  <a:cubicBezTo>
                    <a:pt x="1514" y="5018"/>
                    <a:pt x="1991" y="4492"/>
                    <a:pt x="2069" y="3941"/>
                  </a:cubicBezTo>
                  <a:cubicBezTo>
                    <a:pt x="2159" y="3314"/>
                    <a:pt x="1776" y="2791"/>
                    <a:pt x="1268" y="2489"/>
                  </a:cubicBezTo>
                  <a:cubicBezTo>
                    <a:pt x="1794" y="2190"/>
                    <a:pt x="2071" y="1610"/>
                    <a:pt x="1920" y="977"/>
                  </a:cubicBezTo>
                  <a:cubicBezTo>
                    <a:pt x="1721" y="145"/>
                    <a:pt x="924" y="66"/>
                    <a:pt x="191" y="2"/>
                  </a:cubicBezTo>
                  <a:cubicBezTo>
                    <a:pt x="186" y="1"/>
                    <a:pt x="181" y="1"/>
                    <a:pt x="176" y="1"/>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vi-VN"/>
            </a:p>
          </p:txBody>
        </p:sp>
        <p:sp>
          <p:nvSpPr>
            <p:cNvPr id="14358" name="Google Shape;2662;p46">
              <a:extLst>
                <a:ext uri="{FF2B5EF4-FFF2-40B4-BE49-F238E27FC236}">
                  <a16:creationId xmlns:a16="http://schemas.microsoft.com/office/drawing/2014/main" id="{AD5ECF77-F747-C948-AB14-9D98188EF49A}"/>
                </a:ext>
              </a:extLst>
            </p:cNvPr>
            <p:cNvSpPr>
              <a:spLocks/>
            </p:cNvSpPr>
            <p:nvPr/>
          </p:nvSpPr>
          <p:spPr bwMode="auto">
            <a:xfrm>
              <a:off x="1858688" y="1689300"/>
              <a:ext cx="28125" cy="179025"/>
            </a:xfrm>
            <a:custGeom>
              <a:avLst/>
              <a:gdLst>
                <a:gd name="T0" fmla="*/ 16750 w 1125"/>
                <a:gd name="T1" fmla="*/ 25 h 7161"/>
                <a:gd name="T2" fmla="*/ 9825 w 1125"/>
                <a:gd name="T3" fmla="*/ 2800 h 7161"/>
                <a:gd name="T4" fmla="*/ 3225 w 1125"/>
                <a:gd name="T5" fmla="*/ 52775 h 7161"/>
                <a:gd name="T6" fmla="*/ 2650 w 1125"/>
                <a:gd name="T7" fmla="*/ 53625 h 7161"/>
                <a:gd name="T8" fmla="*/ 3050 w 1125"/>
                <a:gd name="T9" fmla="*/ 58050 h 7161"/>
                <a:gd name="T10" fmla="*/ 3800 w 1125"/>
                <a:gd name="T11" fmla="*/ 58550 h 7161"/>
                <a:gd name="T12" fmla="*/ 4275 w 1125"/>
                <a:gd name="T13" fmla="*/ 109450 h 7161"/>
                <a:gd name="T14" fmla="*/ 3050 w 1125"/>
                <a:gd name="T15" fmla="*/ 110025 h 7161"/>
                <a:gd name="T16" fmla="*/ 2775 w 1125"/>
                <a:gd name="T17" fmla="*/ 115925 h 7161"/>
                <a:gd name="T18" fmla="*/ 6075 w 1125"/>
                <a:gd name="T19" fmla="*/ 118525 h 7161"/>
                <a:gd name="T20" fmla="*/ 20800 w 1125"/>
                <a:gd name="T21" fmla="*/ 153150 h 7161"/>
                <a:gd name="T22" fmla="*/ 925 w 1125"/>
                <a:gd name="T23" fmla="*/ 177100 h 7161"/>
                <a:gd name="T24" fmla="*/ 1300 w 1125"/>
                <a:gd name="T25" fmla="*/ 179000 h 7161"/>
                <a:gd name="T26" fmla="*/ 1325 w 1125"/>
                <a:gd name="T27" fmla="*/ 179000 h 7161"/>
                <a:gd name="T28" fmla="*/ 27725 w 1125"/>
                <a:gd name="T29" fmla="*/ 152575 h 7161"/>
                <a:gd name="T30" fmla="*/ 27825 w 1125"/>
                <a:gd name="T31" fmla="*/ 151375 h 7161"/>
                <a:gd name="T32" fmla="*/ 27800 w 1125"/>
                <a:gd name="T33" fmla="*/ 143700 h 7161"/>
                <a:gd name="T34" fmla="*/ 27225 w 1125"/>
                <a:gd name="T35" fmla="*/ 140500 h 7161"/>
                <a:gd name="T36" fmla="*/ 10550 w 1125"/>
                <a:gd name="T37" fmla="*/ 113850 h 7161"/>
                <a:gd name="T38" fmla="*/ 27850 w 1125"/>
                <a:gd name="T39" fmla="*/ 83425 h 7161"/>
                <a:gd name="T40" fmla="*/ 26725 w 1125"/>
                <a:gd name="T41" fmla="*/ 75500 h 7161"/>
                <a:gd name="T42" fmla="*/ 11175 w 1125"/>
                <a:gd name="T43" fmla="*/ 54350 h 7161"/>
                <a:gd name="T44" fmla="*/ 21700 w 1125"/>
                <a:gd name="T45" fmla="*/ 19350 h 7161"/>
                <a:gd name="T46" fmla="*/ 20875 w 1125"/>
                <a:gd name="T47" fmla="*/ 12650 h 7161"/>
                <a:gd name="T48" fmla="*/ 16750 w 1125"/>
                <a:gd name="T49" fmla="*/ 25 h 7161"/>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1125" h="7161" extrusionOk="0">
                  <a:moveTo>
                    <a:pt x="670" y="1"/>
                  </a:moveTo>
                  <a:cubicBezTo>
                    <a:pt x="576" y="38"/>
                    <a:pt x="485" y="75"/>
                    <a:pt x="393" y="112"/>
                  </a:cubicBezTo>
                  <a:cubicBezTo>
                    <a:pt x="708" y="733"/>
                    <a:pt x="649" y="1503"/>
                    <a:pt x="129" y="2111"/>
                  </a:cubicBezTo>
                  <a:cubicBezTo>
                    <a:pt x="120" y="2121"/>
                    <a:pt x="113" y="2133"/>
                    <a:pt x="106" y="2145"/>
                  </a:cubicBezTo>
                  <a:cubicBezTo>
                    <a:pt x="78" y="2203"/>
                    <a:pt x="73" y="2276"/>
                    <a:pt x="122" y="2322"/>
                  </a:cubicBezTo>
                  <a:cubicBezTo>
                    <a:pt x="129" y="2330"/>
                    <a:pt x="141" y="2336"/>
                    <a:pt x="152" y="2342"/>
                  </a:cubicBezTo>
                  <a:cubicBezTo>
                    <a:pt x="1050" y="2789"/>
                    <a:pt x="1034" y="3922"/>
                    <a:pt x="171" y="4378"/>
                  </a:cubicBezTo>
                  <a:cubicBezTo>
                    <a:pt x="154" y="4386"/>
                    <a:pt x="138" y="4394"/>
                    <a:pt x="122" y="4401"/>
                  </a:cubicBezTo>
                  <a:cubicBezTo>
                    <a:pt x="24" y="4449"/>
                    <a:pt x="32" y="4580"/>
                    <a:pt x="111" y="4637"/>
                  </a:cubicBezTo>
                  <a:cubicBezTo>
                    <a:pt x="157" y="4670"/>
                    <a:pt x="202" y="4705"/>
                    <a:pt x="243" y="4741"/>
                  </a:cubicBezTo>
                  <a:cubicBezTo>
                    <a:pt x="686" y="5118"/>
                    <a:pt x="906" y="5647"/>
                    <a:pt x="832" y="6126"/>
                  </a:cubicBezTo>
                  <a:cubicBezTo>
                    <a:pt x="773" y="6514"/>
                    <a:pt x="520" y="6870"/>
                    <a:pt x="37" y="7084"/>
                  </a:cubicBezTo>
                  <a:cubicBezTo>
                    <a:pt x="1" y="7099"/>
                    <a:pt x="15" y="7160"/>
                    <a:pt x="52" y="7160"/>
                  </a:cubicBezTo>
                  <a:cubicBezTo>
                    <a:pt x="52" y="7160"/>
                    <a:pt x="53" y="7160"/>
                    <a:pt x="53" y="7160"/>
                  </a:cubicBezTo>
                  <a:cubicBezTo>
                    <a:pt x="628" y="7151"/>
                    <a:pt x="1037" y="6649"/>
                    <a:pt x="1109" y="6103"/>
                  </a:cubicBezTo>
                  <a:cubicBezTo>
                    <a:pt x="1111" y="6087"/>
                    <a:pt x="1112" y="6071"/>
                    <a:pt x="1113" y="6055"/>
                  </a:cubicBezTo>
                  <a:cubicBezTo>
                    <a:pt x="1124" y="5953"/>
                    <a:pt x="1123" y="5850"/>
                    <a:pt x="1112" y="5748"/>
                  </a:cubicBezTo>
                  <a:cubicBezTo>
                    <a:pt x="1106" y="5704"/>
                    <a:pt x="1098" y="5661"/>
                    <a:pt x="1089" y="5620"/>
                  </a:cubicBezTo>
                  <a:cubicBezTo>
                    <a:pt x="1003" y="5207"/>
                    <a:pt x="739" y="4849"/>
                    <a:pt x="422" y="4554"/>
                  </a:cubicBezTo>
                  <a:cubicBezTo>
                    <a:pt x="894" y="4281"/>
                    <a:pt x="1123" y="3810"/>
                    <a:pt x="1114" y="3337"/>
                  </a:cubicBezTo>
                  <a:cubicBezTo>
                    <a:pt x="1111" y="3230"/>
                    <a:pt x="1096" y="3124"/>
                    <a:pt x="1069" y="3020"/>
                  </a:cubicBezTo>
                  <a:cubicBezTo>
                    <a:pt x="985" y="2690"/>
                    <a:pt x="777" y="2382"/>
                    <a:pt x="447" y="2174"/>
                  </a:cubicBezTo>
                  <a:cubicBezTo>
                    <a:pt x="758" y="1745"/>
                    <a:pt x="896" y="1252"/>
                    <a:pt x="868" y="774"/>
                  </a:cubicBezTo>
                  <a:cubicBezTo>
                    <a:pt x="863" y="685"/>
                    <a:pt x="851" y="595"/>
                    <a:pt x="835" y="506"/>
                  </a:cubicBezTo>
                  <a:cubicBezTo>
                    <a:pt x="802" y="331"/>
                    <a:pt x="746" y="161"/>
                    <a:pt x="670" y="1"/>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vi-VN"/>
            </a:p>
          </p:txBody>
        </p:sp>
        <p:sp>
          <p:nvSpPr>
            <p:cNvPr id="14359" name="Google Shape;2663;p46">
              <a:extLst>
                <a:ext uri="{FF2B5EF4-FFF2-40B4-BE49-F238E27FC236}">
                  <a16:creationId xmlns:a16="http://schemas.microsoft.com/office/drawing/2014/main" id="{5730BFE7-F406-FC4E-A04A-1E7C0BDF2DD9}"/>
                </a:ext>
              </a:extLst>
            </p:cNvPr>
            <p:cNvSpPr>
              <a:spLocks/>
            </p:cNvSpPr>
            <p:nvPr/>
          </p:nvSpPr>
          <p:spPr bwMode="auto">
            <a:xfrm>
              <a:off x="1876463" y="1701300"/>
              <a:ext cx="43950" cy="132125"/>
            </a:xfrm>
            <a:custGeom>
              <a:avLst/>
              <a:gdLst>
                <a:gd name="T0" fmla="*/ 5850 w 1758"/>
                <a:gd name="T1" fmla="*/ 25 h 5285"/>
                <a:gd name="T2" fmla="*/ 5100 w 1758"/>
                <a:gd name="T3" fmla="*/ 25 h 5285"/>
                <a:gd name="T4" fmla="*/ 4675 w 1758"/>
                <a:gd name="T5" fmla="*/ 7450 h 5285"/>
                <a:gd name="T6" fmla="*/ 4775 w 1758"/>
                <a:gd name="T7" fmla="*/ 7450 h 5285"/>
                <a:gd name="T8" fmla="*/ 5375 w 1758"/>
                <a:gd name="T9" fmla="*/ 7425 h 5285"/>
                <a:gd name="T10" fmla="*/ 32400 w 1758"/>
                <a:gd name="T11" fmla="*/ 29675 h 5285"/>
                <a:gd name="T12" fmla="*/ 8350 w 1758"/>
                <a:gd name="T13" fmla="*/ 63750 h 5285"/>
                <a:gd name="T14" fmla="*/ 8025 w 1758"/>
                <a:gd name="T15" fmla="*/ 70500 h 5285"/>
                <a:gd name="T16" fmla="*/ 36100 w 1758"/>
                <a:gd name="T17" fmla="*/ 101350 h 5285"/>
                <a:gd name="T18" fmla="*/ 7500 w 1758"/>
                <a:gd name="T19" fmla="*/ 129375 h 5285"/>
                <a:gd name="T20" fmla="*/ 7675 w 1758"/>
                <a:gd name="T21" fmla="*/ 131250 h 5285"/>
                <a:gd name="T22" fmla="*/ 14750 w 1758"/>
                <a:gd name="T23" fmla="*/ 132125 h 5285"/>
                <a:gd name="T24" fmla="*/ 43075 w 1758"/>
                <a:gd name="T25" fmla="*/ 105250 h 5285"/>
                <a:gd name="T26" fmla="*/ 17525 w 1758"/>
                <a:gd name="T27" fmla="*/ 67600 h 5285"/>
                <a:gd name="T28" fmla="*/ 40050 w 1758"/>
                <a:gd name="T29" fmla="*/ 31750 h 5285"/>
                <a:gd name="T30" fmla="*/ 5850 w 1758"/>
                <a:gd name="T31" fmla="*/ 25 h 5285"/>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1758" h="5285" extrusionOk="0">
                  <a:moveTo>
                    <a:pt x="234" y="1"/>
                  </a:moveTo>
                  <a:cubicBezTo>
                    <a:pt x="224" y="1"/>
                    <a:pt x="214" y="1"/>
                    <a:pt x="204" y="1"/>
                  </a:cubicBezTo>
                  <a:cubicBezTo>
                    <a:pt x="16" y="6"/>
                    <a:pt x="0" y="298"/>
                    <a:pt x="187" y="298"/>
                  </a:cubicBezTo>
                  <a:cubicBezTo>
                    <a:pt x="188" y="298"/>
                    <a:pt x="190" y="298"/>
                    <a:pt x="191" y="298"/>
                  </a:cubicBezTo>
                  <a:cubicBezTo>
                    <a:pt x="199" y="298"/>
                    <a:pt x="207" y="297"/>
                    <a:pt x="215" y="297"/>
                  </a:cubicBezTo>
                  <a:cubicBezTo>
                    <a:pt x="733" y="297"/>
                    <a:pt x="1209" y="661"/>
                    <a:pt x="1296" y="1187"/>
                  </a:cubicBezTo>
                  <a:cubicBezTo>
                    <a:pt x="1403" y="1828"/>
                    <a:pt x="898" y="2356"/>
                    <a:pt x="334" y="2550"/>
                  </a:cubicBezTo>
                  <a:cubicBezTo>
                    <a:pt x="200" y="2596"/>
                    <a:pt x="186" y="2764"/>
                    <a:pt x="321" y="2820"/>
                  </a:cubicBezTo>
                  <a:cubicBezTo>
                    <a:pt x="855" y="3044"/>
                    <a:pt x="1390" y="3428"/>
                    <a:pt x="1444" y="4054"/>
                  </a:cubicBezTo>
                  <a:cubicBezTo>
                    <a:pt x="1514" y="4860"/>
                    <a:pt x="843" y="4922"/>
                    <a:pt x="300" y="5175"/>
                  </a:cubicBezTo>
                  <a:cubicBezTo>
                    <a:pt x="270" y="5189"/>
                    <a:pt x="272" y="5242"/>
                    <a:pt x="307" y="5250"/>
                  </a:cubicBezTo>
                  <a:cubicBezTo>
                    <a:pt x="402" y="5273"/>
                    <a:pt x="497" y="5285"/>
                    <a:pt x="590" y="5285"/>
                  </a:cubicBezTo>
                  <a:cubicBezTo>
                    <a:pt x="1180" y="5285"/>
                    <a:pt x="1692" y="4834"/>
                    <a:pt x="1723" y="4210"/>
                  </a:cubicBezTo>
                  <a:cubicBezTo>
                    <a:pt x="1757" y="3507"/>
                    <a:pt x="1266" y="3023"/>
                    <a:pt x="701" y="2704"/>
                  </a:cubicBezTo>
                  <a:cubicBezTo>
                    <a:pt x="1240" y="2438"/>
                    <a:pt x="1638" y="1898"/>
                    <a:pt x="1602" y="1270"/>
                  </a:cubicBezTo>
                  <a:cubicBezTo>
                    <a:pt x="1561" y="555"/>
                    <a:pt x="933" y="1"/>
                    <a:pt x="234" y="1"/>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vi-VN"/>
            </a:p>
          </p:txBody>
        </p:sp>
        <p:sp>
          <p:nvSpPr>
            <p:cNvPr id="14360" name="Google Shape;2664;p46">
              <a:extLst>
                <a:ext uri="{FF2B5EF4-FFF2-40B4-BE49-F238E27FC236}">
                  <a16:creationId xmlns:a16="http://schemas.microsoft.com/office/drawing/2014/main" id="{9B9AEC3B-317E-9C41-805F-82AABD87187A}"/>
                </a:ext>
              </a:extLst>
            </p:cNvPr>
            <p:cNvSpPr>
              <a:spLocks/>
            </p:cNvSpPr>
            <p:nvPr/>
          </p:nvSpPr>
          <p:spPr bwMode="auto">
            <a:xfrm>
              <a:off x="1911238" y="1668075"/>
              <a:ext cx="37950" cy="184250"/>
            </a:xfrm>
            <a:custGeom>
              <a:avLst/>
              <a:gdLst>
                <a:gd name="T0" fmla="*/ 17700 w 1518"/>
                <a:gd name="T1" fmla="*/ 25 h 7370"/>
                <a:gd name="T2" fmla="*/ 11200 w 1518"/>
                <a:gd name="T3" fmla="*/ 2625 h 7370"/>
                <a:gd name="T4" fmla="*/ 4775 w 1518"/>
                <a:gd name="T5" fmla="*/ 58600 h 7370"/>
                <a:gd name="T6" fmla="*/ 4300 w 1518"/>
                <a:gd name="T7" fmla="*/ 58825 h 7370"/>
                <a:gd name="T8" fmla="*/ 5275 w 1518"/>
                <a:gd name="T9" fmla="*/ 64925 h 7370"/>
                <a:gd name="T10" fmla="*/ 6250 w 1518"/>
                <a:gd name="T11" fmla="*/ 65200 h 7370"/>
                <a:gd name="T12" fmla="*/ 20200 w 1518"/>
                <a:gd name="T13" fmla="*/ 97800 h 7370"/>
                <a:gd name="T14" fmla="*/ 3350 w 1518"/>
                <a:gd name="T15" fmla="*/ 119300 h 7370"/>
                <a:gd name="T16" fmla="*/ 2825 w 1518"/>
                <a:gd name="T17" fmla="*/ 119675 h 7370"/>
                <a:gd name="T18" fmla="*/ 4225 w 1518"/>
                <a:gd name="T19" fmla="*/ 125975 h 7370"/>
                <a:gd name="T20" fmla="*/ 6700 w 1518"/>
                <a:gd name="T21" fmla="*/ 126375 h 7370"/>
                <a:gd name="T22" fmla="*/ 29875 w 1518"/>
                <a:gd name="T23" fmla="*/ 152625 h 7370"/>
                <a:gd name="T24" fmla="*/ 13825 w 1518"/>
                <a:gd name="T25" fmla="*/ 182350 h 7370"/>
                <a:gd name="T26" fmla="*/ 14150 w 1518"/>
                <a:gd name="T27" fmla="*/ 184225 h 7370"/>
                <a:gd name="T28" fmla="*/ 14475 w 1518"/>
                <a:gd name="T29" fmla="*/ 184175 h 7370"/>
                <a:gd name="T30" fmla="*/ 35700 w 1518"/>
                <a:gd name="T31" fmla="*/ 149725 h 7370"/>
                <a:gd name="T32" fmla="*/ 34625 w 1518"/>
                <a:gd name="T33" fmla="*/ 145125 h 7370"/>
                <a:gd name="T34" fmla="*/ 33250 w 1518"/>
                <a:gd name="T35" fmla="*/ 141425 h 7370"/>
                <a:gd name="T36" fmla="*/ 11950 w 1518"/>
                <a:gd name="T37" fmla="*/ 121125 h 7370"/>
                <a:gd name="T38" fmla="*/ 28950 w 1518"/>
                <a:gd name="T39" fmla="*/ 87700 h 7370"/>
                <a:gd name="T40" fmla="*/ 28975 w 1518"/>
                <a:gd name="T41" fmla="*/ 86475 h 7370"/>
                <a:gd name="T42" fmla="*/ 28550 w 1518"/>
                <a:gd name="T43" fmla="*/ 80850 h 7370"/>
                <a:gd name="T44" fmla="*/ 15375 w 1518"/>
                <a:gd name="T45" fmla="*/ 61025 h 7370"/>
                <a:gd name="T46" fmla="*/ 27950 w 1518"/>
                <a:gd name="T47" fmla="*/ 24300 h 7370"/>
                <a:gd name="T48" fmla="*/ 27400 w 1518"/>
                <a:gd name="T49" fmla="*/ 21550 h 7370"/>
                <a:gd name="T50" fmla="*/ 26450 w 1518"/>
                <a:gd name="T51" fmla="*/ 17900 h 7370"/>
                <a:gd name="T52" fmla="*/ 26200 w 1518"/>
                <a:gd name="T53" fmla="*/ 17000 h 7370"/>
                <a:gd name="T54" fmla="*/ 17700 w 1518"/>
                <a:gd name="T55" fmla="*/ 25 h 7370"/>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1518" h="7370" extrusionOk="0">
                  <a:moveTo>
                    <a:pt x="708" y="1"/>
                  </a:moveTo>
                  <a:lnTo>
                    <a:pt x="448" y="105"/>
                  </a:lnTo>
                  <a:cubicBezTo>
                    <a:pt x="989" y="795"/>
                    <a:pt x="1064" y="2026"/>
                    <a:pt x="191" y="2344"/>
                  </a:cubicBezTo>
                  <a:cubicBezTo>
                    <a:pt x="186" y="2347"/>
                    <a:pt x="179" y="2350"/>
                    <a:pt x="172" y="2353"/>
                  </a:cubicBezTo>
                  <a:cubicBezTo>
                    <a:pt x="69" y="2408"/>
                    <a:pt x="119" y="2553"/>
                    <a:pt x="211" y="2597"/>
                  </a:cubicBezTo>
                  <a:cubicBezTo>
                    <a:pt x="224" y="2603"/>
                    <a:pt x="236" y="2607"/>
                    <a:pt x="250" y="2608"/>
                  </a:cubicBezTo>
                  <a:cubicBezTo>
                    <a:pt x="867" y="2696"/>
                    <a:pt x="962" y="3430"/>
                    <a:pt x="808" y="3912"/>
                  </a:cubicBezTo>
                  <a:cubicBezTo>
                    <a:pt x="691" y="4276"/>
                    <a:pt x="448" y="4562"/>
                    <a:pt x="134" y="4772"/>
                  </a:cubicBezTo>
                  <a:cubicBezTo>
                    <a:pt x="127" y="4778"/>
                    <a:pt x="120" y="4782"/>
                    <a:pt x="113" y="4787"/>
                  </a:cubicBezTo>
                  <a:cubicBezTo>
                    <a:pt x="0" y="4860"/>
                    <a:pt x="32" y="5024"/>
                    <a:pt x="169" y="5039"/>
                  </a:cubicBezTo>
                  <a:cubicBezTo>
                    <a:pt x="202" y="5045"/>
                    <a:pt x="235" y="5049"/>
                    <a:pt x="268" y="5055"/>
                  </a:cubicBezTo>
                  <a:cubicBezTo>
                    <a:pt x="874" y="5171"/>
                    <a:pt x="1178" y="5619"/>
                    <a:pt x="1195" y="6105"/>
                  </a:cubicBezTo>
                  <a:cubicBezTo>
                    <a:pt x="1211" y="6543"/>
                    <a:pt x="993" y="7012"/>
                    <a:pt x="553" y="7294"/>
                  </a:cubicBezTo>
                  <a:cubicBezTo>
                    <a:pt x="523" y="7314"/>
                    <a:pt x="531" y="7369"/>
                    <a:pt x="566" y="7369"/>
                  </a:cubicBezTo>
                  <a:cubicBezTo>
                    <a:pt x="570" y="7369"/>
                    <a:pt x="574" y="7369"/>
                    <a:pt x="579" y="7367"/>
                  </a:cubicBezTo>
                  <a:cubicBezTo>
                    <a:pt x="1271" y="7122"/>
                    <a:pt x="1517" y="6541"/>
                    <a:pt x="1428" y="5989"/>
                  </a:cubicBezTo>
                  <a:cubicBezTo>
                    <a:pt x="1417" y="5926"/>
                    <a:pt x="1403" y="5866"/>
                    <a:pt x="1385" y="5805"/>
                  </a:cubicBezTo>
                  <a:cubicBezTo>
                    <a:pt x="1369" y="5755"/>
                    <a:pt x="1351" y="5705"/>
                    <a:pt x="1330" y="5657"/>
                  </a:cubicBezTo>
                  <a:cubicBezTo>
                    <a:pt x="1173" y="5278"/>
                    <a:pt x="864" y="4983"/>
                    <a:pt x="478" y="4845"/>
                  </a:cubicBezTo>
                  <a:cubicBezTo>
                    <a:pt x="878" y="4509"/>
                    <a:pt x="1143" y="4049"/>
                    <a:pt x="1158" y="3508"/>
                  </a:cubicBezTo>
                  <a:cubicBezTo>
                    <a:pt x="1159" y="3492"/>
                    <a:pt x="1159" y="3475"/>
                    <a:pt x="1159" y="3459"/>
                  </a:cubicBezTo>
                  <a:cubicBezTo>
                    <a:pt x="1159" y="3384"/>
                    <a:pt x="1154" y="3309"/>
                    <a:pt x="1142" y="3234"/>
                  </a:cubicBezTo>
                  <a:cubicBezTo>
                    <a:pt x="1090" y="2884"/>
                    <a:pt x="910" y="2597"/>
                    <a:pt x="615" y="2441"/>
                  </a:cubicBezTo>
                  <a:cubicBezTo>
                    <a:pt x="1081" y="2121"/>
                    <a:pt x="1215" y="1543"/>
                    <a:pt x="1118" y="972"/>
                  </a:cubicBezTo>
                  <a:cubicBezTo>
                    <a:pt x="1111" y="935"/>
                    <a:pt x="1104" y="898"/>
                    <a:pt x="1096" y="862"/>
                  </a:cubicBezTo>
                  <a:cubicBezTo>
                    <a:pt x="1085" y="813"/>
                    <a:pt x="1073" y="763"/>
                    <a:pt x="1058" y="716"/>
                  </a:cubicBezTo>
                  <a:cubicBezTo>
                    <a:pt x="1055" y="704"/>
                    <a:pt x="1051" y="692"/>
                    <a:pt x="1048" y="680"/>
                  </a:cubicBezTo>
                  <a:cubicBezTo>
                    <a:pt x="973" y="436"/>
                    <a:pt x="858" y="207"/>
                    <a:pt x="708" y="1"/>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vi-VN"/>
            </a:p>
          </p:txBody>
        </p:sp>
        <p:sp>
          <p:nvSpPr>
            <p:cNvPr id="14361" name="Google Shape;2665;p46">
              <a:extLst>
                <a:ext uri="{FF2B5EF4-FFF2-40B4-BE49-F238E27FC236}">
                  <a16:creationId xmlns:a16="http://schemas.microsoft.com/office/drawing/2014/main" id="{3B5D24CD-42DD-1E43-B28C-1EF65F0BD16C}"/>
                </a:ext>
              </a:extLst>
            </p:cNvPr>
            <p:cNvSpPr>
              <a:spLocks/>
            </p:cNvSpPr>
            <p:nvPr/>
          </p:nvSpPr>
          <p:spPr bwMode="auto">
            <a:xfrm>
              <a:off x="1934313" y="1684775"/>
              <a:ext cx="49075" cy="128950"/>
            </a:xfrm>
            <a:custGeom>
              <a:avLst/>
              <a:gdLst>
                <a:gd name="T0" fmla="*/ 4475 w 1963"/>
                <a:gd name="T1" fmla="*/ 25 h 5158"/>
                <a:gd name="T2" fmla="*/ 4650 w 1963"/>
                <a:gd name="T3" fmla="*/ 7550 h 5158"/>
                <a:gd name="T4" fmla="*/ 6050 w 1963"/>
                <a:gd name="T5" fmla="*/ 64000 h 5158"/>
                <a:gd name="T6" fmla="*/ 5700 w 1963"/>
                <a:gd name="T7" fmla="*/ 70900 h 5158"/>
                <a:gd name="T8" fmla="*/ 7375 w 1963"/>
                <a:gd name="T9" fmla="*/ 126100 h 5158"/>
                <a:gd name="T10" fmla="*/ 7900 w 1963"/>
                <a:gd name="T11" fmla="*/ 128925 h 5158"/>
                <a:gd name="T12" fmla="*/ 7975 w 1963"/>
                <a:gd name="T13" fmla="*/ 128925 h 5158"/>
                <a:gd name="T14" fmla="*/ 33250 w 1963"/>
                <a:gd name="T15" fmla="*/ 103550 h 5158"/>
                <a:gd name="T16" fmla="*/ 16000 w 1963"/>
                <a:gd name="T17" fmla="*/ 68700 h 5158"/>
                <a:gd name="T18" fmla="*/ 4975 w 1963"/>
                <a:gd name="T19" fmla="*/ 50 h 5158"/>
                <a:gd name="T20" fmla="*/ 4475 w 1963"/>
                <a:gd name="T21" fmla="*/ 25 h 5158"/>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1963" h="5158" extrusionOk="0">
                  <a:moveTo>
                    <a:pt x="179" y="1"/>
                  </a:moveTo>
                  <a:cubicBezTo>
                    <a:pt x="6" y="1"/>
                    <a:pt x="1" y="281"/>
                    <a:pt x="186" y="302"/>
                  </a:cubicBezTo>
                  <a:cubicBezTo>
                    <a:pt x="1552" y="459"/>
                    <a:pt x="1556" y="2303"/>
                    <a:pt x="242" y="2560"/>
                  </a:cubicBezTo>
                  <a:cubicBezTo>
                    <a:pt x="89" y="2590"/>
                    <a:pt x="108" y="2782"/>
                    <a:pt x="228" y="2836"/>
                  </a:cubicBezTo>
                  <a:cubicBezTo>
                    <a:pt x="1254" y="3291"/>
                    <a:pt x="1370" y="4575"/>
                    <a:pt x="295" y="5044"/>
                  </a:cubicBezTo>
                  <a:cubicBezTo>
                    <a:pt x="243" y="5066"/>
                    <a:pt x="260" y="5157"/>
                    <a:pt x="316" y="5157"/>
                  </a:cubicBezTo>
                  <a:cubicBezTo>
                    <a:pt x="317" y="5157"/>
                    <a:pt x="318" y="5157"/>
                    <a:pt x="319" y="5157"/>
                  </a:cubicBezTo>
                  <a:cubicBezTo>
                    <a:pt x="865" y="5123"/>
                    <a:pt x="1256" y="4674"/>
                    <a:pt x="1330" y="4142"/>
                  </a:cubicBezTo>
                  <a:cubicBezTo>
                    <a:pt x="1411" y="3566"/>
                    <a:pt x="1093" y="3062"/>
                    <a:pt x="640" y="2748"/>
                  </a:cubicBezTo>
                  <a:cubicBezTo>
                    <a:pt x="1962" y="2233"/>
                    <a:pt x="1743" y="179"/>
                    <a:pt x="199" y="2"/>
                  </a:cubicBezTo>
                  <a:cubicBezTo>
                    <a:pt x="192" y="1"/>
                    <a:pt x="186" y="1"/>
                    <a:pt x="179" y="1"/>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vi-VN"/>
            </a:p>
          </p:txBody>
        </p:sp>
        <p:sp>
          <p:nvSpPr>
            <p:cNvPr id="14362" name="Google Shape;2666;p46">
              <a:extLst>
                <a:ext uri="{FF2B5EF4-FFF2-40B4-BE49-F238E27FC236}">
                  <a16:creationId xmlns:a16="http://schemas.microsoft.com/office/drawing/2014/main" id="{65264F13-127C-4543-BC3B-1223AFEA8450}"/>
                </a:ext>
              </a:extLst>
            </p:cNvPr>
            <p:cNvSpPr>
              <a:spLocks/>
            </p:cNvSpPr>
            <p:nvPr/>
          </p:nvSpPr>
          <p:spPr bwMode="auto">
            <a:xfrm>
              <a:off x="1936263" y="1656600"/>
              <a:ext cx="21700" cy="33225"/>
            </a:xfrm>
            <a:custGeom>
              <a:avLst/>
              <a:gdLst>
                <a:gd name="T0" fmla="*/ 21650 w 868"/>
                <a:gd name="T1" fmla="*/ 0 h 1329"/>
                <a:gd name="T2" fmla="*/ 14325 w 868"/>
                <a:gd name="T3" fmla="*/ 2900 h 1329"/>
                <a:gd name="T4" fmla="*/ 12725 w 868"/>
                <a:gd name="T5" fmla="*/ 12275 h 1329"/>
                <a:gd name="T6" fmla="*/ 6500 w 868"/>
                <a:gd name="T7" fmla="*/ 24200 h 1329"/>
                <a:gd name="T8" fmla="*/ 2475 w 868"/>
                <a:gd name="T9" fmla="*/ 28175 h 1329"/>
                <a:gd name="T10" fmla="*/ 1425 w 868"/>
                <a:gd name="T11" fmla="*/ 29375 h 1329"/>
                <a:gd name="T12" fmla="*/ 250 w 868"/>
                <a:gd name="T13" fmla="*/ 31350 h 1329"/>
                <a:gd name="T14" fmla="*/ 875 w 868"/>
                <a:gd name="T15" fmla="*/ 32525 h 1329"/>
                <a:gd name="T16" fmla="*/ 2375 w 868"/>
                <a:gd name="T17" fmla="*/ 33025 h 1329"/>
                <a:gd name="T18" fmla="*/ 3950 w 868"/>
                <a:gd name="T19" fmla="*/ 33200 h 1329"/>
                <a:gd name="T20" fmla="*/ 10700 w 868"/>
                <a:gd name="T21" fmla="*/ 29825 h 1329"/>
                <a:gd name="T22" fmla="*/ 19800 w 868"/>
                <a:gd name="T23" fmla="*/ 13200 h 1329"/>
                <a:gd name="T24" fmla="*/ 21650 w 868"/>
                <a:gd name="T25" fmla="*/ 0 h 1329"/>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868" h="1329" extrusionOk="0">
                  <a:moveTo>
                    <a:pt x="866" y="0"/>
                  </a:moveTo>
                  <a:cubicBezTo>
                    <a:pt x="769" y="39"/>
                    <a:pt x="671" y="78"/>
                    <a:pt x="573" y="116"/>
                  </a:cubicBezTo>
                  <a:cubicBezTo>
                    <a:pt x="569" y="243"/>
                    <a:pt x="548" y="369"/>
                    <a:pt x="509" y="491"/>
                  </a:cubicBezTo>
                  <a:cubicBezTo>
                    <a:pt x="456" y="664"/>
                    <a:pt x="377" y="828"/>
                    <a:pt x="260" y="968"/>
                  </a:cubicBezTo>
                  <a:cubicBezTo>
                    <a:pt x="208" y="1030"/>
                    <a:pt x="149" y="1076"/>
                    <a:pt x="99" y="1127"/>
                  </a:cubicBezTo>
                  <a:cubicBezTo>
                    <a:pt x="84" y="1142"/>
                    <a:pt x="72" y="1157"/>
                    <a:pt x="57" y="1175"/>
                  </a:cubicBezTo>
                  <a:cubicBezTo>
                    <a:pt x="39" y="1200"/>
                    <a:pt x="23" y="1226"/>
                    <a:pt x="10" y="1254"/>
                  </a:cubicBezTo>
                  <a:cubicBezTo>
                    <a:pt x="1" y="1274"/>
                    <a:pt x="19" y="1294"/>
                    <a:pt x="35" y="1301"/>
                  </a:cubicBezTo>
                  <a:cubicBezTo>
                    <a:pt x="55" y="1310"/>
                    <a:pt x="75" y="1315"/>
                    <a:pt x="95" y="1321"/>
                  </a:cubicBezTo>
                  <a:cubicBezTo>
                    <a:pt x="116" y="1326"/>
                    <a:pt x="137" y="1328"/>
                    <a:pt x="158" y="1328"/>
                  </a:cubicBezTo>
                  <a:cubicBezTo>
                    <a:pt x="256" y="1328"/>
                    <a:pt x="348" y="1275"/>
                    <a:pt x="428" y="1193"/>
                  </a:cubicBezTo>
                  <a:cubicBezTo>
                    <a:pt x="611" y="1011"/>
                    <a:pt x="742" y="692"/>
                    <a:pt x="792" y="528"/>
                  </a:cubicBezTo>
                  <a:cubicBezTo>
                    <a:pt x="843" y="358"/>
                    <a:pt x="868" y="179"/>
                    <a:pt x="866"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vi-VN"/>
            </a:p>
          </p:txBody>
        </p:sp>
        <p:sp>
          <p:nvSpPr>
            <p:cNvPr id="14363" name="Google Shape;2667;p46">
              <a:extLst>
                <a:ext uri="{FF2B5EF4-FFF2-40B4-BE49-F238E27FC236}">
                  <a16:creationId xmlns:a16="http://schemas.microsoft.com/office/drawing/2014/main" id="{6162C935-6E9C-C643-A82B-9EBE5FAF5603}"/>
                </a:ext>
              </a:extLst>
            </p:cNvPr>
            <p:cNvSpPr>
              <a:spLocks/>
            </p:cNvSpPr>
            <p:nvPr/>
          </p:nvSpPr>
          <p:spPr bwMode="auto">
            <a:xfrm>
              <a:off x="1962288" y="1648025"/>
              <a:ext cx="38900" cy="165050"/>
            </a:xfrm>
            <a:custGeom>
              <a:avLst/>
              <a:gdLst>
                <a:gd name="T0" fmla="*/ 17225 w 1556"/>
                <a:gd name="T1" fmla="*/ 25 h 6602"/>
                <a:gd name="T2" fmla="*/ 9600 w 1556"/>
                <a:gd name="T3" fmla="*/ 3025 h 6602"/>
                <a:gd name="T4" fmla="*/ 21375 w 1556"/>
                <a:gd name="T5" fmla="*/ 16275 h 6602"/>
                <a:gd name="T6" fmla="*/ 7350 w 1556"/>
                <a:gd name="T7" fmla="*/ 58925 h 6602"/>
                <a:gd name="T8" fmla="*/ 7025 w 1556"/>
                <a:gd name="T9" fmla="*/ 59125 h 6602"/>
                <a:gd name="T10" fmla="*/ 7975 w 1556"/>
                <a:gd name="T11" fmla="*/ 65500 h 6602"/>
                <a:gd name="T12" fmla="*/ 9000 w 1556"/>
                <a:gd name="T13" fmla="*/ 65725 h 6602"/>
                <a:gd name="T14" fmla="*/ 27000 w 1556"/>
                <a:gd name="T15" fmla="*/ 95800 h 6602"/>
                <a:gd name="T16" fmla="*/ 2800 w 1556"/>
                <a:gd name="T17" fmla="*/ 121625 h 6602"/>
                <a:gd name="T18" fmla="*/ 2375 w 1556"/>
                <a:gd name="T19" fmla="*/ 122000 h 6602"/>
                <a:gd name="T20" fmla="*/ 4300 w 1556"/>
                <a:gd name="T21" fmla="*/ 128350 h 6602"/>
                <a:gd name="T22" fmla="*/ 4650 w 1556"/>
                <a:gd name="T23" fmla="*/ 128375 h 6602"/>
                <a:gd name="T24" fmla="*/ 28125 w 1556"/>
                <a:gd name="T25" fmla="*/ 142475 h 6602"/>
                <a:gd name="T26" fmla="*/ 32900 w 1556"/>
                <a:gd name="T27" fmla="*/ 163725 h 6602"/>
                <a:gd name="T28" fmla="*/ 34200 w 1556"/>
                <a:gd name="T29" fmla="*/ 165050 h 6602"/>
                <a:gd name="T30" fmla="*/ 35425 w 1556"/>
                <a:gd name="T31" fmla="*/ 164175 h 6602"/>
                <a:gd name="T32" fmla="*/ 33375 w 1556"/>
                <a:gd name="T33" fmla="*/ 138375 h 6602"/>
                <a:gd name="T34" fmla="*/ 13575 w 1556"/>
                <a:gd name="T35" fmla="*/ 122975 h 6602"/>
                <a:gd name="T36" fmla="*/ 34475 w 1556"/>
                <a:gd name="T37" fmla="*/ 95525 h 6602"/>
                <a:gd name="T38" fmla="*/ 35175 w 1556"/>
                <a:gd name="T39" fmla="*/ 88675 h 6602"/>
                <a:gd name="T40" fmla="*/ 35150 w 1556"/>
                <a:gd name="T41" fmla="*/ 87800 h 6602"/>
                <a:gd name="T42" fmla="*/ 18075 w 1556"/>
                <a:gd name="T43" fmla="*/ 61250 h 6602"/>
                <a:gd name="T44" fmla="*/ 32900 w 1556"/>
                <a:gd name="T45" fmla="*/ 30200 h 6602"/>
                <a:gd name="T46" fmla="*/ 31825 w 1556"/>
                <a:gd name="T47" fmla="*/ 23250 h 6602"/>
                <a:gd name="T48" fmla="*/ 31425 w 1556"/>
                <a:gd name="T49" fmla="*/ 21675 h 6602"/>
                <a:gd name="T50" fmla="*/ 17225 w 1556"/>
                <a:gd name="T51" fmla="*/ 25 h 6602"/>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1556" h="6602" extrusionOk="0">
                  <a:moveTo>
                    <a:pt x="689" y="1"/>
                  </a:moveTo>
                  <a:cubicBezTo>
                    <a:pt x="586" y="41"/>
                    <a:pt x="486" y="82"/>
                    <a:pt x="384" y="121"/>
                  </a:cubicBezTo>
                  <a:cubicBezTo>
                    <a:pt x="579" y="260"/>
                    <a:pt x="741" y="441"/>
                    <a:pt x="855" y="651"/>
                  </a:cubicBezTo>
                  <a:cubicBezTo>
                    <a:pt x="1213" y="1304"/>
                    <a:pt x="1003" y="2076"/>
                    <a:pt x="294" y="2357"/>
                  </a:cubicBezTo>
                  <a:cubicBezTo>
                    <a:pt x="290" y="2358"/>
                    <a:pt x="284" y="2361"/>
                    <a:pt x="281" y="2365"/>
                  </a:cubicBezTo>
                  <a:cubicBezTo>
                    <a:pt x="186" y="2420"/>
                    <a:pt x="205" y="2598"/>
                    <a:pt x="319" y="2620"/>
                  </a:cubicBezTo>
                  <a:cubicBezTo>
                    <a:pt x="333" y="2623"/>
                    <a:pt x="346" y="2625"/>
                    <a:pt x="360" y="2629"/>
                  </a:cubicBezTo>
                  <a:cubicBezTo>
                    <a:pt x="905" y="2752"/>
                    <a:pt x="1228" y="3273"/>
                    <a:pt x="1080" y="3832"/>
                  </a:cubicBezTo>
                  <a:cubicBezTo>
                    <a:pt x="950" y="4325"/>
                    <a:pt x="516" y="4611"/>
                    <a:pt x="112" y="4865"/>
                  </a:cubicBezTo>
                  <a:cubicBezTo>
                    <a:pt x="106" y="4870"/>
                    <a:pt x="100" y="4874"/>
                    <a:pt x="95" y="4880"/>
                  </a:cubicBezTo>
                  <a:cubicBezTo>
                    <a:pt x="1" y="4959"/>
                    <a:pt x="31" y="5124"/>
                    <a:pt x="172" y="5134"/>
                  </a:cubicBezTo>
                  <a:cubicBezTo>
                    <a:pt x="177" y="5135"/>
                    <a:pt x="182" y="5135"/>
                    <a:pt x="186" y="5135"/>
                  </a:cubicBezTo>
                  <a:cubicBezTo>
                    <a:pt x="625" y="5171"/>
                    <a:pt x="940" y="5384"/>
                    <a:pt x="1125" y="5699"/>
                  </a:cubicBezTo>
                  <a:cubicBezTo>
                    <a:pt x="1266" y="5937"/>
                    <a:pt x="1330" y="6232"/>
                    <a:pt x="1316" y="6549"/>
                  </a:cubicBezTo>
                  <a:cubicBezTo>
                    <a:pt x="1315" y="6583"/>
                    <a:pt x="1341" y="6602"/>
                    <a:pt x="1368" y="6602"/>
                  </a:cubicBezTo>
                  <a:cubicBezTo>
                    <a:pt x="1388" y="6602"/>
                    <a:pt x="1409" y="6591"/>
                    <a:pt x="1417" y="6567"/>
                  </a:cubicBezTo>
                  <a:cubicBezTo>
                    <a:pt x="1555" y="6186"/>
                    <a:pt x="1506" y="5826"/>
                    <a:pt x="1335" y="5535"/>
                  </a:cubicBezTo>
                  <a:cubicBezTo>
                    <a:pt x="1168" y="5247"/>
                    <a:pt x="885" y="5028"/>
                    <a:pt x="543" y="4919"/>
                  </a:cubicBezTo>
                  <a:cubicBezTo>
                    <a:pt x="937" y="4639"/>
                    <a:pt x="1284" y="4297"/>
                    <a:pt x="1379" y="3821"/>
                  </a:cubicBezTo>
                  <a:cubicBezTo>
                    <a:pt x="1398" y="3731"/>
                    <a:pt x="1407" y="3639"/>
                    <a:pt x="1407" y="3547"/>
                  </a:cubicBezTo>
                  <a:cubicBezTo>
                    <a:pt x="1407" y="3536"/>
                    <a:pt x="1407" y="3525"/>
                    <a:pt x="1406" y="3512"/>
                  </a:cubicBezTo>
                  <a:cubicBezTo>
                    <a:pt x="1398" y="3058"/>
                    <a:pt x="1133" y="2647"/>
                    <a:pt x="723" y="2450"/>
                  </a:cubicBezTo>
                  <a:cubicBezTo>
                    <a:pt x="1127" y="2168"/>
                    <a:pt x="1344" y="1702"/>
                    <a:pt x="1316" y="1208"/>
                  </a:cubicBezTo>
                  <a:cubicBezTo>
                    <a:pt x="1310" y="1114"/>
                    <a:pt x="1296" y="1021"/>
                    <a:pt x="1273" y="930"/>
                  </a:cubicBezTo>
                  <a:cubicBezTo>
                    <a:pt x="1269" y="908"/>
                    <a:pt x="1263" y="888"/>
                    <a:pt x="1257" y="867"/>
                  </a:cubicBezTo>
                  <a:cubicBezTo>
                    <a:pt x="1154" y="511"/>
                    <a:pt x="951" y="223"/>
                    <a:pt x="689" y="1"/>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vi-VN"/>
            </a:p>
          </p:txBody>
        </p:sp>
        <p:sp>
          <p:nvSpPr>
            <p:cNvPr id="14364" name="Google Shape;2668;p46">
              <a:extLst>
                <a:ext uri="{FF2B5EF4-FFF2-40B4-BE49-F238E27FC236}">
                  <a16:creationId xmlns:a16="http://schemas.microsoft.com/office/drawing/2014/main" id="{AA281A3B-2627-CB42-9322-AD49FCABE8D8}"/>
                </a:ext>
              </a:extLst>
            </p:cNvPr>
            <p:cNvSpPr>
              <a:spLocks/>
            </p:cNvSpPr>
            <p:nvPr/>
          </p:nvSpPr>
          <p:spPr bwMode="auto">
            <a:xfrm>
              <a:off x="1991063" y="1632800"/>
              <a:ext cx="43375" cy="149625"/>
            </a:xfrm>
            <a:custGeom>
              <a:avLst/>
              <a:gdLst>
                <a:gd name="T0" fmla="*/ 26550 w 1735"/>
                <a:gd name="T1" fmla="*/ 0 h 5985"/>
                <a:gd name="T2" fmla="*/ 19900 w 1735"/>
                <a:gd name="T3" fmla="*/ 2675 h 5985"/>
                <a:gd name="T4" fmla="*/ 3050 w 1735"/>
                <a:gd name="T5" fmla="*/ 38475 h 5985"/>
                <a:gd name="T6" fmla="*/ 2650 w 1735"/>
                <a:gd name="T7" fmla="*/ 38700 h 5985"/>
                <a:gd name="T8" fmla="*/ 3250 w 1735"/>
                <a:gd name="T9" fmla="*/ 45225 h 5985"/>
                <a:gd name="T10" fmla="*/ 4150 w 1735"/>
                <a:gd name="T11" fmla="*/ 45425 h 5985"/>
                <a:gd name="T12" fmla="*/ 6375 w 1735"/>
                <a:gd name="T13" fmla="*/ 103025 h 5985"/>
                <a:gd name="T14" fmla="*/ 4475 w 1735"/>
                <a:gd name="T15" fmla="*/ 103500 h 5985"/>
                <a:gd name="T16" fmla="*/ 4175 w 1735"/>
                <a:gd name="T17" fmla="*/ 110175 h 5985"/>
                <a:gd name="T18" fmla="*/ 5700 w 1735"/>
                <a:gd name="T19" fmla="*/ 110725 h 5985"/>
                <a:gd name="T20" fmla="*/ 31025 w 1735"/>
                <a:gd name="T21" fmla="*/ 129300 h 5985"/>
                <a:gd name="T22" fmla="*/ 37750 w 1735"/>
                <a:gd name="T23" fmla="*/ 148700 h 5985"/>
                <a:gd name="T24" fmla="*/ 38750 w 1735"/>
                <a:gd name="T25" fmla="*/ 149625 h 5985"/>
                <a:gd name="T26" fmla="*/ 39625 w 1735"/>
                <a:gd name="T27" fmla="*/ 148775 h 5985"/>
                <a:gd name="T28" fmla="*/ 34150 w 1735"/>
                <a:gd name="T29" fmla="*/ 125950 h 5985"/>
                <a:gd name="T30" fmla="*/ 14525 w 1735"/>
                <a:gd name="T31" fmla="*/ 107450 h 5985"/>
                <a:gd name="T32" fmla="*/ 12500 w 1735"/>
                <a:gd name="T33" fmla="*/ 40400 h 5985"/>
                <a:gd name="T34" fmla="*/ 26550 w 1735"/>
                <a:gd name="T35" fmla="*/ 0 h 5985"/>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1735" h="5985" extrusionOk="0">
                  <a:moveTo>
                    <a:pt x="1062" y="0"/>
                  </a:moveTo>
                  <a:cubicBezTo>
                    <a:pt x="973" y="37"/>
                    <a:pt x="885" y="71"/>
                    <a:pt x="796" y="107"/>
                  </a:cubicBezTo>
                  <a:cubicBezTo>
                    <a:pt x="905" y="653"/>
                    <a:pt x="666" y="1220"/>
                    <a:pt x="122" y="1539"/>
                  </a:cubicBezTo>
                  <a:cubicBezTo>
                    <a:pt x="117" y="1542"/>
                    <a:pt x="112" y="1545"/>
                    <a:pt x="106" y="1548"/>
                  </a:cubicBezTo>
                  <a:cubicBezTo>
                    <a:pt x="12" y="1603"/>
                    <a:pt x="1" y="1785"/>
                    <a:pt x="130" y="1809"/>
                  </a:cubicBezTo>
                  <a:cubicBezTo>
                    <a:pt x="141" y="1810"/>
                    <a:pt x="154" y="1814"/>
                    <a:pt x="166" y="1817"/>
                  </a:cubicBezTo>
                  <a:cubicBezTo>
                    <a:pt x="1423" y="2080"/>
                    <a:pt x="1502" y="3780"/>
                    <a:pt x="255" y="4121"/>
                  </a:cubicBezTo>
                  <a:cubicBezTo>
                    <a:pt x="230" y="4129"/>
                    <a:pt x="205" y="4135"/>
                    <a:pt x="179" y="4140"/>
                  </a:cubicBezTo>
                  <a:cubicBezTo>
                    <a:pt x="40" y="4172"/>
                    <a:pt x="41" y="4359"/>
                    <a:pt x="167" y="4407"/>
                  </a:cubicBezTo>
                  <a:cubicBezTo>
                    <a:pt x="187" y="4414"/>
                    <a:pt x="208" y="4421"/>
                    <a:pt x="228" y="4429"/>
                  </a:cubicBezTo>
                  <a:cubicBezTo>
                    <a:pt x="615" y="4583"/>
                    <a:pt x="996" y="4832"/>
                    <a:pt x="1241" y="5172"/>
                  </a:cubicBezTo>
                  <a:cubicBezTo>
                    <a:pt x="1408" y="5397"/>
                    <a:pt x="1502" y="5668"/>
                    <a:pt x="1510" y="5948"/>
                  </a:cubicBezTo>
                  <a:cubicBezTo>
                    <a:pt x="1511" y="5972"/>
                    <a:pt x="1531" y="5985"/>
                    <a:pt x="1550" y="5985"/>
                  </a:cubicBezTo>
                  <a:cubicBezTo>
                    <a:pt x="1568" y="5985"/>
                    <a:pt x="1585" y="5974"/>
                    <a:pt x="1585" y="5951"/>
                  </a:cubicBezTo>
                  <a:cubicBezTo>
                    <a:pt x="1581" y="5595"/>
                    <a:pt x="1506" y="5293"/>
                    <a:pt x="1366" y="5038"/>
                  </a:cubicBezTo>
                  <a:cubicBezTo>
                    <a:pt x="1197" y="4727"/>
                    <a:pt x="931" y="4484"/>
                    <a:pt x="581" y="4298"/>
                  </a:cubicBezTo>
                  <a:cubicBezTo>
                    <a:pt x="1735" y="3775"/>
                    <a:pt x="1710" y="2071"/>
                    <a:pt x="500" y="1616"/>
                  </a:cubicBezTo>
                  <a:cubicBezTo>
                    <a:pt x="1001" y="1205"/>
                    <a:pt x="1204" y="590"/>
                    <a:pt x="1062"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vi-VN"/>
            </a:p>
          </p:txBody>
        </p:sp>
        <p:sp>
          <p:nvSpPr>
            <p:cNvPr id="14365" name="Google Shape;2669;p46">
              <a:extLst>
                <a:ext uri="{FF2B5EF4-FFF2-40B4-BE49-F238E27FC236}">
                  <a16:creationId xmlns:a16="http://schemas.microsoft.com/office/drawing/2014/main" id="{7F09FF26-4021-3848-88F5-E8BA0667924D}"/>
                </a:ext>
              </a:extLst>
            </p:cNvPr>
            <p:cNvSpPr>
              <a:spLocks/>
            </p:cNvSpPr>
            <p:nvPr/>
          </p:nvSpPr>
          <p:spPr bwMode="auto">
            <a:xfrm>
              <a:off x="2038038" y="1723075"/>
              <a:ext cx="23175" cy="7925"/>
            </a:xfrm>
            <a:custGeom>
              <a:avLst/>
              <a:gdLst>
                <a:gd name="T0" fmla="*/ 17000 w 927"/>
                <a:gd name="T1" fmla="*/ 25 h 317"/>
                <a:gd name="T2" fmla="*/ 10875 w 927"/>
                <a:gd name="T3" fmla="*/ 775 h 317"/>
                <a:gd name="T4" fmla="*/ 1925 w 927"/>
                <a:gd name="T5" fmla="*/ 3575 h 317"/>
                <a:gd name="T6" fmla="*/ 2875 w 927"/>
                <a:gd name="T7" fmla="*/ 7850 h 317"/>
                <a:gd name="T8" fmla="*/ 4550 w 927"/>
                <a:gd name="T9" fmla="*/ 7925 h 317"/>
                <a:gd name="T10" fmla="*/ 11700 w 927"/>
                <a:gd name="T11" fmla="*/ 7275 h 317"/>
                <a:gd name="T12" fmla="*/ 20575 w 927"/>
                <a:gd name="T13" fmla="*/ 6125 h 317"/>
                <a:gd name="T14" fmla="*/ 20050 w 927"/>
                <a:gd name="T15" fmla="*/ 425 h 317"/>
                <a:gd name="T16" fmla="*/ 17000 w 927"/>
                <a:gd name="T17" fmla="*/ 25 h 31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927" h="317" extrusionOk="0">
                  <a:moveTo>
                    <a:pt x="680" y="1"/>
                  </a:moveTo>
                  <a:cubicBezTo>
                    <a:pt x="598" y="1"/>
                    <a:pt x="514" y="18"/>
                    <a:pt x="435" y="31"/>
                  </a:cubicBezTo>
                  <a:cubicBezTo>
                    <a:pt x="313" y="51"/>
                    <a:pt x="184" y="78"/>
                    <a:pt x="77" y="143"/>
                  </a:cubicBezTo>
                  <a:cubicBezTo>
                    <a:pt x="1" y="190"/>
                    <a:pt x="22" y="306"/>
                    <a:pt x="115" y="314"/>
                  </a:cubicBezTo>
                  <a:cubicBezTo>
                    <a:pt x="137" y="316"/>
                    <a:pt x="160" y="317"/>
                    <a:pt x="182" y="317"/>
                  </a:cubicBezTo>
                  <a:cubicBezTo>
                    <a:pt x="277" y="317"/>
                    <a:pt x="373" y="300"/>
                    <a:pt x="468" y="291"/>
                  </a:cubicBezTo>
                  <a:cubicBezTo>
                    <a:pt x="588" y="279"/>
                    <a:pt x="709" y="290"/>
                    <a:pt x="823" y="245"/>
                  </a:cubicBezTo>
                  <a:cubicBezTo>
                    <a:pt x="927" y="205"/>
                    <a:pt x="899" y="45"/>
                    <a:pt x="802" y="17"/>
                  </a:cubicBezTo>
                  <a:cubicBezTo>
                    <a:pt x="763" y="5"/>
                    <a:pt x="722" y="1"/>
                    <a:pt x="680" y="1"/>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vi-VN"/>
            </a:p>
          </p:txBody>
        </p:sp>
        <p:sp>
          <p:nvSpPr>
            <p:cNvPr id="14366" name="Google Shape;2670;p46">
              <a:extLst>
                <a:ext uri="{FF2B5EF4-FFF2-40B4-BE49-F238E27FC236}">
                  <a16:creationId xmlns:a16="http://schemas.microsoft.com/office/drawing/2014/main" id="{CD0822C3-70DB-B14F-B19F-3BAA9988C2B9}"/>
                </a:ext>
              </a:extLst>
            </p:cNvPr>
            <p:cNvSpPr>
              <a:spLocks/>
            </p:cNvSpPr>
            <p:nvPr/>
          </p:nvSpPr>
          <p:spPr bwMode="auto">
            <a:xfrm>
              <a:off x="2035413" y="1702575"/>
              <a:ext cx="22950" cy="12275"/>
            </a:xfrm>
            <a:custGeom>
              <a:avLst/>
              <a:gdLst>
                <a:gd name="T0" fmla="*/ 18550 w 918"/>
                <a:gd name="T1" fmla="*/ 25 h 491"/>
                <a:gd name="T2" fmla="*/ 2000 w 918"/>
                <a:gd name="T3" fmla="*/ 6775 h 491"/>
                <a:gd name="T4" fmla="*/ 4175 w 918"/>
                <a:gd name="T5" fmla="*/ 12250 h 491"/>
                <a:gd name="T6" fmla="*/ 4800 w 918"/>
                <a:gd name="T7" fmla="*/ 12200 h 491"/>
                <a:gd name="T8" fmla="*/ 12375 w 918"/>
                <a:gd name="T9" fmla="*/ 9525 h 491"/>
                <a:gd name="T10" fmla="*/ 20075 w 918"/>
                <a:gd name="T11" fmla="*/ 6600 h 491"/>
                <a:gd name="T12" fmla="*/ 18650 w 918"/>
                <a:gd name="T13" fmla="*/ 25 h 491"/>
                <a:gd name="T14" fmla="*/ 18550 w 918"/>
                <a:gd name="T15" fmla="*/ 25 h 491"/>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918" h="491" extrusionOk="0">
                  <a:moveTo>
                    <a:pt x="742" y="1"/>
                  </a:moveTo>
                  <a:cubicBezTo>
                    <a:pt x="526" y="1"/>
                    <a:pt x="229" y="114"/>
                    <a:pt x="80" y="271"/>
                  </a:cubicBezTo>
                  <a:cubicBezTo>
                    <a:pt x="0" y="356"/>
                    <a:pt x="57" y="490"/>
                    <a:pt x="167" y="490"/>
                  </a:cubicBezTo>
                  <a:cubicBezTo>
                    <a:pt x="175" y="490"/>
                    <a:pt x="183" y="490"/>
                    <a:pt x="192" y="488"/>
                  </a:cubicBezTo>
                  <a:cubicBezTo>
                    <a:pt x="298" y="469"/>
                    <a:pt x="395" y="417"/>
                    <a:pt x="495" y="381"/>
                  </a:cubicBezTo>
                  <a:cubicBezTo>
                    <a:pt x="600" y="343"/>
                    <a:pt x="706" y="319"/>
                    <a:pt x="803" y="264"/>
                  </a:cubicBezTo>
                  <a:cubicBezTo>
                    <a:pt x="917" y="198"/>
                    <a:pt x="889" y="2"/>
                    <a:pt x="746" y="1"/>
                  </a:cubicBezTo>
                  <a:cubicBezTo>
                    <a:pt x="745" y="1"/>
                    <a:pt x="743" y="1"/>
                    <a:pt x="742" y="1"/>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vi-VN"/>
            </a:p>
          </p:txBody>
        </p:sp>
        <p:sp>
          <p:nvSpPr>
            <p:cNvPr id="14367" name="Google Shape;2671;p46">
              <a:extLst>
                <a:ext uri="{FF2B5EF4-FFF2-40B4-BE49-F238E27FC236}">
                  <a16:creationId xmlns:a16="http://schemas.microsoft.com/office/drawing/2014/main" id="{0ED5EE18-BF2B-CC42-9E58-5B7473BA6216}"/>
                </a:ext>
              </a:extLst>
            </p:cNvPr>
            <p:cNvSpPr>
              <a:spLocks/>
            </p:cNvSpPr>
            <p:nvPr/>
          </p:nvSpPr>
          <p:spPr bwMode="auto">
            <a:xfrm>
              <a:off x="2032363" y="1683750"/>
              <a:ext cx="21850" cy="12300"/>
            </a:xfrm>
            <a:custGeom>
              <a:avLst/>
              <a:gdLst>
                <a:gd name="T0" fmla="*/ 17400 w 874"/>
                <a:gd name="T1" fmla="*/ 25 h 492"/>
                <a:gd name="T2" fmla="*/ 16375 w 874"/>
                <a:gd name="T3" fmla="*/ 175 h 492"/>
                <a:gd name="T4" fmla="*/ 7075 w 874"/>
                <a:gd name="T5" fmla="*/ 3875 h 492"/>
                <a:gd name="T6" fmla="*/ 2550 w 874"/>
                <a:gd name="T7" fmla="*/ 6325 h 492"/>
                <a:gd name="T8" fmla="*/ 450 w 874"/>
                <a:gd name="T9" fmla="*/ 9425 h 492"/>
                <a:gd name="T10" fmla="*/ 1200 w 874"/>
                <a:gd name="T11" fmla="*/ 11525 h 492"/>
                <a:gd name="T12" fmla="*/ 4375 w 874"/>
                <a:gd name="T13" fmla="*/ 12275 h 492"/>
                <a:gd name="T14" fmla="*/ 4675 w 874"/>
                <a:gd name="T15" fmla="*/ 12275 h 492"/>
                <a:gd name="T16" fmla="*/ 9575 w 874"/>
                <a:gd name="T17" fmla="*/ 10750 h 492"/>
                <a:gd name="T18" fmla="*/ 18775 w 874"/>
                <a:gd name="T19" fmla="*/ 6800 h 492"/>
                <a:gd name="T20" fmla="*/ 17400 w 874"/>
                <a:gd name="T21" fmla="*/ 25 h 49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874" h="492" extrusionOk="0">
                  <a:moveTo>
                    <a:pt x="696" y="1"/>
                  </a:moveTo>
                  <a:cubicBezTo>
                    <a:pt x="683" y="1"/>
                    <a:pt x="670" y="3"/>
                    <a:pt x="655" y="7"/>
                  </a:cubicBezTo>
                  <a:cubicBezTo>
                    <a:pt x="526" y="45"/>
                    <a:pt x="405" y="98"/>
                    <a:pt x="283" y="155"/>
                  </a:cubicBezTo>
                  <a:cubicBezTo>
                    <a:pt x="222" y="183"/>
                    <a:pt x="155" y="211"/>
                    <a:pt x="102" y="253"/>
                  </a:cubicBezTo>
                  <a:cubicBezTo>
                    <a:pt x="54" y="291"/>
                    <a:pt x="48" y="324"/>
                    <a:pt x="18" y="377"/>
                  </a:cubicBezTo>
                  <a:cubicBezTo>
                    <a:pt x="1" y="406"/>
                    <a:pt x="12" y="450"/>
                    <a:pt x="48" y="461"/>
                  </a:cubicBezTo>
                  <a:cubicBezTo>
                    <a:pt x="96" y="473"/>
                    <a:pt x="127" y="491"/>
                    <a:pt x="175" y="491"/>
                  </a:cubicBezTo>
                  <a:cubicBezTo>
                    <a:pt x="179" y="491"/>
                    <a:pt x="183" y="491"/>
                    <a:pt x="187" y="491"/>
                  </a:cubicBezTo>
                  <a:cubicBezTo>
                    <a:pt x="252" y="485"/>
                    <a:pt x="322" y="453"/>
                    <a:pt x="383" y="430"/>
                  </a:cubicBezTo>
                  <a:cubicBezTo>
                    <a:pt x="508" y="384"/>
                    <a:pt x="633" y="337"/>
                    <a:pt x="751" y="272"/>
                  </a:cubicBezTo>
                  <a:cubicBezTo>
                    <a:pt x="874" y="204"/>
                    <a:pt x="825" y="1"/>
                    <a:pt x="696" y="1"/>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vi-VN"/>
            </a:p>
          </p:txBody>
        </p:sp>
        <p:sp>
          <p:nvSpPr>
            <p:cNvPr id="14368" name="Google Shape;2672;p46">
              <a:extLst>
                <a:ext uri="{FF2B5EF4-FFF2-40B4-BE49-F238E27FC236}">
                  <a16:creationId xmlns:a16="http://schemas.microsoft.com/office/drawing/2014/main" id="{7A57A01A-143F-2D4A-AA2C-CCC5790E20A0}"/>
                </a:ext>
              </a:extLst>
            </p:cNvPr>
            <p:cNvSpPr>
              <a:spLocks/>
            </p:cNvSpPr>
            <p:nvPr/>
          </p:nvSpPr>
          <p:spPr bwMode="auto">
            <a:xfrm>
              <a:off x="2026313" y="1667900"/>
              <a:ext cx="22650" cy="11875"/>
            </a:xfrm>
            <a:custGeom>
              <a:avLst/>
              <a:gdLst>
                <a:gd name="T0" fmla="*/ 18350 w 906"/>
                <a:gd name="T1" fmla="*/ 0 h 475"/>
                <a:gd name="T2" fmla="*/ 11750 w 906"/>
                <a:gd name="T3" fmla="*/ 2175 h 475"/>
                <a:gd name="T4" fmla="*/ 2075 w 906"/>
                <a:gd name="T5" fmla="*/ 6800 h 475"/>
                <a:gd name="T6" fmla="*/ 3200 w 906"/>
                <a:gd name="T7" fmla="*/ 11850 h 475"/>
                <a:gd name="T8" fmla="*/ 4000 w 906"/>
                <a:gd name="T9" fmla="*/ 11875 h 475"/>
                <a:gd name="T10" fmla="*/ 14375 w 906"/>
                <a:gd name="T11" fmla="*/ 9475 h 475"/>
                <a:gd name="T12" fmla="*/ 22100 w 906"/>
                <a:gd name="T13" fmla="*/ 3750 h 475"/>
                <a:gd name="T14" fmla="*/ 20275 w 906"/>
                <a:gd name="T15" fmla="*/ 275 h 475"/>
                <a:gd name="T16" fmla="*/ 18350 w 906"/>
                <a:gd name="T17" fmla="*/ 0 h 47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906" h="475" extrusionOk="0">
                  <a:moveTo>
                    <a:pt x="734" y="0"/>
                  </a:moveTo>
                  <a:cubicBezTo>
                    <a:pt x="642" y="0"/>
                    <a:pt x="560" y="46"/>
                    <a:pt x="470" y="87"/>
                  </a:cubicBezTo>
                  <a:cubicBezTo>
                    <a:pt x="342" y="146"/>
                    <a:pt x="200" y="192"/>
                    <a:pt x="83" y="272"/>
                  </a:cubicBezTo>
                  <a:cubicBezTo>
                    <a:pt x="0" y="328"/>
                    <a:pt x="11" y="468"/>
                    <a:pt x="128" y="474"/>
                  </a:cubicBezTo>
                  <a:cubicBezTo>
                    <a:pt x="139" y="474"/>
                    <a:pt x="149" y="475"/>
                    <a:pt x="160" y="475"/>
                  </a:cubicBezTo>
                  <a:cubicBezTo>
                    <a:pt x="301" y="475"/>
                    <a:pt x="441" y="427"/>
                    <a:pt x="575" y="379"/>
                  </a:cubicBezTo>
                  <a:cubicBezTo>
                    <a:pt x="707" y="332"/>
                    <a:pt x="831" y="287"/>
                    <a:pt x="884" y="150"/>
                  </a:cubicBezTo>
                  <a:cubicBezTo>
                    <a:pt x="905" y="95"/>
                    <a:pt x="866" y="27"/>
                    <a:pt x="811" y="11"/>
                  </a:cubicBezTo>
                  <a:cubicBezTo>
                    <a:pt x="784" y="3"/>
                    <a:pt x="759" y="0"/>
                    <a:pt x="734"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vi-VN"/>
            </a:p>
          </p:txBody>
        </p:sp>
        <p:sp>
          <p:nvSpPr>
            <p:cNvPr id="14369" name="Google Shape;2673;p46">
              <a:extLst>
                <a:ext uri="{FF2B5EF4-FFF2-40B4-BE49-F238E27FC236}">
                  <a16:creationId xmlns:a16="http://schemas.microsoft.com/office/drawing/2014/main" id="{5EB35705-05A1-A448-852B-27DDEEDA1837}"/>
                </a:ext>
              </a:extLst>
            </p:cNvPr>
            <p:cNvSpPr>
              <a:spLocks/>
            </p:cNvSpPr>
            <p:nvPr/>
          </p:nvSpPr>
          <p:spPr bwMode="auto">
            <a:xfrm>
              <a:off x="2024513" y="1648125"/>
              <a:ext cx="20625" cy="13750"/>
            </a:xfrm>
            <a:custGeom>
              <a:avLst/>
              <a:gdLst>
                <a:gd name="T0" fmla="*/ 16450 w 825"/>
                <a:gd name="T1" fmla="*/ 0 h 550"/>
                <a:gd name="T2" fmla="*/ 15750 w 825"/>
                <a:gd name="T3" fmla="*/ 100 h 550"/>
                <a:gd name="T4" fmla="*/ 5800 w 825"/>
                <a:gd name="T5" fmla="*/ 5550 h 550"/>
                <a:gd name="T6" fmla="*/ 25 w 825"/>
                <a:gd name="T7" fmla="*/ 11675 h 550"/>
                <a:gd name="T8" fmla="*/ 750 w 825"/>
                <a:gd name="T9" fmla="*/ 13075 h 550"/>
                <a:gd name="T10" fmla="*/ 3275 w 825"/>
                <a:gd name="T11" fmla="*/ 13750 h 550"/>
                <a:gd name="T12" fmla="*/ 9700 w 825"/>
                <a:gd name="T13" fmla="*/ 11650 h 550"/>
                <a:gd name="T14" fmla="*/ 19100 w 825"/>
                <a:gd name="T15" fmla="*/ 4900 h 550"/>
                <a:gd name="T16" fmla="*/ 16450 w 825"/>
                <a:gd name="T17" fmla="*/ 0 h 55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825" h="550" extrusionOk="0">
                  <a:moveTo>
                    <a:pt x="658" y="0"/>
                  </a:moveTo>
                  <a:cubicBezTo>
                    <a:pt x="649" y="0"/>
                    <a:pt x="639" y="1"/>
                    <a:pt x="630" y="4"/>
                  </a:cubicBezTo>
                  <a:cubicBezTo>
                    <a:pt x="482" y="44"/>
                    <a:pt x="357" y="136"/>
                    <a:pt x="232" y="222"/>
                  </a:cubicBezTo>
                  <a:cubicBezTo>
                    <a:pt x="135" y="286"/>
                    <a:pt x="17" y="343"/>
                    <a:pt x="1" y="467"/>
                  </a:cubicBezTo>
                  <a:cubicBezTo>
                    <a:pt x="0" y="489"/>
                    <a:pt x="12" y="510"/>
                    <a:pt x="30" y="523"/>
                  </a:cubicBezTo>
                  <a:cubicBezTo>
                    <a:pt x="62" y="542"/>
                    <a:pt x="96" y="550"/>
                    <a:pt x="131" y="550"/>
                  </a:cubicBezTo>
                  <a:cubicBezTo>
                    <a:pt x="219" y="550"/>
                    <a:pt x="311" y="502"/>
                    <a:pt x="388" y="466"/>
                  </a:cubicBezTo>
                  <a:cubicBezTo>
                    <a:pt x="531" y="400"/>
                    <a:pt x="668" y="323"/>
                    <a:pt x="764" y="196"/>
                  </a:cubicBezTo>
                  <a:cubicBezTo>
                    <a:pt x="824" y="117"/>
                    <a:pt x="749" y="0"/>
                    <a:pt x="658"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vi-VN"/>
            </a:p>
          </p:txBody>
        </p:sp>
        <p:sp>
          <p:nvSpPr>
            <p:cNvPr id="14370" name="Google Shape;2674;p46">
              <a:extLst>
                <a:ext uri="{FF2B5EF4-FFF2-40B4-BE49-F238E27FC236}">
                  <a16:creationId xmlns:a16="http://schemas.microsoft.com/office/drawing/2014/main" id="{9DD89BB5-31FA-5144-9EAA-C83038EA9951}"/>
                </a:ext>
              </a:extLst>
            </p:cNvPr>
            <p:cNvSpPr>
              <a:spLocks/>
            </p:cNvSpPr>
            <p:nvPr/>
          </p:nvSpPr>
          <p:spPr bwMode="auto">
            <a:xfrm>
              <a:off x="1560863" y="1815350"/>
              <a:ext cx="681275" cy="397900"/>
            </a:xfrm>
            <a:custGeom>
              <a:avLst/>
              <a:gdLst>
                <a:gd name="T0" fmla="*/ 638050 w 27251"/>
                <a:gd name="T1" fmla="*/ 25 h 15916"/>
                <a:gd name="T2" fmla="*/ 614000 w 27251"/>
                <a:gd name="T3" fmla="*/ 9800 h 15916"/>
                <a:gd name="T4" fmla="*/ 243800 w 27251"/>
                <a:gd name="T5" fmla="*/ 157925 h 15916"/>
                <a:gd name="T6" fmla="*/ 189325 w 27251"/>
                <a:gd name="T7" fmla="*/ 180175 h 15916"/>
                <a:gd name="T8" fmla="*/ 78425 w 27251"/>
                <a:gd name="T9" fmla="*/ 227775 h 15916"/>
                <a:gd name="T10" fmla="*/ 60400 w 27251"/>
                <a:gd name="T11" fmla="*/ 235325 h 15916"/>
                <a:gd name="T12" fmla="*/ 31550 w 27251"/>
                <a:gd name="T13" fmla="*/ 246125 h 15916"/>
                <a:gd name="T14" fmla="*/ 2450 w 27251"/>
                <a:gd name="T15" fmla="*/ 267525 h 15916"/>
                <a:gd name="T16" fmla="*/ 14475 w 27251"/>
                <a:gd name="T17" fmla="*/ 327425 h 15916"/>
                <a:gd name="T18" fmla="*/ 53775 w 27251"/>
                <a:gd name="T19" fmla="*/ 390675 h 15916"/>
                <a:gd name="T20" fmla="*/ 61800 w 27251"/>
                <a:gd name="T21" fmla="*/ 396850 h 15916"/>
                <a:gd name="T22" fmla="*/ 67925 w 27251"/>
                <a:gd name="T23" fmla="*/ 397875 h 15916"/>
                <a:gd name="T24" fmla="*/ 74000 w 27251"/>
                <a:gd name="T25" fmla="*/ 397425 h 15916"/>
                <a:gd name="T26" fmla="*/ 263800 w 27251"/>
                <a:gd name="T27" fmla="*/ 354500 h 15916"/>
                <a:gd name="T28" fmla="*/ 412400 w 27251"/>
                <a:gd name="T29" fmla="*/ 294275 h 15916"/>
                <a:gd name="T30" fmla="*/ 680750 w 27251"/>
                <a:gd name="T31" fmla="*/ 145375 h 15916"/>
                <a:gd name="T32" fmla="*/ 645550 w 27251"/>
                <a:gd name="T33" fmla="*/ 95075 h 15916"/>
                <a:gd name="T34" fmla="*/ 645250 w 27251"/>
                <a:gd name="T35" fmla="*/ 78050 h 15916"/>
                <a:gd name="T36" fmla="*/ 638050 w 27251"/>
                <a:gd name="T37" fmla="*/ 25 h 1591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27251" h="15916" extrusionOk="0">
                  <a:moveTo>
                    <a:pt x="25522" y="1"/>
                  </a:moveTo>
                  <a:cubicBezTo>
                    <a:pt x="25201" y="132"/>
                    <a:pt x="24880" y="262"/>
                    <a:pt x="24560" y="392"/>
                  </a:cubicBezTo>
                  <a:cubicBezTo>
                    <a:pt x="19625" y="2395"/>
                    <a:pt x="14662" y="4311"/>
                    <a:pt x="9752" y="6317"/>
                  </a:cubicBezTo>
                  <a:cubicBezTo>
                    <a:pt x="9025" y="6613"/>
                    <a:pt x="8299" y="6910"/>
                    <a:pt x="7573" y="7207"/>
                  </a:cubicBezTo>
                  <a:cubicBezTo>
                    <a:pt x="6082" y="7816"/>
                    <a:pt x="4611" y="8466"/>
                    <a:pt x="3137" y="9111"/>
                  </a:cubicBezTo>
                  <a:cubicBezTo>
                    <a:pt x="2896" y="9216"/>
                    <a:pt x="2657" y="9316"/>
                    <a:pt x="2416" y="9413"/>
                  </a:cubicBezTo>
                  <a:cubicBezTo>
                    <a:pt x="2035" y="9564"/>
                    <a:pt x="1653" y="9708"/>
                    <a:pt x="1262" y="9845"/>
                  </a:cubicBezTo>
                  <a:cubicBezTo>
                    <a:pt x="864" y="9986"/>
                    <a:pt x="165" y="10200"/>
                    <a:pt x="98" y="10701"/>
                  </a:cubicBezTo>
                  <a:cubicBezTo>
                    <a:pt x="0" y="11430"/>
                    <a:pt x="330" y="12423"/>
                    <a:pt x="579" y="13097"/>
                  </a:cubicBezTo>
                  <a:cubicBezTo>
                    <a:pt x="925" y="14035"/>
                    <a:pt x="1460" y="14904"/>
                    <a:pt x="2151" y="15627"/>
                  </a:cubicBezTo>
                  <a:cubicBezTo>
                    <a:pt x="2245" y="15725"/>
                    <a:pt x="2346" y="15824"/>
                    <a:pt x="2472" y="15874"/>
                  </a:cubicBezTo>
                  <a:cubicBezTo>
                    <a:pt x="2550" y="15905"/>
                    <a:pt x="2633" y="15915"/>
                    <a:pt x="2717" y="15915"/>
                  </a:cubicBezTo>
                  <a:cubicBezTo>
                    <a:pt x="2798" y="15915"/>
                    <a:pt x="2880" y="15906"/>
                    <a:pt x="2960" y="15897"/>
                  </a:cubicBezTo>
                  <a:cubicBezTo>
                    <a:pt x="5543" y="15583"/>
                    <a:pt x="8087" y="15008"/>
                    <a:pt x="10552" y="14180"/>
                  </a:cubicBezTo>
                  <a:cubicBezTo>
                    <a:pt x="12580" y="13498"/>
                    <a:pt x="14545" y="12648"/>
                    <a:pt x="16496" y="11771"/>
                  </a:cubicBezTo>
                  <a:cubicBezTo>
                    <a:pt x="20081" y="10161"/>
                    <a:pt x="27250" y="6008"/>
                    <a:pt x="27230" y="5815"/>
                  </a:cubicBezTo>
                  <a:cubicBezTo>
                    <a:pt x="27220" y="5714"/>
                    <a:pt x="25878" y="4002"/>
                    <a:pt x="25822" y="3803"/>
                  </a:cubicBezTo>
                  <a:cubicBezTo>
                    <a:pt x="25757" y="3584"/>
                    <a:pt x="25788" y="3349"/>
                    <a:pt x="25810" y="3122"/>
                  </a:cubicBezTo>
                  <a:cubicBezTo>
                    <a:pt x="25912" y="2072"/>
                    <a:pt x="25814" y="1013"/>
                    <a:pt x="25522" y="1"/>
                  </a:cubicBezTo>
                  <a:close/>
                </a:path>
              </a:pathLst>
            </a:custGeom>
            <a:solidFill>
              <a:schemeClr val="bg2"/>
            </a:solidFill>
            <a:ln w="9525" cap="flat" cmpd="sng">
              <a:solidFill>
                <a:schemeClr val="tx1"/>
              </a:solidFill>
              <a:prstDash val="solid"/>
              <a:round/>
              <a:headEnd type="none" w="sm" len="sm"/>
              <a:tailEnd type="none" w="sm" len="sm"/>
            </a:ln>
          </p:spPr>
          <p:txBody>
            <a:bodyPr lIns="91425" tIns="91425" rIns="91425" bIns="91425" anchor="ctr"/>
            <a:lstStyle/>
            <a:p>
              <a:endParaRPr lang="vi-VN"/>
            </a:p>
          </p:txBody>
        </p:sp>
        <p:sp>
          <p:nvSpPr>
            <p:cNvPr id="51" name="Google Shape;2675;p46">
              <a:extLst>
                <a:ext uri="{FF2B5EF4-FFF2-40B4-BE49-F238E27FC236}">
                  <a16:creationId xmlns:a16="http://schemas.microsoft.com/office/drawing/2014/main" id="{CD9061ED-5BA0-4E50-B563-1E33EDBC8708}"/>
                </a:ext>
              </a:extLst>
            </p:cNvPr>
            <p:cNvSpPr/>
            <p:nvPr/>
          </p:nvSpPr>
          <p:spPr>
            <a:xfrm>
              <a:off x="1624080" y="1825009"/>
              <a:ext cx="589824" cy="293242"/>
            </a:xfrm>
            <a:custGeom>
              <a:avLst/>
              <a:gdLst/>
              <a:ahLst/>
              <a:cxnLst/>
              <a:rect l="l" t="t" r="r" b="b"/>
              <a:pathLst>
                <a:path w="23587" h="11755" extrusionOk="0">
                  <a:moveTo>
                    <a:pt x="22143" y="0"/>
                  </a:moveTo>
                  <a:lnTo>
                    <a:pt x="22143" y="0"/>
                  </a:lnTo>
                  <a:cubicBezTo>
                    <a:pt x="21226" y="372"/>
                    <a:pt x="20307" y="742"/>
                    <a:pt x="19388" y="1110"/>
                  </a:cubicBezTo>
                  <a:cubicBezTo>
                    <a:pt x="19300" y="1146"/>
                    <a:pt x="19210" y="1181"/>
                    <a:pt x="19122" y="1217"/>
                  </a:cubicBezTo>
                  <a:lnTo>
                    <a:pt x="17864" y="1717"/>
                  </a:lnTo>
                  <a:cubicBezTo>
                    <a:pt x="17762" y="1758"/>
                    <a:pt x="17661" y="1799"/>
                    <a:pt x="17560" y="1839"/>
                  </a:cubicBezTo>
                  <a:cubicBezTo>
                    <a:pt x="17373" y="1914"/>
                    <a:pt x="17187" y="1987"/>
                    <a:pt x="16999" y="2061"/>
                  </a:cubicBezTo>
                  <a:cubicBezTo>
                    <a:pt x="16903" y="2099"/>
                    <a:pt x="16805" y="2139"/>
                    <a:pt x="16706" y="2177"/>
                  </a:cubicBezTo>
                  <a:cubicBezTo>
                    <a:pt x="16418" y="2292"/>
                    <a:pt x="16129" y="2407"/>
                    <a:pt x="15840" y="2520"/>
                  </a:cubicBezTo>
                  <a:lnTo>
                    <a:pt x="15581" y="2625"/>
                  </a:lnTo>
                  <a:cubicBezTo>
                    <a:pt x="14955" y="2874"/>
                    <a:pt x="14327" y="3122"/>
                    <a:pt x="13700" y="3370"/>
                  </a:cubicBezTo>
                  <a:cubicBezTo>
                    <a:pt x="13608" y="3406"/>
                    <a:pt x="13517" y="3443"/>
                    <a:pt x="13424" y="3480"/>
                  </a:cubicBezTo>
                  <a:cubicBezTo>
                    <a:pt x="12727" y="3758"/>
                    <a:pt x="12030" y="4035"/>
                    <a:pt x="11334" y="4312"/>
                  </a:cubicBezTo>
                  <a:cubicBezTo>
                    <a:pt x="11244" y="4348"/>
                    <a:pt x="11155" y="4383"/>
                    <a:pt x="11064" y="4420"/>
                  </a:cubicBezTo>
                  <a:cubicBezTo>
                    <a:pt x="10568" y="4618"/>
                    <a:pt x="10073" y="4817"/>
                    <a:pt x="9579" y="5015"/>
                  </a:cubicBezTo>
                  <a:lnTo>
                    <a:pt x="9047" y="5230"/>
                  </a:lnTo>
                  <a:cubicBezTo>
                    <a:pt x="8476" y="5461"/>
                    <a:pt x="7906" y="5693"/>
                    <a:pt x="7337" y="5925"/>
                  </a:cubicBezTo>
                  <a:cubicBezTo>
                    <a:pt x="6610" y="6221"/>
                    <a:pt x="5884" y="6518"/>
                    <a:pt x="5158" y="6815"/>
                  </a:cubicBezTo>
                  <a:cubicBezTo>
                    <a:pt x="3667" y="7424"/>
                    <a:pt x="2196" y="8074"/>
                    <a:pt x="722" y="8719"/>
                  </a:cubicBezTo>
                  <a:cubicBezTo>
                    <a:pt x="481" y="8824"/>
                    <a:pt x="242" y="8923"/>
                    <a:pt x="1" y="9021"/>
                  </a:cubicBezTo>
                  <a:cubicBezTo>
                    <a:pt x="396" y="9681"/>
                    <a:pt x="880" y="10282"/>
                    <a:pt x="1490" y="10747"/>
                  </a:cubicBezTo>
                  <a:cubicBezTo>
                    <a:pt x="2156" y="11253"/>
                    <a:pt x="2995" y="11572"/>
                    <a:pt x="3822" y="11572"/>
                  </a:cubicBezTo>
                  <a:cubicBezTo>
                    <a:pt x="4166" y="11572"/>
                    <a:pt x="4509" y="11516"/>
                    <a:pt x="4837" y="11396"/>
                  </a:cubicBezTo>
                  <a:cubicBezTo>
                    <a:pt x="4911" y="11370"/>
                    <a:pt x="4985" y="11339"/>
                    <a:pt x="5062" y="11339"/>
                  </a:cubicBezTo>
                  <a:cubicBezTo>
                    <a:pt x="5068" y="11339"/>
                    <a:pt x="5074" y="11339"/>
                    <a:pt x="5081" y="11340"/>
                  </a:cubicBezTo>
                  <a:cubicBezTo>
                    <a:pt x="5173" y="11345"/>
                    <a:pt x="5255" y="11396"/>
                    <a:pt x="5336" y="11440"/>
                  </a:cubicBezTo>
                  <a:cubicBezTo>
                    <a:pt x="5733" y="11659"/>
                    <a:pt x="6180" y="11755"/>
                    <a:pt x="6633" y="11755"/>
                  </a:cubicBezTo>
                  <a:cubicBezTo>
                    <a:pt x="7142" y="11755"/>
                    <a:pt x="7659" y="11635"/>
                    <a:pt x="8127" y="11434"/>
                  </a:cubicBezTo>
                  <a:cubicBezTo>
                    <a:pt x="8904" y="11099"/>
                    <a:pt x="9576" y="10567"/>
                    <a:pt x="10223" y="10017"/>
                  </a:cubicBezTo>
                  <a:cubicBezTo>
                    <a:pt x="10313" y="9942"/>
                    <a:pt x="10402" y="9865"/>
                    <a:pt x="10491" y="9788"/>
                  </a:cubicBezTo>
                  <a:cubicBezTo>
                    <a:pt x="10585" y="9795"/>
                    <a:pt x="10678" y="9798"/>
                    <a:pt x="10774" y="9801"/>
                  </a:cubicBezTo>
                  <a:cubicBezTo>
                    <a:pt x="10904" y="9806"/>
                    <a:pt x="11035" y="9808"/>
                    <a:pt x="11165" y="9808"/>
                  </a:cubicBezTo>
                  <a:cubicBezTo>
                    <a:pt x="11426" y="9808"/>
                    <a:pt x="11688" y="9799"/>
                    <a:pt x="11948" y="9781"/>
                  </a:cubicBezTo>
                  <a:cubicBezTo>
                    <a:pt x="12034" y="9775"/>
                    <a:pt x="12118" y="9770"/>
                    <a:pt x="12203" y="9762"/>
                  </a:cubicBezTo>
                  <a:cubicBezTo>
                    <a:pt x="12763" y="9713"/>
                    <a:pt x="13317" y="9623"/>
                    <a:pt x="13863" y="9495"/>
                  </a:cubicBezTo>
                  <a:cubicBezTo>
                    <a:pt x="13956" y="9473"/>
                    <a:pt x="14051" y="9450"/>
                    <a:pt x="14144" y="9425"/>
                  </a:cubicBezTo>
                  <a:cubicBezTo>
                    <a:pt x="14896" y="9231"/>
                    <a:pt x="15628" y="8962"/>
                    <a:pt x="16328" y="8624"/>
                  </a:cubicBezTo>
                  <a:cubicBezTo>
                    <a:pt x="16405" y="8587"/>
                    <a:pt x="16484" y="8549"/>
                    <a:pt x="16560" y="8509"/>
                  </a:cubicBezTo>
                  <a:cubicBezTo>
                    <a:pt x="17172" y="8198"/>
                    <a:pt x="17754" y="7833"/>
                    <a:pt x="18300" y="7417"/>
                  </a:cubicBezTo>
                  <a:cubicBezTo>
                    <a:pt x="18370" y="7363"/>
                    <a:pt x="18440" y="7308"/>
                    <a:pt x="18510" y="7252"/>
                  </a:cubicBezTo>
                  <a:cubicBezTo>
                    <a:pt x="18884" y="6954"/>
                    <a:pt x="19236" y="6629"/>
                    <a:pt x="19566" y="6282"/>
                  </a:cubicBezTo>
                  <a:cubicBezTo>
                    <a:pt x="19609" y="6237"/>
                    <a:pt x="19652" y="6192"/>
                    <a:pt x="19692" y="6146"/>
                  </a:cubicBezTo>
                  <a:cubicBezTo>
                    <a:pt x="19711" y="6126"/>
                    <a:pt x="19730" y="6106"/>
                    <a:pt x="19748" y="6086"/>
                  </a:cubicBezTo>
                  <a:cubicBezTo>
                    <a:pt x="19884" y="5935"/>
                    <a:pt x="20020" y="5778"/>
                    <a:pt x="20197" y="5684"/>
                  </a:cubicBezTo>
                  <a:cubicBezTo>
                    <a:pt x="20362" y="5596"/>
                    <a:pt x="20544" y="5570"/>
                    <a:pt x="20732" y="5570"/>
                  </a:cubicBezTo>
                  <a:cubicBezTo>
                    <a:pt x="20911" y="5570"/>
                    <a:pt x="21095" y="5594"/>
                    <a:pt x="21272" y="5613"/>
                  </a:cubicBezTo>
                  <a:cubicBezTo>
                    <a:pt x="21502" y="5637"/>
                    <a:pt x="21732" y="5649"/>
                    <a:pt x="21962" y="5649"/>
                  </a:cubicBezTo>
                  <a:cubicBezTo>
                    <a:pt x="22509" y="5649"/>
                    <a:pt x="23054" y="5582"/>
                    <a:pt x="23586" y="5449"/>
                  </a:cubicBezTo>
                  <a:cubicBezTo>
                    <a:pt x="23564" y="4731"/>
                    <a:pt x="22933" y="4083"/>
                    <a:pt x="22215" y="4041"/>
                  </a:cubicBezTo>
                  <a:cubicBezTo>
                    <a:pt x="22389" y="3448"/>
                    <a:pt x="22101" y="2754"/>
                    <a:pt x="21558" y="2459"/>
                  </a:cubicBezTo>
                  <a:cubicBezTo>
                    <a:pt x="22184" y="1830"/>
                    <a:pt x="22376" y="851"/>
                    <a:pt x="22143" y="0"/>
                  </a:cubicBezTo>
                  <a:close/>
                </a:path>
              </a:pathLst>
            </a:custGeom>
            <a:solidFill>
              <a:schemeClr val="accent4"/>
            </a:solidFill>
            <a:ln>
              <a:noFill/>
            </a:ln>
          </p:spPr>
          <p:txBody>
            <a:bodyPr spcFirstLastPara="1" lIns="91425" tIns="91425" rIns="91425" bIns="91425" anchor="ctr"/>
            <a:lstStyle/>
            <a:p>
              <a:pPr>
                <a:defRPr/>
              </a:pPr>
              <a:endParaRPr>
                <a:cs typeface="Times New Roman" panose="02020603050405020304" pitchFamily="18" charset="0"/>
              </a:endParaRPr>
            </a:p>
          </p:txBody>
        </p:sp>
        <p:sp>
          <p:nvSpPr>
            <p:cNvPr id="14372" name="Google Shape;2676;p46">
              <a:extLst>
                <a:ext uri="{FF2B5EF4-FFF2-40B4-BE49-F238E27FC236}">
                  <a16:creationId xmlns:a16="http://schemas.microsoft.com/office/drawing/2014/main" id="{957BB49C-FCEC-174E-91E0-46596CBB7BA2}"/>
                </a:ext>
              </a:extLst>
            </p:cNvPr>
            <p:cNvSpPr>
              <a:spLocks/>
            </p:cNvSpPr>
            <p:nvPr/>
          </p:nvSpPr>
          <p:spPr bwMode="auto">
            <a:xfrm>
              <a:off x="1731963" y="2012550"/>
              <a:ext cx="74025" cy="69225"/>
            </a:xfrm>
            <a:custGeom>
              <a:avLst/>
              <a:gdLst>
                <a:gd name="T0" fmla="*/ 40425 w 2961"/>
                <a:gd name="T1" fmla="*/ 0 h 2769"/>
                <a:gd name="T2" fmla="*/ 13450 w 2961"/>
                <a:gd name="T3" fmla="*/ 12700 h 2769"/>
                <a:gd name="T4" fmla="*/ 7400 w 2961"/>
                <a:gd name="T5" fmla="*/ 52000 h 2769"/>
                <a:gd name="T6" fmla="*/ 37300 w 2961"/>
                <a:gd name="T7" fmla="*/ 69200 h 2769"/>
                <a:gd name="T8" fmla="*/ 45000 w 2961"/>
                <a:gd name="T9" fmla="*/ 68325 h 2769"/>
                <a:gd name="T10" fmla="*/ 73450 w 2961"/>
                <a:gd name="T11" fmla="*/ 38425 h 2769"/>
                <a:gd name="T12" fmla="*/ 70400 w 2961"/>
                <a:gd name="T13" fmla="*/ 23000 h 2769"/>
                <a:gd name="T14" fmla="*/ 49800 w 2961"/>
                <a:gd name="T15" fmla="*/ 1425 h 2769"/>
                <a:gd name="T16" fmla="*/ 40425 w 2961"/>
                <a:gd name="T17" fmla="*/ 0 h 276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961" h="2769" extrusionOk="0">
                  <a:moveTo>
                    <a:pt x="1617" y="0"/>
                  </a:moveTo>
                  <a:cubicBezTo>
                    <a:pt x="1209" y="0"/>
                    <a:pt x="807" y="193"/>
                    <a:pt x="538" y="508"/>
                  </a:cubicBezTo>
                  <a:cubicBezTo>
                    <a:pt x="167" y="947"/>
                    <a:pt x="0" y="1548"/>
                    <a:pt x="296" y="2080"/>
                  </a:cubicBezTo>
                  <a:cubicBezTo>
                    <a:pt x="538" y="2514"/>
                    <a:pt x="1008" y="2768"/>
                    <a:pt x="1492" y="2768"/>
                  </a:cubicBezTo>
                  <a:cubicBezTo>
                    <a:pt x="1595" y="2768"/>
                    <a:pt x="1698" y="2757"/>
                    <a:pt x="1800" y="2733"/>
                  </a:cubicBezTo>
                  <a:cubicBezTo>
                    <a:pt x="2364" y="2604"/>
                    <a:pt x="2876" y="2126"/>
                    <a:pt x="2938" y="1537"/>
                  </a:cubicBezTo>
                  <a:cubicBezTo>
                    <a:pt x="2960" y="1322"/>
                    <a:pt x="2911" y="1112"/>
                    <a:pt x="2816" y="920"/>
                  </a:cubicBezTo>
                  <a:cubicBezTo>
                    <a:pt x="2706" y="511"/>
                    <a:pt x="2396" y="185"/>
                    <a:pt x="1992" y="57"/>
                  </a:cubicBezTo>
                  <a:cubicBezTo>
                    <a:pt x="1869" y="19"/>
                    <a:pt x="1743" y="0"/>
                    <a:pt x="1617"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vi-VN"/>
            </a:p>
          </p:txBody>
        </p:sp>
        <p:sp>
          <p:nvSpPr>
            <p:cNvPr id="53" name="Google Shape;2677;p46">
              <a:extLst>
                <a:ext uri="{FF2B5EF4-FFF2-40B4-BE49-F238E27FC236}">
                  <a16:creationId xmlns:a16="http://schemas.microsoft.com/office/drawing/2014/main" id="{8D40866B-1C67-468B-9347-AF3AA5CBE6F9}"/>
                </a:ext>
              </a:extLst>
            </p:cNvPr>
            <p:cNvSpPr/>
            <p:nvPr/>
          </p:nvSpPr>
          <p:spPr>
            <a:xfrm>
              <a:off x="1749562" y="2025161"/>
              <a:ext cx="45474" cy="41730"/>
            </a:xfrm>
            <a:custGeom>
              <a:avLst/>
              <a:gdLst/>
              <a:ahLst/>
              <a:cxnLst/>
              <a:rect l="l" t="t" r="r" b="b"/>
              <a:pathLst>
                <a:path w="1847" h="1650" extrusionOk="0">
                  <a:moveTo>
                    <a:pt x="949" y="1"/>
                  </a:moveTo>
                  <a:cubicBezTo>
                    <a:pt x="865" y="1"/>
                    <a:pt x="781" y="14"/>
                    <a:pt x="699" y="42"/>
                  </a:cubicBezTo>
                  <a:cubicBezTo>
                    <a:pt x="488" y="81"/>
                    <a:pt x="301" y="203"/>
                    <a:pt x="179" y="381"/>
                  </a:cubicBezTo>
                  <a:cubicBezTo>
                    <a:pt x="47" y="573"/>
                    <a:pt x="1" y="811"/>
                    <a:pt x="53" y="1039"/>
                  </a:cubicBezTo>
                  <a:cubicBezTo>
                    <a:pt x="128" y="1384"/>
                    <a:pt x="455" y="1609"/>
                    <a:pt x="790" y="1645"/>
                  </a:cubicBezTo>
                  <a:cubicBezTo>
                    <a:pt x="820" y="1648"/>
                    <a:pt x="850" y="1650"/>
                    <a:pt x="880" y="1650"/>
                  </a:cubicBezTo>
                  <a:cubicBezTo>
                    <a:pt x="1399" y="1650"/>
                    <a:pt x="1847" y="1180"/>
                    <a:pt x="1745" y="648"/>
                  </a:cubicBezTo>
                  <a:cubicBezTo>
                    <a:pt x="1669" y="251"/>
                    <a:pt x="1313" y="1"/>
                    <a:pt x="949" y="1"/>
                  </a:cubicBezTo>
                  <a:close/>
                </a:path>
              </a:pathLst>
            </a:custGeom>
            <a:solidFill>
              <a:schemeClr val="accent4"/>
            </a:solidFill>
            <a:ln>
              <a:noFill/>
            </a:ln>
          </p:spPr>
          <p:txBody>
            <a:bodyPr spcFirstLastPara="1" lIns="91425" tIns="91425" rIns="91425" bIns="91425" anchor="ctr"/>
            <a:lstStyle/>
            <a:p>
              <a:pPr>
                <a:defRPr/>
              </a:pPr>
              <a:endParaRPr>
                <a:cs typeface="Times New Roman" panose="02020603050405020304" pitchFamily="18" charset="0"/>
              </a:endParaRPr>
            </a:p>
          </p:txBody>
        </p:sp>
        <p:sp>
          <p:nvSpPr>
            <p:cNvPr id="14374" name="Google Shape;2678;p46">
              <a:extLst>
                <a:ext uri="{FF2B5EF4-FFF2-40B4-BE49-F238E27FC236}">
                  <a16:creationId xmlns:a16="http://schemas.microsoft.com/office/drawing/2014/main" id="{322CA04B-4EB1-2E4B-9A6B-E061AFCADF75}"/>
                </a:ext>
              </a:extLst>
            </p:cNvPr>
            <p:cNvSpPr>
              <a:spLocks/>
            </p:cNvSpPr>
            <p:nvPr/>
          </p:nvSpPr>
          <p:spPr bwMode="auto">
            <a:xfrm>
              <a:off x="1755538" y="2042225"/>
              <a:ext cx="18000" cy="16625"/>
            </a:xfrm>
            <a:custGeom>
              <a:avLst/>
              <a:gdLst>
                <a:gd name="T0" fmla="*/ 8900 w 720"/>
                <a:gd name="T1" fmla="*/ 25 h 665"/>
                <a:gd name="T2" fmla="*/ 1950 w 720"/>
                <a:gd name="T3" fmla="*/ 3500 h 665"/>
                <a:gd name="T4" fmla="*/ 1100 w 720"/>
                <a:gd name="T5" fmla="*/ 11400 h 665"/>
                <a:gd name="T6" fmla="*/ 1325 w 720"/>
                <a:gd name="T7" fmla="*/ 12075 h 665"/>
                <a:gd name="T8" fmla="*/ 8950 w 720"/>
                <a:gd name="T9" fmla="*/ 16600 h 665"/>
                <a:gd name="T10" fmla="*/ 14325 w 720"/>
                <a:gd name="T11" fmla="*/ 14675 h 665"/>
                <a:gd name="T12" fmla="*/ 14675 w 720"/>
                <a:gd name="T13" fmla="*/ 2550 h 665"/>
                <a:gd name="T14" fmla="*/ 8900 w 720"/>
                <a:gd name="T15" fmla="*/ 25 h 665"/>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720" h="665" extrusionOk="0">
                  <a:moveTo>
                    <a:pt x="356" y="1"/>
                  </a:moveTo>
                  <a:cubicBezTo>
                    <a:pt x="252" y="1"/>
                    <a:pt x="148" y="51"/>
                    <a:pt x="78" y="140"/>
                  </a:cubicBezTo>
                  <a:cubicBezTo>
                    <a:pt x="5" y="235"/>
                    <a:pt x="1" y="355"/>
                    <a:pt x="44" y="456"/>
                  </a:cubicBezTo>
                  <a:cubicBezTo>
                    <a:pt x="47" y="465"/>
                    <a:pt x="50" y="474"/>
                    <a:pt x="53" y="483"/>
                  </a:cubicBezTo>
                  <a:cubicBezTo>
                    <a:pt x="113" y="599"/>
                    <a:pt x="235" y="664"/>
                    <a:pt x="358" y="664"/>
                  </a:cubicBezTo>
                  <a:cubicBezTo>
                    <a:pt x="434" y="664"/>
                    <a:pt x="511" y="639"/>
                    <a:pt x="573" y="587"/>
                  </a:cubicBezTo>
                  <a:cubicBezTo>
                    <a:pt x="719" y="464"/>
                    <a:pt x="715" y="238"/>
                    <a:pt x="587" y="102"/>
                  </a:cubicBezTo>
                  <a:cubicBezTo>
                    <a:pt x="522" y="33"/>
                    <a:pt x="439" y="1"/>
                    <a:pt x="356" y="1"/>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vi-VN"/>
            </a:p>
          </p:txBody>
        </p:sp>
        <p:sp>
          <p:nvSpPr>
            <p:cNvPr id="14375" name="Google Shape;2679;p46">
              <a:extLst>
                <a:ext uri="{FF2B5EF4-FFF2-40B4-BE49-F238E27FC236}">
                  <a16:creationId xmlns:a16="http://schemas.microsoft.com/office/drawing/2014/main" id="{AE439DEF-4A6F-CE4E-B3B2-1A135BDF5B93}"/>
                </a:ext>
              </a:extLst>
            </p:cNvPr>
            <p:cNvSpPr>
              <a:spLocks/>
            </p:cNvSpPr>
            <p:nvPr/>
          </p:nvSpPr>
          <p:spPr bwMode="auto">
            <a:xfrm>
              <a:off x="1784913" y="1987525"/>
              <a:ext cx="18850" cy="20650"/>
            </a:xfrm>
            <a:custGeom>
              <a:avLst/>
              <a:gdLst>
                <a:gd name="T0" fmla="*/ 10325 w 754"/>
                <a:gd name="T1" fmla="*/ 0 h 826"/>
                <a:gd name="T2" fmla="*/ 5000 w 754"/>
                <a:gd name="T3" fmla="*/ 2025 h 826"/>
                <a:gd name="T4" fmla="*/ 100 w 754"/>
                <a:gd name="T5" fmla="*/ 13550 h 826"/>
                <a:gd name="T6" fmla="*/ 4075 w 754"/>
                <a:gd name="T7" fmla="*/ 20025 h 826"/>
                <a:gd name="T8" fmla="*/ 7050 w 754"/>
                <a:gd name="T9" fmla="*/ 20650 h 826"/>
                <a:gd name="T10" fmla="*/ 11575 w 754"/>
                <a:gd name="T11" fmla="*/ 18875 h 826"/>
                <a:gd name="T12" fmla="*/ 17700 w 754"/>
                <a:gd name="T13" fmla="*/ 10000 h 826"/>
                <a:gd name="T14" fmla="*/ 14400 w 754"/>
                <a:gd name="T15" fmla="*/ 1125 h 826"/>
                <a:gd name="T16" fmla="*/ 10325 w 754"/>
                <a:gd name="T17" fmla="*/ 0 h 82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754" h="826" extrusionOk="0">
                  <a:moveTo>
                    <a:pt x="413" y="0"/>
                  </a:moveTo>
                  <a:cubicBezTo>
                    <a:pt x="336" y="0"/>
                    <a:pt x="260" y="28"/>
                    <a:pt x="200" y="81"/>
                  </a:cubicBezTo>
                  <a:cubicBezTo>
                    <a:pt x="80" y="188"/>
                    <a:pt x="9" y="382"/>
                    <a:pt x="4" y="542"/>
                  </a:cubicBezTo>
                  <a:cubicBezTo>
                    <a:pt x="0" y="652"/>
                    <a:pt x="63" y="754"/>
                    <a:pt x="163" y="801"/>
                  </a:cubicBezTo>
                  <a:cubicBezTo>
                    <a:pt x="199" y="817"/>
                    <a:pt x="240" y="826"/>
                    <a:pt x="282" y="826"/>
                  </a:cubicBezTo>
                  <a:cubicBezTo>
                    <a:pt x="349" y="826"/>
                    <a:pt x="416" y="804"/>
                    <a:pt x="463" y="755"/>
                  </a:cubicBezTo>
                  <a:cubicBezTo>
                    <a:pt x="557" y="655"/>
                    <a:pt x="658" y="530"/>
                    <a:pt x="708" y="400"/>
                  </a:cubicBezTo>
                  <a:cubicBezTo>
                    <a:pt x="754" y="278"/>
                    <a:pt x="690" y="110"/>
                    <a:pt x="576" y="45"/>
                  </a:cubicBezTo>
                  <a:cubicBezTo>
                    <a:pt x="526" y="15"/>
                    <a:pt x="469" y="0"/>
                    <a:pt x="413"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vi-VN"/>
            </a:p>
          </p:txBody>
        </p:sp>
        <p:sp>
          <p:nvSpPr>
            <p:cNvPr id="14376" name="Google Shape;2680;p46">
              <a:extLst>
                <a:ext uri="{FF2B5EF4-FFF2-40B4-BE49-F238E27FC236}">
                  <a16:creationId xmlns:a16="http://schemas.microsoft.com/office/drawing/2014/main" id="{C0B27E2B-6C3D-7647-99ED-CE0A18C9EBED}"/>
                </a:ext>
              </a:extLst>
            </p:cNvPr>
            <p:cNvSpPr>
              <a:spLocks/>
            </p:cNvSpPr>
            <p:nvPr/>
          </p:nvSpPr>
          <p:spPr bwMode="auto">
            <a:xfrm>
              <a:off x="1799638" y="2007800"/>
              <a:ext cx="25925" cy="19275"/>
            </a:xfrm>
            <a:custGeom>
              <a:avLst/>
              <a:gdLst>
                <a:gd name="T0" fmla="*/ 16700 w 1037"/>
                <a:gd name="T1" fmla="*/ 0 h 771"/>
                <a:gd name="T2" fmla="*/ 9450 w 1037"/>
                <a:gd name="T3" fmla="*/ 2075 h 771"/>
                <a:gd name="T4" fmla="*/ 2275 w 1037"/>
                <a:gd name="T5" fmla="*/ 7650 h 771"/>
                <a:gd name="T6" fmla="*/ 6425 w 1037"/>
                <a:gd name="T7" fmla="*/ 18925 h 771"/>
                <a:gd name="T8" fmla="*/ 9300 w 1037"/>
                <a:gd name="T9" fmla="*/ 19275 h 771"/>
                <a:gd name="T10" fmla="*/ 16950 w 1037"/>
                <a:gd name="T11" fmla="*/ 17350 h 771"/>
                <a:gd name="T12" fmla="*/ 24375 w 1037"/>
                <a:gd name="T13" fmla="*/ 11575 h 771"/>
                <a:gd name="T14" fmla="*/ 24675 w 1037"/>
                <a:gd name="T15" fmla="*/ 4125 h 771"/>
                <a:gd name="T16" fmla="*/ 18425 w 1037"/>
                <a:gd name="T17" fmla="*/ 150 h 771"/>
                <a:gd name="T18" fmla="*/ 16700 w 1037"/>
                <a:gd name="T19" fmla="*/ 0 h 77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037" h="771" extrusionOk="0">
                  <a:moveTo>
                    <a:pt x="668" y="0"/>
                  </a:moveTo>
                  <a:cubicBezTo>
                    <a:pt x="566" y="0"/>
                    <a:pt x="473" y="36"/>
                    <a:pt x="378" y="83"/>
                  </a:cubicBezTo>
                  <a:cubicBezTo>
                    <a:pt x="268" y="136"/>
                    <a:pt x="153" y="196"/>
                    <a:pt x="91" y="306"/>
                  </a:cubicBezTo>
                  <a:cubicBezTo>
                    <a:pt x="1" y="463"/>
                    <a:pt x="57" y="711"/>
                    <a:pt x="257" y="757"/>
                  </a:cubicBezTo>
                  <a:cubicBezTo>
                    <a:pt x="297" y="767"/>
                    <a:pt x="336" y="771"/>
                    <a:pt x="372" y="771"/>
                  </a:cubicBezTo>
                  <a:cubicBezTo>
                    <a:pt x="478" y="771"/>
                    <a:pt x="570" y="736"/>
                    <a:pt x="678" y="694"/>
                  </a:cubicBezTo>
                  <a:cubicBezTo>
                    <a:pt x="805" y="645"/>
                    <a:pt x="899" y="577"/>
                    <a:pt x="975" y="463"/>
                  </a:cubicBezTo>
                  <a:cubicBezTo>
                    <a:pt x="1032" y="373"/>
                    <a:pt x="1036" y="260"/>
                    <a:pt x="987" y="165"/>
                  </a:cubicBezTo>
                  <a:cubicBezTo>
                    <a:pt x="935" y="64"/>
                    <a:pt x="844" y="23"/>
                    <a:pt x="737" y="6"/>
                  </a:cubicBezTo>
                  <a:cubicBezTo>
                    <a:pt x="714" y="2"/>
                    <a:pt x="691" y="0"/>
                    <a:pt x="668"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vi-VN"/>
            </a:p>
          </p:txBody>
        </p:sp>
        <p:sp>
          <p:nvSpPr>
            <p:cNvPr id="14377" name="Google Shape;2681;p46">
              <a:extLst>
                <a:ext uri="{FF2B5EF4-FFF2-40B4-BE49-F238E27FC236}">
                  <a16:creationId xmlns:a16="http://schemas.microsoft.com/office/drawing/2014/main" id="{9754AE51-11B7-7B43-9A93-2874D7FBFCC0}"/>
                </a:ext>
              </a:extLst>
            </p:cNvPr>
            <p:cNvSpPr>
              <a:spLocks/>
            </p:cNvSpPr>
            <p:nvPr/>
          </p:nvSpPr>
          <p:spPr bwMode="auto">
            <a:xfrm>
              <a:off x="1814563" y="2039125"/>
              <a:ext cx="24500" cy="16325"/>
            </a:xfrm>
            <a:custGeom>
              <a:avLst/>
              <a:gdLst>
                <a:gd name="T0" fmla="*/ 7725 w 980"/>
                <a:gd name="T1" fmla="*/ 0 h 653"/>
                <a:gd name="T2" fmla="*/ 1100 w 980"/>
                <a:gd name="T3" fmla="*/ 4075 h 653"/>
                <a:gd name="T4" fmla="*/ 2275 w 980"/>
                <a:gd name="T5" fmla="*/ 11750 h 653"/>
                <a:gd name="T6" fmla="*/ 9775 w 980"/>
                <a:gd name="T7" fmla="*/ 15525 h 653"/>
                <a:gd name="T8" fmla="*/ 15225 w 980"/>
                <a:gd name="T9" fmla="*/ 16300 h 653"/>
                <a:gd name="T10" fmla="*/ 20050 w 980"/>
                <a:gd name="T11" fmla="*/ 15025 h 653"/>
                <a:gd name="T12" fmla="*/ 24200 w 980"/>
                <a:gd name="T13" fmla="*/ 7400 h 653"/>
                <a:gd name="T14" fmla="*/ 18775 w 980"/>
                <a:gd name="T15" fmla="*/ 525 h 653"/>
                <a:gd name="T16" fmla="*/ 15750 w 980"/>
                <a:gd name="T17" fmla="*/ 50 h 653"/>
                <a:gd name="T18" fmla="*/ 13375 w 980"/>
                <a:gd name="T19" fmla="*/ 250 h 653"/>
                <a:gd name="T20" fmla="*/ 12375 w 980"/>
                <a:gd name="T21" fmla="*/ 425 h 653"/>
                <a:gd name="T22" fmla="*/ 10325 w 980"/>
                <a:gd name="T23" fmla="*/ 350 h 653"/>
                <a:gd name="T24" fmla="*/ 10100 w 980"/>
                <a:gd name="T25" fmla="*/ 350 h 653"/>
                <a:gd name="T26" fmla="*/ 7725 w 980"/>
                <a:gd name="T27" fmla="*/ 0 h 653"/>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980" h="653" extrusionOk="0">
                  <a:moveTo>
                    <a:pt x="309" y="0"/>
                  </a:moveTo>
                  <a:cubicBezTo>
                    <a:pt x="194" y="3"/>
                    <a:pt x="93" y="57"/>
                    <a:pt x="44" y="163"/>
                  </a:cubicBezTo>
                  <a:cubicBezTo>
                    <a:pt x="0" y="259"/>
                    <a:pt x="10" y="393"/>
                    <a:pt x="91" y="470"/>
                  </a:cubicBezTo>
                  <a:cubicBezTo>
                    <a:pt x="172" y="546"/>
                    <a:pt x="282" y="596"/>
                    <a:pt x="391" y="621"/>
                  </a:cubicBezTo>
                  <a:cubicBezTo>
                    <a:pt x="458" y="637"/>
                    <a:pt x="534" y="652"/>
                    <a:pt x="609" y="652"/>
                  </a:cubicBezTo>
                  <a:cubicBezTo>
                    <a:pt x="678" y="652"/>
                    <a:pt x="745" y="639"/>
                    <a:pt x="802" y="601"/>
                  </a:cubicBezTo>
                  <a:cubicBezTo>
                    <a:pt x="910" y="528"/>
                    <a:pt x="979" y="433"/>
                    <a:pt x="968" y="296"/>
                  </a:cubicBezTo>
                  <a:cubicBezTo>
                    <a:pt x="957" y="169"/>
                    <a:pt x="871" y="60"/>
                    <a:pt x="751" y="21"/>
                  </a:cubicBezTo>
                  <a:cubicBezTo>
                    <a:pt x="711" y="7"/>
                    <a:pt x="671" y="2"/>
                    <a:pt x="630" y="2"/>
                  </a:cubicBezTo>
                  <a:cubicBezTo>
                    <a:pt x="599" y="2"/>
                    <a:pt x="567" y="5"/>
                    <a:pt x="535" y="10"/>
                  </a:cubicBezTo>
                  <a:cubicBezTo>
                    <a:pt x="522" y="12"/>
                    <a:pt x="509" y="14"/>
                    <a:pt x="495" y="17"/>
                  </a:cubicBezTo>
                  <a:cubicBezTo>
                    <a:pt x="467" y="17"/>
                    <a:pt x="440" y="15"/>
                    <a:pt x="413" y="14"/>
                  </a:cubicBezTo>
                  <a:lnTo>
                    <a:pt x="404" y="14"/>
                  </a:lnTo>
                  <a:cubicBezTo>
                    <a:pt x="373" y="6"/>
                    <a:pt x="341" y="1"/>
                    <a:pt x="309"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vi-VN"/>
            </a:p>
          </p:txBody>
        </p:sp>
        <p:sp>
          <p:nvSpPr>
            <p:cNvPr id="14378" name="Google Shape;2682;p46">
              <a:extLst>
                <a:ext uri="{FF2B5EF4-FFF2-40B4-BE49-F238E27FC236}">
                  <a16:creationId xmlns:a16="http://schemas.microsoft.com/office/drawing/2014/main" id="{EB0FED4F-1C3B-AB4E-8027-388795EE45E8}"/>
                </a:ext>
              </a:extLst>
            </p:cNvPr>
            <p:cNvSpPr>
              <a:spLocks/>
            </p:cNvSpPr>
            <p:nvPr/>
          </p:nvSpPr>
          <p:spPr bwMode="auto">
            <a:xfrm>
              <a:off x="1843163" y="1950550"/>
              <a:ext cx="50075" cy="181600"/>
            </a:xfrm>
            <a:custGeom>
              <a:avLst/>
              <a:gdLst>
                <a:gd name="T0" fmla="*/ 17525 w 2003"/>
                <a:gd name="T1" fmla="*/ 25 h 7264"/>
                <a:gd name="T2" fmla="*/ 4225 w 2003"/>
                <a:gd name="T3" fmla="*/ 5350 h 7264"/>
                <a:gd name="T4" fmla="*/ 37150 w 2003"/>
                <a:gd name="T5" fmla="*/ 89800 h 7264"/>
                <a:gd name="T6" fmla="*/ 33650 w 2003"/>
                <a:gd name="T7" fmla="*/ 125025 h 7264"/>
                <a:gd name="T8" fmla="*/ 1600 w 2003"/>
                <a:gd name="T9" fmla="*/ 177700 h 7264"/>
                <a:gd name="T10" fmla="*/ 3175 w 2003"/>
                <a:gd name="T11" fmla="*/ 181575 h 7264"/>
                <a:gd name="T12" fmla="*/ 4150 w 2003"/>
                <a:gd name="T13" fmla="*/ 181300 h 7264"/>
                <a:gd name="T14" fmla="*/ 47400 w 2003"/>
                <a:gd name="T15" fmla="*/ 119625 h 7264"/>
                <a:gd name="T16" fmla="*/ 49325 w 2003"/>
                <a:gd name="T17" fmla="*/ 87975 h 7264"/>
                <a:gd name="T18" fmla="*/ 49150 w 2003"/>
                <a:gd name="T19" fmla="*/ 85750 h 7264"/>
                <a:gd name="T20" fmla="*/ 48400 w 2003"/>
                <a:gd name="T21" fmla="*/ 78125 h 7264"/>
                <a:gd name="T22" fmla="*/ 33525 w 2003"/>
                <a:gd name="T23" fmla="*/ 25500 h 7264"/>
                <a:gd name="T24" fmla="*/ 30400 w 2003"/>
                <a:gd name="T25" fmla="*/ 19300 h 7264"/>
                <a:gd name="T26" fmla="*/ 17525 w 2003"/>
                <a:gd name="T27" fmla="*/ 25 h 7264"/>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2003" h="7264" extrusionOk="0">
                  <a:moveTo>
                    <a:pt x="701" y="1"/>
                  </a:moveTo>
                  <a:lnTo>
                    <a:pt x="169" y="214"/>
                  </a:lnTo>
                  <a:cubicBezTo>
                    <a:pt x="996" y="1075"/>
                    <a:pt x="1420" y="2480"/>
                    <a:pt x="1486" y="3592"/>
                  </a:cubicBezTo>
                  <a:cubicBezTo>
                    <a:pt x="1513" y="4066"/>
                    <a:pt x="1466" y="4542"/>
                    <a:pt x="1346" y="5001"/>
                  </a:cubicBezTo>
                  <a:cubicBezTo>
                    <a:pt x="1137" y="5808"/>
                    <a:pt x="703" y="6555"/>
                    <a:pt x="64" y="7108"/>
                  </a:cubicBezTo>
                  <a:cubicBezTo>
                    <a:pt x="1" y="7164"/>
                    <a:pt x="55" y="7263"/>
                    <a:pt x="127" y="7263"/>
                  </a:cubicBezTo>
                  <a:cubicBezTo>
                    <a:pt x="139" y="7263"/>
                    <a:pt x="153" y="7260"/>
                    <a:pt x="166" y="7252"/>
                  </a:cubicBezTo>
                  <a:cubicBezTo>
                    <a:pt x="1134" y="6719"/>
                    <a:pt x="1693" y="5808"/>
                    <a:pt x="1896" y="4785"/>
                  </a:cubicBezTo>
                  <a:cubicBezTo>
                    <a:pt x="1977" y="4368"/>
                    <a:pt x="2002" y="3942"/>
                    <a:pt x="1973" y="3519"/>
                  </a:cubicBezTo>
                  <a:cubicBezTo>
                    <a:pt x="1971" y="3489"/>
                    <a:pt x="1969" y="3460"/>
                    <a:pt x="1966" y="3430"/>
                  </a:cubicBezTo>
                  <a:cubicBezTo>
                    <a:pt x="1960" y="3330"/>
                    <a:pt x="1949" y="3228"/>
                    <a:pt x="1936" y="3125"/>
                  </a:cubicBezTo>
                  <a:cubicBezTo>
                    <a:pt x="1851" y="2434"/>
                    <a:pt x="1657" y="1689"/>
                    <a:pt x="1341" y="1020"/>
                  </a:cubicBezTo>
                  <a:cubicBezTo>
                    <a:pt x="1302" y="936"/>
                    <a:pt x="1260" y="853"/>
                    <a:pt x="1216" y="772"/>
                  </a:cubicBezTo>
                  <a:cubicBezTo>
                    <a:pt x="1072" y="497"/>
                    <a:pt x="899" y="239"/>
                    <a:pt x="701" y="1"/>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vi-VN"/>
            </a:p>
          </p:txBody>
        </p:sp>
        <p:sp>
          <p:nvSpPr>
            <p:cNvPr id="14379" name="Google Shape;2683;p46">
              <a:extLst>
                <a:ext uri="{FF2B5EF4-FFF2-40B4-BE49-F238E27FC236}">
                  <a16:creationId xmlns:a16="http://schemas.microsoft.com/office/drawing/2014/main" id="{F7779329-A5EC-B749-A3EB-1DFF0DB57586}"/>
                </a:ext>
              </a:extLst>
            </p:cNvPr>
            <p:cNvSpPr>
              <a:spLocks/>
            </p:cNvSpPr>
            <p:nvPr/>
          </p:nvSpPr>
          <p:spPr bwMode="auto">
            <a:xfrm>
              <a:off x="1870388" y="1932950"/>
              <a:ext cx="58100" cy="163425"/>
            </a:xfrm>
            <a:custGeom>
              <a:avLst/>
              <a:gdLst>
                <a:gd name="T0" fmla="*/ 34200 w 2324"/>
                <a:gd name="T1" fmla="*/ 0 h 6537"/>
                <a:gd name="T2" fmla="*/ 27400 w 2324"/>
                <a:gd name="T3" fmla="*/ 2700 h 6537"/>
                <a:gd name="T4" fmla="*/ 26100 w 2324"/>
                <a:gd name="T5" fmla="*/ 12400 h 6537"/>
                <a:gd name="T6" fmla="*/ 3150 w 2324"/>
                <a:gd name="T7" fmla="*/ 36875 h 6537"/>
                <a:gd name="T8" fmla="*/ 3050 w 2324"/>
                <a:gd name="T9" fmla="*/ 36950 h 6537"/>
                <a:gd name="T10" fmla="*/ 4525 w 2324"/>
                <a:gd name="T11" fmla="*/ 43375 h 6537"/>
                <a:gd name="T12" fmla="*/ 5325 w 2324"/>
                <a:gd name="T13" fmla="*/ 43300 h 6537"/>
                <a:gd name="T14" fmla="*/ 6275 w 2324"/>
                <a:gd name="T15" fmla="*/ 43100 h 6537"/>
                <a:gd name="T16" fmla="*/ 20650 w 2324"/>
                <a:gd name="T17" fmla="*/ 41425 h 6537"/>
                <a:gd name="T18" fmla="*/ 46800 w 2324"/>
                <a:gd name="T19" fmla="*/ 57900 h 6537"/>
                <a:gd name="T20" fmla="*/ 21150 w 2324"/>
                <a:gd name="T21" fmla="*/ 95725 h 6537"/>
                <a:gd name="T22" fmla="*/ 18800 w 2324"/>
                <a:gd name="T23" fmla="*/ 96225 h 6537"/>
                <a:gd name="T24" fmla="*/ 18525 w 2324"/>
                <a:gd name="T25" fmla="*/ 102375 h 6537"/>
                <a:gd name="T26" fmla="*/ 21900 w 2324"/>
                <a:gd name="T27" fmla="*/ 103350 h 6537"/>
                <a:gd name="T28" fmla="*/ 48025 w 2324"/>
                <a:gd name="T29" fmla="*/ 125775 h 6537"/>
                <a:gd name="T30" fmla="*/ 49525 w 2324"/>
                <a:gd name="T31" fmla="*/ 136700 h 6537"/>
                <a:gd name="T32" fmla="*/ 27175 w 2324"/>
                <a:gd name="T33" fmla="*/ 160100 h 6537"/>
                <a:gd name="T34" fmla="*/ 21325 w 2324"/>
                <a:gd name="T35" fmla="*/ 159375 h 6537"/>
                <a:gd name="T36" fmla="*/ 20950 w 2324"/>
                <a:gd name="T37" fmla="*/ 159325 h 6537"/>
                <a:gd name="T38" fmla="*/ 20500 w 2324"/>
                <a:gd name="T39" fmla="*/ 162050 h 6537"/>
                <a:gd name="T40" fmla="*/ 29350 w 2324"/>
                <a:gd name="T41" fmla="*/ 163400 h 6537"/>
                <a:gd name="T42" fmla="*/ 55700 w 2324"/>
                <a:gd name="T43" fmla="*/ 139375 h 6537"/>
                <a:gd name="T44" fmla="*/ 55900 w 2324"/>
                <a:gd name="T45" fmla="*/ 136250 h 6537"/>
                <a:gd name="T46" fmla="*/ 55150 w 2324"/>
                <a:gd name="T47" fmla="*/ 127850 h 6537"/>
                <a:gd name="T48" fmla="*/ 53750 w 2324"/>
                <a:gd name="T49" fmla="*/ 123200 h 6537"/>
                <a:gd name="T50" fmla="*/ 30475 w 2324"/>
                <a:gd name="T51" fmla="*/ 99950 h 6537"/>
                <a:gd name="T52" fmla="*/ 56925 w 2324"/>
                <a:gd name="T53" fmla="*/ 69025 h 6537"/>
                <a:gd name="T54" fmla="*/ 55175 w 2324"/>
                <a:gd name="T55" fmla="*/ 60675 h 6537"/>
                <a:gd name="T56" fmla="*/ 54800 w 2324"/>
                <a:gd name="T57" fmla="*/ 59600 h 6537"/>
                <a:gd name="T58" fmla="*/ 20000 w 2324"/>
                <a:gd name="T59" fmla="*/ 34825 h 6537"/>
                <a:gd name="T60" fmla="*/ 17775 w 2324"/>
                <a:gd name="T61" fmla="*/ 34875 h 6537"/>
                <a:gd name="T62" fmla="*/ 33975 w 2324"/>
                <a:gd name="T63" fmla="*/ 9275 h 6537"/>
                <a:gd name="T64" fmla="*/ 34375 w 2324"/>
                <a:gd name="T65" fmla="*/ 5925 h 6537"/>
                <a:gd name="T66" fmla="*/ 34375 w 2324"/>
                <a:gd name="T67" fmla="*/ 2500 h 6537"/>
                <a:gd name="T68" fmla="*/ 34200 w 2324"/>
                <a:gd name="T69" fmla="*/ 0 h 6537"/>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2324" h="6537" extrusionOk="0">
                  <a:moveTo>
                    <a:pt x="1368" y="0"/>
                  </a:moveTo>
                  <a:cubicBezTo>
                    <a:pt x="1278" y="36"/>
                    <a:pt x="1187" y="72"/>
                    <a:pt x="1096" y="108"/>
                  </a:cubicBezTo>
                  <a:cubicBezTo>
                    <a:pt x="1104" y="240"/>
                    <a:pt x="1086" y="371"/>
                    <a:pt x="1044" y="496"/>
                  </a:cubicBezTo>
                  <a:cubicBezTo>
                    <a:pt x="893" y="937"/>
                    <a:pt x="513" y="1244"/>
                    <a:pt x="126" y="1475"/>
                  </a:cubicBezTo>
                  <a:lnTo>
                    <a:pt x="122" y="1478"/>
                  </a:lnTo>
                  <a:cubicBezTo>
                    <a:pt x="1" y="1549"/>
                    <a:pt x="48" y="1735"/>
                    <a:pt x="181" y="1735"/>
                  </a:cubicBezTo>
                  <a:cubicBezTo>
                    <a:pt x="191" y="1735"/>
                    <a:pt x="202" y="1734"/>
                    <a:pt x="213" y="1732"/>
                  </a:cubicBezTo>
                  <a:cubicBezTo>
                    <a:pt x="226" y="1730"/>
                    <a:pt x="239" y="1726"/>
                    <a:pt x="251" y="1724"/>
                  </a:cubicBezTo>
                  <a:cubicBezTo>
                    <a:pt x="451" y="1684"/>
                    <a:pt x="644" y="1657"/>
                    <a:pt x="826" y="1657"/>
                  </a:cubicBezTo>
                  <a:cubicBezTo>
                    <a:pt x="1258" y="1657"/>
                    <a:pt x="1628" y="1811"/>
                    <a:pt x="1872" y="2316"/>
                  </a:cubicBezTo>
                  <a:cubicBezTo>
                    <a:pt x="2305" y="3205"/>
                    <a:pt x="1614" y="3653"/>
                    <a:pt x="846" y="3829"/>
                  </a:cubicBezTo>
                  <a:cubicBezTo>
                    <a:pt x="815" y="3835"/>
                    <a:pt x="783" y="3843"/>
                    <a:pt x="752" y="3849"/>
                  </a:cubicBezTo>
                  <a:cubicBezTo>
                    <a:pt x="630" y="3872"/>
                    <a:pt x="616" y="4062"/>
                    <a:pt x="741" y="4095"/>
                  </a:cubicBezTo>
                  <a:cubicBezTo>
                    <a:pt x="787" y="4106"/>
                    <a:pt x="833" y="4119"/>
                    <a:pt x="876" y="4134"/>
                  </a:cubicBezTo>
                  <a:cubicBezTo>
                    <a:pt x="1339" y="4279"/>
                    <a:pt x="1750" y="4549"/>
                    <a:pt x="1921" y="5031"/>
                  </a:cubicBezTo>
                  <a:cubicBezTo>
                    <a:pt x="1970" y="5172"/>
                    <a:pt x="1990" y="5320"/>
                    <a:pt x="1981" y="5468"/>
                  </a:cubicBezTo>
                  <a:cubicBezTo>
                    <a:pt x="1950" y="5958"/>
                    <a:pt x="1605" y="6404"/>
                    <a:pt x="1087" y="6404"/>
                  </a:cubicBezTo>
                  <a:cubicBezTo>
                    <a:pt x="1013" y="6404"/>
                    <a:pt x="934" y="6395"/>
                    <a:pt x="853" y="6375"/>
                  </a:cubicBezTo>
                  <a:cubicBezTo>
                    <a:pt x="848" y="6374"/>
                    <a:pt x="843" y="6373"/>
                    <a:pt x="838" y="6373"/>
                  </a:cubicBezTo>
                  <a:cubicBezTo>
                    <a:pt x="780" y="6373"/>
                    <a:pt x="756" y="6462"/>
                    <a:pt x="820" y="6482"/>
                  </a:cubicBezTo>
                  <a:cubicBezTo>
                    <a:pt x="940" y="6519"/>
                    <a:pt x="1059" y="6536"/>
                    <a:pt x="1174" y="6536"/>
                  </a:cubicBezTo>
                  <a:cubicBezTo>
                    <a:pt x="1706" y="6536"/>
                    <a:pt x="2160" y="6162"/>
                    <a:pt x="2228" y="5575"/>
                  </a:cubicBezTo>
                  <a:cubicBezTo>
                    <a:pt x="2234" y="5533"/>
                    <a:pt x="2236" y="5492"/>
                    <a:pt x="2236" y="5450"/>
                  </a:cubicBezTo>
                  <a:cubicBezTo>
                    <a:pt x="2241" y="5337"/>
                    <a:pt x="2231" y="5224"/>
                    <a:pt x="2206" y="5114"/>
                  </a:cubicBezTo>
                  <a:cubicBezTo>
                    <a:pt x="2192" y="5051"/>
                    <a:pt x="2174" y="4988"/>
                    <a:pt x="2150" y="4928"/>
                  </a:cubicBezTo>
                  <a:cubicBezTo>
                    <a:pt x="1994" y="4511"/>
                    <a:pt x="1638" y="4193"/>
                    <a:pt x="1219" y="3998"/>
                  </a:cubicBezTo>
                  <a:cubicBezTo>
                    <a:pt x="1829" y="3804"/>
                    <a:pt x="2324" y="3398"/>
                    <a:pt x="2277" y="2761"/>
                  </a:cubicBezTo>
                  <a:cubicBezTo>
                    <a:pt x="2268" y="2647"/>
                    <a:pt x="2244" y="2535"/>
                    <a:pt x="2207" y="2427"/>
                  </a:cubicBezTo>
                  <a:lnTo>
                    <a:pt x="2192" y="2384"/>
                  </a:lnTo>
                  <a:cubicBezTo>
                    <a:pt x="1925" y="1652"/>
                    <a:pt x="1424" y="1393"/>
                    <a:pt x="800" y="1393"/>
                  </a:cubicBezTo>
                  <a:cubicBezTo>
                    <a:pt x="770" y="1393"/>
                    <a:pt x="741" y="1394"/>
                    <a:pt x="711" y="1395"/>
                  </a:cubicBezTo>
                  <a:cubicBezTo>
                    <a:pt x="1029" y="1125"/>
                    <a:pt x="1290" y="785"/>
                    <a:pt x="1359" y="371"/>
                  </a:cubicBezTo>
                  <a:cubicBezTo>
                    <a:pt x="1367" y="327"/>
                    <a:pt x="1373" y="282"/>
                    <a:pt x="1375" y="237"/>
                  </a:cubicBezTo>
                  <a:cubicBezTo>
                    <a:pt x="1378" y="191"/>
                    <a:pt x="1378" y="145"/>
                    <a:pt x="1375" y="100"/>
                  </a:cubicBezTo>
                  <a:cubicBezTo>
                    <a:pt x="1375" y="67"/>
                    <a:pt x="1373" y="33"/>
                    <a:pt x="1368"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vi-VN"/>
            </a:p>
          </p:txBody>
        </p:sp>
        <p:sp>
          <p:nvSpPr>
            <p:cNvPr id="14380" name="Google Shape;2684;p46">
              <a:extLst>
                <a:ext uri="{FF2B5EF4-FFF2-40B4-BE49-F238E27FC236}">
                  <a16:creationId xmlns:a16="http://schemas.microsoft.com/office/drawing/2014/main" id="{1B04A115-9923-454A-9EEC-948EAE8530E6}"/>
                </a:ext>
              </a:extLst>
            </p:cNvPr>
            <p:cNvSpPr>
              <a:spLocks/>
            </p:cNvSpPr>
            <p:nvPr/>
          </p:nvSpPr>
          <p:spPr bwMode="auto">
            <a:xfrm>
              <a:off x="1901038" y="1935375"/>
              <a:ext cx="53975" cy="125450"/>
            </a:xfrm>
            <a:custGeom>
              <a:avLst/>
              <a:gdLst>
                <a:gd name="T0" fmla="*/ 4400 w 2159"/>
                <a:gd name="T1" fmla="*/ 25 h 5018"/>
                <a:gd name="T2" fmla="*/ 4425 w 2159"/>
                <a:gd name="T3" fmla="*/ 7125 h 5018"/>
                <a:gd name="T4" fmla="*/ 39225 w 2159"/>
                <a:gd name="T5" fmla="*/ 20500 h 5018"/>
                <a:gd name="T6" fmla="*/ 22475 w 2159"/>
                <a:gd name="T7" fmla="*/ 59100 h 5018"/>
                <a:gd name="T8" fmla="*/ 23000 w 2159"/>
                <a:gd name="T9" fmla="*/ 65250 h 5018"/>
                <a:gd name="T10" fmla="*/ 21025 w 2159"/>
                <a:gd name="T11" fmla="*/ 121350 h 5018"/>
                <a:gd name="T12" fmla="*/ 21350 w 2159"/>
                <a:gd name="T13" fmla="*/ 125350 h 5018"/>
                <a:gd name="T14" fmla="*/ 23550 w 2159"/>
                <a:gd name="T15" fmla="*/ 125450 h 5018"/>
                <a:gd name="T16" fmla="*/ 51725 w 2159"/>
                <a:gd name="T17" fmla="*/ 98525 h 5018"/>
                <a:gd name="T18" fmla="*/ 31675 w 2159"/>
                <a:gd name="T19" fmla="*/ 62200 h 5018"/>
                <a:gd name="T20" fmla="*/ 48000 w 2159"/>
                <a:gd name="T21" fmla="*/ 24425 h 5018"/>
                <a:gd name="T22" fmla="*/ 4775 w 2159"/>
                <a:gd name="T23" fmla="*/ 25 h 5018"/>
                <a:gd name="T24" fmla="*/ 4400 w 2159"/>
                <a:gd name="T25" fmla="*/ 25 h 501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159" h="5018" extrusionOk="0">
                  <a:moveTo>
                    <a:pt x="176" y="1"/>
                  </a:moveTo>
                  <a:cubicBezTo>
                    <a:pt x="8" y="1"/>
                    <a:pt x="0" y="270"/>
                    <a:pt x="177" y="285"/>
                  </a:cubicBezTo>
                  <a:cubicBezTo>
                    <a:pt x="650" y="326"/>
                    <a:pt x="1301" y="339"/>
                    <a:pt x="1569" y="820"/>
                  </a:cubicBezTo>
                  <a:cubicBezTo>
                    <a:pt x="1919" y="1445"/>
                    <a:pt x="1500" y="2139"/>
                    <a:pt x="899" y="2364"/>
                  </a:cubicBezTo>
                  <a:cubicBezTo>
                    <a:pt x="783" y="2408"/>
                    <a:pt x="823" y="2575"/>
                    <a:pt x="920" y="2610"/>
                  </a:cubicBezTo>
                  <a:cubicBezTo>
                    <a:pt x="2120" y="3038"/>
                    <a:pt x="2059" y="4540"/>
                    <a:pt x="841" y="4854"/>
                  </a:cubicBezTo>
                  <a:cubicBezTo>
                    <a:pt x="751" y="4876"/>
                    <a:pt x="761" y="5007"/>
                    <a:pt x="854" y="5014"/>
                  </a:cubicBezTo>
                  <a:cubicBezTo>
                    <a:pt x="884" y="5017"/>
                    <a:pt x="913" y="5018"/>
                    <a:pt x="942" y="5018"/>
                  </a:cubicBezTo>
                  <a:cubicBezTo>
                    <a:pt x="1513" y="5018"/>
                    <a:pt x="1991" y="4492"/>
                    <a:pt x="2069" y="3941"/>
                  </a:cubicBezTo>
                  <a:cubicBezTo>
                    <a:pt x="2159" y="3315"/>
                    <a:pt x="1776" y="2791"/>
                    <a:pt x="1267" y="2488"/>
                  </a:cubicBezTo>
                  <a:cubicBezTo>
                    <a:pt x="1794" y="2190"/>
                    <a:pt x="2070" y="1609"/>
                    <a:pt x="1920" y="977"/>
                  </a:cubicBezTo>
                  <a:cubicBezTo>
                    <a:pt x="1721" y="146"/>
                    <a:pt x="924" y="65"/>
                    <a:pt x="191" y="1"/>
                  </a:cubicBezTo>
                  <a:cubicBezTo>
                    <a:pt x="186" y="1"/>
                    <a:pt x="181" y="1"/>
                    <a:pt x="176" y="1"/>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vi-VN"/>
            </a:p>
          </p:txBody>
        </p:sp>
        <p:sp>
          <p:nvSpPr>
            <p:cNvPr id="14381" name="Google Shape;2685;p46">
              <a:extLst>
                <a:ext uri="{FF2B5EF4-FFF2-40B4-BE49-F238E27FC236}">
                  <a16:creationId xmlns:a16="http://schemas.microsoft.com/office/drawing/2014/main" id="{860B954F-56B8-4D41-AF62-73B5FDAB0713}"/>
                </a:ext>
              </a:extLst>
            </p:cNvPr>
            <p:cNvSpPr>
              <a:spLocks/>
            </p:cNvSpPr>
            <p:nvPr/>
          </p:nvSpPr>
          <p:spPr bwMode="auto">
            <a:xfrm>
              <a:off x="1946988" y="1909400"/>
              <a:ext cx="28125" cy="179025"/>
            </a:xfrm>
            <a:custGeom>
              <a:avLst/>
              <a:gdLst>
                <a:gd name="T0" fmla="*/ 16750 w 1125"/>
                <a:gd name="T1" fmla="*/ 0 h 7161"/>
                <a:gd name="T2" fmla="*/ 9850 w 1125"/>
                <a:gd name="T3" fmla="*/ 2750 h 7161"/>
                <a:gd name="T4" fmla="*/ 3250 w 1125"/>
                <a:gd name="T5" fmla="*/ 52725 h 7161"/>
                <a:gd name="T6" fmla="*/ 2650 w 1125"/>
                <a:gd name="T7" fmla="*/ 53600 h 7161"/>
                <a:gd name="T8" fmla="*/ 3025 w 1125"/>
                <a:gd name="T9" fmla="*/ 58000 h 7161"/>
                <a:gd name="T10" fmla="*/ 3825 w 1125"/>
                <a:gd name="T11" fmla="*/ 58525 h 7161"/>
                <a:gd name="T12" fmla="*/ 4275 w 1125"/>
                <a:gd name="T13" fmla="*/ 109400 h 7161"/>
                <a:gd name="T14" fmla="*/ 3050 w 1125"/>
                <a:gd name="T15" fmla="*/ 110025 h 7161"/>
                <a:gd name="T16" fmla="*/ 2800 w 1125"/>
                <a:gd name="T17" fmla="*/ 115925 h 7161"/>
                <a:gd name="T18" fmla="*/ 6075 w 1125"/>
                <a:gd name="T19" fmla="*/ 118475 h 7161"/>
                <a:gd name="T20" fmla="*/ 20825 w 1125"/>
                <a:gd name="T21" fmla="*/ 153125 h 7161"/>
                <a:gd name="T22" fmla="*/ 950 w 1125"/>
                <a:gd name="T23" fmla="*/ 177075 h 7161"/>
                <a:gd name="T24" fmla="*/ 1350 w 1125"/>
                <a:gd name="T25" fmla="*/ 179000 h 7161"/>
                <a:gd name="T26" fmla="*/ 27725 w 1125"/>
                <a:gd name="T27" fmla="*/ 152525 h 7161"/>
                <a:gd name="T28" fmla="*/ 27850 w 1125"/>
                <a:gd name="T29" fmla="*/ 151375 h 7161"/>
                <a:gd name="T30" fmla="*/ 27825 w 1125"/>
                <a:gd name="T31" fmla="*/ 143675 h 7161"/>
                <a:gd name="T32" fmla="*/ 27250 w 1125"/>
                <a:gd name="T33" fmla="*/ 140475 h 7161"/>
                <a:gd name="T34" fmla="*/ 10575 w 1125"/>
                <a:gd name="T35" fmla="*/ 113850 h 7161"/>
                <a:gd name="T36" fmla="*/ 27850 w 1125"/>
                <a:gd name="T37" fmla="*/ 83375 h 7161"/>
                <a:gd name="T38" fmla="*/ 26750 w 1125"/>
                <a:gd name="T39" fmla="*/ 75500 h 7161"/>
                <a:gd name="T40" fmla="*/ 11175 w 1125"/>
                <a:gd name="T41" fmla="*/ 54300 h 7161"/>
                <a:gd name="T42" fmla="*/ 21700 w 1125"/>
                <a:gd name="T43" fmla="*/ 19350 h 7161"/>
                <a:gd name="T44" fmla="*/ 16750 w 1125"/>
                <a:gd name="T45" fmla="*/ 0 h 7161"/>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1125" h="7161" extrusionOk="0">
                  <a:moveTo>
                    <a:pt x="670" y="0"/>
                  </a:moveTo>
                  <a:cubicBezTo>
                    <a:pt x="577" y="36"/>
                    <a:pt x="486" y="73"/>
                    <a:pt x="394" y="110"/>
                  </a:cubicBezTo>
                  <a:cubicBezTo>
                    <a:pt x="708" y="731"/>
                    <a:pt x="649" y="1502"/>
                    <a:pt x="130" y="2109"/>
                  </a:cubicBezTo>
                  <a:cubicBezTo>
                    <a:pt x="120" y="2120"/>
                    <a:pt x="112" y="2132"/>
                    <a:pt x="106" y="2144"/>
                  </a:cubicBezTo>
                  <a:cubicBezTo>
                    <a:pt x="78" y="2201"/>
                    <a:pt x="74" y="2274"/>
                    <a:pt x="121" y="2320"/>
                  </a:cubicBezTo>
                  <a:cubicBezTo>
                    <a:pt x="130" y="2328"/>
                    <a:pt x="141" y="2336"/>
                    <a:pt x="153" y="2341"/>
                  </a:cubicBezTo>
                  <a:cubicBezTo>
                    <a:pt x="1051" y="2787"/>
                    <a:pt x="1035" y="3920"/>
                    <a:pt x="171" y="4376"/>
                  </a:cubicBezTo>
                  <a:cubicBezTo>
                    <a:pt x="155" y="4385"/>
                    <a:pt x="139" y="4393"/>
                    <a:pt x="122" y="4401"/>
                  </a:cubicBezTo>
                  <a:cubicBezTo>
                    <a:pt x="25" y="4447"/>
                    <a:pt x="32" y="4578"/>
                    <a:pt x="112" y="4637"/>
                  </a:cubicBezTo>
                  <a:cubicBezTo>
                    <a:pt x="159" y="4668"/>
                    <a:pt x="202" y="4704"/>
                    <a:pt x="243" y="4739"/>
                  </a:cubicBezTo>
                  <a:cubicBezTo>
                    <a:pt x="687" y="5116"/>
                    <a:pt x="907" y="5646"/>
                    <a:pt x="833" y="6125"/>
                  </a:cubicBezTo>
                  <a:cubicBezTo>
                    <a:pt x="774" y="6513"/>
                    <a:pt x="521" y="6868"/>
                    <a:pt x="38" y="7083"/>
                  </a:cubicBezTo>
                  <a:cubicBezTo>
                    <a:pt x="1" y="7098"/>
                    <a:pt x="14" y="7160"/>
                    <a:pt x="54" y="7160"/>
                  </a:cubicBezTo>
                  <a:cubicBezTo>
                    <a:pt x="629" y="7151"/>
                    <a:pt x="1037" y="6649"/>
                    <a:pt x="1109" y="6101"/>
                  </a:cubicBezTo>
                  <a:cubicBezTo>
                    <a:pt x="1112" y="6085"/>
                    <a:pt x="1113" y="6071"/>
                    <a:pt x="1114" y="6055"/>
                  </a:cubicBezTo>
                  <a:cubicBezTo>
                    <a:pt x="1125" y="5952"/>
                    <a:pt x="1124" y="5849"/>
                    <a:pt x="1113" y="5747"/>
                  </a:cubicBezTo>
                  <a:cubicBezTo>
                    <a:pt x="1107" y="5704"/>
                    <a:pt x="1099" y="5661"/>
                    <a:pt x="1090" y="5619"/>
                  </a:cubicBezTo>
                  <a:cubicBezTo>
                    <a:pt x="1003" y="5205"/>
                    <a:pt x="739" y="4848"/>
                    <a:pt x="423" y="4554"/>
                  </a:cubicBezTo>
                  <a:cubicBezTo>
                    <a:pt x="895" y="4281"/>
                    <a:pt x="1124" y="3808"/>
                    <a:pt x="1114" y="3335"/>
                  </a:cubicBezTo>
                  <a:cubicBezTo>
                    <a:pt x="1112" y="3229"/>
                    <a:pt x="1097" y="3123"/>
                    <a:pt x="1070" y="3020"/>
                  </a:cubicBezTo>
                  <a:cubicBezTo>
                    <a:pt x="986" y="2690"/>
                    <a:pt x="778" y="2382"/>
                    <a:pt x="447" y="2172"/>
                  </a:cubicBezTo>
                  <a:cubicBezTo>
                    <a:pt x="759" y="1743"/>
                    <a:pt x="896" y="1250"/>
                    <a:pt x="868" y="774"/>
                  </a:cubicBezTo>
                  <a:cubicBezTo>
                    <a:pt x="853" y="506"/>
                    <a:pt x="786" y="243"/>
                    <a:pt x="67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vi-VN"/>
            </a:p>
          </p:txBody>
        </p:sp>
        <p:sp>
          <p:nvSpPr>
            <p:cNvPr id="14382" name="Google Shape;2686;p46">
              <a:extLst>
                <a:ext uri="{FF2B5EF4-FFF2-40B4-BE49-F238E27FC236}">
                  <a16:creationId xmlns:a16="http://schemas.microsoft.com/office/drawing/2014/main" id="{94ED7A0A-6DE8-6041-BF4F-1C09224817C2}"/>
                </a:ext>
              </a:extLst>
            </p:cNvPr>
            <p:cNvSpPr>
              <a:spLocks/>
            </p:cNvSpPr>
            <p:nvPr/>
          </p:nvSpPr>
          <p:spPr bwMode="auto">
            <a:xfrm>
              <a:off x="1964738" y="1921400"/>
              <a:ext cx="44000" cy="132100"/>
            </a:xfrm>
            <a:custGeom>
              <a:avLst/>
              <a:gdLst>
                <a:gd name="T0" fmla="*/ 5875 w 1760"/>
                <a:gd name="T1" fmla="*/ 25 h 5284"/>
                <a:gd name="T2" fmla="*/ 5150 w 1760"/>
                <a:gd name="T3" fmla="*/ 25 h 5284"/>
                <a:gd name="T4" fmla="*/ 4700 w 1760"/>
                <a:gd name="T5" fmla="*/ 7400 h 5284"/>
                <a:gd name="T6" fmla="*/ 4825 w 1760"/>
                <a:gd name="T7" fmla="*/ 7400 h 5284"/>
                <a:gd name="T8" fmla="*/ 5400 w 1760"/>
                <a:gd name="T9" fmla="*/ 7400 h 5284"/>
                <a:gd name="T10" fmla="*/ 32450 w 1760"/>
                <a:gd name="T11" fmla="*/ 29650 h 5284"/>
                <a:gd name="T12" fmla="*/ 8375 w 1760"/>
                <a:gd name="T13" fmla="*/ 63750 h 5284"/>
                <a:gd name="T14" fmla="*/ 8075 w 1760"/>
                <a:gd name="T15" fmla="*/ 70475 h 5284"/>
                <a:gd name="T16" fmla="*/ 36150 w 1760"/>
                <a:gd name="T17" fmla="*/ 101300 h 5284"/>
                <a:gd name="T18" fmla="*/ 7550 w 1760"/>
                <a:gd name="T19" fmla="*/ 129350 h 5284"/>
                <a:gd name="T20" fmla="*/ 7700 w 1760"/>
                <a:gd name="T21" fmla="*/ 131200 h 5284"/>
                <a:gd name="T22" fmla="*/ 14825 w 1760"/>
                <a:gd name="T23" fmla="*/ 132100 h 5284"/>
                <a:gd name="T24" fmla="*/ 43100 w 1760"/>
                <a:gd name="T25" fmla="*/ 105225 h 5284"/>
                <a:gd name="T26" fmla="*/ 17550 w 1760"/>
                <a:gd name="T27" fmla="*/ 67600 h 5284"/>
                <a:gd name="T28" fmla="*/ 40100 w 1760"/>
                <a:gd name="T29" fmla="*/ 31725 h 5284"/>
                <a:gd name="T30" fmla="*/ 5875 w 1760"/>
                <a:gd name="T31" fmla="*/ 25 h 5284"/>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1760" h="5284" extrusionOk="0">
                  <a:moveTo>
                    <a:pt x="235" y="1"/>
                  </a:moveTo>
                  <a:cubicBezTo>
                    <a:pt x="226" y="1"/>
                    <a:pt x="216" y="1"/>
                    <a:pt x="206" y="1"/>
                  </a:cubicBezTo>
                  <a:cubicBezTo>
                    <a:pt x="18" y="4"/>
                    <a:pt x="1" y="296"/>
                    <a:pt x="188" y="296"/>
                  </a:cubicBezTo>
                  <a:cubicBezTo>
                    <a:pt x="190" y="296"/>
                    <a:pt x="191" y="296"/>
                    <a:pt x="193" y="296"/>
                  </a:cubicBezTo>
                  <a:cubicBezTo>
                    <a:pt x="201" y="296"/>
                    <a:pt x="208" y="296"/>
                    <a:pt x="216" y="296"/>
                  </a:cubicBezTo>
                  <a:cubicBezTo>
                    <a:pt x="735" y="296"/>
                    <a:pt x="1210" y="660"/>
                    <a:pt x="1298" y="1186"/>
                  </a:cubicBezTo>
                  <a:cubicBezTo>
                    <a:pt x="1404" y="1827"/>
                    <a:pt x="900" y="2355"/>
                    <a:pt x="335" y="2550"/>
                  </a:cubicBezTo>
                  <a:cubicBezTo>
                    <a:pt x="202" y="2595"/>
                    <a:pt x="188" y="2762"/>
                    <a:pt x="323" y="2819"/>
                  </a:cubicBezTo>
                  <a:cubicBezTo>
                    <a:pt x="855" y="3044"/>
                    <a:pt x="1392" y="3427"/>
                    <a:pt x="1446" y="4052"/>
                  </a:cubicBezTo>
                  <a:cubicBezTo>
                    <a:pt x="1514" y="4859"/>
                    <a:pt x="844" y="4920"/>
                    <a:pt x="302" y="5174"/>
                  </a:cubicBezTo>
                  <a:cubicBezTo>
                    <a:pt x="270" y="5188"/>
                    <a:pt x="273" y="5240"/>
                    <a:pt x="308" y="5248"/>
                  </a:cubicBezTo>
                  <a:cubicBezTo>
                    <a:pt x="404" y="5272"/>
                    <a:pt x="499" y="5284"/>
                    <a:pt x="593" y="5284"/>
                  </a:cubicBezTo>
                  <a:cubicBezTo>
                    <a:pt x="1182" y="5284"/>
                    <a:pt x="1692" y="4832"/>
                    <a:pt x="1724" y="4209"/>
                  </a:cubicBezTo>
                  <a:cubicBezTo>
                    <a:pt x="1759" y="3506"/>
                    <a:pt x="1267" y="3023"/>
                    <a:pt x="702" y="2704"/>
                  </a:cubicBezTo>
                  <a:cubicBezTo>
                    <a:pt x="1241" y="2437"/>
                    <a:pt x="1640" y="1896"/>
                    <a:pt x="1604" y="1269"/>
                  </a:cubicBezTo>
                  <a:cubicBezTo>
                    <a:pt x="1563" y="553"/>
                    <a:pt x="935" y="1"/>
                    <a:pt x="235" y="1"/>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vi-VN"/>
            </a:p>
          </p:txBody>
        </p:sp>
        <p:sp>
          <p:nvSpPr>
            <p:cNvPr id="14383" name="Google Shape;2687;p46">
              <a:extLst>
                <a:ext uri="{FF2B5EF4-FFF2-40B4-BE49-F238E27FC236}">
                  <a16:creationId xmlns:a16="http://schemas.microsoft.com/office/drawing/2014/main" id="{B1A1ED1C-D248-0146-AF61-C93C88F06DB6}"/>
                </a:ext>
              </a:extLst>
            </p:cNvPr>
            <p:cNvSpPr>
              <a:spLocks/>
            </p:cNvSpPr>
            <p:nvPr/>
          </p:nvSpPr>
          <p:spPr bwMode="auto">
            <a:xfrm>
              <a:off x="1999513" y="1888175"/>
              <a:ext cx="37950" cy="184250"/>
            </a:xfrm>
            <a:custGeom>
              <a:avLst/>
              <a:gdLst>
                <a:gd name="T0" fmla="*/ 17725 w 1518"/>
                <a:gd name="T1" fmla="*/ 0 h 7370"/>
                <a:gd name="T2" fmla="*/ 11225 w 1518"/>
                <a:gd name="T3" fmla="*/ 2600 h 7370"/>
                <a:gd name="T4" fmla="*/ 4825 w 1518"/>
                <a:gd name="T5" fmla="*/ 58600 h 7370"/>
                <a:gd name="T6" fmla="*/ 4325 w 1518"/>
                <a:gd name="T7" fmla="*/ 58800 h 7370"/>
                <a:gd name="T8" fmla="*/ 5300 w 1518"/>
                <a:gd name="T9" fmla="*/ 64875 h 7370"/>
                <a:gd name="T10" fmla="*/ 6250 w 1518"/>
                <a:gd name="T11" fmla="*/ 65200 h 7370"/>
                <a:gd name="T12" fmla="*/ 20200 w 1518"/>
                <a:gd name="T13" fmla="*/ 97750 h 7370"/>
                <a:gd name="T14" fmla="*/ 3375 w 1518"/>
                <a:gd name="T15" fmla="*/ 119275 h 7370"/>
                <a:gd name="T16" fmla="*/ 2825 w 1518"/>
                <a:gd name="T17" fmla="*/ 119650 h 7370"/>
                <a:gd name="T18" fmla="*/ 4225 w 1518"/>
                <a:gd name="T19" fmla="*/ 125975 h 7370"/>
                <a:gd name="T20" fmla="*/ 6700 w 1518"/>
                <a:gd name="T21" fmla="*/ 126375 h 7370"/>
                <a:gd name="T22" fmla="*/ 29900 w 1518"/>
                <a:gd name="T23" fmla="*/ 152575 h 7370"/>
                <a:gd name="T24" fmla="*/ 13825 w 1518"/>
                <a:gd name="T25" fmla="*/ 182350 h 7370"/>
                <a:gd name="T26" fmla="*/ 14150 w 1518"/>
                <a:gd name="T27" fmla="*/ 184225 h 7370"/>
                <a:gd name="T28" fmla="*/ 14475 w 1518"/>
                <a:gd name="T29" fmla="*/ 184175 h 7370"/>
                <a:gd name="T30" fmla="*/ 35700 w 1518"/>
                <a:gd name="T31" fmla="*/ 149700 h 7370"/>
                <a:gd name="T32" fmla="*/ 34675 w 1518"/>
                <a:gd name="T33" fmla="*/ 145100 h 7370"/>
                <a:gd name="T34" fmla="*/ 11975 w 1518"/>
                <a:gd name="T35" fmla="*/ 121125 h 7370"/>
                <a:gd name="T36" fmla="*/ 28975 w 1518"/>
                <a:gd name="T37" fmla="*/ 87675 h 7370"/>
                <a:gd name="T38" fmla="*/ 29000 w 1518"/>
                <a:gd name="T39" fmla="*/ 86475 h 7370"/>
                <a:gd name="T40" fmla="*/ 28575 w 1518"/>
                <a:gd name="T41" fmla="*/ 80800 h 7370"/>
                <a:gd name="T42" fmla="*/ 15400 w 1518"/>
                <a:gd name="T43" fmla="*/ 61025 h 7370"/>
                <a:gd name="T44" fmla="*/ 27950 w 1518"/>
                <a:gd name="T45" fmla="*/ 24275 h 7370"/>
                <a:gd name="T46" fmla="*/ 27425 w 1518"/>
                <a:gd name="T47" fmla="*/ 21525 h 7370"/>
                <a:gd name="T48" fmla="*/ 26500 w 1518"/>
                <a:gd name="T49" fmla="*/ 17875 h 7370"/>
                <a:gd name="T50" fmla="*/ 26225 w 1518"/>
                <a:gd name="T51" fmla="*/ 16975 h 7370"/>
                <a:gd name="T52" fmla="*/ 17725 w 1518"/>
                <a:gd name="T53" fmla="*/ 0 h 7370"/>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1518" h="7370" extrusionOk="0">
                  <a:moveTo>
                    <a:pt x="709" y="0"/>
                  </a:moveTo>
                  <a:lnTo>
                    <a:pt x="449" y="104"/>
                  </a:lnTo>
                  <a:cubicBezTo>
                    <a:pt x="989" y="794"/>
                    <a:pt x="1064" y="2026"/>
                    <a:pt x="193" y="2344"/>
                  </a:cubicBezTo>
                  <a:cubicBezTo>
                    <a:pt x="186" y="2346"/>
                    <a:pt x="179" y="2348"/>
                    <a:pt x="173" y="2352"/>
                  </a:cubicBezTo>
                  <a:cubicBezTo>
                    <a:pt x="69" y="2408"/>
                    <a:pt x="120" y="2552"/>
                    <a:pt x="212" y="2595"/>
                  </a:cubicBezTo>
                  <a:cubicBezTo>
                    <a:pt x="224" y="2602"/>
                    <a:pt x="237" y="2606"/>
                    <a:pt x="250" y="2608"/>
                  </a:cubicBezTo>
                  <a:cubicBezTo>
                    <a:pt x="868" y="2694"/>
                    <a:pt x="963" y="3430"/>
                    <a:pt x="808" y="3910"/>
                  </a:cubicBezTo>
                  <a:cubicBezTo>
                    <a:pt x="692" y="4275"/>
                    <a:pt x="449" y="4562"/>
                    <a:pt x="135" y="4771"/>
                  </a:cubicBezTo>
                  <a:cubicBezTo>
                    <a:pt x="128" y="4776"/>
                    <a:pt x="121" y="4782"/>
                    <a:pt x="113" y="4786"/>
                  </a:cubicBezTo>
                  <a:cubicBezTo>
                    <a:pt x="1" y="4859"/>
                    <a:pt x="32" y="5022"/>
                    <a:pt x="169" y="5039"/>
                  </a:cubicBezTo>
                  <a:cubicBezTo>
                    <a:pt x="203" y="5043"/>
                    <a:pt x="236" y="5049"/>
                    <a:pt x="268" y="5055"/>
                  </a:cubicBezTo>
                  <a:cubicBezTo>
                    <a:pt x="875" y="5170"/>
                    <a:pt x="1179" y="5618"/>
                    <a:pt x="1196" y="6103"/>
                  </a:cubicBezTo>
                  <a:cubicBezTo>
                    <a:pt x="1211" y="6543"/>
                    <a:pt x="994" y="7011"/>
                    <a:pt x="553" y="7294"/>
                  </a:cubicBezTo>
                  <a:cubicBezTo>
                    <a:pt x="523" y="7313"/>
                    <a:pt x="532" y="7369"/>
                    <a:pt x="566" y="7369"/>
                  </a:cubicBezTo>
                  <a:cubicBezTo>
                    <a:pt x="570" y="7369"/>
                    <a:pt x="575" y="7368"/>
                    <a:pt x="579" y="7367"/>
                  </a:cubicBezTo>
                  <a:cubicBezTo>
                    <a:pt x="1272" y="7121"/>
                    <a:pt x="1518" y="6540"/>
                    <a:pt x="1428" y="5988"/>
                  </a:cubicBezTo>
                  <a:cubicBezTo>
                    <a:pt x="1418" y="5926"/>
                    <a:pt x="1405" y="5864"/>
                    <a:pt x="1387" y="5804"/>
                  </a:cubicBezTo>
                  <a:cubicBezTo>
                    <a:pt x="1248" y="5361"/>
                    <a:pt x="913" y="5008"/>
                    <a:pt x="479" y="4845"/>
                  </a:cubicBezTo>
                  <a:cubicBezTo>
                    <a:pt x="879" y="4509"/>
                    <a:pt x="1144" y="4047"/>
                    <a:pt x="1159" y="3507"/>
                  </a:cubicBezTo>
                  <a:cubicBezTo>
                    <a:pt x="1160" y="3490"/>
                    <a:pt x="1160" y="3475"/>
                    <a:pt x="1160" y="3459"/>
                  </a:cubicBezTo>
                  <a:cubicBezTo>
                    <a:pt x="1161" y="3383"/>
                    <a:pt x="1155" y="3307"/>
                    <a:pt x="1143" y="3232"/>
                  </a:cubicBezTo>
                  <a:cubicBezTo>
                    <a:pt x="1090" y="2884"/>
                    <a:pt x="910" y="2597"/>
                    <a:pt x="616" y="2441"/>
                  </a:cubicBezTo>
                  <a:cubicBezTo>
                    <a:pt x="1082" y="2120"/>
                    <a:pt x="1216" y="1542"/>
                    <a:pt x="1118" y="971"/>
                  </a:cubicBezTo>
                  <a:cubicBezTo>
                    <a:pt x="1113" y="935"/>
                    <a:pt x="1105" y="898"/>
                    <a:pt x="1097" y="861"/>
                  </a:cubicBezTo>
                  <a:cubicBezTo>
                    <a:pt x="1086" y="811"/>
                    <a:pt x="1073" y="763"/>
                    <a:pt x="1060" y="715"/>
                  </a:cubicBezTo>
                  <a:cubicBezTo>
                    <a:pt x="1055" y="702"/>
                    <a:pt x="1052" y="691"/>
                    <a:pt x="1049" y="679"/>
                  </a:cubicBezTo>
                  <a:cubicBezTo>
                    <a:pt x="974" y="435"/>
                    <a:pt x="859" y="206"/>
                    <a:pt x="709"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vi-VN"/>
            </a:p>
          </p:txBody>
        </p:sp>
        <p:sp>
          <p:nvSpPr>
            <p:cNvPr id="14384" name="Google Shape;2688;p46">
              <a:extLst>
                <a:ext uri="{FF2B5EF4-FFF2-40B4-BE49-F238E27FC236}">
                  <a16:creationId xmlns:a16="http://schemas.microsoft.com/office/drawing/2014/main" id="{0B3AEA30-D9F8-FA46-98D0-9B114866C5F4}"/>
                </a:ext>
              </a:extLst>
            </p:cNvPr>
            <p:cNvSpPr>
              <a:spLocks/>
            </p:cNvSpPr>
            <p:nvPr/>
          </p:nvSpPr>
          <p:spPr bwMode="auto">
            <a:xfrm>
              <a:off x="2022638" y="1904875"/>
              <a:ext cx="49050" cy="128950"/>
            </a:xfrm>
            <a:custGeom>
              <a:avLst/>
              <a:gdLst>
                <a:gd name="T0" fmla="*/ 4475 w 1962"/>
                <a:gd name="T1" fmla="*/ 0 h 5158"/>
                <a:gd name="T2" fmla="*/ 4625 w 1962"/>
                <a:gd name="T3" fmla="*/ 7550 h 5158"/>
                <a:gd name="T4" fmla="*/ 6050 w 1962"/>
                <a:gd name="T5" fmla="*/ 64000 h 5158"/>
                <a:gd name="T6" fmla="*/ 5700 w 1962"/>
                <a:gd name="T7" fmla="*/ 70900 h 5158"/>
                <a:gd name="T8" fmla="*/ 7350 w 1962"/>
                <a:gd name="T9" fmla="*/ 126100 h 5158"/>
                <a:gd name="T10" fmla="*/ 7900 w 1962"/>
                <a:gd name="T11" fmla="*/ 128925 h 5158"/>
                <a:gd name="T12" fmla="*/ 7975 w 1962"/>
                <a:gd name="T13" fmla="*/ 128925 h 5158"/>
                <a:gd name="T14" fmla="*/ 33250 w 1962"/>
                <a:gd name="T15" fmla="*/ 103550 h 5158"/>
                <a:gd name="T16" fmla="*/ 16000 w 1962"/>
                <a:gd name="T17" fmla="*/ 68675 h 5158"/>
                <a:gd name="T18" fmla="*/ 4975 w 1962"/>
                <a:gd name="T19" fmla="*/ 50 h 5158"/>
                <a:gd name="T20" fmla="*/ 4475 w 1962"/>
                <a:gd name="T21" fmla="*/ 0 h 5158"/>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1962" h="5158" extrusionOk="0">
                  <a:moveTo>
                    <a:pt x="179" y="0"/>
                  </a:moveTo>
                  <a:cubicBezTo>
                    <a:pt x="6" y="0"/>
                    <a:pt x="0" y="280"/>
                    <a:pt x="185" y="302"/>
                  </a:cubicBezTo>
                  <a:cubicBezTo>
                    <a:pt x="1552" y="459"/>
                    <a:pt x="1555" y="2301"/>
                    <a:pt x="242" y="2560"/>
                  </a:cubicBezTo>
                  <a:cubicBezTo>
                    <a:pt x="89" y="2590"/>
                    <a:pt x="107" y="2782"/>
                    <a:pt x="228" y="2836"/>
                  </a:cubicBezTo>
                  <a:cubicBezTo>
                    <a:pt x="1253" y="3291"/>
                    <a:pt x="1370" y="4574"/>
                    <a:pt x="294" y="5044"/>
                  </a:cubicBezTo>
                  <a:cubicBezTo>
                    <a:pt x="242" y="5066"/>
                    <a:pt x="259" y="5157"/>
                    <a:pt x="316" y="5157"/>
                  </a:cubicBezTo>
                  <a:cubicBezTo>
                    <a:pt x="317" y="5157"/>
                    <a:pt x="318" y="5157"/>
                    <a:pt x="319" y="5157"/>
                  </a:cubicBezTo>
                  <a:cubicBezTo>
                    <a:pt x="865" y="5122"/>
                    <a:pt x="1256" y="4674"/>
                    <a:pt x="1330" y="4142"/>
                  </a:cubicBezTo>
                  <a:cubicBezTo>
                    <a:pt x="1410" y="3565"/>
                    <a:pt x="1093" y="3061"/>
                    <a:pt x="640" y="2747"/>
                  </a:cubicBezTo>
                  <a:cubicBezTo>
                    <a:pt x="1962" y="2233"/>
                    <a:pt x="1743" y="179"/>
                    <a:pt x="199" y="2"/>
                  </a:cubicBezTo>
                  <a:cubicBezTo>
                    <a:pt x="192" y="1"/>
                    <a:pt x="185" y="0"/>
                    <a:pt x="179"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vi-VN"/>
            </a:p>
          </p:txBody>
        </p:sp>
        <p:sp>
          <p:nvSpPr>
            <p:cNvPr id="14385" name="Google Shape;2689;p46">
              <a:extLst>
                <a:ext uri="{FF2B5EF4-FFF2-40B4-BE49-F238E27FC236}">
                  <a16:creationId xmlns:a16="http://schemas.microsoft.com/office/drawing/2014/main" id="{1D8CD9C6-5876-184A-A29A-5F9BDD7DD680}"/>
                </a:ext>
              </a:extLst>
            </p:cNvPr>
            <p:cNvSpPr>
              <a:spLocks/>
            </p:cNvSpPr>
            <p:nvPr/>
          </p:nvSpPr>
          <p:spPr bwMode="auto">
            <a:xfrm>
              <a:off x="2024588" y="1876675"/>
              <a:ext cx="21700" cy="33200"/>
            </a:xfrm>
            <a:custGeom>
              <a:avLst/>
              <a:gdLst>
                <a:gd name="T0" fmla="*/ 21625 w 868"/>
                <a:gd name="T1" fmla="*/ 0 h 1328"/>
                <a:gd name="T2" fmla="*/ 14300 w 868"/>
                <a:gd name="T3" fmla="*/ 2900 h 1328"/>
                <a:gd name="T4" fmla="*/ 12700 w 868"/>
                <a:gd name="T5" fmla="*/ 12275 h 1328"/>
                <a:gd name="T6" fmla="*/ 6500 w 868"/>
                <a:gd name="T7" fmla="*/ 24200 h 1328"/>
                <a:gd name="T8" fmla="*/ 2450 w 868"/>
                <a:gd name="T9" fmla="*/ 28175 h 1328"/>
                <a:gd name="T10" fmla="*/ 1425 w 868"/>
                <a:gd name="T11" fmla="*/ 29375 h 1328"/>
                <a:gd name="T12" fmla="*/ 250 w 868"/>
                <a:gd name="T13" fmla="*/ 31325 h 1328"/>
                <a:gd name="T14" fmla="*/ 850 w 868"/>
                <a:gd name="T15" fmla="*/ 32500 h 1328"/>
                <a:gd name="T16" fmla="*/ 2375 w 868"/>
                <a:gd name="T17" fmla="*/ 33025 h 1328"/>
                <a:gd name="T18" fmla="*/ 3925 w 868"/>
                <a:gd name="T19" fmla="*/ 33200 h 1328"/>
                <a:gd name="T20" fmla="*/ 10675 w 868"/>
                <a:gd name="T21" fmla="*/ 29850 h 1328"/>
                <a:gd name="T22" fmla="*/ 19775 w 868"/>
                <a:gd name="T23" fmla="*/ 13225 h 1328"/>
                <a:gd name="T24" fmla="*/ 21625 w 868"/>
                <a:gd name="T25" fmla="*/ 0 h 132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868" h="1328" extrusionOk="0">
                  <a:moveTo>
                    <a:pt x="865" y="0"/>
                  </a:moveTo>
                  <a:cubicBezTo>
                    <a:pt x="769" y="39"/>
                    <a:pt x="671" y="78"/>
                    <a:pt x="572" y="116"/>
                  </a:cubicBezTo>
                  <a:cubicBezTo>
                    <a:pt x="569" y="244"/>
                    <a:pt x="548" y="369"/>
                    <a:pt x="508" y="491"/>
                  </a:cubicBezTo>
                  <a:cubicBezTo>
                    <a:pt x="455" y="664"/>
                    <a:pt x="377" y="829"/>
                    <a:pt x="260" y="968"/>
                  </a:cubicBezTo>
                  <a:cubicBezTo>
                    <a:pt x="207" y="1031"/>
                    <a:pt x="149" y="1076"/>
                    <a:pt x="98" y="1127"/>
                  </a:cubicBezTo>
                  <a:cubicBezTo>
                    <a:pt x="84" y="1142"/>
                    <a:pt x="70" y="1159"/>
                    <a:pt x="57" y="1175"/>
                  </a:cubicBezTo>
                  <a:cubicBezTo>
                    <a:pt x="39" y="1199"/>
                    <a:pt x="23" y="1225"/>
                    <a:pt x="10" y="1253"/>
                  </a:cubicBezTo>
                  <a:cubicBezTo>
                    <a:pt x="1" y="1273"/>
                    <a:pt x="18" y="1294"/>
                    <a:pt x="34" y="1300"/>
                  </a:cubicBezTo>
                  <a:cubicBezTo>
                    <a:pt x="55" y="1309"/>
                    <a:pt x="75" y="1316"/>
                    <a:pt x="95" y="1321"/>
                  </a:cubicBezTo>
                  <a:cubicBezTo>
                    <a:pt x="116" y="1325"/>
                    <a:pt x="137" y="1328"/>
                    <a:pt x="157" y="1328"/>
                  </a:cubicBezTo>
                  <a:cubicBezTo>
                    <a:pt x="256" y="1328"/>
                    <a:pt x="347" y="1275"/>
                    <a:pt x="427" y="1194"/>
                  </a:cubicBezTo>
                  <a:cubicBezTo>
                    <a:pt x="610" y="1012"/>
                    <a:pt x="742" y="692"/>
                    <a:pt x="791" y="529"/>
                  </a:cubicBezTo>
                  <a:cubicBezTo>
                    <a:pt x="843" y="357"/>
                    <a:pt x="868" y="179"/>
                    <a:pt x="865"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vi-VN"/>
            </a:p>
          </p:txBody>
        </p:sp>
        <p:sp>
          <p:nvSpPr>
            <p:cNvPr id="14386" name="Google Shape;2690;p46">
              <a:extLst>
                <a:ext uri="{FF2B5EF4-FFF2-40B4-BE49-F238E27FC236}">
                  <a16:creationId xmlns:a16="http://schemas.microsoft.com/office/drawing/2014/main" id="{DBFDB36B-407F-4540-A37F-60331403441A}"/>
                </a:ext>
              </a:extLst>
            </p:cNvPr>
            <p:cNvSpPr>
              <a:spLocks/>
            </p:cNvSpPr>
            <p:nvPr/>
          </p:nvSpPr>
          <p:spPr bwMode="auto">
            <a:xfrm>
              <a:off x="2050613" y="1868100"/>
              <a:ext cx="38875" cy="165050"/>
            </a:xfrm>
            <a:custGeom>
              <a:avLst/>
              <a:gdLst>
                <a:gd name="T0" fmla="*/ 17225 w 1555"/>
                <a:gd name="T1" fmla="*/ 25 h 6602"/>
                <a:gd name="T2" fmla="*/ 9600 w 1555"/>
                <a:gd name="T3" fmla="*/ 3025 h 6602"/>
                <a:gd name="T4" fmla="*/ 21400 w 1555"/>
                <a:gd name="T5" fmla="*/ 16275 h 6602"/>
                <a:gd name="T6" fmla="*/ 7375 w 1555"/>
                <a:gd name="T7" fmla="*/ 58900 h 6602"/>
                <a:gd name="T8" fmla="*/ 7000 w 1555"/>
                <a:gd name="T9" fmla="*/ 59125 h 6602"/>
                <a:gd name="T10" fmla="*/ 7950 w 1555"/>
                <a:gd name="T11" fmla="*/ 65475 h 6602"/>
                <a:gd name="T12" fmla="*/ 9000 w 1555"/>
                <a:gd name="T13" fmla="*/ 65700 h 6602"/>
                <a:gd name="T14" fmla="*/ 27000 w 1555"/>
                <a:gd name="T15" fmla="*/ 95800 h 6602"/>
                <a:gd name="T16" fmla="*/ 2800 w 1555"/>
                <a:gd name="T17" fmla="*/ 121625 h 6602"/>
                <a:gd name="T18" fmla="*/ 2375 w 1555"/>
                <a:gd name="T19" fmla="*/ 122000 h 6602"/>
                <a:gd name="T20" fmla="*/ 4300 w 1555"/>
                <a:gd name="T21" fmla="*/ 128325 h 6602"/>
                <a:gd name="T22" fmla="*/ 4650 w 1555"/>
                <a:gd name="T23" fmla="*/ 128375 h 6602"/>
                <a:gd name="T24" fmla="*/ 28125 w 1555"/>
                <a:gd name="T25" fmla="*/ 142475 h 6602"/>
                <a:gd name="T26" fmla="*/ 32900 w 1555"/>
                <a:gd name="T27" fmla="*/ 163700 h 6602"/>
                <a:gd name="T28" fmla="*/ 34200 w 1555"/>
                <a:gd name="T29" fmla="*/ 165025 h 6602"/>
                <a:gd name="T30" fmla="*/ 35425 w 1555"/>
                <a:gd name="T31" fmla="*/ 164150 h 6602"/>
                <a:gd name="T32" fmla="*/ 33375 w 1555"/>
                <a:gd name="T33" fmla="*/ 138350 h 6602"/>
                <a:gd name="T34" fmla="*/ 13575 w 1555"/>
                <a:gd name="T35" fmla="*/ 122975 h 6602"/>
                <a:gd name="T36" fmla="*/ 34450 w 1555"/>
                <a:gd name="T37" fmla="*/ 95525 h 6602"/>
                <a:gd name="T38" fmla="*/ 35175 w 1555"/>
                <a:gd name="T39" fmla="*/ 88675 h 6602"/>
                <a:gd name="T40" fmla="*/ 35125 w 1555"/>
                <a:gd name="T41" fmla="*/ 87825 h 6602"/>
                <a:gd name="T42" fmla="*/ 18075 w 1555"/>
                <a:gd name="T43" fmla="*/ 61250 h 6602"/>
                <a:gd name="T44" fmla="*/ 32900 w 1555"/>
                <a:gd name="T45" fmla="*/ 30200 h 6602"/>
                <a:gd name="T46" fmla="*/ 31800 w 1555"/>
                <a:gd name="T47" fmla="*/ 23250 h 6602"/>
                <a:gd name="T48" fmla="*/ 31425 w 1555"/>
                <a:gd name="T49" fmla="*/ 21675 h 6602"/>
                <a:gd name="T50" fmla="*/ 17225 w 1555"/>
                <a:gd name="T51" fmla="*/ 25 h 6602"/>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1555" h="6602" extrusionOk="0">
                  <a:moveTo>
                    <a:pt x="689" y="1"/>
                  </a:moveTo>
                  <a:cubicBezTo>
                    <a:pt x="586" y="41"/>
                    <a:pt x="486" y="81"/>
                    <a:pt x="384" y="121"/>
                  </a:cubicBezTo>
                  <a:cubicBezTo>
                    <a:pt x="579" y="260"/>
                    <a:pt x="741" y="441"/>
                    <a:pt x="856" y="651"/>
                  </a:cubicBezTo>
                  <a:cubicBezTo>
                    <a:pt x="1212" y="1303"/>
                    <a:pt x="1003" y="2076"/>
                    <a:pt x="295" y="2356"/>
                  </a:cubicBezTo>
                  <a:cubicBezTo>
                    <a:pt x="289" y="2358"/>
                    <a:pt x="285" y="2361"/>
                    <a:pt x="280" y="2365"/>
                  </a:cubicBezTo>
                  <a:cubicBezTo>
                    <a:pt x="187" y="2419"/>
                    <a:pt x="205" y="2599"/>
                    <a:pt x="318" y="2619"/>
                  </a:cubicBezTo>
                  <a:cubicBezTo>
                    <a:pt x="333" y="2623"/>
                    <a:pt x="345" y="2625"/>
                    <a:pt x="360" y="2628"/>
                  </a:cubicBezTo>
                  <a:cubicBezTo>
                    <a:pt x="905" y="2752"/>
                    <a:pt x="1228" y="3273"/>
                    <a:pt x="1080" y="3832"/>
                  </a:cubicBezTo>
                  <a:cubicBezTo>
                    <a:pt x="949" y="4325"/>
                    <a:pt x="516" y="4610"/>
                    <a:pt x="112" y="4865"/>
                  </a:cubicBezTo>
                  <a:cubicBezTo>
                    <a:pt x="106" y="4870"/>
                    <a:pt x="101" y="4874"/>
                    <a:pt x="95" y="4880"/>
                  </a:cubicBezTo>
                  <a:cubicBezTo>
                    <a:pt x="1" y="4958"/>
                    <a:pt x="32" y="5123"/>
                    <a:pt x="172" y="5133"/>
                  </a:cubicBezTo>
                  <a:cubicBezTo>
                    <a:pt x="177" y="5135"/>
                    <a:pt x="181" y="5135"/>
                    <a:pt x="186" y="5135"/>
                  </a:cubicBezTo>
                  <a:cubicBezTo>
                    <a:pt x="625" y="5170"/>
                    <a:pt x="941" y="5384"/>
                    <a:pt x="1125" y="5699"/>
                  </a:cubicBezTo>
                  <a:cubicBezTo>
                    <a:pt x="1266" y="5936"/>
                    <a:pt x="1330" y="6232"/>
                    <a:pt x="1316" y="6548"/>
                  </a:cubicBezTo>
                  <a:cubicBezTo>
                    <a:pt x="1315" y="6583"/>
                    <a:pt x="1341" y="6601"/>
                    <a:pt x="1368" y="6601"/>
                  </a:cubicBezTo>
                  <a:cubicBezTo>
                    <a:pt x="1388" y="6601"/>
                    <a:pt x="1408" y="6590"/>
                    <a:pt x="1417" y="6566"/>
                  </a:cubicBezTo>
                  <a:cubicBezTo>
                    <a:pt x="1555" y="6186"/>
                    <a:pt x="1505" y="5825"/>
                    <a:pt x="1335" y="5534"/>
                  </a:cubicBezTo>
                  <a:cubicBezTo>
                    <a:pt x="1167" y="5247"/>
                    <a:pt x="884" y="5028"/>
                    <a:pt x="543" y="4919"/>
                  </a:cubicBezTo>
                  <a:cubicBezTo>
                    <a:pt x="937" y="4639"/>
                    <a:pt x="1284" y="4297"/>
                    <a:pt x="1378" y="3821"/>
                  </a:cubicBezTo>
                  <a:cubicBezTo>
                    <a:pt x="1398" y="3731"/>
                    <a:pt x="1407" y="3639"/>
                    <a:pt x="1407" y="3547"/>
                  </a:cubicBezTo>
                  <a:cubicBezTo>
                    <a:pt x="1407" y="3535"/>
                    <a:pt x="1407" y="3524"/>
                    <a:pt x="1405" y="3513"/>
                  </a:cubicBezTo>
                  <a:cubicBezTo>
                    <a:pt x="1396" y="3057"/>
                    <a:pt x="1133" y="2646"/>
                    <a:pt x="723" y="2450"/>
                  </a:cubicBezTo>
                  <a:cubicBezTo>
                    <a:pt x="1127" y="2168"/>
                    <a:pt x="1344" y="1702"/>
                    <a:pt x="1316" y="1208"/>
                  </a:cubicBezTo>
                  <a:cubicBezTo>
                    <a:pt x="1310" y="1114"/>
                    <a:pt x="1295" y="1021"/>
                    <a:pt x="1272" y="930"/>
                  </a:cubicBezTo>
                  <a:cubicBezTo>
                    <a:pt x="1267" y="909"/>
                    <a:pt x="1262" y="888"/>
                    <a:pt x="1257" y="867"/>
                  </a:cubicBezTo>
                  <a:cubicBezTo>
                    <a:pt x="1154" y="511"/>
                    <a:pt x="949" y="224"/>
                    <a:pt x="689" y="1"/>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vi-VN"/>
            </a:p>
          </p:txBody>
        </p:sp>
        <p:sp>
          <p:nvSpPr>
            <p:cNvPr id="14387" name="Google Shape;2691;p46">
              <a:extLst>
                <a:ext uri="{FF2B5EF4-FFF2-40B4-BE49-F238E27FC236}">
                  <a16:creationId xmlns:a16="http://schemas.microsoft.com/office/drawing/2014/main" id="{91E15E8A-CBE1-AA4D-9312-B84DDEC38694}"/>
                </a:ext>
              </a:extLst>
            </p:cNvPr>
            <p:cNvSpPr>
              <a:spLocks/>
            </p:cNvSpPr>
            <p:nvPr/>
          </p:nvSpPr>
          <p:spPr bwMode="auto">
            <a:xfrm>
              <a:off x="2079363" y="1852850"/>
              <a:ext cx="43400" cy="149675"/>
            </a:xfrm>
            <a:custGeom>
              <a:avLst/>
              <a:gdLst>
                <a:gd name="T0" fmla="*/ 26575 w 1736"/>
                <a:gd name="T1" fmla="*/ 25 h 5987"/>
                <a:gd name="T2" fmla="*/ 26575 w 1736"/>
                <a:gd name="T3" fmla="*/ 25 h 5987"/>
                <a:gd name="T4" fmla="*/ 19900 w 1736"/>
                <a:gd name="T5" fmla="*/ 2725 h 5987"/>
                <a:gd name="T6" fmla="*/ 3050 w 1736"/>
                <a:gd name="T7" fmla="*/ 38500 h 5987"/>
                <a:gd name="T8" fmla="*/ 2675 w 1736"/>
                <a:gd name="T9" fmla="*/ 38725 h 5987"/>
                <a:gd name="T10" fmla="*/ 3275 w 1736"/>
                <a:gd name="T11" fmla="*/ 45250 h 5987"/>
                <a:gd name="T12" fmla="*/ 4150 w 1736"/>
                <a:gd name="T13" fmla="*/ 45450 h 5987"/>
                <a:gd name="T14" fmla="*/ 6375 w 1736"/>
                <a:gd name="T15" fmla="*/ 103050 h 5987"/>
                <a:gd name="T16" fmla="*/ 4500 w 1736"/>
                <a:gd name="T17" fmla="*/ 103550 h 5987"/>
                <a:gd name="T18" fmla="*/ 4200 w 1736"/>
                <a:gd name="T19" fmla="*/ 110175 h 5987"/>
                <a:gd name="T20" fmla="*/ 5700 w 1736"/>
                <a:gd name="T21" fmla="*/ 110775 h 5987"/>
                <a:gd name="T22" fmla="*/ 31000 w 1736"/>
                <a:gd name="T23" fmla="*/ 129350 h 5987"/>
                <a:gd name="T24" fmla="*/ 37775 w 1736"/>
                <a:gd name="T25" fmla="*/ 148725 h 5987"/>
                <a:gd name="T26" fmla="*/ 38775 w 1736"/>
                <a:gd name="T27" fmla="*/ 149650 h 5987"/>
                <a:gd name="T28" fmla="*/ 39650 w 1736"/>
                <a:gd name="T29" fmla="*/ 148800 h 5987"/>
                <a:gd name="T30" fmla="*/ 34175 w 1736"/>
                <a:gd name="T31" fmla="*/ 125950 h 5987"/>
                <a:gd name="T32" fmla="*/ 14550 w 1736"/>
                <a:gd name="T33" fmla="*/ 107450 h 5987"/>
                <a:gd name="T34" fmla="*/ 12500 w 1736"/>
                <a:gd name="T35" fmla="*/ 40450 h 5987"/>
                <a:gd name="T36" fmla="*/ 26575 w 1736"/>
                <a:gd name="T37" fmla="*/ 25 h 5987"/>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1736" h="5987" extrusionOk="0">
                  <a:moveTo>
                    <a:pt x="1063" y="1"/>
                  </a:moveTo>
                  <a:lnTo>
                    <a:pt x="1063" y="1"/>
                  </a:lnTo>
                  <a:cubicBezTo>
                    <a:pt x="974" y="38"/>
                    <a:pt x="885" y="72"/>
                    <a:pt x="796" y="109"/>
                  </a:cubicBezTo>
                  <a:cubicBezTo>
                    <a:pt x="906" y="653"/>
                    <a:pt x="666" y="1220"/>
                    <a:pt x="122" y="1540"/>
                  </a:cubicBezTo>
                  <a:cubicBezTo>
                    <a:pt x="117" y="1544"/>
                    <a:pt x="113" y="1546"/>
                    <a:pt x="107" y="1549"/>
                  </a:cubicBezTo>
                  <a:cubicBezTo>
                    <a:pt x="13" y="1603"/>
                    <a:pt x="1" y="1785"/>
                    <a:pt x="131" y="1810"/>
                  </a:cubicBezTo>
                  <a:cubicBezTo>
                    <a:pt x="142" y="1812"/>
                    <a:pt x="154" y="1814"/>
                    <a:pt x="166" y="1818"/>
                  </a:cubicBezTo>
                  <a:cubicBezTo>
                    <a:pt x="1423" y="2082"/>
                    <a:pt x="1503" y="3781"/>
                    <a:pt x="255" y="4122"/>
                  </a:cubicBezTo>
                  <a:cubicBezTo>
                    <a:pt x="231" y="4130"/>
                    <a:pt x="206" y="4137"/>
                    <a:pt x="180" y="4142"/>
                  </a:cubicBezTo>
                  <a:cubicBezTo>
                    <a:pt x="41" y="4174"/>
                    <a:pt x="42" y="4361"/>
                    <a:pt x="168" y="4407"/>
                  </a:cubicBezTo>
                  <a:cubicBezTo>
                    <a:pt x="188" y="4415"/>
                    <a:pt x="208" y="4423"/>
                    <a:pt x="228" y="4431"/>
                  </a:cubicBezTo>
                  <a:cubicBezTo>
                    <a:pt x="616" y="4585"/>
                    <a:pt x="997" y="4834"/>
                    <a:pt x="1240" y="5174"/>
                  </a:cubicBezTo>
                  <a:cubicBezTo>
                    <a:pt x="1409" y="5398"/>
                    <a:pt x="1503" y="5669"/>
                    <a:pt x="1511" y="5949"/>
                  </a:cubicBezTo>
                  <a:cubicBezTo>
                    <a:pt x="1511" y="5973"/>
                    <a:pt x="1532" y="5986"/>
                    <a:pt x="1551" y="5986"/>
                  </a:cubicBezTo>
                  <a:cubicBezTo>
                    <a:pt x="1569" y="5986"/>
                    <a:pt x="1586" y="5975"/>
                    <a:pt x="1586" y="5952"/>
                  </a:cubicBezTo>
                  <a:cubicBezTo>
                    <a:pt x="1582" y="5596"/>
                    <a:pt x="1505" y="5294"/>
                    <a:pt x="1367" y="5038"/>
                  </a:cubicBezTo>
                  <a:cubicBezTo>
                    <a:pt x="1198" y="4727"/>
                    <a:pt x="931" y="4486"/>
                    <a:pt x="582" y="4298"/>
                  </a:cubicBezTo>
                  <a:cubicBezTo>
                    <a:pt x="1735" y="3777"/>
                    <a:pt x="1711" y="2071"/>
                    <a:pt x="500" y="1618"/>
                  </a:cubicBezTo>
                  <a:cubicBezTo>
                    <a:pt x="1002" y="1206"/>
                    <a:pt x="1204" y="590"/>
                    <a:pt x="1063" y="1"/>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vi-VN"/>
            </a:p>
          </p:txBody>
        </p:sp>
        <p:sp>
          <p:nvSpPr>
            <p:cNvPr id="14388" name="Google Shape;2692;p46">
              <a:extLst>
                <a:ext uri="{FF2B5EF4-FFF2-40B4-BE49-F238E27FC236}">
                  <a16:creationId xmlns:a16="http://schemas.microsoft.com/office/drawing/2014/main" id="{E900C74C-A7C1-1E4F-8C8F-D62D307996E2}"/>
                </a:ext>
              </a:extLst>
            </p:cNvPr>
            <p:cNvSpPr>
              <a:spLocks/>
            </p:cNvSpPr>
            <p:nvPr/>
          </p:nvSpPr>
          <p:spPr bwMode="auto">
            <a:xfrm>
              <a:off x="2126363" y="1943150"/>
              <a:ext cx="23175" cy="7925"/>
            </a:xfrm>
            <a:custGeom>
              <a:avLst/>
              <a:gdLst>
                <a:gd name="T0" fmla="*/ 17000 w 927"/>
                <a:gd name="T1" fmla="*/ 0 h 317"/>
                <a:gd name="T2" fmla="*/ 10875 w 927"/>
                <a:gd name="T3" fmla="*/ 750 h 317"/>
                <a:gd name="T4" fmla="*/ 1925 w 927"/>
                <a:gd name="T5" fmla="*/ 3575 h 317"/>
                <a:gd name="T6" fmla="*/ 2850 w 927"/>
                <a:gd name="T7" fmla="*/ 7825 h 317"/>
                <a:gd name="T8" fmla="*/ 4525 w 927"/>
                <a:gd name="T9" fmla="*/ 7900 h 317"/>
                <a:gd name="T10" fmla="*/ 11675 w 927"/>
                <a:gd name="T11" fmla="*/ 7275 h 317"/>
                <a:gd name="T12" fmla="*/ 20550 w 927"/>
                <a:gd name="T13" fmla="*/ 6125 h 317"/>
                <a:gd name="T14" fmla="*/ 20050 w 927"/>
                <a:gd name="T15" fmla="*/ 425 h 317"/>
                <a:gd name="T16" fmla="*/ 17000 w 927"/>
                <a:gd name="T17" fmla="*/ 0 h 31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927" h="317" extrusionOk="0">
                  <a:moveTo>
                    <a:pt x="680" y="0"/>
                  </a:moveTo>
                  <a:cubicBezTo>
                    <a:pt x="598" y="0"/>
                    <a:pt x="514" y="18"/>
                    <a:pt x="435" y="30"/>
                  </a:cubicBezTo>
                  <a:cubicBezTo>
                    <a:pt x="312" y="51"/>
                    <a:pt x="183" y="78"/>
                    <a:pt x="77" y="143"/>
                  </a:cubicBezTo>
                  <a:cubicBezTo>
                    <a:pt x="0" y="190"/>
                    <a:pt x="22" y="306"/>
                    <a:pt x="114" y="313"/>
                  </a:cubicBezTo>
                  <a:cubicBezTo>
                    <a:pt x="136" y="316"/>
                    <a:pt x="159" y="316"/>
                    <a:pt x="181" y="316"/>
                  </a:cubicBezTo>
                  <a:cubicBezTo>
                    <a:pt x="277" y="316"/>
                    <a:pt x="373" y="300"/>
                    <a:pt x="467" y="291"/>
                  </a:cubicBezTo>
                  <a:cubicBezTo>
                    <a:pt x="588" y="279"/>
                    <a:pt x="709" y="290"/>
                    <a:pt x="822" y="245"/>
                  </a:cubicBezTo>
                  <a:cubicBezTo>
                    <a:pt x="927" y="206"/>
                    <a:pt x="899" y="46"/>
                    <a:pt x="802" y="17"/>
                  </a:cubicBezTo>
                  <a:cubicBezTo>
                    <a:pt x="763" y="5"/>
                    <a:pt x="721" y="0"/>
                    <a:pt x="68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vi-VN"/>
            </a:p>
          </p:txBody>
        </p:sp>
        <p:sp>
          <p:nvSpPr>
            <p:cNvPr id="14389" name="Google Shape;2693;p46">
              <a:extLst>
                <a:ext uri="{FF2B5EF4-FFF2-40B4-BE49-F238E27FC236}">
                  <a16:creationId xmlns:a16="http://schemas.microsoft.com/office/drawing/2014/main" id="{6DF9DE55-64CB-C640-B1D8-AE2A88187C8D}"/>
                </a:ext>
              </a:extLst>
            </p:cNvPr>
            <p:cNvSpPr>
              <a:spLocks/>
            </p:cNvSpPr>
            <p:nvPr/>
          </p:nvSpPr>
          <p:spPr bwMode="auto">
            <a:xfrm>
              <a:off x="2123713" y="1922675"/>
              <a:ext cx="23000" cy="12225"/>
            </a:xfrm>
            <a:custGeom>
              <a:avLst/>
              <a:gdLst>
                <a:gd name="T0" fmla="*/ 18500 w 920"/>
                <a:gd name="T1" fmla="*/ 0 h 489"/>
                <a:gd name="T2" fmla="*/ 2000 w 920"/>
                <a:gd name="T3" fmla="*/ 6775 h 489"/>
                <a:gd name="T4" fmla="*/ 4200 w 920"/>
                <a:gd name="T5" fmla="*/ 12225 h 489"/>
                <a:gd name="T6" fmla="*/ 4825 w 920"/>
                <a:gd name="T7" fmla="*/ 12175 h 489"/>
                <a:gd name="T8" fmla="*/ 12400 w 920"/>
                <a:gd name="T9" fmla="*/ 9500 h 489"/>
                <a:gd name="T10" fmla="*/ 20100 w 920"/>
                <a:gd name="T11" fmla="*/ 6550 h 489"/>
                <a:gd name="T12" fmla="*/ 18650 w 920"/>
                <a:gd name="T13" fmla="*/ 0 h 489"/>
                <a:gd name="T14" fmla="*/ 18500 w 920"/>
                <a:gd name="T15" fmla="*/ 0 h 489"/>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920" h="489" extrusionOk="0">
                  <a:moveTo>
                    <a:pt x="740" y="0"/>
                  </a:moveTo>
                  <a:cubicBezTo>
                    <a:pt x="524" y="0"/>
                    <a:pt x="229" y="114"/>
                    <a:pt x="80" y="271"/>
                  </a:cubicBezTo>
                  <a:cubicBezTo>
                    <a:pt x="1" y="355"/>
                    <a:pt x="58" y="489"/>
                    <a:pt x="168" y="489"/>
                  </a:cubicBezTo>
                  <a:cubicBezTo>
                    <a:pt x="176" y="489"/>
                    <a:pt x="184" y="488"/>
                    <a:pt x="193" y="487"/>
                  </a:cubicBezTo>
                  <a:cubicBezTo>
                    <a:pt x="298" y="469"/>
                    <a:pt x="396" y="417"/>
                    <a:pt x="496" y="380"/>
                  </a:cubicBezTo>
                  <a:cubicBezTo>
                    <a:pt x="600" y="343"/>
                    <a:pt x="707" y="317"/>
                    <a:pt x="804" y="262"/>
                  </a:cubicBezTo>
                  <a:cubicBezTo>
                    <a:pt x="919" y="198"/>
                    <a:pt x="890" y="2"/>
                    <a:pt x="746" y="0"/>
                  </a:cubicBezTo>
                  <a:cubicBezTo>
                    <a:pt x="744" y="0"/>
                    <a:pt x="742" y="0"/>
                    <a:pt x="74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vi-VN"/>
            </a:p>
          </p:txBody>
        </p:sp>
        <p:sp>
          <p:nvSpPr>
            <p:cNvPr id="14390" name="Google Shape;2694;p46">
              <a:extLst>
                <a:ext uri="{FF2B5EF4-FFF2-40B4-BE49-F238E27FC236}">
                  <a16:creationId xmlns:a16="http://schemas.microsoft.com/office/drawing/2014/main" id="{DCC8CB7A-C86C-CB4F-A748-6565FF23DF1C}"/>
                </a:ext>
              </a:extLst>
            </p:cNvPr>
            <p:cNvSpPr>
              <a:spLocks/>
            </p:cNvSpPr>
            <p:nvPr/>
          </p:nvSpPr>
          <p:spPr bwMode="auto">
            <a:xfrm>
              <a:off x="2120688" y="1903825"/>
              <a:ext cx="21825" cy="12300"/>
            </a:xfrm>
            <a:custGeom>
              <a:avLst/>
              <a:gdLst>
                <a:gd name="T0" fmla="*/ 17350 w 873"/>
                <a:gd name="T1" fmla="*/ 25 h 492"/>
                <a:gd name="T2" fmla="*/ 16350 w 873"/>
                <a:gd name="T3" fmla="*/ 175 h 492"/>
                <a:gd name="T4" fmla="*/ 7050 w 873"/>
                <a:gd name="T5" fmla="*/ 3875 h 492"/>
                <a:gd name="T6" fmla="*/ 2525 w 873"/>
                <a:gd name="T7" fmla="*/ 6350 h 492"/>
                <a:gd name="T8" fmla="*/ 425 w 873"/>
                <a:gd name="T9" fmla="*/ 9400 h 492"/>
                <a:gd name="T10" fmla="*/ 1200 w 873"/>
                <a:gd name="T11" fmla="*/ 11500 h 492"/>
                <a:gd name="T12" fmla="*/ 4300 w 873"/>
                <a:gd name="T13" fmla="*/ 12275 h 492"/>
                <a:gd name="T14" fmla="*/ 4675 w 873"/>
                <a:gd name="T15" fmla="*/ 12275 h 492"/>
                <a:gd name="T16" fmla="*/ 9550 w 873"/>
                <a:gd name="T17" fmla="*/ 10775 h 492"/>
                <a:gd name="T18" fmla="*/ 18775 w 873"/>
                <a:gd name="T19" fmla="*/ 6825 h 492"/>
                <a:gd name="T20" fmla="*/ 17350 w 873"/>
                <a:gd name="T21" fmla="*/ 25 h 49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873" h="492" extrusionOk="0">
                  <a:moveTo>
                    <a:pt x="694" y="1"/>
                  </a:moveTo>
                  <a:cubicBezTo>
                    <a:pt x="682" y="1"/>
                    <a:pt x="668" y="2"/>
                    <a:pt x="654" y="7"/>
                  </a:cubicBezTo>
                  <a:cubicBezTo>
                    <a:pt x="527" y="47"/>
                    <a:pt x="402" y="96"/>
                    <a:pt x="282" y="155"/>
                  </a:cubicBezTo>
                  <a:cubicBezTo>
                    <a:pt x="222" y="183"/>
                    <a:pt x="154" y="211"/>
                    <a:pt x="101" y="254"/>
                  </a:cubicBezTo>
                  <a:cubicBezTo>
                    <a:pt x="52" y="292"/>
                    <a:pt x="46" y="323"/>
                    <a:pt x="17" y="376"/>
                  </a:cubicBezTo>
                  <a:cubicBezTo>
                    <a:pt x="0" y="406"/>
                    <a:pt x="12" y="450"/>
                    <a:pt x="48" y="460"/>
                  </a:cubicBezTo>
                  <a:cubicBezTo>
                    <a:pt x="94" y="473"/>
                    <a:pt x="126" y="491"/>
                    <a:pt x="172" y="491"/>
                  </a:cubicBezTo>
                  <a:cubicBezTo>
                    <a:pt x="177" y="491"/>
                    <a:pt x="182" y="491"/>
                    <a:pt x="187" y="491"/>
                  </a:cubicBezTo>
                  <a:cubicBezTo>
                    <a:pt x="252" y="486"/>
                    <a:pt x="322" y="454"/>
                    <a:pt x="382" y="431"/>
                  </a:cubicBezTo>
                  <a:cubicBezTo>
                    <a:pt x="508" y="384"/>
                    <a:pt x="633" y="338"/>
                    <a:pt x="751" y="273"/>
                  </a:cubicBezTo>
                  <a:cubicBezTo>
                    <a:pt x="872" y="204"/>
                    <a:pt x="824" y="1"/>
                    <a:pt x="694" y="1"/>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vi-VN"/>
            </a:p>
          </p:txBody>
        </p:sp>
        <p:sp>
          <p:nvSpPr>
            <p:cNvPr id="14391" name="Google Shape;2695;p46">
              <a:extLst>
                <a:ext uri="{FF2B5EF4-FFF2-40B4-BE49-F238E27FC236}">
                  <a16:creationId xmlns:a16="http://schemas.microsoft.com/office/drawing/2014/main" id="{B56EEBA2-B99C-D548-9DCF-BDE6F0ED7A88}"/>
                </a:ext>
              </a:extLst>
            </p:cNvPr>
            <p:cNvSpPr>
              <a:spLocks/>
            </p:cNvSpPr>
            <p:nvPr/>
          </p:nvSpPr>
          <p:spPr bwMode="auto">
            <a:xfrm>
              <a:off x="2114613" y="1887950"/>
              <a:ext cx="22650" cy="11925"/>
            </a:xfrm>
            <a:custGeom>
              <a:avLst/>
              <a:gdLst>
                <a:gd name="T0" fmla="*/ 18350 w 906"/>
                <a:gd name="T1" fmla="*/ 25 h 477"/>
                <a:gd name="T2" fmla="*/ 11750 w 906"/>
                <a:gd name="T3" fmla="*/ 2200 h 477"/>
                <a:gd name="T4" fmla="*/ 2100 w 906"/>
                <a:gd name="T5" fmla="*/ 6825 h 477"/>
                <a:gd name="T6" fmla="*/ 3200 w 906"/>
                <a:gd name="T7" fmla="*/ 11875 h 477"/>
                <a:gd name="T8" fmla="*/ 3975 w 906"/>
                <a:gd name="T9" fmla="*/ 11900 h 477"/>
                <a:gd name="T10" fmla="*/ 14400 w 906"/>
                <a:gd name="T11" fmla="*/ 9500 h 477"/>
                <a:gd name="T12" fmla="*/ 22125 w 906"/>
                <a:gd name="T13" fmla="*/ 3775 h 477"/>
                <a:gd name="T14" fmla="*/ 20300 w 906"/>
                <a:gd name="T15" fmla="*/ 300 h 477"/>
                <a:gd name="T16" fmla="*/ 18350 w 906"/>
                <a:gd name="T17" fmla="*/ 25 h 47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906" h="477" extrusionOk="0">
                  <a:moveTo>
                    <a:pt x="734" y="1"/>
                  </a:moveTo>
                  <a:cubicBezTo>
                    <a:pt x="642" y="1"/>
                    <a:pt x="560" y="46"/>
                    <a:pt x="470" y="88"/>
                  </a:cubicBezTo>
                  <a:cubicBezTo>
                    <a:pt x="342" y="146"/>
                    <a:pt x="200" y="194"/>
                    <a:pt x="84" y="273"/>
                  </a:cubicBezTo>
                  <a:cubicBezTo>
                    <a:pt x="1" y="329"/>
                    <a:pt x="12" y="470"/>
                    <a:pt x="128" y="475"/>
                  </a:cubicBezTo>
                  <a:cubicBezTo>
                    <a:pt x="138" y="476"/>
                    <a:pt x="149" y="476"/>
                    <a:pt x="159" y="476"/>
                  </a:cubicBezTo>
                  <a:cubicBezTo>
                    <a:pt x="303" y="476"/>
                    <a:pt x="442" y="427"/>
                    <a:pt x="576" y="380"/>
                  </a:cubicBezTo>
                  <a:cubicBezTo>
                    <a:pt x="707" y="333"/>
                    <a:pt x="831" y="288"/>
                    <a:pt x="885" y="151"/>
                  </a:cubicBezTo>
                  <a:cubicBezTo>
                    <a:pt x="906" y="97"/>
                    <a:pt x="866" y="27"/>
                    <a:pt x="812" y="12"/>
                  </a:cubicBezTo>
                  <a:cubicBezTo>
                    <a:pt x="785" y="4"/>
                    <a:pt x="759" y="1"/>
                    <a:pt x="734" y="1"/>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vi-VN"/>
            </a:p>
          </p:txBody>
        </p:sp>
        <p:sp>
          <p:nvSpPr>
            <p:cNvPr id="14392" name="Google Shape;2696;p46">
              <a:extLst>
                <a:ext uri="{FF2B5EF4-FFF2-40B4-BE49-F238E27FC236}">
                  <a16:creationId xmlns:a16="http://schemas.microsoft.com/office/drawing/2014/main" id="{D8E5166C-E8D0-FE41-925D-691A583027FC}"/>
                </a:ext>
              </a:extLst>
            </p:cNvPr>
            <p:cNvSpPr>
              <a:spLocks/>
            </p:cNvSpPr>
            <p:nvPr/>
          </p:nvSpPr>
          <p:spPr bwMode="auto">
            <a:xfrm>
              <a:off x="2112838" y="1868200"/>
              <a:ext cx="20600" cy="13750"/>
            </a:xfrm>
            <a:custGeom>
              <a:avLst/>
              <a:gdLst>
                <a:gd name="T0" fmla="*/ 16450 w 824"/>
                <a:gd name="T1" fmla="*/ 25 h 550"/>
                <a:gd name="T2" fmla="*/ 15750 w 824"/>
                <a:gd name="T3" fmla="*/ 100 h 550"/>
                <a:gd name="T4" fmla="*/ 5750 w 824"/>
                <a:gd name="T5" fmla="*/ 5525 h 550"/>
                <a:gd name="T6" fmla="*/ 25 w 824"/>
                <a:gd name="T7" fmla="*/ 11675 h 550"/>
                <a:gd name="T8" fmla="*/ 750 w 824"/>
                <a:gd name="T9" fmla="*/ 13050 h 550"/>
                <a:gd name="T10" fmla="*/ 3325 w 824"/>
                <a:gd name="T11" fmla="*/ 13750 h 550"/>
                <a:gd name="T12" fmla="*/ 9725 w 824"/>
                <a:gd name="T13" fmla="*/ 11650 h 550"/>
                <a:gd name="T14" fmla="*/ 19125 w 824"/>
                <a:gd name="T15" fmla="*/ 4875 h 550"/>
                <a:gd name="T16" fmla="*/ 16450 w 824"/>
                <a:gd name="T17" fmla="*/ 25 h 55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824" h="550" extrusionOk="0">
                  <a:moveTo>
                    <a:pt x="658" y="1"/>
                  </a:moveTo>
                  <a:cubicBezTo>
                    <a:pt x="649" y="1"/>
                    <a:pt x="639" y="2"/>
                    <a:pt x="630" y="4"/>
                  </a:cubicBezTo>
                  <a:cubicBezTo>
                    <a:pt x="482" y="44"/>
                    <a:pt x="357" y="136"/>
                    <a:pt x="230" y="221"/>
                  </a:cubicBezTo>
                  <a:cubicBezTo>
                    <a:pt x="135" y="286"/>
                    <a:pt x="17" y="342"/>
                    <a:pt x="1" y="467"/>
                  </a:cubicBezTo>
                  <a:cubicBezTo>
                    <a:pt x="0" y="490"/>
                    <a:pt x="11" y="511"/>
                    <a:pt x="30" y="522"/>
                  </a:cubicBezTo>
                  <a:cubicBezTo>
                    <a:pt x="63" y="542"/>
                    <a:pt x="97" y="550"/>
                    <a:pt x="133" y="550"/>
                  </a:cubicBezTo>
                  <a:cubicBezTo>
                    <a:pt x="219" y="550"/>
                    <a:pt x="311" y="502"/>
                    <a:pt x="389" y="466"/>
                  </a:cubicBezTo>
                  <a:cubicBezTo>
                    <a:pt x="531" y="401"/>
                    <a:pt x="669" y="323"/>
                    <a:pt x="765" y="195"/>
                  </a:cubicBezTo>
                  <a:cubicBezTo>
                    <a:pt x="824" y="117"/>
                    <a:pt x="749" y="1"/>
                    <a:pt x="658" y="1"/>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vi-VN"/>
            </a:p>
          </p:txBody>
        </p:sp>
        <p:sp>
          <p:nvSpPr>
            <p:cNvPr id="14393" name="Google Shape;2697;p46">
              <a:extLst>
                <a:ext uri="{FF2B5EF4-FFF2-40B4-BE49-F238E27FC236}">
                  <a16:creationId xmlns:a16="http://schemas.microsoft.com/office/drawing/2014/main" id="{70ECC883-B8E0-804A-9775-927990C6952E}"/>
                </a:ext>
              </a:extLst>
            </p:cNvPr>
            <p:cNvSpPr>
              <a:spLocks/>
            </p:cNvSpPr>
            <p:nvPr/>
          </p:nvSpPr>
          <p:spPr bwMode="auto">
            <a:xfrm>
              <a:off x="1657363" y="2056050"/>
              <a:ext cx="681275" cy="397875"/>
            </a:xfrm>
            <a:custGeom>
              <a:avLst/>
              <a:gdLst>
                <a:gd name="T0" fmla="*/ 638100 w 27251"/>
                <a:gd name="T1" fmla="*/ 0 h 15915"/>
                <a:gd name="T2" fmla="*/ 614000 w 27251"/>
                <a:gd name="T3" fmla="*/ 9800 h 15915"/>
                <a:gd name="T4" fmla="*/ 243800 w 27251"/>
                <a:gd name="T5" fmla="*/ 157925 h 15915"/>
                <a:gd name="T6" fmla="*/ 189350 w 27251"/>
                <a:gd name="T7" fmla="*/ 180175 h 15915"/>
                <a:gd name="T8" fmla="*/ 78425 w 27251"/>
                <a:gd name="T9" fmla="*/ 227775 h 15915"/>
                <a:gd name="T10" fmla="*/ 60425 w 27251"/>
                <a:gd name="T11" fmla="*/ 235325 h 15915"/>
                <a:gd name="T12" fmla="*/ 31600 w 27251"/>
                <a:gd name="T13" fmla="*/ 246125 h 15915"/>
                <a:gd name="T14" fmla="*/ 2500 w 27251"/>
                <a:gd name="T15" fmla="*/ 267525 h 15915"/>
                <a:gd name="T16" fmla="*/ 14500 w 27251"/>
                <a:gd name="T17" fmla="*/ 327425 h 15915"/>
                <a:gd name="T18" fmla="*/ 53800 w 27251"/>
                <a:gd name="T19" fmla="*/ 390675 h 15915"/>
                <a:gd name="T20" fmla="*/ 61825 w 27251"/>
                <a:gd name="T21" fmla="*/ 396825 h 15915"/>
                <a:gd name="T22" fmla="*/ 67975 w 27251"/>
                <a:gd name="T23" fmla="*/ 397875 h 15915"/>
                <a:gd name="T24" fmla="*/ 74050 w 27251"/>
                <a:gd name="T25" fmla="*/ 397375 h 15915"/>
                <a:gd name="T26" fmla="*/ 263850 w 27251"/>
                <a:gd name="T27" fmla="*/ 354450 h 15915"/>
                <a:gd name="T28" fmla="*/ 412450 w 27251"/>
                <a:gd name="T29" fmla="*/ 294275 h 15915"/>
                <a:gd name="T30" fmla="*/ 680800 w 27251"/>
                <a:gd name="T31" fmla="*/ 145375 h 15915"/>
                <a:gd name="T32" fmla="*/ 645550 w 27251"/>
                <a:gd name="T33" fmla="*/ 95075 h 15915"/>
                <a:gd name="T34" fmla="*/ 645275 w 27251"/>
                <a:gd name="T35" fmla="*/ 78050 h 15915"/>
                <a:gd name="T36" fmla="*/ 638100 w 27251"/>
                <a:gd name="T37" fmla="*/ 0 h 15915"/>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27251" h="15915" extrusionOk="0">
                  <a:moveTo>
                    <a:pt x="25524" y="0"/>
                  </a:moveTo>
                  <a:lnTo>
                    <a:pt x="24560" y="392"/>
                  </a:lnTo>
                  <a:cubicBezTo>
                    <a:pt x="19627" y="2395"/>
                    <a:pt x="14663" y="4311"/>
                    <a:pt x="9752" y="6317"/>
                  </a:cubicBezTo>
                  <a:cubicBezTo>
                    <a:pt x="9026" y="6613"/>
                    <a:pt x="8300" y="6910"/>
                    <a:pt x="7574" y="7207"/>
                  </a:cubicBezTo>
                  <a:cubicBezTo>
                    <a:pt x="6084" y="7816"/>
                    <a:pt x="4613" y="8466"/>
                    <a:pt x="3137" y="9111"/>
                  </a:cubicBezTo>
                  <a:cubicBezTo>
                    <a:pt x="2897" y="9216"/>
                    <a:pt x="2658" y="9316"/>
                    <a:pt x="2417" y="9413"/>
                  </a:cubicBezTo>
                  <a:cubicBezTo>
                    <a:pt x="2037" y="9564"/>
                    <a:pt x="1655" y="9708"/>
                    <a:pt x="1264" y="9845"/>
                  </a:cubicBezTo>
                  <a:cubicBezTo>
                    <a:pt x="865" y="9985"/>
                    <a:pt x="166" y="10200"/>
                    <a:pt x="100" y="10701"/>
                  </a:cubicBezTo>
                  <a:cubicBezTo>
                    <a:pt x="1" y="11430"/>
                    <a:pt x="331" y="12423"/>
                    <a:pt x="580" y="13097"/>
                  </a:cubicBezTo>
                  <a:cubicBezTo>
                    <a:pt x="926" y="14035"/>
                    <a:pt x="1462" y="14904"/>
                    <a:pt x="2152" y="15627"/>
                  </a:cubicBezTo>
                  <a:cubicBezTo>
                    <a:pt x="2247" y="15725"/>
                    <a:pt x="2348" y="15824"/>
                    <a:pt x="2473" y="15873"/>
                  </a:cubicBezTo>
                  <a:cubicBezTo>
                    <a:pt x="2551" y="15904"/>
                    <a:pt x="2634" y="15915"/>
                    <a:pt x="2719" y="15915"/>
                  </a:cubicBezTo>
                  <a:cubicBezTo>
                    <a:pt x="2800" y="15915"/>
                    <a:pt x="2882" y="15905"/>
                    <a:pt x="2962" y="15895"/>
                  </a:cubicBezTo>
                  <a:cubicBezTo>
                    <a:pt x="5545" y="15583"/>
                    <a:pt x="8088" y="15008"/>
                    <a:pt x="10554" y="14178"/>
                  </a:cubicBezTo>
                  <a:cubicBezTo>
                    <a:pt x="12581" y="13498"/>
                    <a:pt x="14546" y="12648"/>
                    <a:pt x="16498" y="11771"/>
                  </a:cubicBezTo>
                  <a:cubicBezTo>
                    <a:pt x="20083" y="10161"/>
                    <a:pt x="27251" y="6008"/>
                    <a:pt x="27232" y="5815"/>
                  </a:cubicBezTo>
                  <a:cubicBezTo>
                    <a:pt x="27221" y="5714"/>
                    <a:pt x="25880" y="4001"/>
                    <a:pt x="25822" y="3803"/>
                  </a:cubicBezTo>
                  <a:cubicBezTo>
                    <a:pt x="25758" y="3584"/>
                    <a:pt x="25790" y="3349"/>
                    <a:pt x="25811" y="3122"/>
                  </a:cubicBezTo>
                  <a:cubicBezTo>
                    <a:pt x="25913" y="2072"/>
                    <a:pt x="25816" y="1013"/>
                    <a:pt x="25524" y="0"/>
                  </a:cubicBezTo>
                  <a:close/>
                </a:path>
              </a:pathLst>
            </a:custGeom>
            <a:solidFill>
              <a:schemeClr val="bg2"/>
            </a:solidFill>
            <a:ln w="9525" cap="flat" cmpd="sng">
              <a:solidFill>
                <a:schemeClr val="tx1"/>
              </a:solidFill>
              <a:prstDash val="solid"/>
              <a:round/>
              <a:headEnd type="none" w="sm" len="sm"/>
              <a:tailEnd type="none" w="sm" len="sm"/>
            </a:ln>
          </p:spPr>
          <p:txBody>
            <a:bodyPr lIns="91425" tIns="91425" rIns="91425" bIns="91425" anchor="ctr"/>
            <a:lstStyle/>
            <a:p>
              <a:endParaRPr lang="vi-VN"/>
            </a:p>
          </p:txBody>
        </p:sp>
        <p:sp>
          <p:nvSpPr>
            <p:cNvPr id="14394" name="Google Shape;2698;p46">
              <a:extLst>
                <a:ext uri="{FF2B5EF4-FFF2-40B4-BE49-F238E27FC236}">
                  <a16:creationId xmlns:a16="http://schemas.microsoft.com/office/drawing/2014/main" id="{7CD1BFB6-EF2C-C341-BB75-7BAD1CB71B05}"/>
                </a:ext>
              </a:extLst>
            </p:cNvPr>
            <p:cNvSpPr>
              <a:spLocks/>
            </p:cNvSpPr>
            <p:nvPr/>
          </p:nvSpPr>
          <p:spPr bwMode="auto">
            <a:xfrm>
              <a:off x="1717763" y="2065850"/>
              <a:ext cx="589650" cy="293875"/>
            </a:xfrm>
            <a:custGeom>
              <a:avLst/>
              <a:gdLst>
                <a:gd name="T0" fmla="*/ 553575 w 23586"/>
                <a:gd name="T1" fmla="*/ 0 h 11755"/>
                <a:gd name="T2" fmla="*/ 553575 w 23586"/>
                <a:gd name="T3" fmla="*/ 0 h 11755"/>
                <a:gd name="T4" fmla="*/ 484700 w 23586"/>
                <a:gd name="T5" fmla="*/ 27750 h 11755"/>
                <a:gd name="T6" fmla="*/ 478025 w 23586"/>
                <a:gd name="T7" fmla="*/ 30375 h 11755"/>
                <a:gd name="T8" fmla="*/ 446600 w 23586"/>
                <a:gd name="T9" fmla="*/ 42925 h 11755"/>
                <a:gd name="T10" fmla="*/ 438975 w 23586"/>
                <a:gd name="T11" fmla="*/ 45975 h 11755"/>
                <a:gd name="T12" fmla="*/ 424975 w 23586"/>
                <a:gd name="T13" fmla="*/ 51525 h 11755"/>
                <a:gd name="T14" fmla="*/ 417675 w 23586"/>
                <a:gd name="T15" fmla="*/ 54425 h 11755"/>
                <a:gd name="T16" fmla="*/ 396000 w 23586"/>
                <a:gd name="T17" fmla="*/ 63000 h 11755"/>
                <a:gd name="T18" fmla="*/ 389525 w 23586"/>
                <a:gd name="T19" fmla="*/ 65625 h 11755"/>
                <a:gd name="T20" fmla="*/ 342500 w 23586"/>
                <a:gd name="T21" fmla="*/ 84250 h 11755"/>
                <a:gd name="T22" fmla="*/ 335600 w 23586"/>
                <a:gd name="T23" fmla="*/ 87000 h 11755"/>
                <a:gd name="T24" fmla="*/ 283350 w 23586"/>
                <a:gd name="T25" fmla="*/ 107775 h 11755"/>
                <a:gd name="T26" fmla="*/ 276575 w 23586"/>
                <a:gd name="T27" fmla="*/ 110500 h 11755"/>
                <a:gd name="T28" fmla="*/ 239475 w 23586"/>
                <a:gd name="T29" fmla="*/ 125375 h 11755"/>
                <a:gd name="T30" fmla="*/ 226150 w 23586"/>
                <a:gd name="T31" fmla="*/ 130750 h 11755"/>
                <a:gd name="T32" fmla="*/ 183400 w 23586"/>
                <a:gd name="T33" fmla="*/ 148125 h 11755"/>
                <a:gd name="T34" fmla="*/ 128950 w 23586"/>
                <a:gd name="T35" fmla="*/ 170375 h 11755"/>
                <a:gd name="T36" fmla="*/ 18025 w 23586"/>
                <a:gd name="T37" fmla="*/ 217950 h 11755"/>
                <a:gd name="T38" fmla="*/ 0 w 23586"/>
                <a:gd name="T39" fmla="*/ 225525 h 11755"/>
                <a:gd name="T40" fmla="*/ 37225 w 23586"/>
                <a:gd name="T41" fmla="*/ 268675 h 11755"/>
                <a:gd name="T42" fmla="*/ 95525 w 23586"/>
                <a:gd name="T43" fmla="*/ 289275 h 11755"/>
                <a:gd name="T44" fmla="*/ 120925 w 23586"/>
                <a:gd name="T45" fmla="*/ 284900 h 11755"/>
                <a:gd name="T46" fmla="*/ 126525 w 23586"/>
                <a:gd name="T47" fmla="*/ 283475 h 11755"/>
                <a:gd name="T48" fmla="*/ 127000 w 23586"/>
                <a:gd name="T49" fmla="*/ 283500 h 11755"/>
                <a:gd name="T50" fmla="*/ 133375 w 23586"/>
                <a:gd name="T51" fmla="*/ 286000 h 11755"/>
                <a:gd name="T52" fmla="*/ 165825 w 23586"/>
                <a:gd name="T53" fmla="*/ 293875 h 11755"/>
                <a:gd name="T54" fmla="*/ 203175 w 23586"/>
                <a:gd name="T55" fmla="*/ 285850 h 11755"/>
                <a:gd name="T56" fmla="*/ 255550 w 23586"/>
                <a:gd name="T57" fmla="*/ 250425 h 11755"/>
                <a:gd name="T58" fmla="*/ 262250 w 23586"/>
                <a:gd name="T59" fmla="*/ 244700 h 11755"/>
                <a:gd name="T60" fmla="*/ 269325 w 23586"/>
                <a:gd name="T61" fmla="*/ 245025 h 11755"/>
                <a:gd name="T62" fmla="*/ 279125 w 23586"/>
                <a:gd name="T63" fmla="*/ 245200 h 11755"/>
                <a:gd name="T64" fmla="*/ 298700 w 23586"/>
                <a:gd name="T65" fmla="*/ 244525 h 11755"/>
                <a:gd name="T66" fmla="*/ 305075 w 23586"/>
                <a:gd name="T67" fmla="*/ 244050 h 11755"/>
                <a:gd name="T68" fmla="*/ 346575 w 23586"/>
                <a:gd name="T69" fmla="*/ 237375 h 11755"/>
                <a:gd name="T70" fmla="*/ 353575 w 23586"/>
                <a:gd name="T71" fmla="*/ 235625 h 11755"/>
                <a:gd name="T72" fmla="*/ 408175 w 23586"/>
                <a:gd name="T73" fmla="*/ 215600 h 11755"/>
                <a:gd name="T74" fmla="*/ 414000 w 23586"/>
                <a:gd name="T75" fmla="*/ 212725 h 11755"/>
                <a:gd name="T76" fmla="*/ 457500 w 23586"/>
                <a:gd name="T77" fmla="*/ 185425 h 11755"/>
                <a:gd name="T78" fmla="*/ 462750 w 23586"/>
                <a:gd name="T79" fmla="*/ 181300 h 11755"/>
                <a:gd name="T80" fmla="*/ 489150 w 23586"/>
                <a:gd name="T81" fmla="*/ 157050 h 11755"/>
                <a:gd name="T82" fmla="*/ 492325 w 23586"/>
                <a:gd name="T83" fmla="*/ 153650 h 11755"/>
                <a:gd name="T84" fmla="*/ 493725 w 23586"/>
                <a:gd name="T85" fmla="*/ 152125 h 11755"/>
                <a:gd name="T86" fmla="*/ 504950 w 23586"/>
                <a:gd name="T87" fmla="*/ 142075 h 11755"/>
                <a:gd name="T88" fmla="*/ 518300 w 23586"/>
                <a:gd name="T89" fmla="*/ 139250 h 11755"/>
                <a:gd name="T90" fmla="*/ 531800 w 23586"/>
                <a:gd name="T91" fmla="*/ 140325 h 11755"/>
                <a:gd name="T92" fmla="*/ 549050 w 23586"/>
                <a:gd name="T93" fmla="*/ 141225 h 11755"/>
                <a:gd name="T94" fmla="*/ 589650 w 23586"/>
                <a:gd name="T95" fmla="*/ 136225 h 11755"/>
                <a:gd name="T96" fmla="*/ 555375 w 23586"/>
                <a:gd name="T97" fmla="*/ 101025 h 11755"/>
                <a:gd name="T98" fmla="*/ 538975 w 23586"/>
                <a:gd name="T99" fmla="*/ 61450 h 11755"/>
                <a:gd name="T100" fmla="*/ 553575 w 23586"/>
                <a:gd name="T101" fmla="*/ 0 h 11755"/>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0" t="0" r="r" b="b"/>
              <a:pathLst>
                <a:path w="23586" h="11755" extrusionOk="0">
                  <a:moveTo>
                    <a:pt x="22143" y="0"/>
                  </a:moveTo>
                  <a:lnTo>
                    <a:pt x="22143" y="0"/>
                  </a:lnTo>
                  <a:cubicBezTo>
                    <a:pt x="21226" y="372"/>
                    <a:pt x="20307" y="742"/>
                    <a:pt x="19388" y="1110"/>
                  </a:cubicBezTo>
                  <a:cubicBezTo>
                    <a:pt x="19300" y="1146"/>
                    <a:pt x="19210" y="1181"/>
                    <a:pt x="19121" y="1215"/>
                  </a:cubicBezTo>
                  <a:lnTo>
                    <a:pt x="17864" y="1717"/>
                  </a:lnTo>
                  <a:cubicBezTo>
                    <a:pt x="17761" y="1758"/>
                    <a:pt x="17660" y="1799"/>
                    <a:pt x="17559" y="1839"/>
                  </a:cubicBezTo>
                  <a:cubicBezTo>
                    <a:pt x="17373" y="1914"/>
                    <a:pt x="17186" y="1987"/>
                    <a:pt x="16999" y="2061"/>
                  </a:cubicBezTo>
                  <a:cubicBezTo>
                    <a:pt x="16903" y="2099"/>
                    <a:pt x="16805" y="2138"/>
                    <a:pt x="16707" y="2177"/>
                  </a:cubicBezTo>
                  <a:cubicBezTo>
                    <a:pt x="16418" y="2291"/>
                    <a:pt x="16130" y="2407"/>
                    <a:pt x="15840" y="2520"/>
                  </a:cubicBezTo>
                  <a:lnTo>
                    <a:pt x="15581" y="2625"/>
                  </a:lnTo>
                  <a:cubicBezTo>
                    <a:pt x="14954" y="2873"/>
                    <a:pt x="14326" y="3122"/>
                    <a:pt x="13700" y="3370"/>
                  </a:cubicBezTo>
                  <a:cubicBezTo>
                    <a:pt x="13608" y="3406"/>
                    <a:pt x="13517" y="3443"/>
                    <a:pt x="13424" y="3480"/>
                  </a:cubicBezTo>
                  <a:cubicBezTo>
                    <a:pt x="12726" y="3757"/>
                    <a:pt x="12030" y="4034"/>
                    <a:pt x="11334" y="4311"/>
                  </a:cubicBezTo>
                  <a:cubicBezTo>
                    <a:pt x="11244" y="4348"/>
                    <a:pt x="11154" y="4383"/>
                    <a:pt x="11063" y="4420"/>
                  </a:cubicBezTo>
                  <a:cubicBezTo>
                    <a:pt x="10568" y="4618"/>
                    <a:pt x="10073" y="4817"/>
                    <a:pt x="9579" y="5015"/>
                  </a:cubicBezTo>
                  <a:lnTo>
                    <a:pt x="9046" y="5230"/>
                  </a:lnTo>
                  <a:cubicBezTo>
                    <a:pt x="8476" y="5461"/>
                    <a:pt x="7906" y="5692"/>
                    <a:pt x="7336" y="5925"/>
                  </a:cubicBezTo>
                  <a:cubicBezTo>
                    <a:pt x="6610" y="6221"/>
                    <a:pt x="5883" y="6518"/>
                    <a:pt x="5158" y="6815"/>
                  </a:cubicBezTo>
                  <a:cubicBezTo>
                    <a:pt x="3667" y="7424"/>
                    <a:pt x="2196" y="8074"/>
                    <a:pt x="721" y="8718"/>
                  </a:cubicBezTo>
                  <a:cubicBezTo>
                    <a:pt x="481" y="8824"/>
                    <a:pt x="242" y="8923"/>
                    <a:pt x="0" y="9021"/>
                  </a:cubicBezTo>
                  <a:cubicBezTo>
                    <a:pt x="395" y="9681"/>
                    <a:pt x="879" y="10282"/>
                    <a:pt x="1489" y="10747"/>
                  </a:cubicBezTo>
                  <a:cubicBezTo>
                    <a:pt x="2156" y="11253"/>
                    <a:pt x="2994" y="11571"/>
                    <a:pt x="3821" y="11571"/>
                  </a:cubicBezTo>
                  <a:cubicBezTo>
                    <a:pt x="4166" y="11571"/>
                    <a:pt x="4509" y="11516"/>
                    <a:pt x="4837" y="11396"/>
                  </a:cubicBezTo>
                  <a:cubicBezTo>
                    <a:pt x="4910" y="11370"/>
                    <a:pt x="4984" y="11339"/>
                    <a:pt x="5061" y="11339"/>
                  </a:cubicBezTo>
                  <a:cubicBezTo>
                    <a:pt x="5068" y="11339"/>
                    <a:pt x="5074" y="11339"/>
                    <a:pt x="5080" y="11340"/>
                  </a:cubicBezTo>
                  <a:cubicBezTo>
                    <a:pt x="5172" y="11345"/>
                    <a:pt x="5254" y="11396"/>
                    <a:pt x="5335" y="11440"/>
                  </a:cubicBezTo>
                  <a:cubicBezTo>
                    <a:pt x="5733" y="11659"/>
                    <a:pt x="6179" y="11755"/>
                    <a:pt x="6633" y="11755"/>
                  </a:cubicBezTo>
                  <a:cubicBezTo>
                    <a:pt x="7142" y="11755"/>
                    <a:pt x="7660" y="11635"/>
                    <a:pt x="8127" y="11434"/>
                  </a:cubicBezTo>
                  <a:cubicBezTo>
                    <a:pt x="8904" y="11099"/>
                    <a:pt x="9575" y="10567"/>
                    <a:pt x="10222" y="10017"/>
                  </a:cubicBezTo>
                  <a:cubicBezTo>
                    <a:pt x="10313" y="9942"/>
                    <a:pt x="10402" y="9864"/>
                    <a:pt x="10490" y="9788"/>
                  </a:cubicBezTo>
                  <a:cubicBezTo>
                    <a:pt x="10585" y="9794"/>
                    <a:pt x="10678" y="9798"/>
                    <a:pt x="10773" y="9801"/>
                  </a:cubicBezTo>
                  <a:cubicBezTo>
                    <a:pt x="10904" y="9806"/>
                    <a:pt x="11034" y="9808"/>
                    <a:pt x="11165" y="9808"/>
                  </a:cubicBezTo>
                  <a:cubicBezTo>
                    <a:pt x="11426" y="9808"/>
                    <a:pt x="11688" y="9799"/>
                    <a:pt x="11948" y="9781"/>
                  </a:cubicBezTo>
                  <a:cubicBezTo>
                    <a:pt x="12033" y="9775"/>
                    <a:pt x="12118" y="9770"/>
                    <a:pt x="12203" y="9762"/>
                  </a:cubicBezTo>
                  <a:cubicBezTo>
                    <a:pt x="12762" y="9711"/>
                    <a:pt x="13317" y="9623"/>
                    <a:pt x="13863" y="9495"/>
                  </a:cubicBezTo>
                  <a:cubicBezTo>
                    <a:pt x="13956" y="9473"/>
                    <a:pt x="14050" y="9450"/>
                    <a:pt x="14143" y="9425"/>
                  </a:cubicBezTo>
                  <a:cubicBezTo>
                    <a:pt x="14896" y="9231"/>
                    <a:pt x="15628" y="8962"/>
                    <a:pt x="16327" y="8624"/>
                  </a:cubicBezTo>
                  <a:cubicBezTo>
                    <a:pt x="16405" y="8587"/>
                    <a:pt x="16484" y="8549"/>
                    <a:pt x="16560" y="8509"/>
                  </a:cubicBezTo>
                  <a:cubicBezTo>
                    <a:pt x="17172" y="8198"/>
                    <a:pt x="17754" y="7833"/>
                    <a:pt x="18300" y="7417"/>
                  </a:cubicBezTo>
                  <a:cubicBezTo>
                    <a:pt x="18371" y="7363"/>
                    <a:pt x="18441" y="7308"/>
                    <a:pt x="18510" y="7252"/>
                  </a:cubicBezTo>
                  <a:cubicBezTo>
                    <a:pt x="18883" y="6953"/>
                    <a:pt x="19236" y="6629"/>
                    <a:pt x="19566" y="6282"/>
                  </a:cubicBezTo>
                  <a:cubicBezTo>
                    <a:pt x="19610" y="6237"/>
                    <a:pt x="19652" y="6192"/>
                    <a:pt x="19693" y="6146"/>
                  </a:cubicBezTo>
                  <a:cubicBezTo>
                    <a:pt x="19712" y="6126"/>
                    <a:pt x="19730" y="6106"/>
                    <a:pt x="19749" y="6085"/>
                  </a:cubicBezTo>
                  <a:cubicBezTo>
                    <a:pt x="19884" y="5935"/>
                    <a:pt x="20021" y="5779"/>
                    <a:pt x="20198" y="5683"/>
                  </a:cubicBezTo>
                  <a:cubicBezTo>
                    <a:pt x="20363" y="5596"/>
                    <a:pt x="20545" y="5570"/>
                    <a:pt x="20732" y="5570"/>
                  </a:cubicBezTo>
                  <a:cubicBezTo>
                    <a:pt x="20911" y="5570"/>
                    <a:pt x="21094" y="5594"/>
                    <a:pt x="21272" y="5613"/>
                  </a:cubicBezTo>
                  <a:cubicBezTo>
                    <a:pt x="21501" y="5637"/>
                    <a:pt x="21732" y="5649"/>
                    <a:pt x="21962" y="5649"/>
                  </a:cubicBezTo>
                  <a:cubicBezTo>
                    <a:pt x="22509" y="5649"/>
                    <a:pt x="23054" y="5581"/>
                    <a:pt x="23586" y="5449"/>
                  </a:cubicBezTo>
                  <a:cubicBezTo>
                    <a:pt x="23564" y="4731"/>
                    <a:pt x="22934" y="4083"/>
                    <a:pt x="22215" y="4041"/>
                  </a:cubicBezTo>
                  <a:cubicBezTo>
                    <a:pt x="22390" y="3449"/>
                    <a:pt x="22101" y="2754"/>
                    <a:pt x="21559" y="2458"/>
                  </a:cubicBezTo>
                  <a:cubicBezTo>
                    <a:pt x="22183" y="1830"/>
                    <a:pt x="22375" y="850"/>
                    <a:pt x="22143" y="0"/>
                  </a:cubicBez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vi-VN"/>
            </a:p>
          </p:txBody>
        </p:sp>
        <p:sp>
          <p:nvSpPr>
            <p:cNvPr id="14395" name="Google Shape;2699;p46">
              <a:extLst>
                <a:ext uri="{FF2B5EF4-FFF2-40B4-BE49-F238E27FC236}">
                  <a16:creationId xmlns:a16="http://schemas.microsoft.com/office/drawing/2014/main" id="{CA553350-42D9-FC48-853C-4C43C7646859}"/>
                </a:ext>
              </a:extLst>
            </p:cNvPr>
            <p:cNvSpPr>
              <a:spLocks/>
            </p:cNvSpPr>
            <p:nvPr/>
          </p:nvSpPr>
          <p:spPr bwMode="auto">
            <a:xfrm>
              <a:off x="1828463" y="2253250"/>
              <a:ext cx="74075" cy="69225"/>
            </a:xfrm>
            <a:custGeom>
              <a:avLst/>
              <a:gdLst>
                <a:gd name="T0" fmla="*/ 40450 w 2963"/>
                <a:gd name="T1" fmla="*/ 0 h 2769"/>
                <a:gd name="T2" fmla="*/ 13500 w 2963"/>
                <a:gd name="T3" fmla="*/ 12675 h 2769"/>
                <a:gd name="T4" fmla="*/ 7425 w 2963"/>
                <a:gd name="T5" fmla="*/ 52000 h 2769"/>
                <a:gd name="T6" fmla="*/ 37375 w 2963"/>
                <a:gd name="T7" fmla="*/ 69225 h 2769"/>
                <a:gd name="T8" fmla="*/ 45050 w 2963"/>
                <a:gd name="T9" fmla="*/ 68350 h 2769"/>
                <a:gd name="T10" fmla="*/ 73500 w 2963"/>
                <a:gd name="T11" fmla="*/ 38425 h 2769"/>
                <a:gd name="T12" fmla="*/ 70400 w 2963"/>
                <a:gd name="T13" fmla="*/ 23000 h 2769"/>
                <a:gd name="T14" fmla="*/ 49850 w 2963"/>
                <a:gd name="T15" fmla="*/ 1425 h 2769"/>
                <a:gd name="T16" fmla="*/ 40450 w 2963"/>
                <a:gd name="T17" fmla="*/ 0 h 276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963" h="2769" extrusionOk="0">
                  <a:moveTo>
                    <a:pt x="1618" y="0"/>
                  </a:moveTo>
                  <a:cubicBezTo>
                    <a:pt x="1210" y="0"/>
                    <a:pt x="808" y="192"/>
                    <a:pt x="540" y="507"/>
                  </a:cubicBezTo>
                  <a:cubicBezTo>
                    <a:pt x="167" y="946"/>
                    <a:pt x="1" y="1548"/>
                    <a:pt x="297" y="2080"/>
                  </a:cubicBezTo>
                  <a:cubicBezTo>
                    <a:pt x="540" y="2514"/>
                    <a:pt x="1010" y="2769"/>
                    <a:pt x="1495" y="2769"/>
                  </a:cubicBezTo>
                  <a:cubicBezTo>
                    <a:pt x="1598" y="2769"/>
                    <a:pt x="1701" y="2757"/>
                    <a:pt x="1802" y="2734"/>
                  </a:cubicBezTo>
                  <a:cubicBezTo>
                    <a:pt x="2366" y="2604"/>
                    <a:pt x="2877" y="2126"/>
                    <a:pt x="2940" y="1537"/>
                  </a:cubicBezTo>
                  <a:cubicBezTo>
                    <a:pt x="2962" y="1322"/>
                    <a:pt x="2913" y="1112"/>
                    <a:pt x="2816" y="920"/>
                  </a:cubicBezTo>
                  <a:cubicBezTo>
                    <a:pt x="2707" y="511"/>
                    <a:pt x="2397" y="185"/>
                    <a:pt x="1994" y="57"/>
                  </a:cubicBezTo>
                  <a:cubicBezTo>
                    <a:pt x="1871" y="18"/>
                    <a:pt x="1744" y="0"/>
                    <a:pt x="1618"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vi-VN"/>
            </a:p>
          </p:txBody>
        </p:sp>
        <p:sp>
          <p:nvSpPr>
            <p:cNvPr id="14396" name="Google Shape;2700;p46">
              <a:extLst>
                <a:ext uri="{FF2B5EF4-FFF2-40B4-BE49-F238E27FC236}">
                  <a16:creationId xmlns:a16="http://schemas.microsoft.com/office/drawing/2014/main" id="{C304BC46-A286-2A4D-B2AE-62D8C68EB5E6}"/>
                </a:ext>
              </a:extLst>
            </p:cNvPr>
            <p:cNvSpPr>
              <a:spLocks/>
            </p:cNvSpPr>
            <p:nvPr/>
          </p:nvSpPr>
          <p:spPr bwMode="auto">
            <a:xfrm>
              <a:off x="1844838" y="2267900"/>
              <a:ext cx="46150" cy="41250"/>
            </a:xfrm>
            <a:custGeom>
              <a:avLst/>
              <a:gdLst>
                <a:gd name="T0" fmla="*/ 23700 w 1846"/>
                <a:gd name="T1" fmla="*/ 25 h 1650"/>
                <a:gd name="T2" fmla="*/ 17450 w 1846"/>
                <a:gd name="T3" fmla="*/ 1050 h 1650"/>
                <a:gd name="T4" fmla="*/ 4450 w 1846"/>
                <a:gd name="T5" fmla="*/ 9525 h 1650"/>
                <a:gd name="T6" fmla="*/ 1300 w 1846"/>
                <a:gd name="T7" fmla="*/ 25975 h 1650"/>
                <a:gd name="T8" fmla="*/ 19750 w 1846"/>
                <a:gd name="T9" fmla="*/ 41125 h 1650"/>
                <a:gd name="T10" fmla="*/ 22000 w 1846"/>
                <a:gd name="T11" fmla="*/ 41250 h 1650"/>
                <a:gd name="T12" fmla="*/ 43625 w 1846"/>
                <a:gd name="T13" fmla="*/ 16225 h 1650"/>
                <a:gd name="T14" fmla="*/ 23700 w 1846"/>
                <a:gd name="T15" fmla="*/ 25 h 1650"/>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846" h="1650" extrusionOk="0">
                  <a:moveTo>
                    <a:pt x="948" y="1"/>
                  </a:moveTo>
                  <a:cubicBezTo>
                    <a:pt x="864" y="1"/>
                    <a:pt x="780" y="14"/>
                    <a:pt x="698" y="42"/>
                  </a:cubicBezTo>
                  <a:cubicBezTo>
                    <a:pt x="487" y="81"/>
                    <a:pt x="300" y="203"/>
                    <a:pt x="178" y="381"/>
                  </a:cubicBezTo>
                  <a:cubicBezTo>
                    <a:pt x="47" y="573"/>
                    <a:pt x="1" y="811"/>
                    <a:pt x="52" y="1039"/>
                  </a:cubicBezTo>
                  <a:cubicBezTo>
                    <a:pt x="128" y="1383"/>
                    <a:pt x="453" y="1610"/>
                    <a:pt x="790" y="1645"/>
                  </a:cubicBezTo>
                  <a:cubicBezTo>
                    <a:pt x="820" y="1648"/>
                    <a:pt x="850" y="1650"/>
                    <a:pt x="880" y="1650"/>
                  </a:cubicBezTo>
                  <a:cubicBezTo>
                    <a:pt x="1399" y="1650"/>
                    <a:pt x="1845" y="1180"/>
                    <a:pt x="1745" y="649"/>
                  </a:cubicBezTo>
                  <a:cubicBezTo>
                    <a:pt x="1669" y="251"/>
                    <a:pt x="1313" y="1"/>
                    <a:pt x="948" y="1"/>
                  </a:cubicBez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vi-VN"/>
            </a:p>
          </p:txBody>
        </p:sp>
        <p:sp>
          <p:nvSpPr>
            <p:cNvPr id="14397" name="Google Shape;2701;p46">
              <a:extLst>
                <a:ext uri="{FF2B5EF4-FFF2-40B4-BE49-F238E27FC236}">
                  <a16:creationId xmlns:a16="http://schemas.microsoft.com/office/drawing/2014/main" id="{A8390834-DE26-F948-B58C-3F82FBFFEC79}"/>
                </a:ext>
              </a:extLst>
            </p:cNvPr>
            <p:cNvSpPr>
              <a:spLocks/>
            </p:cNvSpPr>
            <p:nvPr/>
          </p:nvSpPr>
          <p:spPr bwMode="auto">
            <a:xfrm>
              <a:off x="1852063" y="2282950"/>
              <a:ext cx="18025" cy="16600"/>
            </a:xfrm>
            <a:custGeom>
              <a:avLst/>
              <a:gdLst>
                <a:gd name="T0" fmla="*/ 8900 w 721"/>
                <a:gd name="T1" fmla="*/ 0 h 664"/>
                <a:gd name="T2" fmla="*/ 1975 w 721"/>
                <a:gd name="T3" fmla="*/ 3475 h 664"/>
                <a:gd name="T4" fmla="*/ 1125 w 721"/>
                <a:gd name="T5" fmla="*/ 11375 h 664"/>
                <a:gd name="T6" fmla="*/ 1350 w 721"/>
                <a:gd name="T7" fmla="*/ 12050 h 664"/>
                <a:gd name="T8" fmla="*/ 8950 w 721"/>
                <a:gd name="T9" fmla="*/ 16575 h 664"/>
                <a:gd name="T10" fmla="*/ 14325 w 721"/>
                <a:gd name="T11" fmla="*/ 14650 h 664"/>
                <a:gd name="T12" fmla="*/ 14700 w 721"/>
                <a:gd name="T13" fmla="*/ 2550 h 664"/>
                <a:gd name="T14" fmla="*/ 8900 w 721"/>
                <a:gd name="T15" fmla="*/ 0 h 66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721" h="664" extrusionOk="0">
                  <a:moveTo>
                    <a:pt x="356" y="0"/>
                  </a:moveTo>
                  <a:cubicBezTo>
                    <a:pt x="252" y="0"/>
                    <a:pt x="149" y="50"/>
                    <a:pt x="79" y="139"/>
                  </a:cubicBezTo>
                  <a:cubicBezTo>
                    <a:pt x="5" y="233"/>
                    <a:pt x="0" y="354"/>
                    <a:pt x="45" y="455"/>
                  </a:cubicBezTo>
                  <a:cubicBezTo>
                    <a:pt x="47" y="464"/>
                    <a:pt x="50" y="473"/>
                    <a:pt x="54" y="482"/>
                  </a:cubicBezTo>
                  <a:cubicBezTo>
                    <a:pt x="114" y="598"/>
                    <a:pt x="236" y="663"/>
                    <a:pt x="358" y="663"/>
                  </a:cubicBezTo>
                  <a:cubicBezTo>
                    <a:pt x="434" y="663"/>
                    <a:pt x="510" y="639"/>
                    <a:pt x="573" y="586"/>
                  </a:cubicBezTo>
                  <a:cubicBezTo>
                    <a:pt x="720" y="463"/>
                    <a:pt x="716" y="237"/>
                    <a:pt x="588" y="102"/>
                  </a:cubicBezTo>
                  <a:cubicBezTo>
                    <a:pt x="522" y="33"/>
                    <a:pt x="439" y="0"/>
                    <a:pt x="356"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vi-VN"/>
            </a:p>
          </p:txBody>
        </p:sp>
        <p:sp>
          <p:nvSpPr>
            <p:cNvPr id="14398" name="Google Shape;2702;p46">
              <a:extLst>
                <a:ext uri="{FF2B5EF4-FFF2-40B4-BE49-F238E27FC236}">
                  <a16:creationId xmlns:a16="http://schemas.microsoft.com/office/drawing/2014/main" id="{F6CD40C7-E41A-4640-A849-AE78B29890A1}"/>
                </a:ext>
              </a:extLst>
            </p:cNvPr>
            <p:cNvSpPr>
              <a:spLocks/>
            </p:cNvSpPr>
            <p:nvPr/>
          </p:nvSpPr>
          <p:spPr bwMode="auto">
            <a:xfrm>
              <a:off x="1881438" y="2228225"/>
              <a:ext cx="18875" cy="20650"/>
            </a:xfrm>
            <a:custGeom>
              <a:avLst/>
              <a:gdLst>
                <a:gd name="T0" fmla="*/ 10325 w 755"/>
                <a:gd name="T1" fmla="*/ 0 h 826"/>
                <a:gd name="T2" fmla="*/ 5025 w 755"/>
                <a:gd name="T3" fmla="*/ 2025 h 826"/>
                <a:gd name="T4" fmla="*/ 100 w 755"/>
                <a:gd name="T5" fmla="*/ 13550 h 826"/>
                <a:gd name="T6" fmla="*/ 4100 w 755"/>
                <a:gd name="T7" fmla="*/ 20025 h 826"/>
                <a:gd name="T8" fmla="*/ 7050 w 755"/>
                <a:gd name="T9" fmla="*/ 20650 h 826"/>
                <a:gd name="T10" fmla="*/ 11550 w 755"/>
                <a:gd name="T11" fmla="*/ 18875 h 826"/>
                <a:gd name="T12" fmla="*/ 17675 w 755"/>
                <a:gd name="T13" fmla="*/ 10025 h 826"/>
                <a:gd name="T14" fmla="*/ 14425 w 755"/>
                <a:gd name="T15" fmla="*/ 1125 h 826"/>
                <a:gd name="T16" fmla="*/ 10325 w 755"/>
                <a:gd name="T17" fmla="*/ 0 h 82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755" h="826" extrusionOk="0">
                  <a:moveTo>
                    <a:pt x="413" y="0"/>
                  </a:moveTo>
                  <a:cubicBezTo>
                    <a:pt x="337" y="0"/>
                    <a:pt x="261" y="28"/>
                    <a:pt x="201" y="81"/>
                  </a:cubicBezTo>
                  <a:cubicBezTo>
                    <a:pt x="80" y="188"/>
                    <a:pt x="10" y="383"/>
                    <a:pt x="4" y="542"/>
                  </a:cubicBezTo>
                  <a:cubicBezTo>
                    <a:pt x="1" y="652"/>
                    <a:pt x="63" y="754"/>
                    <a:pt x="164" y="801"/>
                  </a:cubicBezTo>
                  <a:cubicBezTo>
                    <a:pt x="199" y="817"/>
                    <a:pt x="241" y="826"/>
                    <a:pt x="282" y="826"/>
                  </a:cubicBezTo>
                  <a:cubicBezTo>
                    <a:pt x="349" y="826"/>
                    <a:pt x="417" y="803"/>
                    <a:pt x="462" y="755"/>
                  </a:cubicBezTo>
                  <a:cubicBezTo>
                    <a:pt x="558" y="655"/>
                    <a:pt x="658" y="530"/>
                    <a:pt x="707" y="401"/>
                  </a:cubicBezTo>
                  <a:cubicBezTo>
                    <a:pt x="754" y="278"/>
                    <a:pt x="690" y="110"/>
                    <a:pt x="577" y="45"/>
                  </a:cubicBezTo>
                  <a:cubicBezTo>
                    <a:pt x="526" y="15"/>
                    <a:pt x="469" y="0"/>
                    <a:pt x="413"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vi-VN"/>
            </a:p>
          </p:txBody>
        </p:sp>
        <p:sp>
          <p:nvSpPr>
            <p:cNvPr id="14399" name="Google Shape;2703;p46">
              <a:extLst>
                <a:ext uri="{FF2B5EF4-FFF2-40B4-BE49-F238E27FC236}">
                  <a16:creationId xmlns:a16="http://schemas.microsoft.com/office/drawing/2014/main" id="{FA9C33E0-D5E6-5844-8E6D-57C83E05FB14}"/>
                </a:ext>
              </a:extLst>
            </p:cNvPr>
            <p:cNvSpPr>
              <a:spLocks/>
            </p:cNvSpPr>
            <p:nvPr/>
          </p:nvSpPr>
          <p:spPr bwMode="auto">
            <a:xfrm>
              <a:off x="1896188" y="2248500"/>
              <a:ext cx="25875" cy="19275"/>
            </a:xfrm>
            <a:custGeom>
              <a:avLst/>
              <a:gdLst>
                <a:gd name="T0" fmla="*/ 16700 w 1035"/>
                <a:gd name="T1" fmla="*/ 0 h 771"/>
                <a:gd name="T2" fmla="*/ 9425 w 1035"/>
                <a:gd name="T3" fmla="*/ 2075 h 771"/>
                <a:gd name="T4" fmla="*/ 2250 w 1035"/>
                <a:gd name="T5" fmla="*/ 7650 h 771"/>
                <a:gd name="T6" fmla="*/ 6400 w 1035"/>
                <a:gd name="T7" fmla="*/ 18925 h 771"/>
                <a:gd name="T8" fmla="*/ 9300 w 1035"/>
                <a:gd name="T9" fmla="*/ 19275 h 771"/>
                <a:gd name="T10" fmla="*/ 16950 w 1035"/>
                <a:gd name="T11" fmla="*/ 17350 h 771"/>
                <a:gd name="T12" fmla="*/ 24350 w 1035"/>
                <a:gd name="T13" fmla="*/ 11575 h 771"/>
                <a:gd name="T14" fmla="*/ 24650 w 1035"/>
                <a:gd name="T15" fmla="*/ 4125 h 771"/>
                <a:gd name="T16" fmla="*/ 18425 w 1035"/>
                <a:gd name="T17" fmla="*/ 150 h 771"/>
                <a:gd name="T18" fmla="*/ 16700 w 1035"/>
                <a:gd name="T19" fmla="*/ 0 h 77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035" h="771" extrusionOk="0">
                  <a:moveTo>
                    <a:pt x="668" y="0"/>
                  </a:moveTo>
                  <a:cubicBezTo>
                    <a:pt x="565" y="0"/>
                    <a:pt x="472" y="37"/>
                    <a:pt x="377" y="83"/>
                  </a:cubicBezTo>
                  <a:cubicBezTo>
                    <a:pt x="268" y="137"/>
                    <a:pt x="152" y="195"/>
                    <a:pt x="90" y="306"/>
                  </a:cubicBezTo>
                  <a:cubicBezTo>
                    <a:pt x="0" y="464"/>
                    <a:pt x="57" y="711"/>
                    <a:pt x="256" y="757"/>
                  </a:cubicBezTo>
                  <a:cubicBezTo>
                    <a:pt x="297" y="766"/>
                    <a:pt x="335" y="771"/>
                    <a:pt x="372" y="771"/>
                  </a:cubicBezTo>
                  <a:cubicBezTo>
                    <a:pt x="477" y="771"/>
                    <a:pt x="570" y="736"/>
                    <a:pt x="678" y="694"/>
                  </a:cubicBezTo>
                  <a:cubicBezTo>
                    <a:pt x="803" y="645"/>
                    <a:pt x="899" y="577"/>
                    <a:pt x="974" y="463"/>
                  </a:cubicBezTo>
                  <a:cubicBezTo>
                    <a:pt x="1030" y="373"/>
                    <a:pt x="1035" y="259"/>
                    <a:pt x="986" y="165"/>
                  </a:cubicBezTo>
                  <a:cubicBezTo>
                    <a:pt x="934" y="64"/>
                    <a:pt x="844" y="23"/>
                    <a:pt x="737" y="6"/>
                  </a:cubicBezTo>
                  <a:cubicBezTo>
                    <a:pt x="714" y="2"/>
                    <a:pt x="691" y="0"/>
                    <a:pt x="668"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vi-VN"/>
            </a:p>
          </p:txBody>
        </p:sp>
        <p:sp>
          <p:nvSpPr>
            <p:cNvPr id="14400" name="Google Shape;2704;p46">
              <a:extLst>
                <a:ext uri="{FF2B5EF4-FFF2-40B4-BE49-F238E27FC236}">
                  <a16:creationId xmlns:a16="http://schemas.microsoft.com/office/drawing/2014/main" id="{0523EABF-1D0B-8D46-909B-915E9117983F}"/>
                </a:ext>
              </a:extLst>
            </p:cNvPr>
            <p:cNvSpPr>
              <a:spLocks/>
            </p:cNvSpPr>
            <p:nvPr/>
          </p:nvSpPr>
          <p:spPr bwMode="auto">
            <a:xfrm>
              <a:off x="1911088" y="2279825"/>
              <a:ext cx="24475" cy="16325"/>
            </a:xfrm>
            <a:custGeom>
              <a:avLst/>
              <a:gdLst>
                <a:gd name="T0" fmla="*/ 7750 w 979"/>
                <a:gd name="T1" fmla="*/ 0 h 653"/>
                <a:gd name="T2" fmla="*/ 1125 w 979"/>
                <a:gd name="T3" fmla="*/ 4075 h 653"/>
                <a:gd name="T4" fmla="*/ 2300 w 979"/>
                <a:gd name="T5" fmla="*/ 11750 h 653"/>
                <a:gd name="T6" fmla="*/ 9800 w 979"/>
                <a:gd name="T7" fmla="*/ 15525 h 653"/>
                <a:gd name="T8" fmla="*/ 15225 w 979"/>
                <a:gd name="T9" fmla="*/ 16300 h 653"/>
                <a:gd name="T10" fmla="*/ 20050 w 979"/>
                <a:gd name="T11" fmla="*/ 15025 h 653"/>
                <a:gd name="T12" fmla="*/ 24200 w 979"/>
                <a:gd name="T13" fmla="*/ 7400 h 653"/>
                <a:gd name="T14" fmla="*/ 18775 w 979"/>
                <a:gd name="T15" fmla="*/ 500 h 653"/>
                <a:gd name="T16" fmla="*/ 15750 w 979"/>
                <a:gd name="T17" fmla="*/ 50 h 653"/>
                <a:gd name="T18" fmla="*/ 13375 w 979"/>
                <a:gd name="T19" fmla="*/ 250 h 653"/>
                <a:gd name="T20" fmla="*/ 12400 w 979"/>
                <a:gd name="T21" fmla="*/ 425 h 653"/>
                <a:gd name="T22" fmla="*/ 10325 w 979"/>
                <a:gd name="T23" fmla="*/ 350 h 653"/>
                <a:gd name="T24" fmla="*/ 10100 w 979"/>
                <a:gd name="T25" fmla="*/ 350 h 653"/>
                <a:gd name="T26" fmla="*/ 7750 w 979"/>
                <a:gd name="T27" fmla="*/ 0 h 653"/>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979" h="653" extrusionOk="0">
                  <a:moveTo>
                    <a:pt x="310" y="0"/>
                  </a:moveTo>
                  <a:cubicBezTo>
                    <a:pt x="195" y="3"/>
                    <a:pt x="94" y="56"/>
                    <a:pt x="45" y="163"/>
                  </a:cubicBezTo>
                  <a:cubicBezTo>
                    <a:pt x="1" y="259"/>
                    <a:pt x="11" y="393"/>
                    <a:pt x="92" y="470"/>
                  </a:cubicBezTo>
                  <a:cubicBezTo>
                    <a:pt x="173" y="546"/>
                    <a:pt x="281" y="594"/>
                    <a:pt x="392" y="621"/>
                  </a:cubicBezTo>
                  <a:cubicBezTo>
                    <a:pt x="458" y="637"/>
                    <a:pt x="535" y="652"/>
                    <a:pt x="609" y="652"/>
                  </a:cubicBezTo>
                  <a:cubicBezTo>
                    <a:pt x="678" y="652"/>
                    <a:pt x="746" y="639"/>
                    <a:pt x="802" y="601"/>
                  </a:cubicBezTo>
                  <a:cubicBezTo>
                    <a:pt x="909" y="528"/>
                    <a:pt x="979" y="433"/>
                    <a:pt x="968" y="296"/>
                  </a:cubicBezTo>
                  <a:cubicBezTo>
                    <a:pt x="957" y="169"/>
                    <a:pt x="872" y="60"/>
                    <a:pt x="751" y="20"/>
                  </a:cubicBezTo>
                  <a:cubicBezTo>
                    <a:pt x="710" y="7"/>
                    <a:pt x="670" y="2"/>
                    <a:pt x="630" y="2"/>
                  </a:cubicBezTo>
                  <a:cubicBezTo>
                    <a:pt x="598" y="2"/>
                    <a:pt x="567" y="5"/>
                    <a:pt x="535" y="10"/>
                  </a:cubicBezTo>
                  <a:cubicBezTo>
                    <a:pt x="522" y="11"/>
                    <a:pt x="508" y="14"/>
                    <a:pt x="496" y="17"/>
                  </a:cubicBezTo>
                  <a:cubicBezTo>
                    <a:pt x="468" y="17"/>
                    <a:pt x="441" y="15"/>
                    <a:pt x="413" y="14"/>
                  </a:cubicBezTo>
                  <a:lnTo>
                    <a:pt x="404" y="14"/>
                  </a:lnTo>
                  <a:cubicBezTo>
                    <a:pt x="372" y="6"/>
                    <a:pt x="341" y="1"/>
                    <a:pt x="31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vi-VN"/>
            </a:p>
          </p:txBody>
        </p:sp>
        <p:sp>
          <p:nvSpPr>
            <p:cNvPr id="14401" name="Google Shape;2705;p46">
              <a:extLst>
                <a:ext uri="{FF2B5EF4-FFF2-40B4-BE49-F238E27FC236}">
                  <a16:creationId xmlns:a16="http://schemas.microsoft.com/office/drawing/2014/main" id="{C8F905E6-89EE-DC4C-8CD7-7CAB73676B4C}"/>
                </a:ext>
              </a:extLst>
            </p:cNvPr>
            <p:cNvSpPr>
              <a:spLocks/>
            </p:cNvSpPr>
            <p:nvPr/>
          </p:nvSpPr>
          <p:spPr bwMode="auto">
            <a:xfrm>
              <a:off x="1939688" y="2191225"/>
              <a:ext cx="50100" cy="181600"/>
            </a:xfrm>
            <a:custGeom>
              <a:avLst/>
              <a:gdLst>
                <a:gd name="T0" fmla="*/ 17550 w 2004"/>
                <a:gd name="T1" fmla="*/ 0 h 7264"/>
                <a:gd name="T2" fmla="*/ 4225 w 2004"/>
                <a:gd name="T3" fmla="*/ 5375 h 7264"/>
                <a:gd name="T4" fmla="*/ 37175 w 2004"/>
                <a:gd name="T5" fmla="*/ 89825 h 7264"/>
                <a:gd name="T6" fmla="*/ 33650 w 2004"/>
                <a:gd name="T7" fmla="*/ 125050 h 7264"/>
                <a:gd name="T8" fmla="*/ 1625 w 2004"/>
                <a:gd name="T9" fmla="*/ 177700 h 7264"/>
                <a:gd name="T10" fmla="*/ 3175 w 2004"/>
                <a:gd name="T11" fmla="*/ 181600 h 7264"/>
                <a:gd name="T12" fmla="*/ 4175 w 2004"/>
                <a:gd name="T13" fmla="*/ 181325 h 7264"/>
                <a:gd name="T14" fmla="*/ 47400 w 2004"/>
                <a:gd name="T15" fmla="*/ 119650 h 7264"/>
                <a:gd name="T16" fmla="*/ 49350 w 2004"/>
                <a:gd name="T17" fmla="*/ 88000 h 7264"/>
                <a:gd name="T18" fmla="*/ 49175 w 2004"/>
                <a:gd name="T19" fmla="*/ 85775 h 7264"/>
                <a:gd name="T20" fmla="*/ 48400 w 2004"/>
                <a:gd name="T21" fmla="*/ 78125 h 7264"/>
                <a:gd name="T22" fmla="*/ 33525 w 2004"/>
                <a:gd name="T23" fmla="*/ 25525 h 7264"/>
                <a:gd name="T24" fmla="*/ 30400 w 2004"/>
                <a:gd name="T25" fmla="*/ 19300 h 7264"/>
                <a:gd name="T26" fmla="*/ 17550 w 2004"/>
                <a:gd name="T27" fmla="*/ 0 h 7264"/>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2004" h="7264" extrusionOk="0">
                  <a:moveTo>
                    <a:pt x="702" y="0"/>
                  </a:moveTo>
                  <a:lnTo>
                    <a:pt x="169" y="215"/>
                  </a:lnTo>
                  <a:cubicBezTo>
                    <a:pt x="996" y="1076"/>
                    <a:pt x="1420" y="2481"/>
                    <a:pt x="1487" y="3593"/>
                  </a:cubicBezTo>
                  <a:cubicBezTo>
                    <a:pt x="1514" y="4066"/>
                    <a:pt x="1466" y="4543"/>
                    <a:pt x="1346" y="5002"/>
                  </a:cubicBezTo>
                  <a:cubicBezTo>
                    <a:pt x="1136" y="5809"/>
                    <a:pt x="703" y="6556"/>
                    <a:pt x="65" y="7108"/>
                  </a:cubicBezTo>
                  <a:cubicBezTo>
                    <a:pt x="0" y="7164"/>
                    <a:pt x="56" y="7264"/>
                    <a:pt x="127" y="7264"/>
                  </a:cubicBezTo>
                  <a:cubicBezTo>
                    <a:pt x="140" y="7264"/>
                    <a:pt x="154" y="7261"/>
                    <a:pt x="167" y="7253"/>
                  </a:cubicBezTo>
                  <a:cubicBezTo>
                    <a:pt x="1135" y="6720"/>
                    <a:pt x="1693" y="5809"/>
                    <a:pt x="1896" y="4786"/>
                  </a:cubicBezTo>
                  <a:cubicBezTo>
                    <a:pt x="1977" y="4368"/>
                    <a:pt x="2003" y="3943"/>
                    <a:pt x="1974" y="3520"/>
                  </a:cubicBezTo>
                  <a:cubicBezTo>
                    <a:pt x="1972" y="3490"/>
                    <a:pt x="1969" y="3461"/>
                    <a:pt x="1967" y="3431"/>
                  </a:cubicBezTo>
                  <a:cubicBezTo>
                    <a:pt x="1959" y="3331"/>
                    <a:pt x="1948" y="3229"/>
                    <a:pt x="1936" y="3125"/>
                  </a:cubicBezTo>
                  <a:cubicBezTo>
                    <a:pt x="1850" y="2435"/>
                    <a:pt x="1657" y="1690"/>
                    <a:pt x="1341" y="1021"/>
                  </a:cubicBezTo>
                  <a:cubicBezTo>
                    <a:pt x="1302" y="937"/>
                    <a:pt x="1260" y="854"/>
                    <a:pt x="1216" y="772"/>
                  </a:cubicBezTo>
                  <a:cubicBezTo>
                    <a:pt x="1071" y="498"/>
                    <a:pt x="898" y="240"/>
                    <a:pt x="702"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vi-VN"/>
            </a:p>
          </p:txBody>
        </p:sp>
        <p:sp>
          <p:nvSpPr>
            <p:cNvPr id="14402" name="Google Shape;2706;p46">
              <a:extLst>
                <a:ext uri="{FF2B5EF4-FFF2-40B4-BE49-F238E27FC236}">
                  <a16:creationId xmlns:a16="http://schemas.microsoft.com/office/drawing/2014/main" id="{73B6E131-0B04-244F-8BF6-93C1D4396654}"/>
                </a:ext>
              </a:extLst>
            </p:cNvPr>
            <p:cNvSpPr>
              <a:spLocks/>
            </p:cNvSpPr>
            <p:nvPr/>
          </p:nvSpPr>
          <p:spPr bwMode="auto">
            <a:xfrm>
              <a:off x="1966938" y="2173650"/>
              <a:ext cx="58100" cy="163425"/>
            </a:xfrm>
            <a:custGeom>
              <a:avLst/>
              <a:gdLst>
                <a:gd name="T0" fmla="*/ 34200 w 2324"/>
                <a:gd name="T1" fmla="*/ 0 h 6537"/>
                <a:gd name="T2" fmla="*/ 27400 w 2324"/>
                <a:gd name="T3" fmla="*/ 2700 h 6537"/>
                <a:gd name="T4" fmla="*/ 26075 w 2324"/>
                <a:gd name="T5" fmla="*/ 12400 h 6537"/>
                <a:gd name="T6" fmla="*/ 3150 w 2324"/>
                <a:gd name="T7" fmla="*/ 36875 h 6537"/>
                <a:gd name="T8" fmla="*/ 3000 w 2324"/>
                <a:gd name="T9" fmla="*/ 36950 h 6537"/>
                <a:gd name="T10" fmla="*/ 4525 w 2324"/>
                <a:gd name="T11" fmla="*/ 43375 h 6537"/>
                <a:gd name="T12" fmla="*/ 5300 w 2324"/>
                <a:gd name="T13" fmla="*/ 43300 h 6537"/>
                <a:gd name="T14" fmla="*/ 6275 w 2324"/>
                <a:gd name="T15" fmla="*/ 43100 h 6537"/>
                <a:gd name="T16" fmla="*/ 20625 w 2324"/>
                <a:gd name="T17" fmla="*/ 41425 h 6537"/>
                <a:gd name="T18" fmla="*/ 46800 w 2324"/>
                <a:gd name="T19" fmla="*/ 57900 h 6537"/>
                <a:gd name="T20" fmla="*/ 21150 w 2324"/>
                <a:gd name="T21" fmla="*/ 95700 h 6537"/>
                <a:gd name="T22" fmla="*/ 18775 w 2324"/>
                <a:gd name="T23" fmla="*/ 96225 h 6537"/>
                <a:gd name="T24" fmla="*/ 18500 w 2324"/>
                <a:gd name="T25" fmla="*/ 102375 h 6537"/>
                <a:gd name="T26" fmla="*/ 21900 w 2324"/>
                <a:gd name="T27" fmla="*/ 103350 h 6537"/>
                <a:gd name="T28" fmla="*/ 48000 w 2324"/>
                <a:gd name="T29" fmla="*/ 125775 h 6537"/>
                <a:gd name="T30" fmla="*/ 49500 w 2324"/>
                <a:gd name="T31" fmla="*/ 136700 h 6537"/>
                <a:gd name="T32" fmla="*/ 27175 w 2324"/>
                <a:gd name="T33" fmla="*/ 160100 h 6537"/>
                <a:gd name="T34" fmla="*/ 21325 w 2324"/>
                <a:gd name="T35" fmla="*/ 159375 h 6537"/>
                <a:gd name="T36" fmla="*/ 20950 w 2324"/>
                <a:gd name="T37" fmla="*/ 159325 h 6537"/>
                <a:gd name="T38" fmla="*/ 20475 w 2324"/>
                <a:gd name="T39" fmla="*/ 162050 h 6537"/>
                <a:gd name="T40" fmla="*/ 29325 w 2324"/>
                <a:gd name="T41" fmla="*/ 163400 h 6537"/>
                <a:gd name="T42" fmla="*/ 55675 w 2324"/>
                <a:gd name="T43" fmla="*/ 139375 h 6537"/>
                <a:gd name="T44" fmla="*/ 55900 w 2324"/>
                <a:gd name="T45" fmla="*/ 136250 h 6537"/>
                <a:gd name="T46" fmla="*/ 55150 w 2324"/>
                <a:gd name="T47" fmla="*/ 127850 h 6537"/>
                <a:gd name="T48" fmla="*/ 53725 w 2324"/>
                <a:gd name="T49" fmla="*/ 123200 h 6537"/>
                <a:gd name="T50" fmla="*/ 30475 w 2324"/>
                <a:gd name="T51" fmla="*/ 99950 h 6537"/>
                <a:gd name="T52" fmla="*/ 56900 w 2324"/>
                <a:gd name="T53" fmla="*/ 69025 h 6537"/>
                <a:gd name="T54" fmla="*/ 55150 w 2324"/>
                <a:gd name="T55" fmla="*/ 60675 h 6537"/>
                <a:gd name="T56" fmla="*/ 54775 w 2324"/>
                <a:gd name="T57" fmla="*/ 59600 h 6537"/>
                <a:gd name="T58" fmla="*/ 19950 w 2324"/>
                <a:gd name="T59" fmla="*/ 34825 h 6537"/>
                <a:gd name="T60" fmla="*/ 17750 w 2324"/>
                <a:gd name="T61" fmla="*/ 34875 h 6537"/>
                <a:gd name="T62" fmla="*/ 33950 w 2324"/>
                <a:gd name="T63" fmla="*/ 9275 h 6537"/>
                <a:gd name="T64" fmla="*/ 34350 w 2324"/>
                <a:gd name="T65" fmla="*/ 5925 h 6537"/>
                <a:gd name="T66" fmla="*/ 34375 w 2324"/>
                <a:gd name="T67" fmla="*/ 2500 h 6537"/>
                <a:gd name="T68" fmla="*/ 34200 w 2324"/>
                <a:gd name="T69" fmla="*/ 0 h 6537"/>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2324" h="6537" extrusionOk="0">
                  <a:moveTo>
                    <a:pt x="1368" y="0"/>
                  </a:moveTo>
                  <a:cubicBezTo>
                    <a:pt x="1277" y="36"/>
                    <a:pt x="1186" y="72"/>
                    <a:pt x="1096" y="108"/>
                  </a:cubicBezTo>
                  <a:cubicBezTo>
                    <a:pt x="1103" y="240"/>
                    <a:pt x="1085" y="371"/>
                    <a:pt x="1043" y="496"/>
                  </a:cubicBezTo>
                  <a:cubicBezTo>
                    <a:pt x="893" y="937"/>
                    <a:pt x="512" y="1243"/>
                    <a:pt x="126" y="1475"/>
                  </a:cubicBezTo>
                  <a:lnTo>
                    <a:pt x="120" y="1478"/>
                  </a:lnTo>
                  <a:cubicBezTo>
                    <a:pt x="0" y="1549"/>
                    <a:pt x="48" y="1735"/>
                    <a:pt x="181" y="1735"/>
                  </a:cubicBezTo>
                  <a:cubicBezTo>
                    <a:pt x="191" y="1735"/>
                    <a:pt x="201" y="1734"/>
                    <a:pt x="212" y="1732"/>
                  </a:cubicBezTo>
                  <a:lnTo>
                    <a:pt x="251" y="1724"/>
                  </a:lnTo>
                  <a:cubicBezTo>
                    <a:pt x="450" y="1684"/>
                    <a:pt x="643" y="1657"/>
                    <a:pt x="825" y="1657"/>
                  </a:cubicBezTo>
                  <a:cubicBezTo>
                    <a:pt x="1258" y="1657"/>
                    <a:pt x="1627" y="1811"/>
                    <a:pt x="1872" y="2316"/>
                  </a:cubicBezTo>
                  <a:cubicBezTo>
                    <a:pt x="2304" y="3205"/>
                    <a:pt x="1614" y="3653"/>
                    <a:pt x="846" y="3828"/>
                  </a:cubicBezTo>
                  <a:cubicBezTo>
                    <a:pt x="814" y="3835"/>
                    <a:pt x="782" y="3843"/>
                    <a:pt x="751" y="3849"/>
                  </a:cubicBezTo>
                  <a:cubicBezTo>
                    <a:pt x="630" y="3872"/>
                    <a:pt x="616" y="4062"/>
                    <a:pt x="740" y="4095"/>
                  </a:cubicBezTo>
                  <a:cubicBezTo>
                    <a:pt x="786" y="4106"/>
                    <a:pt x="832" y="4119"/>
                    <a:pt x="876" y="4134"/>
                  </a:cubicBezTo>
                  <a:cubicBezTo>
                    <a:pt x="1339" y="4279"/>
                    <a:pt x="1749" y="4549"/>
                    <a:pt x="1920" y="5031"/>
                  </a:cubicBezTo>
                  <a:cubicBezTo>
                    <a:pt x="1970" y="5171"/>
                    <a:pt x="1990" y="5320"/>
                    <a:pt x="1980" y="5468"/>
                  </a:cubicBezTo>
                  <a:cubicBezTo>
                    <a:pt x="1949" y="5957"/>
                    <a:pt x="1604" y="6404"/>
                    <a:pt x="1087" y="6404"/>
                  </a:cubicBezTo>
                  <a:cubicBezTo>
                    <a:pt x="1012" y="6404"/>
                    <a:pt x="934" y="6395"/>
                    <a:pt x="853" y="6375"/>
                  </a:cubicBezTo>
                  <a:cubicBezTo>
                    <a:pt x="847" y="6374"/>
                    <a:pt x="842" y="6373"/>
                    <a:pt x="838" y="6373"/>
                  </a:cubicBezTo>
                  <a:cubicBezTo>
                    <a:pt x="780" y="6373"/>
                    <a:pt x="755" y="6462"/>
                    <a:pt x="819" y="6482"/>
                  </a:cubicBezTo>
                  <a:cubicBezTo>
                    <a:pt x="939" y="6519"/>
                    <a:pt x="1058" y="6536"/>
                    <a:pt x="1173" y="6536"/>
                  </a:cubicBezTo>
                  <a:cubicBezTo>
                    <a:pt x="1706" y="6536"/>
                    <a:pt x="2160" y="6162"/>
                    <a:pt x="2227" y="5575"/>
                  </a:cubicBezTo>
                  <a:cubicBezTo>
                    <a:pt x="2233" y="5533"/>
                    <a:pt x="2236" y="5491"/>
                    <a:pt x="2236" y="5450"/>
                  </a:cubicBezTo>
                  <a:cubicBezTo>
                    <a:pt x="2240" y="5336"/>
                    <a:pt x="2230" y="5224"/>
                    <a:pt x="2206" y="5114"/>
                  </a:cubicBezTo>
                  <a:cubicBezTo>
                    <a:pt x="2192" y="5051"/>
                    <a:pt x="2173" y="4988"/>
                    <a:pt x="2149" y="4928"/>
                  </a:cubicBezTo>
                  <a:cubicBezTo>
                    <a:pt x="1993" y="4511"/>
                    <a:pt x="1636" y="4193"/>
                    <a:pt x="1219" y="3998"/>
                  </a:cubicBezTo>
                  <a:cubicBezTo>
                    <a:pt x="1828" y="3804"/>
                    <a:pt x="2324" y="3398"/>
                    <a:pt x="2276" y="2761"/>
                  </a:cubicBezTo>
                  <a:cubicBezTo>
                    <a:pt x="2267" y="2647"/>
                    <a:pt x="2244" y="2535"/>
                    <a:pt x="2206" y="2427"/>
                  </a:cubicBezTo>
                  <a:cubicBezTo>
                    <a:pt x="2201" y="2412"/>
                    <a:pt x="2197" y="2398"/>
                    <a:pt x="2191" y="2384"/>
                  </a:cubicBezTo>
                  <a:cubicBezTo>
                    <a:pt x="1924" y="1652"/>
                    <a:pt x="1423" y="1393"/>
                    <a:pt x="798" y="1393"/>
                  </a:cubicBezTo>
                  <a:cubicBezTo>
                    <a:pt x="769" y="1393"/>
                    <a:pt x="740" y="1394"/>
                    <a:pt x="710" y="1395"/>
                  </a:cubicBezTo>
                  <a:cubicBezTo>
                    <a:pt x="1028" y="1124"/>
                    <a:pt x="1288" y="785"/>
                    <a:pt x="1358" y="371"/>
                  </a:cubicBezTo>
                  <a:cubicBezTo>
                    <a:pt x="1366" y="327"/>
                    <a:pt x="1371" y="282"/>
                    <a:pt x="1374" y="237"/>
                  </a:cubicBezTo>
                  <a:cubicBezTo>
                    <a:pt x="1377" y="191"/>
                    <a:pt x="1377" y="145"/>
                    <a:pt x="1375" y="100"/>
                  </a:cubicBezTo>
                  <a:cubicBezTo>
                    <a:pt x="1374" y="67"/>
                    <a:pt x="1371" y="33"/>
                    <a:pt x="1368"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vi-VN"/>
            </a:p>
          </p:txBody>
        </p:sp>
        <p:sp>
          <p:nvSpPr>
            <p:cNvPr id="14403" name="Google Shape;2707;p46">
              <a:extLst>
                <a:ext uri="{FF2B5EF4-FFF2-40B4-BE49-F238E27FC236}">
                  <a16:creationId xmlns:a16="http://schemas.microsoft.com/office/drawing/2014/main" id="{185C09D0-147F-564A-B0EB-E8B2E19AB9BC}"/>
                </a:ext>
              </a:extLst>
            </p:cNvPr>
            <p:cNvSpPr>
              <a:spLocks/>
            </p:cNvSpPr>
            <p:nvPr/>
          </p:nvSpPr>
          <p:spPr bwMode="auto">
            <a:xfrm>
              <a:off x="1997563" y="2176075"/>
              <a:ext cx="54000" cy="125475"/>
            </a:xfrm>
            <a:custGeom>
              <a:avLst/>
              <a:gdLst>
                <a:gd name="T0" fmla="*/ 4425 w 2160"/>
                <a:gd name="T1" fmla="*/ 0 h 5019"/>
                <a:gd name="T2" fmla="*/ 4425 w 2160"/>
                <a:gd name="T3" fmla="*/ 7125 h 5019"/>
                <a:gd name="T4" fmla="*/ 39250 w 2160"/>
                <a:gd name="T5" fmla="*/ 20500 h 5019"/>
                <a:gd name="T6" fmla="*/ 22500 w 2160"/>
                <a:gd name="T7" fmla="*/ 59100 h 5019"/>
                <a:gd name="T8" fmla="*/ 23025 w 2160"/>
                <a:gd name="T9" fmla="*/ 65250 h 5019"/>
                <a:gd name="T10" fmla="*/ 21025 w 2160"/>
                <a:gd name="T11" fmla="*/ 121350 h 5019"/>
                <a:gd name="T12" fmla="*/ 21350 w 2160"/>
                <a:gd name="T13" fmla="*/ 125350 h 5019"/>
                <a:gd name="T14" fmla="*/ 23575 w 2160"/>
                <a:gd name="T15" fmla="*/ 125450 h 5019"/>
                <a:gd name="T16" fmla="*/ 51750 w 2160"/>
                <a:gd name="T17" fmla="*/ 98525 h 5019"/>
                <a:gd name="T18" fmla="*/ 31675 w 2160"/>
                <a:gd name="T19" fmla="*/ 62225 h 5019"/>
                <a:gd name="T20" fmla="*/ 47975 w 2160"/>
                <a:gd name="T21" fmla="*/ 24450 h 5019"/>
                <a:gd name="T22" fmla="*/ 4775 w 2160"/>
                <a:gd name="T23" fmla="*/ 25 h 5019"/>
                <a:gd name="T24" fmla="*/ 4425 w 2160"/>
                <a:gd name="T25" fmla="*/ 0 h 5019"/>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160" h="5019" extrusionOk="0">
                  <a:moveTo>
                    <a:pt x="177" y="0"/>
                  </a:moveTo>
                  <a:cubicBezTo>
                    <a:pt x="8" y="0"/>
                    <a:pt x="1" y="270"/>
                    <a:pt x="177" y="285"/>
                  </a:cubicBezTo>
                  <a:cubicBezTo>
                    <a:pt x="650" y="326"/>
                    <a:pt x="1301" y="339"/>
                    <a:pt x="1570" y="820"/>
                  </a:cubicBezTo>
                  <a:cubicBezTo>
                    <a:pt x="1919" y="1445"/>
                    <a:pt x="1499" y="2139"/>
                    <a:pt x="900" y="2364"/>
                  </a:cubicBezTo>
                  <a:cubicBezTo>
                    <a:pt x="783" y="2407"/>
                    <a:pt x="823" y="2575"/>
                    <a:pt x="921" y="2610"/>
                  </a:cubicBezTo>
                  <a:cubicBezTo>
                    <a:pt x="2120" y="3039"/>
                    <a:pt x="2060" y="4540"/>
                    <a:pt x="841" y="4854"/>
                  </a:cubicBezTo>
                  <a:cubicBezTo>
                    <a:pt x="750" y="4876"/>
                    <a:pt x="762" y="5007"/>
                    <a:pt x="854" y="5014"/>
                  </a:cubicBezTo>
                  <a:cubicBezTo>
                    <a:pt x="884" y="5017"/>
                    <a:pt x="913" y="5018"/>
                    <a:pt x="943" y="5018"/>
                  </a:cubicBezTo>
                  <a:cubicBezTo>
                    <a:pt x="1514" y="5018"/>
                    <a:pt x="1991" y="4492"/>
                    <a:pt x="2070" y="3941"/>
                  </a:cubicBezTo>
                  <a:cubicBezTo>
                    <a:pt x="2160" y="3315"/>
                    <a:pt x="1777" y="2790"/>
                    <a:pt x="1267" y="2489"/>
                  </a:cubicBezTo>
                  <a:cubicBezTo>
                    <a:pt x="1794" y="2190"/>
                    <a:pt x="2071" y="1609"/>
                    <a:pt x="1919" y="978"/>
                  </a:cubicBezTo>
                  <a:cubicBezTo>
                    <a:pt x="1721" y="146"/>
                    <a:pt x="924" y="66"/>
                    <a:pt x="191" y="1"/>
                  </a:cubicBezTo>
                  <a:cubicBezTo>
                    <a:pt x="186" y="1"/>
                    <a:pt x="181" y="0"/>
                    <a:pt x="177"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vi-VN"/>
            </a:p>
          </p:txBody>
        </p:sp>
        <p:sp>
          <p:nvSpPr>
            <p:cNvPr id="14404" name="Google Shape;2708;p46">
              <a:extLst>
                <a:ext uri="{FF2B5EF4-FFF2-40B4-BE49-F238E27FC236}">
                  <a16:creationId xmlns:a16="http://schemas.microsoft.com/office/drawing/2014/main" id="{12433B2E-3EEB-8C44-B4CC-A4100E7A14EB}"/>
                </a:ext>
              </a:extLst>
            </p:cNvPr>
            <p:cNvSpPr>
              <a:spLocks/>
            </p:cNvSpPr>
            <p:nvPr/>
          </p:nvSpPr>
          <p:spPr bwMode="auto">
            <a:xfrm>
              <a:off x="2043513" y="2150100"/>
              <a:ext cx="28125" cy="179000"/>
            </a:xfrm>
            <a:custGeom>
              <a:avLst/>
              <a:gdLst>
                <a:gd name="T0" fmla="*/ 16750 w 1125"/>
                <a:gd name="T1" fmla="*/ 0 h 7160"/>
                <a:gd name="T2" fmla="*/ 9850 w 1125"/>
                <a:gd name="T3" fmla="*/ 2750 h 7160"/>
                <a:gd name="T4" fmla="*/ 3250 w 1125"/>
                <a:gd name="T5" fmla="*/ 52750 h 7160"/>
                <a:gd name="T6" fmla="*/ 2650 w 1125"/>
                <a:gd name="T7" fmla="*/ 53625 h 7160"/>
                <a:gd name="T8" fmla="*/ 3050 w 1125"/>
                <a:gd name="T9" fmla="*/ 58000 h 7160"/>
                <a:gd name="T10" fmla="*/ 3800 w 1125"/>
                <a:gd name="T11" fmla="*/ 58550 h 7160"/>
                <a:gd name="T12" fmla="*/ 4275 w 1125"/>
                <a:gd name="T13" fmla="*/ 109400 h 7160"/>
                <a:gd name="T14" fmla="*/ 3050 w 1125"/>
                <a:gd name="T15" fmla="*/ 110025 h 7160"/>
                <a:gd name="T16" fmla="*/ 2825 w 1125"/>
                <a:gd name="T17" fmla="*/ 115925 h 7160"/>
                <a:gd name="T18" fmla="*/ 6075 w 1125"/>
                <a:gd name="T19" fmla="*/ 118475 h 7160"/>
                <a:gd name="T20" fmla="*/ 20825 w 1125"/>
                <a:gd name="T21" fmla="*/ 153125 h 7160"/>
                <a:gd name="T22" fmla="*/ 950 w 1125"/>
                <a:gd name="T23" fmla="*/ 177050 h 7160"/>
                <a:gd name="T24" fmla="*/ 1350 w 1125"/>
                <a:gd name="T25" fmla="*/ 179000 h 7160"/>
                <a:gd name="T26" fmla="*/ 27725 w 1125"/>
                <a:gd name="T27" fmla="*/ 152525 h 7160"/>
                <a:gd name="T28" fmla="*/ 27825 w 1125"/>
                <a:gd name="T29" fmla="*/ 151375 h 7160"/>
                <a:gd name="T30" fmla="*/ 27800 w 1125"/>
                <a:gd name="T31" fmla="*/ 143675 h 7160"/>
                <a:gd name="T32" fmla="*/ 27250 w 1125"/>
                <a:gd name="T33" fmla="*/ 140475 h 7160"/>
                <a:gd name="T34" fmla="*/ 10575 w 1125"/>
                <a:gd name="T35" fmla="*/ 113850 h 7160"/>
                <a:gd name="T36" fmla="*/ 27850 w 1125"/>
                <a:gd name="T37" fmla="*/ 83375 h 7160"/>
                <a:gd name="T38" fmla="*/ 26775 w 1125"/>
                <a:gd name="T39" fmla="*/ 75500 h 7160"/>
                <a:gd name="T40" fmla="*/ 11175 w 1125"/>
                <a:gd name="T41" fmla="*/ 54300 h 7160"/>
                <a:gd name="T42" fmla="*/ 21725 w 1125"/>
                <a:gd name="T43" fmla="*/ 19350 h 7160"/>
                <a:gd name="T44" fmla="*/ 20900 w 1125"/>
                <a:gd name="T45" fmla="*/ 12600 h 7160"/>
                <a:gd name="T46" fmla="*/ 16750 w 1125"/>
                <a:gd name="T47" fmla="*/ 0 h 7160"/>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1125" h="7160" extrusionOk="0">
                  <a:moveTo>
                    <a:pt x="670" y="0"/>
                  </a:moveTo>
                  <a:cubicBezTo>
                    <a:pt x="578" y="36"/>
                    <a:pt x="487" y="73"/>
                    <a:pt x="394" y="110"/>
                  </a:cubicBezTo>
                  <a:cubicBezTo>
                    <a:pt x="709" y="731"/>
                    <a:pt x="650" y="1502"/>
                    <a:pt x="130" y="2110"/>
                  </a:cubicBezTo>
                  <a:cubicBezTo>
                    <a:pt x="121" y="2120"/>
                    <a:pt x="113" y="2132"/>
                    <a:pt x="106" y="2145"/>
                  </a:cubicBezTo>
                  <a:cubicBezTo>
                    <a:pt x="78" y="2201"/>
                    <a:pt x="74" y="2274"/>
                    <a:pt x="122" y="2320"/>
                  </a:cubicBezTo>
                  <a:cubicBezTo>
                    <a:pt x="131" y="2329"/>
                    <a:pt x="141" y="2336"/>
                    <a:pt x="152" y="2342"/>
                  </a:cubicBezTo>
                  <a:cubicBezTo>
                    <a:pt x="1050" y="2787"/>
                    <a:pt x="1035" y="3920"/>
                    <a:pt x="171" y="4376"/>
                  </a:cubicBezTo>
                  <a:cubicBezTo>
                    <a:pt x="154" y="4385"/>
                    <a:pt x="139" y="4393"/>
                    <a:pt x="122" y="4401"/>
                  </a:cubicBezTo>
                  <a:cubicBezTo>
                    <a:pt x="24" y="4447"/>
                    <a:pt x="32" y="4578"/>
                    <a:pt x="113" y="4637"/>
                  </a:cubicBezTo>
                  <a:cubicBezTo>
                    <a:pt x="158" y="4669"/>
                    <a:pt x="203" y="4704"/>
                    <a:pt x="243" y="4739"/>
                  </a:cubicBezTo>
                  <a:cubicBezTo>
                    <a:pt x="687" y="5116"/>
                    <a:pt x="908" y="5646"/>
                    <a:pt x="833" y="6125"/>
                  </a:cubicBezTo>
                  <a:cubicBezTo>
                    <a:pt x="774" y="6513"/>
                    <a:pt x="520" y="6868"/>
                    <a:pt x="38" y="7082"/>
                  </a:cubicBezTo>
                  <a:cubicBezTo>
                    <a:pt x="1" y="7098"/>
                    <a:pt x="15" y="7160"/>
                    <a:pt x="54" y="7160"/>
                  </a:cubicBezTo>
                  <a:cubicBezTo>
                    <a:pt x="628" y="7151"/>
                    <a:pt x="1037" y="6649"/>
                    <a:pt x="1109" y="6101"/>
                  </a:cubicBezTo>
                  <a:cubicBezTo>
                    <a:pt x="1111" y="6086"/>
                    <a:pt x="1113" y="6071"/>
                    <a:pt x="1113" y="6055"/>
                  </a:cubicBezTo>
                  <a:cubicBezTo>
                    <a:pt x="1125" y="5953"/>
                    <a:pt x="1125" y="5850"/>
                    <a:pt x="1112" y="5747"/>
                  </a:cubicBezTo>
                  <a:cubicBezTo>
                    <a:pt x="1107" y="5704"/>
                    <a:pt x="1099" y="5661"/>
                    <a:pt x="1090" y="5619"/>
                  </a:cubicBezTo>
                  <a:cubicBezTo>
                    <a:pt x="1003" y="5205"/>
                    <a:pt x="739" y="4848"/>
                    <a:pt x="423" y="4554"/>
                  </a:cubicBezTo>
                  <a:cubicBezTo>
                    <a:pt x="896" y="4281"/>
                    <a:pt x="1125" y="3808"/>
                    <a:pt x="1114" y="3335"/>
                  </a:cubicBezTo>
                  <a:cubicBezTo>
                    <a:pt x="1111" y="3229"/>
                    <a:pt x="1097" y="3123"/>
                    <a:pt x="1071" y="3020"/>
                  </a:cubicBezTo>
                  <a:cubicBezTo>
                    <a:pt x="986" y="2690"/>
                    <a:pt x="779" y="2382"/>
                    <a:pt x="447" y="2172"/>
                  </a:cubicBezTo>
                  <a:cubicBezTo>
                    <a:pt x="760" y="1743"/>
                    <a:pt x="897" y="1251"/>
                    <a:pt x="869" y="774"/>
                  </a:cubicBezTo>
                  <a:cubicBezTo>
                    <a:pt x="864" y="683"/>
                    <a:pt x="853" y="593"/>
                    <a:pt x="836" y="504"/>
                  </a:cubicBezTo>
                  <a:cubicBezTo>
                    <a:pt x="802" y="330"/>
                    <a:pt x="747" y="161"/>
                    <a:pt x="67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vi-VN"/>
            </a:p>
          </p:txBody>
        </p:sp>
        <p:sp>
          <p:nvSpPr>
            <p:cNvPr id="14405" name="Google Shape;2709;p46">
              <a:extLst>
                <a:ext uri="{FF2B5EF4-FFF2-40B4-BE49-F238E27FC236}">
                  <a16:creationId xmlns:a16="http://schemas.microsoft.com/office/drawing/2014/main" id="{B51CD71B-2D10-2545-B234-82FEF541D1C1}"/>
                </a:ext>
              </a:extLst>
            </p:cNvPr>
            <p:cNvSpPr>
              <a:spLocks/>
            </p:cNvSpPr>
            <p:nvPr/>
          </p:nvSpPr>
          <p:spPr bwMode="auto">
            <a:xfrm>
              <a:off x="2061288" y="2162100"/>
              <a:ext cx="43950" cy="132125"/>
            </a:xfrm>
            <a:custGeom>
              <a:avLst/>
              <a:gdLst>
                <a:gd name="T0" fmla="*/ 5875 w 1758"/>
                <a:gd name="T1" fmla="*/ 25 h 5285"/>
                <a:gd name="T2" fmla="*/ 5150 w 1758"/>
                <a:gd name="T3" fmla="*/ 25 h 5285"/>
                <a:gd name="T4" fmla="*/ 4675 w 1758"/>
                <a:gd name="T5" fmla="*/ 7400 h 5285"/>
                <a:gd name="T6" fmla="*/ 4775 w 1758"/>
                <a:gd name="T7" fmla="*/ 7400 h 5285"/>
                <a:gd name="T8" fmla="*/ 5375 w 1758"/>
                <a:gd name="T9" fmla="*/ 7400 h 5285"/>
                <a:gd name="T10" fmla="*/ 32425 w 1758"/>
                <a:gd name="T11" fmla="*/ 29650 h 5285"/>
                <a:gd name="T12" fmla="*/ 8375 w 1758"/>
                <a:gd name="T13" fmla="*/ 63750 h 5285"/>
                <a:gd name="T14" fmla="*/ 8025 w 1758"/>
                <a:gd name="T15" fmla="*/ 70475 h 5285"/>
                <a:gd name="T16" fmla="*/ 36100 w 1758"/>
                <a:gd name="T17" fmla="*/ 101300 h 5285"/>
                <a:gd name="T18" fmla="*/ 7525 w 1758"/>
                <a:gd name="T19" fmla="*/ 129325 h 5285"/>
                <a:gd name="T20" fmla="*/ 7700 w 1758"/>
                <a:gd name="T21" fmla="*/ 131225 h 5285"/>
                <a:gd name="T22" fmla="*/ 14775 w 1758"/>
                <a:gd name="T23" fmla="*/ 132100 h 5285"/>
                <a:gd name="T24" fmla="*/ 43075 w 1758"/>
                <a:gd name="T25" fmla="*/ 105200 h 5285"/>
                <a:gd name="T26" fmla="*/ 17525 w 1758"/>
                <a:gd name="T27" fmla="*/ 67600 h 5285"/>
                <a:gd name="T28" fmla="*/ 40100 w 1758"/>
                <a:gd name="T29" fmla="*/ 31725 h 5285"/>
                <a:gd name="T30" fmla="*/ 5875 w 1758"/>
                <a:gd name="T31" fmla="*/ 25 h 5285"/>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1758" h="5285" extrusionOk="0">
                  <a:moveTo>
                    <a:pt x="235" y="1"/>
                  </a:moveTo>
                  <a:cubicBezTo>
                    <a:pt x="225" y="1"/>
                    <a:pt x="216" y="1"/>
                    <a:pt x="206" y="1"/>
                  </a:cubicBezTo>
                  <a:cubicBezTo>
                    <a:pt x="17" y="4"/>
                    <a:pt x="1" y="296"/>
                    <a:pt x="187" y="296"/>
                  </a:cubicBezTo>
                  <a:cubicBezTo>
                    <a:pt x="188" y="296"/>
                    <a:pt x="190" y="296"/>
                    <a:pt x="191" y="296"/>
                  </a:cubicBezTo>
                  <a:cubicBezTo>
                    <a:pt x="199" y="296"/>
                    <a:pt x="207" y="296"/>
                    <a:pt x="215" y="296"/>
                  </a:cubicBezTo>
                  <a:cubicBezTo>
                    <a:pt x="733" y="296"/>
                    <a:pt x="1209" y="660"/>
                    <a:pt x="1297" y="1186"/>
                  </a:cubicBezTo>
                  <a:cubicBezTo>
                    <a:pt x="1404" y="1827"/>
                    <a:pt x="900" y="2355"/>
                    <a:pt x="335" y="2550"/>
                  </a:cubicBezTo>
                  <a:cubicBezTo>
                    <a:pt x="201" y="2596"/>
                    <a:pt x="188" y="2762"/>
                    <a:pt x="321" y="2819"/>
                  </a:cubicBezTo>
                  <a:cubicBezTo>
                    <a:pt x="855" y="3044"/>
                    <a:pt x="1392" y="3427"/>
                    <a:pt x="1444" y="4052"/>
                  </a:cubicBezTo>
                  <a:cubicBezTo>
                    <a:pt x="1514" y="4859"/>
                    <a:pt x="844" y="4920"/>
                    <a:pt x="301" y="5173"/>
                  </a:cubicBezTo>
                  <a:cubicBezTo>
                    <a:pt x="270" y="5188"/>
                    <a:pt x="273" y="5240"/>
                    <a:pt x="308" y="5249"/>
                  </a:cubicBezTo>
                  <a:cubicBezTo>
                    <a:pt x="403" y="5273"/>
                    <a:pt x="498" y="5284"/>
                    <a:pt x="591" y="5284"/>
                  </a:cubicBezTo>
                  <a:cubicBezTo>
                    <a:pt x="1181" y="5284"/>
                    <a:pt x="1692" y="4833"/>
                    <a:pt x="1723" y="4208"/>
                  </a:cubicBezTo>
                  <a:cubicBezTo>
                    <a:pt x="1758" y="3505"/>
                    <a:pt x="1266" y="3023"/>
                    <a:pt x="701" y="2704"/>
                  </a:cubicBezTo>
                  <a:cubicBezTo>
                    <a:pt x="1240" y="2436"/>
                    <a:pt x="1640" y="1896"/>
                    <a:pt x="1604" y="1269"/>
                  </a:cubicBezTo>
                  <a:cubicBezTo>
                    <a:pt x="1563" y="553"/>
                    <a:pt x="934" y="1"/>
                    <a:pt x="235" y="1"/>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vi-VN"/>
            </a:p>
          </p:txBody>
        </p:sp>
        <p:sp>
          <p:nvSpPr>
            <p:cNvPr id="14406" name="Google Shape;2710;p46">
              <a:extLst>
                <a:ext uri="{FF2B5EF4-FFF2-40B4-BE49-F238E27FC236}">
                  <a16:creationId xmlns:a16="http://schemas.microsoft.com/office/drawing/2014/main" id="{12B5DD18-7306-B046-8697-89F9A6426480}"/>
                </a:ext>
              </a:extLst>
            </p:cNvPr>
            <p:cNvSpPr>
              <a:spLocks/>
            </p:cNvSpPr>
            <p:nvPr/>
          </p:nvSpPr>
          <p:spPr bwMode="auto">
            <a:xfrm>
              <a:off x="2096063" y="2128875"/>
              <a:ext cx="37950" cy="184250"/>
            </a:xfrm>
            <a:custGeom>
              <a:avLst/>
              <a:gdLst>
                <a:gd name="T0" fmla="*/ 17725 w 1518"/>
                <a:gd name="T1" fmla="*/ 0 h 7370"/>
                <a:gd name="T2" fmla="*/ 11250 w 1518"/>
                <a:gd name="T3" fmla="*/ 2600 h 7370"/>
                <a:gd name="T4" fmla="*/ 4825 w 1518"/>
                <a:gd name="T5" fmla="*/ 58600 h 7370"/>
                <a:gd name="T6" fmla="*/ 4350 w 1518"/>
                <a:gd name="T7" fmla="*/ 58825 h 7370"/>
                <a:gd name="T8" fmla="*/ 5325 w 1518"/>
                <a:gd name="T9" fmla="*/ 64875 h 7370"/>
                <a:gd name="T10" fmla="*/ 6250 w 1518"/>
                <a:gd name="T11" fmla="*/ 65200 h 7370"/>
                <a:gd name="T12" fmla="*/ 20200 w 1518"/>
                <a:gd name="T13" fmla="*/ 97750 h 7370"/>
                <a:gd name="T14" fmla="*/ 3350 w 1518"/>
                <a:gd name="T15" fmla="*/ 119300 h 7370"/>
                <a:gd name="T16" fmla="*/ 2825 w 1518"/>
                <a:gd name="T17" fmla="*/ 119650 h 7370"/>
                <a:gd name="T18" fmla="*/ 4225 w 1518"/>
                <a:gd name="T19" fmla="*/ 125975 h 7370"/>
                <a:gd name="T20" fmla="*/ 6700 w 1518"/>
                <a:gd name="T21" fmla="*/ 126375 h 7370"/>
                <a:gd name="T22" fmla="*/ 29875 w 1518"/>
                <a:gd name="T23" fmla="*/ 152575 h 7370"/>
                <a:gd name="T24" fmla="*/ 13825 w 1518"/>
                <a:gd name="T25" fmla="*/ 182350 h 7370"/>
                <a:gd name="T26" fmla="*/ 14150 w 1518"/>
                <a:gd name="T27" fmla="*/ 184225 h 7370"/>
                <a:gd name="T28" fmla="*/ 14475 w 1518"/>
                <a:gd name="T29" fmla="*/ 184175 h 7370"/>
                <a:gd name="T30" fmla="*/ 35700 w 1518"/>
                <a:gd name="T31" fmla="*/ 149700 h 7370"/>
                <a:gd name="T32" fmla="*/ 34650 w 1518"/>
                <a:gd name="T33" fmla="*/ 145100 h 7370"/>
                <a:gd name="T34" fmla="*/ 33275 w 1518"/>
                <a:gd name="T35" fmla="*/ 141375 h 7370"/>
                <a:gd name="T36" fmla="*/ 11975 w 1518"/>
                <a:gd name="T37" fmla="*/ 121125 h 7370"/>
                <a:gd name="T38" fmla="*/ 28950 w 1518"/>
                <a:gd name="T39" fmla="*/ 87675 h 7370"/>
                <a:gd name="T40" fmla="*/ 28975 w 1518"/>
                <a:gd name="T41" fmla="*/ 86475 h 7370"/>
                <a:gd name="T42" fmla="*/ 28575 w 1518"/>
                <a:gd name="T43" fmla="*/ 80825 h 7370"/>
                <a:gd name="T44" fmla="*/ 15400 w 1518"/>
                <a:gd name="T45" fmla="*/ 61000 h 7370"/>
                <a:gd name="T46" fmla="*/ 27950 w 1518"/>
                <a:gd name="T47" fmla="*/ 24275 h 7370"/>
                <a:gd name="T48" fmla="*/ 27450 w 1518"/>
                <a:gd name="T49" fmla="*/ 21500 h 7370"/>
                <a:gd name="T50" fmla="*/ 26500 w 1518"/>
                <a:gd name="T51" fmla="*/ 17875 h 7370"/>
                <a:gd name="T52" fmla="*/ 26200 w 1518"/>
                <a:gd name="T53" fmla="*/ 16975 h 7370"/>
                <a:gd name="T54" fmla="*/ 17725 w 1518"/>
                <a:gd name="T55" fmla="*/ 0 h 7370"/>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1518" h="7370" extrusionOk="0">
                  <a:moveTo>
                    <a:pt x="709" y="0"/>
                  </a:moveTo>
                  <a:lnTo>
                    <a:pt x="450" y="104"/>
                  </a:lnTo>
                  <a:cubicBezTo>
                    <a:pt x="989" y="794"/>
                    <a:pt x="1064" y="2026"/>
                    <a:pt x="193" y="2344"/>
                  </a:cubicBezTo>
                  <a:cubicBezTo>
                    <a:pt x="186" y="2346"/>
                    <a:pt x="179" y="2349"/>
                    <a:pt x="174" y="2353"/>
                  </a:cubicBezTo>
                  <a:cubicBezTo>
                    <a:pt x="69" y="2408"/>
                    <a:pt x="120" y="2552"/>
                    <a:pt x="213" y="2595"/>
                  </a:cubicBezTo>
                  <a:cubicBezTo>
                    <a:pt x="224" y="2602"/>
                    <a:pt x="236" y="2605"/>
                    <a:pt x="250" y="2608"/>
                  </a:cubicBezTo>
                  <a:cubicBezTo>
                    <a:pt x="868" y="2694"/>
                    <a:pt x="963" y="3430"/>
                    <a:pt x="808" y="3910"/>
                  </a:cubicBezTo>
                  <a:cubicBezTo>
                    <a:pt x="691" y="4275"/>
                    <a:pt x="449" y="4560"/>
                    <a:pt x="134" y="4772"/>
                  </a:cubicBezTo>
                  <a:cubicBezTo>
                    <a:pt x="128" y="4776"/>
                    <a:pt x="121" y="4782"/>
                    <a:pt x="113" y="4786"/>
                  </a:cubicBezTo>
                  <a:cubicBezTo>
                    <a:pt x="1" y="4859"/>
                    <a:pt x="32" y="5022"/>
                    <a:pt x="169" y="5039"/>
                  </a:cubicBezTo>
                  <a:cubicBezTo>
                    <a:pt x="203" y="5043"/>
                    <a:pt x="235" y="5049"/>
                    <a:pt x="268" y="5055"/>
                  </a:cubicBezTo>
                  <a:cubicBezTo>
                    <a:pt x="874" y="5170"/>
                    <a:pt x="1179" y="5618"/>
                    <a:pt x="1195" y="6103"/>
                  </a:cubicBezTo>
                  <a:cubicBezTo>
                    <a:pt x="1211" y="6542"/>
                    <a:pt x="994" y="7011"/>
                    <a:pt x="553" y="7294"/>
                  </a:cubicBezTo>
                  <a:cubicBezTo>
                    <a:pt x="523" y="7313"/>
                    <a:pt x="532" y="7369"/>
                    <a:pt x="566" y="7369"/>
                  </a:cubicBezTo>
                  <a:cubicBezTo>
                    <a:pt x="570" y="7369"/>
                    <a:pt x="574" y="7368"/>
                    <a:pt x="579" y="7367"/>
                  </a:cubicBezTo>
                  <a:cubicBezTo>
                    <a:pt x="1272" y="7121"/>
                    <a:pt x="1518" y="6540"/>
                    <a:pt x="1428" y="5988"/>
                  </a:cubicBezTo>
                  <a:cubicBezTo>
                    <a:pt x="1418" y="5926"/>
                    <a:pt x="1404" y="5864"/>
                    <a:pt x="1386" y="5804"/>
                  </a:cubicBezTo>
                  <a:cubicBezTo>
                    <a:pt x="1371" y="5753"/>
                    <a:pt x="1352" y="5704"/>
                    <a:pt x="1331" y="5655"/>
                  </a:cubicBezTo>
                  <a:cubicBezTo>
                    <a:pt x="1174" y="5277"/>
                    <a:pt x="864" y="4983"/>
                    <a:pt x="479" y="4845"/>
                  </a:cubicBezTo>
                  <a:cubicBezTo>
                    <a:pt x="879" y="4509"/>
                    <a:pt x="1144" y="4047"/>
                    <a:pt x="1158" y="3507"/>
                  </a:cubicBezTo>
                  <a:cubicBezTo>
                    <a:pt x="1159" y="3490"/>
                    <a:pt x="1159" y="3475"/>
                    <a:pt x="1159" y="3459"/>
                  </a:cubicBezTo>
                  <a:cubicBezTo>
                    <a:pt x="1161" y="3383"/>
                    <a:pt x="1155" y="3307"/>
                    <a:pt x="1143" y="3233"/>
                  </a:cubicBezTo>
                  <a:cubicBezTo>
                    <a:pt x="1090" y="2884"/>
                    <a:pt x="910" y="2597"/>
                    <a:pt x="616" y="2440"/>
                  </a:cubicBezTo>
                  <a:cubicBezTo>
                    <a:pt x="1082" y="2120"/>
                    <a:pt x="1216" y="1542"/>
                    <a:pt x="1118" y="971"/>
                  </a:cubicBezTo>
                  <a:cubicBezTo>
                    <a:pt x="1112" y="935"/>
                    <a:pt x="1104" y="898"/>
                    <a:pt x="1098" y="860"/>
                  </a:cubicBezTo>
                  <a:cubicBezTo>
                    <a:pt x="1086" y="811"/>
                    <a:pt x="1073" y="763"/>
                    <a:pt x="1060" y="715"/>
                  </a:cubicBezTo>
                  <a:cubicBezTo>
                    <a:pt x="1055" y="702"/>
                    <a:pt x="1053" y="691"/>
                    <a:pt x="1048" y="679"/>
                  </a:cubicBezTo>
                  <a:cubicBezTo>
                    <a:pt x="974" y="435"/>
                    <a:pt x="860" y="206"/>
                    <a:pt x="709"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vi-VN"/>
            </a:p>
          </p:txBody>
        </p:sp>
        <p:sp>
          <p:nvSpPr>
            <p:cNvPr id="14407" name="Google Shape;2711;p46">
              <a:extLst>
                <a:ext uri="{FF2B5EF4-FFF2-40B4-BE49-F238E27FC236}">
                  <a16:creationId xmlns:a16="http://schemas.microsoft.com/office/drawing/2014/main" id="{F2A82188-C7CB-AC47-A08D-B086095DD360}"/>
                </a:ext>
              </a:extLst>
            </p:cNvPr>
            <p:cNvSpPr>
              <a:spLocks/>
            </p:cNvSpPr>
            <p:nvPr/>
          </p:nvSpPr>
          <p:spPr bwMode="auto">
            <a:xfrm>
              <a:off x="2119163" y="2145575"/>
              <a:ext cx="49075" cy="128900"/>
            </a:xfrm>
            <a:custGeom>
              <a:avLst/>
              <a:gdLst>
                <a:gd name="T0" fmla="*/ 4475 w 1963"/>
                <a:gd name="T1" fmla="*/ 0 h 5156"/>
                <a:gd name="T2" fmla="*/ 4625 w 1963"/>
                <a:gd name="T3" fmla="*/ 7525 h 5156"/>
                <a:gd name="T4" fmla="*/ 6025 w 1963"/>
                <a:gd name="T5" fmla="*/ 64000 h 5156"/>
                <a:gd name="T6" fmla="*/ 5725 w 1963"/>
                <a:gd name="T7" fmla="*/ 70900 h 5156"/>
                <a:gd name="T8" fmla="*/ 7375 w 1963"/>
                <a:gd name="T9" fmla="*/ 126050 h 5156"/>
                <a:gd name="T10" fmla="*/ 7925 w 1963"/>
                <a:gd name="T11" fmla="*/ 128900 h 5156"/>
                <a:gd name="T12" fmla="*/ 8000 w 1963"/>
                <a:gd name="T13" fmla="*/ 128900 h 5156"/>
                <a:gd name="T14" fmla="*/ 33250 w 1963"/>
                <a:gd name="T15" fmla="*/ 103525 h 5156"/>
                <a:gd name="T16" fmla="*/ 16025 w 1963"/>
                <a:gd name="T17" fmla="*/ 68675 h 5156"/>
                <a:gd name="T18" fmla="*/ 5000 w 1963"/>
                <a:gd name="T19" fmla="*/ 50 h 5156"/>
                <a:gd name="T20" fmla="*/ 4475 w 1963"/>
                <a:gd name="T21" fmla="*/ 0 h 515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1963" h="5156" extrusionOk="0">
                  <a:moveTo>
                    <a:pt x="179" y="0"/>
                  </a:moveTo>
                  <a:cubicBezTo>
                    <a:pt x="6" y="0"/>
                    <a:pt x="1" y="280"/>
                    <a:pt x="185" y="301"/>
                  </a:cubicBezTo>
                  <a:cubicBezTo>
                    <a:pt x="1552" y="459"/>
                    <a:pt x="1556" y="2301"/>
                    <a:pt x="241" y="2560"/>
                  </a:cubicBezTo>
                  <a:cubicBezTo>
                    <a:pt x="90" y="2589"/>
                    <a:pt x="107" y="2782"/>
                    <a:pt x="229" y="2836"/>
                  </a:cubicBezTo>
                  <a:cubicBezTo>
                    <a:pt x="1253" y="3289"/>
                    <a:pt x="1370" y="4573"/>
                    <a:pt x="295" y="5042"/>
                  </a:cubicBezTo>
                  <a:cubicBezTo>
                    <a:pt x="243" y="5066"/>
                    <a:pt x="260" y="5156"/>
                    <a:pt x="317" y="5156"/>
                  </a:cubicBezTo>
                  <a:cubicBezTo>
                    <a:pt x="318" y="5156"/>
                    <a:pt x="319" y="5156"/>
                    <a:pt x="320" y="5156"/>
                  </a:cubicBezTo>
                  <a:cubicBezTo>
                    <a:pt x="865" y="5122"/>
                    <a:pt x="1256" y="4674"/>
                    <a:pt x="1330" y="4141"/>
                  </a:cubicBezTo>
                  <a:cubicBezTo>
                    <a:pt x="1410" y="3566"/>
                    <a:pt x="1093" y="3060"/>
                    <a:pt x="641" y="2747"/>
                  </a:cubicBezTo>
                  <a:cubicBezTo>
                    <a:pt x="1963" y="2233"/>
                    <a:pt x="1744" y="179"/>
                    <a:pt x="200" y="2"/>
                  </a:cubicBezTo>
                  <a:cubicBezTo>
                    <a:pt x="193" y="1"/>
                    <a:pt x="186" y="0"/>
                    <a:pt x="179"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vi-VN"/>
            </a:p>
          </p:txBody>
        </p:sp>
        <p:sp>
          <p:nvSpPr>
            <p:cNvPr id="14408" name="Google Shape;2712;p46">
              <a:extLst>
                <a:ext uri="{FF2B5EF4-FFF2-40B4-BE49-F238E27FC236}">
                  <a16:creationId xmlns:a16="http://schemas.microsoft.com/office/drawing/2014/main" id="{96F6A9FD-343F-8C46-B433-DCB518ACA842}"/>
                </a:ext>
              </a:extLst>
            </p:cNvPr>
            <p:cNvSpPr>
              <a:spLocks/>
            </p:cNvSpPr>
            <p:nvPr/>
          </p:nvSpPr>
          <p:spPr bwMode="auto">
            <a:xfrm>
              <a:off x="2121138" y="2117350"/>
              <a:ext cx="21700" cy="33225"/>
            </a:xfrm>
            <a:custGeom>
              <a:avLst/>
              <a:gdLst>
                <a:gd name="T0" fmla="*/ 21600 w 868"/>
                <a:gd name="T1" fmla="*/ 25 h 1329"/>
                <a:gd name="T2" fmla="*/ 21600 w 868"/>
                <a:gd name="T3" fmla="*/ 25 h 1329"/>
                <a:gd name="T4" fmla="*/ 14300 w 868"/>
                <a:gd name="T5" fmla="*/ 2925 h 1329"/>
                <a:gd name="T6" fmla="*/ 12675 w 868"/>
                <a:gd name="T7" fmla="*/ 12300 h 1329"/>
                <a:gd name="T8" fmla="*/ 6500 w 868"/>
                <a:gd name="T9" fmla="*/ 24225 h 1329"/>
                <a:gd name="T10" fmla="*/ 2425 w 868"/>
                <a:gd name="T11" fmla="*/ 28200 h 1329"/>
                <a:gd name="T12" fmla="*/ 1425 w 868"/>
                <a:gd name="T13" fmla="*/ 29400 h 1329"/>
                <a:gd name="T14" fmla="*/ 225 w 868"/>
                <a:gd name="T15" fmla="*/ 31350 h 1329"/>
                <a:gd name="T16" fmla="*/ 850 w 868"/>
                <a:gd name="T17" fmla="*/ 32550 h 1329"/>
                <a:gd name="T18" fmla="*/ 2375 w 868"/>
                <a:gd name="T19" fmla="*/ 33025 h 1329"/>
                <a:gd name="T20" fmla="*/ 3925 w 868"/>
                <a:gd name="T21" fmla="*/ 33225 h 1329"/>
                <a:gd name="T22" fmla="*/ 10675 w 868"/>
                <a:gd name="T23" fmla="*/ 29875 h 1329"/>
                <a:gd name="T24" fmla="*/ 19775 w 868"/>
                <a:gd name="T25" fmla="*/ 13250 h 1329"/>
                <a:gd name="T26" fmla="*/ 21600 w 868"/>
                <a:gd name="T27" fmla="*/ 25 h 1329"/>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868" h="1329" extrusionOk="0">
                  <a:moveTo>
                    <a:pt x="864" y="1"/>
                  </a:moveTo>
                  <a:lnTo>
                    <a:pt x="864" y="1"/>
                  </a:lnTo>
                  <a:cubicBezTo>
                    <a:pt x="767" y="40"/>
                    <a:pt x="670" y="80"/>
                    <a:pt x="572" y="117"/>
                  </a:cubicBezTo>
                  <a:cubicBezTo>
                    <a:pt x="567" y="245"/>
                    <a:pt x="546" y="370"/>
                    <a:pt x="507" y="492"/>
                  </a:cubicBezTo>
                  <a:cubicBezTo>
                    <a:pt x="454" y="666"/>
                    <a:pt x="375" y="830"/>
                    <a:pt x="260" y="969"/>
                  </a:cubicBezTo>
                  <a:cubicBezTo>
                    <a:pt x="207" y="1032"/>
                    <a:pt x="148" y="1077"/>
                    <a:pt x="97" y="1128"/>
                  </a:cubicBezTo>
                  <a:cubicBezTo>
                    <a:pt x="82" y="1143"/>
                    <a:pt x="69" y="1160"/>
                    <a:pt x="57" y="1176"/>
                  </a:cubicBezTo>
                  <a:cubicBezTo>
                    <a:pt x="37" y="1200"/>
                    <a:pt x="22" y="1226"/>
                    <a:pt x="9" y="1254"/>
                  </a:cubicBezTo>
                  <a:cubicBezTo>
                    <a:pt x="0" y="1274"/>
                    <a:pt x="17" y="1295"/>
                    <a:pt x="34" y="1302"/>
                  </a:cubicBezTo>
                  <a:cubicBezTo>
                    <a:pt x="53" y="1310"/>
                    <a:pt x="73" y="1317"/>
                    <a:pt x="95" y="1321"/>
                  </a:cubicBezTo>
                  <a:cubicBezTo>
                    <a:pt x="116" y="1326"/>
                    <a:pt x="136" y="1329"/>
                    <a:pt x="157" y="1329"/>
                  </a:cubicBezTo>
                  <a:cubicBezTo>
                    <a:pt x="255" y="1329"/>
                    <a:pt x="346" y="1275"/>
                    <a:pt x="427" y="1195"/>
                  </a:cubicBezTo>
                  <a:cubicBezTo>
                    <a:pt x="609" y="1013"/>
                    <a:pt x="740" y="693"/>
                    <a:pt x="791" y="530"/>
                  </a:cubicBezTo>
                  <a:cubicBezTo>
                    <a:pt x="843" y="358"/>
                    <a:pt x="867" y="179"/>
                    <a:pt x="864" y="1"/>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vi-VN"/>
            </a:p>
          </p:txBody>
        </p:sp>
        <p:sp>
          <p:nvSpPr>
            <p:cNvPr id="14409" name="Google Shape;2713;p46">
              <a:extLst>
                <a:ext uri="{FF2B5EF4-FFF2-40B4-BE49-F238E27FC236}">
                  <a16:creationId xmlns:a16="http://schemas.microsoft.com/office/drawing/2014/main" id="{6D6D2011-BEE6-874E-87C7-0D966E3C9DE4}"/>
                </a:ext>
              </a:extLst>
            </p:cNvPr>
            <p:cNvSpPr>
              <a:spLocks/>
            </p:cNvSpPr>
            <p:nvPr/>
          </p:nvSpPr>
          <p:spPr bwMode="auto">
            <a:xfrm>
              <a:off x="2147163" y="2108800"/>
              <a:ext cx="38850" cy="165050"/>
            </a:xfrm>
            <a:custGeom>
              <a:avLst/>
              <a:gdLst>
                <a:gd name="T0" fmla="*/ 17200 w 1554"/>
                <a:gd name="T1" fmla="*/ 0 h 6602"/>
                <a:gd name="T2" fmla="*/ 9575 w 1554"/>
                <a:gd name="T3" fmla="*/ 3025 h 6602"/>
                <a:gd name="T4" fmla="*/ 21375 w 1554"/>
                <a:gd name="T5" fmla="*/ 16275 h 6602"/>
                <a:gd name="T6" fmla="*/ 7325 w 1554"/>
                <a:gd name="T7" fmla="*/ 58900 h 6602"/>
                <a:gd name="T8" fmla="*/ 7000 w 1554"/>
                <a:gd name="T9" fmla="*/ 59125 h 6602"/>
                <a:gd name="T10" fmla="*/ 7950 w 1554"/>
                <a:gd name="T11" fmla="*/ 65475 h 6602"/>
                <a:gd name="T12" fmla="*/ 8975 w 1554"/>
                <a:gd name="T13" fmla="*/ 65700 h 6602"/>
                <a:gd name="T14" fmla="*/ 26950 w 1554"/>
                <a:gd name="T15" fmla="*/ 95800 h 6602"/>
                <a:gd name="T16" fmla="*/ 2800 w 1554"/>
                <a:gd name="T17" fmla="*/ 121625 h 6602"/>
                <a:gd name="T18" fmla="*/ 2350 w 1554"/>
                <a:gd name="T19" fmla="*/ 122000 h 6602"/>
                <a:gd name="T20" fmla="*/ 4275 w 1554"/>
                <a:gd name="T21" fmla="*/ 128325 h 6602"/>
                <a:gd name="T22" fmla="*/ 4650 w 1554"/>
                <a:gd name="T23" fmla="*/ 128350 h 6602"/>
                <a:gd name="T24" fmla="*/ 28100 w 1554"/>
                <a:gd name="T25" fmla="*/ 142475 h 6602"/>
                <a:gd name="T26" fmla="*/ 32875 w 1554"/>
                <a:gd name="T27" fmla="*/ 163700 h 6602"/>
                <a:gd name="T28" fmla="*/ 34150 w 1554"/>
                <a:gd name="T29" fmla="*/ 165025 h 6602"/>
                <a:gd name="T30" fmla="*/ 35400 w 1554"/>
                <a:gd name="T31" fmla="*/ 164150 h 6602"/>
                <a:gd name="T32" fmla="*/ 33350 w 1554"/>
                <a:gd name="T33" fmla="*/ 138350 h 6602"/>
                <a:gd name="T34" fmla="*/ 13550 w 1554"/>
                <a:gd name="T35" fmla="*/ 122975 h 6602"/>
                <a:gd name="T36" fmla="*/ 34450 w 1554"/>
                <a:gd name="T37" fmla="*/ 95525 h 6602"/>
                <a:gd name="T38" fmla="*/ 35150 w 1554"/>
                <a:gd name="T39" fmla="*/ 88700 h 6602"/>
                <a:gd name="T40" fmla="*/ 35125 w 1554"/>
                <a:gd name="T41" fmla="*/ 87825 h 6602"/>
                <a:gd name="T42" fmla="*/ 18050 w 1554"/>
                <a:gd name="T43" fmla="*/ 61250 h 6602"/>
                <a:gd name="T44" fmla="*/ 32875 w 1554"/>
                <a:gd name="T45" fmla="*/ 30200 h 6602"/>
                <a:gd name="T46" fmla="*/ 31775 w 1554"/>
                <a:gd name="T47" fmla="*/ 23250 h 6602"/>
                <a:gd name="T48" fmla="*/ 31400 w 1554"/>
                <a:gd name="T49" fmla="*/ 21675 h 6602"/>
                <a:gd name="T50" fmla="*/ 17200 w 1554"/>
                <a:gd name="T51" fmla="*/ 0 h 6602"/>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1554" h="6602" extrusionOk="0">
                  <a:moveTo>
                    <a:pt x="688" y="0"/>
                  </a:moveTo>
                  <a:cubicBezTo>
                    <a:pt x="585" y="41"/>
                    <a:pt x="484" y="81"/>
                    <a:pt x="383" y="121"/>
                  </a:cubicBezTo>
                  <a:cubicBezTo>
                    <a:pt x="579" y="260"/>
                    <a:pt x="740" y="441"/>
                    <a:pt x="855" y="651"/>
                  </a:cubicBezTo>
                  <a:cubicBezTo>
                    <a:pt x="1212" y="1304"/>
                    <a:pt x="1002" y="2076"/>
                    <a:pt x="293" y="2356"/>
                  </a:cubicBezTo>
                  <a:cubicBezTo>
                    <a:pt x="288" y="2359"/>
                    <a:pt x="283" y="2361"/>
                    <a:pt x="280" y="2365"/>
                  </a:cubicBezTo>
                  <a:cubicBezTo>
                    <a:pt x="186" y="2419"/>
                    <a:pt x="205" y="2598"/>
                    <a:pt x="318" y="2619"/>
                  </a:cubicBezTo>
                  <a:cubicBezTo>
                    <a:pt x="333" y="2622"/>
                    <a:pt x="345" y="2625"/>
                    <a:pt x="359" y="2628"/>
                  </a:cubicBezTo>
                  <a:cubicBezTo>
                    <a:pt x="903" y="2752"/>
                    <a:pt x="1227" y="3273"/>
                    <a:pt x="1078" y="3832"/>
                  </a:cubicBezTo>
                  <a:cubicBezTo>
                    <a:pt x="948" y="4325"/>
                    <a:pt x="516" y="4610"/>
                    <a:pt x="112" y="4865"/>
                  </a:cubicBezTo>
                  <a:cubicBezTo>
                    <a:pt x="105" y="4869"/>
                    <a:pt x="99" y="4874"/>
                    <a:pt x="94" y="4880"/>
                  </a:cubicBezTo>
                  <a:cubicBezTo>
                    <a:pt x="0" y="4958"/>
                    <a:pt x="31" y="5123"/>
                    <a:pt x="171" y="5133"/>
                  </a:cubicBezTo>
                  <a:cubicBezTo>
                    <a:pt x="176" y="5134"/>
                    <a:pt x="181" y="5134"/>
                    <a:pt x="186" y="5134"/>
                  </a:cubicBezTo>
                  <a:cubicBezTo>
                    <a:pt x="625" y="5170"/>
                    <a:pt x="939" y="5385"/>
                    <a:pt x="1124" y="5699"/>
                  </a:cubicBezTo>
                  <a:cubicBezTo>
                    <a:pt x="1265" y="5936"/>
                    <a:pt x="1329" y="6232"/>
                    <a:pt x="1315" y="6548"/>
                  </a:cubicBezTo>
                  <a:cubicBezTo>
                    <a:pt x="1314" y="6582"/>
                    <a:pt x="1340" y="6601"/>
                    <a:pt x="1366" y="6601"/>
                  </a:cubicBezTo>
                  <a:cubicBezTo>
                    <a:pt x="1387" y="6601"/>
                    <a:pt x="1408" y="6590"/>
                    <a:pt x="1416" y="6566"/>
                  </a:cubicBezTo>
                  <a:cubicBezTo>
                    <a:pt x="1553" y="6185"/>
                    <a:pt x="1505" y="5825"/>
                    <a:pt x="1334" y="5534"/>
                  </a:cubicBezTo>
                  <a:cubicBezTo>
                    <a:pt x="1167" y="5247"/>
                    <a:pt x="883" y="5028"/>
                    <a:pt x="542" y="4919"/>
                  </a:cubicBezTo>
                  <a:cubicBezTo>
                    <a:pt x="937" y="4639"/>
                    <a:pt x="1283" y="4297"/>
                    <a:pt x="1378" y="3821"/>
                  </a:cubicBezTo>
                  <a:cubicBezTo>
                    <a:pt x="1397" y="3731"/>
                    <a:pt x="1406" y="3639"/>
                    <a:pt x="1406" y="3548"/>
                  </a:cubicBezTo>
                  <a:cubicBezTo>
                    <a:pt x="1406" y="3535"/>
                    <a:pt x="1405" y="3524"/>
                    <a:pt x="1405" y="3513"/>
                  </a:cubicBezTo>
                  <a:cubicBezTo>
                    <a:pt x="1396" y="3057"/>
                    <a:pt x="1132" y="2646"/>
                    <a:pt x="722" y="2450"/>
                  </a:cubicBezTo>
                  <a:cubicBezTo>
                    <a:pt x="1127" y="2168"/>
                    <a:pt x="1343" y="1702"/>
                    <a:pt x="1315" y="1208"/>
                  </a:cubicBezTo>
                  <a:cubicBezTo>
                    <a:pt x="1310" y="1114"/>
                    <a:pt x="1295" y="1021"/>
                    <a:pt x="1271" y="930"/>
                  </a:cubicBezTo>
                  <a:cubicBezTo>
                    <a:pt x="1267" y="909"/>
                    <a:pt x="1261" y="888"/>
                    <a:pt x="1256" y="867"/>
                  </a:cubicBezTo>
                  <a:cubicBezTo>
                    <a:pt x="1154" y="511"/>
                    <a:pt x="949" y="224"/>
                    <a:pt x="688"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vi-VN"/>
            </a:p>
          </p:txBody>
        </p:sp>
        <p:sp>
          <p:nvSpPr>
            <p:cNvPr id="14410" name="Google Shape;2714;p46">
              <a:extLst>
                <a:ext uri="{FF2B5EF4-FFF2-40B4-BE49-F238E27FC236}">
                  <a16:creationId xmlns:a16="http://schemas.microsoft.com/office/drawing/2014/main" id="{D52DF656-8448-1A4E-92E1-AFA5F5E3A816}"/>
                </a:ext>
              </a:extLst>
            </p:cNvPr>
            <p:cNvSpPr>
              <a:spLocks/>
            </p:cNvSpPr>
            <p:nvPr/>
          </p:nvSpPr>
          <p:spPr bwMode="auto">
            <a:xfrm>
              <a:off x="2175913" y="2093575"/>
              <a:ext cx="43350" cy="149650"/>
            </a:xfrm>
            <a:custGeom>
              <a:avLst/>
              <a:gdLst>
                <a:gd name="T0" fmla="*/ 26550 w 1734"/>
                <a:gd name="T1" fmla="*/ 25 h 5986"/>
                <a:gd name="T2" fmla="*/ 26550 w 1734"/>
                <a:gd name="T3" fmla="*/ 25 h 5986"/>
                <a:gd name="T4" fmla="*/ 19875 w 1734"/>
                <a:gd name="T5" fmla="*/ 2675 h 5986"/>
                <a:gd name="T6" fmla="*/ 3025 w 1734"/>
                <a:gd name="T7" fmla="*/ 38475 h 5986"/>
                <a:gd name="T8" fmla="*/ 2675 w 1734"/>
                <a:gd name="T9" fmla="*/ 38700 h 5986"/>
                <a:gd name="T10" fmla="*/ 3225 w 1734"/>
                <a:gd name="T11" fmla="*/ 45225 h 5986"/>
                <a:gd name="T12" fmla="*/ 4125 w 1734"/>
                <a:gd name="T13" fmla="*/ 45425 h 5986"/>
                <a:gd name="T14" fmla="*/ 6375 w 1734"/>
                <a:gd name="T15" fmla="*/ 103025 h 5986"/>
                <a:gd name="T16" fmla="*/ 4500 w 1734"/>
                <a:gd name="T17" fmla="*/ 103525 h 5986"/>
                <a:gd name="T18" fmla="*/ 4150 w 1734"/>
                <a:gd name="T19" fmla="*/ 110150 h 5986"/>
                <a:gd name="T20" fmla="*/ 5700 w 1734"/>
                <a:gd name="T21" fmla="*/ 110750 h 5986"/>
                <a:gd name="T22" fmla="*/ 31000 w 1734"/>
                <a:gd name="T23" fmla="*/ 129325 h 5986"/>
                <a:gd name="T24" fmla="*/ 37775 w 1734"/>
                <a:gd name="T25" fmla="*/ 148700 h 5986"/>
                <a:gd name="T26" fmla="*/ 38750 w 1734"/>
                <a:gd name="T27" fmla="*/ 149625 h 5986"/>
                <a:gd name="T28" fmla="*/ 39650 w 1734"/>
                <a:gd name="T29" fmla="*/ 148775 h 5986"/>
                <a:gd name="T30" fmla="*/ 34175 w 1734"/>
                <a:gd name="T31" fmla="*/ 125925 h 5986"/>
                <a:gd name="T32" fmla="*/ 14550 w 1734"/>
                <a:gd name="T33" fmla="*/ 107425 h 5986"/>
                <a:gd name="T34" fmla="*/ 12475 w 1734"/>
                <a:gd name="T35" fmla="*/ 40425 h 5986"/>
                <a:gd name="T36" fmla="*/ 26550 w 1734"/>
                <a:gd name="T37" fmla="*/ 25 h 598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1734" h="5986" extrusionOk="0">
                  <a:moveTo>
                    <a:pt x="1062" y="1"/>
                  </a:moveTo>
                  <a:lnTo>
                    <a:pt x="1062" y="1"/>
                  </a:lnTo>
                  <a:cubicBezTo>
                    <a:pt x="974" y="37"/>
                    <a:pt x="884" y="72"/>
                    <a:pt x="795" y="107"/>
                  </a:cubicBezTo>
                  <a:cubicBezTo>
                    <a:pt x="905" y="652"/>
                    <a:pt x="665" y="1220"/>
                    <a:pt x="121" y="1539"/>
                  </a:cubicBezTo>
                  <a:cubicBezTo>
                    <a:pt x="117" y="1543"/>
                    <a:pt x="111" y="1546"/>
                    <a:pt x="107" y="1548"/>
                  </a:cubicBezTo>
                  <a:cubicBezTo>
                    <a:pt x="11" y="1603"/>
                    <a:pt x="0" y="1785"/>
                    <a:pt x="129" y="1809"/>
                  </a:cubicBezTo>
                  <a:cubicBezTo>
                    <a:pt x="142" y="1811"/>
                    <a:pt x="153" y="1813"/>
                    <a:pt x="165" y="1817"/>
                  </a:cubicBezTo>
                  <a:cubicBezTo>
                    <a:pt x="1423" y="2080"/>
                    <a:pt x="1503" y="3779"/>
                    <a:pt x="255" y="4121"/>
                  </a:cubicBezTo>
                  <a:cubicBezTo>
                    <a:pt x="230" y="4129"/>
                    <a:pt x="206" y="4135"/>
                    <a:pt x="180" y="4141"/>
                  </a:cubicBezTo>
                  <a:cubicBezTo>
                    <a:pt x="41" y="4172"/>
                    <a:pt x="42" y="4360"/>
                    <a:pt x="166" y="4406"/>
                  </a:cubicBezTo>
                  <a:cubicBezTo>
                    <a:pt x="187" y="4414"/>
                    <a:pt x="208" y="4422"/>
                    <a:pt x="228" y="4430"/>
                  </a:cubicBezTo>
                  <a:cubicBezTo>
                    <a:pt x="616" y="4583"/>
                    <a:pt x="996" y="4833"/>
                    <a:pt x="1240" y="5173"/>
                  </a:cubicBezTo>
                  <a:cubicBezTo>
                    <a:pt x="1407" y="5398"/>
                    <a:pt x="1502" y="5668"/>
                    <a:pt x="1511" y="5948"/>
                  </a:cubicBezTo>
                  <a:cubicBezTo>
                    <a:pt x="1511" y="5972"/>
                    <a:pt x="1531" y="5985"/>
                    <a:pt x="1550" y="5985"/>
                  </a:cubicBezTo>
                  <a:cubicBezTo>
                    <a:pt x="1568" y="5985"/>
                    <a:pt x="1586" y="5974"/>
                    <a:pt x="1586" y="5951"/>
                  </a:cubicBezTo>
                  <a:cubicBezTo>
                    <a:pt x="1581" y="5595"/>
                    <a:pt x="1505" y="5293"/>
                    <a:pt x="1367" y="5037"/>
                  </a:cubicBezTo>
                  <a:cubicBezTo>
                    <a:pt x="1196" y="4726"/>
                    <a:pt x="931" y="4485"/>
                    <a:pt x="582" y="4297"/>
                  </a:cubicBezTo>
                  <a:cubicBezTo>
                    <a:pt x="1734" y="3776"/>
                    <a:pt x="1710" y="2070"/>
                    <a:pt x="499" y="1617"/>
                  </a:cubicBezTo>
                  <a:cubicBezTo>
                    <a:pt x="1002" y="1205"/>
                    <a:pt x="1203" y="589"/>
                    <a:pt x="1062" y="1"/>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vi-VN"/>
            </a:p>
          </p:txBody>
        </p:sp>
        <p:sp>
          <p:nvSpPr>
            <p:cNvPr id="14411" name="Google Shape;2715;p46">
              <a:extLst>
                <a:ext uri="{FF2B5EF4-FFF2-40B4-BE49-F238E27FC236}">
                  <a16:creationId xmlns:a16="http://schemas.microsoft.com/office/drawing/2014/main" id="{40AED39B-7440-384E-A5D2-AA7DC7BBAA6D}"/>
                </a:ext>
              </a:extLst>
            </p:cNvPr>
            <p:cNvSpPr>
              <a:spLocks/>
            </p:cNvSpPr>
            <p:nvPr/>
          </p:nvSpPr>
          <p:spPr bwMode="auto">
            <a:xfrm>
              <a:off x="2222863" y="2183825"/>
              <a:ext cx="23200" cy="7925"/>
            </a:xfrm>
            <a:custGeom>
              <a:avLst/>
              <a:gdLst>
                <a:gd name="T0" fmla="*/ 17075 w 928"/>
                <a:gd name="T1" fmla="*/ 25 h 317"/>
                <a:gd name="T2" fmla="*/ 10875 w 928"/>
                <a:gd name="T3" fmla="*/ 775 h 317"/>
                <a:gd name="T4" fmla="*/ 1925 w 928"/>
                <a:gd name="T5" fmla="*/ 3600 h 317"/>
                <a:gd name="T6" fmla="*/ 2875 w 928"/>
                <a:gd name="T7" fmla="*/ 7850 h 317"/>
                <a:gd name="T8" fmla="*/ 4425 w 928"/>
                <a:gd name="T9" fmla="*/ 7925 h 317"/>
                <a:gd name="T10" fmla="*/ 11700 w 928"/>
                <a:gd name="T11" fmla="*/ 7275 h 317"/>
                <a:gd name="T12" fmla="*/ 20575 w 928"/>
                <a:gd name="T13" fmla="*/ 6150 h 317"/>
                <a:gd name="T14" fmla="*/ 20075 w 928"/>
                <a:gd name="T15" fmla="*/ 425 h 317"/>
                <a:gd name="T16" fmla="*/ 17075 w 928"/>
                <a:gd name="T17" fmla="*/ 25 h 31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928" h="317" extrusionOk="0">
                  <a:moveTo>
                    <a:pt x="683" y="1"/>
                  </a:moveTo>
                  <a:cubicBezTo>
                    <a:pt x="600" y="1"/>
                    <a:pt x="515" y="19"/>
                    <a:pt x="435" y="31"/>
                  </a:cubicBezTo>
                  <a:cubicBezTo>
                    <a:pt x="313" y="50"/>
                    <a:pt x="184" y="77"/>
                    <a:pt x="77" y="144"/>
                  </a:cubicBezTo>
                  <a:cubicBezTo>
                    <a:pt x="1" y="190"/>
                    <a:pt x="22" y="306"/>
                    <a:pt x="115" y="314"/>
                  </a:cubicBezTo>
                  <a:cubicBezTo>
                    <a:pt x="136" y="316"/>
                    <a:pt x="157" y="317"/>
                    <a:pt x="177" y="317"/>
                  </a:cubicBezTo>
                  <a:cubicBezTo>
                    <a:pt x="274" y="317"/>
                    <a:pt x="372" y="300"/>
                    <a:pt x="468" y="291"/>
                  </a:cubicBezTo>
                  <a:cubicBezTo>
                    <a:pt x="588" y="279"/>
                    <a:pt x="709" y="290"/>
                    <a:pt x="823" y="246"/>
                  </a:cubicBezTo>
                  <a:cubicBezTo>
                    <a:pt x="927" y="206"/>
                    <a:pt x="899" y="47"/>
                    <a:pt x="803" y="17"/>
                  </a:cubicBezTo>
                  <a:cubicBezTo>
                    <a:pt x="764" y="5"/>
                    <a:pt x="724" y="1"/>
                    <a:pt x="683" y="1"/>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vi-VN"/>
            </a:p>
          </p:txBody>
        </p:sp>
        <p:sp>
          <p:nvSpPr>
            <p:cNvPr id="14412" name="Google Shape;2716;p46">
              <a:extLst>
                <a:ext uri="{FF2B5EF4-FFF2-40B4-BE49-F238E27FC236}">
                  <a16:creationId xmlns:a16="http://schemas.microsoft.com/office/drawing/2014/main" id="{8B8BB7E2-F304-6540-BAAD-FACBC959B665}"/>
                </a:ext>
              </a:extLst>
            </p:cNvPr>
            <p:cNvSpPr>
              <a:spLocks/>
            </p:cNvSpPr>
            <p:nvPr/>
          </p:nvSpPr>
          <p:spPr bwMode="auto">
            <a:xfrm>
              <a:off x="2220263" y="2163375"/>
              <a:ext cx="22950" cy="12225"/>
            </a:xfrm>
            <a:custGeom>
              <a:avLst/>
              <a:gdLst>
                <a:gd name="T0" fmla="*/ 18500 w 918"/>
                <a:gd name="T1" fmla="*/ 0 h 489"/>
                <a:gd name="T2" fmla="*/ 2000 w 918"/>
                <a:gd name="T3" fmla="*/ 6775 h 489"/>
                <a:gd name="T4" fmla="*/ 4175 w 918"/>
                <a:gd name="T5" fmla="*/ 12225 h 489"/>
                <a:gd name="T6" fmla="*/ 4800 w 918"/>
                <a:gd name="T7" fmla="*/ 12175 h 489"/>
                <a:gd name="T8" fmla="*/ 12400 w 918"/>
                <a:gd name="T9" fmla="*/ 9525 h 489"/>
                <a:gd name="T10" fmla="*/ 20075 w 918"/>
                <a:gd name="T11" fmla="*/ 6550 h 489"/>
                <a:gd name="T12" fmla="*/ 18650 w 918"/>
                <a:gd name="T13" fmla="*/ 0 h 489"/>
                <a:gd name="T14" fmla="*/ 18500 w 918"/>
                <a:gd name="T15" fmla="*/ 0 h 489"/>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918" h="489" extrusionOk="0">
                  <a:moveTo>
                    <a:pt x="740" y="0"/>
                  </a:moveTo>
                  <a:cubicBezTo>
                    <a:pt x="524" y="0"/>
                    <a:pt x="229" y="113"/>
                    <a:pt x="80" y="271"/>
                  </a:cubicBezTo>
                  <a:cubicBezTo>
                    <a:pt x="1" y="355"/>
                    <a:pt x="57" y="489"/>
                    <a:pt x="167" y="489"/>
                  </a:cubicBezTo>
                  <a:cubicBezTo>
                    <a:pt x="175" y="489"/>
                    <a:pt x="184" y="488"/>
                    <a:pt x="192" y="487"/>
                  </a:cubicBezTo>
                  <a:cubicBezTo>
                    <a:pt x="297" y="469"/>
                    <a:pt x="396" y="417"/>
                    <a:pt x="496" y="381"/>
                  </a:cubicBezTo>
                  <a:cubicBezTo>
                    <a:pt x="599" y="343"/>
                    <a:pt x="706" y="317"/>
                    <a:pt x="803" y="262"/>
                  </a:cubicBezTo>
                  <a:cubicBezTo>
                    <a:pt x="918" y="198"/>
                    <a:pt x="890" y="2"/>
                    <a:pt x="746" y="0"/>
                  </a:cubicBezTo>
                  <a:cubicBezTo>
                    <a:pt x="744" y="0"/>
                    <a:pt x="742" y="0"/>
                    <a:pt x="74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vi-VN"/>
            </a:p>
          </p:txBody>
        </p:sp>
        <p:sp>
          <p:nvSpPr>
            <p:cNvPr id="14413" name="Google Shape;2717;p46">
              <a:extLst>
                <a:ext uri="{FF2B5EF4-FFF2-40B4-BE49-F238E27FC236}">
                  <a16:creationId xmlns:a16="http://schemas.microsoft.com/office/drawing/2014/main" id="{A8B7A92D-C817-014B-81A8-ED5BA4BDA937}"/>
                </a:ext>
              </a:extLst>
            </p:cNvPr>
            <p:cNvSpPr>
              <a:spLocks/>
            </p:cNvSpPr>
            <p:nvPr/>
          </p:nvSpPr>
          <p:spPr bwMode="auto">
            <a:xfrm>
              <a:off x="2217213" y="2144525"/>
              <a:ext cx="21825" cy="12300"/>
            </a:xfrm>
            <a:custGeom>
              <a:avLst/>
              <a:gdLst>
                <a:gd name="T0" fmla="*/ 17375 w 873"/>
                <a:gd name="T1" fmla="*/ 0 h 492"/>
                <a:gd name="T2" fmla="*/ 16375 w 873"/>
                <a:gd name="T3" fmla="*/ 175 h 492"/>
                <a:gd name="T4" fmla="*/ 7075 w 873"/>
                <a:gd name="T5" fmla="*/ 3875 h 492"/>
                <a:gd name="T6" fmla="*/ 2525 w 873"/>
                <a:gd name="T7" fmla="*/ 6350 h 492"/>
                <a:gd name="T8" fmla="*/ 425 w 873"/>
                <a:gd name="T9" fmla="*/ 9400 h 492"/>
                <a:gd name="T10" fmla="*/ 1200 w 873"/>
                <a:gd name="T11" fmla="*/ 11500 h 492"/>
                <a:gd name="T12" fmla="*/ 4300 w 873"/>
                <a:gd name="T13" fmla="*/ 12275 h 492"/>
                <a:gd name="T14" fmla="*/ 4700 w 873"/>
                <a:gd name="T15" fmla="*/ 12275 h 492"/>
                <a:gd name="T16" fmla="*/ 9550 w 873"/>
                <a:gd name="T17" fmla="*/ 10775 h 492"/>
                <a:gd name="T18" fmla="*/ 18750 w 873"/>
                <a:gd name="T19" fmla="*/ 6825 h 492"/>
                <a:gd name="T20" fmla="*/ 17375 w 873"/>
                <a:gd name="T21" fmla="*/ 0 h 49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873" h="492" extrusionOk="0">
                  <a:moveTo>
                    <a:pt x="695" y="0"/>
                  </a:moveTo>
                  <a:cubicBezTo>
                    <a:pt x="682" y="0"/>
                    <a:pt x="669" y="2"/>
                    <a:pt x="655" y="7"/>
                  </a:cubicBezTo>
                  <a:cubicBezTo>
                    <a:pt x="528" y="47"/>
                    <a:pt x="403" y="96"/>
                    <a:pt x="283" y="155"/>
                  </a:cubicBezTo>
                  <a:cubicBezTo>
                    <a:pt x="222" y="183"/>
                    <a:pt x="155" y="211"/>
                    <a:pt x="101" y="254"/>
                  </a:cubicBezTo>
                  <a:cubicBezTo>
                    <a:pt x="53" y="292"/>
                    <a:pt x="47" y="323"/>
                    <a:pt x="17" y="376"/>
                  </a:cubicBezTo>
                  <a:cubicBezTo>
                    <a:pt x="0" y="406"/>
                    <a:pt x="11" y="450"/>
                    <a:pt x="48" y="460"/>
                  </a:cubicBezTo>
                  <a:cubicBezTo>
                    <a:pt x="95" y="473"/>
                    <a:pt x="126" y="491"/>
                    <a:pt x="172" y="491"/>
                  </a:cubicBezTo>
                  <a:cubicBezTo>
                    <a:pt x="177" y="491"/>
                    <a:pt x="182" y="491"/>
                    <a:pt x="188" y="491"/>
                  </a:cubicBezTo>
                  <a:cubicBezTo>
                    <a:pt x="252" y="486"/>
                    <a:pt x="321" y="453"/>
                    <a:pt x="382" y="431"/>
                  </a:cubicBezTo>
                  <a:cubicBezTo>
                    <a:pt x="509" y="384"/>
                    <a:pt x="633" y="338"/>
                    <a:pt x="750" y="273"/>
                  </a:cubicBezTo>
                  <a:cubicBezTo>
                    <a:pt x="873" y="204"/>
                    <a:pt x="825" y="0"/>
                    <a:pt x="695"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vi-VN"/>
            </a:p>
          </p:txBody>
        </p:sp>
        <p:sp>
          <p:nvSpPr>
            <p:cNvPr id="14414" name="Google Shape;2718;p46">
              <a:extLst>
                <a:ext uri="{FF2B5EF4-FFF2-40B4-BE49-F238E27FC236}">
                  <a16:creationId xmlns:a16="http://schemas.microsoft.com/office/drawing/2014/main" id="{16A52A5E-81C7-234C-8A01-BE6A7D7B7774}"/>
                </a:ext>
              </a:extLst>
            </p:cNvPr>
            <p:cNvSpPr>
              <a:spLocks/>
            </p:cNvSpPr>
            <p:nvPr/>
          </p:nvSpPr>
          <p:spPr bwMode="auto">
            <a:xfrm>
              <a:off x="2211163" y="2128650"/>
              <a:ext cx="22625" cy="11925"/>
            </a:xfrm>
            <a:custGeom>
              <a:avLst/>
              <a:gdLst>
                <a:gd name="T0" fmla="*/ 18375 w 905"/>
                <a:gd name="T1" fmla="*/ 25 h 477"/>
                <a:gd name="T2" fmla="*/ 11750 w 905"/>
                <a:gd name="T3" fmla="*/ 2200 h 477"/>
                <a:gd name="T4" fmla="*/ 2075 w 905"/>
                <a:gd name="T5" fmla="*/ 6825 h 477"/>
                <a:gd name="T6" fmla="*/ 3175 w 905"/>
                <a:gd name="T7" fmla="*/ 11875 h 477"/>
                <a:gd name="T8" fmla="*/ 3950 w 905"/>
                <a:gd name="T9" fmla="*/ 11900 h 477"/>
                <a:gd name="T10" fmla="*/ 14350 w 905"/>
                <a:gd name="T11" fmla="*/ 9500 h 477"/>
                <a:gd name="T12" fmla="*/ 22075 w 905"/>
                <a:gd name="T13" fmla="*/ 3775 h 477"/>
                <a:gd name="T14" fmla="*/ 20275 w 905"/>
                <a:gd name="T15" fmla="*/ 300 h 477"/>
                <a:gd name="T16" fmla="*/ 18375 w 905"/>
                <a:gd name="T17" fmla="*/ 25 h 47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905" h="477" extrusionOk="0">
                  <a:moveTo>
                    <a:pt x="735" y="1"/>
                  </a:moveTo>
                  <a:cubicBezTo>
                    <a:pt x="642" y="1"/>
                    <a:pt x="560" y="47"/>
                    <a:pt x="470" y="88"/>
                  </a:cubicBezTo>
                  <a:cubicBezTo>
                    <a:pt x="341" y="146"/>
                    <a:pt x="199" y="193"/>
                    <a:pt x="83" y="273"/>
                  </a:cubicBezTo>
                  <a:cubicBezTo>
                    <a:pt x="1" y="329"/>
                    <a:pt x="12" y="470"/>
                    <a:pt x="127" y="475"/>
                  </a:cubicBezTo>
                  <a:cubicBezTo>
                    <a:pt x="138" y="476"/>
                    <a:pt x="148" y="476"/>
                    <a:pt x="158" y="476"/>
                  </a:cubicBezTo>
                  <a:cubicBezTo>
                    <a:pt x="302" y="476"/>
                    <a:pt x="441" y="427"/>
                    <a:pt x="574" y="380"/>
                  </a:cubicBezTo>
                  <a:cubicBezTo>
                    <a:pt x="707" y="334"/>
                    <a:pt x="830" y="288"/>
                    <a:pt x="883" y="151"/>
                  </a:cubicBezTo>
                  <a:cubicBezTo>
                    <a:pt x="905" y="97"/>
                    <a:pt x="865" y="27"/>
                    <a:pt x="811" y="12"/>
                  </a:cubicBezTo>
                  <a:cubicBezTo>
                    <a:pt x="785" y="4"/>
                    <a:pt x="759" y="1"/>
                    <a:pt x="735" y="1"/>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vi-VN"/>
            </a:p>
          </p:txBody>
        </p:sp>
        <p:sp>
          <p:nvSpPr>
            <p:cNvPr id="14415" name="Google Shape;2719;p46">
              <a:extLst>
                <a:ext uri="{FF2B5EF4-FFF2-40B4-BE49-F238E27FC236}">
                  <a16:creationId xmlns:a16="http://schemas.microsoft.com/office/drawing/2014/main" id="{0AB76F5A-9A97-F140-887E-8FA4D8CCA037}"/>
                </a:ext>
              </a:extLst>
            </p:cNvPr>
            <p:cNvSpPr>
              <a:spLocks/>
            </p:cNvSpPr>
            <p:nvPr/>
          </p:nvSpPr>
          <p:spPr bwMode="auto">
            <a:xfrm>
              <a:off x="2209338" y="2108900"/>
              <a:ext cx="20650" cy="13750"/>
            </a:xfrm>
            <a:custGeom>
              <a:avLst/>
              <a:gdLst>
                <a:gd name="T0" fmla="*/ 16475 w 826"/>
                <a:gd name="T1" fmla="*/ 0 h 550"/>
                <a:gd name="T2" fmla="*/ 15775 w 826"/>
                <a:gd name="T3" fmla="*/ 100 h 550"/>
                <a:gd name="T4" fmla="*/ 5800 w 826"/>
                <a:gd name="T5" fmla="*/ 5525 h 550"/>
                <a:gd name="T6" fmla="*/ 75 w 826"/>
                <a:gd name="T7" fmla="*/ 11675 h 550"/>
                <a:gd name="T8" fmla="*/ 775 w 826"/>
                <a:gd name="T9" fmla="*/ 13050 h 550"/>
                <a:gd name="T10" fmla="*/ 3325 w 826"/>
                <a:gd name="T11" fmla="*/ 13750 h 550"/>
                <a:gd name="T12" fmla="*/ 9725 w 826"/>
                <a:gd name="T13" fmla="*/ 11650 h 550"/>
                <a:gd name="T14" fmla="*/ 19125 w 826"/>
                <a:gd name="T15" fmla="*/ 4875 h 550"/>
                <a:gd name="T16" fmla="*/ 16475 w 826"/>
                <a:gd name="T17" fmla="*/ 0 h 55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826" h="550" extrusionOk="0">
                  <a:moveTo>
                    <a:pt x="659" y="0"/>
                  </a:moveTo>
                  <a:cubicBezTo>
                    <a:pt x="649" y="0"/>
                    <a:pt x="640" y="2"/>
                    <a:pt x="631" y="4"/>
                  </a:cubicBezTo>
                  <a:cubicBezTo>
                    <a:pt x="482" y="44"/>
                    <a:pt x="358" y="136"/>
                    <a:pt x="232" y="221"/>
                  </a:cubicBezTo>
                  <a:cubicBezTo>
                    <a:pt x="136" y="286"/>
                    <a:pt x="19" y="343"/>
                    <a:pt x="3" y="467"/>
                  </a:cubicBezTo>
                  <a:cubicBezTo>
                    <a:pt x="1" y="489"/>
                    <a:pt x="12" y="511"/>
                    <a:pt x="31" y="522"/>
                  </a:cubicBezTo>
                  <a:cubicBezTo>
                    <a:pt x="63" y="542"/>
                    <a:pt x="98" y="550"/>
                    <a:pt x="133" y="550"/>
                  </a:cubicBezTo>
                  <a:cubicBezTo>
                    <a:pt x="220" y="550"/>
                    <a:pt x="312" y="502"/>
                    <a:pt x="389" y="466"/>
                  </a:cubicBezTo>
                  <a:cubicBezTo>
                    <a:pt x="532" y="401"/>
                    <a:pt x="670" y="322"/>
                    <a:pt x="765" y="195"/>
                  </a:cubicBezTo>
                  <a:cubicBezTo>
                    <a:pt x="825" y="118"/>
                    <a:pt x="750" y="0"/>
                    <a:pt x="659"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vi-VN"/>
            </a:p>
          </p:txBody>
        </p:sp>
        <p:sp>
          <p:nvSpPr>
            <p:cNvPr id="14416" name="Google Shape;2720;p46">
              <a:extLst>
                <a:ext uri="{FF2B5EF4-FFF2-40B4-BE49-F238E27FC236}">
                  <a16:creationId xmlns:a16="http://schemas.microsoft.com/office/drawing/2014/main" id="{418728E0-0488-D145-BB9A-D4985A07C27B}"/>
                </a:ext>
              </a:extLst>
            </p:cNvPr>
            <p:cNvSpPr>
              <a:spLocks/>
            </p:cNvSpPr>
            <p:nvPr/>
          </p:nvSpPr>
          <p:spPr bwMode="auto">
            <a:xfrm>
              <a:off x="1323763" y="1807600"/>
              <a:ext cx="487850" cy="1240375"/>
            </a:xfrm>
            <a:custGeom>
              <a:avLst/>
              <a:gdLst>
                <a:gd name="T0" fmla="*/ 8475 w 19514"/>
                <a:gd name="T1" fmla="*/ 0 h 49615"/>
                <a:gd name="T2" fmla="*/ 2550 w 19514"/>
                <a:gd name="T3" fmla="*/ 6025 h 49615"/>
                <a:gd name="T4" fmla="*/ 43750 w 19514"/>
                <a:gd name="T5" fmla="*/ 154100 h 49615"/>
                <a:gd name="T6" fmla="*/ 99525 w 19514"/>
                <a:gd name="T7" fmla="*/ 310375 h 49615"/>
                <a:gd name="T8" fmla="*/ 212525 w 19514"/>
                <a:gd name="T9" fmla="*/ 615125 h 49615"/>
                <a:gd name="T10" fmla="*/ 447550 w 19514"/>
                <a:gd name="T11" fmla="*/ 1228525 h 49615"/>
                <a:gd name="T12" fmla="*/ 464850 w 19514"/>
                <a:gd name="T13" fmla="*/ 1240350 h 49615"/>
                <a:gd name="T14" fmla="*/ 482475 w 19514"/>
                <a:gd name="T15" fmla="*/ 1217125 h 49615"/>
                <a:gd name="T16" fmla="*/ 244550 w 19514"/>
                <a:gd name="T17" fmla="*/ 597350 h 49615"/>
                <a:gd name="T18" fmla="*/ 129050 w 19514"/>
                <a:gd name="T19" fmla="*/ 286175 h 49615"/>
                <a:gd name="T20" fmla="*/ 73375 w 19514"/>
                <a:gd name="T21" fmla="*/ 137125 h 49615"/>
                <a:gd name="T22" fmla="*/ 11825 w 19514"/>
                <a:gd name="T23" fmla="*/ 1600 h 49615"/>
                <a:gd name="T24" fmla="*/ 8475 w 19514"/>
                <a:gd name="T25" fmla="*/ 0 h 49615"/>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19514" h="49615" extrusionOk="0">
                  <a:moveTo>
                    <a:pt x="339" y="0"/>
                  </a:moveTo>
                  <a:cubicBezTo>
                    <a:pt x="222" y="0"/>
                    <a:pt x="108" y="119"/>
                    <a:pt x="102" y="241"/>
                  </a:cubicBezTo>
                  <a:cubicBezTo>
                    <a:pt x="0" y="2204"/>
                    <a:pt x="1106" y="4342"/>
                    <a:pt x="1750" y="6164"/>
                  </a:cubicBezTo>
                  <a:cubicBezTo>
                    <a:pt x="2486" y="8251"/>
                    <a:pt x="3218" y="10338"/>
                    <a:pt x="3981" y="12415"/>
                  </a:cubicBezTo>
                  <a:cubicBezTo>
                    <a:pt x="5473" y="16484"/>
                    <a:pt x="6979" y="20547"/>
                    <a:pt x="8501" y="24605"/>
                  </a:cubicBezTo>
                  <a:cubicBezTo>
                    <a:pt x="11574" y="32806"/>
                    <a:pt x="14708" y="40985"/>
                    <a:pt x="17902" y="49141"/>
                  </a:cubicBezTo>
                  <a:cubicBezTo>
                    <a:pt x="18032" y="49473"/>
                    <a:pt x="18313" y="49614"/>
                    <a:pt x="18594" y="49614"/>
                  </a:cubicBezTo>
                  <a:cubicBezTo>
                    <a:pt x="19054" y="49614"/>
                    <a:pt x="19513" y="49233"/>
                    <a:pt x="19299" y="48685"/>
                  </a:cubicBezTo>
                  <a:cubicBezTo>
                    <a:pt x="16067" y="40444"/>
                    <a:pt x="12895" y="32180"/>
                    <a:pt x="9782" y="23894"/>
                  </a:cubicBezTo>
                  <a:cubicBezTo>
                    <a:pt x="8227" y="19751"/>
                    <a:pt x="6687" y="15601"/>
                    <a:pt x="5162" y="11447"/>
                  </a:cubicBezTo>
                  <a:cubicBezTo>
                    <a:pt x="4428" y="9457"/>
                    <a:pt x="3675" y="7473"/>
                    <a:pt x="2935" y="5485"/>
                  </a:cubicBezTo>
                  <a:cubicBezTo>
                    <a:pt x="2276" y="3716"/>
                    <a:pt x="1773" y="1485"/>
                    <a:pt x="473" y="64"/>
                  </a:cubicBezTo>
                  <a:cubicBezTo>
                    <a:pt x="432" y="19"/>
                    <a:pt x="385" y="0"/>
                    <a:pt x="339" y="0"/>
                  </a:cubicBezTo>
                  <a:close/>
                </a:path>
              </a:pathLst>
            </a:custGeom>
            <a:solidFill>
              <a:schemeClr val="bg2"/>
            </a:solidFill>
            <a:ln w="9525" cap="flat" cmpd="sng">
              <a:solidFill>
                <a:schemeClr val="tx1"/>
              </a:solidFill>
              <a:prstDash val="solid"/>
              <a:round/>
              <a:headEnd type="none" w="sm" len="sm"/>
              <a:tailEnd type="none" w="sm" len="sm"/>
            </a:ln>
          </p:spPr>
          <p:txBody>
            <a:bodyPr lIns="91425" tIns="91425" rIns="91425" bIns="91425" anchor="ctr"/>
            <a:lstStyle/>
            <a:p>
              <a:endParaRPr lang="vi-VN"/>
            </a:p>
          </p:txBody>
        </p:sp>
        <p:sp>
          <p:nvSpPr>
            <p:cNvPr id="14417" name="Google Shape;2721;p46">
              <a:extLst>
                <a:ext uri="{FF2B5EF4-FFF2-40B4-BE49-F238E27FC236}">
                  <a16:creationId xmlns:a16="http://schemas.microsoft.com/office/drawing/2014/main" id="{20167846-57BF-DF4A-9FE3-8BA10B986096}"/>
                </a:ext>
              </a:extLst>
            </p:cNvPr>
            <p:cNvSpPr>
              <a:spLocks/>
            </p:cNvSpPr>
            <p:nvPr/>
          </p:nvSpPr>
          <p:spPr bwMode="auto">
            <a:xfrm>
              <a:off x="1274013" y="1776975"/>
              <a:ext cx="118950" cy="92300"/>
            </a:xfrm>
            <a:custGeom>
              <a:avLst/>
              <a:gdLst>
                <a:gd name="T0" fmla="*/ 60550 w 4758"/>
                <a:gd name="T1" fmla="*/ 0 h 3692"/>
                <a:gd name="T2" fmla="*/ 26850 w 4758"/>
                <a:gd name="T3" fmla="*/ 15875 h 3692"/>
                <a:gd name="T4" fmla="*/ 54775 w 4758"/>
                <a:gd name="T5" fmla="*/ 92100 h 3692"/>
                <a:gd name="T6" fmla="*/ 59375 w 4758"/>
                <a:gd name="T7" fmla="*/ 92275 h 3692"/>
                <a:gd name="T8" fmla="*/ 88050 w 4758"/>
                <a:gd name="T9" fmla="*/ 11475 h 3692"/>
                <a:gd name="T10" fmla="*/ 60550 w 4758"/>
                <a:gd name="T11" fmla="*/ 0 h 369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758" h="3692" extrusionOk="0">
                  <a:moveTo>
                    <a:pt x="2422" y="0"/>
                  </a:moveTo>
                  <a:cubicBezTo>
                    <a:pt x="1937" y="0"/>
                    <a:pt x="1455" y="231"/>
                    <a:pt x="1074" y="635"/>
                  </a:cubicBezTo>
                  <a:cubicBezTo>
                    <a:pt x="0" y="1770"/>
                    <a:pt x="577" y="3550"/>
                    <a:pt x="2191" y="3684"/>
                  </a:cubicBezTo>
                  <a:cubicBezTo>
                    <a:pt x="2254" y="3689"/>
                    <a:pt x="2315" y="3691"/>
                    <a:pt x="2375" y="3691"/>
                  </a:cubicBezTo>
                  <a:cubicBezTo>
                    <a:pt x="4092" y="3691"/>
                    <a:pt x="4757" y="1619"/>
                    <a:pt x="3522" y="459"/>
                  </a:cubicBezTo>
                  <a:cubicBezTo>
                    <a:pt x="3186" y="143"/>
                    <a:pt x="2803" y="0"/>
                    <a:pt x="2422"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vi-VN"/>
            </a:p>
          </p:txBody>
        </p:sp>
      </p:grpSp>
    </p:spTree>
    <p:extLst>
      <p:ext uri="{BB962C8B-B14F-4D97-AF65-F5344CB8AC3E}">
        <p14:creationId xmlns:p14="http://schemas.microsoft.com/office/powerpoint/2010/main" val="117967541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ext Box 2"/>
          <p:cNvSpPr txBox="1">
            <a:spLocks noChangeArrowheads="1"/>
          </p:cNvSpPr>
          <p:nvPr/>
        </p:nvSpPr>
        <p:spPr bwMode="auto">
          <a:xfrm>
            <a:off x="152400" y="83403"/>
            <a:ext cx="9753600" cy="830997"/>
          </a:xfrm>
          <a:prstGeom prst="rect">
            <a:avLst/>
          </a:prstGeom>
          <a:solidFill>
            <a:schemeClr val="bg1"/>
          </a:solidFill>
          <a:ln w="9525">
            <a:solidFill>
              <a:schemeClr val="bg2"/>
            </a:solidFill>
            <a:miter lim="800000"/>
            <a:headEnd/>
            <a:tailEnd/>
          </a:ln>
          <a:effectLst/>
          <a:extLst/>
        </p:spPr>
        <p:txBody>
          <a:bodyPr wrap="square">
            <a:spAutoFit/>
          </a:bodyPr>
          <a:lstStyle>
            <a:lvl1pPr indent="350838" eaLnBrk="0" hangingPunct="0">
              <a:defRPr sz="2400">
                <a:solidFill>
                  <a:schemeClr val="tx1"/>
                </a:solidFill>
                <a:latin typeface="Arial" panose="020B0604020202020204" pitchFamily="34" charset="0"/>
              </a:defRPr>
            </a:lvl1pPr>
            <a:lvl2pPr marL="742950" indent="-285750" eaLnBrk="0" hangingPunct="0">
              <a:defRPr sz="2400">
                <a:solidFill>
                  <a:schemeClr val="tx1"/>
                </a:solidFill>
                <a:latin typeface="Arial" panose="020B0604020202020204" pitchFamily="34" charset="0"/>
              </a:defRPr>
            </a:lvl2pPr>
            <a:lvl3pPr marL="1143000" indent="-228600" eaLnBrk="0" hangingPunct="0">
              <a:defRPr sz="2400">
                <a:solidFill>
                  <a:schemeClr val="tx1"/>
                </a:solidFill>
                <a:latin typeface="Arial" panose="020B0604020202020204" pitchFamily="34" charset="0"/>
              </a:defRPr>
            </a:lvl3pPr>
            <a:lvl4pPr marL="1600200" indent="-228600" eaLnBrk="0" hangingPunct="0">
              <a:defRPr sz="2400">
                <a:solidFill>
                  <a:schemeClr val="tx1"/>
                </a:solidFill>
                <a:latin typeface="Arial" panose="020B0604020202020204" pitchFamily="34" charset="0"/>
              </a:defRPr>
            </a:lvl4pPr>
            <a:lvl5pPr marL="2057400" indent="-228600" eaLnBrk="0" hangingPunct="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algn="just" eaLnBrk="1" hangingPunct="1">
              <a:spcBef>
                <a:spcPct val="50000"/>
              </a:spcBef>
            </a:pPr>
            <a:r>
              <a:rPr lang="en-US" altLang="en-US" b="1" dirty="0" err="1">
                <a:latin typeface="Times New Roman" panose="02020603050405020304" pitchFamily="18" charset="0"/>
                <a:ea typeface="Cambria" panose="02040503050406030204" pitchFamily="18" charset="0"/>
                <a:cs typeface="Times New Roman" panose="02020603050405020304" pitchFamily="18" charset="0"/>
              </a:rPr>
              <a:t>Bài</a:t>
            </a:r>
            <a:r>
              <a:rPr lang="en-US" altLang="en-US" b="1" dirty="0">
                <a:latin typeface="Times New Roman" panose="02020603050405020304" pitchFamily="18" charset="0"/>
                <a:ea typeface="Cambria" panose="02040503050406030204" pitchFamily="18" charset="0"/>
                <a:cs typeface="Times New Roman" panose="02020603050405020304" pitchFamily="18" charset="0"/>
              </a:rPr>
              <a:t> 2:  </a:t>
            </a:r>
            <a:r>
              <a:rPr lang="en-US" altLang="en-US" b="1" i="1" u="sng" dirty="0" err="1">
                <a:solidFill>
                  <a:srgbClr val="FF0000"/>
                </a:solidFill>
                <a:latin typeface="Times New Roman" panose="02020603050405020304" pitchFamily="18" charset="0"/>
                <a:ea typeface="Cambria" panose="02040503050406030204" pitchFamily="18" charset="0"/>
                <a:cs typeface="Times New Roman" panose="02020603050405020304" pitchFamily="18" charset="0"/>
              </a:rPr>
              <a:t>Dựa</a:t>
            </a:r>
            <a:r>
              <a:rPr lang="en-US" altLang="en-US" b="1" i="1" u="sng" dirty="0">
                <a:solidFill>
                  <a:srgbClr val="FF0000"/>
                </a:solidFill>
                <a:latin typeface="Times New Roman" panose="02020603050405020304" pitchFamily="18" charset="0"/>
                <a:ea typeface="Cambria" panose="02040503050406030204" pitchFamily="18" charset="0"/>
                <a:cs typeface="Times New Roman" panose="02020603050405020304" pitchFamily="18" charset="0"/>
              </a:rPr>
              <a:t> </a:t>
            </a:r>
            <a:r>
              <a:rPr lang="en-US" altLang="en-US" b="1" i="1" u="sng" dirty="0" err="1">
                <a:solidFill>
                  <a:srgbClr val="FF0000"/>
                </a:solidFill>
                <a:latin typeface="Times New Roman" panose="02020603050405020304" pitchFamily="18" charset="0"/>
                <a:ea typeface="Cambria" panose="02040503050406030204" pitchFamily="18" charset="0"/>
                <a:cs typeface="Times New Roman" panose="02020603050405020304" pitchFamily="18" charset="0"/>
              </a:rPr>
              <a:t>theo</a:t>
            </a:r>
            <a:r>
              <a:rPr lang="en-US" altLang="en-US" b="1" i="1" u="sng" dirty="0">
                <a:solidFill>
                  <a:srgbClr val="FF0000"/>
                </a:solidFill>
                <a:latin typeface="Times New Roman" panose="02020603050405020304" pitchFamily="18" charset="0"/>
                <a:ea typeface="Cambria" panose="02040503050406030204" pitchFamily="18" charset="0"/>
                <a:cs typeface="Times New Roman" panose="02020603050405020304" pitchFamily="18" charset="0"/>
              </a:rPr>
              <a:t> </a:t>
            </a:r>
            <a:r>
              <a:rPr lang="en-US" altLang="en-US" b="1" i="1" u="sng" dirty="0" err="1">
                <a:solidFill>
                  <a:srgbClr val="FF0000"/>
                </a:solidFill>
                <a:latin typeface="Times New Roman" panose="02020603050405020304" pitchFamily="18" charset="0"/>
                <a:ea typeface="Cambria" panose="02040503050406030204" pitchFamily="18" charset="0"/>
                <a:cs typeface="Times New Roman" panose="02020603050405020304" pitchFamily="18" charset="0"/>
              </a:rPr>
              <a:t>nội</a:t>
            </a:r>
            <a:r>
              <a:rPr lang="en-US" altLang="en-US" b="1" i="1" u="sng" dirty="0">
                <a:solidFill>
                  <a:srgbClr val="FF0000"/>
                </a:solidFill>
                <a:latin typeface="Times New Roman" panose="02020603050405020304" pitchFamily="18" charset="0"/>
                <a:ea typeface="Cambria" panose="02040503050406030204" pitchFamily="18" charset="0"/>
                <a:cs typeface="Times New Roman" panose="02020603050405020304" pitchFamily="18" charset="0"/>
              </a:rPr>
              <a:t> dung </a:t>
            </a:r>
            <a:r>
              <a:rPr lang="en-US" altLang="en-US" b="1" i="1" u="sng" dirty="0" err="1">
                <a:solidFill>
                  <a:srgbClr val="FF0000"/>
                </a:solidFill>
                <a:latin typeface="Times New Roman" panose="02020603050405020304" pitchFamily="18" charset="0"/>
                <a:ea typeface="Cambria" panose="02040503050406030204" pitchFamily="18" charset="0"/>
                <a:cs typeface="Times New Roman" panose="02020603050405020304" pitchFamily="18" charset="0"/>
              </a:rPr>
              <a:t>của</a:t>
            </a:r>
            <a:r>
              <a:rPr lang="en-US" altLang="en-US" b="1" i="1" u="sng" dirty="0">
                <a:solidFill>
                  <a:srgbClr val="FF0000"/>
                </a:solidFill>
                <a:latin typeface="Times New Roman" panose="02020603050405020304" pitchFamily="18" charset="0"/>
                <a:ea typeface="Cambria" panose="02040503050406030204" pitchFamily="18" charset="0"/>
                <a:cs typeface="Times New Roman" panose="02020603050405020304" pitchFamily="18" charset="0"/>
              </a:rPr>
              <a:t> </a:t>
            </a:r>
            <a:r>
              <a:rPr lang="en-US" altLang="en-US" b="1" i="1" u="sng" dirty="0" err="1">
                <a:solidFill>
                  <a:srgbClr val="FF0000"/>
                </a:solidFill>
                <a:latin typeface="Times New Roman" panose="02020603050405020304" pitchFamily="18" charset="0"/>
                <a:ea typeface="Cambria" panose="02040503050406030204" pitchFamily="18" charset="0"/>
                <a:cs typeface="Times New Roman" panose="02020603050405020304" pitchFamily="18" charset="0"/>
              </a:rPr>
              <a:t>đoạn</a:t>
            </a:r>
            <a:r>
              <a:rPr lang="en-US" altLang="en-US" b="1" i="1" u="sng" dirty="0">
                <a:solidFill>
                  <a:srgbClr val="FF0000"/>
                </a:solidFill>
                <a:latin typeface="Times New Roman" panose="02020603050405020304" pitchFamily="18" charset="0"/>
                <a:ea typeface="Cambria" panose="02040503050406030204" pitchFamily="18" charset="0"/>
                <a:cs typeface="Times New Roman" panose="02020603050405020304" pitchFamily="18" charset="0"/>
              </a:rPr>
              <a:t> </a:t>
            </a:r>
            <a:r>
              <a:rPr lang="en-US" altLang="en-US" b="1" i="1" u="sng" dirty="0" err="1">
                <a:solidFill>
                  <a:srgbClr val="FF0000"/>
                </a:solidFill>
                <a:latin typeface="Times New Roman" panose="02020603050405020304" pitchFamily="18" charset="0"/>
                <a:ea typeface="Cambria" panose="02040503050406030204" pitchFamily="18" charset="0"/>
                <a:cs typeface="Times New Roman" panose="02020603050405020304" pitchFamily="18" charset="0"/>
              </a:rPr>
              <a:t>trích</a:t>
            </a:r>
            <a:r>
              <a:rPr lang="en-US" altLang="en-US" b="1" i="1" dirty="0">
                <a:latin typeface="Times New Roman" panose="02020603050405020304" pitchFamily="18" charset="0"/>
                <a:ea typeface="Cambria" panose="02040503050406030204" pitchFamily="18" charset="0"/>
                <a:cs typeface="Times New Roman" panose="02020603050405020304" pitchFamily="18" charset="0"/>
              </a:rPr>
              <a:t> </a:t>
            </a:r>
            <a:r>
              <a:rPr lang="en-US" altLang="en-US" b="1" i="1" dirty="0" err="1">
                <a:latin typeface="Times New Roman" panose="02020603050405020304" pitchFamily="18" charset="0"/>
                <a:ea typeface="Cambria" panose="02040503050406030204" pitchFamily="18" charset="0"/>
                <a:cs typeface="Times New Roman" panose="02020603050405020304" pitchFamily="18" charset="0"/>
              </a:rPr>
              <a:t>trên</a:t>
            </a:r>
            <a:r>
              <a:rPr lang="en-US" altLang="en-US" b="1" i="1" dirty="0">
                <a:latin typeface="Times New Roman" panose="02020603050405020304" pitchFamily="18" charset="0"/>
                <a:ea typeface="Cambria" panose="02040503050406030204" pitchFamily="18" charset="0"/>
                <a:cs typeface="Times New Roman" panose="02020603050405020304" pitchFamily="18" charset="0"/>
              </a:rPr>
              <a:t>, </a:t>
            </a:r>
            <a:r>
              <a:rPr lang="en-US" altLang="en-US" b="1" i="1" dirty="0" err="1">
                <a:latin typeface="Times New Roman" panose="02020603050405020304" pitchFamily="18" charset="0"/>
                <a:ea typeface="Cambria" panose="02040503050406030204" pitchFamily="18" charset="0"/>
                <a:cs typeface="Times New Roman" panose="02020603050405020304" pitchFamily="18" charset="0"/>
              </a:rPr>
              <a:t>em</a:t>
            </a:r>
            <a:r>
              <a:rPr lang="en-US" altLang="en-US" b="1" i="1" dirty="0">
                <a:latin typeface="Times New Roman" panose="02020603050405020304" pitchFamily="18" charset="0"/>
                <a:ea typeface="Cambria" panose="02040503050406030204" pitchFamily="18" charset="0"/>
                <a:cs typeface="Times New Roman" panose="02020603050405020304" pitchFamily="18" charset="0"/>
              </a:rPr>
              <a:t> </a:t>
            </a:r>
            <a:r>
              <a:rPr lang="en-US" altLang="en-US" b="1" i="1" dirty="0" err="1">
                <a:latin typeface="Times New Roman" panose="02020603050405020304" pitchFamily="18" charset="0"/>
                <a:ea typeface="Cambria" panose="02040503050406030204" pitchFamily="18" charset="0"/>
                <a:cs typeface="Times New Roman" panose="02020603050405020304" pitchFamily="18" charset="0"/>
              </a:rPr>
              <a:t>hãy</a:t>
            </a:r>
            <a:r>
              <a:rPr lang="en-US" altLang="en-US" b="1" i="1" dirty="0">
                <a:latin typeface="Times New Roman" panose="02020603050405020304" pitchFamily="18" charset="0"/>
                <a:ea typeface="Cambria" panose="02040503050406030204" pitchFamily="18" charset="0"/>
                <a:cs typeface="Times New Roman" panose="02020603050405020304" pitchFamily="18" charset="0"/>
              </a:rPr>
              <a:t> </a:t>
            </a:r>
            <a:r>
              <a:rPr lang="en-US" altLang="en-US" b="1" i="1" dirty="0" err="1">
                <a:latin typeface="Times New Roman" panose="02020603050405020304" pitchFamily="18" charset="0"/>
                <a:ea typeface="Cambria" panose="02040503050406030204" pitchFamily="18" charset="0"/>
                <a:cs typeface="Times New Roman" panose="02020603050405020304" pitchFamily="18" charset="0"/>
              </a:rPr>
              <a:t>cùng</a:t>
            </a:r>
            <a:r>
              <a:rPr lang="en-US" altLang="en-US" b="1" i="1" dirty="0">
                <a:latin typeface="Times New Roman" panose="02020603050405020304" pitchFamily="18" charset="0"/>
                <a:ea typeface="Cambria" panose="02040503050406030204" pitchFamily="18" charset="0"/>
                <a:cs typeface="Times New Roman" panose="02020603050405020304" pitchFamily="18" charset="0"/>
              </a:rPr>
              <a:t> </a:t>
            </a:r>
            <a:r>
              <a:rPr lang="en-US" altLang="en-US" b="1" i="1" dirty="0" err="1">
                <a:latin typeface="Times New Roman" panose="02020603050405020304" pitchFamily="18" charset="0"/>
                <a:ea typeface="Cambria" panose="02040503050406030204" pitchFamily="18" charset="0"/>
                <a:cs typeface="Times New Roman" panose="02020603050405020304" pitchFamily="18" charset="0"/>
              </a:rPr>
              <a:t>các</a:t>
            </a:r>
            <a:r>
              <a:rPr lang="en-US" altLang="en-US" b="1" i="1" dirty="0">
                <a:latin typeface="Times New Roman" panose="02020603050405020304" pitchFamily="18" charset="0"/>
                <a:ea typeface="Cambria" panose="02040503050406030204" pitchFamily="18" charset="0"/>
                <a:cs typeface="Times New Roman" panose="02020603050405020304" pitchFamily="18" charset="0"/>
              </a:rPr>
              <a:t> </a:t>
            </a:r>
            <a:r>
              <a:rPr lang="en-US" altLang="en-US" b="1" i="1" dirty="0" err="1">
                <a:latin typeface="Times New Roman" panose="02020603050405020304" pitchFamily="18" charset="0"/>
                <a:ea typeface="Cambria" panose="02040503050406030204" pitchFamily="18" charset="0"/>
                <a:cs typeface="Times New Roman" panose="02020603050405020304" pitchFamily="18" charset="0"/>
              </a:rPr>
              <a:t>bạn</a:t>
            </a:r>
            <a:r>
              <a:rPr lang="en-US" altLang="en-US" b="1" i="1" dirty="0">
                <a:latin typeface="Times New Roman" panose="02020603050405020304" pitchFamily="18" charset="0"/>
                <a:ea typeface="Cambria" panose="02040503050406030204" pitchFamily="18" charset="0"/>
                <a:cs typeface="Times New Roman" panose="02020603050405020304" pitchFamily="18" charset="0"/>
              </a:rPr>
              <a:t> </a:t>
            </a:r>
            <a:r>
              <a:rPr lang="en-US" altLang="en-US" b="1" i="1" dirty="0" err="1">
                <a:latin typeface="Times New Roman" panose="02020603050405020304" pitchFamily="18" charset="0"/>
                <a:ea typeface="Cambria" panose="02040503050406030204" pitchFamily="18" charset="0"/>
                <a:cs typeface="Times New Roman" panose="02020603050405020304" pitchFamily="18" charset="0"/>
              </a:rPr>
              <a:t>trong</a:t>
            </a:r>
            <a:r>
              <a:rPr lang="en-US" altLang="en-US" b="1" i="1" dirty="0">
                <a:latin typeface="Times New Roman" panose="02020603050405020304" pitchFamily="18" charset="0"/>
                <a:ea typeface="Cambria" panose="02040503050406030204" pitchFamily="18" charset="0"/>
                <a:cs typeface="Times New Roman" panose="02020603050405020304" pitchFamily="18" charset="0"/>
              </a:rPr>
              <a:t> </a:t>
            </a:r>
            <a:r>
              <a:rPr lang="en-US" altLang="en-US" b="1" i="1" dirty="0" err="1">
                <a:latin typeface="Times New Roman" panose="02020603050405020304" pitchFamily="18" charset="0"/>
                <a:ea typeface="Cambria" panose="02040503050406030204" pitchFamily="18" charset="0"/>
                <a:cs typeface="Times New Roman" panose="02020603050405020304" pitchFamily="18" charset="0"/>
              </a:rPr>
              <a:t>nhóm</a:t>
            </a:r>
            <a:r>
              <a:rPr lang="en-US" altLang="en-US" b="1" i="1" dirty="0">
                <a:latin typeface="Times New Roman" panose="02020603050405020304" pitchFamily="18" charset="0"/>
                <a:ea typeface="Cambria" panose="02040503050406030204" pitchFamily="18" charset="0"/>
                <a:cs typeface="Times New Roman" panose="02020603050405020304" pitchFamily="18" charset="0"/>
              </a:rPr>
              <a:t> </a:t>
            </a:r>
            <a:r>
              <a:rPr lang="en-US" altLang="en-US" b="1" i="1" u="sng" dirty="0" err="1">
                <a:solidFill>
                  <a:srgbClr val="FF0000"/>
                </a:solidFill>
                <a:latin typeface="Times New Roman" panose="02020603050405020304" pitchFamily="18" charset="0"/>
                <a:ea typeface="Cambria" panose="02040503050406030204" pitchFamily="18" charset="0"/>
                <a:cs typeface="Times New Roman" panose="02020603050405020304" pitchFamily="18" charset="0"/>
              </a:rPr>
              <a:t>viết</a:t>
            </a:r>
            <a:r>
              <a:rPr lang="en-US" altLang="en-US" b="1" i="1" u="sng" dirty="0">
                <a:solidFill>
                  <a:srgbClr val="FF0000"/>
                </a:solidFill>
                <a:latin typeface="Times New Roman" panose="02020603050405020304" pitchFamily="18" charset="0"/>
                <a:ea typeface="Cambria" panose="02040503050406030204" pitchFamily="18" charset="0"/>
                <a:cs typeface="Times New Roman" panose="02020603050405020304" pitchFamily="18" charset="0"/>
              </a:rPr>
              <a:t> </a:t>
            </a:r>
            <a:r>
              <a:rPr lang="en-US" altLang="en-US" b="1" i="1" u="sng" dirty="0" err="1">
                <a:solidFill>
                  <a:srgbClr val="FF0000"/>
                </a:solidFill>
                <a:latin typeface="Times New Roman" panose="02020603050405020304" pitchFamily="18" charset="0"/>
                <a:ea typeface="Cambria" panose="02040503050406030204" pitchFamily="18" charset="0"/>
                <a:cs typeface="Times New Roman" panose="02020603050405020304" pitchFamily="18" charset="0"/>
              </a:rPr>
              <a:t>tiếp</a:t>
            </a:r>
            <a:r>
              <a:rPr lang="en-US" altLang="en-US" b="1" i="1" u="sng" dirty="0">
                <a:solidFill>
                  <a:srgbClr val="FF0000"/>
                </a:solidFill>
                <a:latin typeface="Times New Roman" panose="02020603050405020304" pitchFamily="18" charset="0"/>
                <a:ea typeface="Cambria" panose="02040503050406030204" pitchFamily="18" charset="0"/>
                <a:cs typeface="Times New Roman" panose="02020603050405020304" pitchFamily="18" charset="0"/>
              </a:rPr>
              <a:t> </a:t>
            </a:r>
            <a:r>
              <a:rPr lang="en-US" altLang="en-US" b="1" i="1" u="sng" dirty="0" err="1">
                <a:solidFill>
                  <a:srgbClr val="FF0000"/>
                </a:solidFill>
                <a:latin typeface="Times New Roman" panose="02020603050405020304" pitchFamily="18" charset="0"/>
                <a:ea typeface="Cambria" panose="02040503050406030204" pitchFamily="18" charset="0"/>
                <a:cs typeface="Times New Roman" panose="02020603050405020304" pitchFamily="18" charset="0"/>
              </a:rPr>
              <a:t>một</a:t>
            </a:r>
            <a:r>
              <a:rPr lang="en-US" altLang="en-US" b="1" i="1" u="sng" dirty="0">
                <a:solidFill>
                  <a:srgbClr val="FF0000"/>
                </a:solidFill>
                <a:latin typeface="Times New Roman" panose="02020603050405020304" pitchFamily="18" charset="0"/>
                <a:ea typeface="Cambria" panose="02040503050406030204" pitchFamily="18" charset="0"/>
                <a:cs typeface="Times New Roman" panose="02020603050405020304" pitchFamily="18" charset="0"/>
              </a:rPr>
              <a:t> </a:t>
            </a:r>
            <a:r>
              <a:rPr lang="en-US" altLang="en-US" b="1" i="1" u="sng" dirty="0" err="1">
                <a:solidFill>
                  <a:srgbClr val="FF0000"/>
                </a:solidFill>
                <a:latin typeface="Times New Roman" panose="02020603050405020304" pitchFamily="18" charset="0"/>
                <a:ea typeface="Cambria" panose="02040503050406030204" pitchFamily="18" charset="0"/>
                <a:cs typeface="Times New Roman" panose="02020603050405020304" pitchFamily="18" charset="0"/>
              </a:rPr>
              <a:t>số</a:t>
            </a:r>
            <a:r>
              <a:rPr lang="en-US" altLang="en-US" b="1" i="1" u="sng" dirty="0">
                <a:solidFill>
                  <a:srgbClr val="FF0000"/>
                </a:solidFill>
                <a:latin typeface="Times New Roman" panose="02020603050405020304" pitchFamily="18" charset="0"/>
                <a:ea typeface="Cambria" panose="02040503050406030204" pitchFamily="18" charset="0"/>
                <a:cs typeface="Times New Roman" panose="02020603050405020304" pitchFamily="18" charset="0"/>
              </a:rPr>
              <a:t> </a:t>
            </a:r>
            <a:r>
              <a:rPr lang="en-US" altLang="en-US" b="1" i="1" u="sng" dirty="0" err="1">
                <a:solidFill>
                  <a:srgbClr val="FF0000"/>
                </a:solidFill>
                <a:latin typeface="Times New Roman" panose="02020603050405020304" pitchFamily="18" charset="0"/>
                <a:ea typeface="Cambria" panose="02040503050406030204" pitchFamily="18" charset="0"/>
                <a:cs typeface="Times New Roman" panose="02020603050405020304" pitchFamily="18" charset="0"/>
              </a:rPr>
              <a:t>lời</a:t>
            </a:r>
            <a:r>
              <a:rPr lang="en-US" altLang="en-US" b="1" i="1" u="sng" dirty="0">
                <a:solidFill>
                  <a:srgbClr val="FF0000"/>
                </a:solidFill>
                <a:latin typeface="Times New Roman" panose="02020603050405020304" pitchFamily="18" charset="0"/>
                <a:ea typeface="Cambria" panose="02040503050406030204" pitchFamily="18" charset="0"/>
                <a:cs typeface="Times New Roman" panose="02020603050405020304" pitchFamily="18" charset="0"/>
              </a:rPr>
              <a:t> </a:t>
            </a:r>
            <a:r>
              <a:rPr lang="en-US" altLang="en-US" b="1" i="1" u="sng" dirty="0" err="1">
                <a:solidFill>
                  <a:srgbClr val="FF0000"/>
                </a:solidFill>
                <a:latin typeface="Times New Roman" panose="02020603050405020304" pitchFamily="18" charset="0"/>
                <a:ea typeface="Cambria" panose="02040503050406030204" pitchFamily="18" charset="0"/>
                <a:cs typeface="Times New Roman" panose="02020603050405020304" pitchFamily="18" charset="0"/>
              </a:rPr>
              <a:t>đối</a:t>
            </a:r>
            <a:r>
              <a:rPr lang="en-US" altLang="en-US" b="1" i="1" u="sng" dirty="0">
                <a:solidFill>
                  <a:srgbClr val="FF0000"/>
                </a:solidFill>
                <a:latin typeface="Times New Roman" panose="02020603050405020304" pitchFamily="18" charset="0"/>
                <a:ea typeface="Cambria" panose="02040503050406030204" pitchFamily="18" charset="0"/>
                <a:cs typeface="Times New Roman" panose="02020603050405020304" pitchFamily="18" charset="0"/>
              </a:rPr>
              <a:t> </a:t>
            </a:r>
            <a:r>
              <a:rPr lang="en-US" altLang="en-US" b="1" i="1" u="sng" dirty="0" err="1">
                <a:solidFill>
                  <a:srgbClr val="FF0000"/>
                </a:solidFill>
                <a:latin typeface="Times New Roman" panose="02020603050405020304" pitchFamily="18" charset="0"/>
                <a:ea typeface="Cambria" panose="02040503050406030204" pitchFamily="18" charset="0"/>
                <a:cs typeface="Times New Roman" panose="02020603050405020304" pitchFamily="18" charset="0"/>
              </a:rPr>
              <a:t>thoại</a:t>
            </a:r>
            <a:r>
              <a:rPr lang="en-US" altLang="en-US" b="1" i="1" dirty="0">
                <a:latin typeface="Times New Roman" panose="02020603050405020304" pitchFamily="18" charset="0"/>
                <a:ea typeface="Cambria" panose="02040503050406030204" pitchFamily="18" charset="0"/>
                <a:cs typeface="Times New Roman" panose="02020603050405020304" pitchFamily="18" charset="0"/>
              </a:rPr>
              <a:t> </a:t>
            </a:r>
            <a:r>
              <a:rPr lang="en-US" altLang="en-US" b="1" i="1" dirty="0" err="1">
                <a:latin typeface="Times New Roman" panose="02020603050405020304" pitchFamily="18" charset="0"/>
                <a:ea typeface="Cambria" panose="02040503050406030204" pitchFamily="18" charset="0"/>
                <a:cs typeface="Times New Roman" panose="02020603050405020304" pitchFamily="18" charset="0"/>
              </a:rPr>
              <a:t>để</a:t>
            </a:r>
            <a:r>
              <a:rPr lang="en-US" altLang="en-US" b="1" i="1" dirty="0">
                <a:latin typeface="Times New Roman" panose="02020603050405020304" pitchFamily="18" charset="0"/>
                <a:ea typeface="Cambria" panose="02040503050406030204" pitchFamily="18" charset="0"/>
                <a:cs typeface="Times New Roman" panose="02020603050405020304" pitchFamily="18" charset="0"/>
              </a:rPr>
              <a:t> </a:t>
            </a:r>
            <a:r>
              <a:rPr lang="en-US" altLang="en-US" b="1" i="1" dirty="0" err="1">
                <a:latin typeface="Times New Roman" panose="02020603050405020304" pitchFamily="18" charset="0"/>
                <a:ea typeface="Cambria" panose="02040503050406030204" pitchFamily="18" charset="0"/>
                <a:cs typeface="Times New Roman" panose="02020603050405020304" pitchFamily="18" charset="0"/>
              </a:rPr>
              <a:t>hoàn</a:t>
            </a:r>
            <a:r>
              <a:rPr lang="en-US" altLang="en-US" b="1" i="1" dirty="0">
                <a:latin typeface="Times New Roman" panose="02020603050405020304" pitchFamily="18" charset="0"/>
                <a:ea typeface="Cambria" panose="02040503050406030204" pitchFamily="18" charset="0"/>
                <a:cs typeface="Times New Roman" panose="02020603050405020304" pitchFamily="18" charset="0"/>
              </a:rPr>
              <a:t> </a:t>
            </a:r>
            <a:r>
              <a:rPr lang="en-US" altLang="en-US" b="1" i="1" dirty="0" err="1">
                <a:latin typeface="Times New Roman" panose="02020603050405020304" pitchFamily="18" charset="0"/>
                <a:ea typeface="Cambria" panose="02040503050406030204" pitchFamily="18" charset="0"/>
                <a:cs typeface="Times New Roman" panose="02020603050405020304" pitchFamily="18" charset="0"/>
              </a:rPr>
              <a:t>chỉnh</a:t>
            </a:r>
            <a:r>
              <a:rPr lang="en-US" altLang="en-US" b="1" i="1" dirty="0">
                <a:latin typeface="Times New Roman" panose="02020603050405020304" pitchFamily="18" charset="0"/>
                <a:ea typeface="Cambria" panose="02040503050406030204" pitchFamily="18" charset="0"/>
                <a:cs typeface="Times New Roman" panose="02020603050405020304" pitchFamily="18" charset="0"/>
              </a:rPr>
              <a:t> </a:t>
            </a:r>
            <a:r>
              <a:rPr lang="en-US" altLang="en-US" b="1" i="1" dirty="0" err="1">
                <a:latin typeface="Times New Roman" panose="02020603050405020304" pitchFamily="18" charset="0"/>
                <a:ea typeface="Cambria" panose="02040503050406030204" pitchFamily="18" charset="0"/>
                <a:cs typeface="Times New Roman" panose="02020603050405020304" pitchFamily="18" charset="0"/>
              </a:rPr>
              <a:t>màn</a:t>
            </a:r>
            <a:r>
              <a:rPr lang="en-US" altLang="en-US" b="1" i="1" dirty="0">
                <a:latin typeface="Times New Roman" panose="02020603050405020304" pitchFamily="18" charset="0"/>
                <a:ea typeface="Cambria" panose="02040503050406030204" pitchFamily="18" charset="0"/>
                <a:cs typeface="Times New Roman" panose="02020603050405020304" pitchFamily="18" charset="0"/>
              </a:rPr>
              <a:t> </a:t>
            </a:r>
            <a:r>
              <a:rPr lang="en-US" altLang="en-US" b="1" i="1" dirty="0" err="1">
                <a:latin typeface="Times New Roman" panose="02020603050405020304" pitchFamily="18" charset="0"/>
                <a:ea typeface="Cambria" panose="02040503050406030204" pitchFamily="18" charset="0"/>
                <a:cs typeface="Times New Roman" panose="02020603050405020304" pitchFamily="18" charset="0"/>
              </a:rPr>
              <a:t>kịch</a:t>
            </a:r>
            <a:r>
              <a:rPr lang="en-US" altLang="en-US" b="1" i="1" dirty="0">
                <a:latin typeface="Times New Roman" panose="02020603050405020304" pitchFamily="18" charset="0"/>
                <a:ea typeface="Cambria" panose="02040503050406030204" pitchFamily="18" charset="0"/>
                <a:cs typeface="Times New Roman" panose="02020603050405020304" pitchFamily="18" charset="0"/>
              </a:rPr>
              <a:t> </a:t>
            </a:r>
            <a:r>
              <a:rPr lang="en-US" altLang="en-US" b="1" i="1" dirty="0" err="1">
                <a:latin typeface="Times New Roman" panose="02020603050405020304" pitchFamily="18" charset="0"/>
                <a:ea typeface="Cambria" panose="02040503050406030204" pitchFamily="18" charset="0"/>
                <a:cs typeface="Times New Roman" panose="02020603050405020304" pitchFamily="18" charset="0"/>
              </a:rPr>
              <a:t>sau</a:t>
            </a:r>
            <a:r>
              <a:rPr lang="en-US" altLang="en-US" b="1" i="1" dirty="0">
                <a:latin typeface="Times New Roman" panose="02020603050405020304" pitchFamily="18" charset="0"/>
                <a:ea typeface="Cambria" panose="02040503050406030204" pitchFamily="18" charset="0"/>
                <a:cs typeface="Times New Roman" panose="02020603050405020304" pitchFamily="18" charset="0"/>
              </a:rPr>
              <a:t>:</a:t>
            </a:r>
          </a:p>
        </p:txBody>
      </p:sp>
      <p:sp>
        <p:nvSpPr>
          <p:cNvPr id="8196" name="Text Box 4"/>
          <p:cNvSpPr txBox="1">
            <a:spLocks noChangeArrowheads="1"/>
          </p:cNvSpPr>
          <p:nvPr/>
        </p:nvSpPr>
        <p:spPr bwMode="auto">
          <a:xfrm>
            <a:off x="304800" y="990600"/>
            <a:ext cx="9220200" cy="4801314"/>
          </a:xfrm>
          <a:prstGeom prst="rect">
            <a:avLst/>
          </a:prstGeom>
          <a:solidFill>
            <a:srgbClr val="FFFFCC"/>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spAutoFit/>
          </a:bodyPr>
          <a:lstStyle>
            <a:lvl1pPr eaLnBrk="0" hangingPunct="0">
              <a:tabLst>
                <a:tab pos="1665288" algn="l"/>
                <a:tab pos="2514600" algn="l"/>
              </a:tabLst>
              <a:defRPr sz="2400">
                <a:solidFill>
                  <a:schemeClr val="tx1"/>
                </a:solidFill>
                <a:latin typeface="Arial" panose="020B0604020202020204" pitchFamily="34" charset="0"/>
              </a:defRPr>
            </a:lvl1pPr>
            <a:lvl2pPr marL="742950" indent="-285750" eaLnBrk="0" hangingPunct="0">
              <a:tabLst>
                <a:tab pos="1665288" algn="l"/>
                <a:tab pos="2514600" algn="l"/>
              </a:tabLst>
              <a:defRPr sz="2400">
                <a:solidFill>
                  <a:schemeClr val="tx1"/>
                </a:solidFill>
                <a:latin typeface="Arial" panose="020B0604020202020204" pitchFamily="34" charset="0"/>
              </a:defRPr>
            </a:lvl2pPr>
            <a:lvl3pPr marL="1143000" indent="-228600" eaLnBrk="0" hangingPunct="0">
              <a:tabLst>
                <a:tab pos="1665288" algn="l"/>
                <a:tab pos="2514600" algn="l"/>
              </a:tabLst>
              <a:defRPr sz="2400">
                <a:solidFill>
                  <a:schemeClr val="tx1"/>
                </a:solidFill>
                <a:latin typeface="Arial" panose="020B0604020202020204" pitchFamily="34" charset="0"/>
              </a:defRPr>
            </a:lvl3pPr>
            <a:lvl4pPr marL="1600200" indent="-228600" eaLnBrk="0" hangingPunct="0">
              <a:tabLst>
                <a:tab pos="1665288" algn="l"/>
                <a:tab pos="2514600" algn="l"/>
              </a:tabLst>
              <a:defRPr sz="2400">
                <a:solidFill>
                  <a:schemeClr val="tx1"/>
                </a:solidFill>
                <a:latin typeface="Arial" panose="020B0604020202020204" pitchFamily="34" charset="0"/>
              </a:defRPr>
            </a:lvl4pPr>
            <a:lvl5pPr marL="2057400" indent="-228600" eaLnBrk="0" hangingPunct="0">
              <a:tabLst>
                <a:tab pos="1665288" algn="l"/>
                <a:tab pos="2514600" algn="l"/>
              </a:tabLst>
              <a:defRPr sz="2400">
                <a:solidFill>
                  <a:schemeClr val="tx1"/>
                </a:solidFill>
                <a:latin typeface="Arial" panose="020B0604020202020204" pitchFamily="34" charset="0"/>
              </a:defRPr>
            </a:lvl5pPr>
            <a:lvl6pPr marL="2514600" indent="-228600" eaLnBrk="0" fontAlgn="base" hangingPunct="0">
              <a:spcBef>
                <a:spcPct val="0"/>
              </a:spcBef>
              <a:spcAft>
                <a:spcPct val="0"/>
              </a:spcAft>
              <a:tabLst>
                <a:tab pos="1665288" algn="l"/>
                <a:tab pos="2514600" algn="l"/>
              </a:tabLst>
              <a:defRPr sz="2400">
                <a:solidFill>
                  <a:schemeClr val="tx1"/>
                </a:solidFill>
                <a:latin typeface="Arial" panose="020B0604020202020204" pitchFamily="34" charset="0"/>
              </a:defRPr>
            </a:lvl6pPr>
            <a:lvl7pPr marL="2971800" indent="-228600" eaLnBrk="0" fontAlgn="base" hangingPunct="0">
              <a:spcBef>
                <a:spcPct val="0"/>
              </a:spcBef>
              <a:spcAft>
                <a:spcPct val="0"/>
              </a:spcAft>
              <a:tabLst>
                <a:tab pos="1665288" algn="l"/>
                <a:tab pos="2514600" algn="l"/>
              </a:tabLst>
              <a:defRPr sz="2400">
                <a:solidFill>
                  <a:schemeClr val="tx1"/>
                </a:solidFill>
                <a:latin typeface="Arial" panose="020B0604020202020204" pitchFamily="34" charset="0"/>
              </a:defRPr>
            </a:lvl7pPr>
            <a:lvl8pPr marL="3429000" indent="-228600" eaLnBrk="0" fontAlgn="base" hangingPunct="0">
              <a:spcBef>
                <a:spcPct val="0"/>
              </a:spcBef>
              <a:spcAft>
                <a:spcPct val="0"/>
              </a:spcAft>
              <a:tabLst>
                <a:tab pos="1665288" algn="l"/>
                <a:tab pos="2514600" algn="l"/>
              </a:tabLst>
              <a:defRPr sz="2400">
                <a:solidFill>
                  <a:schemeClr val="tx1"/>
                </a:solidFill>
                <a:latin typeface="Arial" panose="020B0604020202020204" pitchFamily="34" charset="0"/>
              </a:defRPr>
            </a:lvl8pPr>
            <a:lvl9pPr marL="3886200" indent="-228600" eaLnBrk="0" fontAlgn="base" hangingPunct="0">
              <a:spcBef>
                <a:spcPct val="0"/>
              </a:spcBef>
              <a:spcAft>
                <a:spcPct val="0"/>
              </a:spcAft>
              <a:tabLst>
                <a:tab pos="1665288" algn="l"/>
                <a:tab pos="2514600" algn="l"/>
              </a:tabLst>
              <a:defRPr sz="2400">
                <a:solidFill>
                  <a:schemeClr val="tx1"/>
                </a:solidFill>
                <a:latin typeface="Arial" panose="020B0604020202020204" pitchFamily="34" charset="0"/>
              </a:defRPr>
            </a:lvl9pPr>
          </a:lstStyle>
          <a:p>
            <a:pPr algn="just" eaLnBrk="1" hangingPunct="1">
              <a:spcBef>
                <a:spcPct val="15000"/>
              </a:spcBef>
            </a:pPr>
            <a:r>
              <a:rPr lang="en-US" altLang="en-US" dirty="0">
                <a:solidFill>
                  <a:srgbClr val="CC0099"/>
                </a:solidFill>
                <a:latin typeface="Times New Roman" panose="02020603050405020304" pitchFamily="18" charset="0"/>
                <a:ea typeface="Cambria" panose="02040503050406030204" pitchFamily="18" charset="0"/>
                <a:cs typeface="Times New Roman" panose="02020603050405020304" pitchFamily="18" charset="0"/>
              </a:rPr>
              <a:t> (</a:t>
            </a:r>
            <a:r>
              <a:rPr lang="en-US" altLang="en-US" i="1" dirty="0" err="1">
                <a:solidFill>
                  <a:srgbClr val="CC0099"/>
                </a:solidFill>
                <a:latin typeface="Times New Roman" panose="02020603050405020304" pitchFamily="18" charset="0"/>
                <a:ea typeface="Cambria" panose="02040503050406030204" pitchFamily="18" charset="0"/>
                <a:cs typeface="Times New Roman" panose="02020603050405020304" pitchFamily="18" charset="0"/>
              </a:rPr>
              <a:t>Linh</a:t>
            </a:r>
            <a:r>
              <a:rPr lang="en-US" altLang="en-US" i="1" dirty="0">
                <a:solidFill>
                  <a:srgbClr val="CC0099"/>
                </a:solidFill>
                <a:latin typeface="Times New Roman" panose="02020603050405020304" pitchFamily="18" charset="0"/>
                <a:ea typeface="Cambria" panose="02040503050406030204" pitchFamily="18" charset="0"/>
                <a:cs typeface="Times New Roman" panose="02020603050405020304" pitchFamily="18" charset="0"/>
              </a:rPr>
              <a:t> </a:t>
            </a:r>
            <a:r>
              <a:rPr lang="en-US" altLang="en-US" i="1" dirty="0" err="1">
                <a:solidFill>
                  <a:srgbClr val="CC0099"/>
                </a:solidFill>
                <a:latin typeface="Times New Roman" panose="02020603050405020304" pitchFamily="18" charset="0"/>
                <a:ea typeface="Cambria" panose="02040503050406030204" pitchFamily="18" charset="0"/>
                <a:cs typeface="Times New Roman" panose="02020603050405020304" pitchFamily="18" charset="0"/>
              </a:rPr>
              <a:t>Từ</a:t>
            </a:r>
            <a:r>
              <a:rPr lang="en-US" altLang="en-US" i="1" dirty="0">
                <a:solidFill>
                  <a:srgbClr val="CC0099"/>
                </a:solidFill>
                <a:latin typeface="Times New Roman" panose="02020603050405020304" pitchFamily="18" charset="0"/>
                <a:ea typeface="Cambria" panose="02040503050406030204" pitchFamily="18" charset="0"/>
                <a:cs typeface="Times New Roman" panose="02020603050405020304" pitchFamily="18" charset="0"/>
              </a:rPr>
              <a:t> </a:t>
            </a:r>
            <a:r>
              <a:rPr lang="en-US" altLang="en-US" i="1" dirty="0" err="1">
                <a:solidFill>
                  <a:srgbClr val="CC0099"/>
                </a:solidFill>
                <a:latin typeface="Times New Roman" panose="02020603050405020304" pitchFamily="18" charset="0"/>
                <a:ea typeface="Cambria" panose="02040503050406030204" pitchFamily="18" charset="0"/>
                <a:cs typeface="Times New Roman" panose="02020603050405020304" pitchFamily="18" charset="0"/>
              </a:rPr>
              <a:t>Quốc</a:t>
            </a:r>
            <a:r>
              <a:rPr lang="en-US" altLang="en-US" i="1" dirty="0">
                <a:solidFill>
                  <a:srgbClr val="CC0099"/>
                </a:solidFill>
                <a:latin typeface="Times New Roman" panose="02020603050405020304" pitchFamily="18" charset="0"/>
                <a:ea typeface="Cambria" panose="02040503050406030204" pitchFamily="18" charset="0"/>
                <a:cs typeface="Times New Roman" panose="02020603050405020304" pitchFamily="18" charset="0"/>
              </a:rPr>
              <a:t> </a:t>
            </a:r>
            <a:r>
              <a:rPr lang="en-US" altLang="en-US" i="1" dirty="0" err="1">
                <a:solidFill>
                  <a:srgbClr val="CC0099"/>
                </a:solidFill>
                <a:latin typeface="Times New Roman" panose="02020603050405020304" pitchFamily="18" charset="0"/>
                <a:ea typeface="Cambria" panose="02040503050406030204" pitchFamily="18" charset="0"/>
                <a:cs typeface="Times New Roman" panose="02020603050405020304" pitchFamily="18" charset="0"/>
              </a:rPr>
              <a:t>Mẫu</a:t>
            </a:r>
            <a:r>
              <a:rPr lang="en-US" altLang="en-US" i="1" dirty="0">
                <a:solidFill>
                  <a:srgbClr val="CC0099"/>
                </a:solidFill>
                <a:latin typeface="Times New Roman" panose="02020603050405020304" pitchFamily="18" charset="0"/>
                <a:ea typeface="Cambria" panose="02040503050406030204" pitchFamily="18" charset="0"/>
                <a:cs typeface="Times New Roman" panose="02020603050405020304" pitchFamily="18" charset="0"/>
              </a:rPr>
              <a:t> </a:t>
            </a:r>
            <a:r>
              <a:rPr lang="en-US" altLang="en-US" i="1" dirty="0" err="1">
                <a:solidFill>
                  <a:srgbClr val="CC0099"/>
                </a:solidFill>
                <a:latin typeface="Times New Roman" panose="02020603050405020304" pitchFamily="18" charset="0"/>
                <a:ea typeface="Cambria" panose="02040503050406030204" pitchFamily="18" charset="0"/>
                <a:cs typeface="Times New Roman" panose="02020603050405020304" pitchFamily="18" charset="0"/>
              </a:rPr>
              <a:t>bước</a:t>
            </a:r>
            <a:r>
              <a:rPr lang="en-US" altLang="en-US" i="1" dirty="0">
                <a:solidFill>
                  <a:srgbClr val="CC0099"/>
                </a:solidFill>
                <a:latin typeface="Times New Roman" panose="02020603050405020304" pitchFamily="18" charset="0"/>
                <a:ea typeface="Cambria" panose="02040503050406030204" pitchFamily="18" charset="0"/>
                <a:cs typeface="Times New Roman" panose="02020603050405020304" pitchFamily="18" charset="0"/>
              </a:rPr>
              <a:t> </a:t>
            </a:r>
            <a:r>
              <a:rPr lang="en-US" altLang="en-US" i="1" dirty="0" err="1">
                <a:solidFill>
                  <a:srgbClr val="CC0099"/>
                </a:solidFill>
                <a:latin typeface="Times New Roman" panose="02020603050405020304" pitchFamily="18" charset="0"/>
                <a:ea typeface="Cambria" panose="02040503050406030204" pitchFamily="18" charset="0"/>
                <a:cs typeface="Times New Roman" panose="02020603050405020304" pitchFamily="18" charset="0"/>
              </a:rPr>
              <a:t>vào</a:t>
            </a:r>
            <a:r>
              <a:rPr lang="en-US" altLang="en-US" i="1" dirty="0">
                <a:solidFill>
                  <a:srgbClr val="CC0099"/>
                </a:solidFill>
                <a:latin typeface="Times New Roman" panose="02020603050405020304" pitchFamily="18" charset="0"/>
                <a:ea typeface="Cambria" panose="02040503050406030204" pitchFamily="18" charset="0"/>
                <a:cs typeface="Times New Roman" panose="02020603050405020304" pitchFamily="18" charset="0"/>
              </a:rPr>
              <a:t> </a:t>
            </a:r>
            <a:r>
              <a:rPr lang="en-US" altLang="en-US" i="1" dirty="0" err="1">
                <a:solidFill>
                  <a:srgbClr val="CC0099"/>
                </a:solidFill>
                <a:latin typeface="Times New Roman" panose="02020603050405020304" pitchFamily="18" charset="0"/>
                <a:ea typeface="Cambria" panose="02040503050406030204" pitchFamily="18" charset="0"/>
                <a:cs typeface="Times New Roman" panose="02020603050405020304" pitchFamily="18" charset="0"/>
              </a:rPr>
              <a:t>phòng</a:t>
            </a:r>
            <a:r>
              <a:rPr lang="en-US" altLang="en-US" i="1" dirty="0">
                <a:solidFill>
                  <a:srgbClr val="CC0099"/>
                </a:solidFill>
                <a:latin typeface="Times New Roman" panose="02020603050405020304" pitchFamily="18" charset="0"/>
                <a:ea typeface="Cambria" panose="02040503050406030204" pitchFamily="18" charset="0"/>
                <a:cs typeface="Times New Roman" panose="02020603050405020304" pitchFamily="18" charset="0"/>
              </a:rPr>
              <a:t>, </a:t>
            </a:r>
            <a:r>
              <a:rPr lang="en-US" altLang="en-US" i="1" dirty="0" err="1">
                <a:solidFill>
                  <a:srgbClr val="CC0099"/>
                </a:solidFill>
                <a:latin typeface="Times New Roman" panose="02020603050405020304" pitchFamily="18" charset="0"/>
                <a:ea typeface="Cambria" panose="02040503050406030204" pitchFamily="18" charset="0"/>
                <a:cs typeface="Times New Roman" panose="02020603050405020304" pitchFamily="18" charset="0"/>
              </a:rPr>
              <a:t>vẻ</a:t>
            </a:r>
            <a:r>
              <a:rPr lang="en-US" altLang="en-US" i="1" dirty="0">
                <a:solidFill>
                  <a:srgbClr val="CC0099"/>
                </a:solidFill>
                <a:latin typeface="Times New Roman" panose="02020603050405020304" pitchFamily="18" charset="0"/>
                <a:ea typeface="Cambria" panose="02040503050406030204" pitchFamily="18" charset="0"/>
                <a:cs typeface="Times New Roman" panose="02020603050405020304" pitchFamily="18" charset="0"/>
              </a:rPr>
              <a:t> </a:t>
            </a:r>
            <a:r>
              <a:rPr lang="en-US" altLang="en-US" i="1" dirty="0" err="1">
                <a:solidFill>
                  <a:srgbClr val="CC0099"/>
                </a:solidFill>
                <a:latin typeface="Times New Roman" panose="02020603050405020304" pitchFamily="18" charset="0"/>
                <a:ea typeface="Cambria" panose="02040503050406030204" pitchFamily="18" charset="0"/>
                <a:cs typeface="Times New Roman" panose="02020603050405020304" pitchFamily="18" charset="0"/>
              </a:rPr>
              <a:t>mặt</a:t>
            </a:r>
            <a:r>
              <a:rPr lang="en-US" altLang="en-US" i="1" dirty="0">
                <a:solidFill>
                  <a:srgbClr val="CC0099"/>
                </a:solidFill>
                <a:latin typeface="Times New Roman" panose="02020603050405020304" pitchFamily="18" charset="0"/>
                <a:ea typeface="Cambria" panose="02040503050406030204" pitchFamily="18" charset="0"/>
                <a:cs typeface="Times New Roman" panose="02020603050405020304" pitchFamily="18" charset="0"/>
              </a:rPr>
              <a:t> </a:t>
            </a:r>
            <a:r>
              <a:rPr lang="en-US" altLang="en-US" i="1" dirty="0" err="1">
                <a:solidFill>
                  <a:srgbClr val="CC0099"/>
                </a:solidFill>
                <a:latin typeface="Times New Roman" panose="02020603050405020304" pitchFamily="18" charset="0"/>
                <a:ea typeface="Cambria" panose="02040503050406030204" pitchFamily="18" charset="0"/>
                <a:cs typeface="Times New Roman" panose="02020603050405020304" pitchFamily="18" charset="0"/>
              </a:rPr>
              <a:t>buồn</a:t>
            </a:r>
            <a:r>
              <a:rPr lang="en-US" altLang="en-US" i="1" dirty="0">
                <a:solidFill>
                  <a:srgbClr val="CC0099"/>
                </a:solidFill>
                <a:latin typeface="Times New Roman" panose="02020603050405020304" pitchFamily="18" charset="0"/>
                <a:ea typeface="Cambria" panose="02040503050406030204" pitchFamily="18" charset="0"/>
                <a:cs typeface="Times New Roman" panose="02020603050405020304" pitchFamily="18" charset="0"/>
              </a:rPr>
              <a:t> </a:t>
            </a:r>
            <a:r>
              <a:rPr lang="en-US" altLang="en-US" i="1" dirty="0" err="1">
                <a:solidFill>
                  <a:srgbClr val="CC0099"/>
                </a:solidFill>
                <a:latin typeface="Times New Roman" panose="02020603050405020304" pitchFamily="18" charset="0"/>
                <a:ea typeface="Cambria" panose="02040503050406030204" pitchFamily="18" charset="0"/>
                <a:cs typeface="Times New Roman" panose="02020603050405020304" pitchFamily="18" charset="0"/>
              </a:rPr>
              <a:t>bực</a:t>
            </a:r>
            <a:r>
              <a:rPr lang="en-US" altLang="en-US" i="1" dirty="0">
                <a:solidFill>
                  <a:srgbClr val="CC0099"/>
                </a:solidFill>
                <a:latin typeface="Times New Roman" panose="02020603050405020304" pitchFamily="18" charset="0"/>
                <a:ea typeface="Cambria" panose="02040503050406030204" pitchFamily="18" charset="0"/>
                <a:cs typeface="Times New Roman" panose="02020603050405020304" pitchFamily="18" charset="0"/>
              </a:rPr>
              <a:t> </a:t>
            </a:r>
            <a:r>
              <a:rPr lang="en-US" altLang="en-US" i="1" dirty="0" err="1">
                <a:solidFill>
                  <a:srgbClr val="CC0099"/>
                </a:solidFill>
                <a:latin typeface="Times New Roman" panose="02020603050405020304" pitchFamily="18" charset="0"/>
                <a:ea typeface="Cambria" panose="02040503050406030204" pitchFamily="18" charset="0"/>
                <a:cs typeface="Times New Roman" panose="02020603050405020304" pitchFamily="18" charset="0"/>
              </a:rPr>
              <a:t>như</a:t>
            </a:r>
            <a:r>
              <a:rPr lang="en-US" altLang="en-US" i="1" dirty="0">
                <a:solidFill>
                  <a:srgbClr val="CC0099"/>
                </a:solidFill>
                <a:latin typeface="Times New Roman" panose="02020603050405020304" pitchFamily="18" charset="0"/>
                <a:ea typeface="Cambria" panose="02040503050406030204" pitchFamily="18" charset="0"/>
                <a:cs typeface="Times New Roman" panose="02020603050405020304" pitchFamily="18" charset="0"/>
              </a:rPr>
              <a:t> </a:t>
            </a:r>
            <a:r>
              <a:rPr lang="en-US" altLang="en-US" i="1" dirty="0" err="1">
                <a:solidFill>
                  <a:srgbClr val="CC0099"/>
                </a:solidFill>
                <a:latin typeface="Times New Roman" panose="02020603050405020304" pitchFamily="18" charset="0"/>
                <a:ea typeface="Cambria" panose="02040503050406030204" pitchFamily="18" charset="0"/>
                <a:cs typeface="Times New Roman" panose="02020603050405020304" pitchFamily="18" charset="0"/>
              </a:rPr>
              <a:t>vừa</a:t>
            </a:r>
            <a:r>
              <a:rPr lang="en-US" altLang="en-US" i="1" dirty="0">
                <a:solidFill>
                  <a:srgbClr val="CC0099"/>
                </a:solidFill>
                <a:latin typeface="Times New Roman" panose="02020603050405020304" pitchFamily="18" charset="0"/>
                <a:ea typeface="Cambria" panose="02040503050406030204" pitchFamily="18" charset="0"/>
                <a:cs typeface="Times New Roman" panose="02020603050405020304" pitchFamily="18" charset="0"/>
              </a:rPr>
              <a:t> </a:t>
            </a:r>
            <a:r>
              <a:rPr lang="en-US" altLang="en-US" i="1" dirty="0" err="1">
                <a:solidFill>
                  <a:srgbClr val="CC0099"/>
                </a:solidFill>
                <a:latin typeface="Times New Roman" panose="02020603050405020304" pitchFamily="18" charset="0"/>
                <a:ea typeface="Cambria" panose="02040503050406030204" pitchFamily="18" charset="0"/>
                <a:cs typeface="Times New Roman" panose="02020603050405020304" pitchFamily="18" charset="0"/>
              </a:rPr>
              <a:t>khóc</a:t>
            </a:r>
            <a:r>
              <a:rPr lang="en-US" altLang="en-US" dirty="0">
                <a:solidFill>
                  <a:srgbClr val="CC0099"/>
                </a:solidFill>
                <a:latin typeface="Times New Roman" panose="02020603050405020304" pitchFamily="18" charset="0"/>
                <a:ea typeface="Cambria" panose="02040503050406030204" pitchFamily="18" charset="0"/>
                <a:cs typeface="Times New Roman" panose="02020603050405020304" pitchFamily="18" charset="0"/>
              </a:rPr>
              <a:t>.)</a:t>
            </a:r>
          </a:p>
          <a:p>
            <a:pPr algn="just" eaLnBrk="1" hangingPunct="1">
              <a:spcBef>
                <a:spcPct val="15000"/>
              </a:spcBef>
            </a:pPr>
            <a:r>
              <a:rPr lang="en-US" altLang="en-US" b="1" i="1" dirty="0" err="1">
                <a:solidFill>
                  <a:srgbClr val="FF3300"/>
                </a:solidFill>
                <a:latin typeface="Times New Roman" panose="02020603050405020304" pitchFamily="18" charset="0"/>
                <a:ea typeface="Cambria" panose="02040503050406030204" pitchFamily="18" charset="0"/>
                <a:cs typeface="Times New Roman" panose="02020603050405020304" pitchFamily="18" charset="0"/>
              </a:rPr>
              <a:t>Trần</a:t>
            </a:r>
            <a:r>
              <a:rPr lang="en-US" altLang="en-US" b="1" i="1" dirty="0">
                <a:solidFill>
                  <a:srgbClr val="FF3300"/>
                </a:solidFill>
                <a:latin typeface="Times New Roman" panose="02020603050405020304" pitchFamily="18" charset="0"/>
                <a:ea typeface="Cambria" panose="02040503050406030204" pitchFamily="18" charset="0"/>
                <a:cs typeface="Times New Roman" panose="02020603050405020304" pitchFamily="18" charset="0"/>
              </a:rPr>
              <a:t> </a:t>
            </a:r>
            <a:r>
              <a:rPr lang="en-US" altLang="en-US" b="1" i="1" err="1">
                <a:solidFill>
                  <a:srgbClr val="FF3300"/>
                </a:solidFill>
                <a:latin typeface="Times New Roman" panose="02020603050405020304" pitchFamily="18" charset="0"/>
                <a:ea typeface="Cambria" panose="02040503050406030204" pitchFamily="18" charset="0"/>
                <a:cs typeface="Times New Roman" panose="02020603050405020304" pitchFamily="18" charset="0"/>
              </a:rPr>
              <a:t>Thủ</a:t>
            </a:r>
            <a:r>
              <a:rPr lang="en-US" altLang="en-US" b="1" i="1">
                <a:solidFill>
                  <a:srgbClr val="FF3300"/>
                </a:solidFill>
                <a:latin typeface="Times New Roman" panose="02020603050405020304" pitchFamily="18" charset="0"/>
                <a:ea typeface="Cambria" panose="02040503050406030204" pitchFamily="18" charset="0"/>
                <a:cs typeface="Times New Roman" panose="02020603050405020304" pitchFamily="18" charset="0"/>
              </a:rPr>
              <a:t> Độ	</a:t>
            </a:r>
            <a:r>
              <a:rPr lang="en-US" altLang="en-US">
                <a:solidFill>
                  <a:srgbClr val="FF3300"/>
                </a:solidFill>
                <a:latin typeface="Times New Roman" panose="02020603050405020304" pitchFamily="18" charset="0"/>
                <a:ea typeface="Cambria" panose="02040503050406030204" pitchFamily="18" charset="0"/>
                <a:cs typeface="Times New Roman" panose="02020603050405020304" pitchFamily="18" charset="0"/>
              </a:rPr>
              <a:t>:</a:t>
            </a:r>
            <a:r>
              <a:rPr lang="en-US" altLang="en-US">
                <a:solidFill>
                  <a:srgbClr val="FF00FF"/>
                </a:solidFill>
                <a:latin typeface="Times New Roman" panose="02020603050405020304" pitchFamily="18" charset="0"/>
                <a:ea typeface="Cambria" panose="02040503050406030204" pitchFamily="18" charset="0"/>
                <a:cs typeface="Times New Roman" panose="02020603050405020304" pitchFamily="18" charset="0"/>
              </a:rPr>
              <a:t> </a:t>
            </a:r>
            <a:r>
              <a:rPr lang="en-US" altLang="en-US" dirty="0">
                <a:solidFill>
                  <a:srgbClr val="CC0099"/>
                </a:solidFill>
                <a:latin typeface="Times New Roman" panose="02020603050405020304" pitchFamily="18" charset="0"/>
                <a:ea typeface="Cambria" panose="02040503050406030204" pitchFamily="18" charset="0"/>
                <a:cs typeface="Times New Roman" panose="02020603050405020304" pitchFamily="18" charset="0"/>
              </a:rPr>
              <a:t>-(</a:t>
            </a:r>
            <a:r>
              <a:rPr lang="en-US" altLang="en-US" i="1" dirty="0" err="1">
                <a:solidFill>
                  <a:srgbClr val="CC0099"/>
                </a:solidFill>
                <a:latin typeface="Times New Roman" panose="02020603050405020304" pitchFamily="18" charset="0"/>
                <a:ea typeface="Cambria" panose="02040503050406030204" pitchFamily="18" charset="0"/>
                <a:cs typeface="Times New Roman" panose="02020603050405020304" pitchFamily="18" charset="0"/>
              </a:rPr>
              <a:t>Ngạc</a:t>
            </a:r>
            <a:r>
              <a:rPr lang="en-US" altLang="en-US" i="1" dirty="0">
                <a:solidFill>
                  <a:srgbClr val="CC0099"/>
                </a:solidFill>
                <a:latin typeface="Times New Roman" panose="02020603050405020304" pitchFamily="18" charset="0"/>
                <a:ea typeface="Cambria" panose="02040503050406030204" pitchFamily="18" charset="0"/>
                <a:cs typeface="Times New Roman" panose="02020603050405020304" pitchFamily="18" charset="0"/>
              </a:rPr>
              <a:t> </a:t>
            </a:r>
            <a:r>
              <a:rPr lang="en-US" altLang="en-US" i="1" dirty="0" err="1">
                <a:solidFill>
                  <a:srgbClr val="CC0099"/>
                </a:solidFill>
                <a:latin typeface="Times New Roman" panose="02020603050405020304" pitchFamily="18" charset="0"/>
                <a:ea typeface="Cambria" panose="02040503050406030204" pitchFamily="18" charset="0"/>
                <a:cs typeface="Times New Roman" panose="02020603050405020304" pitchFamily="18" charset="0"/>
              </a:rPr>
              <a:t>nhiên</a:t>
            </a:r>
            <a:r>
              <a:rPr lang="en-US" altLang="en-US" dirty="0">
                <a:solidFill>
                  <a:srgbClr val="CC0099"/>
                </a:solidFill>
                <a:latin typeface="Times New Roman" panose="02020603050405020304" pitchFamily="18" charset="0"/>
                <a:ea typeface="Cambria" panose="02040503050406030204" pitchFamily="18" charset="0"/>
                <a:cs typeface="Times New Roman" panose="02020603050405020304" pitchFamily="18" charset="0"/>
              </a:rPr>
              <a:t>) </a:t>
            </a:r>
            <a:r>
              <a:rPr lang="en-US" altLang="en-US" dirty="0" err="1">
                <a:solidFill>
                  <a:srgbClr val="CC0099"/>
                </a:solidFill>
                <a:latin typeface="Times New Roman" panose="02020603050405020304" pitchFamily="18" charset="0"/>
                <a:ea typeface="Cambria" panose="02040503050406030204" pitchFamily="18" charset="0"/>
                <a:cs typeface="Times New Roman" panose="02020603050405020304" pitchFamily="18" charset="0"/>
              </a:rPr>
              <a:t>Phu</a:t>
            </a:r>
            <a:r>
              <a:rPr lang="en-US" altLang="en-US" dirty="0">
                <a:solidFill>
                  <a:srgbClr val="CC0099"/>
                </a:solidFill>
                <a:latin typeface="Times New Roman" panose="02020603050405020304" pitchFamily="18" charset="0"/>
                <a:ea typeface="Cambria" panose="02040503050406030204" pitchFamily="18" charset="0"/>
                <a:cs typeface="Times New Roman" panose="02020603050405020304" pitchFamily="18" charset="0"/>
              </a:rPr>
              <a:t> </a:t>
            </a:r>
            <a:r>
              <a:rPr lang="en-US" altLang="en-US" dirty="0" err="1">
                <a:solidFill>
                  <a:srgbClr val="CC0099"/>
                </a:solidFill>
                <a:latin typeface="Times New Roman" panose="02020603050405020304" pitchFamily="18" charset="0"/>
                <a:ea typeface="Cambria" panose="02040503050406030204" pitchFamily="18" charset="0"/>
                <a:cs typeface="Times New Roman" panose="02020603050405020304" pitchFamily="18" charset="0"/>
              </a:rPr>
              <a:t>nhân</a:t>
            </a:r>
            <a:r>
              <a:rPr lang="en-US" altLang="en-US" dirty="0">
                <a:solidFill>
                  <a:srgbClr val="CC0099"/>
                </a:solidFill>
                <a:latin typeface="Times New Roman" panose="02020603050405020304" pitchFamily="18" charset="0"/>
                <a:ea typeface="Cambria" panose="02040503050406030204" pitchFamily="18" charset="0"/>
                <a:cs typeface="Times New Roman" panose="02020603050405020304" pitchFamily="18" charset="0"/>
              </a:rPr>
              <a:t> </a:t>
            </a:r>
            <a:r>
              <a:rPr lang="en-US" altLang="en-US" dirty="0" err="1">
                <a:solidFill>
                  <a:srgbClr val="CC0099"/>
                </a:solidFill>
                <a:latin typeface="Times New Roman" panose="02020603050405020304" pitchFamily="18" charset="0"/>
                <a:ea typeface="Cambria" panose="02040503050406030204" pitchFamily="18" charset="0"/>
                <a:cs typeface="Times New Roman" panose="02020603050405020304" pitchFamily="18" charset="0"/>
              </a:rPr>
              <a:t>sao</a:t>
            </a:r>
            <a:r>
              <a:rPr lang="en-US" altLang="en-US" dirty="0">
                <a:solidFill>
                  <a:srgbClr val="CC0099"/>
                </a:solidFill>
                <a:latin typeface="Times New Roman" panose="02020603050405020304" pitchFamily="18" charset="0"/>
                <a:ea typeface="Cambria" panose="02040503050406030204" pitchFamily="18" charset="0"/>
                <a:cs typeface="Times New Roman" panose="02020603050405020304" pitchFamily="18" charset="0"/>
              </a:rPr>
              <a:t> </a:t>
            </a:r>
            <a:r>
              <a:rPr lang="en-US" altLang="en-US" dirty="0" err="1">
                <a:solidFill>
                  <a:srgbClr val="CC0099"/>
                </a:solidFill>
                <a:latin typeface="Times New Roman" panose="02020603050405020304" pitchFamily="18" charset="0"/>
                <a:ea typeface="Cambria" panose="02040503050406030204" pitchFamily="18" charset="0"/>
                <a:cs typeface="Times New Roman" panose="02020603050405020304" pitchFamily="18" charset="0"/>
              </a:rPr>
              <a:t>thế</a:t>
            </a:r>
            <a:r>
              <a:rPr lang="en-US" altLang="en-US" dirty="0">
                <a:solidFill>
                  <a:srgbClr val="CC0099"/>
                </a:solidFill>
                <a:latin typeface="Times New Roman" panose="02020603050405020304" pitchFamily="18" charset="0"/>
                <a:ea typeface="Cambria" panose="02040503050406030204" pitchFamily="18" charset="0"/>
                <a:cs typeface="Times New Roman" panose="02020603050405020304" pitchFamily="18" charset="0"/>
              </a:rPr>
              <a:t>?</a:t>
            </a:r>
          </a:p>
          <a:p>
            <a:pPr algn="just" eaLnBrk="1" hangingPunct="1">
              <a:spcBef>
                <a:spcPct val="15000"/>
              </a:spcBef>
            </a:pPr>
            <a:r>
              <a:rPr lang="en-US" altLang="en-US" b="1" i="1" dirty="0" err="1">
                <a:solidFill>
                  <a:srgbClr val="3333CC"/>
                </a:solidFill>
                <a:latin typeface="Times New Roman" panose="02020603050405020304" pitchFamily="18" charset="0"/>
                <a:ea typeface="Cambria" panose="02040503050406030204" pitchFamily="18" charset="0"/>
                <a:cs typeface="Times New Roman" panose="02020603050405020304" pitchFamily="18" charset="0"/>
              </a:rPr>
              <a:t>Linh</a:t>
            </a:r>
            <a:r>
              <a:rPr lang="en-US" altLang="en-US" b="1" i="1" dirty="0">
                <a:solidFill>
                  <a:srgbClr val="3333CC"/>
                </a:solidFill>
                <a:latin typeface="Times New Roman" panose="02020603050405020304" pitchFamily="18" charset="0"/>
                <a:ea typeface="Cambria" panose="02040503050406030204" pitchFamily="18" charset="0"/>
                <a:cs typeface="Times New Roman" panose="02020603050405020304" pitchFamily="18" charset="0"/>
              </a:rPr>
              <a:t> </a:t>
            </a:r>
            <a:r>
              <a:rPr lang="en-US" altLang="en-US" b="1" i="1" dirty="0" err="1">
                <a:solidFill>
                  <a:srgbClr val="3333CC"/>
                </a:solidFill>
                <a:latin typeface="Times New Roman" panose="02020603050405020304" pitchFamily="18" charset="0"/>
                <a:ea typeface="Cambria" panose="02040503050406030204" pitchFamily="18" charset="0"/>
                <a:cs typeface="Times New Roman" panose="02020603050405020304" pitchFamily="18" charset="0"/>
              </a:rPr>
              <a:t>Từ</a:t>
            </a:r>
            <a:r>
              <a:rPr lang="en-US" altLang="en-US" b="1" i="1" dirty="0">
                <a:solidFill>
                  <a:srgbClr val="3333CC"/>
                </a:solidFill>
                <a:latin typeface="Times New Roman" panose="02020603050405020304" pitchFamily="18" charset="0"/>
                <a:ea typeface="Cambria" panose="02040503050406030204" pitchFamily="18" charset="0"/>
                <a:cs typeface="Times New Roman" panose="02020603050405020304" pitchFamily="18" charset="0"/>
              </a:rPr>
              <a:t> </a:t>
            </a:r>
            <a:r>
              <a:rPr lang="en-US" altLang="en-US" b="1" i="1" dirty="0" err="1">
                <a:solidFill>
                  <a:srgbClr val="3333CC"/>
                </a:solidFill>
                <a:latin typeface="Times New Roman" panose="02020603050405020304" pitchFamily="18" charset="0"/>
                <a:ea typeface="Cambria" panose="02040503050406030204" pitchFamily="18" charset="0"/>
                <a:cs typeface="Times New Roman" panose="02020603050405020304" pitchFamily="18" charset="0"/>
              </a:rPr>
              <a:t>Quốc</a:t>
            </a:r>
            <a:r>
              <a:rPr lang="en-US" altLang="en-US" b="1" i="1" dirty="0">
                <a:solidFill>
                  <a:srgbClr val="3333CC"/>
                </a:solidFill>
                <a:latin typeface="Times New Roman" panose="02020603050405020304" pitchFamily="18" charset="0"/>
                <a:ea typeface="Cambria" panose="02040503050406030204" pitchFamily="18" charset="0"/>
                <a:cs typeface="Times New Roman" panose="02020603050405020304" pitchFamily="18" charset="0"/>
              </a:rPr>
              <a:t> </a:t>
            </a:r>
            <a:r>
              <a:rPr lang="en-US" altLang="en-US" b="1" i="1" dirty="0" err="1">
                <a:solidFill>
                  <a:srgbClr val="3333CC"/>
                </a:solidFill>
                <a:latin typeface="Times New Roman" panose="02020603050405020304" pitchFamily="18" charset="0"/>
                <a:ea typeface="Cambria" panose="02040503050406030204" pitchFamily="18" charset="0"/>
                <a:cs typeface="Times New Roman" panose="02020603050405020304" pitchFamily="18" charset="0"/>
              </a:rPr>
              <a:t>Mẫu</a:t>
            </a:r>
            <a:r>
              <a:rPr lang="en-US" altLang="en-US" dirty="0">
                <a:solidFill>
                  <a:srgbClr val="3333CC"/>
                </a:solidFill>
                <a:latin typeface="Times New Roman" panose="02020603050405020304" pitchFamily="18" charset="0"/>
                <a:ea typeface="Cambria" panose="02040503050406030204" pitchFamily="18" charset="0"/>
                <a:cs typeface="Times New Roman" panose="02020603050405020304" pitchFamily="18" charset="0"/>
              </a:rPr>
              <a:t>:-(</a:t>
            </a:r>
            <a:r>
              <a:rPr lang="en-US" altLang="en-US" i="1" dirty="0" err="1">
                <a:solidFill>
                  <a:srgbClr val="CC0099"/>
                </a:solidFill>
                <a:latin typeface="Times New Roman" panose="02020603050405020304" pitchFamily="18" charset="0"/>
                <a:ea typeface="Cambria" panose="02040503050406030204" pitchFamily="18" charset="0"/>
                <a:cs typeface="Times New Roman" panose="02020603050405020304" pitchFamily="18" charset="0"/>
              </a:rPr>
              <a:t>Tấm</a:t>
            </a:r>
            <a:r>
              <a:rPr lang="en-US" altLang="en-US" i="1" dirty="0">
                <a:solidFill>
                  <a:srgbClr val="CC0099"/>
                </a:solidFill>
                <a:latin typeface="Times New Roman" panose="02020603050405020304" pitchFamily="18" charset="0"/>
                <a:ea typeface="Cambria" panose="02040503050406030204" pitchFamily="18" charset="0"/>
                <a:cs typeface="Times New Roman" panose="02020603050405020304" pitchFamily="18" charset="0"/>
              </a:rPr>
              <a:t> </a:t>
            </a:r>
            <a:r>
              <a:rPr lang="en-US" altLang="en-US" i="1" dirty="0" err="1">
                <a:solidFill>
                  <a:srgbClr val="CC0099"/>
                </a:solidFill>
                <a:latin typeface="Times New Roman" panose="02020603050405020304" pitchFamily="18" charset="0"/>
                <a:ea typeface="Cambria" panose="02040503050406030204" pitchFamily="18" charset="0"/>
                <a:cs typeface="Times New Roman" panose="02020603050405020304" pitchFamily="18" charset="0"/>
              </a:rPr>
              <a:t>tức</a:t>
            </a:r>
            <a:r>
              <a:rPr lang="en-US" altLang="en-US" dirty="0">
                <a:solidFill>
                  <a:srgbClr val="CC0099"/>
                </a:solidFill>
                <a:latin typeface="Times New Roman" panose="02020603050405020304" pitchFamily="18" charset="0"/>
                <a:ea typeface="Cambria" panose="02040503050406030204" pitchFamily="18" charset="0"/>
                <a:cs typeface="Times New Roman" panose="02020603050405020304" pitchFamily="18" charset="0"/>
              </a:rPr>
              <a:t>) </a:t>
            </a:r>
            <a:r>
              <a:rPr lang="en-US" altLang="en-US" dirty="0" err="1">
                <a:solidFill>
                  <a:srgbClr val="CC0099"/>
                </a:solidFill>
                <a:latin typeface="Times New Roman" panose="02020603050405020304" pitchFamily="18" charset="0"/>
                <a:ea typeface="Cambria" panose="02040503050406030204" pitchFamily="18" charset="0"/>
                <a:cs typeface="Times New Roman" panose="02020603050405020304" pitchFamily="18" charset="0"/>
              </a:rPr>
              <a:t>Phép</a:t>
            </a:r>
            <a:r>
              <a:rPr lang="en-US" altLang="en-US" dirty="0">
                <a:solidFill>
                  <a:srgbClr val="CC0099"/>
                </a:solidFill>
                <a:latin typeface="Times New Roman" panose="02020603050405020304" pitchFamily="18" charset="0"/>
                <a:ea typeface="Cambria" panose="02040503050406030204" pitchFamily="18" charset="0"/>
                <a:cs typeface="Times New Roman" panose="02020603050405020304" pitchFamily="18" charset="0"/>
              </a:rPr>
              <a:t> </a:t>
            </a:r>
            <a:r>
              <a:rPr lang="en-US" altLang="en-US" dirty="0" err="1">
                <a:solidFill>
                  <a:srgbClr val="CC0099"/>
                </a:solidFill>
                <a:latin typeface="Times New Roman" panose="02020603050405020304" pitchFamily="18" charset="0"/>
                <a:ea typeface="Cambria" panose="02040503050406030204" pitchFamily="18" charset="0"/>
                <a:cs typeface="Times New Roman" panose="02020603050405020304" pitchFamily="18" charset="0"/>
              </a:rPr>
              <a:t>nuớc</a:t>
            </a:r>
            <a:r>
              <a:rPr lang="en-US" altLang="en-US" dirty="0">
                <a:solidFill>
                  <a:srgbClr val="CC0099"/>
                </a:solidFill>
                <a:latin typeface="Times New Roman" panose="02020603050405020304" pitchFamily="18" charset="0"/>
                <a:ea typeface="Cambria" panose="02040503050406030204" pitchFamily="18" charset="0"/>
                <a:cs typeface="Times New Roman" panose="02020603050405020304" pitchFamily="18" charset="0"/>
              </a:rPr>
              <a:t> </a:t>
            </a:r>
            <a:r>
              <a:rPr lang="en-US" altLang="en-US" dirty="0" err="1">
                <a:solidFill>
                  <a:srgbClr val="CC0099"/>
                </a:solidFill>
                <a:latin typeface="Times New Roman" panose="02020603050405020304" pitchFamily="18" charset="0"/>
                <a:ea typeface="Cambria" panose="02040503050406030204" pitchFamily="18" charset="0"/>
                <a:cs typeface="Times New Roman" panose="02020603050405020304" pitchFamily="18" charset="0"/>
              </a:rPr>
              <a:t>bây</a:t>
            </a:r>
            <a:r>
              <a:rPr lang="en-US" altLang="en-US" dirty="0">
                <a:solidFill>
                  <a:srgbClr val="CC0099"/>
                </a:solidFill>
                <a:latin typeface="Times New Roman" panose="02020603050405020304" pitchFamily="18" charset="0"/>
                <a:ea typeface="Cambria" panose="02040503050406030204" pitchFamily="18" charset="0"/>
                <a:cs typeface="Times New Roman" panose="02020603050405020304" pitchFamily="18" charset="0"/>
              </a:rPr>
              <a:t> </a:t>
            </a:r>
            <a:r>
              <a:rPr lang="en-US" altLang="en-US" dirty="0" err="1">
                <a:solidFill>
                  <a:srgbClr val="CC0099"/>
                </a:solidFill>
                <a:latin typeface="Times New Roman" panose="02020603050405020304" pitchFamily="18" charset="0"/>
                <a:ea typeface="Cambria" panose="02040503050406030204" pitchFamily="18" charset="0"/>
                <a:cs typeface="Times New Roman" panose="02020603050405020304" pitchFamily="18" charset="0"/>
              </a:rPr>
              <a:t>giờ</a:t>
            </a:r>
            <a:r>
              <a:rPr lang="en-US" altLang="en-US" dirty="0">
                <a:solidFill>
                  <a:srgbClr val="CC0099"/>
                </a:solidFill>
                <a:latin typeface="Times New Roman" panose="02020603050405020304" pitchFamily="18" charset="0"/>
                <a:ea typeface="Cambria" panose="02040503050406030204" pitchFamily="18" charset="0"/>
                <a:cs typeface="Times New Roman" panose="02020603050405020304" pitchFamily="18" charset="0"/>
              </a:rPr>
              <a:t> </a:t>
            </a:r>
            <a:r>
              <a:rPr lang="en-US" altLang="en-US" dirty="0" err="1">
                <a:solidFill>
                  <a:srgbClr val="CC0099"/>
                </a:solidFill>
                <a:latin typeface="Times New Roman" panose="02020603050405020304" pitchFamily="18" charset="0"/>
                <a:ea typeface="Cambria" panose="02040503050406030204" pitchFamily="18" charset="0"/>
                <a:cs typeface="Times New Roman" panose="02020603050405020304" pitchFamily="18" charset="0"/>
              </a:rPr>
              <a:t>đảo</a:t>
            </a:r>
            <a:r>
              <a:rPr lang="en-US" altLang="en-US" dirty="0">
                <a:solidFill>
                  <a:srgbClr val="CC0099"/>
                </a:solidFill>
                <a:latin typeface="Times New Roman" panose="02020603050405020304" pitchFamily="18" charset="0"/>
                <a:ea typeface="Cambria" panose="02040503050406030204" pitchFamily="18" charset="0"/>
                <a:cs typeface="Times New Roman" panose="02020603050405020304" pitchFamily="18" charset="0"/>
              </a:rPr>
              <a:t> </a:t>
            </a:r>
            <a:r>
              <a:rPr lang="en-US" altLang="en-US" dirty="0" err="1">
                <a:solidFill>
                  <a:srgbClr val="CC0099"/>
                </a:solidFill>
                <a:latin typeface="Times New Roman" panose="02020603050405020304" pitchFamily="18" charset="0"/>
                <a:ea typeface="Cambria" panose="02040503050406030204" pitchFamily="18" charset="0"/>
                <a:cs typeface="Times New Roman" panose="02020603050405020304" pitchFamily="18" charset="0"/>
              </a:rPr>
              <a:t>lộn</a:t>
            </a:r>
            <a:r>
              <a:rPr lang="en-US" altLang="en-US" dirty="0">
                <a:solidFill>
                  <a:srgbClr val="CC0099"/>
                </a:solidFill>
                <a:latin typeface="Times New Roman" panose="02020603050405020304" pitchFamily="18" charset="0"/>
                <a:ea typeface="Cambria" panose="02040503050406030204" pitchFamily="18" charset="0"/>
                <a:cs typeface="Times New Roman" panose="02020603050405020304" pitchFamily="18" charset="0"/>
              </a:rPr>
              <a:t> </a:t>
            </a:r>
            <a:r>
              <a:rPr lang="en-US" altLang="en-US" dirty="0" err="1">
                <a:solidFill>
                  <a:srgbClr val="CC0099"/>
                </a:solidFill>
                <a:latin typeface="Times New Roman" panose="02020603050405020304" pitchFamily="18" charset="0"/>
                <a:ea typeface="Cambria" panose="02040503050406030204" pitchFamily="18" charset="0"/>
                <a:cs typeface="Times New Roman" panose="02020603050405020304" pitchFamily="18" charset="0"/>
              </a:rPr>
              <a:t>hết</a:t>
            </a:r>
            <a:r>
              <a:rPr lang="en-US" altLang="en-US" dirty="0">
                <a:solidFill>
                  <a:srgbClr val="CC0099"/>
                </a:solidFill>
                <a:latin typeface="Times New Roman" panose="02020603050405020304" pitchFamily="18" charset="0"/>
                <a:ea typeface="Cambria" panose="02040503050406030204" pitchFamily="18" charset="0"/>
                <a:cs typeface="Times New Roman" panose="02020603050405020304" pitchFamily="18" charset="0"/>
              </a:rPr>
              <a:t> </a:t>
            </a:r>
            <a:r>
              <a:rPr lang="en-US" altLang="en-US" dirty="0" err="1">
                <a:solidFill>
                  <a:srgbClr val="CC0099"/>
                </a:solidFill>
                <a:latin typeface="Times New Roman" panose="02020603050405020304" pitchFamily="18" charset="0"/>
                <a:ea typeface="Cambria" panose="02040503050406030204" pitchFamily="18" charset="0"/>
                <a:cs typeface="Times New Roman" panose="02020603050405020304" pitchFamily="18" charset="0"/>
              </a:rPr>
              <a:t>rồi</a:t>
            </a:r>
            <a:r>
              <a:rPr lang="en-US" altLang="en-US" dirty="0">
                <a:solidFill>
                  <a:srgbClr val="CC0099"/>
                </a:solidFill>
                <a:latin typeface="Times New Roman" panose="02020603050405020304" pitchFamily="18" charset="0"/>
                <a:ea typeface="Cambria" panose="02040503050406030204" pitchFamily="18" charset="0"/>
                <a:cs typeface="Times New Roman" panose="02020603050405020304" pitchFamily="18" charset="0"/>
              </a:rPr>
              <a:t>! </a:t>
            </a:r>
            <a:r>
              <a:rPr lang="en-US" altLang="en-US" err="1">
                <a:solidFill>
                  <a:srgbClr val="CC0099"/>
                </a:solidFill>
                <a:latin typeface="Times New Roman" panose="02020603050405020304" pitchFamily="18" charset="0"/>
                <a:ea typeface="Cambria" panose="02040503050406030204" pitchFamily="18" charset="0"/>
                <a:cs typeface="Times New Roman" panose="02020603050405020304" pitchFamily="18" charset="0"/>
              </a:rPr>
              <a:t>Một</a:t>
            </a:r>
            <a:r>
              <a:rPr lang="en-US" altLang="en-US">
                <a:solidFill>
                  <a:srgbClr val="CC0099"/>
                </a:solidFill>
                <a:latin typeface="Times New Roman" panose="02020603050405020304" pitchFamily="18" charset="0"/>
                <a:ea typeface="Cambria" panose="02040503050406030204" pitchFamily="18" charset="0"/>
                <a:cs typeface="Times New Roman" panose="02020603050405020304" pitchFamily="18" charset="0"/>
              </a:rPr>
              <a:t> 		tên </a:t>
            </a:r>
            <a:r>
              <a:rPr lang="en-US" altLang="en-US" dirty="0" err="1">
                <a:solidFill>
                  <a:srgbClr val="CC0099"/>
                </a:solidFill>
                <a:latin typeface="Times New Roman" panose="02020603050405020304" pitchFamily="18" charset="0"/>
                <a:ea typeface="Cambria" panose="02040503050406030204" pitchFamily="18" charset="0"/>
                <a:cs typeface="Times New Roman" panose="02020603050405020304" pitchFamily="18" charset="0"/>
              </a:rPr>
              <a:t>quân</a:t>
            </a:r>
            <a:r>
              <a:rPr lang="en-US" altLang="en-US" dirty="0">
                <a:solidFill>
                  <a:srgbClr val="CC0099"/>
                </a:solidFill>
                <a:latin typeface="Times New Roman" panose="02020603050405020304" pitchFamily="18" charset="0"/>
                <a:ea typeface="Cambria" panose="02040503050406030204" pitchFamily="18" charset="0"/>
                <a:cs typeface="Times New Roman" panose="02020603050405020304" pitchFamily="18" charset="0"/>
              </a:rPr>
              <a:t> </a:t>
            </a:r>
            <a:r>
              <a:rPr lang="en-US" altLang="en-US" dirty="0" err="1">
                <a:solidFill>
                  <a:srgbClr val="CC0099"/>
                </a:solidFill>
                <a:latin typeface="Times New Roman" panose="02020603050405020304" pitchFamily="18" charset="0"/>
                <a:ea typeface="Cambria" panose="02040503050406030204" pitchFamily="18" charset="0"/>
                <a:cs typeface="Times New Roman" panose="02020603050405020304" pitchFamily="18" charset="0"/>
              </a:rPr>
              <a:t>hiệu</a:t>
            </a:r>
            <a:r>
              <a:rPr lang="en-US" altLang="en-US" dirty="0">
                <a:solidFill>
                  <a:srgbClr val="CC0099"/>
                </a:solidFill>
                <a:latin typeface="Times New Roman" panose="02020603050405020304" pitchFamily="18" charset="0"/>
                <a:ea typeface="Cambria" panose="02040503050406030204" pitchFamily="18" charset="0"/>
                <a:cs typeface="Times New Roman" panose="02020603050405020304" pitchFamily="18" charset="0"/>
              </a:rPr>
              <a:t> </a:t>
            </a:r>
            <a:r>
              <a:rPr lang="en-US" altLang="en-US" dirty="0" err="1">
                <a:solidFill>
                  <a:srgbClr val="CC0099"/>
                </a:solidFill>
                <a:latin typeface="Times New Roman" panose="02020603050405020304" pitchFamily="18" charset="0"/>
                <a:ea typeface="Cambria" panose="02040503050406030204" pitchFamily="18" charset="0"/>
                <a:cs typeface="Times New Roman" panose="02020603050405020304" pitchFamily="18" charset="0"/>
              </a:rPr>
              <a:t>mà</a:t>
            </a:r>
            <a:r>
              <a:rPr lang="en-US" altLang="en-US" dirty="0">
                <a:solidFill>
                  <a:srgbClr val="CC0099"/>
                </a:solidFill>
                <a:latin typeface="Times New Roman" panose="02020603050405020304" pitchFamily="18" charset="0"/>
                <a:ea typeface="Cambria" panose="02040503050406030204" pitchFamily="18" charset="0"/>
                <a:cs typeface="Times New Roman" panose="02020603050405020304" pitchFamily="18" charset="0"/>
              </a:rPr>
              <a:t> </a:t>
            </a:r>
            <a:r>
              <a:rPr lang="en-US" altLang="en-US" dirty="0" err="1">
                <a:solidFill>
                  <a:srgbClr val="CC0099"/>
                </a:solidFill>
                <a:latin typeface="Times New Roman" panose="02020603050405020304" pitchFamily="18" charset="0"/>
                <a:ea typeface="Cambria" panose="02040503050406030204" pitchFamily="18" charset="0"/>
                <a:cs typeface="Times New Roman" panose="02020603050405020304" pitchFamily="18" charset="0"/>
              </a:rPr>
              <a:t>dám</a:t>
            </a:r>
            <a:r>
              <a:rPr lang="en-US" altLang="en-US" dirty="0">
                <a:solidFill>
                  <a:srgbClr val="CC0099"/>
                </a:solidFill>
                <a:latin typeface="Times New Roman" panose="02020603050405020304" pitchFamily="18" charset="0"/>
                <a:ea typeface="Cambria" panose="02040503050406030204" pitchFamily="18" charset="0"/>
                <a:cs typeface="Times New Roman" panose="02020603050405020304" pitchFamily="18" charset="0"/>
              </a:rPr>
              <a:t> </a:t>
            </a:r>
            <a:r>
              <a:rPr lang="en-US" altLang="en-US" dirty="0" err="1">
                <a:solidFill>
                  <a:srgbClr val="CC0099"/>
                </a:solidFill>
                <a:latin typeface="Times New Roman" panose="02020603050405020304" pitchFamily="18" charset="0"/>
                <a:ea typeface="Cambria" panose="02040503050406030204" pitchFamily="18" charset="0"/>
                <a:cs typeface="Times New Roman" panose="02020603050405020304" pitchFamily="18" charset="0"/>
              </a:rPr>
              <a:t>hỗn</a:t>
            </a:r>
            <a:r>
              <a:rPr lang="en-US" altLang="en-US" dirty="0">
                <a:solidFill>
                  <a:srgbClr val="CC0099"/>
                </a:solidFill>
                <a:latin typeface="Times New Roman" panose="02020603050405020304" pitchFamily="18" charset="0"/>
                <a:ea typeface="Cambria" panose="02040503050406030204" pitchFamily="18" charset="0"/>
                <a:cs typeface="Times New Roman" panose="02020603050405020304" pitchFamily="18" charset="0"/>
              </a:rPr>
              <a:t> </a:t>
            </a:r>
            <a:r>
              <a:rPr lang="en-US" altLang="en-US" dirty="0" err="1">
                <a:solidFill>
                  <a:srgbClr val="CC0099"/>
                </a:solidFill>
                <a:latin typeface="Times New Roman" panose="02020603050405020304" pitchFamily="18" charset="0"/>
                <a:ea typeface="Cambria" panose="02040503050406030204" pitchFamily="18" charset="0"/>
                <a:cs typeface="Times New Roman" panose="02020603050405020304" pitchFamily="18" charset="0"/>
              </a:rPr>
              <a:t>với</a:t>
            </a:r>
            <a:r>
              <a:rPr lang="en-US" altLang="en-US" dirty="0">
                <a:solidFill>
                  <a:srgbClr val="CC0099"/>
                </a:solidFill>
                <a:latin typeface="Times New Roman" panose="02020603050405020304" pitchFamily="18" charset="0"/>
                <a:ea typeface="Cambria" panose="02040503050406030204" pitchFamily="18" charset="0"/>
                <a:cs typeface="Times New Roman" panose="02020603050405020304" pitchFamily="18" charset="0"/>
              </a:rPr>
              <a:t> </a:t>
            </a:r>
            <a:r>
              <a:rPr lang="en-US" altLang="en-US" dirty="0" err="1">
                <a:solidFill>
                  <a:srgbClr val="CC0099"/>
                </a:solidFill>
                <a:latin typeface="Times New Roman" panose="02020603050405020304" pitchFamily="18" charset="0"/>
                <a:ea typeface="Cambria" panose="02040503050406030204" pitchFamily="18" charset="0"/>
                <a:cs typeface="Times New Roman" panose="02020603050405020304" pitchFamily="18" charset="0"/>
              </a:rPr>
              <a:t>cả</a:t>
            </a:r>
            <a:r>
              <a:rPr lang="en-US" altLang="en-US" dirty="0">
                <a:solidFill>
                  <a:srgbClr val="CC0099"/>
                </a:solidFill>
                <a:latin typeface="Times New Roman" panose="02020603050405020304" pitchFamily="18" charset="0"/>
                <a:ea typeface="Cambria" panose="02040503050406030204" pitchFamily="18" charset="0"/>
                <a:cs typeface="Times New Roman" panose="02020603050405020304" pitchFamily="18" charset="0"/>
              </a:rPr>
              <a:t> </a:t>
            </a:r>
            <a:r>
              <a:rPr lang="en-US" altLang="en-US" dirty="0" err="1">
                <a:solidFill>
                  <a:srgbClr val="CC0099"/>
                </a:solidFill>
                <a:latin typeface="Times New Roman" panose="02020603050405020304" pitchFamily="18" charset="0"/>
                <a:ea typeface="Cambria" panose="02040503050406030204" pitchFamily="18" charset="0"/>
                <a:cs typeface="Times New Roman" panose="02020603050405020304" pitchFamily="18" charset="0"/>
              </a:rPr>
              <a:t>vợ</a:t>
            </a:r>
            <a:r>
              <a:rPr lang="en-US" altLang="en-US" dirty="0">
                <a:solidFill>
                  <a:srgbClr val="CC0099"/>
                </a:solidFill>
                <a:latin typeface="Times New Roman" panose="02020603050405020304" pitchFamily="18" charset="0"/>
                <a:ea typeface="Cambria" panose="02040503050406030204" pitchFamily="18" charset="0"/>
                <a:cs typeface="Times New Roman" panose="02020603050405020304" pitchFamily="18" charset="0"/>
              </a:rPr>
              <a:t> </a:t>
            </a:r>
            <a:r>
              <a:rPr lang="en-US" altLang="en-US" dirty="0" err="1">
                <a:solidFill>
                  <a:srgbClr val="CC0099"/>
                </a:solidFill>
                <a:latin typeface="Times New Roman" panose="02020603050405020304" pitchFamily="18" charset="0"/>
                <a:ea typeface="Cambria" panose="02040503050406030204" pitchFamily="18" charset="0"/>
                <a:cs typeface="Times New Roman" panose="02020603050405020304" pitchFamily="18" charset="0"/>
              </a:rPr>
              <a:t>thái</a:t>
            </a:r>
            <a:r>
              <a:rPr lang="en-US" altLang="en-US" dirty="0">
                <a:solidFill>
                  <a:srgbClr val="CC0099"/>
                </a:solidFill>
                <a:latin typeface="Times New Roman" panose="02020603050405020304" pitchFamily="18" charset="0"/>
                <a:ea typeface="Cambria" panose="02040503050406030204" pitchFamily="18" charset="0"/>
                <a:cs typeface="Times New Roman" panose="02020603050405020304" pitchFamily="18" charset="0"/>
              </a:rPr>
              <a:t> </a:t>
            </a:r>
            <a:r>
              <a:rPr lang="en-US" altLang="en-US" dirty="0" err="1">
                <a:solidFill>
                  <a:srgbClr val="CC0099"/>
                </a:solidFill>
                <a:latin typeface="Times New Roman" panose="02020603050405020304" pitchFamily="18" charset="0"/>
                <a:ea typeface="Cambria" panose="02040503050406030204" pitchFamily="18" charset="0"/>
                <a:cs typeface="Times New Roman" panose="02020603050405020304" pitchFamily="18" charset="0"/>
              </a:rPr>
              <a:t>sư</a:t>
            </a:r>
            <a:r>
              <a:rPr lang="en-US" altLang="en-US" dirty="0">
                <a:solidFill>
                  <a:srgbClr val="CC0099"/>
                </a:solidFill>
                <a:latin typeface="Times New Roman" panose="02020603050405020304" pitchFamily="18" charset="0"/>
                <a:ea typeface="Cambria" panose="02040503050406030204" pitchFamily="18" charset="0"/>
                <a:cs typeface="Times New Roman" panose="02020603050405020304" pitchFamily="18" charset="0"/>
              </a:rPr>
              <a:t>. </a:t>
            </a:r>
            <a:r>
              <a:rPr lang="en-US" altLang="en-US" err="1">
                <a:solidFill>
                  <a:srgbClr val="CC0099"/>
                </a:solidFill>
                <a:latin typeface="Times New Roman" panose="02020603050405020304" pitchFamily="18" charset="0"/>
                <a:ea typeface="Cambria" panose="02040503050406030204" pitchFamily="18" charset="0"/>
                <a:cs typeface="Times New Roman" panose="02020603050405020304" pitchFamily="18" charset="0"/>
              </a:rPr>
              <a:t>Như</a:t>
            </a:r>
            <a:r>
              <a:rPr lang="en-US" altLang="en-US">
                <a:solidFill>
                  <a:srgbClr val="CC0099"/>
                </a:solidFill>
                <a:latin typeface="Times New Roman" panose="02020603050405020304" pitchFamily="18" charset="0"/>
                <a:ea typeface="Cambria" panose="02040503050406030204" pitchFamily="18" charset="0"/>
                <a:cs typeface="Times New Roman" panose="02020603050405020304" pitchFamily="18" charset="0"/>
              </a:rPr>
              <a:t> 		thế </a:t>
            </a:r>
            <a:r>
              <a:rPr lang="en-US" altLang="en-US" dirty="0" err="1">
                <a:solidFill>
                  <a:srgbClr val="CC0099"/>
                </a:solidFill>
                <a:latin typeface="Times New Roman" panose="02020603050405020304" pitchFamily="18" charset="0"/>
                <a:ea typeface="Cambria" panose="02040503050406030204" pitchFamily="18" charset="0"/>
                <a:cs typeface="Times New Roman" panose="02020603050405020304" pitchFamily="18" charset="0"/>
              </a:rPr>
              <a:t>thì</a:t>
            </a:r>
            <a:r>
              <a:rPr lang="en-US" altLang="en-US" dirty="0">
                <a:solidFill>
                  <a:srgbClr val="CC0099"/>
                </a:solidFill>
                <a:latin typeface="Times New Roman" panose="02020603050405020304" pitchFamily="18" charset="0"/>
                <a:ea typeface="Cambria" panose="02040503050406030204" pitchFamily="18" charset="0"/>
                <a:cs typeface="Times New Roman" panose="02020603050405020304" pitchFamily="18" charset="0"/>
              </a:rPr>
              <a:t> </a:t>
            </a:r>
            <a:r>
              <a:rPr lang="en-US" altLang="en-US" dirty="0" err="1">
                <a:solidFill>
                  <a:srgbClr val="CC0099"/>
                </a:solidFill>
                <a:latin typeface="Times New Roman" panose="02020603050405020304" pitchFamily="18" charset="0"/>
                <a:ea typeface="Cambria" panose="02040503050406030204" pitchFamily="18" charset="0"/>
                <a:cs typeface="Times New Roman" panose="02020603050405020304" pitchFamily="18" charset="0"/>
              </a:rPr>
              <a:t>còn</a:t>
            </a:r>
            <a:r>
              <a:rPr lang="en-US" altLang="en-US" dirty="0">
                <a:solidFill>
                  <a:srgbClr val="CC0099"/>
                </a:solidFill>
                <a:latin typeface="Times New Roman" panose="02020603050405020304" pitchFamily="18" charset="0"/>
                <a:ea typeface="Cambria" panose="02040503050406030204" pitchFamily="18" charset="0"/>
                <a:cs typeface="Times New Roman" panose="02020603050405020304" pitchFamily="18" charset="0"/>
              </a:rPr>
              <a:t> </a:t>
            </a:r>
            <a:r>
              <a:rPr lang="en-US" altLang="en-US" dirty="0" err="1">
                <a:solidFill>
                  <a:srgbClr val="CC0099"/>
                </a:solidFill>
                <a:latin typeface="Times New Roman" panose="02020603050405020304" pitchFamily="18" charset="0"/>
                <a:ea typeface="Cambria" panose="02040503050406030204" pitchFamily="18" charset="0"/>
                <a:cs typeface="Times New Roman" panose="02020603050405020304" pitchFamily="18" charset="0"/>
              </a:rPr>
              <a:t>trên</a:t>
            </a:r>
            <a:r>
              <a:rPr lang="en-US" altLang="en-US" dirty="0">
                <a:solidFill>
                  <a:srgbClr val="CC0099"/>
                </a:solidFill>
                <a:latin typeface="Times New Roman" panose="02020603050405020304" pitchFamily="18" charset="0"/>
                <a:ea typeface="Cambria" panose="02040503050406030204" pitchFamily="18" charset="0"/>
                <a:cs typeface="Times New Roman" panose="02020603050405020304" pitchFamily="18" charset="0"/>
              </a:rPr>
              <a:t> </a:t>
            </a:r>
            <a:r>
              <a:rPr lang="en-US" altLang="en-US" dirty="0" err="1">
                <a:solidFill>
                  <a:srgbClr val="CC0099"/>
                </a:solidFill>
                <a:latin typeface="Times New Roman" panose="02020603050405020304" pitchFamily="18" charset="0"/>
                <a:ea typeface="Cambria" panose="02040503050406030204" pitchFamily="18" charset="0"/>
                <a:cs typeface="Times New Roman" panose="02020603050405020304" pitchFamily="18" charset="0"/>
              </a:rPr>
              <a:t>dưới</a:t>
            </a:r>
            <a:r>
              <a:rPr lang="en-US" altLang="en-US" dirty="0">
                <a:solidFill>
                  <a:srgbClr val="CC0099"/>
                </a:solidFill>
                <a:latin typeface="Times New Roman" panose="02020603050405020304" pitchFamily="18" charset="0"/>
                <a:ea typeface="Cambria" panose="02040503050406030204" pitchFamily="18" charset="0"/>
                <a:cs typeface="Times New Roman" panose="02020603050405020304" pitchFamily="18" charset="0"/>
              </a:rPr>
              <a:t> </a:t>
            </a:r>
            <a:r>
              <a:rPr lang="en-US" altLang="en-US" dirty="0" err="1">
                <a:solidFill>
                  <a:srgbClr val="CC0099"/>
                </a:solidFill>
                <a:latin typeface="Times New Roman" panose="02020603050405020304" pitchFamily="18" charset="0"/>
                <a:ea typeface="Cambria" panose="02040503050406030204" pitchFamily="18" charset="0"/>
                <a:cs typeface="Times New Roman" panose="02020603050405020304" pitchFamily="18" charset="0"/>
              </a:rPr>
              <a:t>gì</a:t>
            </a:r>
            <a:r>
              <a:rPr lang="en-US" altLang="en-US" dirty="0">
                <a:solidFill>
                  <a:srgbClr val="CC0099"/>
                </a:solidFill>
                <a:latin typeface="Times New Roman" panose="02020603050405020304" pitchFamily="18" charset="0"/>
                <a:ea typeface="Cambria" panose="02040503050406030204" pitchFamily="18" charset="0"/>
                <a:cs typeface="Times New Roman" panose="02020603050405020304" pitchFamily="18" charset="0"/>
              </a:rPr>
              <a:t> </a:t>
            </a:r>
            <a:r>
              <a:rPr lang="en-US" altLang="en-US" dirty="0" err="1">
                <a:solidFill>
                  <a:srgbClr val="CC0099"/>
                </a:solidFill>
                <a:latin typeface="Times New Roman" panose="02020603050405020304" pitchFamily="18" charset="0"/>
                <a:ea typeface="Cambria" panose="02040503050406030204" pitchFamily="18" charset="0"/>
                <a:cs typeface="Times New Roman" panose="02020603050405020304" pitchFamily="18" charset="0"/>
              </a:rPr>
              <a:t>nữa</a:t>
            </a:r>
            <a:r>
              <a:rPr lang="en-US" altLang="en-US" dirty="0">
                <a:solidFill>
                  <a:srgbClr val="CC0099"/>
                </a:solidFill>
                <a:latin typeface="Times New Roman" panose="02020603050405020304" pitchFamily="18" charset="0"/>
                <a:ea typeface="Cambria" panose="02040503050406030204" pitchFamily="18" charset="0"/>
                <a:cs typeface="Times New Roman" panose="02020603050405020304" pitchFamily="18" charset="0"/>
              </a:rPr>
              <a:t>!</a:t>
            </a:r>
          </a:p>
          <a:p>
            <a:pPr algn="just" eaLnBrk="1" hangingPunct="1">
              <a:spcBef>
                <a:spcPct val="15000"/>
              </a:spcBef>
            </a:pPr>
            <a:r>
              <a:rPr lang="en-US" altLang="en-US" b="1" i="1" dirty="0" err="1">
                <a:solidFill>
                  <a:srgbClr val="FF3300"/>
                </a:solidFill>
                <a:latin typeface="Times New Roman" panose="02020603050405020304" pitchFamily="18" charset="0"/>
                <a:ea typeface="Cambria" panose="02040503050406030204" pitchFamily="18" charset="0"/>
                <a:cs typeface="Times New Roman" panose="02020603050405020304" pitchFamily="18" charset="0"/>
              </a:rPr>
              <a:t>Trần</a:t>
            </a:r>
            <a:r>
              <a:rPr lang="en-US" altLang="en-US" b="1" i="1" dirty="0">
                <a:solidFill>
                  <a:srgbClr val="FF3300"/>
                </a:solidFill>
                <a:latin typeface="Times New Roman" panose="02020603050405020304" pitchFamily="18" charset="0"/>
                <a:ea typeface="Cambria" panose="02040503050406030204" pitchFamily="18" charset="0"/>
                <a:cs typeface="Times New Roman" panose="02020603050405020304" pitchFamily="18" charset="0"/>
              </a:rPr>
              <a:t> </a:t>
            </a:r>
            <a:r>
              <a:rPr lang="en-US" altLang="en-US" b="1" i="1" err="1">
                <a:solidFill>
                  <a:srgbClr val="FF3300"/>
                </a:solidFill>
                <a:latin typeface="Times New Roman" panose="02020603050405020304" pitchFamily="18" charset="0"/>
                <a:ea typeface="Cambria" panose="02040503050406030204" pitchFamily="18" charset="0"/>
                <a:cs typeface="Times New Roman" panose="02020603050405020304" pitchFamily="18" charset="0"/>
              </a:rPr>
              <a:t>Thủ</a:t>
            </a:r>
            <a:r>
              <a:rPr lang="en-US" altLang="en-US" b="1" i="1">
                <a:solidFill>
                  <a:srgbClr val="FF3300"/>
                </a:solidFill>
                <a:latin typeface="Times New Roman" panose="02020603050405020304" pitchFamily="18" charset="0"/>
                <a:ea typeface="Cambria" panose="02040503050406030204" pitchFamily="18" charset="0"/>
                <a:cs typeface="Times New Roman" panose="02020603050405020304" pitchFamily="18" charset="0"/>
              </a:rPr>
              <a:t> Độ	</a:t>
            </a:r>
            <a:r>
              <a:rPr lang="en-US" altLang="en-US">
                <a:solidFill>
                  <a:srgbClr val="FF3300"/>
                </a:solidFill>
                <a:latin typeface="Times New Roman" panose="02020603050405020304" pitchFamily="18" charset="0"/>
                <a:ea typeface="Cambria" panose="02040503050406030204" pitchFamily="18" charset="0"/>
                <a:cs typeface="Times New Roman" panose="02020603050405020304" pitchFamily="18" charset="0"/>
              </a:rPr>
              <a:t>:</a:t>
            </a:r>
            <a:r>
              <a:rPr lang="en-US" altLang="en-US">
                <a:solidFill>
                  <a:srgbClr val="FF00FF"/>
                </a:solidFill>
                <a:latin typeface="Times New Roman" panose="02020603050405020304" pitchFamily="18" charset="0"/>
                <a:ea typeface="Cambria" panose="02040503050406030204" pitchFamily="18" charset="0"/>
                <a:cs typeface="Times New Roman" panose="02020603050405020304" pitchFamily="18" charset="0"/>
              </a:rPr>
              <a:t> </a:t>
            </a:r>
            <a:r>
              <a:rPr lang="en-US" altLang="en-US" dirty="0">
                <a:solidFill>
                  <a:srgbClr val="CC0099"/>
                </a:solidFill>
                <a:latin typeface="Times New Roman" panose="02020603050405020304" pitchFamily="18" charset="0"/>
                <a:ea typeface="Cambria" panose="02040503050406030204" pitchFamily="18" charset="0"/>
                <a:cs typeface="Times New Roman" panose="02020603050405020304" pitchFamily="18" charset="0"/>
              </a:rPr>
              <a:t>-</a:t>
            </a:r>
            <a:r>
              <a:rPr lang="en-US" altLang="en-US" dirty="0" err="1">
                <a:solidFill>
                  <a:srgbClr val="CC0099"/>
                </a:solidFill>
                <a:latin typeface="Times New Roman" panose="02020603050405020304" pitchFamily="18" charset="0"/>
                <a:ea typeface="Cambria" panose="02040503050406030204" pitchFamily="18" charset="0"/>
                <a:cs typeface="Times New Roman" panose="02020603050405020304" pitchFamily="18" charset="0"/>
              </a:rPr>
              <a:t>Bà</a:t>
            </a:r>
            <a:r>
              <a:rPr lang="en-US" altLang="en-US" dirty="0">
                <a:solidFill>
                  <a:srgbClr val="CC0099"/>
                </a:solidFill>
                <a:latin typeface="Times New Roman" panose="02020603050405020304" pitchFamily="18" charset="0"/>
                <a:ea typeface="Cambria" panose="02040503050406030204" pitchFamily="18" charset="0"/>
                <a:cs typeface="Times New Roman" panose="02020603050405020304" pitchFamily="18" charset="0"/>
              </a:rPr>
              <a:t> </a:t>
            </a:r>
            <a:r>
              <a:rPr lang="en-US" altLang="en-US" dirty="0" err="1">
                <a:solidFill>
                  <a:srgbClr val="CC0099"/>
                </a:solidFill>
                <a:latin typeface="Times New Roman" panose="02020603050405020304" pitchFamily="18" charset="0"/>
                <a:ea typeface="Cambria" panose="02040503050406030204" pitchFamily="18" charset="0"/>
                <a:cs typeface="Times New Roman" panose="02020603050405020304" pitchFamily="18" charset="0"/>
              </a:rPr>
              <a:t>hãy</a:t>
            </a:r>
            <a:r>
              <a:rPr lang="en-US" altLang="en-US" dirty="0">
                <a:solidFill>
                  <a:srgbClr val="CC0099"/>
                </a:solidFill>
                <a:latin typeface="Times New Roman" panose="02020603050405020304" pitchFamily="18" charset="0"/>
                <a:ea typeface="Cambria" panose="02040503050406030204" pitchFamily="18" charset="0"/>
                <a:cs typeface="Times New Roman" panose="02020603050405020304" pitchFamily="18" charset="0"/>
              </a:rPr>
              <a:t> </a:t>
            </a:r>
            <a:r>
              <a:rPr lang="en-US" altLang="en-US" dirty="0" err="1">
                <a:solidFill>
                  <a:srgbClr val="CC0099"/>
                </a:solidFill>
                <a:latin typeface="Times New Roman" panose="02020603050405020304" pitchFamily="18" charset="0"/>
                <a:ea typeface="Cambria" panose="02040503050406030204" pitchFamily="18" charset="0"/>
                <a:cs typeface="Times New Roman" panose="02020603050405020304" pitchFamily="18" charset="0"/>
              </a:rPr>
              <a:t>bớt</a:t>
            </a:r>
            <a:r>
              <a:rPr lang="en-US" altLang="en-US" dirty="0">
                <a:solidFill>
                  <a:srgbClr val="CC0099"/>
                </a:solidFill>
                <a:latin typeface="Times New Roman" panose="02020603050405020304" pitchFamily="18" charset="0"/>
                <a:ea typeface="Cambria" panose="02040503050406030204" pitchFamily="18" charset="0"/>
                <a:cs typeface="Times New Roman" panose="02020603050405020304" pitchFamily="18" charset="0"/>
              </a:rPr>
              <a:t> </a:t>
            </a:r>
            <a:r>
              <a:rPr lang="en-US" altLang="en-US" dirty="0" err="1">
                <a:solidFill>
                  <a:srgbClr val="CC0099"/>
                </a:solidFill>
                <a:latin typeface="Times New Roman" panose="02020603050405020304" pitchFamily="18" charset="0"/>
                <a:ea typeface="Cambria" panose="02040503050406030204" pitchFamily="18" charset="0"/>
                <a:cs typeface="Times New Roman" panose="02020603050405020304" pitchFamily="18" charset="0"/>
              </a:rPr>
              <a:t>nóng</a:t>
            </a:r>
            <a:r>
              <a:rPr lang="en-US" altLang="en-US" dirty="0">
                <a:solidFill>
                  <a:srgbClr val="CC0099"/>
                </a:solidFill>
                <a:latin typeface="Times New Roman" panose="02020603050405020304" pitchFamily="18" charset="0"/>
                <a:ea typeface="Cambria" panose="02040503050406030204" pitchFamily="18" charset="0"/>
                <a:cs typeface="Times New Roman" panose="02020603050405020304" pitchFamily="18" charset="0"/>
              </a:rPr>
              <a:t> </a:t>
            </a:r>
            <a:r>
              <a:rPr lang="en-US" altLang="en-US" dirty="0" err="1">
                <a:solidFill>
                  <a:srgbClr val="CC0099"/>
                </a:solidFill>
                <a:latin typeface="Times New Roman" panose="02020603050405020304" pitchFamily="18" charset="0"/>
                <a:ea typeface="Cambria" panose="02040503050406030204" pitchFamily="18" charset="0"/>
                <a:cs typeface="Times New Roman" panose="02020603050405020304" pitchFamily="18" charset="0"/>
              </a:rPr>
              <a:t>giận</a:t>
            </a:r>
            <a:r>
              <a:rPr lang="en-US" altLang="en-US" dirty="0">
                <a:solidFill>
                  <a:srgbClr val="CC0099"/>
                </a:solidFill>
                <a:latin typeface="Times New Roman" panose="02020603050405020304" pitchFamily="18" charset="0"/>
                <a:ea typeface="Cambria" panose="02040503050406030204" pitchFamily="18" charset="0"/>
                <a:cs typeface="Times New Roman" panose="02020603050405020304" pitchFamily="18" charset="0"/>
              </a:rPr>
              <a:t> </a:t>
            </a:r>
            <a:r>
              <a:rPr lang="en-US" altLang="en-US" dirty="0" err="1">
                <a:solidFill>
                  <a:srgbClr val="CC0099"/>
                </a:solidFill>
                <a:latin typeface="Times New Roman" panose="02020603050405020304" pitchFamily="18" charset="0"/>
                <a:ea typeface="Cambria" panose="02040503050406030204" pitchFamily="18" charset="0"/>
                <a:cs typeface="Times New Roman" panose="02020603050405020304" pitchFamily="18" charset="0"/>
              </a:rPr>
              <a:t>đi</a:t>
            </a:r>
            <a:r>
              <a:rPr lang="en-US" altLang="en-US" dirty="0">
                <a:solidFill>
                  <a:srgbClr val="CC0099"/>
                </a:solidFill>
                <a:latin typeface="Times New Roman" panose="02020603050405020304" pitchFamily="18" charset="0"/>
                <a:ea typeface="Cambria" panose="02040503050406030204" pitchFamily="18" charset="0"/>
                <a:cs typeface="Times New Roman" panose="02020603050405020304" pitchFamily="18" charset="0"/>
              </a:rPr>
              <a:t>! </a:t>
            </a:r>
            <a:r>
              <a:rPr lang="en-US" altLang="en-US" dirty="0" err="1">
                <a:solidFill>
                  <a:srgbClr val="CC0099"/>
                </a:solidFill>
                <a:latin typeface="Times New Roman" panose="02020603050405020304" pitchFamily="18" charset="0"/>
                <a:ea typeface="Cambria" panose="02040503050406030204" pitchFamily="18" charset="0"/>
                <a:cs typeface="Times New Roman" panose="02020603050405020304" pitchFamily="18" charset="0"/>
              </a:rPr>
              <a:t>Kể</a:t>
            </a:r>
            <a:r>
              <a:rPr lang="en-US" altLang="en-US" dirty="0">
                <a:solidFill>
                  <a:srgbClr val="CC0099"/>
                </a:solidFill>
                <a:latin typeface="Times New Roman" panose="02020603050405020304" pitchFamily="18" charset="0"/>
                <a:ea typeface="Cambria" panose="02040503050406030204" pitchFamily="18" charset="0"/>
                <a:cs typeface="Times New Roman" panose="02020603050405020304" pitchFamily="18" charset="0"/>
              </a:rPr>
              <a:t> </a:t>
            </a:r>
            <a:r>
              <a:rPr lang="en-US" altLang="en-US" dirty="0" err="1">
                <a:solidFill>
                  <a:srgbClr val="CC0099"/>
                </a:solidFill>
                <a:latin typeface="Times New Roman" panose="02020603050405020304" pitchFamily="18" charset="0"/>
                <a:ea typeface="Cambria" panose="02040503050406030204" pitchFamily="18" charset="0"/>
                <a:cs typeface="Times New Roman" panose="02020603050405020304" pitchFamily="18" charset="0"/>
              </a:rPr>
              <a:t>cho</a:t>
            </a:r>
            <a:r>
              <a:rPr lang="en-US" altLang="en-US" dirty="0">
                <a:solidFill>
                  <a:srgbClr val="CC0099"/>
                </a:solidFill>
                <a:latin typeface="Times New Roman" panose="02020603050405020304" pitchFamily="18" charset="0"/>
                <a:ea typeface="Cambria" panose="02040503050406030204" pitchFamily="18" charset="0"/>
                <a:cs typeface="Times New Roman" panose="02020603050405020304" pitchFamily="18" charset="0"/>
              </a:rPr>
              <a:t> </a:t>
            </a:r>
            <a:r>
              <a:rPr lang="en-US" altLang="en-US" dirty="0" err="1">
                <a:solidFill>
                  <a:srgbClr val="CC0099"/>
                </a:solidFill>
                <a:latin typeface="Times New Roman" panose="02020603050405020304" pitchFamily="18" charset="0"/>
                <a:ea typeface="Cambria" panose="02040503050406030204" pitchFamily="18" charset="0"/>
                <a:cs typeface="Times New Roman" panose="02020603050405020304" pitchFamily="18" charset="0"/>
              </a:rPr>
              <a:t>tôi</a:t>
            </a:r>
            <a:r>
              <a:rPr lang="en-US" altLang="en-US" dirty="0">
                <a:solidFill>
                  <a:srgbClr val="CC0099"/>
                </a:solidFill>
                <a:latin typeface="Times New Roman" panose="02020603050405020304" pitchFamily="18" charset="0"/>
                <a:ea typeface="Cambria" panose="02040503050406030204" pitchFamily="18" charset="0"/>
                <a:cs typeface="Times New Roman" panose="02020603050405020304" pitchFamily="18" charset="0"/>
              </a:rPr>
              <a:t> </a:t>
            </a:r>
            <a:r>
              <a:rPr lang="en-US" altLang="en-US" dirty="0" err="1">
                <a:solidFill>
                  <a:srgbClr val="CC0099"/>
                </a:solidFill>
                <a:latin typeface="Times New Roman" panose="02020603050405020304" pitchFamily="18" charset="0"/>
                <a:ea typeface="Cambria" panose="02040503050406030204" pitchFamily="18" charset="0"/>
                <a:cs typeface="Times New Roman" panose="02020603050405020304" pitchFamily="18" charset="0"/>
              </a:rPr>
              <a:t>nghe</a:t>
            </a:r>
            <a:r>
              <a:rPr lang="en-US" altLang="en-US" dirty="0">
                <a:solidFill>
                  <a:srgbClr val="CC0099"/>
                </a:solidFill>
                <a:latin typeface="Times New Roman" panose="02020603050405020304" pitchFamily="18" charset="0"/>
                <a:ea typeface="Cambria" panose="02040503050406030204" pitchFamily="18" charset="0"/>
                <a:cs typeface="Times New Roman" panose="02020603050405020304" pitchFamily="18" charset="0"/>
              </a:rPr>
              <a:t> </a:t>
            </a:r>
            <a:r>
              <a:rPr lang="en-US" altLang="en-US" err="1">
                <a:solidFill>
                  <a:srgbClr val="CC0099"/>
                </a:solidFill>
                <a:latin typeface="Times New Roman" panose="02020603050405020304" pitchFamily="18" charset="0"/>
                <a:ea typeface="Cambria" panose="02040503050406030204" pitchFamily="18" charset="0"/>
                <a:cs typeface="Times New Roman" panose="02020603050405020304" pitchFamily="18" charset="0"/>
              </a:rPr>
              <a:t>đầu</a:t>
            </a:r>
            <a:r>
              <a:rPr lang="en-US" altLang="en-US">
                <a:solidFill>
                  <a:srgbClr val="CC0099"/>
                </a:solidFill>
                <a:latin typeface="Times New Roman" panose="02020603050405020304" pitchFamily="18" charset="0"/>
                <a:ea typeface="Cambria" panose="02040503050406030204" pitchFamily="18" charset="0"/>
                <a:cs typeface="Times New Roman" panose="02020603050405020304" pitchFamily="18" charset="0"/>
              </a:rPr>
              <a:t> 		đuôi </a:t>
            </a:r>
            <a:r>
              <a:rPr lang="en-US" altLang="en-US" dirty="0" err="1">
                <a:solidFill>
                  <a:srgbClr val="CC0099"/>
                </a:solidFill>
                <a:latin typeface="Times New Roman" panose="02020603050405020304" pitchFamily="18" charset="0"/>
                <a:ea typeface="Cambria" panose="02040503050406030204" pitchFamily="18" charset="0"/>
                <a:cs typeface="Times New Roman" panose="02020603050405020304" pitchFamily="18" charset="0"/>
              </a:rPr>
              <a:t>câu</a:t>
            </a:r>
            <a:r>
              <a:rPr lang="en-US" altLang="en-US" dirty="0">
                <a:solidFill>
                  <a:srgbClr val="CC0099"/>
                </a:solidFill>
                <a:latin typeface="Times New Roman" panose="02020603050405020304" pitchFamily="18" charset="0"/>
                <a:ea typeface="Cambria" panose="02040503050406030204" pitchFamily="18" charset="0"/>
                <a:cs typeface="Times New Roman" panose="02020603050405020304" pitchFamily="18" charset="0"/>
              </a:rPr>
              <a:t> </a:t>
            </a:r>
            <a:r>
              <a:rPr lang="en-US" altLang="en-US" dirty="0" err="1">
                <a:solidFill>
                  <a:srgbClr val="CC0099"/>
                </a:solidFill>
                <a:latin typeface="Times New Roman" panose="02020603050405020304" pitchFamily="18" charset="0"/>
                <a:ea typeface="Cambria" panose="02040503050406030204" pitchFamily="18" charset="0"/>
                <a:cs typeface="Times New Roman" panose="02020603050405020304" pitchFamily="18" charset="0"/>
              </a:rPr>
              <a:t>chuyện</a:t>
            </a:r>
            <a:r>
              <a:rPr lang="en-US" altLang="en-US" dirty="0">
                <a:solidFill>
                  <a:srgbClr val="CC0099"/>
                </a:solidFill>
                <a:latin typeface="Times New Roman" panose="02020603050405020304" pitchFamily="18" charset="0"/>
                <a:ea typeface="Cambria" panose="02040503050406030204" pitchFamily="18" charset="0"/>
                <a:cs typeface="Times New Roman" panose="02020603050405020304" pitchFamily="18" charset="0"/>
              </a:rPr>
              <a:t> </a:t>
            </a:r>
            <a:r>
              <a:rPr lang="en-US" altLang="en-US" dirty="0" err="1">
                <a:solidFill>
                  <a:srgbClr val="CC0099"/>
                </a:solidFill>
                <a:latin typeface="Times New Roman" panose="02020603050405020304" pitchFamily="18" charset="0"/>
                <a:ea typeface="Cambria" panose="02040503050406030204" pitchFamily="18" charset="0"/>
                <a:cs typeface="Times New Roman" panose="02020603050405020304" pitchFamily="18" charset="0"/>
              </a:rPr>
              <a:t>thế</a:t>
            </a:r>
            <a:r>
              <a:rPr lang="en-US" altLang="en-US" dirty="0">
                <a:solidFill>
                  <a:srgbClr val="CC0099"/>
                </a:solidFill>
                <a:latin typeface="Times New Roman" panose="02020603050405020304" pitchFamily="18" charset="0"/>
                <a:ea typeface="Cambria" panose="02040503050406030204" pitchFamily="18" charset="0"/>
                <a:cs typeface="Times New Roman" panose="02020603050405020304" pitchFamily="18" charset="0"/>
              </a:rPr>
              <a:t> </a:t>
            </a:r>
            <a:r>
              <a:rPr lang="en-US" altLang="en-US" dirty="0" err="1">
                <a:solidFill>
                  <a:srgbClr val="CC0099"/>
                </a:solidFill>
                <a:latin typeface="Times New Roman" panose="02020603050405020304" pitchFamily="18" charset="0"/>
                <a:ea typeface="Cambria" panose="02040503050406030204" pitchFamily="18" charset="0"/>
                <a:cs typeface="Times New Roman" panose="02020603050405020304" pitchFamily="18" charset="0"/>
              </a:rPr>
              <a:t>nào</a:t>
            </a:r>
            <a:r>
              <a:rPr lang="en-US" altLang="en-US" dirty="0">
                <a:solidFill>
                  <a:srgbClr val="CC0099"/>
                </a:solidFill>
                <a:latin typeface="Times New Roman" panose="02020603050405020304" pitchFamily="18" charset="0"/>
                <a:ea typeface="Cambria" panose="02040503050406030204" pitchFamily="18" charset="0"/>
                <a:cs typeface="Times New Roman" panose="02020603050405020304" pitchFamily="18" charset="0"/>
              </a:rPr>
              <a:t> </a:t>
            </a:r>
            <a:r>
              <a:rPr lang="en-US" altLang="en-US" dirty="0" err="1">
                <a:solidFill>
                  <a:srgbClr val="CC0099"/>
                </a:solidFill>
                <a:latin typeface="Times New Roman" panose="02020603050405020304" pitchFamily="18" charset="0"/>
                <a:ea typeface="Cambria" panose="02040503050406030204" pitchFamily="18" charset="0"/>
                <a:cs typeface="Times New Roman" panose="02020603050405020304" pitchFamily="18" charset="0"/>
              </a:rPr>
              <a:t>đã</a:t>
            </a:r>
            <a:r>
              <a:rPr lang="en-US" altLang="en-US" dirty="0">
                <a:solidFill>
                  <a:srgbClr val="CC0099"/>
                </a:solidFill>
                <a:latin typeface="Times New Roman" panose="02020603050405020304" pitchFamily="18" charset="0"/>
                <a:ea typeface="Cambria" panose="02040503050406030204" pitchFamily="18" charset="0"/>
                <a:cs typeface="Times New Roman" panose="02020603050405020304" pitchFamily="18" charset="0"/>
              </a:rPr>
              <a:t>!</a:t>
            </a:r>
          </a:p>
          <a:p>
            <a:pPr algn="just" eaLnBrk="1" hangingPunct="1">
              <a:spcBef>
                <a:spcPct val="15000"/>
              </a:spcBef>
            </a:pPr>
            <a:r>
              <a:rPr lang="en-US" altLang="en-US" b="1" i="1" dirty="0" err="1">
                <a:solidFill>
                  <a:srgbClr val="3333CC"/>
                </a:solidFill>
                <a:latin typeface="Times New Roman" panose="02020603050405020304" pitchFamily="18" charset="0"/>
                <a:ea typeface="Cambria" panose="02040503050406030204" pitchFamily="18" charset="0"/>
                <a:cs typeface="Times New Roman" panose="02020603050405020304" pitchFamily="18" charset="0"/>
              </a:rPr>
              <a:t>Linh</a:t>
            </a:r>
            <a:r>
              <a:rPr lang="en-US" altLang="en-US" b="1" i="1" dirty="0">
                <a:solidFill>
                  <a:srgbClr val="3333CC"/>
                </a:solidFill>
                <a:latin typeface="Times New Roman" panose="02020603050405020304" pitchFamily="18" charset="0"/>
                <a:ea typeface="Cambria" panose="02040503050406030204" pitchFamily="18" charset="0"/>
                <a:cs typeface="Times New Roman" panose="02020603050405020304" pitchFamily="18" charset="0"/>
              </a:rPr>
              <a:t> </a:t>
            </a:r>
            <a:r>
              <a:rPr lang="en-US" altLang="en-US" b="1" i="1" dirty="0" err="1">
                <a:solidFill>
                  <a:srgbClr val="3333CC"/>
                </a:solidFill>
                <a:latin typeface="Times New Roman" panose="02020603050405020304" pitchFamily="18" charset="0"/>
                <a:ea typeface="Cambria" panose="02040503050406030204" pitchFamily="18" charset="0"/>
                <a:cs typeface="Times New Roman" panose="02020603050405020304" pitchFamily="18" charset="0"/>
              </a:rPr>
              <a:t>Từ</a:t>
            </a:r>
            <a:r>
              <a:rPr lang="en-US" altLang="en-US" b="1" i="1" dirty="0">
                <a:solidFill>
                  <a:srgbClr val="3333CC"/>
                </a:solidFill>
                <a:latin typeface="Times New Roman" panose="02020603050405020304" pitchFamily="18" charset="0"/>
                <a:ea typeface="Cambria" panose="02040503050406030204" pitchFamily="18" charset="0"/>
                <a:cs typeface="Times New Roman" panose="02020603050405020304" pitchFamily="18" charset="0"/>
              </a:rPr>
              <a:t> </a:t>
            </a:r>
            <a:r>
              <a:rPr lang="en-US" altLang="en-US" b="1" i="1" dirty="0" err="1">
                <a:solidFill>
                  <a:srgbClr val="3333CC"/>
                </a:solidFill>
                <a:latin typeface="Times New Roman" panose="02020603050405020304" pitchFamily="18" charset="0"/>
                <a:ea typeface="Cambria" panose="02040503050406030204" pitchFamily="18" charset="0"/>
                <a:cs typeface="Times New Roman" panose="02020603050405020304" pitchFamily="18" charset="0"/>
              </a:rPr>
              <a:t>Quốc</a:t>
            </a:r>
            <a:r>
              <a:rPr lang="en-US" altLang="en-US" b="1" i="1" dirty="0">
                <a:solidFill>
                  <a:srgbClr val="3333CC"/>
                </a:solidFill>
                <a:latin typeface="Times New Roman" panose="02020603050405020304" pitchFamily="18" charset="0"/>
                <a:ea typeface="Cambria" panose="02040503050406030204" pitchFamily="18" charset="0"/>
                <a:cs typeface="Times New Roman" panose="02020603050405020304" pitchFamily="18" charset="0"/>
              </a:rPr>
              <a:t> </a:t>
            </a:r>
            <a:r>
              <a:rPr lang="en-US" altLang="en-US" b="1" i="1" dirty="0" err="1">
                <a:solidFill>
                  <a:srgbClr val="3333CC"/>
                </a:solidFill>
                <a:latin typeface="Times New Roman" panose="02020603050405020304" pitchFamily="18" charset="0"/>
                <a:ea typeface="Cambria" panose="02040503050406030204" pitchFamily="18" charset="0"/>
                <a:cs typeface="Times New Roman" panose="02020603050405020304" pitchFamily="18" charset="0"/>
              </a:rPr>
              <a:t>Mẫu</a:t>
            </a:r>
            <a:r>
              <a:rPr lang="en-US" altLang="en-US" dirty="0">
                <a:solidFill>
                  <a:srgbClr val="3333CC"/>
                </a:solidFill>
                <a:latin typeface="Times New Roman" panose="02020603050405020304" pitchFamily="18" charset="0"/>
                <a:ea typeface="Cambria" panose="02040503050406030204" pitchFamily="18" charset="0"/>
                <a:cs typeface="Times New Roman" panose="02020603050405020304" pitchFamily="18" charset="0"/>
              </a:rPr>
              <a:t>:</a:t>
            </a:r>
            <a:r>
              <a:rPr lang="en-US" altLang="en-US" dirty="0">
                <a:solidFill>
                  <a:srgbClr val="FF00FF"/>
                </a:solidFill>
                <a:latin typeface="Times New Roman" panose="02020603050405020304" pitchFamily="18" charset="0"/>
                <a:ea typeface="Cambria" panose="02040503050406030204" pitchFamily="18" charset="0"/>
                <a:cs typeface="Times New Roman" panose="02020603050405020304" pitchFamily="18" charset="0"/>
              </a:rPr>
              <a:t> </a:t>
            </a:r>
            <a:r>
              <a:rPr lang="en-US" altLang="en-US" dirty="0">
                <a:solidFill>
                  <a:srgbClr val="CC0099"/>
                </a:solidFill>
                <a:latin typeface="Times New Roman" panose="02020603050405020304" pitchFamily="18" charset="0"/>
                <a:ea typeface="Cambria" panose="02040503050406030204" pitchFamily="18" charset="0"/>
                <a:cs typeface="Times New Roman" panose="02020603050405020304" pitchFamily="18" charset="0"/>
              </a:rPr>
              <a:t>-</a:t>
            </a:r>
            <a:r>
              <a:rPr lang="en-US" altLang="en-US" dirty="0" err="1">
                <a:solidFill>
                  <a:srgbClr val="CC0099"/>
                </a:solidFill>
                <a:latin typeface="Times New Roman" panose="02020603050405020304" pitchFamily="18" charset="0"/>
                <a:ea typeface="Cambria" panose="02040503050406030204" pitchFamily="18" charset="0"/>
                <a:cs typeface="Times New Roman" panose="02020603050405020304" pitchFamily="18" charset="0"/>
              </a:rPr>
              <a:t>Hôm</a:t>
            </a:r>
            <a:r>
              <a:rPr lang="en-US" altLang="en-US" dirty="0">
                <a:solidFill>
                  <a:srgbClr val="CC0099"/>
                </a:solidFill>
                <a:latin typeface="Times New Roman" panose="02020603050405020304" pitchFamily="18" charset="0"/>
                <a:ea typeface="Cambria" panose="02040503050406030204" pitchFamily="18" charset="0"/>
                <a:cs typeface="Times New Roman" panose="02020603050405020304" pitchFamily="18" charset="0"/>
              </a:rPr>
              <a:t> nay </a:t>
            </a:r>
            <a:r>
              <a:rPr lang="en-US" altLang="en-US" dirty="0" err="1">
                <a:solidFill>
                  <a:srgbClr val="CC0099"/>
                </a:solidFill>
                <a:latin typeface="Times New Roman" panose="02020603050405020304" pitchFamily="18" charset="0"/>
                <a:ea typeface="Cambria" panose="02040503050406030204" pitchFamily="18" charset="0"/>
                <a:cs typeface="Times New Roman" panose="02020603050405020304" pitchFamily="18" charset="0"/>
              </a:rPr>
              <a:t>tôi</a:t>
            </a:r>
            <a:r>
              <a:rPr lang="en-US" altLang="en-US" dirty="0">
                <a:solidFill>
                  <a:srgbClr val="CC0099"/>
                </a:solidFill>
                <a:latin typeface="Times New Roman" panose="02020603050405020304" pitchFamily="18" charset="0"/>
                <a:ea typeface="Cambria" panose="02040503050406030204" pitchFamily="18" charset="0"/>
                <a:cs typeface="Times New Roman" panose="02020603050405020304" pitchFamily="18" charset="0"/>
              </a:rPr>
              <a:t> </a:t>
            </a:r>
            <a:r>
              <a:rPr lang="en-US" altLang="en-US" dirty="0" err="1">
                <a:solidFill>
                  <a:srgbClr val="CC0099"/>
                </a:solidFill>
                <a:latin typeface="Times New Roman" panose="02020603050405020304" pitchFamily="18" charset="0"/>
                <a:ea typeface="Cambria" panose="02040503050406030204" pitchFamily="18" charset="0"/>
                <a:cs typeface="Times New Roman" panose="02020603050405020304" pitchFamily="18" charset="0"/>
              </a:rPr>
              <a:t>có</a:t>
            </a:r>
            <a:r>
              <a:rPr lang="en-US" altLang="en-US" dirty="0">
                <a:solidFill>
                  <a:srgbClr val="CC0099"/>
                </a:solidFill>
                <a:latin typeface="Times New Roman" panose="02020603050405020304" pitchFamily="18" charset="0"/>
                <a:ea typeface="Cambria" panose="02040503050406030204" pitchFamily="18" charset="0"/>
                <a:cs typeface="Times New Roman" panose="02020603050405020304" pitchFamily="18" charset="0"/>
              </a:rPr>
              <a:t> </a:t>
            </a:r>
            <a:r>
              <a:rPr lang="en-US" altLang="en-US" dirty="0" err="1">
                <a:solidFill>
                  <a:srgbClr val="CC0099"/>
                </a:solidFill>
                <a:latin typeface="Times New Roman" panose="02020603050405020304" pitchFamily="18" charset="0"/>
                <a:ea typeface="Cambria" panose="02040503050406030204" pitchFamily="18" charset="0"/>
                <a:cs typeface="Times New Roman" panose="02020603050405020304" pitchFamily="18" charset="0"/>
              </a:rPr>
              <a:t>việc</a:t>
            </a:r>
            <a:r>
              <a:rPr lang="en-US" altLang="en-US" dirty="0">
                <a:solidFill>
                  <a:srgbClr val="CC0099"/>
                </a:solidFill>
                <a:latin typeface="Times New Roman" panose="02020603050405020304" pitchFamily="18" charset="0"/>
                <a:ea typeface="Cambria" panose="02040503050406030204" pitchFamily="18" charset="0"/>
                <a:cs typeface="Times New Roman" panose="02020603050405020304" pitchFamily="18" charset="0"/>
              </a:rPr>
              <a:t> qua </a:t>
            </a:r>
            <a:r>
              <a:rPr lang="en-US" altLang="en-US" dirty="0" err="1">
                <a:solidFill>
                  <a:srgbClr val="CC0099"/>
                </a:solidFill>
                <a:latin typeface="Times New Roman" panose="02020603050405020304" pitchFamily="18" charset="0"/>
                <a:ea typeface="Cambria" panose="02040503050406030204" pitchFamily="18" charset="0"/>
                <a:cs typeface="Times New Roman" panose="02020603050405020304" pitchFamily="18" charset="0"/>
              </a:rPr>
              <a:t>cửa</a:t>
            </a:r>
            <a:r>
              <a:rPr lang="en-US" altLang="en-US" dirty="0">
                <a:solidFill>
                  <a:srgbClr val="CC0099"/>
                </a:solidFill>
                <a:latin typeface="Times New Roman" panose="02020603050405020304" pitchFamily="18" charset="0"/>
                <a:ea typeface="Cambria" panose="02040503050406030204" pitchFamily="18" charset="0"/>
                <a:cs typeface="Times New Roman" panose="02020603050405020304" pitchFamily="18" charset="0"/>
              </a:rPr>
              <a:t> </a:t>
            </a:r>
            <a:r>
              <a:rPr lang="en-US" altLang="en-US" dirty="0" err="1">
                <a:solidFill>
                  <a:srgbClr val="CC0099"/>
                </a:solidFill>
                <a:latin typeface="Times New Roman" panose="02020603050405020304" pitchFamily="18" charset="0"/>
                <a:ea typeface="Cambria" panose="02040503050406030204" pitchFamily="18" charset="0"/>
                <a:cs typeface="Times New Roman" panose="02020603050405020304" pitchFamily="18" charset="0"/>
              </a:rPr>
              <a:t>Bắc</a:t>
            </a:r>
            <a:r>
              <a:rPr lang="en-US" altLang="en-US" dirty="0">
                <a:solidFill>
                  <a:srgbClr val="CC0099"/>
                </a:solidFill>
                <a:latin typeface="Times New Roman" panose="02020603050405020304" pitchFamily="18" charset="0"/>
                <a:ea typeface="Cambria" panose="02040503050406030204" pitchFamily="18" charset="0"/>
                <a:cs typeface="Times New Roman" panose="02020603050405020304" pitchFamily="18" charset="0"/>
              </a:rPr>
              <a:t>. </a:t>
            </a:r>
            <a:r>
              <a:rPr lang="en-US" altLang="en-US" dirty="0" err="1">
                <a:solidFill>
                  <a:srgbClr val="CC0099"/>
                </a:solidFill>
                <a:latin typeface="Times New Roman" panose="02020603050405020304" pitchFamily="18" charset="0"/>
                <a:ea typeface="Cambria" panose="02040503050406030204" pitchFamily="18" charset="0"/>
                <a:cs typeface="Times New Roman" panose="02020603050405020304" pitchFamily="18" charset="0"/>
              </a:rPr>
              <a:t>Có</a:t>
            </a:r>
            <a:r>
              <a:rPr lang="en-US" altLang="en-US" dirty="0">
                <a:solidFill>
                  <a:srgbClr val="CC0099"/>
                </a:solidFill>
                <a:latin typeface="Times New Roman" panose="02020603050405020304" pitchFamily="18" charset="0"/>
                <a:ea typeface="Cambria" panose="02040503050406030204" pitchFamily="18" charset="0"/>
                <a:cs typeface="Times New Roman" panose="02020603050405020304" pitchFamily="18" charset="0"/>
              </a:rPr>
              <a:t> </a:t>
            </a:r>
            <a:r>
              <a:rPr lang="en-US" altLang="en-US" dirty="0" err="1">
                <a:solidFill>
                  <a:srgbClr val="CC0099"/>
                </a:solidFill>
                <a:latin typeface="Times New Roman" panose="02020603050405020304" pitchFamily="18" charset="0"/>
                <a:ea typeface="Cambria" panose="02040503050406030204" pitchFamily="18" charset="0"/>
                <a:cs typeface="Times New Roman" panose="02020603050405020304" pitchFamily="18" charset="0"/>
              </a:rPr>
              <a:t>tên</a:t>
            </a:r>
            <a:r>
              <a:rPr lang="en-US" altLang="en-US" dirty="0">
                <a:solidFill>
                  <a:srgbClr val="CC0099"/>
                </a:solidFill>
                <a:latin typeface="Times New Roman" panose="02020603050405020304" pitchFamily="18" charset="0"/>
                <a:ea typeface="Cambria" panose="02040503050406030204" pitchFamily="18" charset="0"/>
                <a:cs typeface="Times New Roman" panose="02020603050405020304" pitchFamily="18" charset="0"/>
              </a:rPr>
              <a:t> </a:t>
            </a:r>
            <a:r>
              <a:rPr lang="en-US" altLang="en-US" err="1">
                <a:solidFill>
                  <a:srgbClr val="CC0099"/>
                </a:solidFill>
                <a:latin typeface="Times New Roman" panose="02020603050405020304" pitchFamily="18" charset="0"/>
                <a:ea typeface="Cambria" panose="02040503050406030204" pitchFamily="18" charset="0"/>
                <a:cs typeface="Times New Roman" panose="02020603050405020304" pitchFamily="18" charset="0"/>
              </a:rPr>
              <a:t>quân</a:t>
            </a:r>
            <a:r>
              <a:rPr lang="en-US" altLang="en-US">
                <a:solidFill>
                  <a:srgbClr val="CC0099"/>
                </a:solidFill>
                <a:latin typeface="Times New Roman" panose="02020603050405020304" pitchFamily="18" charset="0"/>
                <a:ea typeface="Cambria" panose="02040503050406030204" pitchFamily="18" charset="0"/>
                <a:cs typeface="Times New Roman" panose="02020603050405020304" pitchFamily="18" charset="0"/>
              </a:rPr>
              <a:t> 		hiệu </a:t>
            </a:r>
            <a:r>
              <a:rPr lang="en-US" altLang="en-US" dirty="0" err="1">
                <a:solidFill>
                  <a:srgbClr val="CC0099"/>
                </a:solidFill>
                <a:latin typeface="Times New Roman" panose="02020603050405020304" pitchFamily="18" charset="0"/>
                <a:ea typeface="Cambria" panose="02040503050406030204" pitchFamily="18" charset="0"/>
                <a:cs typeface="Times New Roman" panose="02020603050405020304" pitchFamily="18" charset="0"/>
              </a:rPr>
              <a:t>nhất</a:t>
            </a:r>
            <a:r>
              <a:rPr lang="en-US" altLang="en-US" dirty="0">
                <a:solidFill>
                  <a:srgbClr val="CC0099"/>
                </a:solidFill>
                <a:latin typeface="Times New Roman" panose="02020603050405020304" pitchFamily="18" charset="0"/>
                <a:ea typeface="Cambria" panose="02040503050406030204" pitchFamily="18" charset="0"/>
                <a:cs typeface="Times New Roman" panose="02020603050405020304" pitchFamily="18" charset="0"/>
              </a:rPr>
              <a:t> </a:t>
            </a:r>
            <a:r>
              <a:rPr lang="en-US" altLang="en-US" dirty="0" err="1">
                <a:solidFill>
                  <a:srgbClr val="CC0099"/>
                </a:solidFill>
                <a:latin typeface="Times New Roman" panose="02020603050405020304" pitchFamily="18" charset="0"/>
                <a:ea typeface="Cambria" panose="02040503050406030204" pitchFamily="18" charset="0"/>
                <a:cs typeface="Times New Roman" panose="02020603050405020304" pitchFamily="18" charset="0"/>
              </a:rPr>
              <a:t>định</a:t>
            </a:r>
            <a:r>
              <a:rPr lang="en-US" altLang="en-US" dirty="0">
                <a:solidFill>
                  <a:srgbClr val="CC0099"/>
                </a:solidFill>
                <a:latin typeface="Times New Roman" panose="02020603050405020304" pitchFamily="18" charset="0"/>
                <a:ea typeface="Cambria" panose="02040503050406030204" pitchFamily="18" charset="0"/>
                <a:cs typeface="Times New Roman" panose="02020603050405020304" pitchFamily="18" charset="0"/>
              </a:rPr>
              <a:t> </a:t>
            </a:r>
            <a:r>
              <a:rPr lang="en-US" altLang="en-US" dirty="0" err="1">
                <a:solidFill>
                  <a:srgbClr val="CC0099"/>
                </a:solidFill>
                <a:latin typeface="Times New Roman" panose="02020603050405020304" pitchFamily="18" charset="0"/>
                <a:ea typeface="Cambria" panose="02040503050406030204" pitchFamily="18" charset="0"/>
                <a:cs typeface="Times New Roman" panose="02020603050405020304" pitchFamily="18" charset="0"/>
              </a:rPr>
              <a:t>bắt</a:t>
            </a:r>
            <a:r>
              <a:rPr lang="en-US" altLang="en-US" dirty="0">
                <a:solidFill>
                  <a:srgbClr val="CC0099"/>
                </a:solidFill>
                <a:latin typeface="Times New Roman" panose="02020603050405020304" pitchFamily="18" charset="0"/>
                <a:ea typeface="Cambria" panose="02040503050406030204" pitchFamily="18" charset="0"/>
                <a:cs typeface="Times New Roman" panose="02020603050405020304" pitchFamily="18" charset="0"/>
              </a:rPr>
              <a:t> </a:t>
            </a:r>
            <a:r>
              <a:rPr lang="en-US" altLang="en-US" dirty="0" err="1">
                <a:solidFill>
                  <a:srgbClr val="CC0099"/>
                </a:solidFill>
                <a:latin typeface="Times New Roman" panose="02020603050405020304" pitchFamily="18" charset="0"/>
                <a:ea typeface="Cambria" panose="02040503050406030204" pitchFamily="18" charset="0"/>
                <a:cs typeface="Times New Roman" panose="02020603050405020304" pitchFamily="18" charset="0"/>
              </a:rPr>
              <a:t>tôi</a:t>
            </a:r>
            <a:r>
              <a:rPr lang="en-US" altLang="en-US" dirty="0">
                <a:solidFill>
                  <a:srgbClr val="CC0099"/>
                </a:solidFill>
                <a:latin typeface="Times New Roman" panose="02020603050405020304" pitchFamily="18" charset="0"/>
                <a:ea typeface="Cambria" panose="02040503050406030204" pitchFamily="18" charset="0"/>
                <a:cs typeface="Times New Roman" panose="02020603050405020304" pitchFamily="18" charset="0"/>
              </a:rPr>
              <a:t> </a:t>
            </a:r>
            <a:r>
              <a:rPr lang="en-US" altLang="en-US" dirty="0" err="1">
                <a:solidFill>
                  <a:srgbClr val="CC0099"/>
                </a:solidFill>
                <a:latin typeface="Times New Roman" panose="02020603050405020304" pitchFamily="18" charset="0"/>
                <a:ea typeface="Cambria" panose="02040503050406030204" pitchFamily="18" charset="0"/>
                <a:cs typeface="Times New Roman" panose="02020603050405020304" pitchFamily="18" charset="0"/>
              </a:rPr>
              <a:t>xuống</a:t>
            </a:r>
            <a:r>
              <a:rPr lang="en-US" altLang="en-US" dirty="0">
                <a:solidFill>
                  <a:srgbClr val="CC0099"/>
                </a:solidFill>
                <a:latin typeface="Times New Roman" panose="02020603050405020304" pitchFamily="18" charset="0"/>
                <a:ea typeface="Cambria" panose="02040503050406030204" pitchFamily="18" charset="0"/>
                <a:cs typeface="Times New Roman" panose="02020603050405020304" pitchFamily="18" charset="0"/>
              </a:rPr>
              <a:t> </a:t>
            </a:r>
            <a:r>
              <a:rPr lang="en-US" altLang="en-US" dirty="0" err="1">
                <a:solidFill>
                  <a:srgbClr val="CC0099"/>
                </a:solidFill>
                <a:latin typeface="Times New Roman" panose="02020603050405020304" pitchFamily="18" charset="0"/>
                <a:ea typeface="Cambria" panose="02040503050406030204" pitchFamily="18" charset="0"/>
                <a:cs typeface="Times New Roman" panose="02020603050405020304" pitchFamily="18" charset="0"/>
              </a:rPr>
              <a:t>kiệu</a:t>
            </a:r>
            <a:r>
              <a:rPr lang="en-US" altLang="en-US" dirty="0">
                <a:solidFill>
                  <a:srgbClr val="CC0099"/>
                </a:solidFill>
                <a:latin typeface="Times New Roman" panose="02020603050405020304" pitchFamily="18" charset="0"/>
                <a:ea typeface="Cambria" panose="02040503050406030204" pitchFamily="18" charset="0"/>
                <a:cs typeface="Times New Roman" panose="02020603050405020304" pitchFamily="18" charset="0"/>
              </a:rPr>
              <a:t>. </a:t>
            </a:r>
            <a:r>
              <a:rPr lang="en-US" altLang="en-US" dirty="0" err="1">
                <a:solidFill>
                  <a:srgbClr val="CC0099"/>
                </a:solidFill>
                <a:latin typeface="Times New Roman" panose="02020603050405020304" pitchFamily="18" charset="0"/>
                <a:ea typeface="Cambria" panose="02040503050406030204" pitchFamily="18" charset="0"/>
                <a:cs typeface="Times New Roman" panose="02020603050405020304" pitchFamily="18" charset="0"/>
              </a:rPr>
              <a:t>Ông</a:t>
            </a:r>
            <a:r>
              <a:rPr lang="en-US" altLang="en-US" dirty="0">
                <a:solidFill>
                  <a:srgbClr val="CC0099"/>
                </a:solidFill>
                <a:latin typeface="Times New Roman" panose="02020603050405020304" pitchFamily="18" charset="0"/>
                <a:ea typeface="Cambria" panose="02040503050406030204" pitchFamily="18" charset="0"/>
                <a:cs typeface="Times New Roman" panose="02020603050405020304" pitchFamily="18" charset="0"/>
              </a:rPr>
              <a:t> </a:t>
            </a:r>
            <a:r>
              <a:rPr lang="en-US" altLang="en-US" dirty="0" err="1">
                <a:solidFill>
                  <a:srgbClr val="CC0099"/>
                </a:solidFill>
                <a:latin typeface="Times New Roman" panose="02020603050405020304" pitchFamily="18" charset="0"/>
                <a:ea typeface="Cambria" panose="02040503050406030204" pitchFamily="18" charset="0"/>
                <a:cs typeface="Times New Roman" panose="02020603050405020304" pitchFamily="18" charset="0"/>
              </a:rPr>
              <a:t>nghĩ</a:t>
            </a:r>
            <a:r>
              <a:rPr lang="en-US" altLang="en-US" dirty="0">
                <a:solidFill>
                  <a:srgbClr val="CC0099"/>
                </a:solidFill>
                <a:latin typeface="Times New Roman" panose="02020603050405020304" pitchFamily="18" charset="0"/>
                <a:ea typeface="Cambria" panose="02040503050406030204" pitchFamily="18" charset="0"/>
                <a:cs typeface="Times New Roman" panose="02020603050405020304" pitchFamily="18" charset="0"/>
              </a:rPr>
              <a:t> </a:t>
            </a:r>
            <a:r>
              <a:rPr lang="en-US" altLang="en-US" dirty="0" err="1">
                <a:solidFill>
                  <a:srgbClr val="CC0099"/>
                </a:solidFill>
                <a:latin typeface="Times New Roman" panose="02020603050405020304" pitchFamily="18" charset="0"/>
                <a:ea typeface="Cambria" panose="02040503050406030204" pitchFamily="18" charset="0"/>
                <a:cs typeface="Times New Roman" panose="02020603050405020304" pitchFamily="18" charset="0"/>
              </a:rPr>
              <a:t>xem</a:t>
            </a:r>
            <a:r>
              <a:rPr lang="en-US" altLang="en-US">
                <a:solidFill>
                  <a:srgbClr val="CC0099"/>
                </a:solidFill>
                <a:latin typeface="Times New Roman" panose="02020603050405020304" pitchFamily="18" charset="0"/>
                <a:ea typeface="Cambria" panose="02040503050406030204" pitchFamily="18" charset="0"/>
                <a:cs typeface="Times New Roman" panose="02020603050405020304" pitchFamily="18" charset="0"/>
              </a:rPr>
              <a:t>: 		Tôi </a:t>
            </a:r>
            <a:r>
              <a:rPr lang="en-US" altLang="en-US" dirty="0" err="1">
                <a:solidFill>
                  <a:srgbClr val="CC0099"/>
                </a:solidFill>
                <a:latin typeface="Times New Roman" panose="02020603050405020304" pitchFamily="18" charset="0"/>
                <a:ea typeface="Cambria" panose="02040503050406030204" pitchFamily="18" charset="0"/>
                <a:cs typeface="Times New Roman" panose="02020603050405020304" pitchFamily="18" charset="0"/>
              </a:rPr>
              <a:t>là</a:t>
            </a:r>
            <a:r>
              <a:rPr lang="en-US" altLang="en-US" dirty="0">
                <a:solidFill>
                  <a:srgbClr val="CC0099"/>
                </a:solidFill>
                <a:latin typeface="Times New Roman" panose="02020603050405020304" pitchFamily="18" charset="0"/>
                <a:ea typeface="Cambria" panose="02040503050406030204" pitchFamily="18" charset="0"/>
                <a:cs typeface="Times New Roman" panose="02020603050405020304" pitchFamily="18" charset="0"/>
              </a:rPr>
              <a:t> </a:t>
            </a:r>
            <a:r>
              <a:rPr lang="en-US" altLang="en-US" dirty="0" err="1">
                <a:solidFill>
                  <a:srgbClr val="CC0099"/>
                </a:solidFill>
                <a:latin typeface="Times New Roman" panose="02020603050405020304" pitchFamily="18" charset="0"/>
                <a:ea typeface="Cambria" panose="02040503050406030204" pitchFamily="18" charset="0"/>
                <a:cs typeface="Times New Roman" panose="02020603050405020304" pitchFamily="18" charset="0"/>
              </a:rPr>
              <a:t>vợ</a:t>
            </a:r>
            <a:r>
              <a:rPr lang="en-US" altLang="en-US" dirty="0">
                <a:solidFill>
                  <a:srgbClr val="CC0099"/>
                </a:solidFill>
                <a:latin typeface="Times New Roman" panose="02020603050405020304" pitchFamily="18" charset="0"/>
                <a:ea typeface="Cambria" panose="02040503050406030204" pitchFamily="18" charset="0"/>
                <a:cs typeface="Times New Roman" panose="02020603050405020304" pitchFamily="18" charset="0"/>
              </a:rPr>
              <a:t> </a:t>
            </a:r>
            <a:r>
              <a:rPr lang="en-US" altLang="en-US" dirty="0" err="1">
                <a:solidFill>
                  <a:srgbClr val="CC0099"/>
                </a:solidFill>
                <a:latin typeface="Times New Roman" panose="02020603050405020304" pitchFamily="18" charset="0"/>
                <a:ea typeface="Cambria" panose="02040503050406030204" pitchFamily="18" charset="0"/>
                <a:cs typeface="Times New Roman" panose="02020603050405020304" pitchFamily="18" charset="0"/>
              </a:rPr>
              <a:t>quan</a:t>
            </a:r>
            <a:r>
              <a:rPr lang="en-US" altLang="en-US" dirty="0">
                <a:solidFill>
                  <a:srgbClr val="CC0099"/>
                </a:solidFill>
                <a:latin typeface="Times New Roman" panose="02020603050405020304" pitchFamily="18" charset="0"/>
                <a:ea typeface="Cambria" panose="02040503050406030204" pitchFamily="18" charset="0"/>
                <a:cs typeface="Times New Roman" panose="02020603050405020304" pitchFamily="18" charset="0"/>
              </a:rPr>
              <a:t> </a:t>
            </a:r>
            <a:r>
              <a:rPr lang="en-US" altLang="en-US" dirty="0" err="1">
                <a:solidFill>
                  <a:srgbClr val="CC0099"/>
                </a:solidFill>
                <a:latin typeface="Times New Roman" panose="02020603050405020304" pitchFamily="18" charset="0"/>
                <a:ea typeface="Cambria" panose="02040503050406030204" pitchFamily="18" charset="0"/>
                <a:cs typeface="Times New Roman" panose="02020603050405020304" pitchFamily="18" charset="0"/>
              </a:rPr>
              <a:t>thái</a:t>
            </a:r>
            <a:r>
              <a:rPr lang="en-US" altLang="en-US" dirty="0">
                <a:solidFill>
                  <a:srgbClr val="CC0099"/>
                </a:solidFill>
                <a:latin typeface="Times New Roman" panose="02020603050405020304" pitchFamily="18" charset="0"/>
                <a:ea typeface="Cambria" panose="02040503050406030204" pitchFamily="18" charset="0"/>
                <a:cs typeface="Times New Roman" panose="02020603050405020304" pitchFamily="18" charset="0"/>
              </a:rPr>
              <a:t> </a:t>
            </a:r>
            <a:r>
              <a:rPr lang="en-US" altLang="en-US" dirty="0" err="1">
                <a:solidFill>
                  <a:srgbClr val="CC0099"/>
                </a:solidFill>
                <a:latin typeface="Times New Roman" panose="02020603050405020304" pitchFamily="18" charset="0"/>
                <a:ea typeface="Cambria" panose="02040503050406030204" pitchFamily="18" charset="0"/>
                <a:cs typeface="Times New Roman" panose="02020603050405020304" pitchFamily="18" charset="0"/>
              </a:rPr>
              <a:t>sư</a:t>
            </a:r>
            <a:r>
              <a:rPr lang="en-US" altLang="en-US" dirty="0">
                <a:solidFill>
                  <a:srgbClr val="CC0099"/>
                </a:solidFill>
                <a:latin typeface="Times New Roman" panose="02020603050405020304" pitchFamily="18" charset="0"/>
                <a:ea typeface="Cambria" panose="02040503050406030204" pitchFamily="18" charset="0"/>
                <a:cs typeface="Times New Roman" panose="02020603050405020304" pitchFamily="18" charset="0"/>
              </a:rPr>
              <a:t>, </a:t>
            </a:r>
            <a:r>
              <a:rPr lang="en-US" altLang="en-US" dirty="0" err="1">
                <a:solidFill>
                  <a:srgbClr val="CC0099"/>
                </a:solidFill>
                <a:latin typeface="Times New Roman" panose="02020603050405020304" pitchFamily="18" charset="0"/>
                <a:ea typeface="Cambria" panose="02040503050406030204" pitchFamily="18" charset="0"/>
                <a:cs typeface="Times New Roman" panose="02020603050405020304" pitchFamily="18" charset="0"/>
              </a:rPr>
              <a:t>thế</a:t>
            </a:r>
            <a:r>
              <a:rPr lang="en-US" altLang="en-US" dirty="0">
                <a:solidFill>
                  <a:srgbClr val="CC0099"/>
                </a:solidFill>
                <a:latin typeface="Times New Roman" panose="02020603050405020304" pitchFamily="18" charset="0"/>
                <a:ea typeface="Cambria" panose="02040503050406030204" pitchFamily="18" charset="0"/>
                <a:cs typeface="Times New Roman" panose="02020603050405020304" pitchFamily="18" charset="0"/>
              </a:rPr>
              <a:t> </a:t>
            </a:r>
            <a:r>
              <a:rPr lang="en-US" altLang="en-US" dirty="0" err="1">
                <a:solidFill>
                  <a:srgbClr val="CC0099"/>
                </a:solidFill>
                <a:latin typeface="Times New Roman" panose="02020603050405020304" pitchFamily="18" charset="0"/>
                <a:ea typeface="Cambria" panose="02040503050406030204" pitchFamily="18" charset="0"/>
                <a:cs typeface="Times New Roman" panose="02020603050405020304" pitchFamily="18" charset="0"/>
              </a:rPr>
              <a:t>mà</a:t>
            </a:r>
            <a:r>
              <a:rPr lang="en-US" altLang="en-US" dirty="0">
                <a:solidFill>
                  <a:srgbClr val="CC0099"/>
                </a:solidFill>
                <a:latin typeface="Times New Roman" panose="02020603050405020304" pitchFamily="18" charset="0"/>
                <a:ea typeface="Cambria" panose="02040503050406030204" pitchFamily="18" charset="0"/>
                <a:cs typeface="Times New Roman" panose="02020603050405020304" pitchFamily="18" charset="0"/>
              </a:rPr>
              <a:t> </a:t>
            </a:r>
            <a:r>
              <a:rPr lang="en-US" altLang="en-US" dirty="0" err="1">
                <a:solidFill>
                  <a:srgbClr val="CC0099"/>
                </a:solidFill>
                <a:latin typeface="Times New Roman" panose="02020603050405020304" pitchFamily="18" charset="0"/>
                <a:ea typeface="Cambria" panose="02040503050406030204" pitchFamily="18" charset="0"/>
                <a:cs typeface="Times New Roman" panose="02020603050405020304" pitchFamily="18" charset="0"/>
              </a:rPr>
              <a:t>kẻ</a:t>
            </a:r>
            <a:r>
              <a:rPr lang="en-US" altLang="en-US" dirty="0">
                <a:solidFill>
                  <a:srgbClr val="CC0099"/>
                </a:solidFill>
                <a:latin typeface="Times New Roman" panose="02020603050405020304" pitchFamily="18" charset="0"/>
                <a:ea typeface="Cambria" panose="02040503050406030204" pitchFamily="18" charset="0"/>
                <a:cs typeface="Times New Roman" panose="02020603050405020304" pitchFamily="18" charset="0"/>
              </a:rPr>
              <a:t> </a:t>
            </a:r>
            <a:r>
              <a:rPr lang="en-US" altLang="en-US" dirty="0" err="1">
                <a:solidFill>
                  <a:srgbClr val="CC0099"/>
                </a:solidFill>
                <a:latin typeface="Times New Roman" panose="02020603050405020304" pitchFamily="18" charset="0"/>
                <a:ea typeface="Cambria" panose="02040503050406030204" pitchFamily="18" charset="0"/>
                <a:cs typeface="Times New Roman" panose="02020603050405020304" pitchFamily="18" charset="0"/>
              </a:rPr>
              <a:t>dưới</a:t>
            </a:r>
            <a:r>
              <a:rPr lang="en-US" altLang="en-US" dirty="0">
                <a:solidFill>
                  <a:srgbClr val="CC0099"/>
                </a:solidFill>
                <a:latin typeface="Times New Roman" panose="02020603050405020304" pitchFamily="18" charset="0"/>
                <a:ea typeface="Cambria" panose="02040503050406030204" pitchFamily="18" charset="0"/>
                <a:cs typeface="Times New Roman" panose="02020603050405020304" pitchFamily="18" charset="0"/>
              </a:rPr>
              <a:t> </a:t>
            </a:r>
            <a:r>
              <a:rPr lang="en-US" altLang="en-US" dirty="0" err="1">
                <a:solidFill>
                  <a:srgbClr val="CC0099"/>
                </a:solidFill>
                <a:latin typeface="Times New Roman" panose="02020603050405020304" pitchFamily="18" charset="0"/>
                <a:ea typeface="Cambria" panose="02040503050406030204" pitchFamily="18" charset="0"/>
                <a:cs typeface="Times New Roman" panose="02020603050405020304" pitchFamily="18" charset="0"/>
              </a:rPr>
              <a:t>dám</a:t>
            </a:r>
            <a:r>
              <a:rPr lang="en-US" altLang="en-US" dirty="0">
                <a:solidFill>
                  <a:srgbClr val="CC0099"/>
                </a:solidFill>
                <a:latin typeface="Times New Roman" panose="02020603050405020304" pitchFamily="18" charset="0"/>
                <a:ea typeface="Cambria" panose="02040503050406030204" pitchFamily="18" charset="0"/>
                <a:cs typeface="Times New Roman" panose="02020603050405020304" pitchFamily="18" charset="0"/>
              </a:rPr>
              <a:t> </a:t>
            </a:r>
            <a:r>
              <a:rPr lang="en-US" altLang="en-US" err="1">
                <a:solidFill>
                  <a:srgbClr val="CC0099"/>
                </a:solidFill>
                <a:latin typeface="Times New Roman" panose="02020603050405020304" pitchFamily="18" charset="0"/>
                <a:ea typeface="Cambria" panose="02040503050406030204" pitchFamily="18" charset="0"/>
                <a:cs typeface="Times New Roman" panose="02020603050405020304" pitchFamily="18" charset="0"/>
              </a:rPr>
              <a:t>khinh</a:t>
            </a:r>
            <a:r>
              <a:rPr lang="en-US" altLang="en-US">
                <a:solidFill>
                  <a:srgbClr val="CC0099"/>
                </a:solidFill>
                <a:latin typeface="Times New Roman" panose="02020603050405020304" pitchFamily="18" charset="0"/>
                <a:ea typeface="Cambria" panose="02040503050406030204" pitchFamily="18" charset="0"/>
                <a:cs typeface="Times New Roman" panose="02020603050405020304" pitchFamily="18" charset="0"/>
              </a:rPr>
              <a:t> 		nhờn </a:t>
            </a:r>
            <a:r>
              <a:rPr lang="en-US" altLang="en-US" dirty="0" err="1">
                <a:solidFill>
                  <a:srgbClr val="CC0099"/>
                </a:solidFill>
                <a:latin typeface="Times New Roman" panose="02020603050405020304" pitchFamily="18" charset="0"/>
                <a:ea typeface="Cambria" panose="02040503050406030204" pitchFamily="18" charset="0"/>
                <a:cs typeface="Times New Roman" panose="02020603050405020304" pitchFamily="18" charset="0"/>
              </a:rPr>
              <a:t>là</a:t>
            </a:r>
            <a:r>
              <a:rPr lang="en-US" altLang="en-US" dirty="0">
                <a:solidFill>
                  <a:srgbClr val="CC0099"/>
                </a:solidFill>
                <a:latin typeface="Times New Roman" panose="02020603050405020304" pitchFamily="18" charset="0"/>
                <a:ea typeface="Cambria" panose="02040503050406030204" pitchFamily="18" charset="0"/>
                <a:cs typeface="Times New Roman" panose="02020603050405020304" pitchFamily="18" charset="0"/>
              </a:rPr>
              <a:t> </a:t>
            </a:r>
            <a:r>
              <a:rPr lang="en-US" altLang="en-US" dirty="0" err="1">
                <a:solidFill>
                  <a:srgbClr val="CC0099"/>
                </a:solidFill>
                <a:latin typeface="Times New Roman" panose="02020603050405020304" pitchFamily="18" charset="0"/>
                <a:ea typeface="Cambria" panose="02040503050406030204" pitchFamily="18" charset="0"/>
                <a:cs typeface="Times New Roman" panose="02020603050405020304" pitchFamily="18" charset="0"/>
              </a:rPr>
              <a:t>thế</a:t>
            </a:r>
            <a:r>
              <a:rPr lang="en-US" altLang="en-US" dirty="0">
                <a:solidFill>
                  <a:srgbClr val="CC0099"/>
                </a:solidFill>
                <a:latin typeface="Times New Roman" panose="02020603050405020304" pitchFamily="18" charset="0"/>
                <a:ea typeface="Cambria" panose="02040503050406030204" pitchFamily="18" charset="0"/>
                <a:cs typeface="Times New Roman" panose="02020603050405020304" pitchFamily="18" charset="0"/>
              </a:rPr>
              <a:t> </a:t>
            </a:r>
            <a:r>
              <a:rPr lang="en-US" altLang="en-US" dirty="0" err="1">
                <a:solidFill>
                  <a:srgbClr val="CC0099"/>
                </a:solidFill>
                <a:latin typeface="Times New Roman" panose="02020603050405020304" pitchFamily="18" charset="0"/>
                <a:ea typeface="Cambria" panose="02040503050406030204" pitchFamily="18" charset="0"/>
                <a:cs typeface="Times New Roman" panose="02020603050405020304" pitchFamily="18" charset="0"/>
              </a:rPr>
              <a:t>nào</a:t>
            </a:r>
            <a:r>
              <a:rPr lang="en-US" altLang="en-US" dirty="0">
                <a:solidFill>
                  <a:srgbClr val="CC0099"/>
                </a:solidFill>
                <a:latin typeface="Times New Roman" panose="02020603050405020304" pitchFamily="18" charset="0"/>
                <a:ea typeface="Cambria" panose="02040503050406030204" pitchFamily="18" charset="0"/>
                <a:cs typeface="Times New Roman" panose="02020603050405020304" pitchFamily="18" charset="0"/>
              </a:rPr>
              <a:t>?</a:t>
            </a:r>
          </a:p>
          <a:p>
            <a:pPr algn="just" eaLnBrk="1" hangingPunct="1">
              <a:spcBef>
                <a:spcPct val="15000"/>
              </a:spcBef>
            </a:pPr>
            <a:r>
              <a:rPr lang="en-US" altLang="en-US" b="1" i="1" dirty="0" err="1">
                <a:solidFill>
                  <a:srgbClr val="FF3300"/>
                </a:solidFill>
                <a:latin typeface="Times New Roman" panose="02020603050405020304" pitchFamily="18" charset="0"/>
                <a:ea typeface="Cambria" panose="02040503050406030204" pitchFamily="18" charset="0"/>
                <a:cs typeface="Times New Roman" panose="02020603050405020304" pitchFamily="18" charset="0"/>
              </a:rPr>
              <a:t>Trần</a:t>
            </a:r>
            <a:r>
              <a:rPr lang="en-US" altLang="en-US" b="1" i="1" dirty="0">
                <a:solidFill>
                  <a:srgbClr val="FF3300"/>
                </a:solidFill>
                <a:latin typeface="Times New Roman" panose="02020603050405020304" pitchFamily="18" charset="0"/>
                <a:ea typeface="Cambria" panose="02040503050406030204" pitchFamily="18" charset="0"/>
                <a:cs typeface="Times New Roman" panose="02020603050405020304" pitchFamily="18" charset="0"/>
              </a:rPr>
              <a:t> </a:t>
            </a:r>
            <a:r>
              <a:rPr lang="en-US" altLang="en-US" b="1" i="1" err="1">
                <a:solidFill>
                  <a:srgbClr val="FF3300"/>
                </a:solidFill>
                <a:latin typeface="Times New Roman" panose="02020603050405020304" pitchFamily="18" charset="0"/>
                <a:ea typeface="Cambria" panose="02040503050406030204" pitchFamily="18" charset="0"/>
                <a:cs typeface="Times New Roman" panose="02020603050405020304" pitchFamily="18" charset="0"/>
              </a:rPr>
              <a:t>Thủ</a:t>
            </a:r>
            <a:r>
              <a:rPr lang="en-US" altLang="en-US" b="1" i="1">
                <a:solidFill>
                  <a:srgbClr val="FF3300"/>
                </a:solidFill>
                <a:latin typeface="Times New Roman" panose="02020603050405020304" pitchFamily="18" charset="0"/>
                <a:ea typeface="Cambria" panose="02040503050406030204" pitchFamily="18" charset="0"/>
                <a:cs typeface="Times New Roman" panose="02020603050405020304" pitchFamily="18" charset="0"/>
              </a:rPr>
              <a:t> Độ	</a:t>
            </a:r>
            <a:r>
              <a:rPr lang="en-US" altLang="en-US">
                <a:solidFill>
                  <a:srgbClr val="FF3300"/>
                </a:solidFill>
                <a:latin typeface="Times New Roman" panose="02020603050405020304" pitchFamily="18" charset="0"/>
                <a:ea typeface="Cambria" panose="02040503050406030204" pitchFamily="18" charset="0"/>
                <a:cs typeface="Times New Roman" panose="02020603050405020304" pitchFamily="18" charset="0"/>
              </a:rPr>
              <a:t>:</a:t>
            </a:r>
            <a:r>
              <a:rPr lang="en-US" altLang="en-US">
                <a:solidFill>
                  <a:srgbClr val="CC0099"/>
                </a:solidFill>
                <a:latin typeface="Times New Roman" panose="02020603050405020304" pitchFamily="18" charset="0"/>
                <a:ea typeface="Cambria" panose="02040503050406030204" pitchFamily="18" charset="0"/>
                <a:cs typeface="Times New Roman" panose="02020603050405020304" pitchFamily="18" charset="0"/>
              </a:rPr>
              <a:t> </a:t>
            </a:r>
            <a:r>
              <a:rPr lang="en-US" altLang="en-US" dirty="0">
                <a:solidFill>
                  <a:srgbClr val="CC0099"/>
                </a:solidFill>
                <a:latin typeface="Times New Roman" panose="02020603050405020304" pitchFamily="18" charset="0"/>
                <a:ea typeface="Cambria" panose="02040503050406030204" pitchFamily="18" charset="0"/>
                <a:cs typeface="Times New Roman" panose="02020603050405020304" pitchFamily="18" charset="0"/>
              </a:rPr>
              <a:t>… </a:t>
            </a:r>
            <a:r>
              <a:rPr lang="en-US" altLang="en-US" dirty="0">
                <a:latin typeface="Times New Roman" panose="02020603050405020304" pitchFamily="18" charset="0"/>
                <a:ea typeface="Cambria" panose="02040503050406030204" pitchFamily="18" charset="0"/>
                <a:cs typeface="Times New Roman" panose="02020603050405020304" pitchFamily="18" charset="0"/>
              </a:rPr>
              <a:t>                     </a:t>
            </a:r>
          </a:p>
        </p:txBody>
      </p:sp>
      <p:sp>
        <p:nvSpPr>
          <p:cNvPr id="8218" name="Text Box 26"/>
          <p:cNvSpPr txBox="1">
            <a:spLocks noChangeArrowheads="1"/>
          </p:cNvSpPr>
          <p:nvPr/>
        </p:nvSpPr>
        <p:spPr bwMode="auto">
          <a:xfrm>
            <a:off x="304800" y="5764205"/>
            <a:ext cx="9220203" cy="978729"/>
          </a:xfrm>
          <a:prstGeom prst="rect">
            <a:avLst/>
          </a:prstGeom>
          <a:solidFill>
            <a:srgbClr val="CC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2400">
                <a:solidFill>
                  <a:schemeClr val="tx1"/>
                </a:solidFill>
                <a:latin typeface="Arial" panose="020B0604020202020204" pitchFamily="34" charset="0"/>
              </a:defRPr>
            </a:lvl1pPr>
            <a:lvl2pPr marL="742950" indent="-285750" eaLnBrk="0" hangingPunct="0">
              <a:defRPr sz="2400">
                <a:solidFill>
                  <a:schemeClr val="tx1"/>
                </a:solidFill>
                <a:latin typeface="Arial" panose="020B0604020202020204" pitchFamily="34" charset="0"/>
              </a:defRPr>
            </a:lvl2pPr>
            <a:lvl3pPr marL="1143000" indent="-228600" eaLnBrk="0" hangingPunct="0">
              <a:defRPr sz="2400">
                <a:solidFill>
                  <a:schemeClr val="tx1"/>
                </a:solidFill>
                <a:latin typeface="Arial" panose="020B0604020202020204" pitchFamily="34" charset="0"/>
              </a:defRPr>
            </a:lvl3pPr>
            <a:lvl4pPr marL="1600200" indent="-228600" eaLnBrk="0" hangingPunct="0">
              <a:defRPr sz="2400">
                <a:solidFill>
                  <a:schemeClr val="tx1"/>
                </a:solidFill>
                <a:latin typeface="Arial" panose="020B0604020202020204" pitchFamily="34" charset="0"/>
              </a:defRPr>
            </a:lvl4pPr>
            <a:lvl5pPr marL="2057400" indent="-228600" eaLnBrk="0" hangingPunct="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algn="just" eaLnBrk="1" hangingPunct="1">
              <a:spcBef>
                <a:spcPct val="20000"/>
              </a:spcBef>
            </a:pPr>
            <a:r>
              <a:rPr lang="en-US" altLang="en-US" sz="1800" b="1" u="sng">
                <a:solidFill>
                  <a:srgbClr val="009900"/>
                </a:solidFill>
                <a:latin typeface="Times New Roman" panose="02020603050405020304" pitchFamily="18" charset="0"/>
                <a:cs typeface="Times New Roman" panose="02020603050405020304" pitchFamily="18" charset="0"/>
              </a:rPr>
              <a:t>Lưu ý khi viết:</a:t>
            </a:r>
            <a:r>
              <a:rPr lang="en-US" altLang="en-US" sz="1800" b="1">
                <a:latin typeface="Times New Roman" panose="02020603050405020304" pitchFamily="18" charset="0"/>
                <a:cs typeface="Times New Roman" panose="02020603050405020304" pitchFamily="18" charset="0"/>
              </a:rPr>
              <a:t> </a:t>
            </a:r>
          </a:p>
          <a:p>
            <a:pPr algn="just" eaLnBrk="1" hangingPunct="1">
              <a:spcBef>
                <a:spcPct val="20000"/>
              </a:spcBef>
            </a:pPr>
            <a:r>
              <a:rPr lang="en-US" altLang="en-US" sz="1800" b="1">
                <a:latin typeface="Times New Roman" panose="02020603050405020304" pitchFamily="18" charset="0"/>
                <a:cs typeface="Times New Roman" panose="02020603050405020304" pitchFamily="18" charset="0"/>
              </a:rPr>
              <a:t>Đầu câu đối thoại cần có dấu gạch ngang. Từ ngữ nêu cử chỉ, cảm xúc của nhân vật viết trong dấu ngoặc đơn.</a:t>
            </a:r>
          </a:p>
        </p:txBody>
      </p:sp>
    </p:spTree>
    <p:extLst>
      <p:ext uri="{BB962C8B-B14F-4D97-AF65-F5344CB8AC3E}">
        <p14:creationId xmlns:p14="http://schemas.microsoft.com/office/powerpoint/2010/main" val="3533077451"/>
      </p:ext>
    </p:extLst>
  </p:cSld>
  <p:clrMapOvr>
    <a:masterClrMapping/>
  </p:clrMapOvr>
  <p:transition>
    <p:diamond/>
    <p:sndAc>
      <p:stSnd>
        <p:snd r:embed="rId2" name="chimes.wav"/>
      </p:stSnd>
    </p:sndAc>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5" presetClass="emph" presetSubtype="0" repeatCount="2000" fill="hold" nodeType="clickEffect">
                                  <p:stCondLst>
                                    <p:cond delay="0"/>
                                  </p:stCondLst>
                                  <p:childTnLst>
                                    <p:anim calcmode="discrete" valueType="str">
                                      <p:cBhvr>
                                        <p:cTn id="6" dur="500" fill="hold"/>
                                        <p:tgtEl>
                                          <p:spTgt spid="8196">
                                            <p:txEl>
                                              <p:pRg st="0" end="0"/>
                                            </p:txEl>
                                          </p:spTgt>
                                        </p:tgtEl>
                                        <p:attrNameLst>
                                          <p:attrName>style.visibility</p:attrName>
                                        </p:attrNameLst>
                                      </p:cBhvr>
                                      <p:tavLst>
                                        <p:tav tm="0">
                                          <p:val>
                                            <p:strVal val="hidden"/>
                                          </p:val>
                                        </p:tav>
                                        <p:tav tm="50000">
                                          <p:val>
                                            <p:strVal val="visible"/>
                                          </p:val>
                                        </p:tav>
                                      </p:tavLst>
                                    </p:anim>
                                  </p:childTnLst>
                                </p:cTn>
                              </p:par>
                              <p:par>
                                <p:cTn id="7" presetID="35" presetClass="emph" presetSubtype="0" repeatCount="2000" fill="hold" nodeType="withEffect">
                                  <p:stCondLst>
                                    <p:cond delay="0"/>
                                  </p:stCondLst>
                                  <p:childTnLst>
                                    <p:anim calcmode="discrete" valueType="str">
                                      <p:cBhvr>
                                        <p:cTn id="8" dur="500" fill="hold"/>
                                        <p:tgtEl>
                                          <p:spTgt spid="8196">
                                            <p:txEl>
                                              <p:pRg st="1" end="1"/>
                                            </p:txEl>
                                          </p:spTgt>
                                        </p:tgtEl>
                                        <p:attrNameLst>
                                          <p:attrName>style.visibility</p:attrName>
                                        </p:attrNameLst>
                                      </p:cBhvr>
                                      <p:tavLst>
                                        <p:tav tm="0">
                                          <p:val>
                                            <p:strVal val="hidden"/>
                                          </p:val>
                                        </p:tav>
                                        <p:tav tm="50000">
                                          <p:val>
                                            <p:strVal val="visible"/>
                                          </p:val>
                                        </p:tav>
                                      </p:tavLst>
                                    </p:anim>
                                  </p:childTnLst>
                                </p:cTn>
                              </p:par>
                              <p:par>
                                <p:cTn id="9" presetID="35" presetClass="emph" presetSubtype="0" repeatCount="2000" fill="hold" nodeType="withEffect">
                                  <p:stCondLst>
                                    <p:cond delay="0"/>
                                  </p:stCondLst>
                                  <p:childTnLst>
                                    <p:anim calcmode="discrete" valueType="str">
                                      <p:cBhvr>
                                        <p:cTn id="10" dur="500" fill="hold"/>
                                        <p:tgtEl>
                                          <p:spTgt spid="8196">
                                            <p:txEl>
                                              <p:pRg st="2" end="2"/>
                                            </p:txEl>
                                          </p:spTgt>
                                        </p:tgtEl>
                                        <p:attrNameLst>
                                          <p:attrName>style.visibility</p:attrName>
                                        </p:attrNameLst>
                                      </p:cBhvr>
                                      <p:tavLst>
                                        <p:tav tm="0">
                                          <p:val>
                                            <p:strVal val="hidden"/>
                                          </p:val>
                                        </p:tav>
                                        <p:tav tm="50000">
                                          <p:val>
                                            <p:strVal val="visible"/>
                                          </p:val>
                                        </p:tav>
                                      </p:tavLst>
                                    </p:anim>
                                  </p:childTnLst>
                                </p:cTn>
                              </p:par>
                              <p:par>
                                <p:cTn id="11" presetID="35" presetClass="emph" presetSubtype="0" repeatCount="2000" fill="hold" nodeType="withEffect">
                                  <p:stCondLst>
                                    <p:cond delay="0"/>
                                  </p:stCondLst>
                                  <p:childTnLst>
                                    <p:anim calcmode="discrete" valueType="str">
                                      <p:cBhvr>
                                        <p:cTn id="12" dur="500" fill="hold"/>
                                        <p:tgtEl>
                                          <p:spTgt spid="8196">
                                            <p:txEl>
                                              <p:pRg st="3" end="3"/>
                                            </p:txEl>
                                          </p:spTgt>
                                        </p:tgtEl>
                                        <p:attrNameLst>
                                          <p:attrName>style.visibility</p:attrName>
                                        </p:attrNameLst>
                                      </p:cBhvr>
                                      <p:tavLst>
                                        <p:tav tm="0">
                                          <p:val>
                                            <p:strVal val="hidden"/>
                                          </p:val>
                                        </p:tav>
                                        <p:tav tm="50000">
                                          <p:val>
                                            <p:strVal val="visible"/>
                                          </p:val>
                                        </p:tav>
                                      </p:tavLst>
                                    </p:anim>
                                  </p:childTnLst>
                                </p:cTn>
                              </p:par>
                              <p:par>
                                <p:cTn id="13" presetID="35" presetClass="emph" presetSubtype="0" repeatCount="2000" fill="hold" nodeType="withEffect">
                                  <p:stCondLst>
                                    <p:cond delay="0"/>
                                  </p:stCondLst>
                                  <p:childTnLst>
                                    <p:anim calcmode="discrete" valueType="str">
                                      <p:cBhvr>
                                        <p:cTn id="14" dur="500" fill="hold"/>
                                        <p:tgtEl>
                                          <p:spTgt spid="8196">
                                            <p:txEl>
                                              <p:pRg st="4" end="4"/>
                                            </p:txEl>
                                          </p:spTgt>
                                        </p:tgtEl>
                                        <p:attrNameLst>
                                          <p:attrName>style.visibility</p:attrName>
                                        </p:attrNameLst>
                                      </p:cBhvr>
                                      <p:tavLst>
                                        <p:tav tm="0">
                                          <p:val>
                                            <p:strVal val="hidden"/>
                                          </p:val>
                                        </p:tav>
                                        <p:tav tm="50000">
                                          <p:val>
                                            <p:strVal val="visible"/>
                                          </p:val>
                                        </p:tav>
                                      </p:tavLst>
                                    </p:anim>
                                  </p:childTnLst>
                                </p:cTn>
                              </p:par>
                              <p:par>
                                <p:cTn id="15" presetID="35" presetClass="emph" presetSubtype="0" repeatCount="2000" fill="hold" nodeType="withEffect">
                                  <p:stCondLst>
                                    <p:cond delay="0"/>
                                  </p:stCondLst>
                                  <p:childTnLst>
                                    <p:anim calcmode="discrete" valueType="str">
                                      <p:cBhvr>
                                        <p:cTn id="16" dur="500" fill="hold"/>
                                        <p:tgtEl>
                                          <p:spTgt spid="8196">
                                            <p:txEl>
                                              <p:pRg st="5" end="5"/>
                                            </p:txEl>
                                          </p:spTgt>
                                        </p:tgtEl>
                                        <p:attrNameLst>
                                          <p:attrName>style.visibility</p:attrName>
                                        </p:attrNameLst>
                                      </p:cBhvr>
                                      <p:tavLst>
                                        <p:tav tm="0">
                                          <p:val>
                                            <p:strVal val="hidden"/>
                                          </p:val>
                                        </p:tav>
                                        <p:tav tm="50000">
                                          <p:val>
                                            <p:strVal val="visible"/>
                                          </p:val>
                                        </p:tav>
                                      </p:tavLst>
                                    </p:anim>
                                  </p:childTnLst>
                                </p:cTn>
                              </p:par>
                            </p:childTnLst>
                          </p:cTn>
                        </p:par>
                      </p:childTnLst>
                    </p:cTn>
                  </p:par>
                  <p:par>
                    <p:cTn id="17" fill="hold" nodeType="clickPar">
                      <p:stCondLst>
                        <p:cond delay="indefinite"/>
                      </p:stCondLst>
                      <p:childTnLst>
                        <p:par>
                          <p:cTn id="18" fill="hold" nodeType="withGroup">
                            <p:stCondLst>
                              <p:cond delay="0"/>
                            </p:stCondLst>
                            <p:childTnLst>
                              <p:par>
                                <p:cTn id="19" presetID="17" presetClass="entr" presetSubtype="10" fill="hold" grpId="0" nodeType="clickEffect">
                                  <p:stCondLst>
                                    <p:cond delay="0"/>
                                  </p:stCondLst>
                                  <p:childTnLst>
                                    <p:set>
                                      <p:cBhvr>
                                        <p:cTn id="20" dur="1" fill="hold">
                                          <p:stCondLst>
                                            <p:cond delay="0"/>
                                          </p:stCondLst>
                                        </p:cTn>
                                        <p:tgtEl>
                                          <p:spTgt spid="8218"/>
                                        </p:tgtEl>
                                        <p:attrNameLst>
                                          <p:attrName>style.visibility</p:attrName>
                                        </p:attrNameLst>
                                      </p:cBhvr>
                                      <p:to>
                                        <p:strVal val="visible"/>
                                      </p:to>
                                    </p:set>
                                    <p:anim calcmode="lin" valueType="num">
                                      <p:cBhvr>
                                        <p:cTn id="21" dur="500" fill="hold"/>
                                        <p:tgtEl>
                                          <p:spTgt spid="8218"/>
                                        </p:tgtEl>
                                        <p:attrNameLst>
                                          <p:attrName>ppt_w</p:attrName>
                                        </p:attrNameLst>
                                      </p:cBhvr>
                                      <p:tavLst>
                                        <p:tav tm="0">
                                          <p:val>
                                            <p:fltVal val="0"/>
                                          </p:val>
                                        </p:tav>
                                        <p:tav tm="100000">
                                          <p:val>
                                            <p:strVal val="#ppt_w"/>
                                          </p:val>
                                        </p:tav>
                                      </p:tavLst>
                                    </p:anim>
                                    <p:anim calcmode="lin" valueType="num">
                                      <p:cBhvr>
                                        <p:cTn id="22" dur="500" fill="hold"/>
                                        <p:tgtEl>
                                          <p:spTgt spid="8218"/>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218"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ext Box 4"/>
          <p:cNvSpPr txBox="1">
            <a:spLocks noChangeArrowheads="1"/>
          </p:cNvSpPr>
          <p:nvPr/>
        </p:nvSpPr>
        <p:spPr bwMode="auto">
          <a:xfrm>
            <a:off x="152401" y="65088"/>
            <a:ext cx="9677399" cy="60631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2400">
                <a:solidFill>
                  <a:schemeClr val="tx1"/>
                </a:solidFill>
                <a:latin typeface="Arial" panose="020B0604020202020204" pitchFamily="34" charset="0"/>
              </a:defRPr>
            </a:lvl1pPr>
            <a:lvl2pPr marL="742950" indent="-285750" eaLnBrk="0" hangingPunct="0">
              <a:defRPr sz="2400">
                <a:solidFill>
                  <a:schemeClr val="tx1"/>
                </a:solidFill>
                <a:latin typeface="Arial" panose="020B0604020202020204" pitchFamily="34" charset="0"/>
              </a:defRPr>
            </a:lvl2pPr>
            <a:lvl3pPr eaLnBrk="0" hangingPunct="0">
              <a:defRPr sz="2400">
                <a:solidFill>
                  <a:schemeClr val="tx1"/>
                </a:solidFill>
                <a:latin typeface="Arial" panose="020B0604020202020204" pitchFamily="34" charset="0"/>
              </a:defRPr>
            </a:lvl3pPr>
            <a:lvl4pPr marL="1600200" indent="-228600" eaLnBrk="0" hangingPunct="0">
              <a:defRPr sz="2400">
                <a:solidFill>
                  <a:schemeClr val="tx1"/>
                </a:solidFill>
                <a:latin typeface="Arial" panose="020B0604020202020204" pitchFamily="34" charset="0"/>
              </a:defRPr>
            </a:lvl4pPr>
            <a:lvl5pPr marL="2057400" indent="-228600" eaLnBrk="0" hangingPunct="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lvl="2" eaLnBrk="1" hangingPunct="1"/>
            <a:r>
              <a:rPr lang="en-US" altLang="en-US" b="1" dirty="0">
                <a:solidFill>
                  <a:srgbClr val="FF0000"/>
                </a:solidFill>
                <a:latin typeface="Times New Roman" panose="02020603050405020304" pitchFamily="18" charset="0"/>
                <a:ea typeface="Cambria" panose="02040503050406030204" pitchFamily="18" charset="0"/>
                <a:cs typeface="Times New Roman" panose="02020603050405020304" pitchFamily="18" charset="0"/>
              </a:rPr>
              <a:t>		</a:t>
            </a:r>
            <a:r>
              <a:rPr lang="en-US" altLang="en-US" sz="2800" b="1" dirty="0" err="1">
                <a:solidFill>
                  <a:srgbClr val="FF0000"/>
                </a:solidFill>
                <a:latin typeface="Times New Roman" panose="02020603050405020304" pitchFamily="18" charset="0"/>
                <a:ea typeface="Cambria" panose="02040503050406030204" pitchFamily="18" charset="0"/>
                <a:cs typeface="Times New Roman" panose="02020603050405020304" pitchFamily="18" charset="0"/>
              </a:rPr>
              <a:t>Giữ</a:t>
            </a:r>
            <a:r>
              <a:rPr lang="en-US" altLang="en-US" sz="2800" b="1" dirty="0">
                <a:solidFill>
                  <a:srgbClr val="FF0000"/>
                </a:solidFill>
                <a:latin typeface="Times New Roman" panose="02020603050405020304" pitchFamily="18" charset="0"/>
                <a:ea typeface="Cambria" panose="02040503050406030204" pitchFamily="18" charset="0"/>
                <a:cs typeface="Times New Roman" panose="02020603050405020304" pitchFamily="18" charset="0"/>
              </a:rPr>
              <a:t> </a:t>
            </a:r>
            <a:r>
              <a:rPr lang="en-US" altLang="en-US" sz="2800" b="1" dirty="0" err="1">
                <a:solidFill>
                  <a:srgbClr val="FF0000"/>
                </a:solidFill>
                <a:latin typeface="Times New Roman" panose="02020603050405020304" pitchFamily="18" charset="0"/>
                <a:ea typeface="Cambria" panose="02040503050406030204" pitchFamily="18" charset="0"/>
                <a:cs typeface="Times New Roman" panose="02020603050405020304" pitchFamily="18" charset="0"/>
              </a:rPr>
              <a:t>nghiêm</a:t>
            </a:r>
            <a:r>
              <a:rPr lang="en-US" altLang="en-US" sz="2800" b="1" dirty="0">
                <a:solidFill>
                  <a:srgbClr val="FF0000"/>
                </a:solidFill>
                <a:latin typeface="Times New Roman" panose="02020603050405020304" pitchFamily="18" charset="0"/>
                <a:ea typeface="Cambria" panose="02040503050406030204" pitchFamily="18" charset="0"/>
                <a:cs typeface="Times New Roman" panose="02020603050405020304" pitchFamily="18" charset="0"/>
              </a:rPr>
              <a:t> </a:t>
            </a:r>
            <a:r>
              <a:rPr lang="en-US" altLang="en-US" sz="2800" b="1" dirty="0" err="1">
                <a:solidFill>
                  <a:srgbClr val="FF0000"/>
                </a:solidFill>
                <a:latin typeface="Times New Roman" panose="02020603050405020304" pitchFamily="18" charset="0"/>
                <a:ea typeface="Cambria" panose="02040503050406030204" pitchFamily="18" charset="0"/>
                <a:cs typeface="Times New Roman" panose="02020603050405020304" pitchFamily="18" charset="0"/>
              </a:rPr>
              <a:t>phép</a:t>
            </a:r>
            <a:r>
              <a:rPr lang="en-US" altLang="en-US" sz="2800" b="1" dirty="0">
                <a:solidFill>
                  <a:srgbClr val="FF0000"/>
                </a:solidFill>
                <a:latin typeface="Times New Roman" panose="02020603050405020304" pitchFamily="18" charset="0"/>
                <a:ea typeface="Cambria" panose="02040503050406030204" pitchFamily="18" charset="0"/>
                <a:cs typeface="Times New Roman" panose="02020603050405020304" pitchFamily="18" charset="0"/>
              </a:rPr>
              <a:t> </a:t>
            </a:r>
            <a:r>
              <a:rPr lang="en-US" altLang="en-US" sz="2800" b="1" dirty="0" err="1">
                <a:solidFill>
                  <a:srgbClr val="FF0000"/>
                </a:solidFill>
                <a:latin typeface="Times New Roman" panose="02020603050405020304" pitchFamily="18" charset="0"/>
                <a:ea typeface="Cambria" panose="02040503050406030204" pitchFamily="18" charset="0"/>
                <a:cs typeface="Times New Roman" panose="02020603050405020304" pitchFamily="18" charset="0"/>
              </a:rPr>
              <a:t>nước</a:t>
            </a:r>
            <a:endParaRPr lang="en-US" altLang="en-US" sz="2800" dirty="0">
              <a:solidFill>
                <a:srgbClr val="FF0000"/>
              </a:solidFill>
              <a:latin typeface="Times New Roman" panose="02020603050405020304" pitchFamily="18" charset="0"/>
              <a:ea typeface="Cambria" panose="02040503050406030204" pitchFamily="18" charset="0"/>
              <a:cs typeface="Times New Roman" panose="02020603050405020304" pitchFamily="18" charset="0"/>
            </a:endParaRPr>
          </a:p>
          <a:p>
            <a:pPr eaLnBrk="1" hangingPunct="1"/>
            <a:r>
              <a:rPr lang="en-US" altLang="en-US" i="1">
                <a:latin typeface="Times New Roman" panose="02020603050405020304" pitchFamily="18" charset="0"/>
                <a:ea typeface="Cambria" panose="02040503050406030204" pitchFamily="18" charset="0"/>
                <a:cs typeface="Times New Roman" panose="02020603050405020304" pitchFamily="18" charset="0"/>
              </a:rPr>
              <a:t>    </a:t>
            </a:r>
            <a:r>
              <a:rPr lang="en-US" altLang="en-US" i="1" dirty="0">
                <a:latin typeface="Times New Roman" panose="02020603050405020304" pitchFamily="18" charset="0"/>
                <a:ea typeface="Cambria" panose="02040503050406030204" pitchFamily="18" charset="0"/>
                <a:cs typeface="Times New Roman" panose="02020603050405020304" pitchFamily="18" charset="0"/>
              </a:rPr>
              <a:t>(</a:t>
            </a:r>
            <a:r>
              <a:rPr lang="en-US" altLang="en-US" i="1" dirty="0" err="1">
                <a:latin typeface="Times New Roman" panose="02020603050405020304" pitchFamily="18" charset="0"/>
                <a:ea typeface="Cambria" panose="02040503050406030204" pitchFamily="18" charset="0"/>
                <a:cs typeface="Times New Roman" panose="02020603050405020304" pitchFamily="18" charset="0"/>
              </a:rPr>
              <a:t>Linh</a:t>
            </a:r>
            <a:r>
              <a:rPr lang="en-US" altLang="en-US" i="1" dirty="0">
                <a:latin typeface="Times New Roman" panose="02020603050405020304" pitchFamily="18" charset="0"/>
                <a:ea typeface="Cambria" panose="02040503050406030204" pitchFamily="18" charset="0"/>
                <a:cs typeface="Times New Roman" panose="02020603050405020304" pitchFamily="18" charset="0"/>
              </a:rPr>
              <a:t> </a:t>
            </a:r>
            <a:r>
              <a:rPr lang="en-US" altLang="en-US" i="1" dirty="0" err="1">
                <a:latin typeface="Times New Roman" panose="02020603050405020304" pitchFamily="18" charset="0"/>
                <a:ea typeface="Cambria" panose="02040503050406030204" pitchFamily="18" charset="0"/>
                <a:cs typeface="Times New Roman" panose="02020603050405020304" pitchFamily="18" charset="0"/>
              </a:rPr>
              <a:t>Từ</a:t>
            </a:r>
            <a:r>
              <a:rPr lang="en-US" altLang="en-US" i="1" dirty="0">
                <a:latin typeface="Times New Roman" panose="02020603050405020304" pitchFamily="18" charset="0"/>
                <a:ea typeface="Cambria" panose="02040503050406030204" pitchFamily="18" charset="0"/>
                <a:cs typeface="Times New Roman" panose="02020603050405020304" pitchFamily="18" charset="0"/>
              </a:rPr>
              <a:t> </a:t>
            </a:r>
            <a:r>
              <a:rPr lang="en-US" altLang="en-US" i="1" dirty="0" err="1">
                <a:latin typeface="Times New Roman" panose="02020603050405020304" pitchFamily="18" charset="0"/>
                <a:ea typeface="Cambria" panose="02040503050406030204" pitchFamily="18" charset="0"/>
                <a:cs typeface="Times New Roman" panose="02020603050405020304" pitchFamily="18" charset="0"/>
              </a:rPr>
              <a:t>Quốc</a:t>
            </a:r>
            <a:r>
              <a:rPr lang="en-US" altLang="en-US" i="1" dirty="0">
                <a:latin typeface="Times New Roman" panose="02020603050405020304" pitchFamily="18" charset="0"/>
                <a:ea typeface="Cambria" panose="02040503050406030204" pitchFamily="18" charset="0"/>
                <a:cs typeface="Times New Roman" panose="02020603050405020304" pitchFamily="18" charset="0"/>
              </a:rPr>
              <a:t> </a:t>
            </a:r>
            <a:r>
              <a:rPr lang="en-US" altLang="en-US" i="1" dirty="0" err="1">
                <a:latin typeface="Times New Roman" panose="02020603050405020304" pitchFamily="18" charset="0"/>
                <a:ea typeface="Cambria" panose="02040503050406030204" pitchFamily="18" charset="0"/>
                <a:cs typeface="Times New Roman" panose="02020603050405020304" pitchFamily="18" charset="0"/>
              </a:rPr>
              <a:t>Mẫu</a:t>
            </a:r>
            <a:r>
              <a:rPr lang="en-US" altLang="en-US" i="1" dirty="0">
                <a:latin typeface="Times New Roman" panose="02020603050405020304" pitchFamily="18" charset="0"/>
                <a:ea typeface="Cambria" panose="02040503050406030204" pitchFamily="18" charset="0"/>
                <a:cs typeface="Times New Roman" panose="02020603050405020304" pitchFamily="18" charset="0"/>
              </a:rPr>
              <a:t> </a:t>
            </a:r>
            <a:r>
              <a:rPr lang="en-US" altLang="en-US" i="1" dirty="0" err="1">
                <a:latin typeface="Times New Roman" panose="02020603050405020304" pitchFamily="18" charset="0"/>
                <a:ea typeface="Cambria" panose="02040503050406030204" pitchFamily="18" charset="0"/>
                <a:cs typeface="Times New Roman" panose="02020603050405020304" pitchFamily="18" charset="0"/>
              </a:rPr>
              <a:t>bước</a:t>
            </a:r>
            <a:r>
              <a:rPr lang="en-US" altLang="en-US" i="1" dirty="0">
                <a:latin typeface="Times New Roman" panose="02020603050405020304" pitchFamily="18" charset="0"/>
                <a:ea typeface="Cambria" panose="02040503050406030204" pitchFamily="18" charset="0"/>
                <a:cs typeface="Times New Roman" panose="02020603050405020304" pitchFamily="18" charset="0"/>
              </a:rPr>
              <a:t> </a:t>
            </a:r>
            <a:r>
              <a:rPr lang="en-US" altLang="en-US" i="1" dirty="0" err="1">
                <a:latin typeface="Times New Roman" panose="02020603050405020304" pitchFamily="18" charset="0"/>
                <a:ea typeface="Cambria" panose="02040503050406030204" pitchFamily="18" charset="0"/>
                <a:cs typeface="Times New Roman" panose="02020603050405020304" pitchFamily="18" charset="0"/>
              </a:rPr>
              <a:t>vào</a:t>
            </a:r>
            <a:r>
              <a:rPr lang="en-US" altLang="en-US" i="1" dirty="0">
                <a:latin typeface="Times New Roman" panose="02020603050405020304" pitchFamily="18" charset="0"/>
                <a:ea typeface="Cambria" panose="02040503050406030204" pitchFamily="18" charset="0"/>
                <a:cs typeface="Times New Roman" panose="02020603050405020304" pitchFamily="18" charset="0"/>
              </a:rPr>
              <a:t> </a:t>
            </a:r>
            <a:r>
              <a:rPr lang="en-US" altLang="en-US" i="1" dirty="0" err="1">
                <a:latin typeface="Times New Roman" panose="02020603050405020304" pitchFamily="18" charset="0"/>
                <a:ea typeface="Cambria" panose="02040503050406030204" pitchFamily="18" charset="0"/>
                <a:cs typeface="Times New Roman" panose="02020603050405020304" pitchFamily="18" charset="0"/>
              </a:rPr>
              <a:t>phòng</a:t>
            </a:r>
            <a:r>
              <a:rPr lang="en-US" altLang="en-US" i="1" dirty="0">
                <a:latin typeface="Times New Roman" panose="02020603050405020304" pitchFamily="18" charset="0"/>
                <a:ea typeface="Cambria" panose="02040503050406030204" pitchFamily="18" charset="0"/>
                <a:cs typeface="Times New Roman" panose="02020603050405020304" pitchFamily="18" charset="0"/>
              </a:rPr>
              <a:t> </a:t>
            </a:r>
            <a:r>
              <a:rPr lang="en-US" altLang="en-US" i="1" dirty="0" err="1">
                <a:latin typeface="Times New Roman" panose="02020603050405020304" pitchFamily="18" charset="0"/>
                <a:ea typeface="Cambria" panose="02040503050406030204" pitchFamily="18" charset="0"/>
                <a:cs typeface="Times New Roman" panose="02020603050405020304" pitchFamily="18" charset="0"/>
              </a:rPr>
              <a:t>vẻ</a:t>
            </a:r>
            <a:r>
              <a:rPr lang="en-US" altLang="en-US" i="1" dirty="0">
                <a:latin typeface="Times New Roman" panose="02020603050405020304" pitchFamily="18" charset="0"/>
                <a:ea typeface="Cambria" panose="02040503050406030204" pitchFamily="18" charset="0"/>
                <a:cs typeface="Times New Roman" panose="02020603050405020304" pitchFamily="18" charset="0"/>
              </a:rPr>
              <a:t> </a:t>
            </a:r>
            <a:r>
              <a:rPr lang="en-US" altLang="en-US" i="1" dirty="0" err="1">
                <a:latin typeface="Times New Roman" panose="02020603050405020304" pitchFamily="18" charset="0"/>
                <a:ea typeface="Cambria" panose="02040503050406030204" pitchFamily="18" charset="0"/>
                <a:cs typeface="Times New Roman" panose="02020603050405020304" pitchFamily="18" charset="0"/>
              </a:rPr>
              <a:t>mặt</a:t>
            </a:r>
            <a:r>
              <a:rPr lang="en-US" altLang="en-US" i="1" dirty="0">
                <a:latin typeface="Times New Roman" panose="02020603050405020304" pitchFamily="18" charset="0"/>
                <a:ea typeface="Cambria" panose="02040503050406030204" pitchFamily="18" charset="0"/>
                <a:cs typeface="Times New Roman" panose="02020603050405020304" pitchFamily="18" charset="0"/>
              </a:rPr>
              <a:t> </a:t>
            </a:r>
            <a:r>
              <a:rPr lang="en-US" altLang="en-US" i="1" dirty="0" err="1">
                <a:latin typeface="Times New Roman" panose="02020603050405020304" pitchFamily="18" charset="0"/>
                <a:ea typeface="Cambria" panose="02040503050406030204" pitchFamily="18" charset="0"/>
                <a:cs typeface="Times New Roman" panose="02020603050405020304" pitchFamily="18" charset="0"/>
              </a:rPr>
              <a:t>buồn</a:t>
            </a:r>
            <a:r>
              <a:rPr lang="en-US" altLang="en-US" i="1" dirty="0">
                <a:latin typeface="Times New Roman" panose="02020603050405020304" pitchFamily="18" charset="0"/>
                <a:ea typeface="Cambria" panose="02040503050406030204" pitchFamily="18" charset="0"/>
                <a:cs typeface="Times New Roman" panose="02020603050405020304" pitchFamily="18" charset="0"/>
              </a:rPr>
              <a:t> </a:t>
            </a:r>
            <a:r>
              <a:rPr lang="en-US" altLang="en-US" i="1" dirty="0" err="1">
                <a:latin typeface="Times New Roman" panose="02020603050405020304" pitchFamily="18" charset="0"/>
                <a:ea typeface="Cambria" panose="02040503050406030204" pitchFamily="18" charset="0"/>
                <a:cs typeface="Times New Roman" panose="02020603050405020304" pitchFamily="18" charset="0"/>
              </a:rPr>
              <a:t>bực</a:t>
            </a:r>
            <a:r>
              <a:rPr lang="en-US" altLang="en-US" i="1" dirty="0">
                <a:latin typeface="Times New Roman" panose="02020603050405020304" pitchFamily="18" charset="0"/>
                <a:ea typeface="Cambria" panose="02040503050406030204" pitchFamily="18" charset="0"/>
                <a:cs typeface="Times New Roman" panose="02020603050405020304" pitchFamily="18" charset="0"/>
              </a:rPr>
              <a:t> </a:t>
            </a:r>
            <a:r>
              <a:rPr lang="en-US" altLang="en-US" i="1" dirty="0" err="1">
                <a:latin typeface="Times New Roman" panose="02020603050405020304" pitchFamily="18" charset="0"/>
                <a:ea typeface="Cambria" panose="02040503050406030204" pitchFamily="18" charset="0"/>
                <a:cs typeface="Times New Roman" panose="02020603050405020304" pitchFamily="18" charset="0"/>
              </a:rPr>
              <a:t>như</a:t>
            </a:r>
            <a:r>
              <a:rPr lang="en-US" altLang="en-US" i="1" dirty="0">
                <a:latin typeface="Times New Roman" panose="02020603050405020304" pitchFamily="18" charset="0"/>
                <a:ea typeface="Cambria" panose="02040503050406030204" pitchFamily="18" charset="0"/>
                <a:cs typeface="Times New Roman" panose="02020603050405020304" pitchFamily="18" charset="0"/>
              </a:rPr>
              <a:t> </a:t>
            </a:r>
            <a:r>
              <a:rPr lang="en-US" altLang="en-US" i="1" dirty="0" err="1">
                <a:latin typeface="Times New Roman" panose="02020603050405020304" pitchFamily="18" charset="0"/>
                <a:ea typeface="Cambria" panose="02040503050406030204" pitchFamily="18" charset="0"/>
                <a:cs typeface="Times New Roman" panose="02020603050405020304" pitchFamily="18" charset="0"/>
              </a:rPr>
              <a:t>vừa</a:t>
            </a:r>
            <a:r>
              <a:rPr lang="en-US" altLang="en-US" i="1" dirty="0">
                <a:latin typeface="Times New Roman" panose="02020603050405020304" pitchFamily="18" charset="0"/>
                <a:ea typeface="Cambria" panose="02040503050406030204" pitchFamily="18" charset="0"/>
                <a:cs typeface="Times New Roman" panose="02020603050405020304" pitchFamily="18" charset="0"/>
              </a:rPr>
              <a:t> </a:t>
            </a:r>
            <a:r>
              <a:rPr lang="en-US" altLang="en-US" i="1" dirty="0" err="1">
                <a:latin typeface="Times New Roman" panose="02020603050405020304" pitchFamily="18" charset="0"/>
                <a:ea typeface="Cambria" panose="02040503050406030204" pitchFamily="18" charset="0"/>
                <a:cs typeface="Times New Roman" panose="02020603050405020304" pitchFamily="18" charset="0"/>
              </a:rPr>
              <a:t>khóc</a:t>
            </a:r>
            <a:r>
              <a:rPr lang="en-US" altLang="en-US" i="1" dirty="0">
                <a:latin typeface="Times New Roman" panose="02020603050405020304" pitchFamily="18" charset="0"/>
                <a:ea typeface="Cambria" panose="02040503050406030204" pitchFamily="18" charset="0"/>
                <a:cs typeface="Times New Roman" panose="02020603050405020304" pitchFamily="18" charset="0"/>
              </a:rPr>
              <a:t>.)</a:t>
            </a:r>
            <a:endParaRPr lang="en-US" altLang="en-US" b="1" i="1" dirty="0">
              <a:latin typeface="Times New Roman" panose="02020603050405020304" pitchFamily="18" charset="0"/>
              <a:ea typeface="Cambria" panose="02040503050406030204" pitchFamily="18" charset="0"/>
              <a:cs typeface="Times New Roman" panose="02020603050405020304" pitchFamily="18" charset="0"/>
            </a:endParaRPr>
          </a:p>
          <a:p>
            <a:pPr eaLnBrk="1" hangingPunct="1"/>
            <a:r>
              <a:rPr lang="en-US" altLang="en-US" b="1" i="1" dirty="0" err="1">
                <a:solidFill>
                  <a:srgbClr val="FF0000"/>
                </a:solidFill>
                <a:latin typeface="Times New Roman" panose="02020603050405020304" pitchFamily="18" charset="0"/>
                <a:ea typeface="Cambria" panose="02040503050406030204" pitchFamily="18" charset="0"/>
                <a:cs typeface="Times New Roman" panose="02020603050405020304" pitchFamily="18" charset="0"/>
              </a:rPr>
              <a:t>Trần</a:t>
            </a:r>
            <a:r>
              <a:rPr lang="en-US" altLang="en-US" b="1" i="1" dirty="0">
                <a:solidFill>
                  <a:srgbClr val="FF0000"/>
                </a:solidFill>
                <a:latin typeface="Times New Roman" panose="02020603050405020304" pitchFamily="18" charset="0"/>
                <a:ea typeface="Cambria" panose="02040503050406030204" pitchFamily="18" charset="0"/>
                <a:cs typeface="Times New Roman" panose="02020603050405020304" pitchFamily="18" charset="0"/>
              </a:rPr>
              <a:t> </a:t>
            </a:r>
            <a:r>
              <a:rPr lang="en-US" altLang="en-US" b="1" i="1" err="1">
                <a:solidFill>
                  <a:srgbClr val="FF0000"/>
                </a:solidFill>
                <a:latin typeface="Times New Roman" panose="02020603050405020304" pitchFamily="18" charset="0"/>
                <a:ea typeface="Cambria" panose="02040503050406030204" pitchFamily="18" charset="0"/>
                <a:cs typeface="Times New Roman" panose="02020603050405020304" pitchFamily="18" charset="0"/>
              </a:rPr>
              <a:t>Thủ</a:t>
            </a:r>
            <a:r>
              <a:rPr lang="en-US" altLang="en-US" b="1" i="1">
                <a:solidFill>
                  <a:srgbClr val="FF0000"/>
                </a:solidFill>
                <a:latin typeface="Times New Roman" panose="02020603050405020304" pitchFamily="18" charset="0"/>
                <a:ea typeface="Cambria" panose="02040503050406030204" pitchFamily="18" charset="0"/>
                <a:cs typeface="Times New Roman" panose="02020603050405020304" pitchFamily="18" charset="0"/>
              </a:rPr>
              <a:t> Độ	:</a:t>
            </a:r>
            <a:r>
              <a:rPr lang="en-US" altLang="en-US">
                <a:latin typeface="Times New Roman" panose="02020603050405020304" pitchFamily="18" charset="0"/>
                <a:ea typeface="Cambria" panose="02040503050406030204" pitchFamily="18" charset="0"/>
                <a:cs typeface="Times New Roman" panose="02020603050405020304" pitchFamily="18" charset="0"/>
              </a:rPr>
              <a:t>      </a:t>
            </a:r>
            <a:r>
              <a:rPr lang="en-US" altLang="en-US" dirty="0">
                <a:latin typeface="Times New Roman" panose="02020603050405020304" pitchFamily="18" charset="0"/>
                <a:ea typeface="Cambria" panose="02040503050406030204" pitchFamily="18" charset="0"/>
                <a:cs typeface="Times New Roman" panose="02020603050405020304" pitchFamily="18" charset="0"/>
              </a:rPr>
              <a:t>- </a:t>
            </a:r>
            <a:r>
              <a:rPr lang="en-US" altLang="en-US" i="1" dirty="0">
                <a:latin typeface="Times New Roman" panose="02020603050405020304" pitchFamily="18" charset="0"/>
                <a:ea typeface="Cambria" panose="02040503050406030204" pitchFamily="18" charset="0"/>
                <a:cs typeface="Times New Roman" panose="02020603050405020304" pitchFamily="18" charset="0"/>
              </a:rPr>
              <a:t>( </a:t>
            </a:r>
            <a:r>
              <a:rPr lang="en-US" altLang="en-US" i="1" dirty="0" err="1">
                <a:latin typeface="Times New Roman" panose="02020603050405020304" pitchFamily="18" charset="0"/>
                <a:ea typeface="Cambria" panose="02040503050406030204" pitchFamily="18" charset="0"/>
                <a:cs typeface="Times New Roman" panose="02020603050405020304" pitchFamily="18" charset="0"/>
              </a:rPr>
              <a:t>Ngạc</a:t>
            </a:r>
            <a:r>
              <a:rPr lang="en-US" altLang="en-US" i="1" dirty="0">
                <a:latin typeface="Times New Roman" panose="02020603050405020304" pitchFamily="18" charset="0"/>
                <a:ea typeface="Cambria" panose="02040503050406030204" pitchFamily="18" charset="0"/>
                <a:cs typeface="Times New Roman" panose="02020603050405020304" pitchFamily="18" charset="0"/>
              </a:rPr>
              <a:t> </a:t>
            </a:r>
            <a:r>
              <a:rPr lang="en-US" altLang="en-US" i="1" dirty="0" err="1">
                <a:latin typeface="Times New Roman" panose="02020603050405020304" pitchFamily="18" charset="0"/>
                <a:ea typeface="Cambria" panose="02040503050406030204" pitchFamily="18" charset="0"/>
                <a:cs typeface="Times New Roman" panose="02020603050405020304" pitchFamily="18" charset="0"/>
              </a:rPr>
              <a:t>nhiên</a:t>
            </a:r>
            <a:r>
              <a:rPr lang="en-US" altLang="en-US" i="1" dirty="0">
                <a:latin typeface="Times New Roman" panose="02020603050405020304" pitchFamily="18" charset="0"/>
                <a:ea typeface="Cambria" panose="02040503050406030204" pitchFamily="18" charset="0"/>
                <a:cs typeface="Times New Roman" panose="02020603050405020304" pitchFamily="18" charset="0"/>
              </a:rPr>
              <a:t>)</a:t>
            </a:r>
            <a:r>
              <a:rPr lang="en-US" altLang="en-US" dirty="0">
                <a:latin typeface="Times New Roman" panose="02020603050405020304" pitchFamily="18" charset="0"/>
                <a:ea typeface="Cambria" panose="02040503050406030204" pitchFamily="18" charset="0"/>
                <a:cs typeface="Times New Roman" panose="02020603050405020304" pitchFamily="18" charset="0"/>
              </a:rPr>
              <a:t> </a:t>
            </a:r>
            <a:r>
              <a:rPr lang="en-US" altLang="en-US" dirty="0" err="1">
                <a:latin typeface="Times New Roman" panose="02020603050405020304" pitchFamily="18" charset="0"/>
                <a:ea typeface="Cambria" panose="02040503050406030204" pitchFamily="18" charset="0"/>
                <a:cs typeface="Times New Roman" panose="02020603050405020304" pitchFamily="18" charset="0"/>
              </a:rPr>
              <a:t>Phu</a:t>
            </a:r>
            <a:r>
              <a:rPr lang="en-US" altLang="en-US" dirty="0">
                <a:latin typeface="Times New Roman" panose="02020603050405020304" pitchFamily="18" charset="0"/>
                <a:ea typeface="Cambria" panose="02040503050406030204" pitchFamily="18" charset="0"/>
                <a:cs typeface="Times New Roman" panose="02020603050405020304" pitchFamily="18" charset="0"/>
              </a:rPr>
              <a:t> </a:t>
            </a:r>
            <a:r>
              <a:rPr lang="en-US" altLang="en-US" dirty="0" err="1">
                <a:latin typeface="Times New Roman" panose="02020603050405020304" pitchFamily="18" charset="0"/>
                <a:ea typeface="Cambria" panose="02040503050406030204" pitchFamily="18" charset="0"/>
                <a:cs typeface="Times New Roman" panose="02020603050405020304" pitchFamily="18" charset="0"/>
              </a:rPr>
              <a:t>nhân</a:t>
            </a:r>
            <a:r>
              <a:rPr lang="en-US" altLang="en-US" dirty="0">
                <a:latin typeface="Times New Roman" panose="02020603050405020304" pitchFamily="18" charset="0"/>
                <a:ea typeface="Cambria" panose="02040503050406030204" pitchFamily="18" charset="0"/>
                <a:cs typeface="Times New Roman" panose="02020603050405020304" pitchFamily="18" charset="0"/>
              </a:rPr>
              <a:t> </a:t>
            </a:r>
            <a:r>
              <a:rPr lang="en-US" altLang="en-US" dirty="0" err="1">
                <a:latin typeface="Times New Roman" panose="02020603050405020304" pitchFamily="18" charset="0"/>
                <a:ea typeface="Cambria" panose="02040503050406030204" pitchFamily="18" charset="0"/>
                <a:cs typeface="Times New Roman" panose="02020603050405020304" pitchFamily="18" charset="0"/>
              </a:rPr>
              <a:t>làm</a:t>
            </a:r>
            <a:r>
              <a:rPr lang="en-US" altLang="en-US" dirty="0">
                <a:latin typeface="Times New Roman" panose="02020603050405020304" pitchFamily="18" charset="0"/>
                <a:ea typeface="Cambria" panose="02040503050406030204" pitchFamily="18" charset="0"/>
                <a:cs typeface="Times New Roman" panose="02020603050405020304" pitchFamily="18" charset="0"/>
              </a:rPr>
              <a:t> </a:t>
            </a:r>
            <a:r>
              <a:rPr lang="en-US" altLang="en-US" dirty="0" err="1">
                <a:latin typeface="Times New Roman" panose="02020603050405020304" pitchFamily="18" charset="0"/>
                <a:ea typeface="Cambria" panose="02040503050406030204" pitchFamily="18" charset="0"/>
                <a:cs typeface="Times New Roman" panose="02020603050405020304" pitchFamily="18" charset="0"/>
              </a:rPr>
              <a:t>sao</a:t>
            </a:r>
            <a:r>
              <a:rPr lang="en-US" altLang="en-US" dirty="0">
                <a:latin typeface="Times New Roman" panose="02020603050405020304" pitchFamily="18" charset="0"/>
                <a:ea typeface="Cambria" panose="02040503050406030204" pitchFamily="18" charset="0"/>
                <a:cs typeface="Times New Roman" panose="02020603050405020304" pitchFamily="18" charset="0"/>
              </a:rPr>
              <a:t> </a:t>
            </a:r>
            <a:r>
              <a:rPr lang="en-US" altLang="en-US" dirty="0" err="1">
                <a:latin typeface="Times New Roman" panose="02020603050405020304" pitchFamily="18" charset="0"/>
                <a:ea typeface="Cambria" panose="02040503050406030204" pitchFamily="18" charset="0"/>
                <a:cs typeface="Times New Roman" panose="02020603050405020304" pitchFamily="18" charset="0"/>
              </a:rPr>
              <a:t>thế</a:t>
            </a:r>
            <a:r>
              <a:rPr lang="en-US" altLang="en-US" dirty="0">
                <a:latin typeface="Times New Roman" panose="02020603050405020304" pitchFamily="18" charset="0"/>
                <a:ea typeface="Cambria" panose="02040503050406030204" pitchFamily="18" charset="0"/>
                <a:cs typeface="Times New Roman" panose="02020603050405020304" pitchFamily="18" charset="0"/>
              </a:rPr>
              <a:t>?</a:t>
            </a:r>
            <a:endParaRPr lang="en-US" altLang="en-US" b="1" i="1" dirty="0">
              <a:latin typeface="Times New Roman" panose="02020603050405020304" pitchFamily="18" charset="0"/>
              <a:ea typeface="Cambria" panose="02040503050406030204" pitchFamily="18" charset="0"/>
              <a:cs typeface="Times New Roman" panose="02020603050405020304" pitchFamily="18" charset="0"/>
            </a:endParaRPr>
          </a:p>
          <a:p>
            <a:pPr eaLnBrk="1" hangingPunct="1"/>
            <a:r>
              <a:rPr lang="en-US" altLang="en-US" b="1" i="1" dirty="0" err="1">
                <a:solidFill>
                  <a:srgbClr val="0000FF"/>
                </a:solidFill>
                <a:latin typeface="Times New Roman" panose="02020603050405020304" pitchFamily="18" charset="0"/>
                <a:ea typeface="Cambria" panose="02040503050406030204" pitchFamily="18" charset="0"/>
                <a:cs typeface="Times New Roman" panose="02020603050405020304" pitchFamily="18" charset="0"/>
              </a:rPr>
              <a:t>Linh</a:t>
            </a:r>
            <a:r>
              <a:rPr lang="en-US" altLang="en-US" b="1" i="1" dirty="0">
                <a:solidFill>
                  <a:srgbClr val="0000FF"/>
                </a:solidFill>
                <a:latin typeface="Times New Roman" panose="02020603050405020304" pitchFamily="18" charset="0"/>
                <a:ea typeface="Cambria" panose="02040503050406030204" pitchFamily="18" charset="0"/>
                <a:cs typeface="Times New Roman" panose="02020603050405020304" pitchFamily="18" charset="0"/>
              </a:rPr>
              <a:t> </a:t>
            </a:r>
            <a:r>
              <a:rPr lang="en-US" altLang="en-US" b="1" i="1" dirty="0" err="1">
                <a:solidFill>
                  <a:srgbClr val="0000FF"/>
                </a:solidFill>
                <a:latin typeface="Times New Roman" panose="02020603050405020304" pitchFamily="18" charset="0"/>
                <a:ea typeface="Cambria" panose="02040503050406030204" pitchFamily="18" charset="0"/>
                <a:cs typeface="Times New Roman" panose="02020603050405020304" pitchFamily="18" charset="0"/>
              </a:rPr>
              <a:t>Từ</a:t>
            </a:r>
            <a:r>
              <a:rPr lang="en-US" altLang="en-US" b="1" i="1" dirty="0">
                <a:solidFill>
                  <a:srgbClr val="0000FF"/>
                </a:solidFill>
                <a:latin typeface="Times New Roman" panose="02020603050405020304" pitchFamily="18" charset="0"/>
                <a:ea typeface="Cambria" panose="02040503050406030204" pitchFamily="18" charset="0"/>
                <a:cs typeface="Times New Roman" panose="02020603050405020304" pitchFamily="18" charset="0"/>
              </a:rPr>
              <a:t> </a:t>
            </a:r>
            <a:r>
              <a:rPr lang="en-US" altLang="en-US" b="1" i="1" dirty="0" err="1">
                <a:solidFill>
                  <a:srgbClr val="0000FF"/>
                </a:solidFill>
                <a:latin typeface="Times New Roman" panose="02020603050405020304" pitchFamily="18" charset="0"/>
                <a:ea typeface="Cambria" panose="02040503050406030204" pitchFamily="18" charset="0"/>
                <a:cs typeface="Times New Roman" panose="02020603050405020304" pitchFamily="18" charset="0"/>
              </a:rPr>
              <a:t>Quốc</a:t>
            </a:r>
            <a:r>
              <a:rPr lang="en-US" altLang="en-US" b="1" i="1" dirty="0">
                <a:solidFill>
                  <a:srgbClr val="0000FF"/>
                </a:solidFill>
                <a:latin typeface="Times New Roman" panose="02020603050405020304" pitchFamily="18" charset="0"/>
                <a:ea typeface="Cambria" panose="02040503050406030204" pitchFamily="18" charset="0"/>
                <a:cs typeface="Times New Roman" panose="02020603050405020304" pitchFamily="18" charset="0"/>
              </a:rPr>
              <a:t> </a:t>
            </a:r>
            <a:r>
              <a:rPr lang="en-US" altLang="en-US" b="1" i="1" dirty="0" err="1">
                <a:solidFill>
                  <a:srgbClr val="0000FF"/>
                </a:solidFill>
                <a:latin typeface="Times New Roman" panose="02020603050405020304" pitchFamily="18" charset="0"/>
                <a:ea typeface="Cambria" panose="02040503050406030204" pitchFamily="18" charset="0"/>
                <a:cs typeface="Times New Roman" panose="02020603050405020304" pitchFamily="18" charset="0"/>
              </a:rPr>
              <a:t>Mẫu</a:t>
            </a:r>
            <a:r>
              <a:rPr lang="en-US" altLang="en-US" dirty="0">
                <a:solidFill>
                  <a:srgbClr val="0000FF"/>
                </a:solidFill>
                <a:latin typeface="Times New Roman" panose="02020603050405020304" pitchFamily="18" charset="0"/>
                <a:ea typeface="Cambria" panose="02040503050406030204" pitchFamily="18" charset="0"/>
                <a:cs typeface="Times New Roman" panose="02020603050405020304" pitchFamily="18" charset="0"/>
              </a:rPr>
              <a:t>:</a:t>
            </a:r>
            <a:r>
              <a:rPr lang="en-US" altLang="en-US" dirty="0">
                <a:latin typeface="Times New Roman" panose="02020603050405020304" pitchFamily="18" charset="0"/>
                <a:ea typeface="Cambria" panose="02040503050406030204" pitchFamily="18" charset="0"/>
                <a:cs typeface="Times New Roman" panose="02020603050405020304" pitchFamily="18" charset="0"/>
              </a:rPr>
              <a:t> -(</a:t>
            </a:r>
            <a:r>
              <a:rPr lang="en-US" altLang="en-US" i="1" dirty="0" err="1">
                <a:latin typeface="Times New Roman" panose="02020603050405020304" pitchFamily="18" charset="0"/>
                <a:ea typeface="Cambria" panose="02040503050406030204" pitchFamily="18" charset="0"/>
                <a:cs typeface="Times New Roman" panose="02020603050405020304" pitchFamily="18" charset="0"/>
              </a:rPr>
              <a:t>Tấm</a:t>
            </a:r>
            <a:r>
              <a:rPr lang="en-US" altLang="en-US" i="1" dirty="0">
                <a:latin typeface="Times New Roman" panose="02020603050405020304" pitchFamily="18" charset="0"/>
                <a:ea typeface="Cambria" panose="02040503050406030204" pitchFamily="18" charset="0"/>
                <a:cs typeface="Times New Roman" panose="02020603050405020304" pitchFamily="18" charset="0"/>
              </a:rPr>
              <a:t> </a:t>
            </a:r>
            <a:r>
              <a:rPr lang="en-US" altLang="en-US" i="1" dirty="0" err="1">
                <a:latin typeface="Times New Roman" panose="02020603050405020304" pitchFamily="18" charset="0"/>
                <a:ea typeface="Cambria" panose="02040503050406030204" pitchFamily="18" charset="0"/>
                <a:cs typeface="Times New Roman" panose="02020603050405020304" pitchFamily="18" charset="0"/>
              </a:rPr>
              <a:t>tức</a:t>
            </a:r>
            <a:r>
              <a:rPr lang="en-US" altLang="en-US" dirty="0">
                <a:latin typeface="Times New Roman" panose="02020603050405020304" pitchFamily="18" charset="0"/>
                <a:ea typeface="Cambria" panose="02040503050406030204" pitchFamily="18" charset="0"/>
                <a:cs typeface="Times New Roman" panose="02020603050405020304" pitchFamily="18" charset="0"/>
              </a:rPr>
              <a:t>) </a:t>
            </a:r>
            <a:r>
              <a:rPr lang="en-US" altLang="en-US" dirty="0" err="1">
                <a:latin typeface="Times New Roman" panose="02020603050405020304" pitchFamily="18" charset="0"/>
                <a:ea typeface="Cambria" panose="02040503050406030204" pitchFamily="18" charset="0"/>
                <a:cs typeface="Times New Roman" panose="02020603050405020304" pitchFamily="18" charset="0"/>
              </a:rPr>
              <a:t>Phép</a:t>
            </a:r>
            <a:r>
              <a:rPr lang="en-US" altLang="en-US" dirty="0">
                <a:latin typeface="Times New Roman" panose="02020603050405020304" pitchFamily="18" charset="0"/>
                <a:ea typeface="Cambria" panose="02040503050406030204" pitchFamily="18" charset="0"/>
                <a:cs typeface="Times New Roman" panose="02020603050405020304" pitchFamily="18" charset="0"/>
              </a:rPr>
              <a:t> </a:t>
            </a:r>
            <a:r>
              <a:rPr lang="en-US" altLang="en-US" dirty="0" err="1">
                <a:latin typeface="Times New Roman" panose="02020603050405020304" pitchFamily="18" charset="0"/>
                <a:ea typeface="Cambria" panose="02040503050406030204" pitchFamily="18" charset="0"/>
                <a:cs typeface="Times New Roman" panose="02020603050405020304" pitchFamily="18" charset="0"/>
              </a:rPr>
              <a:t>nuớc</a:t>
            </a:r>
            <a:r>
              <a:rPr lang="en-US" altLang="en-US" dirty="0">
                <a:latin typeface="Times New Roman" panose="02020603050405020304" pitchFamily="18" charset="0"/>
                <a:ea typeface="Cambria" panose="02040503050406030204" pitchFamily="18" charset="0"/>
                <a:cs typeface="Times New Roman" panose="02020603050405020304" pitchFamily="18" charset="0"/>
              </a:rPr>
              <a:t> </a:t>
            </a:r>
            <a:r>
              <a:rPr lang="en-US" altLang="en-US" dirty="0" err="1">
                <a:latin typeface="Times New Roman" panose="02020603050405020304" pitchFamily="18" charset="0"/>
                <a:ea typeface="Cambria" panose="02040503050406030204" pitchFamily="18" charset="0"/>
                <a:cs typeface="Times New Roman" panose="02020603050405020304" pitchFamily="18" charset="0"/>
              </a:rPr>
              <a:t>bây</a:t>
            </a:r>
            <a:r>
              <a:rPr lang="en-US" altLang="en-US" dirty="0">
                <a:latin typeface="Times New Roman" panose="02020603050405020304" pitchFamily="18" charset="0"/>
                <a:ea typeface="Cambria" panose="02040503050406030204" pitchFamily="18" charset="0"/>
                <a:cs typeface="Times New Roman" panose="02020603050405020304" pitchFamily="18" charset="0"/>
              </a:rPr>
              <a:t> </a:t>
            </a:r>
            <a:r>
              <a:rPr lang="en-US" altLang="en-US" dirty="0" err="1">
                <a:latin typeface="Times New Roman" panose="02020603050405020304" pitchFamily="18" charset="0"/>
                <a:ea typeface="Cambria" panose="02040503050406030204" pitchFamily="18" charset="0"/>
                <a:cs typeface="Times New Roman" panose="02020603050405020304" pitchFamily="18" charset="0"/>
              </a:rPr>
              <a:t>giờ</a:t>
            </a:r>
            <a:r>
              <a:rPr lang="en-US" altLang="en-US" dirty="0">
                <a:latin typeface="Times New Roman" panose="02020603050405020304" pitchFamily="18" charset="0"/>
                <a:ea typeface="Cambria" panose="02040503050406030204" pitchFamily="18" charset="0"/>
                <a:cs typeface="Times New Roman" panose="02020603050405020304" pitchFamily="18" charset="0"/>
              </a:rPr>
              <a:t> </a:t>
            </a:r>
            <a:r>
              <a:rPr lang="en-US" altLang="en-US" dirty="0" err="1">
                <a:latin typeface="Times New Roman" panose="02020603050405020304" pitchFamily="18" charset="0"/>
                <a:ea typeface="Cambria" panose="02040503050406030204" pitchFamily="18" charset="0"/>
                <a:cs typeface="Times New Roman" panose="02020603050405020304" pitchFamily="18" charset="0"/>
              </a:rPr>
              <a:t>đảo</a:t>
            </a:r>
            <a:r>
              <a:rPr lang="en-US" altLang="en-US" dirty="0">
                <a:latin typeface="Times New Roman" panose="02020603050405020304" pitchFamily="18" charset="0"/>
                <a:ea typeface="Cambria" panose="02040503050406030204" pitchFamily="18" charset="0"/>
                <a:cs typeface="Times New Roman" panose="02020603050405020304" pitchFamily="18" charset="0"/>
              </a:rPr>
              <a:t> </a:t>
            </a:r>
            <a:r>
              <a:rPr lang="en-US" altLang="en-US" dirty="0" err="1">
                <a:latin typeface="Times New Roman" panose="02020603050405020304" pitchFamily="18" charset="0"/>
                <a:ea typeface="Cambria" panose="02040503050406030204" pitchFamily="18" charset="0"/>
                <a:cs typeface="Times New Roman" panose="02020603050405020304" pitchFamily="18" charset="0"/>
              </a:rPr>
              <a:t>lộn</a:t>
            </a:r>
            <a:r>
              <a:rPr lang="en-US" altLang="en-US" dirty="0">
                <a:latin typeface="Times New Roman" panose="02020603050405020304" pitchFamily="18" charset="0"/>
                <a:ea typeface="Cambria" panose="02040503050406030204" pitchFamily="18" charset="0"/>
                <a:cs typeface="Times New Roman" panose="02020603050405020304" pitchFamily="18" charset="0"/>
              </a:rPr>
              <a:t> </a:t>
            </a:r>
            <a:r>
              <a:rPr lang="en-US" altLang="en-US" dirty="0" err="1">
                <a:latin typeface="Times New Roman" panose="02020603050405020304" pitchFamily="18" charset="0"/>
                <a:ea typeface="Cambria" panose="02040503050406030204" pitchFamily="18" charset="0"/>
                <a:cs typeface="Times New Roman" panose="02020603050405020304" pitchFamily="18" charset="0"/>
              </a:rPr>
              <a:t>hết</a:t>
            </a:r>
            <a:r>
              <a:rPr lang="en-US" altLang="en-US" dirty="0">
                <a:latin typeface="Times New Roman" panose="02020603050405020304" pitchFamily="18" charset="0"/>
                <a:ea typeface="Cambria" panose="02040503050406030204" pitchFamily="18" charset="0"/>
                <a:cs typeface="Times New Roman" panose="02020603050405020304" pitchFamily="18" charset="0"/>
              </a:rPr>
              <a:t> </a:t>
            </a:r>
            <a:r>
              <a:rPr lang="en-US" altLang="en-US" dirty="0" err="1">
                <a:latin typeface="Times New Roman" panose="02020603050405020304" pitchFamily="18" charset="0"/>
                <a:ea typeface="Cambria" panose="02040503050406030204" pitchFamily="18" charset="0"/>
                <a:cs typeface="Times New Roman" panose="02020603050405020304" pitchFamily="18" charset="0"/>
              </a:rPr>
              <a:t>rồi</a:t>
            </a:r>
            <a:r>
              <a:rPr lang="en-US" altLang="en-US" dirty="0">
                <a:latin typeface="Times New Roman" panose="02020603050405020304" pitchFamily="18" charset="0"/>
                <a:ea typeface="Cambria" panose="02040503050406030204" pitchFamily="18" charset="0"/>
                <a:cs typeface="Times New Roman" panose="02020603050405020304" pitchFamily="18" charset="0"/>
              </a:rPr>
              <a:t>! </a:t>
            </a:r>
            <a:r>
              <a:rPr lang="en-US" altLang="en-US" dirty="0" err="1">
                <a:latin typeface="Times New Roman" panose="02020603050405020304" pitchFamily="18" charset="0"/>
                <a:ea typeface="Cambria" panose="02040503050406030204" pitchFamily="18" charset="0"/>
                <a:cs typeface="Times New Roman" panose="02020603050405020304" pitchFamily="18" charset="0"/>
              </a:rPr>
              <a:t>Một</a:t>
            </a:r>
            <a:r>
              <a:rPr lang="en-US" altLang="en-US" dirty="0">
                <a:latin typeface="Times New Roman" panose="02020603050405020304" pitchFamily="18" charset="0"/>
                <a:ea typeface="Cambria" panose="02040503050406030204" pitchFamily="18" charset="0"/>
                <a:cs typeface="Times New Roman" panose="02020603050405020304" pitchFamily="18" charset="0"/>
              </a:rPr>
              <a:t> </a:t>
            </a:r>
            <a:r>
              <a:rPr lang="en-US" altLang="en-US" dirty="0" err="1">
                <a:latin typeface="Times New Roman" panose="02020603050405020304" pitchFamily="18" charset="0"/>
                <a:ea typeface="Cambria" panose="02040503050406030204" pitchFamily="18" charset="0"/>
                <a:cs typeface="Times New Roman" panose="02020603050405020304" pitchFamily="18" charset="0"/>
              </a:rPr>
              <a:t>tên</a:t>
            </a:r>
            <a:r>
              <a:rPr lang="en-US" altLang="en-US" dirty="0">
                <a:latin typeface="Times New Roman" panose="02020603050405020304" pitchFamily="18" charset="0"/>
                <a:ea typeface="Cambria" panose="02040503050406030204" pitchFamily="18" charset="0"/>
                <a:cs typeface="Times New Roman" panose="02020603050405020304" pitchFamily="18" charset="0"/>
              </a:rPr>
              <a:t> </a:t>
            </a:r>
            <a:r>
              <a:rPr lang="en-US" altLang="en-US" dirty="0" err="1">
                <a:latin typeface="Times New Roman" panose="02020603050405020304" pitchFamily="18" charset="0"/>
                <a:ea typeface="Cambria" panose="02040503050406030204" pitchFamily="18" charset="0"/>
                <a:cs typeface="Times New Roman" panose="02020603050405020304" pitchFamily="18" charset="0"/>
              </a:rPr>
              <a:t>quân</a:t>
            </a:r>
            <a:r>
              <a:rPr lang="en-US" altLang="en-US" dirty="0">
                <a:latin typeface="Times New Roman" panose="02020603050405020304" pitchFamily="18" charset="0"/>
                <a:ea typeface="Cambria" panose="02040503050406030204" pitchFamily="18" charset="0"/>
                <a:cs typeface="Times New Roman" panose="02020603050405020304" pitchFamily="18" charset="0"/>
              </a:rPr>
              <a:t> </a:t>
            </a:r>
            <a:r>
              <a:rPr lang="en-US" altLang="en-US" dirty="0" err="1">
                <a:latin typeface="Times New Roman" panose="02020603050405020304" pitchFamily="18" charset="0"/>
                <a:ea typeface="Cambria" panose="02040503050406030204" pitchFamily="18" charset="0"/>
                <a:cs typeface="Times New Roman" panose="02020603050405020304" pitchFamily="18" charset="0"/>
              </a:rPr>
              <a:t>hiệu</a:t>
            </a:r>
            <a:r>
              <a:rPr lang="en-US" altLang="en-US" dirty="0">
                <a:latin typeface="Times New Roman" panose="02020603050405020304" pitchFamily="18" charset="0"/>
                <a:ea typeface="Cambria" panose="02040503050406030204" pitchFamily="18" charset="0"/>
                <a:cs typeface="Times New Roman" panose="02020603050405020304" pitchFamily="18" charset="0"/>
              </a:rPr>
              <a:t> </a:t>
            </a:r>
            <a:r>
              <a:rPr lang="en-US" altLang="en-US" dirty="0" err="1">
                <a:latin typeface="Times New Roman" panose="02020603050405020304" pitchFamily="18" charset="0"/>
                <a:ea typeface="Cambria" panose="02040503050406030204" pitchFamily="18" charset="0"/>
                <a:cs typeface="Times New Roman" panose="02020603050405020304" pitchFamily="18" charset="0"/>
              </a:rPr>
              <a:t>mà</a:t>
            </a:r>
            <a:r>
              <a:rPr lang="en-US" altLang="en-US" dirty="0">
                <a:latin typeface="Times New Roman" panose="02020603050405020304" pitchFamily="18" charset="0"/>
                <a:ea typeface="Cambria" panose="02040503050406030204" pitchFamily="18" charset="0"/>
                <a:cs typeface="Times New Roman" panose="02020603050405020304" pitchFamily="18" charset="0"/>
              </a:rPr>
              <a:t> </a:t>
            </a:r>
            <a:r>
              <a:rPr lang="en-US" altLang="en-US" err="1">
                <a:latin typeface="Times New Roman" panose="02020603050405020304" pitchFamily="18" charset="0"/>
                <a:ea typeface="Cambria" panose="02040503050406030204" pitchFamily="18" charset="0"/>
                <a:cs typeface="Times New Roman" panose="02020603050405020304" pitchFamily="18" charset="0"/>
              </a:rPr>
              <a:t>dám</a:t>
            </a:r>
            <a:r>
              <a:rPr lang="en-US" altLang="en-US">
                <a:latin typeface="Times New Roman" panose="02020603050405020304" pitchFamily="18" charset="0"/>
                <a:ea typeface="Cambria" panose="02040503050406030204" pitchFamily="18" charset="0"/>
                <a:cs typeface="Times New Roman" panose="02020603050405020304" pitchFamily="18" charset="0"/>
              </a:rPr>
              <a:t> hỗn </a:t>
            </a:r>
            <a:r>
              <a:rPr lang="en-US" altLang="en-US" dirty="0" err="1">
                <a:latin typeface="Times New Roman" panose="02020603050405020304" pitchFamily="18" charset="0"/>
                <a:ea typeface="Cambria" panose="02040503050406030204" pitchFamily="18" charset="0"/>
                <a:cs typeface="Times New Roman" panose="02020603050405020304" pitchFamily="18" charset="0"/>
              </a:rPr>
              <a:t>với</a:t>
            </a:r>
            <a:r>
              <a:rPr lang="en-US" altLang="en-US" dirty="0">
                <a:latin typeface="Times New Roman" panose="02020603050405020304" pitchFamily="18" charset="0"/>
                <a:ea typeface="Cambria" panose="02040503050406030204" pitchFamily="18" charset="0"/>
                <a:cs typeface="Times New Roman" panose="02020603050405020304" pitchFamily="18" charset="0"/>
              </a:rPr>
              <a:t> </a:t>
            </a:r>
            <a:r>
              <a:rPr lang="en-US" altLang="en-US" dirty="0" err="1">
                <a:latin typeface="Times New Roman" panose="02020603050405020304" pitchFamily="18" charset="0"/>
                <a:ea typeface="Cambria" panose="02040503050406030204" pitchFamily="18" charset="0"/>
                <a:cs typeface="Times New Roman" panose="02020603050405020304" pitchFamily="18" charset="0"/>
              </a:rPr>
              <a:t>cả</a:t>
            </a:r>
            <a:r>
              <a:rPr lang="en-US" altLang="en-US" dirty="0">
                <a:latin typeface="Times New Roman" panose="02020603050405020304" pitchFamily="18" charset="0"/>
                <a:ea typeface="Cambria" panose="02040503050406030204" pitchFamily="18" charset="0"/>
                <a:cs typeface="Times New Roman" panose="02020603050405020304" pitchFamily="18" charset="0"/>
              </a:rPr>
              <a:t> </a:t>
            </a:r>
            <a:r>
              <a:rPr lang="en-US" altLang="en-US" dirty="0" err="1">
                <a:latin typeface="Times New Roman" panose="02020603050405020304" pitchFamily="18" charset="0"/>
                <a:ea typeface="Cambria" panose="02040503050406030204" pitchFamily="18" charset="0"/>
                <a:cs typeface="Times New Roman" panose="02020603050405020304" pitchFamily="18" charset="0"/>
              </a:rPr>
              <a:t>vợ</a:t>
            </a:r>
            <a:r>
              <a:rPr lang="en-US" altLang="en-US" dirty="0">
                <a:latin typeface="Times New Roman" panose="02020603050405020304" pitchFamily="18" charset="0"/>
                <a:ea typeface="Cambria" panose="02040503050406030204" pitchFamily="18" charset="0"/>
                <a:cs typeface="Times New Roman" panose="02020603050405020304" pitchFamily="18" charset="0"/>
              </a:rPr>
              <a:t> </a:t>
            </a:r>
            <a:r>
              <a:rPr lang="en-US" altLang="en-US" dirty="0" err="1">
                <a:latin typeface="Times New Roman" panose="02020603050405020304" pitchFamily="18" charset="0"/>
                <a:ea typeface="Cambria" panose="02040503050406030204" pitchFamily="18" charset="0"/>
                <a:cs typeface="Times New Roman" panose="02020603050405020304" pitchFamily="18" charset="0"/>
              </a:rPr>
              <a:t>thái</a:t>
            </a:r>
            <a:r>
              <a:rPr lang="en-US" altLang="en-US" dirty="0">
                <a:latin typeface="Times New Roman" panose="02020603050405020304" pitchFamily="18" charset="0"/>
                <a:ea typeface="Cambria" panose="02040503050406030204" pitchFamily="18" charset="0"/>
                <a:cs typeface="Times New Roman" panose="02020603050405020304" pitchFamily="18" charset="0"/>
              </a:rPr>
              <a:t> </a:t>
            </a:r>
            <a:r>
              <a:rPr lang="en-US" altLang="en-US" dirty="0" err="1">
                <a:latin typeface="Times New Roman" panose="02020603050405020304" pitchFamily="18" charset="0"/>
                <a:ea typeface="Cambria" panose="02040503050406030204" pitchFamily="18" charset="0"/>
                <a:cs typeface="Times New Roman" panose="02020603050405020304" pitchFamily="18" charset="0"/>
              </a:rPr>
              <a:t>sư</a:t>
            </a:r>
            <a:r>
              <a:rPr lang="en-US" altLang="en-US" dirty="0">
                <a:latin typeface="Times New Roman" panose="02020603050405020304" pitchFamily="18" charset="0"/>
                <a:ea typeface="Cambria" panose="02040503050406030204" pitchFamily="18" charset="0"/>
                <a:cs typeface="Times New Roman" panose="02020603050405020304" pitchFamily="18" charset="0"/>
              </a:rPr>
              <a:t>. </a:t>
            </a:r>
            <a:r>
              <a:rPr lang="en-US" altLang="en-US" dirty="0" err="1">
                <a:latin typeface="Times New Roman" panose="02020603050405020304" pitchFamily="18" charset="0"/>
                <a:ea typeface="Cambria" panose="02040503050406030204" pitchFamily="18" charset="0"/>
                <a:cs typeface="Times New Roman" panose="02020603050405020304" pitchFamily="18" charset="0"/>
              </a:rPr>
              <a:t>Như</a:t>
            </a:r>
            <a:r>
              <a:rPr lang="en-US" altLang="en-US" dirty="0">
                <a:latin typeface="Times New Roman" panose="02020603050405020304" pitchFamily="18" charset="0"/>
                <a:ea typeface="Cambria" panose="02040503050406030204" pitchFamily="18" charset="0"/>
                <a:cs typeface="Times New Roman" panose="02020603050405020304" pitchFamily="18" charset="0"/>
              </a:rPr>
              <a:t> </a:t>
            </a:r>
            <a:r>
              <a:rPr lang="en-US" altLang="en-US" dirty="0" err="1">
                <a:latin typeface="Times New Roman" panose="02020603050405020304" pitchFamily="18" charset="0"/>
                <a:ea typeface="Cambria" panose="02040503050406030204" pitchFamily="18" charset="0"/>
                <a:cs typeface="Times New Roman" panose="02020603050405020304" pitchFamily="18" charset="0"/>
              </a:rPr>
              <a:t>thế</a:t>
            </a:r>
            <a:r>
              <a:rPr lang="en-US" altLang="en-US" dirty="0">
                <a:latin typeface="Times New Roman" panose="02020603050405020304" pitchFamily="18" charset="0"/>
                <a:ea typeface="Cambria" panose="02040503050406030204" pitchFamily="18" charset="0"/>
                <a:cs typeface="Times New Roman" panose="02020603050405020304" pitchFamily="18" charset="0"/>
              </a:rPr>
              <a:t> </a:t>
            </a:r>
            <a:r>
              <a:rPr lang="en-US" altLang="en-US" dirty="0" err="1">
                <a:latin typeface="Times New Roman" panose="02020603050405020304" pitchFamily="18" charset="0"/>
                <a:ea typeface="Cambria" panose="02040503050406030204" pitchFamily="18" charset="0"/>
                <a:cs typeface="Times New Roman" panose="02020603050405020304" pitchFamily="18" charset="0"/>
              </a:rPr>
              <a:t>thì</a:t>
            </a:r>
            <a:r>
              <a:rPr lang="en-US" altLang="en-US" dirty="0">
                <a:latin typeface="Times New Roman" panose="02020603050405020304" pitchFamily="18" charset="0"/>
                <a:ea typeface="Cambria" panose="02040503050406030204" pitchFamily="18" charset="0"/>
                <a:cs typeface="Times New Roman" panose="02020603050405020304" pitchFamily="18" charset="0"/>
              </a:rPr>
              <a:t> </a:t>
            </a:r>
            <a:r>
              <a:rPr lang="en-US" altLang="en-US" dirty="0" err="1">
                <a:latin typeface="Times New Roman" panose="02020603050405020304" pitchFamily="18" charset="0"/>
                <a:ea typeface="Cambria" panose="02040503050406030204" pitchFamily="18" charset="0"/>
                <a:cs typeface="Times New Roman" panose="02020603050405020304" pitchFamily="18" charset="0"/>
              </a:rPr>
              <a:t>còn</a:t>
            </a:r>
            <a:r>
              <a:rPr lang="en-US" altLang="en-US" dirty="0">
                <a:latin typeface="Times New Roman" panose="02020603050405020304" pitchFamily="18" charset="0"/>
                <a:ea typeface="Cambria" panose="02040503050406030204" pitchFamily="18" charset="0"/>
                <a:cs typeface="Times New Roman" panose="02020603050405020304" pitchFamily="18" charset="0"/>
              </a:rPr>
              <a:t> </a:t>
            </a:r>
            <a:r>
              <a:rPr lang="en-US" altLang="en-US" dirty="0" err="1">
                <a:latin typeface="Times New Roman" panose="02020603050405020304" pitchFamily="18" charset="0"/>
                <a:ea typeface="Cambria" panose="02040503050406030204" pitchFamily="18" charset="0"/>
                <a:cs typeface="Times New Roman" panose="02020603050405020304" pitchFamily="18" charset="0"/>
              </a:rPr>
              <a:t>trên</a:t>
            </a:r>
            <a:r>
              <a:rPr lang="en-US" altLang="en-US" dirty="0">
                <a:latin typeface="Times New Roman" panose="02020603050405020304" pitchFamily="18" charset="0"/>
                <a:ea typeface="Cambria" panose="02040503050406030204" pitchFamily="18" charset="0"/>
                <a:cs typeface="Times New Roman" panose="02020603050405020304" pitchFamily="18" charset="0"/>
              </a:rPr>
              <a:t> </a:t>
            </a:r>
            <a:r>
              <a:rPr lang="en-US" altLang="en-US" dirty="0" err="1">
                <a:latin typeface="Times New Roman" panose="02020603050405020304" pitchFamily="18" charset="0"/>
                <a:ea typeface="Cambria" panose="02040503050406030204" pitchFamily="18" charset="0"/>
                <a:cs typeface="Times New Roman" panose="02020603050405020304" pitchFamily="18" charset="0"/>
              </a:rPr>
              <a:t>dưới</a:t>
            </a:r>
            <a:r>
              <a:rPr lang="en-US" altLang="en-US" dirty="0">
                <a:latin typeface="Times New Roman" panose="02020603050405020304" pitchFamily="18" charset="0"/>
                <a:ea typeface="Cambria" panose="02040503050406030204" pitchFamily="18" charset="0"/>
                <a:cs typeface="Times New Roman" panose="02020603050405020304" pitchFamily="18" charset="0"/>
              </a:rPr>
              <a:t> </a:t>
            </a:r>
            <a:r>
              <a:rPr lang="en-US" altLang="en-US" dirty="0" err="1">
                <a:latin typeface="Times New Roman" panose="02020603050405020304" pitchFamily="18" charset="0"/>
                <a:ea typeface="Cambria" panose="02040503050406030204" pitchFamily="18" charset="0"/>
                <a:cs typeface="Times New Roman" panose="02020603050405020304" pitchFamily="18" charset="0"/>
              </a:rPr>
              <a:t>gì</a:t>
            </a:r>
            <a:r>
              <a:rPr lang="en-US" altLang="en-US" dirty="0">
                <a:latin typeface="Times New Roman" panose="02020603050405020304" pitchFamily="18" charset="0"/>
                <a:ea typeface="Cambria" panose="02040503050406030204" pitchFamily="18" charset="0"/>
                <a:cs typeface="Times New Roman" panose="02020603050405020304" pitchFamily="18" charset="0"/>
              </a:rPr>
              <a:t> </a:t>
            </a:r>
            <a:r>
              <a:rPr lang="en-US" altLang="en-US" dirty="0" err="1">
                <a:latin typeface="Times New Roman" panose="02020603050405020304" pitchFamily="18" charset="0"/>
                <a:ea typeface="Cambria" panose="02040503050406030204" pitchFamily="18" charset="0"/>
                <a:cs typeface="Times New Roman" panose="02020603050405020304" pitchFamily="18" charset="0"/>
              </a:rPr>
              <a:t>nữa</a:t>
            </a:r>
            <a:r>
              <a:rPr lang="en-US" altLang="en-US" dirty="0">
                <a:latin typeface="Times New Roman" panose="02020603050405020304" pitchFamily="18" charset="0"/>
                <a:ea typeface="Cambria" panose="02040503050406030204" pitchFamily="18" charset="0"/>
                <a:cs typeface="Times New Roman" panose="02020603050405020304" pitchFamily="18" charset="0"/>
              </a:rPr>
              <a:t>!</a:t>
            </a:r>
            <a:endParaRPr lang="en-US" altLang="en-US" b="1" i="1" dirty="0">
              <a:latin typeface="Times New Roman" panose="02020603050405020304" pitchFamily="18" charset="0"/>
              <a:ea typeface="Cambria" panose="02040503050406030204" pitchFamily="18" charset="0"/>
              <a:cs typeface="Times New Roman" panose="02020603050405020304" pitchFamily="18" charset="0"/>
            </a:endParaRPr>
          </a:p>
          <a:p>
            <a:pPr eaLnBrk="1" hangingPunct="1"/>
            <a:r>
              <a:rPr lang="en-US" altLang="en-US" b="1" i="1" dirty="0" err="1">
                <a:solidFill>
                  <a:srgbClr val="FF0000"/>
                </a:solidFill>
                <a:latin typeface="Times New Roman" panose="02020603050405020304" pitchFamily="18" charset="0"/>
                <a:ea typeface="Cambria" panose="02040503050406030204" pitchFamily="18" charset="0"/>
                <a:cs typeface="Times New Roman" panose="02020603050405020304" pitchFamily="18" charset="0"/>
              </a:rPr>
              <a:t>Trần</a:t>
            </a:r>
            <a:r>
              <a:rPr lang="en-US" altLang="en-US" b="1" i="1" dirty="0">
                <a:solidFill>
                  <a:srgbClr val="FF0000"/>
                </a:solidFill>
                <a:latin typeface="Times New Roman" panose="02020603050405020304" pitchFamily="18" charset="0"/>
                <a:ea typeface="Cambria" panose="02040503050406030204" pitchFamily="18" charset="0"/>
                <a:cs typeface="Times New Roman" panose="02020603050405020304" pitchFamily="18" charset="0"/>
              </a:rPr>
              <a:t> </a:t>
            </a:r>
            <a:r>
              <a:rPr lang="en-US" altLang="en-US" b="1" i="1" dirty="0" err="1">
                <a:solidFill>
                  <a:srgbClr val="FF0000"/>
                </a:solidFill>
                <a:latin typeface="Times New Roman" panose="02020603050405020304" pitchFamily="18" charset="0"/>
                <a:ea typeface="Cambria" panose="02040503050406030204" pitchFamily="18" charset="0"/>
                <a:cs typeface="Times New Roman" panose="02020603050405020304" pitchFamily="18" charset="0"/>
              </a:rPr>
              <a:t>Thủ</a:t>
            </a:r>
            <a:r>
              <a:rPr lang="en-US" altLang="en-US" b="1" i="1" dirty="0">
                <a:solidFill>
                  <a:srgbClr val="FF0000"/>
                </a:solidFill>
                <a:latin typeface="Times New Roman" panose="02020603050405020304" pitchFamily="18" charset="0"/>
                <a:ea typeface="Cambria" panose="02040503050406030204" pitchFamily="18" charset="0"/>
                <a:cs typeface="Times New Roman" panose="02020603050405020304" pitchFamily="18" charset="0"/>
              </a:rPr>
              <a:t> </a:t>
            </a:r>
            <a:r>
              <a:rPr lang="en-US" altLang="en-US" b="1" i="1" dirty="0" err="1">
                <a:solidFill>
                  <a:srgbClr val="FF0000"/>
                </a:solidFill>
                <a:latin typeface="Times New Roman" panose="02020603050405020304" pitchFamily="18" charset="0"/>
                <a:ea typeface="Cambria" panose="02040503050406030204" pitchFamily="18" charset="0"/>
                <a:cs typeface="Times New Roman" panose="02020603050405020304" pitchFamily="18" charset="0"/>
              </a:rPr>
              <a:t>Độ</a:t>
            </a:r>
            <a:r>
              <a:rPr lang="en-US" altLang="en-US">
                <a:solidFill>
                  <a:srgbClr val="FF0000"/>
                </a:solidFill>
                <a:latin typeface="Times New Roman" panose="02020603050405020304" pitchFamily="18" charset="0"/>
                <a:ea typeface="Cambria" panose="02040503050406030204" pitchFamily="18" charset="0"/>
                <a:cs typeface="Times New Roman" panose="02020603050405020304" pitchFamily="18" charset="0"/>
              </a:rPr>
              <a:t>:</a:t>
            </a:r>
            <a:r>
              <a:rPr lang="en-US" altLang="en-US">
                <a:latin typeface="Times New Roman" panose="02020603050405020304" pitchFamily="18" charset="0"/>
                <a:ea typeface="Cambria" panose="02040503050406030204" pitchFamily="18" charset="0"/>
                <a:cs typeface="Times New Roman" panose="02020603050405020304" pitchFamily="18" charset="0"/>
              </a:rPr>
              <a:t> - </a:t>
            </a:r>
            <a:r>
              <a:rPr lang="en-US" altLang="en-US" dirty="0" err="1">
                <a:latin typeface="Times New Roman" panose="02020603050405020304" pitchFamily="18" charset="0"/>
                <a:ea typeface="Cambria" panose="02040503050406030204" pitchFamily="18" charset="0"/>
                <a:cs typeface="Times New Roman" panose="02020603050405020304" pitchFamily="18" charset="0"/>
              </a:rPr>
              <a:t>Bà</a:t>
            </a:r>
            <a:r>
              <a:rPr lang="en-US" altLang="en-US" dirty="0">
                <a:latin typeface="Times New Roman" panose="02020603050405020304" pitchFamily="18" charset="0"/>
                <a:ea typeface="Cambria" panose="02040503050406030204" pitchFamily="18" charset="0"/>
                <a:cs typeface="Times New Roman" panose="02020603050405020304" pitchFamily="18" charset="0"/>
              </a:rPr>
              <a:t> </a:t>
            </a:r>
            <a:r>
              <a:rPr lang="en-US" altLang="en-US" dirty="0" err="1">
                <a:latin typeface="Times New Roman" panose="02020603050405020304" pitchFamily="18" charset="0"/>
                <a:ea typeface="Cambria" panose="02040503050406030204" pitchFamily="18" charset="0"/>
                <a:cs typeface="Times New Roman" panose="02020603050405020304" pitchFamily="18" charset="0"/>
              </a:rPr>
              <a:t>hãy</a:t>
            </a:r>
            <a:r>
              <a:rPr lang="en-US" altLang="en-US" dirty="0">
                <a:latin typeface="Times New Roman" panose="02020603050405020304" pitchFamily="18" charset="0"/>
                <a:ea typeface="Cambria" panose="02040503050406030204" pitchFamily="18" charset="0"/>
                <a:cs typeface="Times New Roman" panose="02020603050405020304" pitchFamily="18" charset="0"/>
              </a:rPr>
              <a:t> </a:t>
            </a:r>
            <a:r>
              <a:rPr lang="en-US" altLang="en-US" dirty="0" err="1">
                <a:latin typeface="Times New Roman" panose="02020603050405020304" pitchFamily="18" charset="0"/>
                <a:ea typeface="Cambria" panose="02040503050406030204" pitchFamily="18" charset="0"/>
                <a:cs typeface="Times New Roman" panose="02020603050405020304" pitchFamily="18" charset="0"/>
              </a:rPr>
              <a:t>bớt</a:t>
            </a:r>
            <a:r>
              <a:rPr lang="en-US" altLang="en-US" dirty="0">
                <a:latin typeface="Times New Roman" panose="02020603050405020304" pitchFamily="18" charset="0"/>
                <a:ea typeface="Cambria" panose="02040503050406030204" pitchFamily="18" charset="0"/>
                <a:cs typeface="Times New Roman" panose="02020603050405020304" pitchFamily="18" charset="0"/>
              </a:rPr>
              <a:t> </a:t>
            </a:r>
            <a:r>
              <a:rPr lang="en-US" altLang="en-US" dirty="0" err="1">
                <a:latin typeface="Times New Roman" panose="02020603050405020304" pitchFamily="18" charset="0"/>
                <a:ea typeface="Cambria" panose="02040503050406030204" pitchFamily="18" charset="0"/>
                <a:cs typeface="Times New Roman" panose="02020603050405020304" pitchFamily="18" charset="0"/>
              </a:rPr>
              <a:t>nóng</a:t>
            </a:r>
            <a:r>
              <a:rPr lang="en-US" altLang="en-US" dirty="0">
                <a:latin typeface="Times New Roman" panose="02020603050405020304" pitchFamily="18" charset="0"/>
                <a:ea typeface="Cambria" panose="02040503050406030204" pitchFamily="18" charset="0"/>
                <a:cs typeface="Times New Roman" panose="02020603050405020304" pitchFamily="18" charset="0"/>
              </a:rPr>
              <a:t> </a:t>
            </a:r>
            <a:r>
              <a:rPr lang="en-US" altLang="en-US" dirty="0" err="1">
                <a:latin typeface="Times New Roman" panose="02020603050405020304" pitchFamily="18" charset="0"/>
                <a:ea typeface="Cambria" panose="02040503050406030204" pitchFamily="18" charset="0"/>
                <a:cs typeface="Times New Roman" panose="02020603050405020304" pitchFamily="18" charset="0"/>
              </a:rPr>
              <a:t>giận</a:t>
            </a:r>
            <a:r>
              <a:rPr lang="en-US" altLang="en-US" dirty="0">
                <a:latin typeface="Times New Roman" panose="02020603050405020304" pitchFamily="18" charset="0"/>
                <a:ea typeface="Cambria" panose="02040503050406030204" pitchFamily="18" charset="0"/>
                <a:cs typeface="Times New Roman" panose="02020603050405020304" pitchFamily="18" charset="0"/>
              </a:rPr>
              <a:t> </a:t>
            </a:r>
            <a:r>
              <a:rPr lang="en-US" altLang="en-US" dirty="0" err="1">
                <a:latin typeface="Times New Roman" panose="02020603050405020304" pitchFamily="18" charset="0"/>
                <a:ea typeface="Cambria" panose="02040503050406030204" pitchFamily="18" charset="0"/>
                <a:cs typeface="Times New Roman" panose="02020603050405020304" pitchFamily="18" charset="0"/>
              </a:rPr>
              <a:t>đi</a:t>
            </a:r>
            <a:r>
              <a:rPr lang="en-US" altLang="en-US" dirty="0">
                <a:latin typeface="Times New Roman" panose="02020603050405020304" pitchFamily="18" charset="0"/>
                <a:ea typeface="Cambria" panose="02040503050406030204" pitchFamily="18" charset="0"/>
                <a:cs typeface="Times New Roman" panose="02020603050405020304" pitchFamily="18" charset="0"/>
              </a:rPr>
              <a:t>! </a:t>
            </a:r>
            <a:r>
              <a:rPr lang="en-US" altLang="en-US" dirty="0" err="1">
                <a:latin typeface="Times New Roman" panose="02020603050405020304" pitchFamily="18" charset="0"/>
                <a:ea typeface="Cambria" panose="02040503050406030204" pitchFamily="18" charset="0"/>
                <a:cs typeface="Times New Roman" panose="02020603050405020304" pitchFamily="18" charset="0"/>
              </a:rPr>
              <a:t>Kể</a:t>
            </a:r>
            <a:r>
              <a:rPr lang="en-US" altLang="en-US" dirty="0">
                <a:latin typeface="Times New Roman" panose="02020603050405020304" pitchFamily="18" charset="0"/>
                <a:ea typeface="Cambria" panose="02040503050406030204" pitchFamily="18" charset="0"/>
                <a:cs typeface="Times New Roman" panose="02020603050405020304" pitchFamily="18" charset="0"/>
              </a:rPr>
              <a:t> </a:t>
            </a:r>
            <a:r>
              <a:rPr lang="en-US" altLang="en-US" dirty="0" err="1">
                <a:latin typeface="Times New Roman" panose="02020603050405020304" pitchFamily="18" charset="0"/>
                <a:ea typeface="Cambria" panose="02040503050406030204" pitchFamily="18" charset="0"/>
                <a:cs typeface="Times New Roman" panose="02020603050405020304" pitchFamily="18" charset="0"/>
              </a:rPr>
              <a:t>cho</a:t>
            </a:r>
            <a:r>
              <a:rPr lang="en-US" altLang="en-US" dirty="0">
                <a:latin typeface="Times New Roman" panose="02020603050405020304" pitchFamily="18" charset="0"/>
                <a:ea typeface="Cambria" panose="02040503050406030204" pitchFamily="18" charset="0"/>
                <a:cs typeface="Times New Roman" panose="02020603050405020304" pitchFamily="18" charset="0"/>
              </a:rPr>
              <a:t> </a:t>
            </a:r>
            <a:r>
              <a:rPr lang="en-US" altLang="en-US" dirty="0" err="1">
                <a:latin typeface="Times New Roman" panose="02020603050405020304" pitchFamily="18" charset="0"/>
                <a:ea typeface="Cambria" panose="02040503050406030204" pitchFamily="18" charset="0"/>
                <a:cs typeface="Times New Roman" panose="02020603050405020304" pitchFamily="18" charset="0"/>
              </a:rPr>
              <a:t>tôi</a:t>
            </a:r>
            <a:r>
              <a:rPr lang="en-US" altLang="en-US" dirty="0">
                <a:latin typeface="Times New Roman" panose="02020603050405020304" pitchFamily="18" charset="0"/>
                <a:ea typeface="Cambria" panose="02040503050406030204" pitchFamily="18" charset="0"/>
                <a:cs typeface="Times New Roman" panose="02020603050405020304" pitchFamily="18" charset="0"/>
              </a:rPr>
              <a:t> </a:t>
            </a:r>
            <a:r>
              <a:rPr lang="en-US" altLang="en-US" dirty="0" err="1">
                <a:latin typeface="Times New Roman" panose="02020603050405020304" pitchFamily="18" charset="0"/>
                <a:ea typeface="Cambria" panose="02040503050406030204" pitchFamily="18" charset="0"/>
                <a:cs typeface="Times New Roman" panose="02020603050405020304" pitchFamily="18" charset="0"/>
              </a:rPr>
              <a:t>nghe</a:t>
            </a:r>
            <a:r>
              <a:rPr lang="en-US" altLang="en-US" dirty="0">
                <a:latin typeface="Times New Roman" panose="02020603050405020304" pitchFamily="18" charset="0"/>
                <a:ea typeface="Cambria" panose="02040503050406030204" pitchFamily="18" charset="0"/>
                <a:cs typeface="Times New Roman" panose="02020603050405020304" pitchFamily="18" charset="0"/>
              </a:rPr>
              <a:t> </a:t>
            </a:r>
            <a:r>
              <a:rPr lang="en-US" altLang="en-US" dirty="0" err="1">
                <a:latin typeface="Times New Roman" panose="02020603050405020304" pitchFamily="18" charset="0"/>
                <a:ea typeface="Cambria" panose="02040503050406030204" pitchFamily="18" charset="0"/>
                <a:cs typeface="Times New Roman" panose="02020603050405020304" pitchFamily="18" charset="0"/>
              </a:rPr>
              <a:t>đầu</a:t>
            </a:r>
            <a:r>
              <a:rPr lang="en-US" altLang="en-US" dirty="0">
                <a:latin typeface="Times New Roman" panose="02020603050405020304" pitchFamily="18" charset="0"/>
                <a:ea typeface="Cambria" panose="02040503050406030204" pitchFamily="18" charset="0"/>
                <a:cs typeface="Times New Roman" panose="02020603050405020304" pitchFamily="18" charset="0"/>
              </a:rPr>
              <a:t> </a:t>
            </a:r>
            <a:r>
              <a:rPr lang="en-US" altLang="en-US" dirty="0" err="1">
                <a:latin typeface="Times New Roman" panose="02020603050405020304" pitchFamily="18" charset="0"/>
                <a:ea typeface="Cambria" panose="02040503050406030204" pitchFamily="18" charset="0"/>
                <a:cs typeface="Times New Roman" panose="02020603050405020304" pitchFamily="18" charset="0"/>
              </a:rPr>
              <a:t>đuôi</a:t>
            </a:r>
            <a:r>
              <a:rPr lang="en-US" altLang="en-US" dirty="0">
                <a:latin typeface="Times New Roman" panose="02020603050405020304" pitchFamily="18" charset="0"/>
                <a:ea typeface="Cambria" panose="02040503050406030204" pitchFamily="18" charset="0"/>
                <a:cs typeface="Times New Roman" panose="02020603050405020304" pitchFamily="18" charset="0"/>
              </a:rPr>
              <a:t> </a:t>
            </a:r>
            <a:r>
              <a:rPr lang="en-US" altLang="en-US" dirty="0" err="1">
                <a:latin typeface="Times New Roman" panose="02020603050405020304" pitchFamily="18" charset="0"/>
                <a:ea typeface="Cambria" panose="02040503050406030204" pitchFamily="18" charset="0"/>
                <a:cs typeface="Times New Roman" panose="02020603050405020304" pitchFamily="18" charset="0"/>
              </a:rPr>
              <a:t>câu</a:t>
            </a:r>
            <a:r>
              <a:rPr lang="en-US" altLang="en-US" dirty="0">
                <a:latin typeface="Times New Roman" panose="02020603050405020304" pitchFamily="18" charset="0"/>
                <a:ea typeface="Cambria" panose="02040503050406030204" pitchFamily="18" charset="0"/>
                <a:cs typeface="Times New Roman" panose="02020603050405020304" pitchFamily="18" charset="0"/>
              </a:rPr>
              <a:t> </a:t>
            </a:r>
            <a:r>
              <a:rPr lang="en-US" altLang="en-US" dirty="0" err="1">
                <a:latin typeface="Times New Roman" panose="02020603050405020304" pitchFamily="18" charset="0"/>
                <a:ea typeface="Cambria" panose="02040503050406030204" pitchFamily="18" charset="0"/>
                <a:cs typeface="Times New Roman" panose="02020603050405020304" pitchFamily="18" charset="0"/>
              </a:rPr>
              <a:t>chuyện</a:t>
            </a:r>
            <a:r>
              <a:rPr lang="en-US" altLang="en-US" dirty="0">
                <a:latin typeface="Times New Roman" panose="02020603050405020304" pitchFamily="18" charset="0"/>
                <a:ea typeface="Cambria" panose="02040503050406030204" pitchFamily="18" charset="0"/>
                <a:cs typeface="Times New Roman" panose="02020603050405020304" pitchFamily="18" charset="0"/>
              </a:rPr>
              <a:t> </a:t>
            </a:r>
            <a:r>
              <a:rPr lang="en-US" altLang="en-US" dirty="0" err="1">
                <a:latin typeface="Times New Roman" panose="02020603050405020304" pitchFamily="18" charset="0"/>
                <a:ea typeface="Cambria" panose="02040503050406030204" pitchFamily="18" charset="0"/>
                <a:cs typeface="Times New Roman" panose="02020603050405020304" pitchFamily="18" charset="0"/>
              </a:rPr>
              <a:t>thế</a:t>
            </a:r>
            <a:r>
              <a:rPr lang="en-US" altLang="en-US" dirty="0">
                <a:latin typeface="Times New Roman" panose="02020603050405020304" pitchFamily="18" charset="0"/>
                <a:ea typeface="Cambria" panose="02040503050406030204" pitchFamily="18" charset="0"/>
                <a:cs typeface="Times New Roman" panose="02020603050405020304" pitchFamily="18" charset="0"/>
              </a:rPr>
              <a:t> </a:t>
            </a:r>
            <a:r>
              <a:rPr lang="en-US" altLang="en-US" dirty="0" err="1">
                <a:latin typeface="Times New Roman" panose="02020603050405020304" pitchFamily="18" charset="0"/>
                <a:ea typeface="Cambria" panose="02040503050406030204" pitchFamily="18" charset="0"/>
                <a:cs typeface="Times New Roman" panose="02020603050405020304" pitchFamily="18" charset="0"/>
              </a:rPr>
              <a:t>nào</a:t>
            </a:r>
            <a:r>
              <a:rPr lang="en-US" altLang="en-US" dirty="0">
                <a:latin typeface="Times New Roman" panose="02020603050405020304" pitchFamily="18" charset="0"/>
                <a:ea typeface="Cambria" panose="02040503050406030204" pitchFamily="18" charset="0"/>
                <a:cs typeface="Times New Roman" panose="02020603050405020304" pitchFamily="18" charset="0"/>
              </a:rPr>
              <a:t> </a:t>
            </a:r>
            <a:r>
              <a:rPr lang="en-US" altLang="en-US" dirty="0" err="1">
                <a:latin typeface="Times New Roman" panose="02020603050405020304" pitchFamily="18" charset="0"/>
                <a:ea typeface="Cambria" panose="02040503050406030204" pitchFamily="18" charset="0"/>
                <a:cs typeface="Times New Roman" panose="02020603050405020304" pitchFamily="18" charset="0"/>
              </a:rPr>
              <a:t>đã</a:t>
            </a:r>
            <a:r>
              <a:rPr lang="en-US" altLang="en-US" dirty="0">
                <a:latin typeface="Times New Roman" panose="02020603050405020304" pitchFamily="18" charset="0"/>
                <a:ea typeface="Cambria" panose="02040503050406030204" pitchFamily="18" charset="0"/>
                <a:cs typeface="Times New Roman" panose="02020603050405020304" pitchFamily="18" charset="0"/>
              </a:rPr>
              <a:t>!</a:t>
            </a:r>
            <a:endParaRPr lang="en-US" altLang="en-US" b="1" i="1" dirty="0">
              <a:latin typeface="Times New Roman" panose="02020603050405020304" pitchFamily="18" charset="0"/>
              <a:ea typeface="Cambria" panose="02040503050406030204" pitchFamily="18" charset="0"/>
              <a:cs typeface="Times New Roman" panose="02020603050405020304" pitchFamily="18" charset="0"/>
            </a:endParaRPr>
          </a:p>
          <a:p>
            <a:pPr eaLnBrk="1" hangingPunct="1"/>
            <a:r>
              <a:rPr lang="en-US" altLang="en-US" b="1" i="1" dirty="0" err="1">
                <a:solidFill>
                  <a:srgbClr val="0000FF"/>
                </a:solidFill>
                <a:latin typeface="Times New Roman" panose="02020603050405020304" pitchFamily="18" charset="0"/>
                <a:ea typeface="Cambria" panose="02040503050406030204" pitchFamily="18" charset="0"/>
                <a:cs typeface="Times New Roman" panose="02020603050405020304" pitchFamily="18" charset="0"/>
              </a:rPr>
              <a:t>Linh</a:t>
            </a:r>
            <a:r>
              <a:rPr lang="en-US" altLang="en-US" b="1" i="1" dirty="0">
                <a:solidFill>
                  <a:srgbClr val="0000FF"/>
                </a:solidFill>
                <a:latin typeface="Times New Roman" panose="02020603050405020304" pitchFamily="18" charset="0"/>
                <a:ea typeface="Cambria" panose="02040503050406030204" pitchFamily="18" charset="0"/>
                <a:cs typeface="Times New Roman" panose="02020603050405020304" pitchFamily="18" charset="0"/>
              </a:rPr>
              <a:t> </a:t>
            </a:r>
            <a:r>
              <a:rPr lang="en-US" altLang="en-US" b="1" i="1" dirty="0" err="1">
                <a:solidFill>
                  <a:srgbClr val="0000FF"/>
                </a:solidFill>
                <a:latin typeface="Times New Roman" panose="02020603050405020304" pitchFamily="18" charset="0"/>
                <a:ea typeface="Cambria" panose="02040503050406030204" pitchFamily="18" charset="0"/>
                <a:cs typeface="Times New Roman" panose="02020603050405020304" pitchFamily="18" charset="0"/>
              </a:rPr>
              <a:t>Từ</a:t>
            </a:r>
            <a:r>
              <a:rPr lang="en-US" altLang="en-US" b="1" i="1" dirty="0">
                <a:solidFill>
                  <a:srgbClr val="0000FF"/>
                </a:solidFill>
                <a:latin typeface="Times New Roman" panose="02020603050405020304" pitchFamily="18" charset="0"/>
                <a:ea typeface="Cambria" panose="02040503050406030204" pitchFamily="18" charset="0"/>
                <a:cs typeface="Times New Roman" panose="02020603050405020304" pitchFamily="18" charset="0"/>
              </a:rPr>
              <a:t> </a:t>
            </a:r>
            <a:r>
              <a:rPr lang="en-US" altLang="en-US" b="1" i="1" dirty="0" err="1">
                <a:solidFill>
                  <a:srgbClr val="0000FF"/>
                </a:solidFill>
                <a:latin typeface="Times New Roman" panose="02020603050405020304" pitchFamily="18" charset="0"/>
                <a:ea typeface="Cambria" panose="02040503050406030204" pitchFamily="18" charset="0"/>
                <a:cs typeface="Times New Roman" panose="02020603050405020304" pitchFamily="18" charset="0"/>
              </a:rPr>
              <a:t>Quốc</a:t>
            </a:r>
            <a:r>
              <a:rPr lang="en-US" altLang="en-US" b="1" i="1" dirty="0">
                <a:solidFill>
                  <a:srgbClr val="0000FF"/>
                </a:solidFill>
                <a:latin typeface="Times New Roman" panose="02020603050405020304" pitchFamily="18" charset="0"/>
                <a:ea typeface="Cambria" panose="02040503050406030204" pitchFamily="18" charset="0"/>
                <a:cs typeface="Times New Roman" panose="02020603050405020304" pitchFamily="18" charset="0"/>
              </a:rPr>
              <a:t> </a:t>
            </a:r>
            <a:r>
              <a:rPr lang="en-US" altLang="en-US" b="1" i="1" dirty="0" err="1">
                <a:solidFill>
                  <a:srgbClr val="0000FF"/>
                </a:solidFill>
                <a:latin typeface="Times New Roman" panose="02020603050405020304" pitchFamily="18" charset="0"/>
                <a:ea typeface="Cambria" panose="02040503050406030204" pitchFamily="18" charset="0"/>
                <a:cs typeface="Times New Roman" panose="02020603050405020304" pitchFamily="18" charset="0"/>
              </a:rPr>
              <a:t>Mẫu</a:t>
            </a:r>
            <a:r>
              <a:rPr lang="en-US" altLang="en-US" dirty="0">
                <a:latin typeface="Times New Roman" panose="02020603050405020304" pitchFamily="18" charset="0"/>
                <a:ea typeface="Cambria" panose="02040503050406030204" pitchFamily="18" charset="0"/>
                <a:cs typeface="Times New Roman" panose="02020603050405020304" pitchFamily="18" charset="0"/>
              </a:rPr>
              <a:t>: - </a:t>
            </a:r>
            <a:r>
              <a:rPr lang="en-US" altLang="en-US" dirty="0" err="1">
                <a:latin typeface="Times New Roman" panose="02020603050405020304" pitchFamily="18" charset="0"/>
                <a:ea typeface="Cambria" panose="02040503050406030204" pitchFamily="18" charset="0"/>
                <a:cs typeface="Times New Roman" panose="02020603050405020304" pitchFamily="18" charset="0"/>
              </a:rPr>
              <a:t>Hôm</a:t>
            </a:r>
            <a:r>
              <a:rPr lang="en-US" altLang="en-US" dirty="0">
                <a:latin typeface="Times New Roman" panose="02020603050405020304" pitchFamily="18" charset="0"/>
                <a:ea typeface="Cambria" panose="02040503050406030204" pitchFamily="18" charset="0"/>
                <a:cs typeface="Times New Roman" panose="02020603050405020304" pitchFamily="18" charset="0"/>
              </a:rPr>
              <a:t> nay </a:t>
            </a:r>
            <a:r>
              <a:rPr lang="en-US" altLang="en-US" dirty="0" err="1">
                <a:latin typeface="Times New Roman" panose="02020603050405020304" pitchFamily="18" charset="0"/>
                <a:ea typeface="Cambria" panose="02040503050406030204" pitchFamily="18" charset="0"/>
                <a:cs typeface="Times New Roman" panose="02020603050405020304" pitchFamily="18" charset="0"/>
              </a:rPr>
              <a:t>tôi</a:t>
            </a:r>
            <a:r>
              <a:rPr lang="en-US" altLang="en-US" dirty="0">
                <a:latin typeface="Times New Roman" panose="02020603050405020304" pitchFamily="18" charset="0"/>
                <a:ea typeface="Cambria" panose="02040503050406030204" pitchFamily="18" charset="0"/>
                <a:cs typeface="Times New Roman" panose="02020603050405020304" pitchFamily="18" charset="0"/>
              </a:rPr>
              <a:t> </a:t>
            </a:r>
            <a:r>
              <a:rPr lang="en-US" altLang="en-US" dirty="0" err="1">
                <a:latin typeface="Times New Roman" panose="02020603050405020304" pitchFamily="18" charset="0"/>
                <a:ea typeface="Cambria" panose="02040503050406030204" pitchFamily="18" charset="0"/>
                <a:cs typeface="Times New Roman" panose="02020603050405020304" pitchFamily="18" charset="0"/>
              </a:rPr>
              <a:t>có</a:t>
            </a:r>
            <a:r>
              <a:rPr lang="en-US" altLang="en-US" dirty="0">
                <a:latin typeface="Times New Roman" panose="02020603050405020304" pitchFamily="18" charset="0"/>
                <a:ea typeface="Cambria" panose="02040503050406030204" pitchFamily="18" charset="0"/>
                <a:cs typeface="Times New Roman" panose="02020603050405020304" pitchFamily="18" charset="0"/>
              </a:rPr>
              <a:t> </a:t>
            </a:r>
            <a:r>
              <a:rPr lang="en-US" altLang="en-US" dirty="0" err="1">
                <a:latin typeface="Times New Roman" panose="02020603050405020304" pitchFamily="18" charset="0"/>
                <a:ea typeface="Cambria" panose="02040503050406030204" pitchFamily="18" charset="0"/>
                <a:cs typeface="Times New Roman" panose="02020603050405020304" pitchFamily="18" charset="0"/>
              </a:rPr>
              <a:t>việc</a:t>
            </a:r>
            <a:r>
              <a:rPr lang="en-US" altLang="en-US" dirty="0">
                <a:latin typeface="Times New Roman" panose="02020603050405020304" pitchFamily="18" charset="0"/>
                <a:ea typeface="Cambria" panose="02040503050406030204" pitchFamily="18" charset="0"/>
                <a:cs typeface="Times New Roman" panose="02020603050405020304" pitchFamily="18" charset="0"/>
              </a:rPr>
              <a:t> qua </a:t>
            </a:r>
            <a:r>
              <a:rPr lang="en-US" altLang="en-US" dirty="0" err="1">
                <a:latin typeface="Times New Roman" panose="02020603050405020304" pitchFamily="18" charset="0"/>
                <a:ea typeface="Cambria" panose="02040503050406030204" pitchFamily="18" charset="0"/>
                <a:cs typeface="Times New Roman" panose="02020603050405020304" pitchFamily="18" charset="0"/>
              </a:rPr>
              <a:t>cửa</a:t>
            </a:r>
            <a:r>
              <a:rPr lang="en-US" altLang="en-US" dirty="0">
                <a:latin typeface="Times New Roman" panose="02020603050405020304" pitchFamily="18" charset="0"/>
                <a:ea typeface="Cambria" panose="02040503050406030204" pitchFamily="18" charset="0"/>
                <a:cs typeface="Times New Roman" panose="02020603050405020304" pitchFamily="18" charset="0"/>
              </a:rPr>
              <a:t> </a:t>
            </a:r>
            <a:r>
              <a:rPr lang="en-US" altLang="en-US" dirty="0" err="1">
                <a:latin typeface="Times New Roman" panose="02020603050405020304" pitchFamily="18" charset="0"/>
                <a:ea typeface="Cambria" panose="02040503050406030204" pitchFamily="18" charset="0"/>
                <a:cs typeface="Times New Roman" panose="02020603050405020304" pitchFamily="18" charset="0"/>
              </a:rPr>
              <a:t>Bắc</a:t>
            </a:r>
            <a:r>
              <a:rPr lang="en-US" altLang="en-US" dirty="0">
                <a:latin typeface="Times New Roman" panose="02020603050405020304" pitchFamily="18" charset="0"/>
                <a:ea typeface="Cambria" panose="02040503050406030204" pitchFamily="18" charset="0"/>
                <a:cs typeface="Times New Roman" panose="02020603050405020304" pitchFamily="18" charset="0"/>
              </a:rPr>
              <a:t>. </a:t>
            </a:r>
            <a:r>
              <a:rPr lang="en-US" altLang="en-US" dirty="0" err="1">
                <a:latin typeface="Times New Roman" panose="02020603050405020304" pitchFamily="18" charset="0"/>
                <a:ea typeface="Cambria" panose="02040503050406030204" pitchFamily="18" charset="0"/>
                <a:cs typeface="Times New Roman" panose="02020603050405020304" pitchFamily="18" charset="0"/>
              </a:rPr>
              <a:t>Có</a:t>
            </a:r>
            <a:r>
              <a:rPr lang="en-US" altLang="en-US" dirty="0">
                <a:latin typeface="Times New Roman" panose="02020603050405020304" pitchFamily="18" charset="0"/>
                <a:ea typeface="Cambria" panose="02040503050406030204" pitchFamily="18" charset="0"/>
                <a:cs typeface="Times New Roman" panose="02020603050405020304" pitchFamily="18" charset="0"/>
              </a:rPr>
              <a:t> </a:t>
            </a:r>
            <a:r>
              <a:rPr lang="en-US" altLang="en-US" dirty="0" err="1">
                <a:latin typeface="Times New Roman" panose="02020603050405020304" pitchFamily="18" charset="0"/>
                <a:ea typeface="Cambria" panose="02040503050406030204" pitchFamily="18" charset="0"/>
                <a:cs typeface="Times New Roman" panose="02020603050405020304" pitchFamily="18" charset="0"/>
              </a:rPr>
              <a:t>tên</a:t>
            </a:r>
            <a:r>
              <a:rPr lang="en-US" altLang="en-US" dirty="0">
                <a:latin typeface="Times New Roman" panose="02020603050405020304" pitchFamily="18" charset="0"/>
                <a:ea typeface="Cambria" panose="02040503050406030204" pitchFamily="18" charset="0"/>
                <a:cs typeface="Times New Roman" panose="02020603050405020304" pitchFamily="18" charset="0"/>
              </a:rPr>
              <a:t> </a:t>
            </a:r>
            <a:r>
              <a:rPr lang="en-US" altLang="en-US" dirty="0" err="1">
                <a:latin typeface="Times New Roman" panose="02020603050405020304" pitchFamily="18" charset="0"/>
                <a:ea typeface="Cambria" panose="02040503050406030204" pitchFamily="18" charset="0"/>
                <a:cs typeface="Times New Roman" panose="02020603050405020304" pitchFamily="18" charset="0"/>
              </a:rPr>
              <a:t>quân</a:t>
            </a:r>
            <a:r>
              <a:rPr lang="en-US" altLang="en-US" dirty="0">
                <a:latin typeface="Times New Roman" panose="02020603050405020304" pitchFamily="18" charset="0"/>
                <a:ea typeface="Cambria" panose="02040503050406030204" pitchFamily="18" charset="0"/>
                <a:cs typeface="Times New Roman" panose="02020603050405020304" pitchFamily="18" charset="0"/>
              </a:rPr>
              <a:t> </a:t>
            </a:r>
            <a:r>
              <a:rPr lang="en-US" altLang="en-US" dirty="0" err="1">
                <a:latin typeface="Times New Roman" panose="02020603050405020304" pitchFamily="18" charset="0"/>
                <a:ea typeface="Cambria" panose="02040503050406030204" pitchFamily="18" charset="0"/>
                <a:cs typeface="Times New Roman" panose="02020603050405020304" pitchFamily="18" charset="0"/>
              </a:rPr>
              <a:t>hiệu</a:t>
            </a:r>
            <a:r>
              <a:rPr lang="en-US" altLang="en-US" dirty="0">
                <a:latin typeface="Times New Roman" panose="02020603050405020304" pitchFamily="18" charset="0"/>
                <a:ea typeface="Cambria" panose="02040503050406030204" pitchFamily="18" charset="0"/>
                <a:cs typeface="Times New Roman" panose="02020603050405020304" pitchFamily="18" charset="0"/>
              </a:rPr>
              <a:t> </a:t>
            </a:r>
            <a:r>
              <a:rPr lang="en-US" altLang="en-US" dirty="0" err="1">
                <a:latin typeface="Times New Roman" panose="02020603050405020304" pitchFamily="18" charset="0"/>
                <a:ea typeface="Cambria" panose="02040503050406030204" pitchFamily="18" charset="0"/>
                <a:cs typeface="Times New Roman" panose="02020603050405020304" pitchFamily="18" charset="0"/>
              </a:rPr>
              <a:t>nhất</a:t>
            </a:r>
            <a:r>
              <a:rPr lang="en-US" altLang="en-US" dirty="0">
                <a:latin typeface="Times New Roman" panose="02020603050405020304" pitchFamily="18" charset="0"/>
                <a:ea typeface="Cambria" panose="02040503050406030204" pitchFamily="18" charset="0"/>
                <a:cs typeface="Times New Roman" panose="02020603050405020304" pitchFamily="18" charset="0"/>
              </a:rPr>
              <a:t> </a:t>
            </a:r>
            <a:r>
              <a:rPr lang="en-US" altLang="en-US" dirty="0" err="1">
                <a:latin typeface="Times New Roman" panose="02020603050405020304" pitchFamily="18" charset="0"/>
                <a:ea typeface="Cambria" panose="02040503050406030204" pitchFamily="18" charset="0"/>
                <a:cs typeface="Times New Roman" panose="02020603050405020304" pitchFamily="18" charset="0"/>
              </a:rPr>
              <a:t>định</a:t>
            </a:r>
            <a:r>
              <a:rPr lang="en-US" altLang="en-US" dirty="0">
                <a:latin typeface="Times New Roman" panose="02020603050405020304" pitchFamily="18" charset="0"/>
                <a:ea typeface="Cambria" panose="02040503050406030204" pitchFamily="18" charset="0"/>
                <a:cs typeface="Times New Roman" panose="02020603050405020304" pitchFamily="18" charset="0"/>
              </a:rPr>
              <a:t> </a:t>
            </a:r>
            <a:r>
              <a:rPr lang="en-US" altLang="en-US" dirty="0" err="1">
                <a:latin typeface="Times New Roman" panose="02020603050405020304" pitchFamily="18" charset="0"/>
                <a:ea typeface="Cambria" panose="02040503050406030204" pitchFamily="18" charset="0"/>
                <a:cs typeface="Times New Roman" panose="02020603050405020304" pitchFamily="18" charset="0"/>
              </a:rPr>
              <a:t>bắt</a:t>
            </a:r>
            <a:r>
              <a:rPr lang="en-US" altLang="en-US" dirty="0">
                <a:latin typeface="Times New Roman" panose="02020603050405020304" pitchFamily="18" charset="0"/>
                <a:ea typeface="Cambria" panose="02040503050406030204" pitchFamily="18" charset="0"/>
                <a:cs typeface="Times New Roman" panose="02020603050405020304" pitchFamily="18" charset="0"/>
              </a:rPr>
              <a:t> </a:t>
            </a:r>
            <a:r>
              <a:rPr lang="en-US" altLang="en-US" dirty="0" err="1">
                <a:latin typeface="Times New Roman" panose="02020603050405020304" pitchFamily="18" charset="0"/>
                <a:ea typeface="Cambria" panose="02040503050406030204" pitchFamily="18" charset="0"/>
                <a:cs typeface="Times New Roman" panose="02020603050405020304" pitchFamily="18" charset="0"/>
              </a:rPr>
              <a:t>tôi</a:t>
            </a:r>
            <a:r>
              <a:rPr lang="en-US" altLang="en-US" dirty="0">
                <a:latin typeface="Times New Roman" panose="02020603050405020304" pitchFamily="18" charset="0"/>
                <a:ea typeface="Cambria" panose="02040503050406030204" pitchFamily="18" charset="0"/>
                <a:cs typeface="Times New Roman" panose="02020603050405020304" pitchFamily="18" charset="0"/>
              </a:rPr>
              <a:t> </a:t>
            </a:r>
            <a:r>
              <a:rPr lang="en-US" altLang="en-US" err="1">
                <a:latin typeface="Times New Roman" panose="02020603050405020304" pitchFamily="18" charset="0"/>
                <a:ea typeface="Cambria" panose="02040503050406030204" pitchFamily="18" charset="0"/>
                <a:cs typeface="Times New Roman" panose="02020603050405020304" pitchFamily="18" charset="0"/>
              </a:rPr>
              <a:t>xuống</a:t>
            </a:r>
            <a:r>
              <a:rPr lang="en-US" altLang="en-US">
                <a:latin typeface="Times New Roman" panose="02020603050405020304" pitchFamily="18" charset="0"/>
                <a:ea typeface="Cambria" panose="02040503050406030204" pitchFamily="18" charset="0"/>
                <a:cs typeface="Times New Roman" panose="02020603050405020304" pitchFamily="18" charset="0"/>
              </a:rPr>
              <a:t> kiệu</a:t>
            </a:r>
            <a:r>
              <a:rPr lang="en-US" altLang="en-US" dirty="0">
                <a:latin typeface="Times New Roman" panose="02020603050405020304" pitchFamily="18" charset="0"/>
                <a:ea typeface="Cambria" panose="02040503050406030204" pitchFamily="18" charset="0"/>
                <a:cs typeface="Times New Roman" panose="02020603050405020304" pitchFamily="18" charset="0"/>
              </a:rPr>
              <a:t>. </a:t>
            </a:r>
            <a:r>
              <a:rPr lang="en-US" altLang="en-US" dirty="0" err="1">
                <a:latin typeface="Times New Roman" panose="02020603050405020304" pitchFamily="18" charset="0"/>
                <a:ea typeface="Cambria" panose="02040503050406030204" pitchFamily="18" charset="0"/>
                <a:cs typeface="Times New Roman" panose="02020603050405020304" pitchFamily="18" charset="0"/>
              </a:rPr>
              <a:t>Ông</a:t>
            </a:r>
            <a:r>
              <a:rPr lang="en-US" altLang="en-US" dirty="0">
                <a:latin typeface="Times New Roman" panose="02020603050405020304" pitchFamily="18" charset="0"/>
                <a:ea typeface="Cambria" panose="02040503050406030204" pitchFamily="18" charset="0"/>
                <a:cs typeface="Times New Roman" panose="02020603050405020304" pitchFamily="18" charset="0"/>
              </a:rPr>
              <a:t> </a:t>
            </a:r>
            <a:r>
              <a:rPr lang="en-US" altLang="en-US" dirty="0" err="1">
                <a:latin typeface="Times New Roman" panose="02020603050405020304" pitchFamily="18" charset="0"/>
                <a:ea typeface="Cambria" panose="02040503050406030204" pitchFamily="18" charset="0"/>
                <a:cs typeface="Times New Roman" panose="02020603050405020304" pitchFamily="18" charset="0"/>
              </a:rPr>
              <a:t>nghĩ</a:t>
            </a:r>
            <a:r>
              <a:rPr lang="en-US" altLang="en-US" dirty="0">
                <a:latin typeface="Times New Roman" panose="02020603050405020304" pitchFamily="18" charset="0"/>
                <a:ea typeface="Cambria" panose="02040503050406030204" pitchFamily="18" charset="0"/>
                <a:cs typeface="Times New Roman" panose="02020603050405020304" pitchFamily="18" charset="0"/>
              </a:rPr>
              <a:t> </a:t>
            </a:r>
            <a:r>
              <a:rPr lang="en-US" altLang="en-US" dirty="0" err="1">
                <a:latin typeface="Times New Roman" panose="02020603050405020304" pitchFamily="18" charset="0"/>
                <a:ea typeface="Cambria" panose="02040503050406030204" pitchFamily="18" charset="0"/>
                <a:cs typeface="Times New Roman" panose="02020603050405020304" pitchFamily="18" charset="0"/>
              </a:rPr>
              <a:t>xem</a:t>
            </a:r>
            <a:r>
              <a:rPr lang="en-US" altLang="en-US" dirty="0">
                <a:latin typeface="Times New Roman" panose="02020603050405020304" pitchFamily="18" charset="0"/>
                <a:ea typeface="Cambria" panose="02040503050406030204" pitchFamily="18" charset="0"/>
                <a:cs typeface="Times New Roman" panose="02020603050405020304" pitchFamily="18" charset="0"/>
              </a:rPr>
              <a:t>: </a:t>
            </a:r>
            <a:r>
              <a:rPr lang="en-US" altLang="en-US" dirty="0" err="1">
                <a:latin typeface="Times New Roman" panose="02020603050405020304" pitchFamily="18" charset="0"/>
                <a:ea typeface="Cambria" panose="02040503050406030204" pitchFamily="18" charset="0"/>
                <a:cs typeface="Times New Roman" panose="02020603050405020304" pitchFamily="18" charset="0"/>
              </a:rPr>
              <a:t>Tôi</a:t>
            </a:r>
            <a:r>
              <a:rPr lang="en-US" altLang="en-US" dirty="0">
                <a:latin typeface="Times New Roman" panose="02020603050405020304" pitchFamily="18" charset="0"/>
                <a:ea typeface="Cambria" panose="02040503050406030204" pitchFamily="18" charset="0"/>
                <a:cs typeface="Times New Roman" panose="02020603050405020304" pitchFamily="18" charset="0"/>
              </a:rPr>
              <a:t> </a:t>
            </a:r>
            <a:r>
              <a:rPr lang="en-US" altLang="en-US" dirty="0" err="1">
                <a:latin typeface="Times New Roman" panose="02020603050405020304" pitchFamily="18" charset="0"/>
                <a:ea typeface="Cambria" panose="02040503050406030204" pitchFamily="18" charset="0"/>
                <a:cs typeface="Times New Roman" panose="02020603050405020304" pitchFamily="18" charset="0"/>
              </a:rPr>
              <a:t>là</a:t>
            </a:r>
            <a:r>
              <a:rPr lang="en-US" altLang="en-US" dirty="0">
                <a:latin typeface="Times New Roman" panose="02020603050405020304" pitchFamily="18" charset="0"/>
                <a:ea typeface="Cambria" panose="02040503050406030204" pitchFamily="18" charset="0"/>
                <a:cs typeface="Times New Roman" panose="02020603050405020304" pitchFamily="18" charset="0"/>
              </a:rPr>
              <a:t> </a:t>
            </a:r>
            <a:r>
              <a:rPr lang="en-US" altLang="en-US" dirty="0" err="1">
                <a:latin typeface="Times New Roman" panose="02020603050405020304" pitchFamily="18" charset="0"/>
                <a:ea typeface="Cambria" panose="02040503050406030204" pitchFamily="18" charset="0"/>
                <a:cs typeface="Times New Roman" panose="02020603050405020304" pitchFamily="18" charset="0"/>
              </a:rPr>
              <a:t>vợ</a:t>
            </a:r>
            <a:r>
              <a:rPr lang="en-US" altLang="en-US" dirty="0">
                <a:latin typeface="Times New Roman" panose="02020603050405020304" pitchFamily="18" charset="0"/>
                <a:ea typeface="Cambria" panose="02040503050406030204" pitchFamily="18" charset="0"/>
                <a:cs typeface="Times New Roman" panose="02020603050405020304" pitchFamily="18" charset="0"/>
              </a:rPr>
              <a:t> </a:t>
            </a:r>
            <a:r>
              <a:rPr lang="en-US" altLang="en-US" dirty="0" err="1">
                <a:latin typeface="Times New Roman" panose="02020603050405020304" pitchFamily="18" charset="0"/>
                <a:ea typeface="Cambria" panose="02040503050406030204" pitchFamily="18" charset="0"/>
                <a:cs typeface="Times New Roman" panose="02020603050405020304" pitchFamily="18" charset="0"/>
              </a:rPr>
              <a:t>quan</a:t>
            </a:r>
            <a:r>
              <a:rPr lang="en-US" altLang="en-US" dirty="0">
                <a:latin typeface="Times New Roman" panose="02020603050405020304" pitchFamily="18" charset="0"/>
                <a:ea typeface="Cambria" panose="02040503050406030204" pitchFamily="18" charset="0"/>
                <a:cs typeface="Times New Roman" panose="02020603050405020304" pitchFamily="18" charset="0"/>
              </a:rPr>
              <a:t> </a:t>
            </a:r>
            <a:r>
              <a:rPr lang="en-US" altLang="en-US" dirty="0" err="1">
                <a:latin typeface="Times New Roman" panose="02020603050405020304" pitchFamily="18" charset="0"/>
                <a:ea typeface="Cambria" panose="02040503050406030204" pitchFamily="18" charset="0"/>
                <a:cs typeface="Times New Roman" panose="02020603050405020304" pitchFamily="18" charset="0"/>
              </a:rPr>
              <a:t>thái</a:t>
            </a:r>
            <a:r>
              <a:rPr lang="en-US" altLang="en-US" dirty="0">
                <a:latin typeface="Times New Roman" panose="02020603050405020304" pitchFamily="18" charset="0"/>
                <a:ea typeface="Cambria" panose="02040503050406030204" pitchFamily="18" charset="0"/>
                <a:cs typeface="Times New Roman" panose="02020603050405020304" pitchFamily="18" charset="0"/>
              </a:rPr>
              <a:t> </a:t>
            </a:r>
            <a:r>
              <a:rPr lang="en-US" altLang="en-US" dirty="0" err="1">
                <a:latin typeface="Times New Roman" panose="02020603050405020304" pitchFamily="18" charset="0"/>
                <a:ea typeface="Cambria" panose="02040503050406030204" pitchFamily="18" charset="0"/>
                <a:cs typeface="Times New Roman" panose="02020603050405020304" pitchFamily="18" charset="0"/>
              </a:rPr>
              <a:t>sư</a:t>
            </a:r>
            <a:r>
              <a:rPr lang="en-US" altLang="en-US" dirty="0">
                <a:latin typeface="Times New Roman" panose="02020603050405020304" pitchFamily="18" charset="0"/>
                <a:ea typeface="Cambria" panose="02040503050406030204" pitchFamily="18" charset="0"/>
                <a:cs typeface="Times New Roman" panose="02020603050405020304" pitchFamily="18" charset="0"/>
              </a:rPr>
              <a:t>, </a:t>
            </a:r>
            <a:r>
              <a:rPr lang="en-US" altLang="en-US" dirty="0" err="1">
                <a:latin typeface="Times New Roman" panose="02020603050405020304" pitchFamily="18" charset="0"/>
                <a:ea typeface="Cambria" panose="02040503050406030204" pitchFamily="18" charset="0"/>
                <a:cs typeface="Times New Roman" panose="02020603050405020304" pitchFamily="18" charset="0"/>
              </a:rPr>
              <a:t>thế</a:t>
            </a:r>
            <a:r>
              <a:rPr lang="en-US" altLang="en-US" dirty="0">
                <a:latin typeface="Times New Roman" panose="02020603050405020304" pitchFamily="18" charset="0"/>
                <a:ea typeface="Cambria" panose="02040503050406030204" pitchFamily="18" charset="0"/>
                <a:cs typeface="Times New Roman" panose="02020603050405020304" pitchFamily="18" charset="0"/>
              </a:rPr>
              <a:t> </a:t>
            </a:r>
            <a:r>
              <a:rPr lang="en-US" altLang="en-US" dirty="0" err="1">
                <a:latin typeface="Times New Roman" panose="02020603050405020304" pitchFamily="18" charset="0"/>
                <a:ea typeface="Cambria" panose="02040503050406030204" pitchFamily="18" charset="0"/>
                <a:cs typeface="Times New Roman" panose="02020603050405020304" pitchFamily="18" charset="0"/>
              </a:rPr>
              <a:t>mà</a:t>
            </a:r>
            <a:r>
              <a:rPr lang="en-US" altLang="en-US" dirty="0">
                <a:latin typeface="Times New Roman" panose="02020603050405020304" pitchFamily="18" charset="0"/>
                <a:ea typeface="Cambria" panose="02040503050406030204" pitchFamily="18" charset="0"/>
                <a:cs typeface="Times New Roman" panose="02020603050405020304" pitchFamily="18" charset="0"/>
              </a:rPr>
              <a:t> </a:t>
            </a:r>
            <a:r>
              <a:rPr lang="en-US" altLang="en-US" dirty="0" err="1">
                <a:latin typeface="Times New Roman" panose="02020603050405020304" pitchFamily="18" charset="0"/>
                <a:ea typeface="Cambria" panose="02040503050406030204" pitchFamily="18" charset="0"/>
                <a:cs typeface="Times New Roman" panose="02020603050405020304" pitchFamily="18" charset="0"/>
              </a:rPr>
              <a:t>kẻ</a:t>
            </a:r>
            <a:r>
              <a:rPr lang="en-US" altLang="en-US" dirty="0">
                <a:latin typeface="Times New Roman" panose="02020603050405020304" pitchFamily="18" charset="0"/>
                <a:ea typeface="Cambria" panose="02040503050406030204" pitchFamily="18" charset="0"/>
                <a:cs typeface="Times New Roman" panose="02020603050405020304" pitchFamily="18" charset="0"/>
              </a:rPr>
              <a:t> </a:t>
            </a:r>
            <a:r>
              <a:rPr lang="en-US" altLang="en-US" dirty="0" err="1">
                <a:latin typeface="Times New Roman" panose="02020603050405020304" pitchFamily="18" charset="0"/>
                <a:ea typeface="Cambria" panose="02040503050406030204" pitchFamily="18" charset="0"/>
                <a:cs typeface="Times New Roman" panose="02020603050405020304" pitchFamily="18" charset="0"/>
              </a:rPr>
              <a:t>dưới</a:t>
            </a:r>
            <a:r>
              <a:rPr lang="en-US" altLang="en-US" dirty="0">
                <a:latin typeface="Times New Roman" panose="02020603050405020304" pitchFamily="18" charset="0"/>
                <a:ea typeface="Cambria" panose="02040503050406030204" pitchFamily="18" charset="0"/>
                <a:cs typeface="Times New Roman" panose="02020603050405020304" pitchFamily="18" charset="0"/>
              </a:rPr>
              <a:t> </a:t>
            </a:r>
            <a:r>
              <a:rPr lang="en-US" altLang="en-US" dirty="0" err="1">
                <a:latin typeface="Times New Roman" panose="02020603050405020304" pitchFamily="18" charset="0"/>
                <a:ea typeface="Cambria" panose="02040503050406030204" pitchFamily="18" charset="0"/>
                <a:cs typeface="Times New Roman" panose="02020603050405020304" pitchFamily="18" charset="0"/>
              </a:rPr>
              <a:t>dám</a:t>
            </a:r>
            <a:r>
              <a:rPr lang="en-US" altLang="en-US" dirty="0">
                <a:latin typeface="Times New Roman" panose="02020603050405020304" pitchFamily="18" charset="0"/>
                <a:ea typeface="Cambria" panose="02040503050406030204" pitchFamily="18" charset="0"/>
                <a:cs typeface="Times New Roman" panose="02020603050405020304" pitchFamily="18" charset="0"/>
              </a:rPr>
              <a:t> </a:t>
            </a:r>
            <a:r>
              <a:rPr lang="en-US" altLang="en-US" dirty="0" err="1">
                <a:latin typeface="Times New Roman" panose="02020603050405020304" pitchFamily="18" charset="0"/>
                <a:ea typeface="Cambria" panose="02040503050406030204" pitchFamily="18" charset="0"/>
                <a:cs typeface="Times New Roman" panose="02020603050405020304" pitchFamily="18" charset="0"/>
              </a:rPr>
              <a:t>khinh</a:t>
            </a:r>
            <a:r>
              <a:rPr lang="en-US" altLang="en-US" dirty="0">
                <a:latin typeface="Times New Roman" panose="02020603050405020304" pitchFamily="18" charset="0"/>
                <a:ea typeface="Cambria" panose="02040503050406030204" pitchFamily="18" charset="0"/>
                <a:cs typeface="Times New Roman" panose="02020603050405020304" pitchFamily="18" charset="0"/>
              </a:rPr>
              <a:t> </a:t>
            </a:r>
            <a:r>
              <a:rPr lang="en-US" altLang="en-US" dirty="0" err="1">
                <a:latin typeface="Times New Roman" panose="02020603050405020304" pitchFamily="18" charset="0"/>
                <a:ea typeface="Cambria" panose="02040503050406030204" pitchFamily="18" charset="0"/>
                <a:cs typeface="Times New Roman" panose="02020603050405020304" pitchFamily="18" charset="0"/>
              </a:rPr>
              <a:t>nhờn</a:t>
            </a:r>
            <a:r>
              <a:rPr lang="en-US" altLang="en-US" dirty="0">
                <a:latin typeface="Times New Roman" panose="02020603050405020304" pitchFamily="18" charset="0"/>
                <a:ea typeface="Cambria" panose="02040503050406030204" pitchFamily="18" charset="0"/>
                <a:cs typeface="Times New Roman" panose="02020603050405020304" pitchFamily="18" charset="0"/>
              </a:rPr>
              <a:t> </a:t>
            </a:r>
            <a:r>
              <a:rPr lang="en-US" altLang="en-US" dirty="0" err="1">
                <a:latin typeface="Times New Roman" panose="02020603050405020304" pitchFamily="18" charset="0"/>
                <a:ea typeface="Cambria" panose="02040503050406030204" pitchFamily="18" charset="0"/>
                <a:cs typeface="Times New Roman" panose="02020603050405020304" pitchFamily="18" charset="0"/>
              </a:rPr>
              <a:t>là</a:t>
            </a:r>
            <a:r>
              <a:rPr lang="en-US" altLang="en-US" dirty="0">
                <a:latin typeface="Times New Roman" panose="02020603050405020304" pitchFamily="18" charset="0"/>
                <a:ea typeface="Cambria" panose="02040503050406030204" pitchFamily="18" charset="0"/>
                <a:cs typeface="Times New Roman" panose="02020603050405020304" pitchFamily="18" charset="0"/>
              </a:rPr>
              <a:t> </a:t>
            </a:r>
            <a:r>
              <a:rPr lang="en-US" altLang="en-US" dirty="0" err="1">
                <a:latin typeface="Times New Roman" panose="02020603050405020304" pitchFamily="18" charset="0"/>
                <a:ea typeface="Cambria" panose="02040503050406030204" pitchFamily="18" charset="0"/>
                <a:cs typeface="Times New Roman" panose="02020603050405020304" pitchFamily="18" charset="0"/>
              </a:rPr>
              <a:t>thế</a:t>
            </a:r>
            <a:r>
              <a:rPr lang="en-US" altLang="en-US" dirty="0">
                <a:latin typeface="Times New Roman" panose="02020603050405020304" pitchFamily="18" charset="0"/>
                <a:ea typeface="Cambria" panose="02040503050406030204" pitchFamily="18" charset="0"/>
                <a:cs typeface="Times New Roman" panose="02020603050405020304" pitchFamily="18" charset="0"/>
              </a:rPr>
              <a:t> </a:t>
            </a:r>
            <a:r>
              <a:rPr lang="en-US" altLang="en-US" dirty="0" err="1">
                <a:latin typeface="Times New Roman" panose="02020603050405020304" pitchFamily="18" charset="0"/>
                <a:ea typeface="Cambria" panose="02040503050406030204" pitchFamily="18" charset="0"/>
                <a:cs typeface="Times New Roman" panose="02020603050405020304" pitchFamily="18" charset="0"/>
              </a:rPr>
              <a:t>nào</a:t>
            </a:r>
            <a:r>
              <a:rPr lang="en-US" altLang="en-US" dirty="0">
                <a:latin typeface="Times New Roman" panose="02020603050405020304" pitchFamily="18" charset="0"/>
                <a:ea typeface="Cambria" panose="02040503050406030204" pitchFamily="18" charset="0"/>
                <a:cs typeface="Times New Roman" panose="02020603050405020304" pitchFamily="18" charset="0"/>
              </a:rPr>
              <a:t>?</a:t>
            </a:r>
            <a:endParaRPr lang="en-US" altLang="en-US" b="1" i="1" dirty="0">
              <a:latin typeface="Times New Roman" panose="02020603050405020304" pitchFamily="18" charset="0"/>
              <a:ea typeface="Cambria" panose="02040503050406030204" pitchFamily="18" charset="0"/>
              <a:cs typeface="Times New Roman" panose="02020603050405020304" pitchFamily="18" charset="0"/>
            </a:endParaRPr>
          </a:p>
          <a:p>
            <a:pPr eaLnBrk="1" hangingPunct="1"/>
            <a:r>
              <a:rPr lang="en-US" altLang="en-US" b="1" i="1" dirty="0" err="1">
                <a:solidFill>
                  <a:srgbClr val="FF0000"/>
                </a:solidFill>
                <a:latin typeface="Times New Roman" panose="02020603050405020304" pitchFamily="18" charset="0"/>
                <a:ea typeface="Cambria" panose="02040503050406030204" pitchFamily="18" charset="0"/>
                <a:cs typeface="Times New Roman" panose="02020603050405020304" pitchFamily="18" charset="0"/>
              </a:rPr>
              <a:t>Trần</a:t>
            </a:r>
            <a:r>
              <a:rPr lang="en-US" altLang="en-US" b="1" i="1" dirty="0">
                <a:solidFill>
                  <a:srgbClr val="FF0000"/>
                </a:solidFill>
                <a:latin typeface="Times New Roman" panose="02020603050405020304" pitchFamily="18" charset="0"/>
                <a:ea typeface="Cambria" panose="02040503050406030204" pitchFamily="18" charset="0"/>
                <a:cs typeface="Times New Roman" panose="02020603050405020304" pitchFamily="18" charset="0"/>
              </a:rPr>
              <a:t> </a:t>
            </a:r>
            <a:r>
              <a:rPr lang="en-US" altLang="en-US" b="1" i="1" dirty="0" err="1">
                <a:solidFill>
                  <a:srgbClr val="FF0000"/>
                </a:solidFill>
                <a:latin typeface="Times New Roman" panose="02020603050405020304" pitchFamily="18" charset="0"/>
                <a:ea typeface="Cambria" panose="02040503050406030204" pitchFamily="18" charset="0"/>
                <a:cs typeface="Times New Roman" panose="02020603050405020304" pitchFamily="18" charset="0"/>
              </a:rPr>
              <a:t>Thủ</a:t>
            </a:r>
            <a:r>
              <a:rPr lang="en-US" altLang="en-US" b="1" i="1" dirty="0">
                <a:solidFill>
                  <a:srgbClr val="FF0000"/>
                </a:solidFill>
                <a:latin typeface="Times New Roman" panose="02020603050405020304" pitchFamily="18" charset="0"/>
                <a:ea typeface="Cambria" panose="02040503050406030204" pitchFamily="18" charset="0"/>
                <a:cs typeface="Times New Roman" panose="02020603050405020304" pitchFamily="18" charset="0"/>
              </a:rPr>
              <a:t> </a:t>
            </a:r>
            <a:r>
              <a:rPr lang="en-US" altLang="en-US" b="1" i="1" err="1">
                <a:solidFill>
                  <a:srgbClr val="FF0000"/>
                </a:solidFill>
                <a:latin typeface="Times New Roman" panose="02020603050405020304" pitchFamily="18" charset="0"/>
                <a:ea typeface="Cambria" panose="02040503050406030204" pitchFamily="18" charset="0"/>
                <a:cs typeface="Times New Roman" panose="02020603050405020304" pitchFamily="18" charset="0"/>
              </a:rPr>
              <a:t>Độ</a:t>
            </a:r>
            <a:r>
              <a:rPr lang="en-US" altLang="en-US" b="1" i="1">
                <a:solidFill>
                  <a:srgbClr val="FF0000"/>
                </a:solidFill>
                <a:latin typeface="Times New Roman" panose="02020603050405020304" pitchFamily="18" charset="0"/>
                <a:ea typeface="Cambria" panose="02040503050406030204" pitchFamily="18" charset="0"/>
                <a:cs typeface="Times New Roman" panose="02020603050405020304" pitchFamily="18" charset="0"/>
              </a:rPr>
              <a:t> :</a:t>
            </a:r>
            <a:r>
              <a:rPr lang="en-US" altLang="en-US">
                <a:latin typeface="Times New Roman" panose="02020603050405020304" pitchFamily="18" charset="0"/>
                <a:ea typeface="Cambria" panose="02040503050406030204" pitchFamily="18" charset="0"/>
                <a:cs typeface="Times New Roman" panose="02020603050405020304" pitchFamily="18" charset="0"/>
              </a:rPr>
              <a:t> </a:t>
            </a:r>
            <a:r>
              <a:rPr lang="en-US" altLang="en-US" dirty="0">
                <a:latin typeface="Times New Roman" panose="02020603050405020304" pitchFamily="18" charset="0"/>
                <a:ea typeface="Cambria" panose="02040503050406030204" pitchFamily="18" charset="0"/>
                <a:cs typeface="Times New Roman" panose="02020603050405020304" pitchFamily="18" charset="0"/>
              </a:rPr>
              <a:t>- </a:t>
            </a:r>
            <a:r>
              <a:rPr lang="en-US" altLang="en-US" dirty="0" err="1">
                <a:latin typeface="Times New Roman" panose="02020603050405020304" pitchFamily="18" charset="0"/>
                <a:ea typeface="Cambria" panose="02040503050406030204" pitchFamily="18" charset="0"/>
                <a:cs typeface="Times New Roman" panose="02020603050405020304" pitchFamily="18" charset="0"/>
              </a:rPr>
              <a:t>Hãy</a:t>
            </a:r>
            <a:r>
              <a:rPr lang="en-US" altLang="en-US" dirty="0">
                <a:latin typeface="Times New Roman" panose="02020603050405020304" pitchFamily="18" charset="0"/>
                <a:ea typeface="Cambria" panose="02040503050406030204" pitchFamily="18" charset="0"/>
                <a:cs typeface="Times New Roman" panose="02020603050405020304" pitchFamily="18" charset="0"/>
              </a:rPr>
              <a:t> </a:t>
            </a:r>
            <a:r>
              <a:rPr lang="en-US" altLang="en-US" dirty="0" err="1">
                <a:latin typeface="Times New Roman" panose="02020603050405020304" pitchFamily="18" charset="0"/>
                <a:ea typeface="Cambria" panose="02040503050406030204" pitchFamily="18" charset="0"/>
                <a:cs typeface="Times New Roman" panose="02020603050405020304" pitchFamily="18" charset="0"/>
              </a:rPr>
              <a:t>để</a:t>
            </a:r>
            <a:r>
              <a:rPr lang="en-US" altLang="en-US" dirty="0">
                <a:latin typeface="Times New Roman" panose="02020603050405020304" pitchFamily="18" charset="0"/>
                <a:ea typeface="Cambria" panose="02040503050406030204" pitchFamily="18" charset="0"/>
                <a:cs typeface="Times New Roman" panose="02020603050405020304" pitchFamily="18" charset="0"/>
              </a:rPr>
              <a:t> </a:t>
            </a:r>
            <a:r>
              <a:rPr lang="en-US" altLang="en-US" dirty="0" err="1">
                <a:latin typeface="Times New Roman" panose="02020603050405020304" pitchFamily="18" charset="0"/>
                <a:ea typeface="Cambria" panose="02040503050406030204" pitchFamily="18" charset="0"/>
                <a:cs typeface="Times New Roman" panose="02020603050405020304" pitchFamily="18" charset="0"/>
              </a:rPr>
              <a:t>tôi</a:t>
            </a:r>
            <a:r>
              <a:rPr lang="en-US" altLang="en-US" dirty="0">
                <a:latin typeface="Times New Roman" panose="02020603050405020304" pitchFamily="18" charset="0"/>
                <a:ea typeface="Cambria" panose="02040503050406030204" pitchFamily="18" charset="0"/>
                <a:cs typeface="Times New Roman" panose="02020603050405020304" pitchFamily="18" charset="0"/>
              </a:rPr>
              <a:t> </a:t>
            </a:r>
            <a:r>
              <a:rPr lang="en-US" altLang="en-US" dirty="0" err="1">
                <a:latin typeface="Times New Roman" panose="02020603050405020304" pitchFamily="18" charset="0"/>
                <a:ea typeface="Cambria" panose="02040503050406030204" pitchFamily="18" charset="0"/>
                <a:cs typeface="Times New Roman" panose="02020603050405020304" pitchFamily="18" charset="0"/>
              </a:rPr>
              <a:t>gọi</a:t>
            </a:r>
            <a:r>
              <a:rPr lang="en-US" altLang="en-US" dirty="0">
                <a:latin typeface="Times New Roman" panose="02020603050405020304" pitchFamily="18" charset="0"/>
                <a:ea typeface="Cambria" panose="02040503050406030204" pitchFamily="18" charset="0"/>
                <a:cs typeface="Times New Roman" panose="02020603050405020304" pitchFamily="18" charset="0"/>
              </a:rPr>
              <a:t> </a:t>
            </a:r>
            <a:r>
              <a:rPr lang="en-US" altLang="en-US" dirty="0" err="1">
                <a:latin typeface="Times New Roman" panose="02020603050405020304" pitchFamily="18" charset="0"/>
                <a:ea typeface="Cambria" panose="02040503050406030204" pitchFamily="18" charset="0"/>
                <a:cs typeface="Times New Roman" panose="02020603050405020304" pitchFamily="18" charset="0"/>
              </a:rPr>
              <a:t>hắn</a:t>
            </a:r>
            <a:r>
              <a:rPr lang="en-US" altLang="en-US" dirty="0">
                <a:latin typeface="Times New Roman" panose="02020603050405020304" pitchFamily="18" charset="0"/>
                <a:ea typeface="Cambria" panose="02040503050406030204" pitchFamily="18" charset="0"/>
                <a:cs typeface="Times New Roman" panose="02020603050405020304" pitchFamily="18" charset="0"/>
              </a:rPr>
              <a:t> </a:t>
            </a:r>
            <a:r>
              <a:rPr lang="en-US" altLang="en-US" dirty="0" err="1">
                <a:latin typeface="Times New Roman" panose="02020603050405020304" pitchFamily="18" charset="0"/>
                <a:ea typeface="Cambria" panose="02040503050406030204" pitchFamily="18" charset="0"/>
                <a:cs typeface="Times New Roman" panose="02020603050405020304" pitchFamily="18" charset="0"/>
              </a:rPr>
              <a:t>đến</a:t>
            </a:r>
            <a:r>
              <a:rPr lang="en-US" altLang="en-US" dirty="0">
                <a:latin typeface="Times New Roman" panose="02020603050405020304" pitchFamily="18" charset="0"/>
                <a:ea typeface="Cambria" panose="02040503050406030204" pitchFamily="18" charset="0"/>
                <a:cs typeface="Times New Roman" panose="02020603050405020304" pitchFamily="18" charset="0"/>
              </a:rPr>
              <a:t> </a:t>
            </a:r>
            <a:r>
              <a:rPr lang="en-US" altLang="en-US" dirty="0" err="1">
                <a:latin typeface="Times New Roman" panose="02020603050405020304" pitchFamily="18" charset="0"/>
                <a:ea typeface="Cambria" panose="02040503050406030204" pitchFamily="18" charset="0"/>
                <a:cs typeface="Times New Roman" panose="02020603050405020304" pitchFamily="18" charset="0"/>
              </a:rPr>
              <a:t>xem</a:t>
            </a:r>
            <a:r>
              <a:rPr lang="en-US" altLang="en-US" dirty="0">
                <a:latin typeface="Times New Roman" panose="02020603050405020304" pitchFamily="18" charset="0"/>
                <a:ea typeface="Cambria" panose="02040503050406030204" pitchFamily="18" charset="0"/>
                <a:cs typeface="Times New Roman" panose="02020603050405020304" pitchFamily="18" charset="0"/>
              </a:rPr>
              <a:t> </a:t>
            </a:r>
            <a:r>
              <a:rPr lang="en-US" altLang="en-US" dirty="0" err="1">
                <a:latin typeface="Times New Roman" panose="02020603050405020304" pitchFamily="18" charset="0"/>
                <a:ea typeface="Cambria" panose="02040503050406030204" pitchFamily="18" charset="0"/>
                <a:cs typeface="Times New Roman" panose="02020603050405020304" pitchFamily="18" charset="0"/>
              </a:rPr>
              <a:t>sao</a:t>
            </a:r>
            <a:r>
              <a:rPr lang="en-US" altLang="en-US" dirty="0">
                <a:latin typeface="Times New Roman" panose="02020603050405020304" pitchFamily="18" charset="0"/>
                <a:ea typeface="Cambria" panose="02040503050406030204" pitchFamily="18" charset="0"/>
                <a:cs typeface="Times New Roman" panose="02020603050405020304" pitchFamily="18" charset="0"/>
              </a:rPr>
              <a:t>. </a:t>
            </a:r>
            <a:r>
              <a:rPr lang="en-US" altLang="en-US" i="1" dirty="0">
                <a:latin typeface="Times New Roman" panose="02020603050405020304" pitchFamily="18" charset="0"/>
                <a:ea typeface="Cambria" panose="02040503050406030204" pitchFamily="18" charset="0"/>
                <a:cs typeface="Times New Roman" panose="02020603050405020304" pitchFamily="18" charset="0"/>
              </a:rPr>
              <a:t>(</a:t>
            </a:r>
            <a:r>
              <a:rPr lang="en-US" altLang="en-US" i="1" dirty="0" err="1">
                <a:latin typeface="Times New Roman" panose="02020603050405020304" pitchFamily="18" charset="0"/>
                <a:ea typeface="Cambria" panose="02040503050406030204" pitchFamily="18" charset="0"/>
                <a:cs typeface="Times New Roman" panose="02020603050405020304" pitchFamily="18" charset="0"/>
              </a:rPr>
              <a:t>gọi</a:t>
            </a:r>
            <a:r>
              <a:rPr lang="en-US" altLang="en-US" i="1" dirty="0">
                <a:latin typeface="Times New Roman" panose="02020603050405020304" pitchFamily="18" charset="0"/>
                <a:ea typeface="Cambria" panose="02040503050406030204" pitchFamily="18" charset="0"/>
                <a:cs typeface="Times New Roman" panose="02020603050405020304" pitchFamily="18" charset="0"/>
              </a:rPr>
              <a:t> </a:t>
            </a:r>
            <a:r>
              <a:rPr lang="en-US" altLang="en-US" i="1" dirty="0" err="1">
                <a:latin typeface="Times New Roman" panose="02020603050405020304" pitchFamily="18" charset="0"/>
                <a:ea typeface="Cambria" panose="02040503050406030204" pitchFamily="18" charset="0"/>
                <a:cs typeface="Times New Roman" panose="02020603050405020304" pitchFamily="18" charset="0"/>
              </a:rPr>
              <a:t>lính</a:t>
            </a:r>
            <a:r>
              <a:rPr lang="en-US" altLang="en-US" i="1" dirty="0">
                <a:latin typeface="Times New Roman" panose="02020603050405020304" pitchFamily="18" charset="0"/>
                <a:ea typeface="Cambria" panose="02040503050406030204" pitchFamily="18" charset="0"/>
                <a:cs typeface="Times New Roman" panose="02020603050405020304" pitchFamily="18" charset="0"/>
              </a:rPr>
              <a:t> </a:t>
            </a:r>
            <a:r>
              <a:rPr lang="en-US" altLang="en-US" i="1" dirty="0" err="1">
                <a:latin typeface="Times New Roman" panose="02020603050405020304" pitchFamily="18" charset="0"/>
                <a:ea typeface="Cambria" panose="02040503050406030204" pitchFamily="18" charset="0"/>
                <a:cs typeface="Times New Roman" panose="02020603050405020304" pitchFamily="18" charset="0"/>
              </a:rPr>
              <a:t>hầu</a:t>
            </a:r>
            <a:r>
              <a:rPr lang="en-US" altLang="en-US" i="1" dirty="0">
                <a:latin typeface="Times New Roman" panose="02020603050405020304" pitchFamily="18" charset="0"/>
                <a:ea typeface="Cambria" panose="02040503050406030204" pitchFamily="18" charset="0"/>
                <a:cs typeface="Times New Roman" panose="02020603050405020304" pitchFamily="18" charset="0"/>
              </a:rPr>
              <a:t>)</a:t>
            </a:r>
            <a:r>
              <a:rPr lang="en-US" altLang="en-US" dirty="0">
                <a:latin typeface="Times New Roman" panose="02020603050405020304" pitchFamily="18" charset="0"/>
                <a:ea typeface="Cambria" panose="02040503050406030204" pitchFamily="18" charset="0"/>
                <a:cs typeface="Times New Roman" panose="02020603050405020304" pitchFamily="18" charset="0"/>
              </a:rPr>
              <a:t> </a:t>
            </a:r>
            <a:r>
              <a:rPr lang="en-US" altLang="en-US" dirty="0" err="1">
                <a:latin typeface="Times New Roman" panose="02020603050405020304" pitchFamily="18" charset="0"/>
                <a:ea typeface="Cambria" panose="02040503050406030204" pitchFamily="18" charset="0"/>
                <a:cs typeface="Times New Roman" panose="02020603050405020304" pitchFamily="18" charset="0"/>
              </a:rPr>
              <a:t>Quân</a:t>
            </a:r>
            <a:r>
              <a:rPr lang="en-US" altLang="en-US" dirty="0">
                <a:latin typeface="Times New Roman" panose="02020603050405020304" pitchFamily="18" charset="0"/>
                <a:ea typeface="Cambria" panose="02040503050406030204" pitchFamily="18" charset="0"/>
                <a:cs typeface="Times New Roman" panose="02020603050405020304" pitchFamily="18" charset="0"/>
              </a:rPr>
              <a:t> bay </a:t>
            </a:r>
            <a:r>
              <a:rPr lang="en-US" altLang="en-US" dirty="0" err="1">
                <a:latin typeface="Times New Roman" panose="02020603050405020304" pitchFamily="18" charset="0"/>
                <a:ea typeface="Cambria" panose="02040503050406030204" pitchFamily="18" charset="0"/>
                <a:cs typeface="Times New Roman" panose="02020603050405020304" pitchFamily="18" charset="0"/>
              </a:rPr>
              <a:t>cho</a:t>
            </a:r>
            <a:r>
              <a:rPr lang="en-US" altLang="en-US" dirty="0">
                <a:latin typeface="Times New Roman" panose="02020603050405020304" pitchFamily="18" charset="0"/>
                <a:ea typeface="Cambria" panose="02040503050406030204" pitchFamily="18" charset="0"/>
                <a:cs typeface="Times New Roman" panose="02020603050405020304" pitchFamily="18" charset="0"/>
              </a:rPr>
              <a:t> </a:t>
            </a:r>
            <a:r>
              <a:rPr lang="en-US" altLang="en-US" dirty="0" err="1">
                <a:latin typeface="Times New Roman" panose="02020603050405020304" pitchFamily="18" charset="0"/>
                <a:ea typeface="Cambria" panose="02040503050406030204" pitchFamily="18" charset="0"/>
                <a:cs typeface="Times New Roman" panose="02020603050405020304" pitchFamily="18" charset="0"/>
              </a:rPr>
              <a:t>đòi</a:t>
            </a:r>
            <a:r>
              <a:rPr lang="en-US" altLang="en-US" dirty="0">
                <a:latin typeface="Times New Roman" panose="02020603050405020304" pitchFamily="18" charset="0"/>
                <a:ea typeface="Cambria" panose="02040503050406030204" pitchFamily="18" charset="0"/>
                <a:cs typeface="Times New Roman" panose="02020603050405020304" pitchFamily="18" charset="0"/>
              </a:rPr>
              <a:t> </a:t>
            </a:r>
            <a:r>
              <a:rPr lang="en-US" altLang="en-US" dirty="0" err="1">
                <a:latin typeface="Times New Roman" panose="02020603050405020304" pitchFamily="18" charset="0"/>
                <a:ea typeface="Cambria" panose="02040503050406030204" pitchFamily="18" charset="0"/>
                <a:cs typeface="Times New Roman" panose="02020603050405020304" pitchFamily="18" charset="0"/>
              </a:rPr>
              <a:t>tên</a:t>
            </a:r>
            <a:r>
              <a:rPr lang="en-US" altLang="en-US" dirty="0">
                <a:latin typeface="Times New Roman" panose="02020603050405020304" pitchFamily="18" charset="0"/>
                <a:ea typeface="Cambria" panose="02040503050406030204" pitchFamily="18" charset="0"/>
                <a:cs typeface="Times New Roman" panose="02020603050405020304" pitchFamily="18" charset="0"/>
              </a:rPr>
              <a:t> </a:t>
            </a:r>
            <a:r>
              <a:rPr lang="en-US" altLang="en-US" dirty="0" err="1">
                <a:latin typeface="Times New Roman" panose="02020603050405020304" pitchFamily="18" charset="0"/>
                <a:ea typeface="Cambria" panose="02040503050406030204" pitchFamily="18" charset="0"/>
                <a:cs typeface="Times New Roman" panose="02020603050405020304" pitchFamily="18" charset="0"/>
              </a:rPr>
              <a:t>quân</a:t>
            </a:r>
            <a:r>
              <a:rPr lang="en-US" altLang="en-US" dirty="0">
                <a:latin typeface="Times New Roman" panose="02020603050405020304" pitchFamily="18" charset="0"/>
                <a:ea typeface="Cambria" panose="02040503050406030204" pitchFamily="18" charset="0"/>
                <a:cs typeface="Times New Roman" panose="02020603050405020304" pitchFamily="18" charset="0"/>
              </a:rPr>
              <a:t> </a:t>
            </a:r>
            <a:r>
              <a:rPr lang="en-US" altLang="en-US" err="1">
                <a:latin typeface="Times New Roman" panose="02020603050405020304" pitchFamily="18" charset="0"/>
                <a:ea typeface="Cambria" panose="02040503050406030204" pitchFamily="18" charset="0"/>
                <a:cs typeface="Times New Roman" panose="02020603050405020304" pitchFamily="18" charset="0"/>
              </a:rPr>
              <a:t>hiệu</a:t>
            </a:r>
            <a:r>
              <a:rPr lang="en-US" altLang="en-US">
                <a:latin typeface="Times New Roman" panose="02020603050405020304" pitchFamily="18" charset="0"/>
                <a:ea typeface="Cambria" panose="02040503050406030204" pitchFamily="18" charset="0"/>
                <a:cs typeface="Times New Roman" panose="02020603050405020304" pitchFamily="18" charset="0"/>
              </a:rPr>
              <a:t> đến </a:t>
            </a:r>
            <a:r>
              <a:rPr lang="en-US" altLang="en-US" dirty="0" err="1">
                <a:latin typeface="Times New Roman" panose="02020603050405020304" pitchFamily="18" charset="0"/>
                <a:ea typeface="Cambria" panose="02040503050406030204" pitchFamily="18" charset="0"/>
                <a:cs typeface="Times New Roman" panose="02020603050405020304" pitchFamily="18" charset="0"/>
              </a:rPr>
              <a:t>đây</a:t>
            </a:r>
            <a:r>
              <a:rPr lang="en-US" altLang="en-US" dirty="0">
                <a:latin typeface="Times New Roman" panose="02020603050405020304" pitchFamily="18" charset="0"/>
                <a:ea typeface="Cambria" panose="02040503050406030204" pitchFamily="18" charset="0"/>
                <a:cs typeface="Times New Roman" panose="02020603050405020304" pitchFamily="18" charset="0"/>
              </a:rPr>
              <a:t> </a:t>
            </a:r>
            <a:r>
              <a:rPr lang="en-US" altLang="en-US" dirty="0" err="1">
                <a:latin typeface="Times New Roman" panose="02020603050405020304" pitchFamily="18" charset="0"/>
                <a:ea typeface="Cambria" panose="02040503050406030204" pitchFamily="18" charset="0"/>
                <a:cs typeface="Times New Roman" panose="02020603050405020304" pitchFamily="18" charset="0"/>
              </a:rPr>
              <a:t>ngay</a:t>
            </a:r>
            <a:r>
              <a:rPr lang="en-US" altLang="en-US" dirty="0">
                <a:latin typeface="Times New Roman" panose="02020603050405020304" pitchFamily="18" charset="0"/>
                <a:ea typeface="Cambria" panose="02040503050406030204" pitchFamily="18" charset="0"/>
                <a:cs typeface="Times New Roman" panose="02020603050405020304" pitchFamily="18" charset="0"/>
              </a:rPr>
              <a:t> ! </a:t>
            </a:r>
            <a:r>
              <a:rPr lang="en-US" altLang="en-US" dirty="0" err="1">
                <a:latin typeface="Times New Roman" panose="02020603050405020304" pitchFamily="18" charset="0"/>
                <a:ea typeface="Cambria" panose="02040503050406030204" pitchFamily="18" charset="0"/>
                <a:cs typeface="Times New Roman" panose="02020603050405020304" pitchFamily="18" charset="0"/>
              </a:rPr>
              <a:t>Nhớ</a:t>
            </a:r>
            <a:r>
              <a:rPr lang="en-US" altLang="en-US" dirty="0">
                <a:latin typeface="Times New Roman" panose="02020603050405020304" pitchFamily="18" charset="0"/>
                <a:ea typeface="Cambria" panose="02040503050406030204" pitchFamily="18" charset="0"/>
                <a:cs typeface="Times New Roman" panose="02020603050405020304" pitchFamily="18" charset="0"/>
              </a:rPr>
              <a:t> </a:t>
            </a:r>
            <a:r>
              <a:rPr lang="en-US" altLang="en-US" dirty="0" err="1">
                <a:latin typeface="Times New Roman" panose="02020603050405020304" pitchFamily="18" charset="0"/>
                <a:ea typeface="Cambria" panose="02040503050406030204" pitchFamily="18" charset="0"/>
                <a:cs typeface="Times New Roman" panose="02020603050405020304" pitchFamily="18" charset="0"/>
              </a:rPr>
              <a:t>dẫn</a:t>
            </a:r>
            <a:r>
              <a:rPr lang="en-US" altLang="en-US" dirty="0">
                <a:latin typeface="Times New Roman" panose="02020603050405020304" pitchFamily="18" charset="0"/>
                <a:ea typeface="Cambria" panose="02040503050406030204" pitchFamily="18" charset="0"/>
                <a:cs typeface="Times New Roman" panose="02020603050405020304" pitchFamily="18" charset="0"/>
              </a:rPr>
              <a:t> </a:t>
            </a:r>
            <a:r>
              <a:rPr lang="en-US" altLang="en-US" dirty="0" err="1">
                <a:latin typeface="Times New Roman" panose="02020603050405020304" pitchFamily="18" charset="0"/>
                <a:ea typeface="Cambria" panose="02040503050406030204" pitchFamily="18" charset="0"/>
                <a:cs typeface="Times New Roman" panose="02020603050405020304" pitchFamily="18" charset="0"/>
              </a:rPr>
              <a:t>theo</a:t>
            </a:r>
            <a:r>
              <a:rPr lang="en-US" altLang="en-US" dirty="0">
                <a:latin typeface="Times New Roman" panose="02020603050405020304" pitchFamily="18" charset="0"/>
                <a:ea typeface="Cambria" panose="02040503050406030204" pitchFamily="18" charset="0"/>
                <a:cs typeface="Times New Roman" panose="02020603050405020304" pitchFamily="18" charset="0"/>
              </a:rPr>
              <a:t> </a:t>
            </a:r>
            <a:r>
              <a:rPr lang="en-US" altLang="en-US" dirty="0" err="1">
                <a:latin typeface="Times New Roman" panose="02020603050405020304" pitchFamily="18" charset="0"/>
                <a:ea typeface="Cambria" panose="02040503050406030204" pitchFamily="18" charset="0"/>
                <a:cs typeface="Times New Roman" panose="02020603050405020304" pitchFamily="18" charset="0"/>
              </a:rPr>
              <a:t>một</a:t>
            </a:r>
            <a:r>
              <a:rPr lang="en-US" altLang="en-US" dirty="0">
                <a:latin typeface="Times New Roman" panose="02020603050405020304" pitchFamily="18" charset="0"/>
                <a:ea typeface="Cambria" panose="02040503050406030204" pitchFamily="18" charset="0"/>
                <a:cs typeface="Times New Roman" panose="02020603050405020304" pitchFamily="18" charset="0"/>
              </a:rPr>
              <a:t> </a:t>
            </a:r>
            <a:r>
              <a:rPr lang="en-US" altLang="en-US" dirty="0" err="1">
                <a:latin typeface="Times New Roman" panose="02020603050405020304" pitchFamily="18" charset="0"/>
                <a:ea typeface="Cambria" panose="02040503050406030204" pitchFamily="18" charset="0"/>
                <a:cs typeface="Times New Roman" panose="02020603050405020304" pitchFamily="18" charset="0"/>
              </a:rPr>
              <a:t>phu</a:t>
            </a:r>
            <a:r>
              <a:rPr lang="en-US" altLang="en-US" dirty="0">
                <a:latin typeface="Times New Roman" panose="02020603050405020304" pitchFamily="18" charset="0"/>
                <a:ea typeface="Cambria" panose="02040503050406030204" pitchFamily="18" charset="0"/>
                <a:cs typeface="Times New Roman" panose="02020603050405020304" pitchFamily="18" charset="0"/>
              </a:rPr>
              <a:t> </a:t>
            </a:r>
            <a:r>
              <a:rPr lang="en-US" altLang="en-US" dirty="0" err="1">
                <a:latin typeface="Times New Roman" panose="02020603050405020304" pitchFamily="18" charset="0"/>
                <a:ea typeface="Cambria" panose="02040503050406030204" pitchFamily="18" charset="0"/>
                <a:cs typeface="Times New Roman" panose="02020603050405020304" pitchFamily="18" charset="0"/>
              </a:rPr>
              <a:t>kiệu</a:t>
            </a:r>
            <a:r>
              <a:rPr lang="en-US" altLang="en-US" dirty="0">
                <a:latin typeface="Times New Roman" panose="02020603050405020304" pitchFamily="18" charset="0"/>
                <a:ea typeface="Cambria" panose="02040503050406030204" pitchFamily="18" charset="0"/>
                <a:cs typeface="Times New Roman" panose="02020603050405020304" pitchFamily="18" charset="0"/>
              </a:rPr>
              <a:t> </a:t>
            </a:r>
            <a:r>
              <a:rPr lang="en-US" altLang="en-US" dirty="0" err="1">
                <a:latin typeface="Times New Roman" panose="02020603050405020304" pitchFamily="18" charset="0"/>
                <a:ea typeface="Cambria" panose="02040503050406030204" pitchFamily="18" charset="0"/>
                <a:cs typeface="Times New Roman" panose="02020603050405020304" pitchFamily="18" charset="0"/>
              </a:rPr>
              <a:t>để</a:t>
            </a:r>
            <a:r>
              <a:rPr lang="en-US" altLang="en-US" dirty="0">
                <a:latin typeface="Times New Roman" panose="02020603050405020304" pitchFamily="18" charset="0"/>
                <a:ea typeface="Cambria" panose="02040503050406030204" pitchFamily="18" charset="0"/>
                <a:cs typeface="Times New Roman" panose="02020603050405020304" pitchFamily="18" charset="0"/>
              </a:rPr>
              <a:t> </a:t>
            </a:r>
            <a:r>
              <a:rPr lang="en-US" altLang="en-US" dirty="0" err="1">
                <a:latin typeface="Times New Roman" panose="02020603050405020304" pitchFamily="18" charset="0"/>
                <a:ea typeface="Cambria" panose="02040503050406030204" pitchFamily="18" charset="0"/>
                <a:cs typeface="Times New Roman" panose="02020603050405020304" pitchFamily="18" charset="0"/>
              </a:rPr>
              <a:t>nhận</a:t>
            </a:r>
            <a:r>
              <a:rPr lang="en-US" altLang="en-US" dirty="0">
                <a:latin typeface="Times New Roman" panose="02020603050405020304" pitchFamily="18" charset="0"/>
                <a:ea typeface="Cambria" panose="02040503050406030204" pitchFamily="18" charset="0"/>
                <a:cs typeface="Times New Roman" panose="02020603050405020304" pitchFamily="18" charset="0"/>
              </a:rPr>
              <a:t> </a:t>
            </a:r>
            <a:r>
              <a:rPr lang="en-US" altLang="en-US" dirty="0" err="1">
                <a:latin typeface="Times New Roman" panose="02020603050405020304" pitchFamily="18" charset="0"/>
                <a:ea typeface="Cambria" panose="02040503050406030204" pitchFamily="18" charset="0"/>
                <a:cs typeface="Times New Roman" panose="02020603050405020304" pitchFamily="18" charset="0"/>
              </a:rPr>
              <a:t>mặt</a:t>
            </a:r>
            <a:r>
              <a:rPr lang="en-US" altLang="en-US" dirty="0">
                <a:latin typeface="Times New Roman" panose="02020603050405020304" pitchFamily="18" charset="0"/>
                <a:ea typeface="Cambria" panose="02040503050406030204" pitchFamily="18" charset="0"/>
                <a:cs typeface="Times New Roman" panose="02020603050405020304" pitchFamily="18" charset="0"/>
              </a:rPr>
              <a:t> </a:t>
            </a:r>
            <a:r>
              <a:rPr lang="en-US" altLang="en-US" dirty="0" err="1">
                <a:latin typeface="Times New Roman" panose="02020603050405020304" pitchFamily="18" charset="0"/>
                <a:ea typeface="Cambria" panose="02040503050406030204" pitchFamily="18" charset="0"/>
                <a:cs typeface="Times New Roman" panose="02020603050405020304" pitchFamily="18" charset="0"/>
              </a:rPr>
              <a:t>hắn</a:t>
            </a:r>
            <a:r>
              <a:rPr lang="en-US" altLang="en-US" dirty="0">
                <a:latin typeface="Times New Roman" panose="02020603050405020304" pitchFamily="18" charset="0"/>
                <a:ea typeface="Cambria" panose="02040503050406030204" pitchFamily="18" charset="0"/>
                <a:cs typeface="Times New Roman" panose="02020603050405020304" pitchFamily="18" charset="0"/>
              </a:rPr>
              <a:t>.</a:t>
            </a:r>
            <a:endParaRPr lang="en-US" altLang="en-US" b="1" i="1" dirty="0">
              <a:latin typeface="Times New Roman" panose="02020603050405020304" pitchFamily="18" charset="0"/>
              <a:ea typeface="Cambria" panose="02040503050406030204" pitchFamily="18" charset="0"/>
              <a:cs typeface="Times New Roman" panose="02020603050405020304" pitchFamily="18" charset="0"/>
            </a:endParaRPr>
          </a:p>
          <a:p>
            <a:pPr eaLnBrk="1" hangingPunct="1"/>
            <a:r>
              <a:rPr lang="en-US" altLang="en-US" b="1" i="1" dirty="0" err="1">
                <a:solidFill>
                  <a:srgbClr val="CC0099"/>
                </a:solidFill>
                <a:latin typeface="Times New Roman" panose="02020603050405020304" pitchFamily="18" charset="0"/>
                <a:ea typeface="Cambria" panose="02040503050406030204" pitchFamily="18" charset="0"/>
                <a:cs typeface="Times New Roman" panose="02020603050405020304" pitchFamily="18" charset="0"/>
              </a:rPr>
              <a:t>Lính</a:t>
            </a:r>
            <a:r>
              <a:rPr lang="en-US" altLang="en-US" b="1" i="1" dirty="0">
                <a:solidFill>
                  <a:srgbClr val="CC0099"/>
                </a:solidFill>
                <a:latin typeface="Times New Roman" panose="02020603050405020304" pitchFamily="18" charset="0"/>
                <a:ea typeface="Cambria" panose="02040503050406030204" pitchFamily="18" charset="0"/>
                <a:cs typeface="Times New Roman" panose="02020603050405020304" pitchFamily="18" charset="0"/>
              </a:rPr>
              <a:t> </a:t>
            </a:r>
            <a:r>
              <a:rPr lang="en-US" altLang="en-US" b="1" i="1" err="1">
                <a:solidFill>
                  <a:srgbClr val="CC0099"/>
                </a:solidFill>
                <a:latin typeface="Times New Roman" panose="02020603050405020304" pitchFamily="18" charset="0"/>
                <a:ea typeface="Cambria" panose="02040503050406030204" pitchFamily="18" charset="0"/>
                <a:cs typeface="Times New Roman" panose="02020603050405020304" pitchFamily="18" charset="0"/>
              </a:rPr>
              <a:t>hầu</a:t>
            </a:r>
            <a:r>
              <a:rPr lang="en-US" altLang="en-US" b="1" i="1">
                <a:solidFill>
                  <a:srgbClr val="CC0099"/>
                </a:solidFill>
                <a:latin typeface="Times New Roman" panose="02020603050405020304" pitchFamily="18" charset="0"/>
                <a:ea typeface="Cambria" panose="02040503050406030204" pitchFamily="18" charset="0"/>
                <a:cs typeface="Times New Roman" panose="02020603050405020304" pitchFamily="18" charset="0"/>
              </a:rPr>
              <a:t> :</a:t>
            </a:r>
            <a:r>
              <a:rPr lang="en-US" altLang="en-US">
                <a:latin typeface="Times New Roman" panose="02020603050405020304" pitchFamily="18" charset="0"/>
                <a:ea typeface="Cambria" panose="02040503050406030204" pitchFamily="18" charset="0"/>
                <a:cs typeface="Times New Roman" panose="02020603050405020304" pitchFamily="18" charset="0"/>
              </a:rPr>
              <a:t> </a:t>
            </a:r>
            <a:r>
              <a:rPr lang="en-US" altLang="en-US" dirty="0">
                <a:latin typeface="Times New Roman" panose="02020603050405020304" pitchFamily="18" charset="0"/>
                <a:ea typeface="Cambria" panose="02040503050406030204" pitchFamily="18" charset="0"/>
                <a:cs typeface="Times New Roman" panose="02020603050405020304" pitchFamily="18" charset="0"/>
              </a:rPr>
              <a:t>- </a:t>
            </a:r>
            <a:r>
              <a:rPr lang="en-US" altLang="en-US" dirty="0" err="1">
                <a:latin typeface="Times New Roman" panose="02020603050405020304" pitchFamily="18" charset="0"/>
                <a:ea typeface="Cambria" panose="02040503050406030204" pitchFamily="18" charset="0"/>
                <a:cs typeface="Times New Roman" panose="02020603050405020304" pitchFamily="18" charset="0"/>
              </a:rPr>
              <a:t>Bẩm</a:t>
            </a:r>
            <a:r>
              <a:rPr lang="en-US" altLang="en-US" dirty="0">
                <a:latin typeface="Times New Roman" panose="02020603050405020304" pitchFamily="18" charset="0"/>
                <a:ea typeface="Cambria" panose="02040503050406030204" pitchFamily="18" charset="0"/>
                <a:cs typeface="Times New Roman" panose="02020603050405020304" pitchFamily="18" charset="0"/>
              </a:rPr>
              <a:t>, </a:t>
            </a:r>
            <a:r>
              <a:rPr lang="en-US" altLang="en-US" dirty="0" err="1">
                <a:latin typeface="Times New Roman" panose="02020603050405020304" pitchFamily="18" charset="0"/>
                <a:ea typeface="Cambria" panose="02040503050406030204" pitchFamily="18" charset="0"/>
                <a:cs typeface="Times New Roman" panose="02020603050405020304" pitchFamily="18" charset="0"/>
              </a:rPr>
              <a:t>vâng</a:t>
            </a:r>
            <a:r>
              <a:rPr lang="en-US" altLang="en-US" dirty="0">
                <a:latin typeface="Times New Roman" panose="02020603050405020304" pitchFamily="18" charset="0"/>
                <a:ea typeface="Cambria" panose="02040503050406030204" pitchFamily="18" charset="0"/>
                <a:cs typeface="Times New Roman" panose="02020603050405020304" pitchFamily="18" charset="0"/>
              </a:rPr>
              <a:t> ạ. </a:t>
            </a:r>
            <a:r>
              <a:rPr lang="en-US" altLang="en-US" i="1" dirty="0">
                <a:latin typeface="Times New Roman" panose="02020603050405020304" pitchFamily="18" charset="0"/>
                <a:ea typeface="Cambria" panose="02040503050406030204" pitchFamily="18" charset="0"/>
                <a:cs typeface="Times New Roman" panose="02020603050405020304" pitchFamily="18" charset="0"/>
              </a:rPr>
              <a:t>(</a:t>
            </a:r>
            <a:r>
              <a:rPr lang="en-US" altLang="en-US" i="1" dirty="0" err="1">
                <a:latin typeface="Times New Roman" panose="02020603050405020304" pitchFamily="18" charset="0"/>
                <a:ea typeface="Cambria" panose="02040503050406030204" pitchFamily="18" charset="0"/>
                <a:cs typeface="Times New Roman" panose="02020603050405020304" pitchFamily="18" charset="0"/>
              </a:rPr>
              <a:t>Lát</a:t>
            </a:r>
            <a:r>
              <a:rPr lang="en-US" altLang="en-US" i="1" dirty="0">
                <a:latin typeface="Times New Roman" panose="02020603050405020304" pitchFamily="18" charset="0"/>
                <a:ea typeface="Cambria" panose="02040503050406030204" pitchFamily="18" charset="0"/>
                <a:cs typeface="Times New Roman" panose="02020603050405020304" pitchFamily="18" charset="0"/>
              </a:rPr>
              <a:t> </a:t>
            </a:r>
            <a:r>
              <a:rPr lang="en-US" altLang="en-US" i="1" dirty="0" err="1">
                <a:latin typeface="Times New Roman" panose="02020603050405020304" pitchFamily="18" charset="0"/>
                <a:ea typeface="Cambria" panose="02040503050406030204" pitchFamily="18" charset="0"/>
                <a:cs typeface="Times New Roman" panose="02020603050405020304" pitchFamily="18" charset="0"/>
              </a:rPr>
              <a:t>sau</a:t>
            </a:r>
            <a:r>
              <a:rPr lang="en-US" altLang="en-US" i="1" dirty="0">
                <a:latin typeface="Times New Roman" panose="02020603050405020304" pitchFamily="18" charset="0"/>
                <a:ea typeface="Cambria" panose="02040503050406030204" pitchFamily="18" charset="0"/>
                <a:cs typeface="Times New Roman" panose="02020603050405020304" pitchFamily="18" charset="0"/>
              </a:rPr>
              <a:t> </a:t>
            </a:r>
            <a:r>
              <a:rPr lang="en-US" altLang="en-US" i="1" dirty="0" err="1">
                <a:latin typeface="Times New Roman" panose="02020603050405020304" pitchFamily="18" charset="0"/>
                <a:ea typeface="Cambria" panose="02040503050406030204" pitchFamily="18" charset="0"/>
                <a:cs typeface="Times New Roman" panose="02020603050405020304" pitchFamily="18" charset="0"/>
              </a:rPr>
              <a:t>quân</a:t>
            </a:r>
            <a:r>
              <a:rPr lang="en-US" altLang="en-US" i="1" dirty="0">
                <a:latin typeface="Times New Roman" panose="02020603050405020304" pitchFamily="18" charset="0"/>
                <a:ea typeface="Cambria" panose="02040503050406030204" pitchFamily="18" charset="0"/>
                <a:cs typeface="Times New Roman" panose="02020603050405020304" pitchFamily="18" charset="0"/>
              </a:rPr>
              <a:t> </a:t>
            </a:r>
            <a:r>
              <a:rPr lang="en-US" altLang="en-US" i="1" dirty="0" err="1">
                <a:latin typeface="Times New Roman" panose="02020603050405020304" pitchFamily="18" charset="0"/>
                <a:ea typeface="Cambria" panose="02040503050406030204" pitchFamily="18" charset="0"/>
                <a:cs typeface="Times New Roman" panose="02020603050405020304" pitchFamily="18" charset="0"/>
              </a:rPr>
              <a:t>lính</a:t>
            </a:r>
            <a:r>
              <a:rPr lang="en-US" altLang="en-US" i="1" dirty="0">
                <a:latin typeface="Times New Roman" panose="02020603050405020304" pitchFamily="18" charset="0"/>
                <a:ea typeface="Cambria" panose="02040503050406030204" pitchFamily="18" charset="0"/>
                <a:cs typeface="Times New Roman" panose="02020603050405020304" pitchFamily="18" charset="0"/>
              </a:rPr>
              <a:t> </a:t>
            </a:r>
            <a:r>
              <a:rPr lang="en-US" altLang="en-US" i="1" dirty="0" err="1">
                <a:latin typeface="Times New Roman" panose="02020603050405020304" pitchFamily="18" charset="0"/>
                <a:ea typeface="Cambria" panose="02040503050406030204" pitchFamily="18" charset="0"/>
                <a:cs typeface="Times New Roman" panose="02020603050405020304" pitchFamily="18" charset="0"/>
              </a:rPr>
              <a:t>về</a:t>
            </a:r>
            <a:r>
              <a:rPr lang="en-US" altLang="en-US" i="1" dirty="0">
                <a:latin typeface="Times New Roman" panose="02020603050405020304" pitchFamily="18" charset="0"/>
                <a:ea typeface="Cambria" panose="02040503050406030204" pitchFamily="18" charset="0"/>
                <a:cs typeface="Times New Roman" panose="02020603050405020304" pitchFamily="18" charset="0"/>
              </a:rPr>
              <a:t>, </a:t>
            </a:r>
            <a:r>
              <a:rPr lang="en-US" altLang="en-US" i="1" dirty="0" err="1">
                <a:latin typeface="Times New Roman" panose="02020603050405020304" pitchFamily="18" charset="0"/>
                <a:ea typeface="Cambria" panose="02040503050406030204" pitchFamily="18" charset="0"/>
                <a:cs typeface="Times New Roman" panose="02020603050405020304" pitchFamily="18" charset="0"/>
              </a:rPr>
              <a:t>dẫn</a:t>
            </a:r>
            <a:r>
              <a:rPr lang="en-US" altLang="en-US" i="1" dirty="0">
                <a:latin typeface="Times New Roman" panose="02020603050405020304" pitchFamily="18" charset="0"/>
                <a:ea typeface="Cambria" panose="02040503050406030204" pitchFamily="18" charset="0"/>
                <a:cs typeface="Times New Roman" panose="02020603050405020304" pitchFamily="18" charset="0"/>
              </a:rPr>
              <a:t> </a:t>
            </a:r>
            <a:r>
              <a:rPr lang="en-US" altLang="en-US" i="1" dirty="0" err="1">
                <a:latin typeface="Times New Roman" panose="02020603050405020304" pitchFamily="18" charset="0"/>
                <a:ea typeface="Cambria" panose="02040503050406030204" pitchFamily="18" charset="0"/>
                <a:cs typeface="Times New Roman" panose="02020603050405020304" pitchFamily="18" charset="0"/>
              </a:rPr>
              <a:t>theo</a:t>
            </a:r>
            <a:r>
              <a:rPr lang="en-US" altLang="en-US" i="1" dirty="0">
                <a:latin typeface="Times New Roman" panose="02020603050405020304" pitchFamily="18" charset="0"/>
                <a:ea typeface="Cambria" panose="02040503050406030204" pitchFamily="18" charset="0"/>
                <a:cs typeface="Times New Roman" panose="02020603050405020304" pitchFamily="18" charset="0"/>
              </a:rPr>
              <a:t> </a:t>
            </a:r>
            <a:r>
              <a:rPr lang="en-US" altLang="en-US" i="1" dirty="0" err="1">
                <a:latin typeface="Times New Roman" panose="02020603050405020304" pitchFamily="18" charset="0"/>
                <a:ea typeface="Cambria" panose="02040503050406030204" pitchFamily="18" charset="0"/>
                <a:cs typeface="Times New Roman" panose="02020603050405020304" pitchFamily="18" charset="0"/>
              </a:rPr>
              <a:t>một</a:t>
            </a:r>
            <a:r>
              <a:rPr lang="en-US" altLang="en-US" i="1" dirty="0">
                <a:latin typeface="Times New Roman" panose="02020603050405020304" pitchFamily="18" charset="0"/>
                <a:ea typeface="Cambria" panose="02040503050406030204" pitchFamily="18" charset="0"/>
                <a:cs typeface="Times New Roman" panose="02020603050405020304" pitchFamily="18" charset="0"/>
              </a:rPr>
              <a:t> </a:t>
            </a:r>
            <a:r>
              <a:rPr lang="en-US" altLang="en-US" i="1" dirty="0" err="1">
                <a:latin typeface="Times New Roman" panose="02020603050405020304" pitchFamily="18" charset="0"/>
                <a:ea typeface="Cambria" panose="02040503050406030204" pitchFamily="18" charset="0"/>
                <a:cs typeface="Times New Roman" panose="02020603050405020304" pitchFamily="18" charset="0"/>
              </a:rPr>
              <a:t>người</a:t>
            </a:r>
            <a:r>
              <a:rPr lang="en-US" altLang="en-US" i="1" dirty="0">
                <a:latin typeface="Times New Roman" panose="02020603050405020304" pitchFamily="18" charset="0"/>
                <a:ea typeface="Cambria" panose="02040503050406030204" pitchFamily="18" charset="0"/>
                <a:cs typeface="Times New Roman" panose="02020603050405020304" pitchFamily="18" charset="0"/>
              </a:rPr>
              <a:t> </a:t>
            </a:r>
            <a:r>
              <a:rPr lang="en-US" altLang="en-US" i="1" dirty="0" err="1">
                <a:latin typeface="Times New Roman" panose="02020603050405020304" pitchFamily="18" charset="0"/>
                <a:ea typeface="Cambria" panose="02040503050406030204" pitchFamily="18" charset="0"/>
                <a:cs typeface="Times New Roman" panose="02020603050405020304" pitchFamily="18" charset="0"/>
              </a:rPr>
              <a:t>quân</a:t>
            </a:r>
            <a:r>
              <a:rPr lang="en-US" altLang="en-US" i="1" dirty="0">
                <a:latin typeface="Times New Roman" panose="02020603050405020304" pitchFamily="18" charset="0"/>
                <a:ea typeface="Cambria" panose="02040503050406030204" pitchFamily="18" charset="0"/>
                <a:cs typeface="Times New Roman" panose="02020603050405020304" pitchFamily="18" charset="0"/>
              </a:rPr>
              <a:t> </a:t>
            </a:r>
            <a:r>
              <a:rPr lang="en-US" altLang="en-US" i="1" dirty="0" err="1">
                <a:latin typeface="Times New Roman" panose="02020603050405020304" pitchFamily="18" charset="0"/>
                <a:ea typeface="Cambria" panose="02040503050406030204" pitchFamily="18" charset="0"/>
                <a:cs typeface="Times New Roman" panose="02020603050405020304" pitchFamily="18" charset="0"/>
              </a:rPr>
              <a:t>hiệu</a:t>
            </a:r>
            <a:r>
              <a:rPr lang="en-US" altLang="en-US" i="1" dirty="0">
                <a:latin typeface="Times New Roman" panose="02020603050405020304" pitchFamily="18" charset="0"/>
                <a:ea typeface="Cambria" panose="02040503050406030204" pitchFamily="18" charset="0"/>
                <a:cs typeface="Times New Roman" panose="02020603050405020304" pitchFamily="18" charset="0"/>
              </a:rPr>
              <a:t> </a:t>
            </a:r>
            <a:r>
              <a:rPr lang="en-US" altLang="en-US" i="1" dirty="0" err="1">
                <a:latin typeface="Times New Roman" panose="02020603050405020304" pitchFamily="18" charset="0"/>
                <a:ea typeface="Cambria" panose="02040503050406030204" pitchFamily="18" charset="0"/>
                <a:cs typeface="Times New Roman" panose="02020603050405020304" pitchFamily="18" charset="0"/>
              </a:rPr>
              <a:t>trạc</a:t>
            </a:r>
            <a:r>
              <a:rPr lang="en-US" altLang="en-US" i="1" dirty="0">
                <a:latin typeface="Times New Roman" panose="02020603050405020304" pitchFamily="18" charset="0"/>
                <a:ea typeface="Cambria" panose="02040503050406030204" pitchFamily="18" charset="0"/>
                <a:cs typeface="Times New Roman" panose="02020603050405020304" pitchFamily="18" charset="0"/>
              </a:rPr>
              <a:t> 30 </a:t>
            </a:r>
            <a:r>
              <a:rPr lang="en-US" altLang="en-US" i="1" dirty="0" err="1">
                <a:latin typeface="Times New Roman" panose="02020603050405020304" pitchFamily="18" charset="0"/>
                <a:ea typeface="Cambria" panose="02040503050406030204" pitchFamily="18" charset="0"/>
                <a:cs typeface="Times New Roman" panose="02020603050405020304" pitchFamily="18" charset="0"/>
              </a:rPr>
              <a:t>tuổi</a:t>
            </a:r>
            <a:r>
              <a:rPr lang="en-US" altLang="en-US" i="1">
                <a:latin typeface="Times New Roman" panose="02020603050405020304" pitchFamily="18" charset="0"/>
                <a:ea typeface="Cambria" panose="02040503050406030204" pitchFamily="18" charset="0"/>
                <a:cs typeface="Times New Roman" panose="02020603050405020304" pitchFamily="18" charset="0"/>
              </a:rPr>
              <a:t>, dáng </a:t>
            </a:r>
            <a:r>
              <a:rPr lang="en-US" altLang="en-US" i="1" dirty="0" err="1">
                <a:latin typeface="Times New Roman" panose="02020603050405020304" pitchFamily="18" charset="0"/>
                <a:ea typeface="Cambria" panose="02040503050406030204" pitchFamily="18" charset="0"/>
                <a:cs typeface="Times New Roman" panose="02020603050405020304" pitchFamily="18" charset="0"/>
              </a:rPr>
              <a:t>vẻ</a:t>
            </a:r>
            <a:r>
              <a:rPr lang="en-US" altLang="en-US" i="1" dirty="0">
                <a:latin typeface="Times New Roman" panose="02020603050405020304" pitchFamily="18" charset="0"/>
                <a:ea typeface="Cambria" panose="02040503050406030204" pitchFamily="18" charset="0"/>
                <a:cs typeface="Times New Roman" panose="02020603050405020304" pitchFamily="18" charset="0"/>
              </a:rPr>
              <a:t> </a:t>
            </a:r>
            <a:r>
              <a:rPr lang="en-US" altLang="en-US" i="1" dirty="0" err="1">
                <a:latin typeface="Times New Roman" panose="02020603050405020304" pitchFamily="18" charset="0"/>
                <a:ea typeface="Cambria" panose="02040503050406030204" pitchFamily="18" charset="0"/>
                <a:cs typeface="Times New Roman" panose="02020603050405020304" pitchFamily="18" charset="0"/>
              </a:rPr>
              <a:t>cao</a:t>
            </a:r>
            <a:r>
              <a:rPr lang="en-US" altLang="en-US" i="1" dirty="0">
                <a:latin typeface="Times New Roman" panose="02020603050405020304" pitchFamily="18" charset="0"/>
                <a:ea typeface="Cambria" panose="02040503050406030204" pitchFamily="18" charset="0"/>
                <a:cs typeface="Times New Roman" panose="02020603050405020304" pitchFamily="18" charset="0"/>
              </a:rPr>
              <a:t> </a:t>
            </a:r>
            <a:r>
              <a:rPr lang="en-US" altLang="en-US" i="1" dirty="0" err="1">
                <a:latin typeface="Times New Roman" panose="02020603050405020304" pitchFamily="18" charset="0"/>
                <a:ea typeface="Cambria" panose="02040503050406030204" pitchFamily="18" charset="0"/>
                <a:cs typeface="Times New Roman" panose="02020603050405020304" pitchFamily="18" charset="0"/>
              </a:rPr>
              <a:t>lớn</a:t>
            </a:r>
            <a:r>
              <a:rPr lang="en-US" altLang="en-US" i="1" dirty="0">
                <a:latin typeface="Times New Roman" panose="02020603050405020304" pitchFamily="18" charset="0"/>
                <a:ea typeface="Cambria" panose="02040503050406030204" pitchFamily="18" charset="0"/>
                <a:cs typeface="Times New Roman" panose="02020603050405020304" pitchFamily="18" charset="0"/>
              </a:rPr>
              <a:t>, </a:t>
            </a:r>
            <a:r>
              <a:rPr lang="en-US" altLang="en-US" i="1" dirty="0" err="1">
                <a:latin typeface="Times New Roman" panose="02020603050405020304" pitchFamily="18" charset="0"/>
                <a:ea typeface="Cambria" panose="02040503050406030204" pitchFamily="18" charset="0"/>
                <a:cs typeface="Times New Roman" panose="02020603050405020304" pitchFamily="18" charset="0"/>
              </a:rPr>
              <a:t>đàng</a:t>
            </a:r>
            <a:r>
              <a:rPr lang="en-US" altLang="en-US" i="1" dirty="0">
                <a:latin typeface="Times New Roman" panose="02020603050405020304" pitchFamily="18" charset="0"/>
                <a:ea typeface="Cambria" panose="02040503050406030204" pitchFamily="18" charset="0"/>
                <a:cs typeface="Times New Roman" panose="02020603050405020304" pitchFamily="18" charset="0"/>
              </a:rPr>
              <a:t> </a:t>
            </a:r>
            <a:r>
              <a:rPr lang="en-US" altLang="en-US" i="1" dirty="0" err="1">
                <a:latin typeface="Times New Roman" panose="02020603050405020304" pitchFamily="18" charset="0"/>
                <a:ea typeface="Cambria" panose="02040503050406030204" pitchFamily="18" charset="0"/>
                <a:cs typeface="Times New Roman" panose="02020603050405020304" pitchFamily="18" charset="0"/>
              </a:rPr>
              <a:t>hoàng</a:t>
            </a:r>
            <a:r>
              <a:rPr lang="en-US" altLang="en-US" i="1" dirty="0">
                <a:latin typeface="Times New Roman" panose="02020603050405020304" pitchFamily="18" charset="0"/>
                <a:ea typeface="Cambria" panose="02040503050406030204" pitchFamily="18" charset="0"/>
                <a:cs typeface="Times New Roman" panose="02020603050405020304" pitchFamily="18" charset="0"/>
              </a:rPr>
              <a:t>)</a:t>
            </a:r>
            <a:endParaRPr lang="en-US" altLang="en-US" b="1" i="1" dirty="0">
              <a:latin typeface="Times New Roman" panose="02020603050405020304" pitchFamily="18" charset="0"/>
              <a:ea typeface="Cambria" panose="02040503050406030204" pitchFamily="18" charset="0"/>
              <a:cs typeface="Times New Roman" panose="02020603050405020304" pitchFamily="18" charset="0"/>
            </a:endParaRPr>
          </a:p>
          <a:p>
            <a:pPr eaLnBrk="1" hangingPunct="1"/>
            <a:r>
              <a:rPr lang="en-US" altLang="en-US" b="1" i="1" dirty="0" err="1">
                <a:solidFill>
                  <a:srgbClr val="009900"/>
                </a:solidFill>
                <a:latin typeface="Times New Roman" panose="02020603050405020304" pitchFamily="18" charset="0"/>
                <a:ea typeface="Cambria" panose="02040503050406030204" pitchFamily="18" charset="0"/>
                <a:cs typeface="Times New Roman" panose="02020603050405020304" pitchFamily="18" charset="0"/>
              </a:rPr>
              <a:t>Người</a:t>
            </a:r>
            <a:r>
              <a:rPr lang="en-US" altLang="en-US" b="1" i="1" dirty="0">
                <a:solidFill>
                  <a:srgbClr val="009900"/>
                </a:solidFill>
                <a:latin typeface="Times New Roman" panose="02020603050405020304" pitchFamily="18" charset="0"/>
                <a:ea typeface="Cambria" panose="02040503050406030204" pitchFamily="18" charset="0"/>
                <a:cs typeface="Times New Roman" panose="02020603050405020304" pitchFamily="18" charset="0"/>
              </a:rPr>
              <a:t> </a:t>
            </a:r>
            <a:r>
              <a:rPr lang="en-US" altLang="en-US" b="1" i="1" dirty="0" err="1">
                <a:solidFill>
                  <a:srgbClr val="009900"/>
                </a:solidFill>
                <a:latin typeface="Times New Roman" panose="02020603050405020304" pitchFamily="18" charset="0"/>
                <a:ea typeface="Cambria" panose="02040503050406030204" pitchFamily="18" charset="0"/>
                <a:cs typeface="Times New Roman" panose="02020603050405020304" pitchFamily="18" charset="0"/>
              </a:rPr>
              <a:t>quân</a:t>
            </a:r>
            <a:r>
              <a:rPr lang="en-US" altLang="en-US" b="1" i="1" dirty="0">
                <a:solidFill>
                  <a:srgbClr val="009900"/>
                </a:solidFill>
                <a:latin typeface="Times New Roman" panose="02020603050405020304" pitchFamily="18" charset="0"/>
                <a:ea typeface="Cambria" panose="02040503050406030204" pitchFamily="18" charset="0"/>
                <a:cs typeface="Times New Roman" panose="02020603050405020304" pitchFamily="18" charset="0"/>
              </a:rPr>
              <a:t> </a:t>
            </a:r>
            <a:r>
              <a:rPr lang="en-US" altLang="en-US" b="1" i="1" dirty="0" err="1">
                <a:solidFill>
                  <a:srgbClr val="009900"/>
                </a:solidFill>
                <a:latin typeface="Times New Roman" panose="02020603050405020304" pitchFamily="18" charset="0"/>
                <a:ea typeface="Cambria" panose="02040503050406030204" pitchFamily="18" charset="0"/>
                <a:cs typeface="Times New Roman" panose="02020603050405020304" pitchFamily="18" charset="0"/>
              </a:rPr>
              <a:t>hiệu</a:t>
            </a:r>
            <a:r>
              <a:rPr lang="en-US" altLang="en-US" b="1" i="1" dirty="0">
                <a:solidFill>
                  <a:srgbClr val="009900"/>
                </a:solidFill>
                <a:latin typeface="Times New Roman" panose="02020603050405020304" pitchFamily="18" charset="0"/>
                <a:ea typeface="Cambria" panose="02040503050406030204" pitchFamily="18" charset="0"/>
                <a:cs typeface="Times New Roman" panose="02020603050405020304" pitchFamily="18" charset="0"/>
              </a:rPr>
              <a:t> :</a:t>
            </a:r>
            <a:r>
              <a:rPr lang="en-US" altLang="en-US" dirty="0">
                <a:latin typeface="Times New Roman" panose="02020603050405020304" pitchFamily="18" charset="0"/>
                <a:ea typeface="Cambria" panose="02040503050406030204" pitchFamily="18" charset="0"/>
                <a:cs typeface="Times New Roman" panose="02020603050405020304" pitchFamily="18" charset="0"/>
              </a:rPr>
              <a:t> - </a:t>
            </a:r>
            <a:r>
              <a:rPr lang="en-US" altLang="en-US" i="1" dirty="0">
                <a:latin typeface="Times New Roman" panose="02020603050405020304" pitchFamily="18" charset="0"/>
                <a:ea typeface="Cambria" panose="02040503050406030204" pitchFamily="18" charset="0"/>
                <a:cs typeface="Times New Roman" panose="02020603050405020304" pitchFamily="18" charset="0"/>
              </a:rPr>
              <a:t>(</a:t>
            </a:r>
            <a:r>
              <a:rPr lang="en-US" altLang="en-US" i="1" dirty="0" err="1">
                <a:latin typeface="Times New Roman" panose="02020603050405020304" pitchFamily="18" charset="0"/>
                <a:ea typeface="Cambria" panose="02040503050406030204" pitchFamily="18" charset="0"/>
                <a:cs typeface="Times New Roman" panose="02020603050405020304" pitchFamily="18" charset="0"/>
              </a:rPr>
              <a:t>Lạy</a:t>
            </a:r>
            <a:r>
              <a:rPr lang="en-US" altLang="en-US" i="1" dirty="0">
                <a:latin typeface="Times New Roman" panose="02020603050405020304" pitchFamily="18" charset="0"/>
                <a:ea typeface="Cambria" panose="02040503050406030204" pitchFamily="18" charset="0"/>
                <a:cs typeface="Times New Roman" panose="02020603050405020304" pitchFamily="18" charset="0"/>
              </a:rPr>
              <a:t> </a:t>
            </a:r>
            <a:r>
              <a:rPr lang="en-US" altLang="en-US" i="1" dirty="0" err="1">
                <a:latin typeface="Times New Roman" panose="02020603050405020304" pitchFamily="18" charset="0"/>
                <a:ea typeface="Cambria" panose="02040503050406030204" pitchFamily="18" charset="0"/>
                <a:cs typeface="Times New Roman" panose="02020603050405020304" pitchFamily="18" charset="0"/>
              </a:rPr>
              <a:t>chào</a:t>
            </a:r>
            <a:r>
              <a:rPr lang="en-US" altLang="en-US" i="1" dirty="0">
                <a:latin typeface="Times New Roman" panose="02020603050405020304" pitchFamily="18" charset="0"/>
                <a:ea typeface="Cambria" panose="02040503050406030204" pitchFamily="18" charset="0"/>
                <a:cs typeface="Times New Roman" panose="02020603050405020304" pitchFamily="18" charset="0"/>
              </a:rPr>
              <a:t>)</a:t>
            </a:r>
            <a:r>
              <a:rPr lang="en-US" altLang="en-US" dirty="0">
                <a:latin typeface="Times New Roman" panose="02020603050405020304" pitchFamily="18" charset="0"/>
                <a:ea typeface="Cambria" panose="02040503050406030204" pitchFamily="18" charset="0"/>
                <a:cs typeface="Times New Roman" panose="02020603050405020304" pitchFamily="18" charset="0"/>
              </a:rPr>
              <a:t> </a:t>
            </a:r>
            <a:r>
              <a:rPr lang="en-US" altLang="en-US" dirty="0" err="1">
                <a:latin typeface="Times New Roman" panose="02020603050405020304" pitchFamily="18" charset="0"/>
                <a:ea typeface="Cambria" panose="02040503050406030204" pitchFamily="18" charset="0"/>
                <a:cs typeface="Times New Roman" panose="02020603050405020304" pitchFamily="18" charset="0"/>
              </a:rPr>
              <a:t>Kính</a:t>
            </a:r>
            <a:r>
              <a:rPr lang="en-US" altLang="en-US" dirty="0">
                <a:latin typeface="Times New Roman" panose="02020603050405020304" pitchFamily="18" charset="0"/>
                <a:ea typeface="Cambria" panose="02040503050406030204" pitchFamily="18" charset="0"/>
                <a:cs typeface="Times New Roman" panose="02020603050405020304" pitchFamily="18" charset="0"/>
              </a:rPr>
              <a:t> </a:t>
            </a:r>
            <a:r>
              <a:rPr lang="en-US" altLang="en-US" dirty="0" err="1">
                <a:latin typeface="Times New Roman" panose="02020603050405020304" pitchFamily="18" charset="0"/>
                <a:ea typeface="Cambria" panose="02040503050406030204" pitchFamily="18" charset="0"/>
                <a:cs typeface="Times New Roman" panose="02020603050405020304" pitchFamily="18" charset="0"/>
              </a:rPr>
              <a:t>chào</a:t>
            </a:r>
            <a:r>
              <a:rPr lang="en-US" altLang="en-US" dirty="0">
                <a:latin typeface="Times New Roman" panose="02020603050405020304" pitchFamily="18" charset="0"/>
                <a:ea typeface="Cambria" panose="02040503050406030204" pitchFamily="18" charset="0"/>
                <a:cs typeface="Times New Roman" panose="02020603050405020304" pitchFamily="18" charset="0"/>
              </a:rPr>
              <a:t> </a:t>
            </a:r>
            <a:r>
              <a:rPr lang="en-US" altLang="en-US" dirty="0" err="1">
                <a:latin typeface="Times New Roman" panose="02020603050405020304" pitchFamily="18" charset="0"/>
                <a:ea typeface="Cambria" panose="02040503050406030204" pitchFamily="18" charset="0"/>
                <a:cs typeface="Times New Roman" panose="02020603050405020304" pitchFamily="18" charset="0"/>
              </a:rPr>
              <a:t>Thái</a:t>
            </a:r>
            <a:r>
              <a:rPr lang="en-US" altLang="en-US" dirty="0">
                <a:latin typeface="Times New Roman" panose="02020603050405020304" pitchFamily="18" charset="0"/>
                <a:ea typeface="Cambria" panose="02040503050406030204" pitchFamily="18" charset="0"/>
                <a:cs typeface="Times New Roman" panose="02020603050405020304" pitchFamily="18" charset="0"/>
              </a:rPr>
              <a:t> </a:t>
            </a:r>
            <a:r>
              <a:rPr lang="en-US" altLang="en-US" dirty="0" err="1">
                <a:latin typeface="Times New Roman" panose="02020603050405020304" pitchFamily="18" charset="0"/>
                <a:ea typeface="Cambria" panose="02040503050406030204" pitchFamily="18" charset="0"/>
                <a:cs typeface="Times New Roman" panose="02020603050405020304" pitchFamily="18" charset="0"/>
              </a:rPr>
              <a:t>sư</a:t>
            </a:r>
            <a:r>
              <a:rPr lang="en-US" altLang="en-US" dirty="0">
                <a:latin typeface="Times New Roman" panose="02020603050405020304" pitchFamily="18" charset="0"/>
                <a:ea typeface="Cambria" panose="02040503050406030204" pitchFamily="18" charset="0"/>
                <a:cs typeface="Times New Roman" panose="02020603050405020304" pitchFamily="18" charset="0"/>
              </a:rPr>
              <a:t> </a:t>
            </a:r>
            <a:r>
              <a:rPr lang="en-US" altLang="en-US" dirty="0" err="1">
                <a:latin typeface="Times New Roman" panose="02020603050405020304" pitchFamily="18" charset="0"/>
                <a:ea typeface="Cambria" panose="02040503050406030204" pitchFamily="18" charset="0"/>
                <a:cs typeface="Times New Roman" panose="02020603050405020304" pitchFamily="18" charset="0"/>
              </a:rPr>
              <a:t>và</a:t>
            </a:r>
            <a:r>
              <a:rPr lang="en-US" altLang="en-US" dirty="0">
                <a:latin typeface="Times New Roman" panose="02020603050405020304" pitchFamily="18" charset="0"/>
                <a:ea typeface="Cambria" panose="02040503050406030204" pitchFamily="18" charset="0"/>
                <a:cs typeface="Times New Roman" panose="02020603050405020304" pitchFamily="18" charset="0"/>
              </a:rPr>
              <a:t> </a:t>
            </a:r>
            <a:r>
              <a:rPr lang="en-US" altLang="en-US" dirty="0" err="1">
                <a:latin typeface="Times New Roman" panose="02020603050405020304" pitchFamily="18" charset="0"/>
                <a:ea typeface="Cambria" panose="02040503050406030204" pitchFamily="18" charset="0"/>
                <a:cs typeface="Times New Roman" panose="02020603050405020304" pitchFamily="18" charset="0"/>
              </a:rPr>
              <a:t>phu</a:t>
            </a:r>
            <a:r>
              <a:rPr lang="en-US" altLang="en-US" dirty="0">
                <a:latin typeface="Times New Roman" panose="02020603050405020304" pitchFamily="18" charset="0"/>
                <a:ea typeface="Cambria" panose="02040503050406030204" pitchFamily="18" charset="0"/>
                <a:cs typeface="Times New Roman" panose="02020603050405020304" pitchFamily="18" charset="0"/>
              </a:rPr>
              <a:t> </a:t>
            </a:r>
            <a:r>
              <a:rPr lang="en-US" altLang="en-US" err="1">
                <a:latin typeface="Times New Roman" panose="02020603050405020304" pitchFamily="18" charset="0"/>
                <a:ea typeface="Cambria" panose="02040503050406030204" pitchFamily="18" charset="0"/>
                <a:cs typeface="Times New Roman" panose="02020603050405020304" pitchFamily="18" charset="0"/>
              </a:rPr>
              <a:t>nhân</a:t>
            </a:r>
            <a:r>
              <a:rPr lang="en-US" altLang="en-US">
                <a:latin typeface="Times New Roman" panose="02020603050405020304" pitchFamily="18" charset="0"/>
                <a:ea typeface="Cambria" panose="02040503050406030204" pitchFamily="18" charset="0"/>
                <a:cs typeface="Times New Roman" panose="02020603050405020304" pitchFamily="18" charset="0"/>
              </a:rPr>
              <a:t> !</a:t>
            </a:r>
            <a:endParaRPr lang="en-US" altLang="en-US" b="1" i="1" dirty="0">
              <a:latin typeface="Times New Roman" panose="02020603050405020304" pitchFamily="18" charset="0"/>
              <a:ea typeface="Cambria" panose="02040503050406030204" pitchFamily="18" charset="0"/>
              <a:cs typeface="Times New Roman" panose="02020603050405020304" pitchFamily="18" charset="0"/>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52400" y="533400"/>
            <a:ext cx="9760527" cy="5632311"/>
          </a:xfrm>
          <a:prstGeom prst="rect">
            <a:avLst/>
          </a:prstGeom>
        </p:spPr>
        <p:txBody>
          <a:bodyPr wrap="square">
            <a:spAutoFit/>
          </a:bodyPr>
          <a:lstStyle/>
          <a:p>
            <a:pPr lvl="0"/>
            <a:r>
              <a:rPr lang="en-US" altLang="en-US" b="1" i="1">
                <a:solidFill>
                  <a:srgbClr val="FF0000"/>
                </a:solidFill>
                <a:latin typeface="Times New Roman" panose="02020603050405020304" pitchFamily="18" charset="0"/>
                <a:ea typeface="Cambria" panose="02040503050406030204" pitchFamily="18" charset="0"/>
                <a:cs typeface="Times New Roman" panose="02020603050405020304" pitchFamily="18" charset="0"/>
              </a:rPr>
              <a:t>Trần Thủ Độ :</a:t>
            </a:r>
            <a:r>
              <a:rPr lang="en-US" altLang="en-US">
                <a:solidFill>
                  <a:srgbClr val="000000"/>
                </a:solidFill>
                <a:latin typeface="Times New Roman" panose="02020603050405020304" pitchFamily="18" charset="0"/>
                <a:ea typeface="Cambria" panose="02040503050406030204" pitchFamily="18" charset="0"/>
                <a:cs typeface="Times New Roman" panose="02020603050405020304" pitchFamily="18" charset="0"/>
              </a:rPr>
              <a:t>    - Ngẩng mặt lên ! Ngươi có biết phu nhân ta không ?</a:t>
            </a:r>
            <a:endParaRPr lang="en-US" altLang="en-US" b="1" i="1">
              <a:solidFill>
                <a:srgbClr val="000000"/>
              </a:solidFill>
              <a:latin typeface="Times New Roman" panose="02020603050405020304" pitchFamily="18" charset="0"/>
              <a:ea typeface="Cambria" panose="02040503050406030204" pitchFamily="18" charset="0"/>
              <a:cs typeface="Times New Roman" panose="02020603050405020304" pitchFamily="18" charset="0"/>
            </a:endParaRPr>
          </a:p>
          <a:p>
            <a:pPr lvl="0"/>
            <a:r>
              <a:rPr lang="en-US" altLang="en-US" b="1" i="1">
                <a:solidFill>
                  <a:srgbClr val="009900"/>
                </a:solidFill>
                <a:latin typeface="Times New Roman" panose="02020603050405020304" pitchFamily="18" charset="0"/>
                <a:ea typeface="Cambria" panose="02040503050406030204" pitchFamily="18" charset="0"/>
                <a:cs typeface="Times New Roman" panose="02020603050405020304" pitchFamily="18" charset="0"/>
              </a:rPr>
              <a:t>Người quân hiệu :</a:t>
            </a:r>
            <a:r>
              <a:rPr lang="en-US" altLang="en-US">
                <a:solidFill>
                  <a:srgbClr val="000000"/>
                </a:solidFill>
                <a:latin typeface="Times New Roman" panose="02020603050405020304" pitchFamily="18" charset="0"/>
                <a:ea typeface="Cambria" panose="02040503050406030204" pitchFamily="18" charset="0"/>
                <a:cs typeface="Times New Roman" panose="02020603050405020304" pitchFamily="18" charset="0"/>
              </a:rPr>
              <a:t> - </a:t>
            </a:r>
            <a:r>
              <a:rPr lang="en-US" altLang="en-US" i="1">
                <a:solidFill>
                  <a:srgbClr val="000000"/>
                </a:solidFill>
                <a:latin typeface="Times New Roman" panose="02020603050405020304" pitchFamily="18" charset="0"/>
                <a:ea typeface="Cambria" panose="02040503050406030204" pitchFamily="18" charset="0"/>
                <a:cs typeface="Times New Roman" panose="02020603050405020304" pitchFamily="18" charset="0"/>
              </a:rPr>
              <a:t>( Vẻ lo lắng)</a:t>
            </a:r>
            <a:r>
              <a:rPr lang="en-US" altLang="en-US">
                <a:solidFill>
                  <a:srgbClr val="000000"/>
                </a:solidFill>
                <a:latin typeface="Times New Roman" panose="02020603050405020304" pitchFamily="18" charset="0"/>
                <a:ea typeface="Cambria" panose="02040503050406030204" pitchFamily="18" charset="0"/>
                <a:cs typeface="Times New Roman" panose="02020603050405020304" pitchFamily="18" charset="0"/>
              </a:rPr>
              <a:t> Bẩm Đức Ông, con có biết phu nhân ạ !</a:t>
            </a:r>
            <a:endParaRPr lang="en-US" altLang="en-US" b="1" i="1">
              <a:solidFill>
                <a:srgbClr val="000000"/>
              </a:solidFill>
              <a:latin typeface="Times New Roman" panose="02020603050405020304" pitchFamily="18" charset="0"/>
              <a:ea typeface="Cambria" panose="02040503050406030204" pitchFamily="18" charset="0"/>
              <a:cs typeface="Times New Roman" panose="02020603050405020304" pitchFamily="18" charset="0"/>
            </a:endParaRPr>
          </a:p>
          <a:p>
            <a:pPr lvl="0"/>
            <a:r>
              <a:rPr lang="en-US" altLang="en-US" b="1" i="1">
                <a:solidFill>
                  <a:srgbClr val="FF0000"/>
                </a:solidFill>
                <a:latin typeface="Times New Roman" panose="02020603050405020304" pitchFamily="18" charset="0"/>
                <a:ea typeface="Cambria" panose="02040503050406030204" pitchFamily="18" charset="0"/>
                <a:cs typeface="Times New Roman" panose="02020603050405020304" pitchFamily="18" charset="0"/>
              </a:rPr>
              <a:t>Trần Thủ Độ :</a:t>
            </a:r>
            <a:r>
              <a:rPr lang="en-US" altLang="en-US">
                <a:solidFill>
                  <a:srgbClr val="000000"/>
                </a:solidFill>
                <a:latin typeface="Times New Roman" panose="02020603050405020304" pitchFamily="18" charset="0"/>
                <a:ea typeface="Cambria" panose="02040503050406030204" pitchFamily="18" charset="0"/>
                <a:cs typeface="Times New Roman" panose="02020603050405020304" pitchFamily="18" charset="0"/>
              </a:rPr>
              <a:t>    - Ta nghe nói sáng nay ngươi chặn kiệu của phu nhân ta !</a:t>
            </a:r>
            <a:endParaRPr lang="en-US" altLang="en-US" b="1" i="1">
              <a:solidFill>
                <a:srgbClr val="000000"/>
              </a:solidFill>
              <a:latin typeface="Times New Roman" panose="02020603050405020304" pitchFamily="18" charset="0"/>
              <a:ea typeface="Cambria" panose="02040503050406030204" pitchFamily="18" charset="0"/>
              <a:cs typeface="Times New Roman" panose="02020603050405020304" pitchFamily="18" charset="0"/>
            </a:endParaRPr>
          </a:p>
          <a:p>
            <a:pPr lvl="0"/>
            <a:r>
              <a:rPr lang="en-US" altLang="en-US" b="1" i="1">
                <a:solidFill>
                  <a:srgbClr val="009900"/>
                </a:solidFill>
                <a:latin typeface="Times New Roman" panose="02020603050405020304" pitchFamily="18" charset="0"/>
                <a:ea typeface="Cambria" panose="02040503050406030204" pitchFamily="18" charset="0"/>
                <a:cs typeface="Times New Roman" panose="02020603050405020304" pitchFamily="18" charset="0"/>
              </a:rPr>
              <a:t>Người quân hiệu:</a:t>
            </a:r>
            <a:r>
              <a:rPr lang="en-US" altLang="en-US" b="1" i="1">
                <a:solidFill>
                  <a:srgbClr val="000000"/>
                </a:solidFill>
                <a:latin typeface="Times New Roman" panose="02020603050405020304" pitchFamily="18" charset="0"/>
                <a:ea typeface="Cambria" panose="02040503050406030204" pitchFamily="18" charset="0"/>
                <a:cs typeface="Times New Roman" panose="02020603050405020304" pitchFamily="18" charset="0"/>
              </a:rPr>
              <a:t> - </a:t>
            </a:r>
            <a:r>
              <a:rPr lang="en-US" altLang="en-US">
                <a:solidFill>
                  <a:srgbClr val="000000"/>
                </a:solidFill>
                <a:latin typeface="Times New Roman" panose="02020603050405020304" pitchFamily="18" charset="0"/>
                <a:ea typeface="Cambria" panose="02040503050406030204" pitchFamily="18" charset="0"/>
                <a:cs typeface="Times New Roman" panose="02020603050405020304" pitchFamily="18" charset="0"/>
              </a:rPr>
              <a:t>Bẩm Đức Ông, sáng nay kiệu phu nhân có đi qua điện Kính Thiên. Con đã trình báo với phu nhân nhưng các tì nữ cứ xô đến nói là kiệu của phu nhân quan Thái sư, không được phép cản. Bởi vậy, chúng con đành lấy gươm ngăn, buộc phu kiệu phải đi vòng. Bẩm, chuyện đúng là như thế. Con xin chịu tội với Đức Ông và phu nhân !</a:t>
            </a:r>
            <a:endParaRPr lang="en-US" altLang="en-US" b="1" i="1">
              <a:solidFill>
                <a:srgbClr val="000000"/>
              </a:solidFill>
              <a:latin typeface="Times New Roman" panose="02020603050405020304" pitchFamily="18" charset="0"/>
              <a:ea typeface="Cambria" panose="02040503050406030204" pitchFamily="18" charset="0"/>
              <a:cs typeface="Times New Roman" panose="02020603050405020304" pitchFamily="18" charset="0"/>
            </a:endParaRPr>
          </a:p>
          <a:p>
            <a:pPr lvl="0"/>
            <a:r>
              <a:rPr lang="en-US" altLang="en-US" b="1" i="1">
                <a:solidFill>
                  <a:srgbClr val="FF0000"/>
                </a:solidFill>
                <a:latin typeface="Times New Roman" panose="02020603050405020304" pitchFamily="18" charset="0"/>
                <a:ea typeface="Cambria" panose="02040503050406030204" pitchFamily="18" charset="0"/>
                <a:cs typeface="Times New Roman" panose="02020603050405020304" pitchFamily="18" charset="0"/>
              </a:rPr>
              <a:t>Trần Thủ Độ :</a:t>
            </a:r>
            <a:r>
              <a:rPr lang="en-US" altLang="en-US" b="1" i="1">
                <a:solidFill>
                  <a:srgbClr val="000000"/>
                </a:solidFill>
                <a:latin typeface="Times New Roman" panose="02020603050405020304" pitchFamily="18" charset="0"/>
                <a:ea typeface="Cambria" panose="02040503050406030204" pitchFamily="18" charset="0"/>
                <a:cs typeface="Times New Roman" panose="02020603050405020304" pitchFamily="18" charset="0"/>
              </a:rPr>
              <a:t>   </a:t>
            </a:r>
            <a:r>
              <a:rPr lang="en-US" altLang="en-US">
                <a:solidFill>
                  <a:srgbClr val="000000"/>
                </a:solidFill>
                <a:latin typeface="Times New Roman" panose="02020603050405020304" pitchFamily="18" charset="0"/>
                <a:ea typeface="Cambria" panose="02040503050406030204" pitchFamily="18" charset="0"/>
                <a:cs typeface="Times New Roman" panose="02020603050405020304" pitchFamily="18" charset="0"/>
              </a:rPr>
              <a:t> - Ngươi ở chức thấp mà biết giữ nghiêm phép nước ta còn biết trách móc gì nữa.  </a:t>
            </a:r>
            <a:r>
              <a:rPr lang="en-US" altLang="en-US" i="1">
                <a:solidFill>
                  <a:srgbClr val="000000"/>
                </a:solidFill>
                <a:latin typeface="Times New Roman" panose="02020603050405020304" pitchFamily="18" charset="0"/>
                <a:ea typeface="Cambria" panose="02040503050406030204" pitchFamily="18" charset="0"/>
                <a:cs typeface="Times New Roman" panose="02020603050405020304" pitchFamily="18" charset="0"/>
              </a:rPr>
              <a:t>(Nói với phu nhân)</a:t>
            </a:r>
            <a:r>
              <a:rPr lang="en-US" altLang="en-US">
                <a:solidFill>
                  <a:srgbClr val="000000"/>
                </a:solidFill>
                <a:latin typeface="Times New Roman" panose="02020603050405020304" pitchFamily="18" charset="0"/>
                <a:ea typeface="Cambria" panose="02040503050406030204" pitchFamily="18" charset="0"/>
                <a:cs typeface="Times New Roman" panose="02020603050405020304" pitchFamily="18" charset="0"/>
              </a:rPr>
              <a:t> Bà hãy thưởng cho anh ta !</a:t>
            </a:r>
            <a:endParaRPr lang="en-US" altLang="en-US" b="1" i="1">
              <a:solidFill>
                <a:srgbClr val="000000"/>
              </a:solidFill>
              <a:latin typeface="Times New Roman" panose="02020603050405020304" pitchFamily="18" charset="0"/>
              <a:ea typeface="Cambria" panose="02040503050406030204" pitchFamily="18" charset="0"/>
              <a:cs typeface="Times New Roman" panose="02020603050405020304" pitchFamily="18" charset="0"/>
            </a:endParaRPr>
          </a:p>
          <a:p>
            <a:pPr lvl="0"/>
            <a:r>
              <a:rPr lang="en-US" altLang="en-US" b="1" i="1">
                <a:solidFill>
                  <a:srgbClr val="0000FF"/>
                </a:solidFill>
                <a:latin typeface="Times New Roman" panose="02020603050405020304" pitchFamily="18" charset="0"/>
                <a:ea typeface="Cambria" panose="02040503050406030204" pitchFamily="18" charset="0"/>
                <a:cs typeface="Times New Roman" panose="02020603050405020304" pitchFamily="18" charset="0"/>
              </a:rPr>
              <a:t>Linh Từ Quốc Mẫu</a:t>
            </a:r>
            <a:r>
              <a:rPr lang="en-US" altLang="en-US">
                <a:solidFill>
                  <a:srgbClr val="0000FF"/>
                </a:solidFill>
                <a:latin typeface="Times New Roman" panose="02020603050405020304" pitchFamily="18" charset="0"/>
                <a:ea typeface="Cambria" panose="02040503050406030204" pitchFamily="18" charset="0"/>
                <a:cs typeface="Times New Roman" panose="02020603050405020304" pitchFamily="18" charset="0"/>
              </a:rPr>
              <a:t>:</a:t>
            </a:r>
            <a:r>
              <a:rPr lang="en-US" altLang="en-US">
                <a:solidFill>
                  <a:srgbClr val="000000"/>
                </a:solidFill>
                <a:latin typeface="Times New Roman" panose="02020603050405020304" pitchFamily="18" charset="0"/>
                <a:ea typeface="Cambria" panose="02040503050406030204" pitchFamily="18" charset="0"/>
                <a:cs typeface="Times New Roman" panose="02020603050405020304" pitchFamily="18" charset="0"/>
              </a:rPr>
              <a:t> - Vậy là ta đã trách nhầm nhà ngươi. </a:t>
            </a:r>
            <a:r>
              <a:rPr lang="en-US" altLang="en-US" i="1">
                <a:solidFill>
                  <a:srgbClr val="000000"/>
                </a:solidFill>
                <a:latin typeface="Times New Roman" panose="02020603050405020304" pitchFamily="18" charset="0"/>
                <a:ea typeface="Cambria" panose="02040503050406030204" pitchFamily="18" charset="0"/>
                <a:cs typeface="Times New Roman" panose="02020603050405020304" pitchFamily="18" charset="0"/>
              </a:rPr>
              <a:t>( Quay sang nói </a:t>
            </a:r>
            <a:r>
              <a:rPr lang="en-US" altLang="en-US">
                <a:solidFill>
                  <a:srgbClr val="000000"/>
                </a:solidFill>
                <a:latin typeface="Times New Roman" panose="02020603050405020304" pitchFamily="18" charset="0"/>
                <a:ea typeface="Cambria" panose="02040503050406030204" pitchFamily="18" charset="0"/>
                <a:cs typeface="Times New Roman" panose="02020603050405020304" pitchFamily="18" charset="0"/>
              </a:rPr>
              <a:t>hãy vào lấy một tấm lụa và ba nén bạc ra đây !</a:t>
            </a:r>
            <a:endParaRPr lang="en-US" altLang="en-US" b="1" i="1">
              <a:solidFill>
                <a:srgbClr val="000000"/>
              </a:solidFill>
              <a:latin typeface="Times New Roman" panose="02020603050405020304" pitchFamily="18" charset="0"/>
              <a:ea typeface="Cambria" panose="02040503050406030204" pitchFamily="18" charset="0"/>
              <a:cs typeface="Times New Roman" panose="02020603050405020304" pitchFamily="18" charset="0"/>
            </a:endParaRPr>
          </a:p>
          <a:p>
            <a:pPr lvl="0"/>
            <a:r>
              <a:rPr lang="en-US" altLang="en-US" b="1" i="1">
                <a:solidFill>
                  <a:srgbClr val="FF9900"/>
                </a:solidFill>
                <a:latin typeface="Times New Roman" panose="02020603050405020304" pitchFamily="18" charset="0"/>
                <a:ea typeface="Cambria" panose="02040503050406030204" pitchFamily="18" charset="0"/>
                <a:cs typeface="Times New Roman" panose="02020603050405020304" pitchFamily="18" charset="0"/>
              </a:rPr>
              <a:t>Gia nô :</a:t>
            </a:r>
            <a:r>
              <a:rPr lang="en-US" altLang="en-US">
                <a:solidFill>
                  <a:srgbClr val="000000"/>
                </a:solidFill>
                <a:latin typeface="Times New Roman" panose="02020603050405020304" pitchFamily="18" charset="0"/>
                <a:ea typeface="Cambria" panose="02040503050406030204" pitchFamily="18" charset="0"/>
                <a:cs typeface="Times New Roman" panose="02020603050405020304" pitchFamily="18" charset="0"/>
              </a:rPr>
              <a:t> - </a:t>
            </a:r>
            <a:r>
              <a:rPr lang="en-US" altLang="en-US" i="1">
                <a:solidFill>
                  <a:srgbClr val="000000"/>
                </a:solidFill>
                <a:latin typeface="Times New Roman" panose="02020603050405020304" pitchFamily="18" charset="0"/>
                <a:ea typeface="Cambria" panose="02040503050406030204" pitchFamily="18" charset="0"/>
                <a:cs typeface="Times New Roman" panose="02020603050405020304" pitchFamily="18" charset="0"/>
              </a:rPr>
              <a:t>(Đi vào và đi ra)</a:t>
            </a:r>
            <a:r>
              <a:rPr lang="en-US" altLang="en-US">
                <a:solidFill>
                  <a:srgbClr val="000000"/>
                </a:solidFill>
                <a:latin typeface="Times New Roman" panose="02020603050405020304" pitchFamily="18" charset="0"/>
                <a:ea typeface="Cambria" panose="02040503050406030204" pitchFamily="18" charset="0"/>
                <a:cs typeface="Times New Roman" panose="02020603050405020304" pitchFamily="18" charset="0"/>
              </a:rPr>
              <a:t> Thưa phu nhân, đây ạ !</a:t>
            </a:r>
            <a:endParaRPr lang="en-US" altLang="en-US" b="1" i="1">
              <a:solidFill>
                <a:srgbClr val="000000"/>
              </a:solidFill>
              <a:latin typeface="Times New Roman" panose="02020603050405020304" pitchFamily="18" charset="0"/>
              <a:ea typeface="Cambria" panose="02040503050406030204" pitchFamily="18" charset="0"/>
              <a:cs typeface="Times New Roman" panose="02020603050405020304" pitchFamily="18" charset="0"/>
            </a:endParaRPr>
          </a:p>
          <a:p>
            <a:pPr lvl="0"/>
            <a:r>
              <a:rPr lang="en-US" altLang="en-US" b="1" i="1">
                <a:solidFill>
                  <a:srgbClr val="0000FF"/>
                </a:solidFill>
                <a:latin typeface="Times New Roman" panose="02020603050405020304" pitchFamily="18" charset="0"/>
                <a:ea typeface="Cambria" panose="02040503050406030204" pitchFamily="18" charset="0"/>
                <a:cs typeface="Times New Roman" panose="02020603050405020304" pitchFamily="18" charset="0"/>
              </a:rPr>
              <a:t>Linh Từ Quốc Mẫu</a:t>
            </a:r>
            <a:r>
              <a:rPr lang="en-US" altLang="en-US">
                <a:solidFill>
                  <a:srgbClr val="0000FF"/>
                </a:solidFill>
                <a:latin typeface="Times New Roman" panose="02020603050405020304" pitchFamily="18" charset="0"/>
                <a:ea typeface="Cambria" panose="02040503050406030204" pitchFamily="18" charset="0"/>
                <a:cs typeface="Times New Roman" panose="02020603050405020304" pitchFamily="18" charset="0"/>
              </a:rPr>
              <a:t>:</a:t>
            </a:r>
            <a:r>
              <a:rPr lang="en-US" altLang="en-US">
                <a:solidFill>
                  <a:srgbClr val="000000"/>
                </a:solidFill>
                <a:latin typeface="Times New Roman" panose="02020603050405020304" pitchFamily="18" charset="0"/>
                <a:ea typeface="Cambria" panose="02040503050406030204" pitchFamily="18" charset="0"/>
                <a:cs typeface="Times New Roman" panose="02020603050405020304" pitchFamily="18" charset="0"/>
              </a:rPr>
              <a:t> - </a:t>
            </a:r>
            <a:r>
              <a:rPr lang="en-US" altLang="en-US" i="1">
                <a:solidFill>
                  <a:srgbClr val="000000"/>
                </a:solidFill>
                <a:latin typeface="Times New Roman" panose="02020603050405020304" pitchFamily="18" charset="0"/>
                <a:ea typeface="Cambria" panose="02040503050406030204" pitchFamily="18" charset="0"/>
                <a:cs typeface="Times New Roman" panose="02020603050405020304" pitchFamily="18" charset="0"/>
              </a:rPr>
              <a:t>( Vui vẻ)</a:t>
            </a:r>
            <a:r>
              <a:rPr lang="en-US" altLang="en-US">
                <a:solidFill>
                  <a:srgbClr val="000000"/>
                </a:solidFill>
                <a:latin typeface="Times New Roman" panose="02020603050405020304" pitchFamily="18" charset="0"/>
                <a:ea typeface="Cambria" panose="02040503050406030204" pitchFamily="18" charset="0"/>
                <a:cs typeface="Times New Roman" panose="02020603050405020304" pitchFamily="18" charset="0"/>
              </a:rPr>
              <a:t> Hãy đưa cho anh ta !</a:t>
            </a:r>
            <a:endParaRPr lang="en-US" altLang="en-US" b="1" i="1">
              <a:solidFill>
                <a:srgbClr val="000000"/>
              </a:solidFill>
              <a:latin typeface="Times New Roman" panose="02020603050405020304" pitchFamily="18" charset="0"/>
              <a:ea typeface="Cambria" panose="02040503050406030204" pitchFamily="18" charset="0"/>
              <a:cs typeface="Times New Roman" panose="02020603050405020304" pitchFamily="18" charset="0"/>
            </a:endParaRPr>
          </a:p>
          <a:p>
            <a:pPr lvl="0"/>
            <a:r>
              <a:rPr lang="en-US" altLang="en-US" b="1" i="1">
                <a:solidFill>
                  <a:srgbClr val="009900"/>
                </a:solidFill>
                <a:latin typeface="Times New Roman" panose="02020603050405020304" pitchFamily="18" charset="0"/>
                <a:ea typeface="Cambria" panose="02040503050406030204" pitchFamily="18" charset="0"/>
                <a:cs typeface="Times New Roman" panose="02020603050405020304" pitchFamily="18" charset="0"/>
              </a:rPr>
              <a:t>Người quân hiệu :</a:t>
            </a:r>
            <a:r>
              <a:rPr lang="en-US" altLang="en-US">
                <a:solidFill>
                  <a:srgbClr val="000000"/>
                </a:solidFill>
                <a:latin typeface="Times New Roman" panose="02020603050405020304" pitchFamily="18" charset="0"/>
                <a:ea typeface="Cambria" panose="02040503050406030204" pitchFamily="18" charset="0"/>
                <a:cs typeface="Times New Roman" panose="02020603050405020304" pitchFamily="18" charset="0"/>
              </a:rPr>
              <a:t>  - Xin đa tạ Thái sư và phu nhân !</a:t>
            </a:r>
            <a:endParaRPr lang="en-US" altLang="en-US" dirty="0">
              <a:solidFill>
                <a:srgbClr val="000000"/>
              </a:solidFill>
              <a:latin typeface="Times New Roman" panose="02020603050405020304" pitchFamily="18" charset="0"/>
              <a:ea typeface="Cambria" panose="02040503050406030204" pitchFamily="18" charset="0"/>
              <a:cs typeface="Times New Roman" panose="02020603050405020304" pitchFamily="18" charset="0"/>
            </a:endParaRPr>
          </a:p>
        </p:txBody>
      </p:sp>
    </p:spTree>
    <p:extLst>
      <p:ext uri="{BB962C8B-B14F-4D97-AF65-F5344CB8AC3E}">
        <p14:creationId xmlns:p14="http://schemas.microsoft.com/office/powerpoint/2010/main" val="118601473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5" name="Picture 2" descr="H:\HINHNEN\Khung hinh mau\1 (51).jpg">
            <a:extLst>
              <a:ext uri="{FF2B5EF4-FFF2-40B4-BE49-F238E27FC236}">
                <a16:creationId xmlns:a16="http://schemas.microsoft.com/office/drawing/2014/main" id="{476E603B-259B-4D46-B5B8-FA8EBCBB3B8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 y="1"/>
            <a:ext cx="9144000" cy="6867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386" name="WordArt 11">
            <a:extLst>
              <a:ext uri="{FF2B5EF4-FFF2-40B4-BE49-F238E27FC236}">
                <a16:creationId xmlns:a16="http://schemas.microsoft.com/office/drawing/2014/main" id="{0C364B90-2D5F-4640-9C37-0565F679845B}"/>
              </a:ext>
            </a:extLst>
          </p:cNvPr>
          <p:cNvSpPr>
            <a:spLocks noChangeArrowheads="1" noChangeShapeType="1" noTextEdit="1"/>
          </p:cNvSpPr>
          <p:nvPr/>
        </p:nvSpPr>
        <p:spPr bwMode="auto">
          <a:xfrm>
            <a:off x="2895600" y="2457018"/>
            <a:ext cx="4267200" cy="990600"/>
          </a:xfrm>
          <a:prstGeom prst="rect">
            <a:avLst/>
          </a:prstGeom>
        </p:spPr>
        <p:txBody>
          <a:bodyPr wrap="none" fromWordArt="1">
            <a:prstTxWarp prst="textPlain">
              <a:avLst>
                <a:gd name="adj" fmla="val 50000"/>
              </a:avLst>
            </a:prstTxWarp>
          </a:bodyPr>
          <a:lstStyle/>
          <a:p>
            <a:pPr algn="ctr"/>
            <a:r>
              <a:rPr lang="vi-VN" sz="3600" kern="10" dirty="0">
                <a:ln w="12700">
                  <a:solidFill>
                    <a:srgbClr val="0000FF"/>
                  </a:solidFill>
                  <a:round/>
                  <a:headEnd/>
                  <a:tailEnd/>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79999"/>
                    </a:srgbClr>
                  </a:outerShdw>
                </a:effectLst>
                <a:latin typeface="Times New Roman" panose="02020603050405020304" pitchFamily="18" charset="0"/>
                <a:cs typeface="Times New Roman" panose="02020603050405020304" pitchFamily="18" charset="0"/>
              </a:rPr>
              <a:t>THỰC HÀNH</a:t>
            </a:r>
          </a:p>
        </p:txBody>
      </p:sp>
    </p:spTree>
    <p:extLst>
      <p:ext uri="{BB962C8B-B14F-4D97-AF65-F5344CB8AC3E}">
        <p14:creationId xmlns:p14="http://schemas.microsoft.com/office/powerpoint/2010/main" val="149115262"/>
      </p:ext>
    </p:extLst>
  </p:cSld>
  <p:clrMapOvr>
    <a:masterClrMapping/>
  </p:clrMapOvr>
  <p:transition>
    <p:blinds dir="vert"/>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Text Box 3"/>
          <p:cNvSpPr txBox="1">
            <a:spLocks noChangeArrowheads="1"/>
          </p:cNvSpPr>
          <p:nvPr/>
        </p:nvSpPr>
        <p:spPr bwMode="auto">
          <a:xfrm>
            <a:off x="3991126" y="124622"/>
            <a:ext cx="2011362"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Arial" panose="020B0604020202020204" pitchFamily="34" charset="0"/>
              </a:defRPr>
            </a:lvl1pPr>
            <a:lvl2pPr marL="742950" indent="-285750" eaLnBrk="0" hangingPunct="0">
              <a:defRPr sz="2400">
                <a:solidFill>
                  <a:schemeClr val="tx1"/>
                </a:solidFill>
                <a:latin typeface="Arial" panose="020B0604020202020204" pitchFamily="34" charset="0"/>
              </a:defRPr>
            </a:lvl2pPr>
            <a:lvl3pPr marL="1143000" indent="-228600" eaLnBrk="0" hangingPunct="0">
              <a:defRPr sz="2400">
                <a:solidFill>
                  <a:schemeClr val="tx1"/>
                </a:solidFill>
                <a:latin typeface="Arial" panose="020B0604020202020204" pitchFamily="34" charset="0"/>
              </a:defRPr>
            </a:lvl3pPr>
            <a:lvl4pPr marL="1600200" indent="-228600" eaLnBrk="0" hangingPunct="0">
              <a:defRPr sz="2400">
                <a:solidFill>
                  <a:schemeClr val="tx1"/>
                </a:solidFill>
                <a:latin typeface="Arial" panose="020B0604020202020204" pitchFamily="34" charset="0"/>
              </a:defRPr>
            </a:lvl4pPr>
            <a:lvl5pPr marL="2057400" indent="-228600" eaLnBrk="0" hangingPunct="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eaLnBrk="1" hangingPunct="1">
              <a:spcBef>
                <a:spcPct val="50000"/>
              </a:spcBef>
            </a:pPr>
            <a:r>
              <a:rPr lang="en-US" altLang="en-US">
                <a:latin typeface="Times New Roman" panose="02020603050405020304" pitchFamily="18" charset="0"/>
                <a:cs typeface="Times New Roman" panose="02020603050405020304" pitchFamily="18" charset="0"/>
              </a:rPr>
              <a:t>Tập làm văn</a:t>
            </a:r>
          </a:p>
        </p:txBody>
      </p:sp>
      <p:sp>
        <p:nvSpPr>
          <p:cNvPr id="7172" name="Text Box 5"/>
          <p:cNvSpPr txBox="1">
            <a:spLocks noChangeArrowheads="1"/>
          </p:cNvSpPr>
          <p:nvPr/>
        </p:nvSpPr>
        <p:spPr bwMode="auto">
          <a:xfrm>
            <a:off x="2589683" y="526914"/>
            <a:ext cx="5869635"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2400">
                <a:solidFill>
                  <a:schemeClr val="tx1"/>
                </a:solidFill>
                <a:latin typeface="Arial" panose="020B0604020202020204" pitchFamily="34" charset="0"/>
              </a:defRPr>
            </a:lvl1pPr>
            <a:lvl2pPr marL="742950" indent="-285750" eaLnBrk="0" hangingPunct="0">
              <a:defRPr sz="2400">
                <a:solidFill>
                  <a:schemeClr val="tx1"/>
                </a:solidFill>
                <a:latin typeface="Arial" panose="020B0604020202020204" pitchFamily="34" charset="0"/>
              </a:defRPr>
            </a:lvl2pPr>
            <a:lvl3pPr marL="1143000" indent="-228600" eaLnBrk="0" hangingPunct="0">
              <a:defRPr sz="2400">
                <a:solidFill>
                  <a:schemeClr val="tx1"/>
                </a:solidFill>
                <a:latin typeface="Arial" panose="020B0604020202020204" pitchFamily="34" charset="0"/>
              </a:defRPr>
            </a:lvl3pPr>
            <a:lvl4pPr marL="1600200" indent="-228600" eaLnBrk="0" hangingPunct="0">
              <a:defRPr sz="2400">
                <a:solidFill>
                  <a:schemeClr val="tx1"/>
                </a:solidFill>
                <a:latin typeface="Arial" panose="020B0604020202020204" pitchFamily="34" charset="0"/>
              </a:defRPr>
            </a:lvl4pPr>
            <a:lvl5pPr marL="2057400" indent="-228600" eaLnBrk="0" hangingPunct="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eaLnBrk="1" hangingPunct="1">
              <a:spcBef>
                <a:spcPct val="50000"/>
              </a:spcBef>
            </a:pPr>
            <a:r>
              <a:rPr lang="en-US" altLang="en-US" sz="2800" b="1">
                <a:solidFill>
                  <a:srgbClr val="FF0000"/>
                </a:solidFill>
                <a:latin typeface="Times New Roman" panose="02020603050405020304" pitchFamily="18" charset="0"/>
                <a:cs typeface="Times New Roman" panose="02020603050405020304" pitchFamily="18" charset="0"/>
              </a:rPr>
              <a:t>Tập viết đoạn đối thoại (Tiết 2) </a:t>
            </a:r>
          </a:p>
        </p:txBody>
      </p:sp>
      <p:sp>
        <p:nvSpPr>
          <p:cNvPr id="11270" name="Text Box 6"/>
          <p:cNvSpPr txBox="1">
            <a:spLocks noChangeArrowheads="1"/>
          </p:cNvSpPr>
          <p:nvPr/>
        </p:nvSpPr>
        <p:spPr bwMode="auto">
          <a:xfrm>
            <a:off x="495302" y="1403003"/>
            <a:ext cx="8343898" cy="523220"/>
          </a:xfrm>
          <a:prstGeom prst="rect">
            <a:avLst/>
          </a:prstGeom>
          <a:solidFill>
            <a:srgbClr val="FFFFCC"/>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2400">
                <a:solidFill>
                  <a:schemeClr val="tx1"/>
                </a:solidFill>
                <a:latin typeface="Arial" panose="020B0604020202020204" pitchFamily="34" charset="0"/>
              </a:defRPr>
            </a:lvl1pPr>
            <a:lvl2pPr marL="742950" indent="-285750" eaLnBrk="0" hangingPunct="0">
              <a:defRPr sz="2400">
                <a:solidFill>
                  <a:schemeClr val="tx1"/>
                </a:solidFill>
                <a:latin typeface="Arial" panose="020B0604020202020204" pitchFamily="34" charset="0"/>
              </a:defRPr>
            </a:lvl2pPr>
            <a:lvl3pPr marL="1143000" indent="-228600" eaLnBrk="0" hangingPunct="0">
              <a:defRPr sz="2400">
                <a:solidFill>
                  <a:schemeClr val="tx1"/>
                </a:solidFill>
                <a:latin typeface="Arial" panose="020B0604020202020204" pitchFamily="34" charset="0"/>
              </a:defRPr>
            </a:lvl3pPr>
            <a:lvl4pPr marL="1600200" indent="-228600" eaLnBrk="0" hangingPunct="0">
              <a:defRPr sz="2400">
                <a:solidFill>
                  <a:schemeClr val="tx1"/>
                </a:solidFill>
                <a:latin typeface="Arial" panose="020B0604020202020204" pitchFamily="34" charset="0"/>
              </a:defRPr>
            </a:lvl4pPr>
            <a:lvl5pPr marL="2057400" indent="-228600" eaLnBrk="0" hangingPunct="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eaLnBrk="1" hangingPunct="1">
              <a:spcBef>
                <a:spcPct val="50000"/>
              </a:spcBef>
            </a:pPr>
            <a:r>
              <a:rPr lang="en-US" altLang="en-US" sz="2800" b="1">
                <a:latin typeface="Times New Roman" panose="02020603050405020304" pitchFamily="18" charset="0"/>
                <a:ea typeface="Cambria" panose="02040503050406030204" pitchFamily="18" charset="0"/>
                <a:cs typeface="Times New Roman" panose="02020603050405020304" pitchFamily="18" charset="0"/>
              </a:rPr>
              <a:t>Bài 3</a:t>
            </a:r>
            <a:r>
              <a:rPr lang="en-US" altLang="en-US" sz="2800">
                <a:latin typeface="Times New Roman" panose="02020603050405020304" pitchFamily="18" charset="0"/>
                <a:ea typeface="Cambria" panose="02040503050406030204" pitchFamily="18" charset="0"/>
                <a:cs typeface="Times New Roman" panose="02020603050405020304" pitchFamily="18" charset="0"/>
              </a:rPr>
              <a:t>: </a:t>
            </a:r>
            <a:r>
              <a:rPr lang="en-US" altLang="en-US" sz="2800" i="1">
                <a:latin typeface="Times New Roman" panose="02020603050405020304" pitchFamily="18" charset="0"/>
                <a:ea typeface="Cambria" panose="02040503050406030204" pitchFamily="18" charset="0"/>
                <a:cs typeface="Times New Roman" panose="02020603050405020304" pitchFamily="18" charset="0"/>
              </a:rPr>
              <a:t>Phân vai đọc lại (hoặc diễn thử) màn kịch trên.</a:t>
            </a:r>
          </a:p>
        </p:txBody>
      </p:sp>
      <p:sp>
        <p:nvSpPr>
          <p:cNvPr id="11271" name="Text Box 7"/>
          <p:cNvSpPr txBox="1">
            <a:spLocks noChangeArrowheads="1"/>
          </p:cNvSpPr>
          <p:nvPr/>
        </p:nvSpPr>
        <p:spPr bwMode="auto">
          <a:xfrm>
            <a:off x="387929" y="2413210"/>
            <a:ext cx="4191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Arial" panose="020B0604020202020204" pitchFamily="34" charset="0"/>
              </a:defRPr>
            </a:lvl1pPr>
            <a:lvl2pPr marL="742950" indent="-285750" eaLnBrk="0" hangingPunct="0">
              <a:defRPr sz="2400">
                <a:solidFill>
                  <a:schemeClr val="tx1"/>
                </a:solidFill>
                <a:latin typeface="Arial" panose="020B0604020202020204" pitchFamily="34" charset="0"/>
              </a:defRPr>
            </a:lvl2pPr>
            <a:lvl3pPr marL="1143000" indent="-228600" eaLnBrk="0" hangingPunct="0">
              <a:defRPr sz="2400">
                <a:solidFill>
                  <a:schemeClr val="tx1"/>
                </a:solidFill>
                <a:latin typeface="Arial" panose="020B0604020202020204" pitchFamily="34" charset="0"/>
              </a:defRPr>
            </a:lvl3pPr>
            <a:lvl4pPr marL="1600200" indent="-228600" eaLnBrk="0" hangingPunct="0">
              <a:defRPr sz="2400">
                <a:solidFill>
                  <a:schemeClr val="tx1"/>
                </a:solidFill>
                <a:latin typeface="Arial" panose="020B0604020202020204" pitchFamily="34" charset="0"/>
              </a:defRPr>
            </a:lvl4pPr>
            <a:lvl5pPr marL="2057400" indent="-228600" eaLnBrk="0" hangingPunct="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eaLnBrk="1" hangingPunct="1">
              <a:spcBef>
                <a:spcPct val="50000"/>
              </a:spcBef>
            </a:pPr>
            <a:r>
              <a:rPr lang="en-US" altLang="en-US" b="1">
                <a:solidFill>
                  <a:srgbClr val="990000"/>
                </a:solidFill>
                <a:latin typeface="Times New Roman" panose="02020603050405020304" pitchFamily="18" charset="0"/>
                <a:cs typeface="Times New Roman" panose="02020603050405020304" pitchFamily="18" charset="0"/>
              </a:rPr>
              <a:t>Đoạn kịch gồm các vai:  </a:t>
            </a:r>
          </a:p>
        </p:txBody>
      </p:sp>
      <p:sp>
        <p:nvSpPr>
          <p:cNvPr id="11273" name="Text Box 9"/>
          <p:cNvSpPr txBox="1">
            <a:spLocks noChangeArrowheads="1"/>
          </p:cNvSpPr>
          <p:nvPr/>
        </p:nvSpPr>
        <p:spPr bwMode="auto">
          <a:xfrm>
            <a:off x="2209150" y="5381787"/>
            <a:ext cx="6249050"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2400">
                <a:solidFill>
                  <a:schemeClr val="tx1"/>
                </a:solidFill>
                <a:latin typeface="Arial" panose="020B0604020202020204" pitchFamily="34" charset="0"/>
              </a:defRPr>
            </a:lvl1pPr>
            <a:lvl2pPr marL="742950" indent="-285750" eaLnBrk="0" hangingPunct="0">
              <a:defRPr sz="2400">
                <a:solidFill>
                  <a:schemeClr val="tx1"/>
                </a:solidFill>
                <a:latin typeface="Arial" panose="020B0604020202020204" pitchFamily="34" charset="0"/>
              </a:defRPr>
            </a:lvl2pPr>
            <a:lvl3pPr marL="1143000" indent="-228600" eaLnBrk="0" hangingPunct="0">
              <a:defRPr sz="2400">
                <a:solidFill>
                  <a:schemeClr val="tx1"/>
                </a:solidFill>
                <a:latin typeface="Arial" panose="020B0604020202020204" pitchFamily="34" charset="0"/>
              </a:defRPr>
            </a:lvl3pPr>
            <a:lvl4pPr marL="1600200" indent="-228600" eaLnBrk="0" hangingPunct="0">
              <a:defRPr sz="2400">
                <a:solidFill>
                  <a:schemeClr val="tx1"/>
                </a:solidFill>
                <a:latin typeface="Arial" panose="020B0604020202020204" pitchFamily="34" charset="0"/>
              </a:defRPr>
            </a:lvl4pPr>
            <a:lvl5pPr marL="2057400" indent="-228600" eaLnBrk="0" hangingPunct="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algn="just" eaLnBrk="1" hangingPunct="1">
              <a:spcBef>
                <a:spcPct val="50000"/>
              </a:spcBef>
            </a:pPr>
            <a:r>
              <a:rPr lang="en-US" altLang="en-US" sz="2800">
                <a:latin typeface="Times New Roman" panose="02020603050405020304" pitchFamily="18" charset="0"/>
                <a:ea typeface="Cambria" panose="02040503050406030204" pitchFamily="18" charset="0"/>
                <a:cs typeface="Times New Roman" panose="02020603050405020304" pitchFamily="18" charset="0"/>
              </a:rPr>
              <a:t>     - Người dẫn chuyện</a:t>
            </a:r>
          </a:p>
        </p:txBody>
      </p:sp>
      <p:sp>
        <p:nvSpPr>
          <p:cNvPr id="11279" name="Text Box 15"/>
          <p:cNvSpPr txBox="1">
            <a:spLocks noChangeArrowheads="1"/>
          </p:cNvSpPr>
          <p:nvPr/>
        </p:nvSpPr>
        <p:spPr bwMode="auto">
          <a:xfrm>
            <a:off x="2565510" y="3095787"/>
            <a:ext cx="3436978"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2400">
                <a:solidFill>
                  <a:schemeClr val="tx1"/>
                </a:solidFill>
                <a:latin typeface="Arial" panose="020B0604020202020204" pitchFamily="34" charset="0"/>
              </a:defRPr>
            </a:lvl1pPr>
            <a:lvl2pPr marL="742950" indent="-285750" eaLnBrk="0" hangingPunct="0">
              <a:defRPr sz="2400">
                <a:solidFill>
                  <a:schemeClr val="tx1"/>
                </a:solidFill>
                <a:latin typeface="Arial" panose="020B0604020202020204" pitchFamily="34" charset="0"/>
              </a:defRPr>
            </a:lvl2pPr>
            <a:lvl3pPr marL="1143000" indent="-228600" eaLnBrk="0" hangingPunct="0">
              <a:defRPr sz="2400">
                <a:solidFill>
                  <a:schemeClr val="tx1"/>
                </a:solidFill>
                <a:latin typeface="Arial" panose="020B0604020202020204" pitchFamily="34" charset="0"/>
              </a:defRPr>
            </a:lvl3pPr>
            <a:lvl4pPr marL="1600200" indent="-228600" eaLnBrk="0" hangingPunct="0">
              <a:defRPr sz="2400">
                <a:solidFill>
                  <a:schemeClr val="tx1"/>
                </a:solidFill>
                <a:latin typeface="Arial" panose="020B0604020202020204" pitchFamily="34" charset="0"/>
              </a:defRPr>
            </a:lvl4pPr>
            <a:lvl5pPr marL="2057400" indent="-228600" eaLnBrk="0" hangingPunct="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eaLnBrk="1" hangingPunct="1">
              <a:spcBef>
                <a:spcPct val="10000"/>
              </a:spcBef>
            </a:pPr>
            <a:r>
              <a:rPr lang="en-US" altLang="en-US" sz="2800">
                <a:latin typeface="Times New Roman" panose="02020603050405020304" pitchFamily="18" charset="0"/>
                <a:ea typeface="Cambria" panose="02040503050406030204" pitchFamily="18" charset="0"/>
                <a:cs typeface="Times New Roman" panose="02020603050405020304" pitchFamily="18" charset="0"/>
              </a:rPr>
              <a:t>- Trần Thủ Độ</a:t>
            </a:r>
          </a:p>
        </p:txBody>
      </p:sp>
      <p:sp>
        <p:nvSpPr>
          <p:cNvPr id="11280" name="Text Box 16"/>
          <p:cNvSpPr txBox="1">
            <a:spLocks noChangeArrowheads="1"/>
          </p:cNvSpPr>
          <p:nvPr/>
        </p:nvSpPr>
        <p:spPr bwMode="auto">
          <a:xfrm>
            <a:off x="2565511" y="3552987"/>
            <a:ext cx="4478486"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2400">
                <a:solidFill>
                  <a:schemeClr val="tx1"/>
                </a:solidFill>
                <a:latin typeface="Arial" panose="020B0604020202020204" pitchFamily="34" charset="0"/>
              </a:defRPr>
            </a:lvl1pPr>
            <a:lvl2pPr marL="742950" indent="-285750" eaLnBrk="0" hangingPunct="0">
              <a:defRPr sz="2400">
                <a:solidFill>
                  <a:schemeClr val="tx1"/>
                </a:solidFill>
                <a:latin typeface="Arial" panose="020B0604020202020204" pitchFamily="34" charset="0"/>
              </a:defRPr>
            </a:lvl2pPr>
            <a:lvl3pPr marL="1143000" indent="-228600" eaLnBrk="0" hangingPunct="0">
              <a:defRPr sz="2400">
                <a:solidFill>
                  <a:schemeClr val="tx1"/>
                </a:solidFill>
                <a:latin typeface="Arial" panose="020B0604020202020204" pitchFamily="34" charset="0"/>
              </a:defRPr>
            </a:lvl3pPr>
            <a:lvl4pPr marL="1600200" indent="-228600" eaLnBrk="0" hangingPunct="0">
              <a:defRPr sz="2400">
                <a:solidFill>
                  <a:schemeClr val="tx1"/>
                </a:solidFill>
                <a:latin typeface="Arial" panose="020B0604020202020204" pitchFamily="34" charset="0"/>
              </a:defRPr>
            </a:lvl4pPr>
            <a:lvl5pPr marL="2057400" indent="-228600" eaLnBrk="0" hangingPunct="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eaLnBrk="1" hangingPunct="1">
              <a:spcBef>
                <a:spcPct val="50000"/>
              </a:spcBef>
            </a:pPr>
            <a:r>
              <a:rPr lang="en-US" altLang="en-US" sz="2800">
                <a:latin typeface="Times New Roman" panose="02020603050405020304" pitchFamily="18" charset="0"/>
                <a:ea typeface="Cambria" panose="02040503050406030204" pitchFamily="18" charset="0"/>
                <a:cs typeface="Times New Roman" panose="02020603050405020304" pitchFamily="18" charset="0"/>
              </a:rPr>
              <a:t>- Linh Từ Quốc Mẫu</a:t>
            </a:r>
          </a:p>
        </p:txBody>
      </p:sp>
      <p:sp>
        <p:nvSpPr>
          <p:cNvPr id="11281" name="Text Box 17"/>
          <p:cNvSpPr txBox="1">
            <a:spLocks noChangeArrowheads="1"/>
          </p:cNvSpPr>
          <p:nvPr/>
        </p:nvSpPr>
        <p:spPr bwMode="auto">
          <a:xfrm>
            <a:off x="2565510" y="4010187"/>
            <a:ext cx="3645279"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2400">
                <a:solidFill>
                  <a:schemeClr val="tx1"/>
                </a:solidFill>
                <a:latin typeface="Arial" panose="020B0604020202020204" pitchFamily="34" charset="0"/>
              </a:defRPr>
            </a:lvl1pPr>
            <a:lvl2pPr marL="742950" indent="-285750" eaLnBrk="0" hangingPunct="0">
              <a:defRPr sz="2400">
                <a:solidFill>
                  <a:schemeClr val="tx1"/>
                </a:solidFill>
                <a:latin typeface="Arial" panose="020B0604020202020204" pitchFamily="34" charset="0"/>
              </a:defRPr>
            </a:lvl2pPr>
            <a:lvl3pPr marL="1143000" indent="-228600" eaLnBrk="0" hangingPunct="0">
              <a:defRPr sz="2400">
                <a:solidFill>
                  <a:schemeClr val="tx1"/>
                </a:solidFill>
                <a:latin typeface="Arial" panose="020B0604020202020204" pitchFamily="34" charset="0"/>
              </a:defRPr>
            </a:lvl3pPr>
            <a:lvl4pPr marL="1600200" indent="-228600" eaLnBrk="0" hangingPunct="0">
              <a:defRPr sz="2400">
                <a:solidFill>
                  <a:schemeClr val="tx1"/>
                </a:solidFill>
                <a:latin typeface="Arial" panose="020B0604020202020204" pitchFamily="34" charset="0"/>
              </a:defRPr>
            </a:lvl4pPr>
            <a:lvl5pPr marL="2057400" indent="-228600" eaLnBrk="0" hangingPunct="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eaLnBrk="1" hangingPunct="1">
              <a:spcBef>
                <a:spcPct val="50000"/>
              </a:spcBef>
            </a:pPr>
            <a:r>
              <a:rPr lang="en-US" altLang="en-US" sz="2800">
                <a:latin typeface="Times New Roman" panose="02020603050405020304" pitchFamily="18" charset="0"/>
                <a:ea typeface="Cambria" panose="02040503050406030204" pitchFamily="18" charset="0"/>
                <a:cs typeface="Times New Roman" panose="02020603050405020304" pitchFamily="18" charset="0"/>
              </a:rPr>
              <a:t>- Người quân hiệu</a:t>
            </a:r>
          </a:p>
        </p:txBody>
      </p:sp>
      <p:sp>
        <p:nvSpPr>
          <p:cNvPr id="11282" name="Text Box 18"/>
          <p:cNvSpPr txBox="1">
            <a:spLocks noChangeArrowheads="1"/>
          </p:cNvSpPr>
          <p:nvPr/>
        </p:nvSpPr>
        <p:spPr bwMode="auto">
          <a:xfrm>
            <a:off x="2565510" y="4467390"/>
            <a:ext cx="4166033"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2400">
                <a:solidFill>
                  <a:schemeClr val="tx1"/>
                </a:solidFill>
                <a:latin typeface="Arial" panose="020B0604020202020204" pitchFamily="34" charset="0"/>
              </a:defRPr>
            </a:lvl1pPr>
            <a:lvl2pPr marL="742950" indent="-285750" eaLnBrk="0" hangingPunct="0">
              <a:defRPr sz="2400">
                <a:solidFill>
                  <a:schemeClr val="tx1"/>
                </a:solidFill>
                <a:latin typeface="Arial" panose="020B0604020202020204" pitchFamily="34" charset="0"/>
              </a:defRPr>
            </a:lvl2pPr>
            <a:lvl3pPr marL="1143000" indent="-228600" eaLnBrk="0" hangingPunct="0">
              <a:defRPr sz="2400">
                <a:solidFill>
                  <a:schemeClr val="tx1"/>
                </a:solidFill>
                <a:latin typeface="Arial" panose="020B0604020202020204" pitchFamily="34" charset="0"/>
              </a:defRPr>
            </a:lvl3pPr>
            <a:lvl4pPr marL="1600200" indent="-228600" eaLnBrk="0" hangingPunct="0">
              <a:defRPr sz="2400">
                <a:solidFill>
                  <a:schemeClr val="tx1"/>
                </a:solidFill>
                <a:latin typeface="Arial" panose="020B0604020202020204" pitchFamily="34" charset="0"/>
              </a:defRPr>
            </a:lvl4pPr>
            <a:lvl5pPr marL="2057400" indent="-228600" eaLnBrk="0" hangingPunct="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eaLnBrk="1" hangingPunct="1">
              <a:spcBef>
                <a:spcPct val="50000"/>
              </a:spcBef>
            </a:pPr>
            <a:r>
              <a:rPr lang="en-US" altLang="en-US" sz="2800">
                <a:latin typeface="Times New Roman" panose="02020603050405020304" pitchFamily="18" charset="0"/>
                <a:ea typeface="Cambria" panose="02040503050406030204" pitchFamily="18" charset="0"/>
                <a:cs typeface="Times New Roman" panose="02020603050405020304" pitchFamily="18" charset="0"/>
              </a:rPr>
              <a:t>- Một vài người lính</a:t>
            </a:r>
          </a:p>
        </p:txBody>
      </p:sp>
      <p:sp>
        <p:nvSpPr>
          <p:cNvPr id="11283" name="Text Box 19"/>
          <p:cNvSpPr txBox="1">
            <a:spLocks noChangeArrowheads="1"/>
          </p:cNvSpPr>
          <p:nvPr/>
        </p:nvSpPr>
        <p:spPr bwMode="auto">
          <a:xfrm>
            <a:off x="2565510" y="4924587"/>
            <a:ext cx="4166033"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2400">
                <a:solidFill>
                  <a:schemeClr val="tx1"/>
                </a:solidFill>
                <a:latin typeface="Arial" panose="020B0604020202020204" pitchFamily="34" charset="0"/>
              </a:defRPr>
            </a:lvl1pPr>
            <a:lvl2pPr marL="742950" indent="-285750" eaLnBrk="0" hangingPunct="0">
              <a:defRPr sz="2400">
                <a:solidFill>
                  <a:schemeClr val="tx1"/>
                </a:solidFill>
                <a:latin typeface="Arial" panose="020B0604020202020204" pitchFamily="34" charset="0"/>
              </a:defRPr>
            </a:lvl2pPr>
            <a:lvl3pPr marL="1143000" indent="-228600" eaLnBrk="0" hangingPunct="0">
              <a:defRPr sz="2400">
                <a:solidFill>
                  <a:schemeClr val="tx1"/>
                </a:solidFill>
                <a:latin typeface="Arial" panose="020B0604020202020204" pitchFamily="34" charset="0"/>
              </a:defRPr>
            </a:lvl3pPr>
            <a:lvl4pPr marL="1600200" indent="-228600" eaLnBrk="0" hangingPunct="0">
              <a:defRPr sz="2400">
                <a:solidFill>
                  <a:schemeClr val="tx1"/>
                </a:solidFill>
                <a:latin typeface="Arial" panose="020B0604020202020204" pitchFamily="34" charset="0"/>
              </a:defRPr>
            </a:lvl4pPr>
            <a:lvl5pPr marL="2057400" indent="-228600" eaLnBrk="0" hangingPunct="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eaLnBrk="1" hangingPunct="1">
              <a:spcBef>
                <a:spcPct val="50000"/>
              </a:spcBef>
            </a:pPr>
            <a:r>
              <a:rPr lang="en-US" altLang="en-US" sz="2800">
                <a:latin typeface="Times New Roman" panose="02020603050405020304" pitchFamily="18" charset="0"/>
                <a:ea typeface="Cambria" panose="02040503050406030204" pitchFamily="18" charset="0"/>
                <a:cs typeface="Times New Roman" panose="02020603050405020304" pitchFamily="18" charset="0"/>
              </a:rPr>
              <a:t>- Gia nô</a:t>
            </a:r>
          </a:p>
        </p:txBody>
      </p:sp>
      <p:sp>
        <p:nvSpPr>
          <p:cNvPr id="11285" name="Line 21"/>
          <p:cNvSpPr>
            <a:spLocks noChangeShapeType="1"/>
          </p:cNvSpPr>
          <p:nvPr/>
        </p:nvSpPr>
        <p:spPr bwMode="auto">
          <a:xfrm>
            <a:off x="1676400" y="1884659"/>
            <a:ext cx="2133600" cy="0"/>
          </a:xfrm>
          <a:prstGeom prst="line">
            <a:avLst/>
          </a:prstGeom>
          <a:noFill/>
          <a:ln w="28575">
            <a:solidFill>
              <a:srgbClr val="FF33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latin typeface="Times New Roman" panose="02020603050405020304" pitchFamily="18" charset="0"/>
              <a:cs typeface="Times New Roman" panose="02020603050405020304" pitchFamily="18" charset="0"/>
            </a:endParaRPr>
          </a:p>
        </p:txBody>
      </p:sp>
      <p:sp>
        <p:nvSpPr>
          <p:cNvPr id="11286" name="Line 22"/>
          <p:cNvSpPr>
            <a:spLocks noChangeShapeType="1"/>
          </p:cNvSpPr>
          <p:nvPr/>
        </p:nvSpPr>
        <p:spPr bwMode="auto">
          <a:xfrm>
            <a:off x="4800602" y="1898514"/>
            <a:ext cx="1447798" cy="0"/>
          </a:xfrm>
          <a:prstGeom prst="line">
            <a:avLst/>
          </a:prstGeom>
          <a:noFill/>
          <a:ln w="28575">
            <a:solidFill>
              <a:srgbClr val="FF33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latin typeface="Times New Roman" panose="02020603050405020304" pitchFamily="18" charset="0"/>
              <a:cs typeface="Times New Roman" panose="02020603050405020304" pitchFamily="18" charset="0"/>
            </a:endParaRPr>
          </a:p>
        </p:txBody>
      </p:sp>
    </p:spTree>
  </p:cSld>
  <p:clrMapOvr>
    <a:masterClrMapping/>
  </p:clrMapOvr>
  <p:transition>
    <p:checker/>
    <p:sndAc>
      <p:stSnd>
        <p:snd r:embed="rId2" name="chimes.wav"/>
      </p:stSnd>
    </p:sndAc>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3" presetClass="entr" presetSubtype="0" fill="hold" grpId="0" nodeType="withEffect">
                                  <p:stCondLst>
                                    <p:cond delay="0"/>
                                  </p:stCondLst>
                                  <p:childTnLst>
                                    <p:set>
                                      <p:cBhvr>
                                        <p:cTn id="6" dur="1" fill="hold">
                                          <p:stCondLst>
                                            <p:cond delay="0"/>
                                          </p:stCondLst>
                                        </p:cTn>
                                        <p:tgtEl>
                                          <p:spTgt spid="11270"/>
                                        </p:tgtEl>
                                        <p:attrNameLst>
                                          <p:attrName>style.visibility</p:attrName>
                                        </p:attrNameLst>
                                      </p:cBhvr>
                                      <p:to>
                                        <p:strVal val="visible"/>
                                      </p:to>
                                    </p:set>
                                    <p:anim calcmode="lin" valueType="num">
                                      <p:cBhvr>
                                        <p:cTn id="7" dur="500" fill="hold"/>
                                        <p:tgtEl>
                                          <p:spTgt spid="11270"/>
                                        </p:tgtEl>
                                        <p:attrNameLst>
                                          <p:attrName>ppt_w</p:attrName>
                                        </p:attrNameLst>
                                      </p:cBhvr>
                                      <p:tavLst>
                                        <p:tav tm="0">
                                          <p:val>
                                            <p:fltVal val="0"/>
                                          </p:val>
                                        </p:tav>
                                        <p:tav tm="100000">
                                          <p:val>
                                            <p:strVal val="#ppt_w"/>
                                          </p:val>
                                        </p:tav>
                                      </p:tavLst>
                                    </p:anim>
                                    <p:anim calcmode="lin" valueType="num">
                                      <p:cBhvr>
                                        <p:cTn id="8" dur="500" fill="hold"/>
                                        <p:tgtEl>
                                          <p:spTgt spid="11270"/>
                                        </p:tgtEl>
                                        <p:attrNameLst>
                                          <p:attrName>ppt_h</p:attrName>
                                        </p:attrNameLst>
                                      </p:cBhvr>
                                      <p:tavLst>
                                        <p:tav tm="0">
                                          <p:val>
                                            <p:fltVal val="0"/>
                                          </p:val>
                                        </p:tav>
                                        <p:tav tm="100000">
                                          <p:val>
                                            <p:strVal val="#ppt_h"/>
                                          </p:val>
                                        </p:tav>
                                      </p:tavLst>
                                    </p:anim>
                                    <p:animEffect transition="in" filter="fade">
                                      <p:cBhvr>
                                        <p:cTn id="9" dur="500"/>
                                        <p:tgtEl>
                                          <p:spTgt spid="11270"/>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4" presetClass="entr" presetSubtype="16" fill="hold" nodeType="clickEffect">
                                  <p:stCondLst>
                                    <p:cond delay="0"/>
                                  </p:stCondLst>
                                  <p:childTnLst>
                                    <p:set>
                                      <p:cBhvr>
                                        <p:cTn id="13" dur="1" fill="hold">
                                          <p:stCondLst>
                                            <p:cond delay="0"/>
                                          </p:stCondLst>
                                        </p:cTn>
                                        <p:tgtEl>
                                          <p:spTgt spid="11286"/>
                                        </p:tgtEl>
                                        <p:attrNameLst>
                                          <p:attrName>style.visibility</p:attrName>
                                        </p:attrNameLst>
                                      </p:cBhvr>
                                      <p:to>
                                        <p:strVal val="visible"/>
                                      </p:to>
                                    </p:set>
                                    <p:animEffect transition="in" filter="box(in)">
                                      <p:cBhvr>
                                        <p:cTn id="14" dur="500"/>
                                        <p:tgtEl>
                                          <p:spTgt spid="11286"/>
                                        </p:tgtEl>
                                      </p:cBhvr>
                                    </p:animEffect>
                                  </p:childTnLst>
                                </p:cTn>
                              </p:par>
                              <p:par>
                                <p:cTn id="15" presetID="4" presetClass="entr" presetSubtype="16" fill="hold" nodeType="withEffect">
                                  <p:stCondLst>
                                    <p:cond delay="0"/>
                                  </p:stCondLst>
                                  <p:childTnLst>
                                    <p:set>
                                      <p:cBhvr>
                                        <p:cTn id="16" dur="1" fill="hold">
                                          <p:stCondLst>
                                            <p:cond delay="0"/>
                                          </p:stCondLst>
                                        </p:cTn>
                                        <p:tgtEl>
                                          <p:spTgt spid="11285"/>
                                        </p:tgtEl>
                                        <p:attrNameLst>
                                          <p:attrName>style.visibility</p:attrName>
                                        </p:attrNameLst>
                                      </p:cBhvr>
                                      <p:to>
                                        <p:strVal val="visible"/>
                                      </p:to>
                                    </p:set>
                                    <p:animEffect transition="in" filter="box(in)">
                                      <p:cBhvr>
                                        <p:cTn id="17" dur="500"/>
                                        <p:tgtEl>
                                          <p:spTgt spid="11285"/>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52" presetClass="entr" presetSubtype="0" fill="hold" grpId="0" nodeType="clickEffect">
                                  <p:stCondLst>
                                    <p:cond delay="0"/>
                                  </p:stCondLst>
                                  <p:childTnLst>
                                    <p:set>
                                      <p:cBhvr>
                                        <p:cTn id="21" dur="1" fill="hold">
                                          <p:stCondLst>
                                            <p:cond delay="0"/>
                                          </p:stCondLst>
                                        </p:cTn>
                                        <p:tgtEl>
                                          <p:spTgt spid="11271"/>
                                        </p:tgtEl>
                                        <p:attrNameLst>
                                          <p:attrName>style.visibility</p:attrName>
                                        </p:attrNameLst>
                                      </p:cBhvr>
                                      <p:to>
                                        <p:strVal val="visible"/>
                                      </p:to>
                                    </p:set>
                                    <p:animScale>
                                      <p:cBhvr>
                                        <p:cTn id="22" dur="1000" decel="50000" fill="hold">
                                          <p:stCondLst>
                                            <p:cond delay="0"/>
                                          </p:stCondLst>
                                        </p:cTn>
                                        <p:tgtEl>
                                          <p:spTgt spid="11271"/>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23" dur="1000" decel="50000" fill="hold">
                                          <p:stCondLst>
                                            <p:cond delay="0"/>
                                          </p:stCondLst>
                                        </p:cTn>
                                        <p:tgtEl>
                                          <p:spTgt spid="11271"/>
                                        </p:tgtEl>
                                        <p:attrNameLst>
                                          <p:attrName>ppt_x</p:attrName>
                                          <p:attrName>ppt_y</p:attrName>
                                        </p:attrNameLst>
                                      </p:cBhvr>
                                    </p:animMotion>
                                    <p:animEffect transition="in" filter="fade">
                                      <p:cBhvr>
                                        <p:cTn id="24" dur="1000"/>
                                        <p:tgtEl>
                                          <p:spTgt spid="11271"/>
                                        </p:tgtEl>
                                      </p:cBhvr>
                                    </p:animEffect>
                                  </p:childTnLst>
                                </p:cTn>
                              </p:par>
                              <p:par>
                                <p:cTn id="25" presetID="37" presetClass="entr" presetSubtype="0" fill="hold" grpId="0" nodeType="withEffect">
                                  <p:stCondLst>
                                    <p:cond delay="0"/>
                                  </p:stCondLst>
                                  <p:childTnLst>
                                    <p:set>
                                      <p:cBhvr>
                                        <p:cTn id="26" dur="1" fill="hold">
                                          <p:stCondLst>
                                            <p:cond delay="0"/>
                                          </p:stCondLst>
                                        </p:cTn>
                                        <p:tgtEl>
                                          <p:spTgt spid="11279"/>
                                        </p:tgtEl>
                                        <p:attrNameLst>
                                          <p:attrName>style.visibility</p:attrName>
                                        </p:attrNameLst>
                                      </p:cBhvr>
                                      <p:to>
                                        <p:strVal val="visible"/>
                                      </p:to>
                                    </p:set>
                                    <p:animEffect transition="in" filter="fade">
                                      <p:cBhvr>
                                        <p:cTn id="27" dur="1000"/>
                                        <p:tgtEl>
                                          <p:spTgt spid="11279"/>
                                        </p:tgtEl>
                                      </p:cBhvr>
                                    </p:animEffect>
                                    <p:anim calcmode="lin" valueType="num">
                                      <p:cBhvr>
                                        <p:cTn id="28" dur="1000" fill="hold"/>
                                        <p:tgtEl>
                                          <p:spTgt spid="11279"/>
                                        </p:tgtEl>
                                        <p:attrNameLst>
                                          <p:attrName>ppt_x</p:attrName>
                                        </p:attrNameLst>
                                      </p:cBhvr>
                                      <p:tavLst>
                                        <p:tav tm="0">
                                          <p:val>
                                            <p:strVal val="#ppt_x"/>
                                          </p:val>
                                        </p:tav>
                                        <p:tav tm="100000">
                                          <p:val>
                                            <p:strVal val="#ppt_x"/>
                                          </p:val>
                                        </p:tav>
                                      </p:tavLst>
                                    </p:anim>
                                    <p:anim calcmode="lin" valueType="num">
                                      <p:cBhvr>
                                        <p:cTn id="29" dur="900" decel="100000" fill="hold"/>
                                        <p:tgtEl>
                                          <p:spTgt spid="11279"/>
                                        </p:tgtEl>
                                        <p:attrNameLst>
                                          <p:attrName>ppt_y</p:attrName>
                                        </p:attrNameLst>
                                      </p:cBhvr>
                                      <p:tavLst>
                                        <p:tav tm="0">
                                          <p:val>
                                            <p:strVal val="#ppt_y+1"/>
                                          </p:val>
                                        </p:tav>
                                        <p:tav tm="100000">
                                          <p:val>
                                            <p:strVal val="#ppt_y-.03"/>
                                          </p:val>
                                        </p:tav>
                                      </p:tavLst>
                                    </p:anim>
                                    <p:anim calcmode="lin" valueType="num">
                                      <p:cBhvr>
                                        <p:cTn id="30" dur="100" accel="100000" fill="hold">
                                          <p:stCondLst>
                                            <p:cond delay="900"/>
                                          </p:stCondLst>
                                        </p:cTn>
                                        <p:tgtEl>
                                          <p:spTgt spid="11279"/>
                                        </p:tgtEl>
                                        <p:attrNameLst>
                                          <p:attrName>ppt_y</p:attrName>
                                        </p:attrNameLst>
                                      </p:cBhvr>
                                      <p:tavLst>
                                        <p:tav tm="0">
                                          <p:val>
                                            <p:strVal val="#ppt_y-.03"/>
                                          </p:val>
                                        </p:tav>
                                        <p:tav tm="100000">
                                          <p:val>
                                            <p:strVal val="#ppt_y"/>
                                          </p:val>
                                        </p:tav>
                                      </p:tavLst>
                                    </p:anim>
                                  </p:childTnLst>
                                </p:cTn>
                              </p:par>
                              <p:par>
                                <p:cTn id="31" presetID="12" presetClass="entr" presetSubtype="4" fill="hold" grpId="0" nodeType="withEffect">
                                  <p:stCondLst>
                                    <p:cond delay="0"/>
                                  </p:stCondLst>
                                  <p:childTnLst>
                                    <p:set>
                                      <p:cBhvr>
                                        <p:cTn id="32" dur="1" fill="hold">
                                          <p:stCondLst>
                                            <p:cond delay="0"/>
                                          </p:stCondLst>
                                        </p:cTn>
                                        <p:tgtEl>
                                          <p:spTgt spid="11280"/>
                                        </p:tgtEl>
                                        <p:attrNameLst>
                                          <p:attrName>style.visibility</p:attrName>
                                        </p:attrNameLst>
                                      </p:cBhvr>
                                      <p:to>
                                        <p:strVal val="visible"/>
                                      </p:to>
                                    </p:set>
                                    <p:animEffect transition="in" filter="slide(fromBottom)">
                                      <p:cBhvr>
                                        <p:cTn id="33" dur="500"/>
                                        <p:tgtEl>
                                          <p:spTgt spid="11280"/>
                                        </p:tgtEl>
                                      </p:cBhvr>
                                    </p:animEffect>
                                  </p:childTnLst>
                                </p:cTn>
                              </p:par>
                              <p:par>
                                <p:cTn id="34" presetID="53" presetClass="entr" presetSubtype="0" fill="hold" grpId="0" nodeType="withEffect">
                                  <p:stCondLst>
                                    <p:cond delay="0"/>
                                  </p:stCondLst>
                                  <p:childTnLst>
                                    <p:set>
                                      <p:cBhvr>
                                        <p:cTn id="35" dur="1" fill="hold">
                                          <p:stCondLst>
                                            <p:cond delay="0"/>
                                          </p:stCondLst>
                                        </p:cTn>
                                        <p:tgtEl>
                                          <p:spTgt spid="11281"/>
                                        </p:tgtEl>
                                        <p:attrNameLst>
                                          <p:attrName>style.visibility</p:attrName>
                                        </p:attrNameLst>
                                      </p:cBhvr>
                                      <p:to>
                                        <p:strVal val="visible"/>
                                      </p:to>
                                    </p:set>
                                    <p:anim calcmode="lin" valueType="num">
                                      <p:cBhvr>
                                        <p:cTn id="36" dur="500" fill="hold"/>
                                        <p:tgtEl>
                                          <p:spTgt spid="11281"/>
                                        </p:tgtEl>
                                        <p:attrNameLst>
                                          <p:attrName>ppt_w</p:attrName>
                                        </p:attrNameLst>
                                      </p:cBhvr>
                                      <p:tavLst>
                                        <p:tav tm="0">
                                          <p:val>
                                            <p:fltVal val="0"/>
                                          </p:val>
                                        </p:tav>
                                        <p:tav tm="100000">
                                          <p:val>
                                            <p:strVal val="#ppt_w"/>
                                          </p:val>
                                        </p:tav>
                                      </p:tavLst>
                                    </p:anim>
                                    <p:anim calcmode="lin" valueType="num">
                                      <p:cBhvr>
                                        <p:cTn id="37" dur="500" fill="hold"/>
                                        <p:tgtEl>
                                          <p:spTgt spid="11281"/>
                                        </p:tgtEl>
                                        <p:attrNameLst>
                                          <p:attrName>ppt_h</p:attrName>
                                        </p:attrNameLst>
                                      </p:cBhvr>
                                      <p:tavLst>
                                        <p:tav tm="0">
                                          <p:val>
                                            <p:fltVal val="0"/>
                                          </p:val>
                                        </p:tav>
                                        <p:tav tm="100000">
                                          <p:val>
                                            <p:strVal val="#ppt_h"/>
                                          </p:val>
                                        </p:tav>
                                      </p:tavLst>
                                    </p:anim>
                                    <p:animEffect transition="in" filter="fade">
                                      <p:cBhvr>
                                        <p:cTn id="38" dur="500"/>
                                        <p:tgtEl>
                                          <p:spTgt spid="11281"/>
                                        </p:tgtEl>
                                      </p:cBhvr>
                                    </p:animEffect>
                                  </p:childTnLst>
                                </p:cTn>
                              </p:par>
                              <p:par>
                                <p:cTn id="39" presetID="43" presetClass="entr" presetSubtype="0" fill="hold" grpId="0" nodeType="withEffect">
                                  <p:stCondLst>
                                    <p:cond delay="0"/>
                                  </p:stCondLst>
                                  <p:childTnLst>
                                    <p:set>
                                      <p:cBhvr>
                                        <p:cTn id="40" dur="1" fill="hold">
                                          <p:stCondLst>
                                            <p:cond delay="0"/>
                                          </p:stCondLst>
                                        </p:cTn>
                                        <p:tgtEl>
                                          <p:spTgt spid="11282"/>
                                        </p:tgtEl>
                                        <p:attrNameLst>
                                          <p:attrName>style.visibility</p:attrName>
                                        </p:attrNameLst>
                                      </p:cBhvr>
                                      <p:to>
                                        <p:strVal val="visible"/>
                                      </p:to>
                                    </p:set>
                                    <p:animEffect transition="in" filter="fade">
                                      <p:cBhvr>
                                        <p:cTn id="41" dur="100"/>
                                        <p:tgtEl>
                                          <p:spTgt spid="11282"/>
                                        </p:tgtEl>
                                      </p:cBhvr>
                                    </p:animEffect>
                                    <p:anim calcmode="lin" valueType="num">
                                      <p:cBhvr>
                                        <p:cTn id="42" dur="400" fill="hold"/>
                                        <p:tgtEl>
                                          <p:spTgt spid="11282"/>
                                        </p:tgtEl>
                                        <p:attrNameLst>
                                          <p:attrName>ppt_x</p:attrName>
                                        </p:attrNameLst>
                                      </p:cBhvr>
                                      <p:tavLst>
                                        <p:tav tm="0">
                                          <p:val>
                                            <p:strVal val="#ppt_x"/>
                                          </p:val>
                                        </p:tav>
                                        <p:tav tm="100000">
                                          <p:val>
                                            <p:strVal val="#ppt_x"/>
                                          </p:val>
                                        </p:tav>
                                      </p:tavLst>
                                    </p:anim>
                                    <p:anim calcmode="lin" valueType="num">
                                      <p:cBhvr>
                                        <p:cTn id="43" dur="400" fill="hold"/>
                                        <p:tgtEl>
                                          <p:spTgt spid="11282"/>
                                        </p:tgtEl>
                                        <p:attrNameLst>
                                          <p:attrName>ppt_y</p:attrName>
                                        </p:attrNameLst>
                                      </p:cBhvr>
                                      <p:tavLst>
                                        <p:tav tm="0">
                                          <p:val>
                                            <p:strVal val="#ppt_y+0.31"/>
                                          </p:val>
                                        </p:tav>
                                        <p:tav tm="100000">
                                          <p:val>
                                            <p:strVal val="#ppt_y+0.31"/>
                                          </p:val>
                                        </p:tav>
                                      </p:tavLst>
                                    </p:anim>
                                    <p:anim calcmode="lin" valueType="num">
                                      <p:cBhvr>
                                        <p:cTn id="44" dur="600" decel="50000" fill="hold">
                                          <p:stCondLst>
                                            <p:cond delay="400"/>
                                          </p:stCondLst>
                                        </p:cTn>
                                        <p:tgtEl>
                                          <p:spTgt spid="11282"/>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45" dur="600" decel="50000" fill="hold">
                                          <p:stCondLst>
                                            <p:cond delay="400"/>
                                          </p:stCondLst>
                                        </p:cTn>
                                        <p:tgtEl>
                                          <p:spTgt spid="11282"/>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par>
                                <p:cTn id="46" presetID="25" presetClass="entr" presetSubtype="0" fill="hold" grpId="0" nodeType="withEffect">
                                  <p:stCondLst>
                                    <p:cond delay="0"/>
                                  </p:stCondLst>
                                  <p:childTnLst>
                                    <p:set>
                                      <p:cBhvr>
                                        <p:cTn id="47" dur="1" fill="hold">
                                          <p:stCondLst>
                                            <p:cond delay="0"/>
                                          </p:stCondLst>
                                        </p:cTn>
                                        <p:tgtEl>
                                          <p:spTgt spid="11283"/>
                                        </p:tgtEl>
                                        <p:attrNameLst>
                                          <p:attrName>style.visibility</p:attrName>
                                        </p:attrNameLst>
                                      </p:cBhvr>
                                      <p:to>
                                        <p:strVal val="visible"/>
                                      </p:to>
                                    </p:set>
                                    <p:anim calcmode="lin" valueType="num">
                                      <p:cBhvr>
                                        <p:cTn id="48" dur="500" decel="50000" fill="hold">
                                          <p:stCondLst>
                                            <p:cond delay="0"/>
                                          </p:stCondLst>
                                        </p:cTn>
                                        <p:tgtEl>
                                          <p:spTgt spid="11283"/>
                                        </p:tgtEl>
                                        <p:attrNameLst>
                                          <p:attrName>style.rotation</p:attrName>
                                        </p:attrNameLst>
                                      </p:cBhvr>
                                      <p:tavLst>
                                        <p:tav tm="0">
                                          <p:val>
                                            <p:fltVal val="-90"/>
                                          </p:val>
                                        </p:tav>
                                        <p:tav tm="100000">
                                          <p:val>
                                            <p:fltVal val="0"/>
                                          </p:val>
                                        </p:tav>
                                      </p:tavLst>
                                    </p:anim>
                                    <p:anim calcmode="lin" valueType="num">
                                      <p:cBhvr>
                                        <p:cTn id="49" dur="500" decel="50000" fill="hold">
                                          <p:stCondLst>
                                            <p:cond delay="0"/>
                                          </p:stCondLst>
                                        </p:cTn>
                                        <p:tgtEl>
                                          <p:spTgt spid="11283"/>
                                        </p:tgtEl>
                                        <p:attrNameLst>
                                          <p:attrName>ppt_w</p:attrName>
                                        </p:attrNameLst>
                                      </p:cBhvr>
                                      <p:tavLst>
                                        <p:tav tm="0">
                                          <p:val>
                                            <p:strVal val="#ppt_w"/>
                                          </p:val>
                                        </p:tav>
                                        <p:tav tm="100000">
                                          <p:val>
                                            <p:strVal val="#ppt_w*.05"/>
                                          </p:val>
                                        </p:tav>
                                      </p:tavLst>
                                    </p:anim>
                                    <p:anim calcmode="lin" valueType="num">
                                      <p:cBhvr>
                                        <p:cTn id="50" dur="500" accel="50000" fill="hold">
                                          <p:stCondLst>
                                            <p:cond delay="500"/>
                                          </p:stCondLst>
                                        </p:cTn>
                                        <p:tgtEl>
                                          <p:spTgt spid="11283"/>
                                        </p:tgtEl>
                                        <p:attrNameLst>
                                          <p:attrName>ppt_w</p:attrName>
                                        </p:attrNameLst>
                                      </p:cBhvr>
                                      <p:tavLst>
                                        <p:tav tm="0">
                                          <p:val>
                                            <p:strVal val="#ppt_w*.05"/>
                                          </p:val>
                                        </p:tav>
                                        <p:tav tm="100000">
                                          <p:val>
                                            <p:strVal val="#ppt_w"/>
                                          </p:val>
                                        </p:tav>
                                      </p:tavLst>
                                    </p:anim>
                                    <p:anim calcmode="lin" valueType="num">
                                      <p:cBhvr>
                                        <p:cTn id="51" dur="1000" fill="hold"/>
                                        <p:tgtEl>
                                          <p:spTgt spid="11283"/>
                                        </p:tgtEl>
                                        <p:attrNameLst>
                                          <p:attrName>ppt_h</p:attrName>
                                        </p:attrNameLst>
                                      </p:cBhvr>
                                      <p:tavLst>
                                        <p:tav tm="0">
                                          <p:val>
                                            <p:strVal val="#ppt_h"/>
                                          </p:val>
                                        </p:tav>
                                        <p:tav tm="100000">
                                          <p:val>
                                            <p:strVal val="#ppt_h"/>
                                          </p:val>
                                        </p:tav>
                                      </p:tavLst>
                                    </p:anim>
                                    <p:anim calcmode="lin" valueType="num">
                                      <p:cBhvr>
                                        <p:cTn id="52" dur="500" decel="50000" fill="hold">
                                          <p:stCondLst>
                                            <p:cond delay="0"/>
                                          </p:stCondLst>
                                        </p:cTn>
                                        <p:tgtEl>
                                          <p:spTgt spid="11283"/>
                                        </p:tgtEl>
                                        <p:attrNameLst>
                                          <p:attrName>ppt_x</p:attrName>
                                        </p:attrNameLst>
                                      </p:cBhvr>
                                      <p:tavLst>
                                        <p:tav tm="0">
                                          <p:val>
                                            <p:strVal val="#ppt_x+.4"/>
                                          </p:val>
                                        </p:tav>
                                        <p:tav tm="100000">
                                          <p:val>
                                            <p:strVal val="#ppt_x"/>
                                          </p:val>
                                        </p:tav>
                                      </p:tavLst>
                                    </p:anim>
                                    <p:anim calcmode="lin" valueType="num">
                                      <p:cBhvr>
                                        <p:cTn id="53" dur="500" decel="50000" fill="hold">
                                          <p:stCondLst>
                                            <p:cond delay="0"/>
                                          </p:stCondLst>
                                        </p:cTn>
                                        <p:tgtEl>
                                          <p:spTgt spid="11283"/>
                                        </p:tgtEl>
                                        <p:attrNameLst>
                                          <p:attrName>ppt_y</p:attrName>
                                        </p:attrNameLst>
                                      </p:cBhvr>
                                      <p:tavLst>
                                        <p:tav tm="0">
                                          <p:val>
                                            <p:strVal val="#ppt_y-.2"/>
                                          </p:val>
                                        </p:tav>
                                        <p:tav tm="100000">
                                          <p:val>
                                            <p:strVal val="#ppt_y+.1"/>
                                          </p:val>
                                        </p:tav>
                                      </p:tavLst>
                                    </p:anim>
                                    <p:anim calcmode="lin" valueType="num">
                                      <p:cBhvr>
                                        <p:cTn id="54" dur="500" accel="50000" fill="hold">
                                          <p:stCondLst>
                                            <p:cond delay="500"/>
                                          </p:stCondLst>
                                        </p:cTn>
                                        <p:tgtEl>
                                          <p:spTgt spid="11283"/>
                                        </p:tgtEl>
                                        <p:attrNameLst>
                                          <p:attrName>ppt_y</p:attrName>
                                        </p:attrNameLst>
                                      </p:cBhvr>
                                      <p:tavLst>
                                        <p:tav tm="0">
                                          <p:val>
                                            <p:strVal val="#ppt_y+.1"/>
                                          </p:val>
                                        </p:tav>
                                        <p:tav tm="100000">
                                          <p:val>
                                            <p:strVal val="#ppt_y"/>
                                          </p:val>
                                        </p:tav>
                                      </p:tavLst>
                                    </p:anim>
                                    <p:animEffect transition="in" filter="fade">
                                      <p:cBhvr>
                                        <p:cTn id="55" dur="1000" decel="50000">
                                          <p:stCondLst>
                                            <p:cond delay="0"/>
                                          </p:stCondLst>
                                        </p:cTn>
                                        <p:tgtEl>
                                          <p:spTgt spid="11283"/>
                                        </p:tgtEl>
                                      </p:cBhvr>
                                    </p:animEffect>
                                  </p:childTnLst>
                                </p:cTn>
                              </p:par>
                            </p:childTnLst>
                          </p:cTn>
                        </p:par>
                      </p:childTnLst>
                    </p:cTn>
                  </p:par>
                  <p:par>
                    <p:cTn id="56" fill="hold" nodeType="clickPar">
                      <p:stCondLst>
                        <p:cond delay="indefinite"/>
                      </p:stCondLst>
                      <p:childTnLst>
                        <p:par>
                          <p:cTn id="57" fill="hold" nodeType="withGroup">
                            <p:stCondLst>
                              <p:cond delay="0"/>
                            </p:stCondLst>
                            <p:childTnLst>
                              <p:par>
                                <p:cTn id="58" presetID="50" presetClass="entr" presetSubtype="0" decel="100000" fill="hold" grpId="0" nodeType="clickEffect">
                                  <p:stCondLst>
                                    <p:cond delay="0"/>
                                  </p:stCondLst>
                                  <p:childTnLst>
                                    <p:set>
                                      <p:cBhvr>
                                        <p:cTn id="59" dur="1" fill="hold">
                                          <p:stCondLst>
                                            <p:cond delay="0"/>
                                          </p:stCondLst>
                                        </p:cTn>
                                        <p:tgtEl>
                                          <p:spTgt spid="11273"/>
                                        </p:tgtEl>
                                        <p:attrNameLst>
                                          <p:attrName>style.visibility</p:attrName>
                                        </p:attrNameLst>
                                      </p:cBhvr>
                                      <p:to>
                                        <p:strVal val="visible"/>
                                      </p:to>
                                    </p:set>
                                    <p:anim calcmode="lin" valueType="num">
                                      <p:cBhvr>
                                        <p:cTn id="60" dur="1000" fill="hold"/>
                                        <p:tgtEl>
                                          <p:spTgt spid="11273"/>
                                        </p:tgtEl>
                                        <p:attrNameLst>
                                          <p:attrName>ppt_w</p:attrName>
                                        </p:attrNameLst>
                                      </p:cBhvr>
                                      <p:tavLst>
                                        <p:tav tm="0">
                                          <p:val>
                                            <p:strVal val="#ppt_w+.3"/>
                                          </p:val>
                                        </p:tav>
                                        <p:tav tm="100000">
                                          <p:val>
                                            <p:strVal val="#ppt_w"/>
                                          </p:val>
                                        </p:tav>
                                      </p:tavLst>
                                    </p:anim>
                                    <p:anim calcmode="lin" valueType="num">
                                      <p:cBhvr>
                                        <p:cTn id="61" dur="1000" fill="hold"/>
                                        <p:tgtEl>
                                          <p:spTgt spid="11273"/>
                                        </p:tgtEl>
                                        <p:attrNameLst>
                                          <p:attrName>ppt_h</p:attrName>
                                        </p:attrNameLst>
                                      </p:cBhvr>
                                      <p:tavLst>
                                        <p:tav tm="0">
                                          <p:val>
                                            <p:strVal val="#ppt_h"/>
                                          </p:val>
                                        </p:tav>
                                        <p:tav tm="100000">
                                          <p:val>
                                            <p:strVal val="#ppt_h"/>
                                          </p:val>
                                        </p:tav>
                                      </p:tavLst>
                                    </p:anim>
                                    <p:animEffect transition="in" filter="fade">
                                      <p:cBhvr>
                                        <p:cTn id="62" dur="1000"/>
                                        <p:tgtEl>
                                          <p:spTgt spid="112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70" grpId="0" animBg="1"/>
      <p:bldP spid="11271" grpId="0"/>
      <p:bldP spid="11273" grpId="0"/>
      <p:bldP spid="11279" grpId="0"/>
      <p:bldP spid="11280" grpId="0"/>
      <p:bldP spid="11281" grpId="0"/>
      <p:bldP spid="11282" grpId="0"/>
      <p:bldP spid="11283"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ext Box 2"/>
          <p:cNvSpPr txBox="1">
            <a:spLocks noChangeArrowheads="1"/>
          </p:cNvSpPr>
          <p:nvPr/>
        </p:nvSpPr>
        <p:spPr bwMode="auto">
          <a:xfrm>
            <a:off x="152401" y="65088"/>
            <a:ext cx="9885207" cy="67710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400">
                <a:solidFill>
                  <a:schemeClr val="tx1"/>
                </a:solidFill>
                <a:latin typeface="Arial" panose="020B0604020202020204" pitchFamily="34" charset="0"/>
              </a:defRPr>
            </a:lvl1pPr>
            <a:lvl2pPr marL="742950" indent="-285750" eaLnBrk="0" hangingPunct="0">
              <a:defRPr sz="2400">
                <a:solidFill>
                  <a:schemeClr val="tx1"/>
                </a:solidFill>
                <a:latin typeface="Arial" panose="020B0604020202020204" pitchFamily="34" charset="0"/>
              </a:defRPr>
            </a:lvl2pPr>
            <a:lvl3pPr eaLnBrk="0" hangingPunct="0">
              <a:defRPr sz="2400">
                <a:solidFill>
                  <a:schemeClr val="tx1"/>
                </a:solidFill>
                <a:latin typeface="Arial" panose="020B0604020202020204" pitchFamily="34" charset="0"/>
              </a:defRPr>
            </a:lvl3pPr>
            <a:lvl4pPr marL="1600200" indent="-228600" eaLnBrk="0" hangingPunct="0">
              <a:defRPr sz="2400">
                <a:solidFill>
                  <a:schemeClr val="tx1"/>
                </a:solidFill>
                <a:latin typeface="Arial" panose="020B0604020202020204" pitchFamily="34" charset="0"/>
              </a:defRPr>
            </a:lvl4pPr>
            <a:lvl5pPr marL="2057400" indent="-228600" eaLnBrk="0" hangingPunct="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lvl="2" eaLnBrk="1" hangingPunct="1"/>
            <a:r>
              <a:rPr lang="en-US" altLang="en-US" sz="1800" b="1">
                <a:solidFill>
                  <a:srgbClr val="FF0000"/>
                </a:solidFill>
              </a:rPr>
              <a:t>		Giữ nghiêm phép nước</a:t>
            </a:r>
            <a:endParaRPr lang="en-US" altLang="en-US" sz="1800">
              <a:solidFill>
                <a:srgbClr val="FF0000"/>
              </a:solidFill>
            </a:endParaRPr>
          </a:p>
          <a:p>
            <a:pPr eaLnBrk="1" hangingPunct="1"/>
            <a:r>
              <a:rPr lang="en-US" altLang="en-US" sz="1600" i="1"/>
              <a:t>                           (Linh Từ Quốc Mẫu bước vào phòng vẻ mặt buồn bực như vừa khóc.)</a:t>
            </a:r>
            <a:endParaRPr lang="en-US" altLang="en-US" sz="1600" b="1" i="1"/>
          </a:p>
          <a:p>
            <a:pPr eaLnBrk="1" hangingPunct="1"/>
            <a:r>
              <a:rPr lang="en-US" altLang="en-US" sz="1600" b="1" i="1">
                <a:solidFill>
                  <a:srgbClr val="FF0000"/>
                </a:solidFill>
              </a:rPr>
              <a:t>Trần Thủ Độ:</a:t>
            </a:r>
            <a:r>
              <a:rPr lang="en-US" altLang="en-US" sz="1600"/>
              <a:t>      - </a:t>
            </a:r>
            <a:r>
              <a:rPr lang="en-US" altLang="en-US" sz="1600" i="1"/>
              <a:t>( Ngạc nhiên)</a:t>
            </a:r>
            <a:r>
              <a:rPr lang="en-US" altLang="en-US" sz="1600"/>
              <a:t> Phu nhân làm sao thế?</a:t>
            </a:r>
            <a:endParaRPr lang="en-US" altLang="en-US" sz="1600" b="1" i="1"/>
          </a:p>
          <a:p>
            <a:pPr eaLnBrk="1" hangingPunct="1"/>
            <a:r>
              <a:rPr lang="en-US" altLang="en-US" sz="1600" b="1" i="1">
                <a:solidFill>
                  <a:srgbClr val="0000FF"/>
                </a:solidFill>
              </a:rPr>
              <a:t>Linh Từ Quốc Mẫu</a:t>
            </a:r>
            <a:r>
              <a:rPr lang="en-US" altLang="en-US" sz="1600">
                <a:solidFill>
                  <a:srgbClr val="0000FF"/>
                </a:solidFill>
              </a:rPr>
              <a:t>:</a:t>
            </a:r>
            <a:r>
              <a:rPr lang="en-US" altLang="en-US" sz="1600"/>
              <a:t> -(</a:t>
            </a:r>
            <a:r>
              <a:rPr lang="en-US" altLang="en-US" sz="1600" i="1"/>
              <a:t>Tấm tức</a:t>
            </a:r>
            <a:r>
              <a:rPr lang="en-US" altLang="en-US" sz="1600"/>
              <a:t>) Phép nuớc bây giờ đảo lộn hết rồi! Một tên quân hiệu mà dám </a:t>
            </a:r>
          </a:p>
          <a:p>
            <a:pPr eaLnBrk="1" hangingPunct="1"/>
            <a:r>
              <a:rPr lang="en-US" altLang="en-US" sz="1600"/>
              <a:t>                             hỗn với cả vợ thái sư. Như thế thì còn trên dưới gì nữa!</a:t>
            </a:r>
            <a:endParaRPr lang="en-US" altLang="en-US" sz="1600" b="1" i="1"/>
          </a:p>
          <a:p>
            <a:pPr eaLnBrk="1" hangingPunct="1"/>
            <a:r>
              <a:rPr lang="en-US" altLang="en-US" sz="1600" b="1" i="1">
                <a:solidFill>
                  <a:srgbClr val="FF0000"/>
                </a:solidFill>
              </a:rPr>
              <a:t>Trần Thủ Độ</a:t>
            </a:r>
            <a:r>
              <a:rPr lang="en-US" altLang="en-US" sz="1600">
                <a:solidFill>
                  <a:srgbClr val="FF0000"/>
                </a:solidFill>
              </a:rPr>
              <a:t>:</a:t>
            </a:r>
            <a:r>
              <a:rPr lang="en-US" altLang="en-US" sz="1600"/>
              <a:t>      - Bà hãy bớt nóng giận đi! Kể cho tôi nghe đầu đuôi câu chuyện thế nào đã!</a:t>
            </a:r>
            <a:endParaRPr lang="en-US" altLang="en-US" sz="1600" b="1" i="1"/>
          </a:p>
          <a:p>
            <a:pPr eaLnBrk="1" hangingPunct="1"/>
            <a:r>
              <a:rPr lang="en-US" altLang="en-US" sz="1600" b="1" i="1">
                <a:solidFill>
                  <a:srgbClr val="0000FF"/>
                </a:solidFill>
              </a:rPr>
              <a:t>Linh Từ Quốc Mẫu</a:t>
            </a:r>
            <a:r>
              <a:rPr lang="en-US" altLang="en-US" sz="1600"/>
              <a:t>: - Hôm nay tôi có việc qua cửa Bắc. Có tên quân hiệu nhất định bắt tôi xuống </a:t>
            </a:r>
          </a:p>
          <a:p>
            <a:pPr eaLnBrk="1" hangingPunct="1"/>
            <a:r>
              <a:rPr lang="en-US" altLang="en-US" sz="1600"/>
              <a:t>                          kiệu. Ông nghĩ xem: Tôi là vợ quan thái sư, thế mà kẻ dưới dám khinh nhờn là thế nào?</a:t>
            </a:r>
            <a:endParaRPr lang="en-US" altLang="en-US" sz="1600" b="1" i="1"/>
          </a:p>
          <a:p>
            <a:pPr eaLnBrk="1" hangingPunct="1"/>
            <a:r>
              <a:rPr lang="en-US" altLang="en-US" sz="1600" b="1" i="1">
                <a:solidFill>
                  <a:srgbClr val="FF0000"/>
                </a:solidFill>
              </a:rPr>
              <a:t>Trần Thủ Độ :</a:t>
            </a:r>
            <a:r>
              <a:rPr lang="en-US" altLang="en-US" sz="1600"/>
              <a:t>     - Hãy để tôi gọi hắn đến xem sao. </a:t>
            </a:r>
            <a:r>
              <a:rPr lang="en-US" altLang="en-US" sz="1600" i="1"/>
              <a:t>(gọi lính hầu)</a:t>
            </a:r>
            <a:r>
              <a:rPr lang="en-US" altLang="en-US" sz="1600"/>
              <a:t> Quân bay cho đòi tên quân hiệu </a:t>
            </a:r>
          </a:p>
          <a:p>
            <a:pPr eaLnBrk="1" hangingPunct="1"/>
            <a:r>
              <a:rPr lang="en-US" altLang="en-US" sz="1600"/>
              <a:t>                            đến đây ngay ! Nhớ dẫn theo một phu kiệu để nhận mặt hắn.</a:t>
            </a:r>
            <a:endParaRPr lang="en-US" altLang="en-US" sz="1600" b="1" i="1"/>
          </a:p>
          <a:p>
            <a:pPr eaLnBrk="1" hangingPunct="1"/>
            <a:r>
              <a:rPr lang="en-US" altLang="en-US" sz="1600" b="1" i="1">
                <a:solidFill>
                  <a:srgbClr val="CC0099"/>
                </a:solidFill>
              </a:rPr>
              <a:t>Lính hầu :</a:t>
            </a:r>
            <a:r>
              <a:rPr lang="en-US" altLang="en-US" sz="1600"/>
              <a:t>          - Bẩm, vâng ạ. </a:t>
            </a:r>
            <a:r>
              <a:rPr lang="en-US" altLang="en-US" sz="1600" i="1"/>
              <a:t>(Lát sau quân lính về, dẫn theo một người quân hiệu trạc 30 tuổi, </a:t>
            </a:r>
          </a:p>
          <a:p>
            <a:pPr eaLnBrk="1" hangingPunct="1"/>
            <a:r>
              <a:rPr lang="en-US" altLang="en-US" sz="1600" i="1"/>
              <a:t>                            dáng vẻ cao lớn, đàng hoàng)</a:t>
            </a:r>
            <a:endParaRPr lang="en-US" altLang="en-US" sz="1600" b="1" i="1"/>
          </a:p>
          <a:p>
            <a:pPr eaLnBrk="1" hangingPunct="1"/>
            <a:r>
              <a:rPr lang="en-US" altLang="en-US" sz="1600" b="1" i="1">
                <a:solidFill>
                  <a:srgbClr val="009900"/>
                </a:solidFill>
              </a:rPr>
              <a:t>Người quân hiệu :</a:t>
            </a:r>
            <a:r>
              <a:rPr lang="en-US" altLang="en-US" sz="1600"/>
              <a:t> - </a:t>
            </a:r>
            <a:r>
              <a:rPr lang="en-US" altLang="en-US" sz="1600" i="1"/>
              <a:t>(Lạy chào)</a:t>
            </a:r>
            <a:r>
              <a:rPr lang="en-US" altLang="en-US" sz="1600"/>
              <a:t> Kính chào Thái sư và phu nhân !</a:t>
            </a:r>
            <a:endParaRPr lang="en-US" altLang="en-US" sz="1600" b="1" i="1"/>
          </a:p>
          <a:p>
            <a:pPr eaLnBrk="1" hangingPunct="1"/>
            <a:r>
              <a:rPr lang="en-US" altLang="en-US" sz="1600" b="1" i="1">
                <a:solidFill>
                  <a:srgbClr val="FF0000"/>
                </a:solidFill>
              </a:rPr>
              <a:t>Trần Thủ Độ :</a:t>
            </a:r>
            <a:r>
              <a:rPr lang="en-US" altLang="en-US" sz="1600"/>
              <a:t>    - Ngẩng mặt lên ! Ngươi có biết phu nhân ta không ?</a:t>
            </a:r>
            <a:endParaRPr lang="en-US" altLang="en-US" sz="1600" b="1" i="1"/>
          </a:p>
          <a:p>
            <a:pPr eaLnBrk="1" hangingPunct="1"/>
            <a:r>
              <a:rPr lang="en-US" altLang="en-US" sz="1600" b="1" i="1">
                <a:solidFill>
                  <a:srgbClr val="009900"/>
                </a:solidFill>
              </a:rPr>
              <a:t>Người quân hiệu :</a:t>
            </a:r>
            <a:r>
              <a:rPr lang="en-US" altLang="en-US" sz="1600"/>
              <a:t> - </a:t>
            </a:r>
            <a:r>
              <a:rPr lang="en-US" altLang="en-US" sz="1600" i="1"/>
              <a:t>( Vẻ lo lắng)</a:t>
            </a:r>
            <a:r>
              <a:rPr lang="en-US" altLang="en-US" sz="1600"/>
              <a:t> Bẩm Đức Ông, con có biết phu nhân ạ !</a:t>
            </a:r>
            <a:endParaRPr lang="en-US" altLang="en-US" sz="1600" b="1" i="1"/>
          </a:p>
          <a:p>
            <a:pPr eaLnBrk="1" hangingPunct="1"/>
            <a:r>
              <a:rPr lang="en-US" altLang="en-US" sz="1600" b="1" i="1">
                <a:solidFill>
                  <a:srgbClr val="FF0000"/>
                </a:solidFill>
              </a:rPr>
              <a:t>Trần Thủ Độ :</a:t>
            </a:r>
            <a:r>
              <a:rPr lang="en-US" altLang="en-US" sz="1600"/>
              <a:t>    - Ta nghe nói sáng nay ngươi chặn kiệu của phu nhân ta !</a:t>
            </a:r>
            <a:endParaRPr lang="en-US" altLang="en-US" sz="1600" b="1" i="1"/>
          </a:p>
          <a:p>
            <a:pPr eaLnBrk="1" hangingPunct="1"/>
            <a:r>
              <a:rPr lang="en-US" altLang="en-US" sz="1600" b="1" i="1">
                <a:solidFill>
                  <a:srgbClr val="009900"/>
                </a:solidFill>
              </a:rPr>
              <a:t>Người quân hiệu:</a:t>
            </a:r>
            <a:r>
              <a:rPr lang="en-US" altLang="en-US" sz="1600" b="1" i="1"/>
              <a:t> - </a:t>
            </a:r>
            <a:r>
              <a:rPr lang="en-US" altLang="en-US" sz="1600"/>
              <a:t>Bẩm Đức Ông, sáng nay kiệu phu nhân có đi qua điện Kính Thiên. Con đã </a:t>
            </a:r>
          </a:p>
          <a:p>
            <a:pPr eaLnBrk="1" hangingPunct="1"/>
            <a:r>
              <a:rPr lang="en-US" altLang="en-US" sz="1600"/>
              <a:t>                       trình báo với phu nhân nhưng các tì nữ cứ xô đến nói là kiệu của phu nhân quan Thái sư, </a:t>
            </a:r>
          </a:p>
          <a:p>
            <a:pPr eaLnBrk="1" hangingPunct="1"/>
            <a:r>
              <a:rPr lang="en-US" altLang="en-US" sz="1600"/>
              <a:t>                      không được phép cản. Bởi vậy, chúng con đành lấy gươm ngăn, buộc phu kiệu phải đi vòng.</a:t>
            </a:r>
          </a:p>
          <a:p>
            <a:pPr eaLnBrk="1" hangingPunct="1"/>
            <a:r>
              <a:rPr lang="en-US" altLang="en-US" sz="1600"/>
              <a:t>                      Bẩm, chuyện đúng là như thế. Con xin chịu tội với Đức Ông và phu nhân !</a:t>
            </a:r>
            <a:endParaRPr lang="en-US" altLang="en-US" sz="1600" b="1" i="1"/>
          </a:p>
          <a:p>
            <a:pPr eaLnBrk="1" hangingPunct="1"/>
            <a:r>
              <a:rPr lang="en-US" altLang="en-US" sz="1600" b="1" i="1">
                <a:solidFill>
                  <a:srgbClr val="FF0000"/>
                </a:solidFill>
              </a:rPr>
              <a:t>Trần Thủ Độ :</a:t>
            </a:r>
            <a:r>
              <a:rPr lang="en-US" altLang="en-US" sz="1600" b="1" i="1"/>
              <a:t>   </a:t>
            </a:r>
            <a:r>
              <a:rPr lang="en-US" altLang="en-US" sz="1600"/>
              <a:t> - Ngươi ở chức thấp mà biết giữ nghiêm phép nước ta còn biết trách móc gì nữa. </a:t>
            </a:r>
          </a:p>
          <a:p>
            <a:pPr eaLnBrk="1" hangingPunct="1"/>
            <a:r>
              <a:rPr lang="en-US" altLang="en-US" sz="1600"/>
              <a:t>                      </a:t>
            </a:r>
            <a:r>
              <a:rPr lang="en-US" altLang="en-US" sz="1600" i="1"/>
              <a:t>(Nói với phu nhân)</a:t>
            </a:r>
            <a:r>
              <a:rPr lang="en-US" altLang="en-US" sz="1600"/>
              <a:t> Bà hãy thưởng cho anh ta !</a:t>
            </a:r>
            <a:endParaRPr lang="en-US" altLang="en-US" sz="1600" b="1" i="1"/>
          </a:p>
          <a:p>
            <a:pPr eaLnBrk="1" hangingPunct="1"/>
            <a:r>
              <a:rPr lang="en-US" altLang="en-US" sz="1600" b="1" i="1">
                <a:solidFill>
                  <a:srgbClr val="0000FF"/>
                </a:solidFill>
              </a:rPr>
              <a:t>Linh Từ Quốc Mẫu</a:t>
            </a:r>
            <a:r>
              <a:rPr lang="en-US" altLang="en-US" sz="1600">
                <a:solidFill>
                  <a:srgbClr val="0000FF"/>
                </a:solidFill>
              </a:rPr>
              <a:t>:</a:t>
            </a:r>
            <a:r>
              <a:rPr lang="en-US" altLang="en-US" sz="1600"/>
              <a:t> - Vậy là ta đã trách nhầm nhà ngươi. </a:t>
            </a:r>
            <a:r>
              <a:rPr lang="en-US" altLang="en-US" sz="1600" i="1"/>
              <a:t>( Quay sang nói với gia nô</a:t>
            </a:r>
            <a:r>
              <a:rPr lang="en-US" altLang="en-US" sz="1600"/>
              <a:t>) Người đâu, </a:t>
            </a:r>
          </a:p>
          <a:p>
            <a:pPr eaLnBrk="1" hangingPunct="1"/>
            <a:r>
              <a:rPr lang="en-US" altLang="en-US" sz="1600"/>
              <a:t>                                hãy vào lấy một tấm lụa và ba nén bạc ra đây !</a:t>
            </a:r>
            <a:endParaRPr lang="en-US" altLang="en-US" sz="1600" b="1" i="1"/>
          </a:p>
          <a:p>
            <a:pPr eaLnBrk="1" hangingPunct="1"/>
            <a:r>
              <a:rPr lang="en-US" altLang="en-US" sz="1600" b="1" i="1">
                <a:solidFill>
                  <a:srgbClr val="FF9900"/>
                </a:solidFill>
              </a:rPr>
              <a:t>Gia nô :</a:t>
            </a:r>
            <a:r>
              <a:rPr lang="en-US" altLang="en-US" sz="1600"/>
              <a:t>              - </a:t>
            </a:r>
            <a:r>
              <a:rPr lang="en-US" altLang="en-US" sz="1600" i="1"/>
              <a:t>(Đi vào và đi ra)</a:t>
            </a:r>
            <a:r>
              <a:rPr lang="en-US" altLang="en-US" sz="1600"/>
              <a:t> Thưa phu nhân, đây ạ !</a:t>
            </a:r>
            <a:endParaRPr lang="en-US" altLang="en-US" sz="1600" b="1" i="1"/>
          </a:p>
          <a:p>
            <a:pPr eaLnBrk="1" hangingPunct="1"/>
            <a:r>
              <a:rPr lang="en-US" altLang="en-US" sz="1600" b="1" i="1">
                <a:solidFill>
                  <a:srgbClr val="0000FF"/>
                </a:solidFill>
              </a:rPr>
              <a:t>Linh Từ Quốc Mẫu</a:t>
            </a:r>
            <a:r>
              <a:rPr lang="en-US" altLang="en-US" sz="1600">
                <a:solidFill>
                  <a:srgbClr val="0000FF"/>
                </a:solidFill>
              </a:rPr>
              <a:t>:</a:t>
            </a:r>
            <a:r>
              <a:rPr lang="en-US" altLang="en-US" sz="1600"/>
              <a:t> - </a:t>
            </a:r>
            <a:r>
              <a:rPr lang="en-US" altLang="en-US" sz="1600" i="1"/>
              <a:t>( Vui vẻ)</a:t>
            </a:r>
            <a:r>
              <a:rPr lang="en-US" altLang="en-US" sz="1600"/>
              <a:t> Hãy đưa cho anh ta !</a:t>
            </a:r>
            <a:endParaRPr lang="en-US" altLang="en-US" sz="1600" b="1" i="1"/>
          </a:p>
          <a:p>
            <a:pPr eaLnBrk="1" hangingPunct="1"/>
            <a:r>
              <a:rPr lang="en-US" altLang="en-US" sz="1600" b="1" i="1">
                <a:solidFill>
                  <a:srgbClr val="009900"/>
                </a:solidFill>
              </a:rPr>
              <a:t>Người quân hiệu :</a:t>
            </a:r>
            <a:r>
              <a:rPr lang="en-US" altLang="en-US" sz="1600"/>
              <a:t>  - Xin đa tạ Thái sư và phu nhân !</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5" name="Picture 2" descr="H:\HINHNEN\Khung hinh mau\1 (51).jpg">
            <a:extLst>
              <a:ext uri="{FF2B5EF4-FFF2-40B4-BE49-F238E27FC236}">
                <a16:creationId xmlns:a16="http://schemas.microsoft.com/office/drawing/2014/main" id="{476E603B-259B-4D46-B5B8-FA8EBCBB3B8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 y="1"/>
            <a:ext cx="9144000" cy="6867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386" name="WordArt 11">
            <a:extLst>
              <a:ext uri="{FF2B5EF4-FFF2-40B4-BE49-F238E27FC236}">
                <a16:creationId xmlns:a16="http://schemas.microsoft.com/office/drawing/2014/main" id="{0C364B90-2D5F-4640-9C37-0565F679845B}"/>
              </a:ext>
            </a:extLst>
          </p:cNvPr>
          <p:cNvSpPr>
            <a:spLocks noChangeArrowheads="1" noChangeShapeType="1" noTextEdit="1"/>
          </p:cNvSpPr>
          <p:nvPr/>
        </p:nvSpPr>
        <p:spPr bwMode="auto">
          <a:xfrm>
            <a:off x="2895600" y="1101725"/>
            <a:ext cx="4267200" cy="990600"/>
          </a:xfrm>
          <a:prstGeom prst="rect">
            <a:avLst/>
          </a:prstGeom>
        </p:spPr>
        <p:txBody>
          <a:bodyPr wrap="none" fromWordArt="1">
            <a:prstTxWarp prst="textPlain">
              <a:avLst>
                <a:gd name="adj" fmla="val 50000"/>
              </a:avLst>
            </a:prstTxWarp>
          </a:bodyPr>
          <a:lstStyle/>
          <a:p>
            <a:pPr algn="ctr"/>
            <a:r>
              <a:rPr lang="vi-VN" sz="3600" kern="10" dirty="0">
                <a:ln w="12700">
                  <a:solidFill>
                    <a:srgbClr val="0000FF"/>
                  </a:solidFill>
                  <a:round/>
                  <a:headEnd/>
                  <a:tailEnd/>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79999"/>
                    </a:srgbClr>
                  </a:outerShdw>
                </a:effectLst>
                <a:latin typeface="Times New Roman" panose="02020603050405020304" pitchFamily="18" charset="0"/>
                <a:cs typeface="Times New Roman" panose="02020603050405020304" pitchFamily="18" charset="0"/>
              </a:rPr>
              <a:t>VẬN DUNG</a:t>
            </a:r>
          </a:p>
        </p:txBody>
      </p:sp>
      <p:sp>
        <p:nvSpPr>
          <p:cNvPr id="60423" name="Text Box 7">
            <a:extLst>
              <a:ext uri="{FF2B5EF4-FFF2-40B4-BE49-F238E27FC236}">
                <a16:creationId xmlns:a16="http://schemas.microsoft.com/office/drawing/2014/main" id="{54966ADB-C754-FD4A-9029-A9BAA63D4AFC}"/>
              </a:ext>
            </a:extLst>
          </p:cNvPr>
          <p:cNvSpPr txBox="1">
            <a:spLocks noChangeArrowheads="1"/>
          </p:cNvSpPr>
          <p:nvPr/>
        </p:nvSpPr>
        <p:spPr bwMode="auto">
          <a:xfrm>
            <a:off x="1295400" y="2162968"/>
            <a:ext cx="7467600" cy="20621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None/>
            </a:pPr>
            <a:r>
              <a:rPr lang="en-US" altLang="en-US" dirty="0">
                <a:latin typeface="Times New Roman" panose="02020603050405020304" pitchFamily="18" charset="0"/>
                <a:cs typeface="Times New Roman" panose="02020603050405020304" pitchFamily="18" charset="0"/>
              </a:rPr>
              <a:t>DẶN DÒ</a:t>
            </a:r>
          </a:p>
          <a:p>
            <a:pPr marL="457200" indent="-457200" algn="just">
              <a:spcBef>
                <a:spcPct val="0"/>
              </a:spcBef>
              <a:buFontTx/>
              <a:buChar char="-"/>
            </a:pPr>
            <a:r>
              <a:rPr lang="en-US" altLang="en-US" dirty="0" err="1">
                <a:latin typeface="Times New Roman" panose="02020603050405020304" pitchFamily="18" charset="0"/>
                <a:cs typeface="Times New Roman" panose="02020603050405020304" pitchFamily="18" charset="0"/>
              </a:rPr>
              <a:t>Tập</a:t>
            </a:r>
            <a:r>
              <a:rPr lang="en-US" altLang="en-US" dirty="0">
                <a:latin typeface="Times New Roman" panose="02020603050405020304" pitchFamily="18" charset="0"/>
                <a:cs typeface="Times New Roman" panose="02020603050405020304" pitchFamily="18" charset="0"/>
              </a:rPr>
              <a:t> </a:t>
            </a:r>
            <a:r>
              <a:rPr lang="en-US" altLang="en-US" dirty="0" err="1">
                <a:latin typeface="Times New Roman" panose="02020603050405020304" pitchFamily="18" charset="0"/>
                <a:cs typeface="Times New Roman" panose="02020603050405020304" pitchFamily="18" charset="0"/>
              </a:rPr>
              <a:t>diễn</a:t>
            </a:r>
            <a:r>
              <a:rPr lang="en-US" altLang="en-US" dirty="0">
                <a:latin typeface="Times New Roman" panose="02020603050405020304" pitchFamily="18" charset="0"/>
                <a:cs typeface="Times New Roman" panose="02020603050405020304" pitchFamily="18" charset="0"/>
              </a:rPr>
              <a:t> </a:t>
            </a:r>
            <a:r>
              <a:rPr lang="en-US" altLang="en-US" dirty="0" err="1">
                <a:latin typeface="Times New Roman" panose="02020603050405020304" pitchFamily="18" charset="0"/>
                <a:cs typeface="Times New Roman" panose="02020603050405020304" pitchFamily="18" charset="0"/>
              </a:rPr>
              <a:t>lại</a:t>
            </a:r>
            <a:r>
              <a:rPr lang="en-US" altLang="en-US" dirty="0">
                <a:latin typeface="Times New Roman" panose="02020603050405020304" pitchFamily="18" charset="0"/>
                <a:cs typeface="Times New Roman" panose="02020603050405020304" pitchFamily="18" charset="0"/>
              </a:rPr>
              <a:t> </a:t>
            </a:r>
            <a:r>
              <a:rPr lang="en-US" altLang="en-US" dirty="0" err="1">
                <a:latin typeface="Times New Roman" panose="02020603050405020304" pitchFamily="18" charset="0"/>
                <a:cs typeface="Times New Roman" panose="02020603050405020304" pitchFamily="18" charset="0"/>
              </a:rPr>
              <a:t>đoạn</a:t>
            </a:r>
            <a:r>
              <a:rPr lang="en-US" altLang="en-US" dirty="0">
                <a:latin typeface="Times New Roman" panose="02020603050405020304" pitchFamily="18" charset="0"/>
                <a:cs typeface="Times New Roman" panose="02020603050405020304" pitchFamily="18" charset="0"/>
              </a:rPr>
              <a:t> </a:t>
            </a:r>
            <a:r>
              <a:rPr lang="en-US" altLang="en-US" dirty="0" err="1">
                <a:latin typeface="Times New Roman" panose="02020603050405020304" pitchFamily="18" charset="0"/>
                <a:cs typeface="Times New Roman" panose="02020603050405020304" pitchFamily="18" charset="0"/>
              </a:rPr>
              <a:t>kịch</a:t>
            </a:r>
            <a:r>
              <a:rPr lang="en-US" altLang="en-US" dirty="0">
                <a:latin typeface="Times New Roman" panose="02020603050405020304" pitchFamily="18" charset="0"/>
                <a:cs typeface="Times New Roman" panose="02020603050405020304" pitchFamily="18" charset="0"/>
              </a:rPr>
              <a:t>.</a:t>
            </a:r>
          </a:p>
          <a:p>
            <a:pPr marL="457200" indent="-457200" algn="just">
              <a:spcBef>
                <a:spcPct val="0"/>
              </a:spcBef>
              <a:buFontTx/>
              <a:buChar char="-"/>
            </a:pPr>
            <a:r>
              <a:rPr lang="en-US" altLang="en-US" dirty="0" err="1">
                <a:latin typeface="Times New Roman" panose="02020603050405020304" pitchFamily="18" charset="0"/>
                <a:cs typeface="Times New Roman" panose="02020603050405020304" pitchFamily="18" charset="0"/>
              </a:rPr>
              <a:t>Chuẩn</a:t>
            </a:r>
            <a:r>
              <a:rPr lang="en-US" altLang="en-US" dirty="0">
                <a:latin typeface="Times New Roman" panose="02020603050405020304" pitchFamily="18" charset="0"/>
                <a:cs typeface="Times New Roman" panose="02020603050405020304" pitchFamily="18" charset="0"/>
              </a:rPr>
              <a:t> </a:t>
            </a:r>
            <a:r>
              <a:rPr lang="en-US" altLang="en-US" dirty="0" err="1">
                <a:latin typeface="Times New Roman" panose="02020603050405020304" pitchFamily="18" charset="0"/>
                <a:cs typeface="Times New Roman" panose="02020603050405020304" pitchFamily="18" charset="0"/>
              </a:rPr>
              <a:t>bị</a:t>
            </a:r>
            <a:r>
              <a:rPr lang="en-US" altLang="en-US" dirty="0">
                <a:latin typeface="Times New Roman" panose="02020603050405020304" pitchFamily="18" charset="0"/>
                <a:cs typeface="Times New Roman" panose="02020603050405020304" pitchFamily="18" charset="0"/>
              </a:rPr>
              <a:t> </a:t>
            </a:r>
            <a:r>
              <a:rPr lang="en-US" altLang="en-US" dirty="0" err="1">
                <a:latin typeface="Times New Roman" panose="02020603050405020304" pitchFamily="18" charset="0"/>
                <a:cs typeface="Times New Roman" panose="02020603050405020304" pitchFamily="18" charset="0"/>
              </a:rPr>
              <a:t>bài</a:t>
            </a:r>
            <a:r>
              <a:rPr lang="en-US" altLang="en-US" dirty="0">
                <a:latin typeface="Times New Roman" panose="02020603050405020304" pitchFamily="18" charset="0"/>
                <a:cs typeface="Times New Roman" panose="02020603050405020304" pitchFamily="18" charset="0"/>
              </a:rPr>
              <a:t> </a:t>
            </a:r>
            <a:r>
              <a:rPr lang="en-US" altLang="en-US" dirty="0" err="1">
                <a:latin typeface="Times New Roman" panose="02020603050405020304" pitchFamily="18" charset="0"/>
                <a:cs typeface="Times New Roman" panose="02020603050405020304" pitchFamily="18" charset="0"/>
              </a:rPr>
              <a:t>sau</a:t>
            </a:r>
            <a:r>
              <a:rPr lang="en-US" altLang="en-US" dirty="0">
                <a:latin typeface="Times New Roman" panose="02020603050405020304" pitchFamily="18" charset="0"/>
                <a:cs typeface="Times New Roman" panose="02020603050405020304" pitchFamily="18" charset="0"/>
              </a:rPr>
              <a:t>: </a:t>
            </a:r>
            <a:r>
              <a:rPr lang="en-US" altLang="en-US" b="1" i="1" dirty="0" err="1">
                <a:latin typeface="Times New Roman" panose="02020603050405020304" pitchFamily="18" charset="0"/>
                <a:cs typeface="Times New Roman" panose="02020603050405020304" pitchFamily="18" charset="0"/>
              </a:rPr>
              <a:t>Tập</a:t>
            </a:r>
            <a:r>
              <a:rPr lang="en-US" altLang="en-US" b="1" i="1" dirty="0">
                <a:latin typeface="Times New Roman" panose="02020603050405020304" pitchFamily="18" charset="0"/>
                <a:cs typeface="Times New Roman" panose="02020603050405020304" pitchFamily="18" charset="0"/>
              </a:rPr>
              <a:t> </a:t>
            </a:r>
            <a:r>
              <a:rPr lang="en-US" altLang="en-US" b="1" i="1" dirty="0" err="1">
                <a:latin typeface="Times New Roman" panose="02020603050405020304" pitchFamily="18" charset="0"/>
                <a:cs typeface="Times New Roman" panose="02020603050405020304" pitchFamily="18" charset="0"/>
              </a:rPr>
              <a:t>viết</a:t>
            </a:r>
            <a:r>
              <a:rPr lang="en-US" altLang="en-US" b="1" i="1" dirty="0">
                <a:latin typeface="Times New Roman" panose="02020603050405020304" pitchFamily="18" charset="0"/>
                <a:cs typeface="Times New Roman" panose="02020603050405020304" pitchFamily="18" charset="0"/>
              </a:rPr>
              <a:t> </a:t>
            </a:r>
            <a:r>
              <a:rPr lang="en-US" altLang="en-US" b="1" i="1" dirty="0" err="1">
                <a:latin typeface="Times New Roman" panose="02020603050405020304" pitchFamily="18" charset="0"/>
                <a:cs typeface="Times New Roman" panose="02020603050405020304" pitchFamily="18" charset="0"/>
              </a:rPr>
              <a:t>đoạn</a:t>
            </a:r>
            <a:r>
              <a:rPr lang="en-US" altLang="en-US" b="1" i="1" dirty="0">
                <a:latin typeface="Times New Roman" panose="02020603050405020304" pitchFamily="18" charset="0"/>
                <a:cs typeface="Times New Roman" panose="02020603050405020304" pitchFamily="18" charset="0"/>
              </a:rPr>
              <a:t> </a:t>
            </a:r>
            <a:r>
              <a:rPr lang="en-US" altLang="en-US" b="1" i="1" dirty="0" err="1">
                <a:latin typeface="Times New Roman" panose="02020603050405020304" pitchFamily="18" charset="0"/>
                <a:cs typeface="Times New Roman" panose="02020603050405020304" pitchFamily="18" charset="0"/>
              </a:rPr>
              <a:t>đối</a:t>
            </a:r>
            <a:r>
              <a:rPr lang="en-US" altLang="en-US" b="1" i="1" dirty="0">
                <a:latin typeface="Times New Roman" panose="02020603050405020304" pitchFamily="18" charset="0"/>
                <a:cs typeface="Times New Roman" panose="02020603050405020304" pitchFamily="18" charset="0"/>
              </a:rPr>
              <a:t> </a:t>
            </a:r>
            <a:r>
              <a:rPr lang="en-US" altLang="en-US" b="1" i="1" dirty="0" err="1">
                <a:latin typeface="Times New Roman" panose="02020603050405020304" pitchFamily="18" charset="0"/>
                <a:cs typeface="Times New Roman" panose="02020603050405020304" pitchFamily="18" charset="0"/>
              </a:rPr>
              <a:t>thoại</a:t>
            </a:r>
            <a:r>
              <a:rPr lang="en-US" altLang="en-US" b="1" i="1" dirty="0">
                <a:latin typeface="Times New Roman" panose="02020603050405020304" pitchFamily="18" charset="0"/>
                <a:cs typeface="Times New Roman" panose="02020603050405020304" pitchFamily="18" charset="0"/>
              </a:rPr>
              <a:t> (</a:t>
            </a:r>
            <a:r>
              <a:rPr lang="en-US" altLang="en-US" b="1" i="1" dirty="0" err="1">
                <a:latin typeface="Times New Roman" panose="02020603050405020304" pitchFamily="18" charset="0"/>
                <a:cs typeface="Times New Roman" panose="02020603050405020304" pitchFamily="18" charset="0"/>
              </a:rPr>
              <a:t>trang</a:t>
            </a:r>
            <a:r>
              <a:rPr lang="en-US" altLang="en-US" b="1" i="1" dirty="0">
                <a:latin typeface="Times New Roman" panose="02020603050405020304" pitchFamily="18" charset="0"/>
                <a:cs typeface="Times New Roman" panose="02020603050405020304" pitchFamily="18" charset="0"/>
              </a:rPr>
              <a:t> 86)</a:t>
            </a:r>
            <a:endParaRPr lang="en-US" altLang="en-US"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534603123"/>
      </p:ext>
    </p:extLst>
  </p:cSld>
  <p:clrMapOvr>
    <a:masterClrMapping/>
  </p:clrMapOvr>
  <p:transition>
    <p:blinds dir="vert"/>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6" presetClass="entr" presetSubtype="16" fill="hold" grpId="0" nodeType="withEffect">
                                  <p:stCondLst>
                                    <p:cond delay="0"/>
                                  </p:stCondLst>
                                  <p:childTnLst>
                                    <p:set>
                                      <p:cBhvr>
                                        <p:cTn id="6" dur="1" fill="hold">
                                          <p:stCondLst>
                                            <p:cond delay="0"/>
                                          </p:stCondLst>
                                        </p:cTn>
                                        <p:tgtEl>
                                          <p:spTgt spid="60423"/>
                                        </p:tgtEl>
                                        <p:attrNameLst>
                                          <p:attrName>style.visibility</p:attrName>
                                        </p:attrNameLst>
                                      </p:cBhvr>
                                      <p:to>
                                        <p:strVal val="visible"/>
                                      </p:to>
                                    </p:set>
                                    <p:animEffect transition="in" filter="circle(in)">
                                      <p:cBhvr>
                                        <p:cTn id="7" dur="500"/>
                                        <p:tgtEl>
                                          <p:spTgt spid="604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423"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62" name="Picture 2" descr="Mẫu slide cảm ơn, kết thúc đẹp nhất cho Powerpoint, Background powerpo"/>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00584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46756195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1" name="Picture 2" descr="H:\HINHNEN\Khung hinh mau\1 (51).jpg">
            <a:extLst>
              <a:ext uri="{FF2B5EF4-FFF2-40B4-BE49-F238E27FC236}">
                <a16:creationId xmlns:a16="http://schemas.microsoft.com/office/drawing/2014/main" id="{F40E5195-61DF-6043-8D16-8324B2D2821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 y="1"/>
            <a:ext cx="9144000" cy="6867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362" name="WordArt 11">
            <a:extLst>
              <a:ext uri="{FF2B5EF4-FFF2-40B4-BE49-F238E27FC236}">
                <a16:creationId xmlns:a16="http://schemas.microsoft.com/office/drawing/2014/main" id="{7BF87E23-A21A-6041-94C7-FE93305EBE71}"/>
              </a:ext>
            </a:extLst>
          </p:cNvPr>
          <p:cNvSpPr>
            <a:spLocks noChangeArrowheads="1" noChangeShapeType="1" noTextEdit="1"/>
          </p:cNvSpPr>
          <p:nvPr/>
        </p:nvSpPr>
        <p:spPr bwMode="auto">
          <a:xfrm>
            <a:off x="1524000" y="2362200"/>
            <a:ext cx="7162800" cy="2286000"/>
          </a:xfrm>
          <a:prstGeom prst="rect">
            <a:avLst/>
          </a:prstGeom>
        </p:spPr>
        <p:txBody>
          <a:bodyPr wrap="none" fromWordArt="1">
            <a:prstTxWarp prst="textPlain">
              <a:avLst>
                <a:gd name="adj" fmla="val 50000"/>
              </a:avLst>
            </a:prstTxWarp>
          </a:bodyPr>
          <a:lstStyle/>
          <a:p>
            <a:pPr algn="ctr"/>
            <a:r>
              <a:rPr lang="vi-VN" sz="3600" kern="10" dirty="0">
                <a:ln w="12700">
                  <a:solidFill>
                    <a:srgbClr val="0000FF"/>
                  </a:solidFill>
                  <a:round/>
                  <a:headEnd/>
                  <a:tailEnd/>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79999"/>
                    </a:srgbClr>
                  </a:outerShdw>
                </a:effectLst>
                <a:latin typeface="Times New Roman" panose="02020603050405020304" pitchFamily="18" charset="0"/>
                <a:cs typeface="Times New Roman" panose="02020603050405020304" pitchFamily="18" charset="0"/>
              </a:rPr>
              <a:t>PHÂN MÔN: TẬP LÀM VĂN</a:t>
            </a:r>
          </a:p>
          <a:p>
            <a:pPr algn="ctr"/>
            <a:r>
              <a:rPr lang="vi-VN" sz="3600" kern="10" dirty="0">
                <a:ln w="12700">
                  <a:solidFill>
                    <a:srgbClr val="0000FF"/>
                  </a:solidFill>
                  <a:round/>
                  <a:headEnd/>
                  <a:tailEnd/>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79999"/>
                    </a:srgbClr>
                  </a:outerShdw>
                </a:effectLst>
                <a:latin typeface="Times New Roman" panose="02020603050405020304" pitchFamily="18" charset="0"/>
                <a:cs typeface="Times New Roman" panose="02020603050405020304" pitchFamily="18" charset="0"/>
              </a:rPr>
              <a:t>LỚP 5 </a:t>
            </a:r>
          </a:p>
        </p:txBody>
      </p:sp>
    </p:spTree>
    <p:extLst>
      <p:ext uri="{BB962C8B-B14F-4D97-AF65-F5344CB8AC3E}">
        <p14:creationId xmlns:p14="http://schemas.microsoft.com/office/powerpoint/2010/main" val="344905593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5" name="Picture 2" descr="H:\HINHNEN\Khung hinh mau\1 (51).jpg">
            <a:extLst>
              <a:ext uri="{FF2B5EF4-FFF2-40B4-BE49-F238E27FC236}">
                <a16:creationId xmlns:a16="http://schemas.microsoft.com/office/drawing/2014/main" id="{476E603B-259B-4D46-B5B8-FA8EBCBB3B8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 y="1"/>
            <a:ext cx="9144000" cy="6867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386" name="WordArt 11">
            <a:extLst>
              <a:ext uri="{FF2B5EF4-FFF2-40B4-BE49-F238E27FC236}">
                <a16:creationId xmlns:a16="http://schemas.microsoft.com/office/drawing/2014/main" id="{0C364B90-2D5F-4640-9C37-0565F679845B}"/>
              </a:ext>
            </a:extLst>
          </p:cNvPr>
          <p:cNvSpPr>
            <a:spLocks noChangeArrowheads="1" noChangeShapeType="1" noTextEdit="1"/>
          </p:cNvSpPr>
          <p:nvPr/>
        </p:nvSpPr>
        <p:spPr bwMode="auto">
          <a:xfrm>
            <a:off x="2895600" y="1101725"/>
            <a:ext cx="4267200" cy="990600"/>
          </a:xfrm>
          <a:prstGeom prst="rect">
            <a:avLst/>
          </a:prstGeom>
        </p:spPr>
        <p:txBody>
          <a:bodyPr wrap="none" fromWordArt="1">
            <a:prstTxWarp prst="textPlain">
              <a:avLst>
                <a:gd name="adj" fmla="val 50000"/>
              </a:avLst>
            </a:prstTxWarp>
          </a:bodyPr>
          <a:lstStyle/>
          <a:p>
            <a:pPr algn="ctr"/>
            <a:r>
              <a:rPr lang="vi-VN" sz="3600" kern="10" dirty="0">
                <a:ln w="12700">
                  <a:solidFill>
                    <a:srgbClr val="0000FF"/>
                  </a:solidFill>
                  <a:round/>
                  <a:headEnd/>
                  <a:tailEnd/>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79999"/>
                    </a:srgbClr>
                  </a:outerShdw>
                </a:effectLst>
                <a:latin typeface="Times New Roman" panose="02020603050405020304" pitchFamily="18" charset="0"/>
                <a:cs typeface="Times New Roman" panose="02020603050405020304" pitchFamily="18" charset="0"/>
              </a:rPr>
              <a:t>KHỞI ĐỘNG</a:t>
            </a:r>
          </a:p>
        </p:txBody>
      </p:sp>
      <p:sp>
        <p:nvSpPr>
          <p:cNvPr id="60423" name="Text Box 7">
            <a:extLst>
              <a:ext uri="{FF2B5EF4-FFF2-40B4-BE49-F238E27FC236}">
                <a16:creationId xmlns:a16="http://schemas.microsoft.com/office/drawing/2014/main" id="{54966ADB-C754-FD4A-9029-A9BAA63D4AFC}"/>
              </a:ext>
            </a:extLst>
          </p:cNvPr>
          <p:cNvSpPr txBox="1">
            <a:spLocks noChangeArrowheads="1"/>
          </p:cNvSpPr>
          <p:nvPr/>
        </p:nvSpPr>
        <p:spPr bwMode="auto">
          <a:xfrm>
            <a:off x="1295400" y="2162968"/>
            <a:ext cx="7467600" cy="20621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457200" indent="-457200" algn="just">
              <a:spcBef>
                <a:spcPct val="0"/>
              </a:spcBef>
              <a:buFontTx/>
              <a:buChar char="-"/>
            </a:pPr>
            <a:r>
              <a:rPr lang="en-US" altLang="en-US" dirty="0" err="1">
                <a:solidFill>
                  <a:srgbClr val="0000CC"/>
                </a:solidFill>
                <a:latin typeface="Times New Roman" panose="02020603050405020304" pitchFamily="18" charset="0"/>
                <a:cs typeface="Times New Roman" panose="02020603050405020304" pitchFamily="18" charset="0"/>
              </a:rPr>
              <a:t>Nêu</a:t>
            </a:r>
            <a:r>
              <a:rPr lang="en-US" altLang="en-US" dirty="0">
                <a:solidFill>
                  <a:srgbClr val="0000CC"/>
                </a:solidFill>
                <a:latin typeface="Times New Roman" panose="02020603050405020304" pitchFamily="18" charset="0"/>
                <a:cs typeface="Times New Roman" panose="02020603050405020304" pitchFamily="18" charset="0"/>
              </a:rPr>
              <a:t> </a:t>
            </a:r>
            <a:r>
              <a:rPr lang="en-US" altLang="en-US" dirty="0" err="1">
                <a:solidFill>
                  <a:srgbClr val="0000CC"/>
                </a:solidFill>
                <a:latin typeface="Times New Roman" panose="02020603050405020304" pitchFamily="18" charset="0"/>
                <a:cs typeface="Times New Roman" panose="02020603050405020304" pitchFamily="18" charset="0"/>
              </a:rPr>
              <a:t>cấu</a:t>
            </a:r>
            <a:r>
              <a:rPr lang="en-US" altLang="en-US" dirty="0">
                <a:solidFill>
                  <a:srgbClr val="0000CC"/>
                </a:solidFill>
                <a:latin typeface="Times New Roman" panose="02020603050405020304" pitchFamily="18" charset="0"/>
                <a:cs typeface="Times New Roman" panose="02020603050405020304" pitchFamily="18" charset="0"/>
              </a:rPr>
              <a:t> </a:t>
            </a:r>
            <a:r>
              <a:rPr lang="en-US" altLang="en-US" dirty="0" err="1">
                <a:solidFill>
                  <a:srgbClr val="0000CC"/>
                </a:solidFill>
                <a:latin typeface="Times New Roman" panose="02020603050405020304" pitchFamily="18" charset="0"/>
                <a:cs typeface="Times New Roman" panose="02020603050405020304" pitchFamily="18" charset="0"/>
              </a:rPr>
              <a:t>tạo</a:t>
            </a:r>
            <a:r>
              <a:rPr lang="en-US" altLang="en-US" dirty="0">
                <a:solidFill>
                  <a:srgbClr val="0000CC"/>
                </a:solidFill>
                <a:latin typeface="Times New Roman" panose="02020603050405020304" pitchFamily="18" charset="0"/>
                <a:cs typeface="Times New Roman" panose="02020603050405020304" pitchFamily="18" charset="0"/>
              </a:rPr>
              <a:t> </a:t>
            </a:r>
            <a:r>
              <a:rPr lang="en-US" altLang="en-US" dirty="0" err="1">
                <a:solidFill>
                  <a:srgbClr val="0000CC"/>
                </a:solidFill>
                <a:latin typeface="Times New Roman" panose="02020603050405020304" pitchFamily="18" charset="0"/>
                <a:cs typeface="Times New Roman" panose="02020603050405020304" pitchFamily="18" charset="0"/>
              </a:rPr>
              <a:t>bài</a:t>
            </a:r>
            <a:r>
              <a:rPr lang="en-US" altLang="en-US" dirty="0">
                <a:solidFill>
                  <a:srgbClr val="0000CC"/>
                </a:solidFill>
                <a:latin typeface="Times New Roman" panose="02020603050405020304" pitchFamily="18" charset="0"/>
                <a:cs typeface="Times New Roman" panose="02020603050405020304" pitchFamily="18" charset="0"/>
              </a:rPr>
              <a:t> </a:t>
            </a:r>
            <a:r>
              <a:rPr lang="en-US" altLang="en-US" dirty="0" err="1">
                <a:solidFill>
                  <a:srgbClr val="0000CC"/>
                </a:solidFill>
                <a:latin typeface="Times New Roman" panose="02020603050405020304" pitchFamily="18" charset="0"/>
                <a:cs typeface="Times New Roman" panose="02020603050405020304" pitchFamily="18" charset="0"/>
              </a:rPr>
              <a:t>văn</a:t>
            </a:r>
            <a:r>
              <a:rPr lang="en-US" altLang="en-US" dirty="0">
                <a:solidFill>
                  <a:srgbClr val="0000CC"/>
                </a:solidFill>
                <a:latin typeface="Times New Roman" panose="02020603050405020304" pitchFamily="18" charset="0"/>
                <a:cs typeface="Times New Roman" panose="02020603050405020304" pitchFamily="18" charset="0"/>
              </a:rPr>
              <a:t> </a:t>
            </a:r>
            <a:r>
              <a:rPr lang="en-US" altLang="en-US" dirty="0" err="1">
                <a:solidFill>
                  <a:srgbClr val="0000CC"/>
                </a:solidFill>
                <a:latin typeface="Times New Roman" panose="02020603050405020304" pitchFamily="18" charset="0"/>
                <a:cs typeface="Times New Roman" panose="02020603050405020304" pitchFamily="18" charset="0"/>
              </a:rPr>
              <a:t>miêu</a:t>
            </a:r>
            <a:r>
              <a:rPr lang="en-US" altLang="en-US" dirty="0">
                <a:solidFill>
                  <a:srgbClr val="0000CC"/>
                </a:solidFill>
                <a:latin typeface="Times New Roman" panose="02020603050405020304" pitchFamily="18" charset="0"/>
                <a:cs typeface="Times New Roman" panose="02020603050405020304" pitchFamily="18" charset="0"/>
              </a:rPr>
              <a:t> </a:t>
            </a:r>
            <a:r>
              <a:rPr lang="en-US" altLang="en-US" dirty="0" err="1">
                <a:solidFill>
                  <a:srgbClr val="0000CC"/>
                </a:solidFill>
                <a:latin typeface="Times New Roman" panose="02020603050405020304" pitchFamily="18" charset="0"/>
                <a:cs typeface="Times New Roman" panose="02020603050405020304" pitchFamily="18" charset="0"/>
              </a:rPr>
              <a:t>tả</a:t>
            </a:r>
            <a:r>
              <a:rPr lang="en-US" altLang="en-US" dirty="0">
                <a:solidFill>
                  <a:srgbClr val="0000CC"/>
                </a:solidFill>
                <a:latin typeface="Times New Roman" panose="02020603050405020304" pitchFamily="18" charset="0"/>
                <a:cs typeface="Times New Roman" panose="02020603050405020304" pitchFamily="18" charset="0"/>
              </a:rPr>
              <a:t> </a:t>
            </a:r>
            <a:r>
              <a:rPr lang="en-US" altLang="en-US" dirty="0" err="1">
                <a:solidFill>
                  <a:srgbClr val="0000CC"/>
                </a:solidFill>
                <a:latin typeface="Times New Roman" panose="02020603050405020304" pitchFamily="18" charset="0"/>
                <a:cs typeface="Times New Roman" panose="02020603050405020304" pitchFamily="18" charset="0"/>
              </a:rPr>
              <a:t>đồ</a:t>
            </a:r>
            <a:r>
              <a:rPr lang="en-US" altLang="en-US" dirty="0">
                <a:solidFill>
                  <a:srgbClr val="0000CC"/>
                </a:solidFill>
                <a:latin typeface="Times New Roman" panose="02020603050405020304" pitchFamily="18" charset="0"/>
                <a:cs typeface="Times New Roman" panose="02020603050405020304" pitchFamily="18" charset="0"/>
              </a:rPr>
              <a:t> </a:t>
            </a:r>
            <a:r>
              <a:rPr lang="en-US" altLang="en-US" dirty="0" err="1">
                <a:solidFill>
                  <a:srgbClr val="0000CC"/>
                </a:solidFill>
                <a:latin typeface="Times New Roman" panose="02020603050405020304" pitchFamily="18" charset="0"/>
                <a:cs typeface="Times New Roman" panose="02020603050405020304" pitchFamily="18" charset="0"/>
              </a:rPr>
              <a:t>vật</a:t>
            </a:r>
            <a:r>
              <a:rPr lang="en-US" altLang="en-US" dirty="0">
                <a:solidFill>
                  <a:srgbClr val="0000CC"/>
                </a:solidFill>
                <a:latin typeface="Times New Roman" panose="02020603050405020304" pitchFamily="18" charset="0"/>
                <a:cs typeface="Times New Roman" panose="02020603050405020304" pitchFamily="18" charset="0"/>
              </a:rPr>
              <a:t>.</a:t>
            </a:r>
          </a:p>
          <a:p>
            <a:pPr marL="457200" indent="-457200" algn="just">
              <a:spcBef>
                <a:spcPct val="0"/>
              </a:spcBef>
              <a:buFontTx/>
              <a:buChar char="-"/>
            </a:pPr>
            <a:r>
              <a:rPr lang="en-US" altLang="en-US" dirty="0">
                <a:solidFill>
                  <a:srgbClr val="0000CC"/>
                </a:solidFill>
                <a:latin typeface="Times New Roman" panose="02020603050405020304" pitchFamily="18" charset="0"/>
                <a:cs typeface="Times New Roman" panose="02020603050405020304" pitchFamily="18" charset="0"/>
              </a:rPr>
              <a:t>Theo </a:t>
            </a:r>
            <a:r>
              <a:rPr lang="en-US" altLang="en-US" dirty="0" err="1">
                <a:solidFill>
                  <a:srgbClr val="0000CC"/>
                </a:solidFill>
                <a:latin typeface="Times New Roman" panose="02020603050405020304" pitchFamily="18" charset="0"/>
                <a:cs typeface="Times New Roman" panose="02020603050405020304" pitchFamily="18" charset="0"/>
              </a:rPr>
              <a:t>em</a:t>
            </a:r>
            <a:r>
              <a:rPr lang="en-US" altLang="en-US" dirty="0">
                <a:solidFill>
                  <a:srgbClr val="0000CC"/>
                </a:solidFill>
                <a:latin typeface="Times New Roman" panose="02020603050405020304" pitchFamily="18" charset="0"/>
                <a:cs typeface="Times New Roman" panose="02020603050405020304" pitchFamily="18" charset="0"/>
              </a:rPr>
              <a:t>, </a:t>
            </a:r>
            <a:r>
              <a:rPr lang="en-US" altLang="en-US" dirty="0" err="1">
                <a:solidFill>
                  <a:srgbClr val="0000CC"/>
                </a:solidFill>
                <a:latin typeface="Times New Roman" panose="02020603050405020304" pitchFamily="18" charset="0"/>
                <a:cs typeface="Times New Roman" panose="02020603050405020304" pitchFamily="18" charset="0"/>
              </a:rPr>
              <a:t>để</a:t>
            </a:r>
            <a:r>
              <a:rPr lang="en-US" altLang="en-US" dirty="0">
                <a:solidFill>
                  <a:srgbClr val="0000CC"/>
                </a:solidFill>
                <a:latin typeface="Times New Roman" panose="02020603050405020304" pitchFamily="18" charset="0"/>
                <a:cs typeface="Times New Roman" panose="02020603050405020304" pitchFamily="18" charset="0"/>
              </a:rPr>
              <a:t> </a:t>
            </a:r>
            <a:r>
              <a:rPr lang="en-US" altLang="en-US" dirty="0" err="1">
                <a:solidFill>
                  <a:srgbClr val="0000CC"/>
                </a:solidFill>
                <a:latin typeface="Times New Roman" panose="02020603050405020304" pitchFamily="18" charset="0"/>
                <a:cs typeface="Times New Roman" panose="02020603050405020304" pitchFamily="18" charset="0"/>
              </a:rPr>
              <a:t>bài</a:t>
            </a:r>
            <a:r>
              <a:rPr lang="en-US" altLang="en-US" dirty="0">
                <a:solidFill>
                  <a:srgbClr val="0000CC"/>
                </a:solidFill>
                <a:latin typeface="Times New Roman" panose="02020603050405020304" pitchFamily="18" charset="0"/>
                <a:cs typeface="Times New Roman" panose="02020603050405020304" pitchFamily="18" charset="0"/>
              </a:rPr>
              <a:t> </a:t>
            </a:r>
            <a:r>
              <a:rPr lang="en-US" altLang="en-US" dirty="0" err="1">
                <a:solidFill>
                  <a:srgbClr val="0000CC"/>
                </a:solidFill>
                <a:latin typeface="Times New Roman" panose="02020603050405020304" pitchFamily="18" charset="0"/>
                <a:cs typeface="Times New Roman" panose="02020603050405020304" pitchFamily="18" charset="0"/>
              </a:rPr>
              <a:t>văn</a:t>
            </a:r>
            <a:r>
              <a:rPr lang="en-US" altLang="en-US" dirty="0">
                <a:solidFill>
                  <a:srgbClr val="0000CC"/>
                </a:solidFill>
                <a:latin typeface="Times New Roman" panose="02020603050405020304" pitchFamily="18" charset="0"/>
                <a:cs typeface="Times New Roman" panose="02020603050405020304" pitchFamily="18" charset="0"/>
              </a:rPr>
              <a:t> </a:t>
            </a:r>
            <a:r>
              <a:rPr lang="en-US" altLang="en-US" dirty="0" err="1">
                <a:solidFill>
                  <a:srgbClr val="0000CC"/>
                </a:solidFill>
                <a:latin typeface="Times New Roman" panose="02020603050405020304" pitchFamily="18" charset="0"/>
                <a:cs typeface="Times New Roman" panose="02020603050405020304" pitchFamily="18" charset="0"/>
              </a:rPr>
              <a:t>miêu</a:t>
            </a:r>
            <a:r>
              <a:rPr lang="en-US" altLang="en-US" dirty="0">
                <a:solidFill>
                  <a:srgbClr val="0000CC"/>
                </a:solidFill>
                <a:latin typeface="Times New Roman" panose="02020603050405020304" pitchFamily="18" charset="0"/>
                <a:cs typeface="Times New Roman" panose="02020603050405020304" pitchFamily="18" charset="0"/>
              </a:rPr>
              <a:t> </a:t>
            </a:r>
            <a:r>
              <a:rPr lang="en-US" altLang="en-US" dirty="0" err="1">
                <a:solidFill>
                  <a:srgbClr val="0000CC"/>
                </a:solidFill>
                <a:latin typeface="Times New Roman" panose="02020603050405020304" pitchFamily="18" charset="0"/>
                <a:cs typeface="Times New Roman" panose="02020603050405020304" pitchFamily="18" charset="0"/>
              </a:rPr>
              <a:t>tả</a:t>
            </a:r>
            <a:r>
              <a:rPr lang="en-US" altLang="en-US" dirty="0">
                <a:solidFill>
                  <a:srgbClr val="0000CC"/>
                </a:solidFill>
                <a:latin typeface="Times New Roman" panose="02020603050405020304" pitchFamily="18" charset="0"/>
                <a:cs typeface="Times New Roman" panose="02020603050405020304" pitchFamily="18" charset="0"/>
              </a:rPr>
              <a:t> </a:t>
            </a:r>
            <a:r>
              <a:rPr lang="en-US" altLang="en-US" dirty="0" err="1">
                <a:solidFill>
                  <a:srgbClr val="0000CC"/>
                </a:solidFill>
                <a:latin typeface="Times New Roman" panose="02020603050405020304" pitchFamily="18" charset="0"/>
                <a:cs typeface="Times New Roman" panose="02020603050405020304" pitchFamily="18" charset="0"/>
              </a:rPr>
              <a:t>đồ</a:t>
            </a:r>
            <a:r>
              <a:rPr lang="en-US" altLang="en-US" dirty="0">
                <a:solidFill>
                  <a:srgbClr val="0000CC"/>
                </a:solidFill>
                <a:latin typeface="Times New Roman" panose="02020603050405020304" pitchFamily="18" charset="0"/>
                <a:cs typeface="Times New Roman" panose="02020603050405020304" pitchFamily="18" charset="0"/>
              </a:rPr>
              <a:t> </a:t>
            </a:r>
            <a:r>
              <a:rPr lang="en-US" altLang="en-US" dirty="0" err="1">
                <a:solidFill>
                  <a:srgbClr val="0000CC"/>
                </a:solidFill>
                <a:latin typeface="Times New Roman" panose="02020603050405020304" pitchFamily="18" charset="0"/>
                <a:cs typeface="Times New Roman" panose="02020603050405020304" pitchFamily="18" charset="0"/>
              </a:rPr>
              <a:t>vật</a:t>
            </a:r>
            <a:r>
              <a:rPr lang="en-US" altLang="en-US" dirty="0">
                <a:solidFill>
                  <a:srgbClr val="0000CC"/>
                </a:solidFill>
                <a:latin typeface="Times New Roman" panose="02020603050405020304" pitchFamily="18" charset="0"/>
                <a:cs typeface="Times New Roman" panose="02020603050405020304" pitchFamily="18" charset="0"/>
              </a:rPr>
              <a:t> hay </a:t>
            </a:r>
            <a:r>
              <a:rPr lang="en-US" altLang="en-US" dirty="0" err="1">
                <a:solidFill>
                  <a:srgbClr val="0000CC"/>
                </a:solidFill>
                <a:latin typeface="Times New Roman" panose="02020603050405020304" pitchFamily="18" charset="0"/>
                <a:cs typeface="Times New Roman" panose="02020603050405020304" pitchFamily="18" charset="0"/>
              </a:rPr>
              <a:t>và</a:t>
            </a:r>
            <a:r>
              <a:rPr lang="en-US" altLang="en-US" dirty="0">
                <a:solidFill>
                  <a:srgbClr val="0000CC"/>
                </a:solidFill>
                <a:latin typeface="Times New Roman" panose="02020603050405020304" pitchFamily="18" charset="0"/>
                <a:cs typeface="Times New Roman" panose="02020603050405020304" pitchFamily="18" charset="0"/>
              </a:rPr>
              <a:t> </a:t>
            </a:r>
            <a:r>
              <a:rPr lang="en-US" altLang="en-US" dirty="0" err="1">
                <a:solidFill>
                  <a:srgbClr val="0000CC"/>
                </a:solidFill>
                <a:latin typeface="Times New Roman" panose="02020603050405020304" pitchFamily="18" charset="0"/>
                <a:cs typeface="Times New Roman" panose="02020603050405020304" pitchFamily="18" charset="0"/>
              </a:rPr>
              <a:t>sinh</a:t>
            </a:r>
            <a:r>
              <a:rPr lang="en-US" altLang="en-US" dirty="0">
                <a:solidFill>
                  <a:srgbClr val="0000CC"/>
                </a:solidFill>
                <a:latin typeface="Times New Roman" panose="02020603050405020304" pitchFamily="18" charset="0"/>
                <a:cs typeface="Times New Roman" panose="02020603050405020304" pitchFamily="18" charset="0"/>
              </a:rPr>
              <a:t> </a:t>
            </a:r>
            <a:r>
              <a:rPr lang="en-US" altLang="en-US" dirty="0" err="1">
                <a:solidFill>
                  <a:srgbClr val="0000CC"/>
                </a:solidFill>
                <a:latin typeface="Times New Roman" panose="02020603050405020304" pitchFamily="18" charset="0"/>
                <a:cs typeface="Times New Roman" panose="02020603050405020304" pitchFamily="18" charset="0"/>
              </a:rPr>
              <a:t>động</a:t>
            </a:r>
            <a:r>
              <a:rPr lang="en-US" altLang="en-US" dirty="0">
                <a:solidFill>
                  <a:srgbClr val="0000CC"/>
                </a:solidFill>
                <a:latin typeface="Times New Roman" panose="02020603050405020304" pitchFamily="18" charset="0"/>
                <a:cs typeface="Times New Roman" panose="02020603050405020304" pitchFamily="18" charset="0"/>
              </a:rPr>
              <a:t>, </a:t>
            </a:r>
            <a:r>
              <a:rPr lang="en-US" altLang="en-US" dirty="0" err="1">
                <a:solidFill>
                  <a:srgbClr val="0000CC"/>
                </a:solidFill>
                <a:latin typeface="Times New Roman" panose="02020603050405020304" pitchFamily="18" charset="0"/>
                <a:cs typeface="Times New Roman" panose="02020603050405020304" pitchFamily="18" charset="0"/>
              </a:rPr>
              <a:t>khi</a:t>
            </a:r>
            <a:r>
              <a:rPr lang="en-US" altLang="en-US" dirty="0">
                <a:solidFill>
                  <a:srgbClr val="0000CC"/>
                </a:solidFill>
                <a:latin typeface="Times New Roman" panose="02020603050405020304" pitchFamily="18" charset="0"/>
                <a:cs typeface="Times New Roman" panose="02020603050405020304" pitchFamily="18" charset="0"/>
              </a:rPr>
              <a:t> </a:t>
            </a:r>
            <a:r>
              <a:rPr lang="en-US" altLang="en-US" dirty="0" err="1">
                <a:solidFill>
                  <a:srgbClr val="0000CC"/>
                </a:solidFill>
                <a:latin typeface="Times New Roman" panose="02020603050405020304" pitchFamily="18" charset="0"/>
                <a:cs typeface="Times New Roman" panose="02020603050405020304" pitchFamily="18" charset="0"/>
              </a:rPr>
              <a:t>viết</a:t>
            </a:r>
            <a:r>
              <a:rPr lang="en-US" altLang="en-US" dirty="0">
                <a:solidFill>
                  <a:srgbClr val="0000CC"/>
                </a:solidFill>
                <a:latin typeface="Times New Roman" panose="02020603050405020304" pitchFamily="18" charset="0"/>
                <a:cs typeface="Times New Roman" panose="02020603050405020304" pitchFamily="18" charset="0"/>
              </a:rPr>
              <a:t>, </a:t>
            </a:r>
            <a:r>
              <a:rPr lang="en-US" altLang="en-US" dirty="0" err="1">
                <a:solidFill>
                  <a:srgbClr val="0000CC"/>
                </a:solidFill>
                <a:latin typeface="Times New Roman" panose="02020603050405020304" pitchFamily="18" charset="0"/>
                <a:cs typeface="Times New Roman" panose="02020603050405020304" pitchFamily="18" charset="0"/>
              </a:rPr>
              <a:t>chúng</a:t>
            </a:r>
            <a:r>
              <a:rPr lang="en-US" altLang="en-US" dirty="0">
                <a:solidFill>
                  <a:srgbClr val="0000CC"/>
                </a:solidFill>
                <a:latin typeface="Times New Roman" panose="02020603050405020304" pitchFamily="18" charset="0"/>
                <a:cs typeface="Times New Roman" panose="02020603050405020304" pitchFamily="18" charset="0"/>
              </a:rPr>
              <a:t> ta </a:t>
            </a:r>
            <a:r>
              <a:rPr lang="en-US" altLang="en-US" dirty="0" err="1">
                <a:solidFill>
                  <a:srgbClr val="0000CC"/>
                </a:solidFill>
                <a:latin typeface="Times New Roman" panose="02020603050405020304" pitchFamily="18" charset="0"/>
                <a:cs typeface="Times New Roman" panose="02020603050405020304" pitchFamily="18" charset="0"/>
              </a:rPr>
              <a:t>cần</a:t>
            </a:r>
            <a:r>
              <a:rPr lang="en-US" altLang="en-US" dirty="0">
                <a:solidFill>
                  <a:srgbClr val="0000CC"/>
                </a:solidFill>
                <a:latin typeface="Times New Roman" panose="02020603050405020304" pitchFamily="18" charset="0"/>
                <a:cs typeface="Times New Roman" panose="02020603050405020304" pitchFamily="18" charset="0"/>
              </a:rPr>
              <a:t> </a:t>
            </a:r>
            <a:r>
              <a:rPr lang="en-US" altLang="en-US" dirty="0" err="1">
                <a:solidFill>
                  <a:srgbClr val="0000CC"/>
                </a:solidFill>
                <a:latin typeface="Times New Roman" panose="02020603050405020304" pitchFamily="18" charset="0"/>
                <a:cs typeface="Times New Roman" panose="02020603050405020304" pitchFamily="18" charset="0"/>
              </a:rPr>
              <a:t>lưu</a:t>
            </a:r>
            <a:r>
              <a:rPr lang="en-US" altLang="en-US" dirty="0">
                <a:solidFill>
                  <a:srgbClr val="0000CC"/>
                </a:solidFill>
                <a:latin typeface="Times New Roman" panose="02020603050405020304" pitchFamily="18" charset="0"/>
                <a:cs typeface="Times New Roman" panose="02020603050405020304" pitchFamily="18" charset="0"/>
              </a:rPr>
              <a:t> </a:t>
            </a:r>
            <a:r>
              <a:rPr lang="en-US" altLang="en-US" dirty="0" err="1">
                <a:solidFill>
                  <a:srgbClr val="0000CC"/>
                </a:solidFill>
                <a:latin typeface="Times New Roman" panose="02020603050405020304" pitchFamily="18" charset="0"/>
                <a:cs typeface="Times New Roman" panose="02020603050405020304" pitchFamily="18" charset="0"/>
              </a:rPr>
              <a:t>ý</a:t>
            </a:r>
            <a:r>
              <a:rPr lang="en-US" altLang="en-US" dirty="0">
                <a:solidFill>
                  <a:srgbClr val="0000CC"/>
                </a:solidFill>
                <a:latin typeface="Times New Roman" panose="02020603050405020304" pitchFamily="18" charset="0"/>
                <a:cs typeface="Times New Roman" panose="02020603050405020304" pitchFamily="18" charset="0"/>
              </a:rPr>
              <a:t> </a:t>
            </a:r>
            <a:r>
              <a:rPr lang="en-US" altLang="en-US" dirty="0" err="1">
                <a:solidFill>
                  <a:srgbClr val="0000CC"/>
                </a:solidFill>
                <a:latin typeface="Times New Roman" panose="02020603050405020304" pitchFamily="18" charset="0"/>
                <a:cs typeface="Times New Roman" panose="02020603050405020304" pitchFamily="18" charset="0"/>
              </a:rPr>
              <a:t>điều</a:t>
            </a:r>
            <a:r>
              <a:rPr lang="en-US" altLang="en-US" dirty="0">
                <a:solidFill>
                  <a:srgbClr val="0000CC"/>
                </a:solidFill>
                <a:latin typeface="Times New Roman" panose="02020603050405020304" pitchFamily="18" charset="0"/>
                <a:cs typeface="Times New Roman" panose="02020603050405020304" pitchFamily="18" charset="0"/>
              </a:rPr>
              <a:t> </a:t>
            </a:r>
            <a:r>
              <a:rPr lang="en-US" altLang="en-US" dirty="0" err="1">
                <a:solidFill>
                  <a:srgbClr val="0000CC"/>
                </a:solidFill>
                <a:latin typeface="Times New Roman" panose="02020603050405020304" pitchFamily="18" charset="0"/>
                <a:cs typeface="Times New Roman" panose="02020603050405020304" pitchFamily="18" charset="0"/>
              </a:rPr>
              <a:t>gì</a:t>
            </a:r>
            <a:r>
              <a:rPr lang="en-US" altLang="en-US" dirty="0">
                <a:solidFill>
                  <a:srgbClr val="0000CC"/>
                </a:solidFill>
                <a:latin typeface="Times New Roman" panose="02020603050405020304" pitchFamily="18" charset="0"/>
                <a:cs typeface="Times New Roman" panose="02020603050405020304" pitchFamily="18" charset="0"/>
              </a:rPr>
              <a:t>?</a:t>
            </a:r>
            <a:endParaRPr lang="en-US" altLang="en-US"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145818141"/>
      </p:ext>
    </p:extLst>
  </p:cSld>
  <p:clrMapOvr>
    <a:masterClrMapping/>
  </p:clrMapOvr>
  <p:transition>
    <p:blinds dir="vert"/>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6" presetClass="entr" presetSubtype="16" fill="hold" grpId="0" nodeType="withEffect">
                                  <p:stCondLst>
                                    <p:cond delay="0"/>
                                  </p:stCondLst>
                                  <p:childTnLst>
                                    <p:set>
                                      <p:cBhvr>
                                        <p:cTn id="6" dur="1" fill="hold">
                                          <p:stCondLst>
                                            <p:cond delay="0"/>
                                          </p:stCondLst>
                                        </p:cTn>
                                        <p:tgtEl>
                                          <p:spTgt spid="60423"/>
                                        </p:tgtEl>
                                        <p:attrNameLst>
                                          <p:attrName>style.visibility</p:attrName>
                                        </p:attrNameLst>
                                      </p:cBhvr>
                                      <p:to>
                                        <p:strVal val="visible"/>
                                      </p:to>
                                    </p:set>
                                    <p:animEffect transition="in" filter="circle(in)">
                                      <p:cBhvr>
                                        <p:cTn id="7" dur="500"/>
                                        <p:tgtEl>
                                          <p:spTgt spid="604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423"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5" name="Picture 2" descr="H:\HINHNEN\Khung hinh mau\1 (51).jpg">
            <a:extLst>
              <a:ext uri="{FF2B5EF4-FFF2-40B4-BE49-F238E27FC236}">
                <a16:creationId xmlns:a16="http://schemas.microsoft.com/office/drawing/2014/main" id="{476E603B-259B-4D46-B5B8-FA8EBCBB3B8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 y="1"/>
            <a:ext cx="9144000" cy="6867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386" name="WordArt 11">
            <a:extLst>
              <a:ext uri="{FF2B5EF4-FFF2-40B4-BE49-F238E27FC236}">
                <a16:creationId xmlns:a16="http://schemas.microsoft.com/office/drawing/2014/main" id="{0C364B90-2D5F-4640-9C37-0565F679845B}"/>
              </a:ext>
            </a:extLst>
          </p:cNvPr>
          <p:cNvSpPr>
            <a:spLocks noChangeArrowheads="1" noChangeShapeType="1" noTextEdit="1"/>
          </p:cNvSpPr>
          <p:nvPr/>
        </p:nvSpPr>
        <p:spPr bwMode="auto">
          <a:xfrm>
            <a:off x="2895600" y="2457018"/>
            <a:ext cx="4267200" cy="990600"/>
          </a:xfrm>
          <a:prstGeom prst="rect">
            <a:avLst/>
          </a:prstGeom>
        </p:spPr>
        <p:txBody>
          <a:bodyPr wrap="none" fromWordArt="1">
            <a:prstTxWarp prst="textPlain">
              <a:avLst>
                <a:gd name="adj" fmla="val 50000"/>
              </a:avLst>
            </a:prstTxWarp>
          </a:bodyPr>
          <a:lstStyle/>
          <a:p>
            <a:pPr algn="ctr"/>
            <a:r>
              <a:rPr lang="vi-VN" sz="3600" kern="10" dirty="0">
                <a:ln w="12700">
                  <a:solidFill>
                    <a:srgbClr val="0000FF"/>
                  </a:solidFill>
                  <a:round/>
                  <a:headEnd/>
                  <a:tailEnd/>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79999"/>
                    </a:srgbClr>
                  </a:outerShdw>
                </a:effectLst>
                <a:latin typeface="Times New Roman" panose="02020603050405020304" pitchFamily="18" charset="0"/>
                <a:cs typeface="Times New Roman" panose="02020603050405020304" pitchFamily="18" charset="0"/>
              </a:rPr>
              <a:t>KHÁM PHÁ</a:t>
            </a:r>
          </a:p>
        </p:txBody>
      </p:sp>
    </p:spTree>
    <p:extLst>
      <p:ext uri="{BB962C8B-B14F-4D97-AF65-F5344CB8AC3E}">
        <p14:creationId xmlns:p14="http://schemas.microsoft.com/office/powerpoint/2010/main" val="3515922053"/>
      </p:ext>
    </p:extLst>
  </p:cSld>
  <p:clrMapOvr>
    <a:masterClrMapping/>
  </p:clrMapOvr>
  <p:transition>
    <p:blinds dir="vert"/>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5" name="Text Box 5"/>
          <p:cNvSpPr txBox="1">
            <a:spLocks noChangeArrowheads="1"/>
          </p:cNvSpPr>
          <p:nvPr/>
        </p:nvSpPr>
        <p:spPr bwMode="auto">
          <a:xfrm>
            <a:off x="2198688" y="759843"/>
            <a:ext cx="6042024" cy="584775"/>
          </a:xfrm>
          <a:prstGeom prst="rect">
            <a:avLst/>
          </a:prstGeom>
          <a:noFill/>
          <a:ln>
            <a:noFill/>
          </a:ln>
          <a:effectLst/>
          <a:extLst/>
        </p:spPr>
        <p:txBody>
          <a:bodyPr wrap="square">
            <a:spAutoFit/>
          </a:bodyPr>
          <a:lstStyle>
            <a:lvl1pPr eaLnBrk="0" hangingPunct="0">
              <a:defRPr sz="2400">
                <a:solidFill>
                  <a:schemeClr val="tx1"/>
                </a:solidFill>
                <a:latin typeface="Arial" panose="020B0604020202020204" pitchFamily="34" charset="0"/>
              </a:defRPr>
            </a:lvl1pPr>
            <a:lvl2pPr marL="742950" indent="-285750" eaLnBrk="0" hangingPunct="0">
              <a:defRPr sz="2400">
                <a:solidFill>
                  <a:schemeClr val="tx1"/>
                </a:solidFill>
                <a:latin typeface="Arial" panose="020B0604020202020204" pitchFamily="34" charset="0"/>
              </a:defRPr>
            </a:lvl2pPr>
            <a:lvl3pPr marL="1143000" indent="-228600" eaLnBrk="0" hangingPunct="0">
              <a:defRPr sz="2400">
                <a:solidFill>
                  <a:schemeClr val="tx1"/>
                </a:solidFill>
                <a:latin typeface="Arial" panose="020B0604020202020204" pitchFamily="34" charset="0"/>
              </a:defRPr>
            </a:lvl3pPr>
            <a:lvl4pPr marL="1600200" indent="-228600" eaLnBrk="0" hangingPunct="0">
              <a:defRPr sz="2400">
                <a:solidFill>
                  <a:schemeClr val="tx1"/>
                </a:solidFill>
                <a:latin typeface="Arial" panose="020B0604020202020204" pitchFamily="34" charset="0"/>
              </a:defRPr>
            </a:lvl4pPr>
            <a:lvl5pPr marL="2057400" indent="-228600" eaLnBrk="0" hangingPunct="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eaLnBrk="1" hangingPunct="1">
              <a:spcBef>
                <a:spcPct val="50000"/>
              </a:spcBef>
            </a:pPr>
            <a:r>
              <a:rPr lang="en-US" altLang="en-US" sz="3200" b="1">
                <a:solidFill>
                  <a:srgbClr val="FF0000"/>
                </a:solidFill>
              </a:rPr>
              <a:t>Tập viết đoạn đối thoại (Tiết 2)</a:t>
            </a:r>
          </a:p>
        </p:txBody>
      </p:sp>
      <p:pic>
        <p:nvPicPr>
          <p:cNvPr id="5126" name="Picture 6" descr="Thai su Tran Thu D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14402" y="1420817"/>
            <a:ext cx="8429625" cy="4827587"/>
          </a:xfrm>
          <a:prstGeom prst="rect">
            <a:avLst/>
          </a:prstGeom>
          <a:noFill/>
          <a:ln w="19050">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5127" name="Text Box 7"/>
          <p:cNvSpPr txBox="1">
            <a:spLocks noChangeArrowheads="1"/>
          </p:cNvSpPr>
          <p:nvPr/>
        </p:nvSpPr>
        <p:spPr bwMode="auto">
          <a:xfrm>
            <a:off x="1676400" y="6324603"/>
            <a:ext cx="708660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Arial" panose="020B0604020202020204" pitchFamily="34" charset="0"/>
              </a:defRPr>
            </a:lvl1pPr>
            <a:lvl2pPr marL="742950" indent="-285750" eaLnBrk="0" hangingPunct="0">
              <a:defRPr sz="2400">
                <a:solidFill>
                  <a:schemeClr val="tx1"/>
                </a:solidFill>
                <a:latin typeface="Arial" panose="020B0604020202020204" pitchFamily="34" charset="0"/>
              </a:defRPr>
            </a:lvl2pPr>
            <a:lvl3pPr marL="1143000" indent="-228600" eaLnBrk="0" hangingPunct="0">
              <a:defRPr sz="2400">
                <a:solidFill>
                  <a:schemeClr val="tx1"/>
                </a:solidFill>
                <a:latin typeface="Arial" panose="020B0604020202020204" pitchFamily="34" charset="0"/>
              </a:defRPr>
            </a:lvl3pPr>
            <a:lvl4pPr marL="1600200" indent="-228600" eaLnBrk="0" hangingPunct="0">
              <a:defRPr sz="2400">
                <a:solidFill>
                  <a:schemeClr val="tx1"/>
                </a:solidFill>
                <a:latin typeface="Arial" panose="020B0604020202020204" pitchFamily="34" charset="0"/>
              </a:defRPr>
            </a:lvl4pPr>
            <a:lvl5pPr marL="2057400" indent="-228600" eaLnBrk="0" hangingPunct="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eaLnBrk="1" hangingPunct="1">
              <a:spcBef>
                <a:spcPct val="50000"/>
              </a:spcBef>
            </a:pPr>
            <a:r>
              <a:rPr lang="en-US" altLang="en-US">
                <a:solidFill>
                  <a:srgbClr val="0000FF"/>
                </a:solidFill>
              </a:rPr>
              <a:t>Bức tranh này ở bài Tập đọc nào và tranh vẽ gì?</a:t>
            </a:r>
          </a:p>
        </p:txBody>
      </p:sp>
      <p:pic>
        <p:nvPicPr>
          <p:cNvPr id="3080" name="Picture 17" descr="671691"/>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1" y="6115050"/>
            <a:ext cx="685801" cy="742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81" name="Picture 18" descr="671691"/>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flipH="1">
            <a:off x="9220200" y="6038850"/>
            <a:ext cx="838200" cy="819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sndAc>
      <p:stSnd>
        <p:snd r:embed="rId2" name="chimes.wav"/>
      </p:stSnd>
    </p:sndAc>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7" presetClass="entr" presetSubtype="10" fill="hold" nodeType="afterEffect">
                                  <p:stCondLst>
                                    <p:cond delay="0"/>
                                  </p:stCondLst>
                                  <p:childTnLst>
                                    <p:set>
                                      <p:cBhvr>
                                        <p:cTn id="6" dur="1" fill="hold">
                                          <p:stCondLst>
                                            <p:cond delay="0"/>
                                          </p:stCondLst>
                                        </p:cTn>
                                        <p:tgtEl>
                                          <p:spTgt spid="5126"/>
                                        </p:tgtEl>
                                        <p:attrNameLst>
                                          <p:attrName>style.visibility</p:attrName>
                                        </p:attrNameLst>
                                      </p:cBhvr>
                                      <p:to>
                                        <p:strVal val="visible"/>
                                      </p:to>
                                    </p:set>
                                    <p:anim calcmode="lin" valueType="num">
                                      <p:cBhvr>
                                        <p:cTn id="7" dur="500" fill="hold"/>
                                        <p:tgtEl>
                                          <p:spTgt spid="5126"/>
                                        </p:tgtEl>
                                        <p:attrNameLst>
                                          <p:attrName>ppt_w</p:attrName>
                                        </p:attrNameLst>
                                      </p:cBhvr>
                                      <p:tavLst>
                                        <p:tav tm="0">
                                          <p:val>
                                            <p:fltVal val="0"/>
                                          </p:val>
                                        </p:tav>
                                        <p:tav tm="100000">
                                          <p:val>
                                            <p:strVal val="#ppt_w"/>
                                          </p:val>
                                        </p:tav>
                                      </p:tavLst>
                                    </p:anim>
                                    <p:anim calcmode="lin" valueType="num">
                                      <p:cBhvr>
                                        <p:cTn id="8" dur="500" fill="hold"/>
                                        <p:tgtEl>
                                          <p:spTgt spid="5126"/>
                                        </p:tgtEl>
                                        <p:attrNameLst>
                                          <p:attrName>ppt_h</p:attrName>
                                        </p:attrNameLst>
                                      </p:cBhvr>
                                      <p:tavLst>
                                        <p:tav tm="0">
                                          <p:val>
                                            <p:strVal val="#ppt_h"/>
                                          </p:val>
                                        </p:tav>
                                        <p:tav tm="100000">
                                          <p:val>
                                            <p:strVal val="#ppt_h"/>
                                          </p:val>
                                        </p:tav>
                                      </p:tavLst>
                                    </p:anim>
                                  </p:childTnLst>
                                </p:cTn>
                              </p:par>
                            </p:childTnLst>
                          </p:cTn>
                        </p:par>
                        <p:par>
                          <p:cTn id="9" fill="hold" nodeType="afterGroup">
                            <p:stCondLst>
                              <p:cond delay="500"/>
                            </p:stCondLst>
                            <p:childTnLst>
                              <p:par>
                                <p:cTn id="10" presetID="12" presetClass="entr" presetSubtype="4" fill="hold" grpId="0" nodeType="afterEffect">
                                  <p:stCondLst>
                                    <p:cond delay="0"/>
                                  </p:stCondLst>
                                  <p:childTnLst>
                                    <p:set>
                                      <p:cBhvr>
                                        <p:cTn id="11" dur="1" fill="hold">
                                          <p:stCondLst>
                                            <p:cond delay="0"/>
                                          </p:stCondLst>
                                        </p:cTn>
                                        <p:tgtEl>
                                          <p:spTgt spid="5127"/>
                                        </p:tgtEl>
                                        <p:attrNameLst>
                                          <p:attrName>style.visibility</p:attrName>
                                        </p:attrNameLst>
                                      </p:cBhvr>
                                      <p:to>
                                        <p:strVal val="visible"/>
                                      </p:to>
                                    </p:set>
                                    <p:animEffect transition="in" filter="slide(fromBottom)">
                                      <p:cBhvr>
                                        <p:cTn id="12" dur="500"/>
                                        <p:tgtEl>
                                          <p:spTgt spid="5127"/>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4" presetClass="exit" presetSubtype="16" fill="hold" grpId="1" nodeType="clickEffect">
                                  <p:stCondLst>
                                    <p:cond delay="0"/>
                                  </p:stCondLst>
                                  <p:childTnLst>
                                    <p:animEffect transition="out" filter="box(in)">
                                      <p:cBhvr>
                                        <p:cTn id="16" dur="500"/>
                                        <p:tgtEl>
                                          <p:spTgt spid="5127"/>
                                        </p:tgtEl>
                                      </p:cBhvr>
                                    </p:animEffect>
                                    <p:set>
                                      <p:cBhvr>
                                        <p:cTn id="17" dur="1" fill="hold">
                                          <p:stCondLst>
                                            <p:cond delay="499"/>
                                          </p:stCondLst>
                                        </p:cTn>
                                        <p:tgtEl>
                                          <p:spTgt spid="5127"/>
                                        </p:tgtEl>
                                        <p:attrNameLst>
                                          <p:attrName>style.visibility</p:attrName>
                                        </p:attrNameLst>
                                      </p:cBhvr>
                                      <p:to>
                                        <p:strVal val="hidden"/>
                                      </p:to>
                                    </p:set>
                                  </p:childTnLst>
                                </p:cTn>
                              </p:par>
                            </p:childTnLst>
                          </p:cTn>
                        </p:par>
                      </p:childTnLst>
                    </p:cTn>
                  </p:par>
                  <p:par>
                    <p:cTn id="18" fill="hold" nodeType="clickPar">
                      <p:stCondLst>
                        <p:cond delay="indefinite"/>
                      </p:stCondLst>
                      <p:childTnLst>
                        <p:par>
                          <p:cTn id="19" fill="hold" nodeType="withGroup">
                            <p:stCondLst>
                              <p:cond delay="0"/>
                            </p:stCondLst>
                            <p:childTnLst>
                              <p:par>
                                <p:cTn id="20" presetID="55" presetClass="entr" presetSubtype="0" fill="hold" grpId="0" nodeType="clickEffect">
                                  <p:stCondLst>
                                    <p:cond delay="0"/>
                                  </p:stCondLst>
                                  <p:childTnLst>
                                    <p:set>
                                      <p:cBhvr>
                                        <p:cTn id="21" dur="1" fill="hold">
                                          <p:stCondLst>
                                            <p:cond delay="0"/>
                                          </p:stCondLst>
                                        </p:cTn>
                                        <p:tgtEl>
                                          <p:spTgt spid="5125"/>
                                        </p:tgtEl>
                                        <p:attrNameLst>
                                          <p:attrName>style.visibility</p:attrName>
                                        </p:attrNameLst>
                                      </p:cBhvr>
                                      <p:to>
                                        <p:strVal val="visible"/>
                                      </p:to>
                                    </p:set>
                                    <p:anim calcmode="lin" valueType="num">
                                      <p:cBhvr>
                                        <p:cTn id="22" dur="1000" fill="hold"/>
                                        <p:tgtEl>
                                          <p:spTgt spid="5125"/>
                                        </p:tgtEl>
                                        <p:attrNameLst>
                                          <p:attrName>ppt_w</p:attrName>
                                        </p:attrNameLst>
                                      </p:cBhvr>
                                      <p:tavLst>
                                        <p:tav tm="0">
                                          <p:val>
                                            <p:strVal val="#ppt_w*0.70"/>
                                          </p:val>
                                        </p:tav>
                                        <p:tav tm="100000">
                                          <p:val>
                                            <p:strVal val="#ppt_w"/>
                                          </p:val>
                                        </p:tav>
                                      </p:tavLst>
                                    </p:anim>
                                    <p:anim calcmode="lin" valueType="num">
                                      <p:cBhvr>
                                        <p:cTn id="23" dur="1000" fill="hold"/>
                                        <p:tgtEl>
                                          <p:spTgt spid="5125"/>
                                        </p:tgtEl>
                                        <p:attrNameLst>
                                          <p:attrName>ppt_h</p:attrName>
                                        </p:attrNameLst>
                                      </p:cBhvr>
                                      <p:tavLst>
                                        <p:tav tm="0">
                                          <p:val>
                                            <p:strVal val="#ppt_h"/>
                                          </p:val>
                                        </p:tav>
                                        <p:tav tm="100000">
                                          <p:val>
                                            <p:strVal val="#ppt_h"/>
                                          </p:val>
                                        </p:tav>
                                      </p:tavLst>
                                    </p:anim>
                                    <p:animEffect transition="in" filter="fade">
                                      <p:cBhvr>
                                        <p:cTn id="24" dur="1000"/>
                                        <p:tgtEl>
                                          <p:spTgt spid="5125"/>
                                        </p:tgtEl>
                                      </p:cBhvr>
                                    </p:animEffect>
                                  </p:childTnLst>
                                </p:cTn>
                              </p:par>
                              <p:par>
                                <p:cTn id="25" presetID="16" presetClass="exit" presetSubtype="26" fill="hold" nodeType="withEffect">
                                  <p:stCondLst>
                                    <p:cond delay="0"/>
                                  </p:stCondLst>
                                  <p:childTnLst>
                                    <p:animEffect transition="out" filter="barn(inHorizontal)">
                                      <p:cBhvr>
                                        <p:cTn id="26" dur="500"/>
                                        <p:tgtEl>
                                          <p:spTgt spid="5126"/>
                                        </p:tgtEl>
                                      </p:cBhvr>
                                    </p:animEffect>
                                    <p:set>
                                      <p:cBhvr>
                                        <p:cTn id="27" dur="1" fill="hold">
                                          <p:stCondLst>
                                            <p:cond delay="499"/>
                                          </p:stCondLst>
                                        </p:cTn>
                                        <p:tgtEl>
                                          <p:spTgt spid="512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5" grpId="0"/>
      <p:bldP spid="5127" grpId="0"/>
      <p:bldP spid="5127" grpId="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5" name="Picture 2" descr="H:\HINHNEN\Khung hinh mau\1 (51).jpg">
            <a:extLst>
              <a:ext uri="{FF2B5EF4-FFF2-40B4-BE49-F238E27FC236}">
                <a16:creationId xmlns:a16="http://schemas.microsoft.com/office/drawing/2014/main" id="{476E603B-259B-4D46-B5B8-FA8EBCBB3B8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 y="1"/>
            <a:ext cx="9144000" cy="6867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386" name="WordArt 11">
            <a:extLst>
              <a:ext uri="{FF2B5EF4-FFF2-40B4-BE49-F238E27FC236}">
                <a16:creationId xmlns:a16="http://schemas.microsoft.com/office/drawing/2014/main" id="{0C364B90-2D5F-4640-9C37-0565F679845B}"/>
              </a:ext>
            </a:extLst>
          </p:cNvPr>
          <p:cNvSpPr>
            <a:spLocks noChangeArrowheads="1" noChangeShapeType="1" noTextEdit="1"/>
          </p:cNvSpPr>
          <p:nvPr/>
        </p:nvSpPr>
        <p:spPr bwMode="auto">
          <a:xfrm>
            <a:off x="2895600" y="762000"/>
            <a:ext cx="4267200" cy="990600"/>
          </a:xfrm>
          <a:prstGeom prst="rect">
            <a:avLst/>
          </a:prstGeom>
        </p:spPr>
        <p:txBody>
          <a:bodyPr wrap="none" fromWordArt="1">
            <a:prstTxWarp prst="textPlain">
              <a:avLst>
                <a:gd name="adj" fmla="val 50000"/>
              </a:avLst>
            </a:prstTxWarp>
          </a:bodyPr>
          <a:lstStyle/>
          <a:p>
            <a:pPr algn="ctr"/>
            <a:r>
              <a:rPr lang="vi-VN" sz="3600" kern="10" dirty="0">
                <a:ln w="12700">
                  <a:solidFill>
                    <a:srgbClr val="0000FF"/>
                  </a:solidFill>
                  <a:round/>
                  <a:headEnd/>
                  <a:tailEnd/>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79999"/>
                    </a:srgbClr>
                  </a:outerShdw>
                </a:effectLst>
                <a:latin typeface="Times New Roman" panose="02020603050405020304" pitchFamily="18" charset="0"/>
                <a:cs typeface="Times New Roman" panose="02020603050405020304" pitchFamily="18" charset="0"/>
              </a:rPr>
              <a:t>Yêu cầu cần đạt</a:t>
            </a:r>
          </a:p>
        </p:txBody>
      </p:sp>
      <p:sp>
        <p:nvSpPr>
          <p:cNvPr id="60423" name="Text Box 7">
            <a:extLst>
              <a:ext uri="{FF2B5EF4-FFF2-40B4-BE49-F238E27FC236}">
                <a16:creationId xmlns:a16="http://schemas.microsoft.com/office/drawing/2014/main" id="{54966ADB-C754-FD4A-9029-A9BAA63D4AFC}"/>
              </a:ext>
            </a:extLst>
          </p:cNvPr>
          <p:cNvSpPr txBox="1">
            <a:spLocks noChangeArrowheads="1"/>
          </p:cNvSpPr>
          <p:nvPr/>
        </p:nvSpPr>
        <p:spPr bwMode="auto">
          <a:xfrm>
            <a:off x="1295400" y="2162968"/>
            <a:ext cx="7467600" cy="20621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457200" indent="-457200" algn="just">
              <a:spcBef>
                <a:spcPct val="0"/>
              </a:spcBef>
              <a:buFontTx/>
              <a:buChar char="-"/>
            </a:pPr>
            <a:r>
              <a:rPr lang="en-US" altLang="en-US" dirty="0" err="1">
                <a:solidFill>
                  <a:srgbClr val="0000CC"/>
                </a:solidFill>
                <a:latin typeface="Times New Roman" panose="02020603050405020304" pitchFamily="18" charset="0"/>
                <a:cs typeface="Times New Roman" panose="02020603050405020304" pitchFamily="18" charset="0"/>
              </a:rPr>
              <a:t>Dựa</a:t>
            </a:r>
            <a:r>
              <a:rPr lang="en-US" altLang="en-US" dirty="0">
                <a:solidFill>
                  <a:srgbClr val="0000CC"/>
                </a:solidFill>
                <a:latin typeface="Times New Roman" panose="02020603050405020304" pitchFamily="18" charset="0"/>
                <a:cs typeface="Times New Roman" panose="02020603050405020304" pitchFamily="18" charset="0"/>
              </a:rPr>
              <a:t> </a:t>
            </a:r>
            <a:r>
              <a:rPr lang="en-US" altLang="en-US" dirty="0" err="1">
                <a:solidFill>
                  <a:srgbClr val="0000CC"/>
                </a:solidFill>
                <a:latin typeface="Times New Roman" panose="02020603050405020304" pitchFamily="18" charset="0"/>
                <a:cs typeface="Times New Roman" panose="02020603050405020304" pitchFamily="18" charset="0"/>
              </a:rPr>
              <a:t>vào</a:t>
            </a:r>
            <a:r>
              <a:rPr lang="en-US" altLang="en-US" dirty="0">
                <a:solidFill>
                  <a:srgbClr val="0000CC"/>
                </a:solidFill>
                <a:latin typeface="Times New Roman" panose="02020603050405020304" pitchFamily="18" charset="0"/>
                <a:cs typeface="Times New Roman" panose="02020603050405020304" pitchFamily="18" charset="0"/>
              </a:rPr>
              <a:t> </a:t>
            </a:r>
            <a:r>
              <a:rPr lang="en-US" altLang="en-US" dirty="0" err="1">
                <a:solidFill>
                  <a:srgbClr val="0000CC"/>
                </a:solidFill>
                <a:latin typeface="Times New Roman" panose="02020603050405020304" pitchFamily="18" charset="0"/>
                <a:cs typeface="Times New Roman" panose="02020603050405020304" pitchFamily="18" charset="0"/>
              </a:rPr>
              <a:t>truyện</a:t>
            </a:r>
            <a:r>
              <a:rPr lang="en-US" altLang="en-US" dirty="0">
                <a:solidFill>
                  <a:srgbClr val="0000CC"/>
                </a:solidFill>
                <a:latin typeface="Times New Roman" panose="02020603050405020304" pitchFamily="18" charset="0"/>
                <a:cs typeface="Times New Roman" panose="02020603050405020304" pitchFamily="18" charset="0"/>
              </a:rPr>
              <a:t> </a:t>
            </a:r>
            <a:r>
              <a:rPr lang="en-US" altLang="en-US" i="1" dirty="0" err="1">
                <a:solidFill>
                  <a:srgbClr val="0000CC"/>
                </a:solidFill>
                <a:latin typeface="Times New Roman" panose="02020603050405020304" pitchFamily="18" charset="0"/>
                <a:cs typeface="Times New Roman" panose="02020603050405020304" pitchFamily="18" charset="0"/>
              </a:rPr>
              <a:t>Thái</a:t>
            </a:r>
            <a:r>
              <a:rPr lang="en-US" altLang="en-US" i="1" dirty="0">
                <a:solidFill>
                  <a:srgbClr val="0000CC"/>
                </a:solidFill>
                <a:latin typeface="Times New Roman" panose="02020603050405020304" pitchFamily="18" charset="0"/>
                <a:cs typeface="Times New Roman" panose="02020603050405020304" pitchFamily="18" charset="0"/>
              </a:rPr>
              <a:t> </a:t>
            </a:r>
            <a:r>
              <a:rPr lang="en-US" altLang="en-US" i="1" dirty="0" err="1">
                <a:solidFill>
                  <a:srgbClr val="0000CC"/>
                </a:solidFill>
                <a:latin typeface="Times New Roman" panose="02020603050405020304" pitchFamily="18" charset="0"/>
                <a:cs typeface="Times New Roman" panose="02020603050405020304" pitchFamily="18" charset="0"/>
              </a:rPr>
              <a:t>sư</a:t>
            </a:r>
            <a:r>
              <a:rPr lang="en-US" altLang="en-US" i="1" dirty="0">
                <a:solidFill>
                  <a:srgbClr val="0000CC"/>
                </a:solidFill>
                <a:latin typeface="Times New Roman" panose="02020603050405020304" pitchFamily="18" charset="0"/>
                <a:cs typeface="Times New Roman" panose="02020603050405020304" pitchFamily="18" charset="0"/>
              </a:rPr>
              <a:t> </a:t>
            </a:r>
            <a:r>
              <a:rPr lang="en-US" altLang="en-US" i="1" dirty="0" err="1">
                <a:solidFill>
                  <a:srgbClr val="0000CC"/>
                </a:solidFill>
                <a:latin typeface="Times New Roman" panose="02020603050405020304" pitchFamily="18" charset="0"/>
                <a:cs typeface="Times New Roman" panose="02020603050405020304" pitchFamily="18" charset="0"/>
              </a:rPr>
              <a:t>Trần</a:t>
            </a:r>
            <a:r>
              <a:rPr lang="en-US" altLang="en-US" i="1" dirty="0">
                <a:solidFill>
                  <a:srgbClr val="0000CC"/>
                </a:solidFill>
                <a:latin typeface="Times New Roman" panose="02020603050405020304" pitchFamily="18" charset="0"/>
                <a:cs typeface="Times New Roman" panose="02020603050405020304" pitchFamily="18" charset="0"/>
              </a:rPr>
              <a:t> </a:t>
            </a:r>
            <a:r>
              <a:rPr lang="en-US" altLang="en-US" i="1" dirty="0" err="1">
                <a:solidFill>
                  <a:srgbClr val="0000CC"/>
                </a:solidFill>
                <a:latin typeface="Times New Roman" panose="02020603050405020304" pitchFamily="18" charset="0"/>
                <a:cs typeface="Times New Roman" panose="02020603050405020304" pitchFamily="18" charset="0"/>
              </a:rPr>
              <a:t>Thủ</a:t>
            </a:r>
            <a:r>
              <a:rPr lang="en-US" altLang="en-US" i="1" dirty="0">
                <a:solidFill>
                  <a:srgbClr val="0000CC"/>
                </a:solidFill>
                <a:latin typeface="Times New Roman" panose="02020603050405020304" pitchFamily="18" charset="0"/>
                <a:cs typeface="Times New Roman" panose="02020603050405020304" pitchFamily="18" charset="0"/>
              </a:rPr>
              <a:t> </a:t>
            </a:r>
            <a:r>
              <a:rPr lang="en-US" altLang="en-US" i="1" dirty="0" err="1">
                <a:solidFill>
                  <a:srgbClr val="0000CC"/>
                </a:solidFill>
                <a:latin typeface="Times New Roman" panose="02020603050405020304" pitchFamily="18" charset="0"/>
                <a:cs typeface="Times New Roman" panose="02020603050405020304" pitchFamily="18" charset="0"/>
              </a:rPr>
              <a:t>Độ</a:t>
            </a:r>
            <a:r>
              <a:rPr lang="en-US" altLang="en-US" i="1" dirty="0">
                <a:solidFill>
                  <a:srgbClr val="0000CC"/>
                </a:solidFill>
                <a:latin typeface="Times New Roman" panose="02020603050405020304" pitchFamily="18" charset="0"/>
                <a:cs typeface="Times New Roman" panose="02020603050405020304" pitchFamily="18" charset="0"/>
              </a:rPr>
              <a:t>,</a:t>
            </a:r>
            <a:r>
              <a:rPr lang="en-US" altLang="en-US" dirty="0">
                <a:solidFill>
                  <a:srgbClr val="0000CC"/>
                </a:solidFill>
                <a:latin typeface="Times New Roman" panose="02020603050405020304" pitchFamily="18" charset="0"/>
                <a:cs typeface="Times New Roman" panose="02020603050405020304" pitchFamily="18" charset="0"/>
              </a:rPr>
              <a:t> </a:t>
            </a:r>
            <a:r>
              <a:rPr lang="en-US" altLang="en-US" dirty="0" err="1">
                <a:solidFill>
                  <a:srgbClr val="0000CC"/>
                </a:solidFill>
                <a:latin typeface="Times New Roman" panose="02020603050405020304" pitchFamily="18" charset="0"/>
                <a:cs typeface="Times New Roman" panose="02020603050405020304" pitchFamily="18" charset="0"/>
              </a:rPr>
              <a:t>viết</a:t>
            </a:r>
            <a:r>
              <a:rPr lang="en-US" altLang="en-US" dirty="0">
                <a:solidFill>
                  <a:srgbClr val="0000CC"/>
                </a:solidFill>
                <a:latin typeface="Times New Roman" panose="02020603050405020304" pitchFamily="18" charset="0"/>
                <a:cs typeface="Times New Roman" panose="02020603050405020304" pitchFamily="18" charset="0"/>
              </a:rPr>
              <a:t> </a:t>
            </a:r>
            <a:r>
              <a:rPr lang="en-US" altLang="en-US" dirty="0" err="1">
                <a:solidFill>
                  <a:srgbClr val="0000CC"/>
                </a:solidFill>
                <a:latin typeface="Times New Roman" panose="02020603050405020304" pitchFamily="18" charset="0"/>
                <a:cs typeface="Times New Roman" panose="02020603050405020304" pitchFamily="18" charset="0"/>
              </a:rPr>
              <a:t>tiếp</a:t>
            </a:r>
            <a:r>
              <a:rPr lang="en-US" altLang="en-US" dirty="0">
                <a:solidFill>
                  <a:srgbClr val="0000CC"/>
                </a:solidFill>
                <a:latin typeface="Times New Roman" panose="02020603050405020304" pitchFamily="18" charset="0"/>
                <a:cs typeface="Times New Roman" panose="02020603050405020304" pitchFamily="18" charset="0"/>
              </a:rPr>
              <a:t> </a:t>
            </a:r>
            <a:r>
              <a:rPr lang="en-US" altLang="en-US" dirty="0" err="1">
                <a:solidFill>
                  <a:srgbClr val="0000CC"/>
                </a:solidFill>
                <a:latin typeface="Times New Roman" panose="02020603050405020304" pitchFamily="18" charset="0"/>
                <a:cs typeface="Times New Roman" panose="02020603050405020304" pitchFamily="18" charset="0"/>
              </a:rPr>
              <a:t>một</a:t>
            </a:r>
            <a:r>
              <a:rPr lang="en-US" altLang="en-US" dirty="0">
                <a:solidFill>
                  <a:srgbClr val="0000CC"/>
                </a:solidFill>
                <a:latin typeface="Times New Roman" panose="02020603050405020304" pitchFamily="18" charset="0"/>
                <a:cs typeface="Times New Roman" panose="02020603050405020304" pitchFamily="18" charset="0"/>
              </a:rPr>
              <a:t> </a:t>
            </a:r>
            <a:r>
              <a:rPr lang="en-US" altLang="en-US" dirty="0" err="1">
                <a:solidFill>
                  <a:srgbClr val="0000CC"/>
                </a:solidFill>
                <a:latin typeface="Times New Roman" panose="02020603050405020304" pitchFamily="18" charset="0"/>
                <a:cs typeface="Times New Roman" panose="02020603050405020304" pitchFamily="18" charset="0"/>
              </a:rPr>
              <a:t>đoạt</a:t>
            </a:r>
            <a:r>
              <a:rPr lang="en-US" altLang="en-US" dirty="0">
                <a:solidFill>
                  <a:srgbClr val="0000CC"/>
                </a:solidFill>
                <a:latin typeface="Times New Roman" panose="02020603050405020304" pitchFamily="18" charset="0"/>
                <a:cs typeface="Times New Roman" panose="02020603050405020304" pitchFamily="18" charset="0"/>
              </a:rPr>
              <a:t> </a:t>
            </a:r>
            <a:r>
              <a:rPr lang="en-US" altLang="en-US" dirty="0" err="1">
                <a:solidFill>
                  <a:srgbClr val="0000CC"/>
                </a:solidFill>
                <a:latin typeface="Times New Roman" panose="02020603050405020304" pitchFamily="18" charset="0"/>
                <a:cs typeface="Times New Roman" panose="02020603050405020304" pitchFamily="18" charset="0"/>
              </a:rPr>
              <a:t>đối</a:t>
            </a:r>
            <a:r>
              <a:rPr lang="en-US" altLang="en-US" dirty="0">
                <a:solidFill>
                  <a:srgbClr val="0000CC"/>
                </a:solidFill>
                <a:latin typeface="Times New Roman" panose="02020603050405020304" pitchFamily="18" charset="0"/>
                <a:cs typeface="Times New Roman" panose="02020603050405020304" pitchFamily="18" charset="0"/>
              </a:rPr>
              <a:t> </a:t>
            </a:r>
            <a:r>
              <a:rPr lang="en-US" altLang="en-US" dirty="0" err="1">
                <a:solidFill>
                  <a:srgbClr val="0000CC"/>
                </a:solidFill>
                <a:latin typeface="Times New Roman" panose="02020603050405020304" pitchFamily="18" charset="0"/>
                <a:cs typeface="Times New Roman" panose="02020603050405020304" pitchFamily="18" charset="0"/>
              </a:rPr>
              <a:t>thoại</a:t>
            </a:r>
            <a:r>
              <a:rPr lang="en-US" altLang="en-US" dirty="0">
                <a:solidFill>
                  <a:srgbClr val="0000CC"/>
                </a:solidFill>
                <a:latin typeface="Times New Roman" panose="02020603050405020304" pitchFamily="18" charset="0"/>
                <a:cs typeface="Times New Roman" panose="02020603050405020304" pitchFamily="18" charset="0"/>
              </a:rPr>
              <a:t> </a:t>
            </a:r>
            <a:r>
              <a:rPr lang="en-US" altLang="en-US" dirty="0" err="1">
                <a:solidFill>
                  <a:srgbClr val="0000CC"/>
                </a:solidFill>
                <a:latin typeface="Times New Roman" panose="02020603050405020304" pitchFamily="18" charset="0"/>
                <a:cs typeface="Times New Roman" panose="02020603050405020304" pitchFamily="18" charset="0"/>
              </a:rPr>
              <a:t>để</a:t>
            </a:r>
            <a:r>
              <a:rPr lang="en-US" altLang="en-US" dirty="0">
                <a:solidFill>
                  <a:srgbClr val="0000CC"/>
                </a:solidFill>
                <a:latin typeface="Times New Roman" panose="02020603050405020304" pitchFamily="18" charset="0"/>
                <a:cs typeface="Times New Roman" panose="02020603050405020304" pitchFamily="18" charset="0"/>
              </a:rPr>
              <a:t> </a:t>
            </a:r>
            <a:r>
              <a:rPr lang="en-US" altLang="en-US" dirty="0" err="1">
                <a:solidFill>
                  <a:srgbClr val="0000CC"/>
                </a:solidFill>
                <a:latin typeface="Times New Roman" panose="02020603050405020304" pitchFamily="18" charset="0"/>
                <a:cs typeface="Times New Roman" panose="02020603050405020304" pitchFamily="18" charset="0"/>
              </a:rPr>
              <a:t>hoàn</a:t>
            </a:r>
            <a:r>
              <a:rPr lang="en-US" altLang="en-US" dirty="0">
                <a:solidFill>
                  <a:srgbClr val="0000CC"/>
                </a:solidFill>
                <a:latin typeface="Times New Roman" panose="02020603050405020304" pitchFamily="18" charset="0"/>
                <a:cs typeface="Times New Roman" panose="02020603050405020304" pitchFamily="18" charset="0"/>
              </a:rPr>
              <a:t> </a:t>
            </a:r>
            <a:r>
              <a:rPr lang="en-US" altLang="en-US" dirty="0" err="1">
                <a:solidFill>
                  <a:srgbClr val="0000CC"/>
                </a:solidFill>
                <a:latin typeface="Times New Roman" panose="02020603050405020304" pitchFamily="18" charset="0"/>
                <a:cs typeface="Times New Roman" panose="02020603050405020304" pitchFamily="18" charset="0"/>
              </a:rPr>
              <a:t>thành</a:t>
            </a:r>
            <a:r>
              <a:rPr lang="en-US" altLang="en-US" dirty="0">
                <a:solidFill>
                  <a:srgbClr val="0000CC"/>
                </a:solidFill>
                <a:latin typeface="Times New Roman" panose="02020603050405020304" pitchFamily="18" charset="0"/>
                <a:cs typeface="Times New Roman" panose="02020603050405020304" pitchFamily="18" charset="0"/>
              </a:rPr>
              <a:t> </a:t>
            </a:r>
            <a:r>
              <a:rPr lang="en-US" altLang="en-US" dirty="0" err="1">
                <a:solidFill>
                  <a:srgbClr val="0000CC"/>
                </a:solidFill>
                <a:latin typeface="Times New Roman" panose="02020603050405020304" pitchFamily="18" charset="0"/>
                <a:cs typeface="Times New Roman" panose="02020603050405020304" pitchFamily="18" charset="0"/>
              </a:rPr>
              <a:t>đoạn</a:t>
            </a:r>
            <a:r>
              <a:rPr lang="en-US" altLang="en-US" dirty="0">
                <a:solidFill>
                  <a:srgbClr val="0000CC"/>
                </a:solidFill>
                <a:latin typeface="Times New Roman" panose="02020603050405020304" pitchFamily="18" charset="0"/>
                <a:cs typeface="Times New Roman" panose="02020603050405020304" pitchFamily="18" charset="0"/>
              </a:rPr>
              <a:t> </a:t>
            </a:r>
            <a:r>
              <a:rPr lang="en-US" altLang="en-US" dirty="0" err="1">
                <a:solidFill>
                  <a:srgbClr val="0000CC"/>
                </a:solidFill>
                <a:latin typeface="Times New Roman" panose="02020603050405020304" pitchFamily="18" charset="0"/>
                <a:cs typeface="Times New Roman" panose="02020603050405020304" pitchFamily="18" charset="0"/>
              </a:rPr>
              <a:t>kịch</a:t>
            </a:r>
            <a:r>
              <a:rPr lang="en-US" altLang="en-US" dirty="0">
                <a:solidFill>
                  <a:srgbClr val="0000CC"/>
                </a:solidFill>
                <a:latin typeface="Times New Roman" panose="02020603050405020304" pitchFamily="18" charset="0"/>
                <a:cs typeface="Times New Roman" panose="02020603050405020304" pitchFamily="18" charset="0"/>
              </a:rPr>
              <a:t>.</a:t>
            </a:r>
          </a:p>
          <a:p>
            <a:pPr marL="457200" indent="-457200" algn="just">
              <a:spcBef>
                <a:spcPct val="0"/>
              </a:spcBef>
              <a:buFontTx/>
              <a:buChar char="-"/>
            </a:pPr>
            <a:r>
              <a:rPr lang="en-US" altLang="en-US" dirty="0" err="1">
                <a:solidFill>
                  <a:srgbClr val="0000CC"/>
                </a:solidFill>
                <a:latin typeface="Times New Roman" panose="02020603050405020304" pitchFamily="18" charset="0"/>
                <a:cs typeface="Times New Roman" panose="02020603050405020304" pitchFamily="18" charset="0"/>
              </a:rPr>
              <a:t>Phân</a:t>
            </a:r>
            <a:r>
              <a:rPr lang="en-US" altLang="en-US" dirty="0">
                <a:solidFill>
                  <a:srgbClr val="0000CC"/>
                </a:solidFill>
                <a:latin typeface="Times New Roman" panose="02020603050405020304" pitchFamily="18" charset="0"/>
                <a:cs typeface="Times New Roman" panose="02020603050405020304" pitchFamily="18" charset="0"/>
              </a:rPr>
              <a:t> </a:t>
            </a:r>
            <a:r>
              <a:rPr lang="en-US" altLang="en-US" dirty="0" err="1">
                <a:solidFill>
                  <a:srgbClr val="0000CC"/>
                </a:solidFill>
                <a:latin typeface="Times New Roman" panose="02020603050405020304" pitchFamily="18" charset="0"/>
                <a:cs typeface="Times New Roman" panose="02020603050405020304" pitchFamily="18" charset="0"/>
              </a:rPr>
              <a:t>vai</a:t>
            </a:r>
            <a:r>
              <a:rPr lang="en-US" altLang="en-US" dirty="0">
                <a:solidFill>
                  <a:srgbClr val="0000CC"/>
                </a:solidFill>
                <a:latin typeface="Times New Roman" panose="02020603050405020304" pitchFamily="18" charset="0"/>
                <a:cs typeface="Times New Roman" panose="02020603050405020304" pitchFamily="18" charset="0"/>
              </a:rPr>
              <a:t> </a:t>
            </a:r>
            <a:r>
              <a:rPr lang="en-US" altLang="en-US" dirty="0" err="1">
                <a:solidFill>
                  <a:srgbClr val="0000CC"/>
                </a:solidFill>
                <a:latin typeface="Times New Roman" panose="02020603050405020304" pitchFamily="18" charset="0"/>
                <a:cs typeface="Times New Roman" panose="02020603050405020304" pitchFamily="18" charset="0"/>
              </a:rPr>
              <a:t>diễn</a:t>
            </a:r>
            <a:r>
              <a:rPr lang="en-US" altLang="en-US" dirty="0">
                <a:solidFill>
                  <a:srgbClr val="0000CC"/>
                </a:solidFill>
                <a:latin typeface="Times New Roman" panose="02020603050405020304" pitchFamily="18" charset="0"/>
                <a:cs typeface="Times New Roman" panose="02020603050405020304" pitchFamily="18" charset="0"/>
              </a:rPr>
              <a:t> </a:t>
            </a:r>
            <a:r>
              <a:rPr lang="en-US" altLang="en-US" dirty="0" err="1">
                <a:solidFill>
                  <a:srgbClr val="0000CC"/>
                </a:solidFill>
                <a:latin typeface="Times New Roman" panose="02020603050405020304" pitchFamily="18" charset="0"/>
                <a:cs typeface="Times New Roman" panose="02020603050405020304" pitchFamily="18" charset="0"/>
              </a:rPr>
              <a:t>lại</a:t>
            </a:r>
            <a:r>
              <a:rPr lang="en-US" altLang="en-US" dirty="0">
                <a:solidFill>
                  <a:srgbClr val="0000CC"/>
                </a:solidFill>
                <a:latin typeface="Times New Roman" panose="02020603050405020304" pitchFamily="18" charset="0"/>
                <a:cs typeface="Times New Roman" panose="02020603050405020304" pitchFamily="18" charset="0"/>
              </a:rPr>
              <a:t> </a:t>
            </a:r>
            <a:r>
              <a:rPr lang="en-US" altLang="en-US" dirty="0" err="1">
                <a:solidFill>
                  <a:srgbClr val="0000CC"/>
                </a:solidFill>
                <a:latin typeface="Times New Roman" panose="02020603050405020304" pitchFamily="18" charset="0"/>
                <a:cs typeface="Times New Roman" panose="02020603050405020304" pitchFamily="18" charset="0"/>
              </a:rPr>
              <a:t>đoạn</a:t>
            </a:r>
            <a:r>
              <a:rPr lang="en-US" altLang="en-US" dirty="0">
                <a:solidFill>
                  <a:srgbClr val="0000CC"/>
                </a:solidFill>
                <a:latin typeface="Times New Roman" panose="02020603050405020304" pitchFamily="18" charset="0"/>
                <a:cs typeface="Times New Roman" panose="02020603050405020304" pitchFamily="18" charset="0"/>
              </a:rPr>
              <a:t> </a:t>
            </a:r>
            <a:r>
              <a:rPr lang="en-US" altLang="en-US" dirty="0" err="1">
                <a:solidFill>
                  <a:srgbClr val="0000CC"/>
                </a:solidFill>
                <a:latin typeface="Times New Roman" panose="02020603050405020304" pitchFamily="18" charset="0"/>
                <a:cs typeface="Times New Roman" panose="02020603050405020304" pitchFamily="18" charset="0"/>
              </a:rPr>
              <a:t>kịch</a:t>
            </a:r>
            <a:r>
              <a:rPr lang="en-US" altLang="en-US" dirty="0">
                <a:solidFill>
                  <a:srgbClr val="0000CC"/>
                </a:solidFill>
                <a:latin typeface="Times New Roman" panose="02020603050405020304" pitchFamily="18" charset="0"/>
                <a:cs typeface="Times New Roman" panose="02020603050405020304" pitchFamily="18" charset="0"/>
              </a:rPr>
              <a:t> </a:t>
            </a:r>
            <a:r>
              <a:rPr lang="en-US" altLang="en-US" dirty="0" err="1">
                <a:solidFill>
                  <a:srgbClr val="0000CC"/>
                </a:solidFill>
                <a:latin typeface="Times New Roman" panose="02020603050405020304" pitchFamily="18" charset="0"/>
                <a:cs typeface="Times New Roman" panose="02020603050405020304" pitchFamily="18" charset="0"/>
              </a:rPr>
              <a:t>vừa</a:t>
            </a:r>
            <a:r>
              <a:rPr lang="en-US" altLang="en-US" dirty="0">
                <a:solidFill>
                  <a:srgbClr val="0000CC"/>
                </a:solidFill>
                <a:latin typeface="Times New Roman" panose="02020603050405020304" pitchFamily="18" charset="0"/>
                <a:cs typeface="Times New Roman" panose="02020603050405020304" pitchFamily="18" charset="0"/>
              </a:rPr>
              <a:t> </a:t>
            </a:r>
            <a:r>
              <a:rPr lang="en-US" altLang="en-US" dirty="0" err="1">
                <a:solidFill>
                  <a:srgbClr val="0000CC"/>
                </a:solidFill>
                <a:latin typeface="Times New Roman" panose="02020603050405020304" pitchFamily="18" charset="0"/>
                <a:cs typeface="Times New Roman" panose="02020603050405020304" pitchFamily="18" charset="0"/>
              </a:rPr>
              <a:t>viết</a:t>
            </a:r>
            <a:r>
              <a:rPr lang="en-US" altLang="en-US" dirty="0">
                <a:solidFill>
                  <a:srgbClr val="0000CC"/>
                </a:solidFill>
                <a:latin typeface="Times New Roman" panose="02020603050405020304" pitchFamily="18" charset="0"/>
                <a:cs typeface="Times New Roman" panose="02020603050405020304" pitchFamily="18" charset="0"/>
              </a:rPr>
              <a:t>.</a:t>
            </a:r>
            <a:endParaRPr lang="en-US" altLang="en-US"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171946717"/>
      </p:ext>
    </p:extLst>
  </p:cSld>
  <p:clrMapOvr>
    <a:masterClrMapping/>
  </p:clrMapOvr>
  <p:transition>
    <p:blinds dir="vert"/>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6" presetClass="entr" presetSubtype="16" fill="hold" grpId="0" nodeType="withEffect">
                                  <p:stCondLst>
                                    <p:cond delay="0"/>
                                  </p:stCondLst>
                                  <p:childTnLst>
                                    <p:set>
                                      <p:cBhvr>
                                        <p:cTn id="6" dur="1" fill="hold">
                                          <p:stCondLst>
                                            <p:cond delay="0"/>
                                          </p:stCondLst>
                                        </p:cTn>
                                        <p:tgtEl>
                                          <p:spTgt spid="60423"/>
                                        </p:tgtEl>
                                        <p:attrNameLst>
                                          <p:attrName>style.visibility</p:attrName>
                                        </p:attrNameLst>
                                      </p:cBhvr>
                                      <p:to>
                                        <p:strVal val="visible"/>
                                      </p:to>
                                    </p:set>
                                    <p:animEffect transition="in" filter="circle(in)">
                                      <p:cBhvr>
                                        <p:cTn id="7" dur="500"/>
                                        <p:tgtEl>
                                          <p:spTgt spid="604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423"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Text Box 3"/>
          <p:cNvSpPr txBox="1">
            <a:spLocks noChangeArrowheads="1"/>
          </p:cNvSpPr>
          <p:nvPr/>
        </p:nvSpPr>
        <p:spPr bwMode="auto">
          <a:xfrm>
            <a:off x="3886200" y="129037"/>
            <a:ext cx="2011362"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Arial" panose="020B0604020202020204" pitchFamily="34" charset="0"/>
              </a:defRPr>
            </a:lvl1pPr>
            <a:lvl2pPr marL="742950" indent="-285750" eaLnBrk="0" hangingPunct="0">
              <a:defRPr sz="2400">
                <a:solidFill>
                  <a:schemeClr val="tx1"/>
                </a:solidFill>
                <a:latin typeface="Arial" panose="020B0604020202020204" pitchFamily="34" charset="0"/>
              </a:defRPr>
            </a:lvl2pPr>
            <a:lvl3pPr marL="1143000" indent="-228600" eaLnBrk="0" hangingPunct="0">
              <a:defRPr sz="2400">
                <a:solidFill>
                  <a:schemeClr val="tx1"/>
                </a:solidFill>
                <a:latin typeface="Arial" panose="020B0604020202020204" pitchFamily="34" charset="0"/>
              </a:defRPr>
            </a:lvl3pPr>
            <a:lvl4pPr marL="1600200" indent="-228600" eaLnBrk="0" hangingPunct="0">
              <a:defRPr sz="2400">
                <a:solidFill>
                  <a:schemeClr val="tx1"/>
                </a:solidFill>
                <a:latin typeface="Arial" panose="020B0604020202020204" pitchFamily="34" charset="0"/>
              </a:defRPr>
            </a:lvl4pPr>
            <a:lvl5pPr marL="2057400" indent="-228600" eaLnBrk="0" hangingPunct="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eaLnBrk="1" hangingPunct="1">
              <a:spcBef>
                <a:spcPct val="50000"/>
              </a:spcBef>
            </a:pPr>
            <a:r>
              <a:rPr lang="en-US" altLang="en-US" b="1" u="sng">
                <a:latin typeface="Times New Roman" panose="02020603050405020304" pitchFamily="18" charset="0"/>
                <a:cs typeface="Times New Roman" panose="02020603050405020304" pitchFamily="18" charset="0"/>
              </a:rPr>
              <a:t>Tập làm văn</a:t>
            </a:r>
          </a:p>
        </p:txBody>
      </p:sp>
      <p:sp>
        <p:nvSpPr>
          <p:cNvPr id="4100" name="Text Box 5"/>
          <p:cNvSpPr txBox="1">
            <a:spLocks noChangeArrowheads="1"/>
          </p:cNvSpPr>
          <p:nvPr/>
        </p:nvSpPr>
        <p:spPr bwMode="auto">
          <a:xfrm>
            <a:off x="2438400" y="529293"/>
            <a:ext cx="5486400"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2400">
                <a:solidFill>
                  <a:schemeClr val="tx1"/>
                </a:solidFill>
                <a:latin typeface="Arial" panose="020B0604020202020204" pitchFamily="34" charset="0"/>
              </a:defRPr>
            </a:lvl1pPr>
            <a:lvl2pPr marL="742950" indent="-285750" eaLnBrk="0" hangingPunct="0">
              <a:defRPr sz="2400">
                <a:solidFill>
                  <a:schemeClr val="tx1"/>
                </a:solidFill>
                <a:latin typeface="Arial" panose="020B0604020202020204" pitchFamily="34" charset="0"/>
              </a:defRPr>
            </a:lvl2pPr>
            <a:lvl3pPr marL="1143000" indent="-228600" eaLnBrk="0" hangingPunct="0">
              <a:defRPr sz="2400">
                <a:solidFill>
                  <a:schemeClr val="tx1"/>
                </a:solidFill>
                <a:latin typeface="Arial" panose="020B0604020202020204" pitchFamily="34" charset="0"/>
              </a:defRPr>
            </a:lvl3pPr>
            <a:lvl4pPr marL="1600200" indent="-228600" eaLnBrk="0" hangingPunct="0">
              <a:defRPr sz="2400">
                <a:solidFill>
                  <a:schemeClr val="tx1"/>
                </a:solidFill>
                <a:latin typeface="Arial" panose="020B0604020202020204" pitchFamily="34" charset="0"/>
              </a:defRPr>
            </a:lvl4pPr>
            <a:lvl5pPr marL="2057400" indent="-228600" eaLnBrk="0" hangingPunct="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eaLnBrk="1" hangingPunct="1">
              <a:spcBef>
                <a:spcPct val="50000"/>
              </a:spcBef>
            </a:pPr>
            <a:r>
              <a:rPr lang="en-US" altLang="en-US" sz="2800" b="1">
                <a:solidFill>
                  <a:srgbClr val="FF0000"/>
                </a:solidFill>
                <a:latin typeface="Times New Roman" panose="02020603050405020304" pitchFamily="18" charset="0"/>
                <a:cs typeface="Times New Roman" panose="02020603050405020304" pitchFamily="18" charset="0"/>
              </a:rPr>
              <a:t>Tập viết đoạn đối thoại (Tiết 2)</a:t>
            </a:r>
          </a:p>
        </p:txBody>
      </p:sp>
      <p:sp>
        <p:nvSpPr>
          <p:cNvPr id="6150" name="Text Box 6"/>
          <p:cNvSpPr txBox="1">
            <a:spLocks noChangeArrowheads="1"/>
          </p:cNvSpPr>
          <p:nvPr/>
        </p:nvSpPr>
        <p:spPr bwMode="auto">
          <a:xfrm>
            <a:off x="38100" y="1681162"/>
            <a:ext cx="9982203" cy="3293209"/>
          </a:xfrm>
          <a:prstGeom prst="rect">
            <a:avLst/>
          </a:prstGeom>
          <a:noFill/>
          <a:ln>
            <a:noFill/>
          </a:ln>
          <a:effectLst/>
          <a:extLst/>
        </p:spPr>
        <p:txBody>
          <a:bodyPr wrap="square">
            <a:spAutoFit/>
          </a:bodyPr>
          <a:lstStyle>
            <a:lvl1pPr indent="350838" eaLnBrk="0" hangingPunct="0">
              <a:defRPr>
                <a:solidFill>
                  <a:schemeClr val="tx1"/>
                </a:solidFill>
                <a:latin typeface="Arial" charset="0"/>
              </a:defRPr>
            </a:lvl1pPr>
            <a:lvl2pPr marL="808038" indent="-342900" eaLnBrk="0" hangingPunct="0">
              <a:defRPr>
                <a:solidFill>
                  <a:schemeClr val="tx1"/>
                </a:solidFill>
                <a:latin typeface="Arial" charset="0"/>
              </a:defRPr>
            </a:lvl2pPr>
            <a:lvl3pPr marL="1265238" indent="-342900" eaLnBrk="0" hangingPunct="0">
              <a:defRPr>
                <a:solidFill>
                  <a:schemeClr val="tx1"/>
                </a:solidFill>
                <a:latin typeface="Arial" charset="0"/>
              </a:defRPr>
            </a:lvl3pPr>
            <a:lvl4pPr marL="1722438" indent="-342900" eaLnBrk="0" hangingPunct="0">
              <a:defRPr>
                <a:solidFill>
                  <a:schemeClr val="tx1"/>
                </a:solidFill>
                <a:latin typeface="Arial" charset="0"/>
              </a:defRPr>
            </a:lvl4pPr>
            <a:lvl5pPr marL="2179638" indent="-342900" eaLnBrk="0" hangingPunct="0">
              <a:defRPr>
                <a:solidFill>
                  <a:schemeClr val="tx1"/>
                </a:solidFill>
                <a:latin typeface="Arial" charset="0"/>
              </a:defRPr>
            </a:lvl5pPr>
            <a:lvl6pPr marL="2636838" indent="-342900" eaLnBrk="0" fontAlgn="base" hangingPunct="0">
              <a:spcBef>
                <a:spcPct val="0"/>
              </a:spcBef>
              <a:spcAft>
                <a:spcPct val="0"/>
              </a:spcAft>
              <a:defRPr>
                <a:solidFill>
                  <a:schemeClr val="tx1"/>
                </a:solidFill>
                <a:latin typeface="Arial" charset="0"/>
              </a:defRPr>
            </a:lvl6pPr>
            <a:lvl7pPr marL="3094038" indent="-342900" eaLnBrk="0" fontAlgn="base" hangingPunct="0">
              <a:spcBef>
                <a:spcPct val="0"/>
              </a:spcBef>
              <a:spcAft>
                <a:spcPct val="0"/>
              </a:spcAft>
              <a:defRPr>
                <a:solidFill>
                  <a:schemeClr val="tx1"/>
                </a:solidFill>
                <a:latin typeface="Arial" charset="0"/>
              </a:defRPr>
            </a:lvl7pPr>
            <a:lvl8pPr marL="3551238" indent="-342900" eaLnBrk="0" fontAlgn="base" hangingPunct="0">
              <a:spcBef>
                <a:spcPct val="0"/>
              </a:spcBef>
              <a:spcAft>
                <a:spcPct val="0"/>
              </a:spcAft>
              <a:defRPr>
                <a:solidFill>
                  <a:schemeClr val="tx1"/>
                </a:solidFill>
                <a:latin typeface="Arial" charset="0"/>
              </a:defRPr>
            </a:lvl8pPr>
            <a:lvl9pPr marL="4008438" indent="-342900" eaLnBrk="0" fontAlgn="base" hangingPunct="0">
              <a:spcBef>
                <a:spcPct val="0"/>
              </a:spcBef>
              <a:spcAft>
                <a:spcPct val="0"/>
              </a:spcAft>
              <a:defRPr>
                <a:solidFill>
                  <a:schemeClr val="tx1"/>
                </a:solidFill>
                <a:latin typeface="Arial" charset="0"/>
              </a:defRPr>
            </a:lvl9pPr>
          </a:lstStyle>
          <a:p>
            <a:pPr algn="just" eaLnBrk="1" hangingPunct="1">
              <a:spcBef>
                <a:spcPct val="25000"/>
              </a:spcBef>
              <a:defRPr/>
            </a:pPr>
            <a:r>
              <a:rPr lang="en-US" sz="2600" dirty="0" err="1">
                <a:solidFill>
                  <a:srgbClr val="3333CC"/>
                </a:solidFill>
                <a:latin typeface="Times New Roman" panose="02020603050405020304" pitchFamily="18" charset="0"/>
                <a:cs typeface="Times New Roman" panose="02020603050405020304" pitchFamily="18" charset="0"/>
              </a:rPr>
              <a:t>Linh</a:t>
            </a:r>
            <a:r>
              <a:rPr lang="en-US" sz="2600" dirty="0">
                <a:solidFill>
                  <a:srgbClr val="3333CC"/>
                </a:solidFill>
                <a:latin typeface="Times New Roman" panose="02020603050405020304" pitchFamily="18" charset="0"/>
                <a:cs typeface="Times New Roman" panose="02020603050405020304" pitchFamily="18" charset="0"/>
              </a:rPr>
              <a:t> </a:t>
            </a:r>
            <a:r>
              <a:rPr lang="en-US" sz="2600" dirty="0" err="1">
                <a:solidFill>
                  <a:srgbClr val="3333CC"/>
                </a:solidFill>
                <a:latin typeface="Times New Roman" panose="02020603050405020304" pitchFamily="18" charset="0"/>
                <a:cs typeface="Times New Roman" panose="02020603050405020304" pitchFamily="18" charset="0"/>
              </a:rPr>
              <a:t>Từ</a:t>
            </a:r>
            <a:r>
              <a:rPr lang="en-US" sz="2600" dirty="0">
                <a:solidFill>
                  <a:srgbClr val="3333CC"/>
                </a:solidFill>
                <a:latin typeface="Times New Roman" panose="02020603050405020304" pitchFamily="18" charset="0"/>
                <a:cs typeface="Times New Roman" panose="02020603050405020304" pitchFamily="18" charset="0"/>
              </a:rPr>
              <a:t> </a:t>
            </a:r>
            <a:r>
              <a:rPr lang="en-US" sz="2600" dirty="0" err="1">
                <a:solidFill>
                  <a:srgbClr val="3333CC"/>
                </a:solidFill>
                <a:latin typeface="Times New Roman" panose="02020603050405020304" pitchFamily="18" charset="0"/>
                <a:cs typeface="Times New Roman" panose="02020603050405020304" pitchFamily="18" charset="0"/>
              </a:rPr>
              <a:t>Quốc</a:t>
            </a:r>
            <a:r>
              <a:rPr lang="en-US" sz="2600" dirty="0">
                <a:solidFill>
                  <a:srgbClr val="3333CC"/>
                </a:solidFill>
                <a:latin typeface="Times New Roman" panose="02020603050405020304" pitchFamily="18" charset="0"/>
                <a:cs typeface="Times New Roman" panose="02020603050405020304" pitchFamily="18" charset="0"/>
              </a:rPr>
              <a:t> </a:t>
            </a:r>
            <a:r>
              <a:rPr lang="en-US" sz="2600" dirty="0" err="1">
                <a:solidFill>
                  <a:srgbClr val="3333CC"/>
                </a:solidFill>
                <a:latin typeface="Times New Roman" panose="02020603050405020304" pitchFamily="18" charset="0"/>
                <a:cs typeface="Times New Roman" panose="02020603050405020304" pitchFamily="18" charset="0"/>
              </a:rPr>
              <a:t>Mẫu</a:t>
            </a:r>
            <a:r>
              <a:rPr lang="en-US" sz="2600" dirty="0">
                <a:solidFill>
                  <a:srgbClr val="3333CC"/>
                </a:solidFill>
                <a:latin typeface="Times New Roman" panose="02020603050405020304" pitchFamily="18" charset="0"/>
                <a:cs typeface="Times New Roman" panose="02020603050405020304" pitchFamily="18" charset="0"/>
              </a:rPr>
              <a:t> </a:t>
            </a:r>
            <a:r>
              <a:rPr lang="en-US" sz="2600" dirty="0" err="1">
                <a:solidFill>
                  <a:srgbClr val="3333CC"/>
                </a:solidFill>
                <a:latin typeface="Times New Roman" panose="02020603050405020304" pitchFamily="18" charset="0"/>
                <a:cs typeface="Times New Roman" panose="02020603050405020304" pitchFamily="18" charset="0"/>
              </a:rPr>
              <a:t>ngồi</a:t>
            </a:r>
            <a:r>
              <a:rPr lang="en-US" sz="2600" dirty="0">
                <a:solidFill>
                  <a:srgbClr val="3333CC"/>
                </a:solidFill>
                <a:latin typeface="Times New Roman" panose="02020603050405020304" pitchFamily="18" charset="0"/>
                <a:cs typeface="Times New Roman" panose="02020603050405020304" pitchFamily="18" charset="0"/>
              </a:rPr>
              <a:t> </a:t>
            </a:r>
            <a:r>
              <a:rPr lang="en-US" sz="2600" dirty="0" err="1">
                <a:solidFill>
                  <a:srgbClr val="3333CC"/>
                </a:solidFill>
                <a:latin typeface="Times New Roman" panose="02020603050405020304" pitchFamily="18" charset="0"/>
                <a:cs typeface="Times New Roman" panose="02020603050405020304" pitchFamily="18" charset="0"/>
              </a:rPr>
              <a:t>kiệu</a:t>
            </a:r>
            <a:r>
              <a:rPr lang="en-US" sz="2600" dirty="0">
                <a:solidFill>
                  <a:srgbClr val="3333CC"/>
                </a:solidFill>
                <a:latin typeface="Times New Roman" panose="02020603050405020304" pitchFamily="18" charset="0"/>
                <a:cs typeface="Times New Roman" panose="02020603050405020304" pitchFamily="18" charset="0"/>
              </a:rPr>
              <a:t> </a:t>
            </a:r>
            <a:r>
              <a:rPr lang="en-US" sz="2600" dirty="0" err="1">
                <a:solidFill>
                  <a:srgbClr val="3333CC"/>
                </a:solidFill>
                <a:latin typeface="Times New Roman" panose="02020603050405020304" pitchFamily="18" charset="0"/>
                <a:cs typeface="Times New Roman" panose="02020603050405020304" pitchFamily="18" charset="0"/>
              </a:rPr>
              <a:t>đi</a:t>
            </a:r>
            <a:r>
              <a:rPr lang="en-US" sz="2600" dirty="0">
                <a:solidFill>
                  <a:srgbClr val="3333CC"/>
                </a:solidFill>
                <a:latin typeface="Times New Roman" panose="02020603050405020304" pitchFamily="18" charset="0"/>
                <a:cs typeface="Times New Roman" panose="02020603050405020304" pitchFamily="18" charset="0"/>
              </a:rPr>
              <a:t> qua </a:t>
            </a:r>
            <a:r>
              <a:rPr lang="en-US" sz="2600" dirty="0" err="1">
                <a:solidFill>
                  <a:srgbClr val="3333CC"/>
                </a:solidFill>
                <a:latin typeface="Times New Roman" panose="02020603050405020304" pitchFamily="18" charset="0"/>
                <a:cs typeface="Times New Roman" panose="02020603050405020304" pitchFamily="18" charset="0"/>
              </a:rPr>
              <a:t>chỗ</a:t>
            </a:r>
            <a:r>
              <a:rPr lang="en-US" sz="2600" dirty="0">
                <a:solidFill>
                  <a:srgbClr val="3333CC"/>
                </a:solidFill>
                <a:latin typeface="Times New Roman" panose="02020603050405020304" pitchFamily="18" charset="0"/>
                <a:cs typeface="Times New Roman" panose="02020603050405020304" pitchFamily="18" charset="0"/>
              </a:rPr>
              <a:t> </a:t>
            </a:r>
            <a:r>
              <a:rPr lang="en-US" sz="2600" dirty="0" err="1">
                <a:solidFill>
                  <a:srgbClr val="3333CC"/>
                </a:solidFill>
                <a:latin typeface="Times New Roman" panose="02020603050405020304" pitchFamily="18" charset="0"/>
                <a:cs typeface="Times New Roman" panose="02020603050405020304" pitchFamily="18" charset="0"/>
              </a:rPr>
              <a:t>thềm</a:t>
            </a:r>
            <a:r>
              <a:rPr lang="en-US" sz="2600" dirty="0">
                <a:solidFill>
                  <a:srgbClr val="3333CC"/>
                </a:solidFill>
                <a:latin typeface="Times New Roman" panose="02020603050405020304" pitchFamily="18" charset="0"/>
                <a:cs typeface="Times New Roman" panose="02020603050405020304" pitchFamily="18" charset="0"/>
              </a:rPr>
              <a:t> </a:t>
            </a:r>
            <a:r>
              <a:rPr lang="en-US" sz="2600" dirty="0" err="1">
                <a:solidFill>
                  <a:srgbClr val="3333CC"/>
                </a:solidFill>
                <a:latin typeface="Times New Roman" panose="02020603050405020304" pitchFamily="18" charset="0"/>
                <a:cs typeface="Times New Roman" panose="02020603050405020304" pitchFamily="18" charset="0"/>
              </a:rPr>
              <a:t>cấm</a:t>
            </a:r>
            <a:r>
              <a:rPr lang="en-US" sz="2600" dirty="0">
                <a:solidFill>
                  <a:srgbClr val="3333CC"/>
                </a:solidFill>
                <a:latin typeface="Times New Roman" panose="02020603050405020304" pitchFamily="18" charset="0"/>
                <a:cs typeface="Times New Roman" panose="02020603050405020304" pitchFamily="18" charset="0"/>
              </a:rPr>
              <a:t>, </a:t>
            </a:r>
            <a:r>
              <a:rPr lang="en-US" sz="2600" dirty="0" err="1">
                <a:solidFill>
                  <a:srgbClr val="3333CC"/>
                </a:solidFill>
                <a:latin typeface="Times New Roman" panose="02020603050405020304" pitchFamily="18" charset="0"/>
                <a:cs typeface="Times New Roman" panose="02020603050405020304" pitchFamily="18" charset="0"/>
              </a:rPr>
              <a:t>bị</a:t>
            </a:r>
            <a:r>
              <a:rPr lang="en-US" sz="2600" dirty="0">
                <a:solidFill>
                  <a:srgbClr val="3333CC"/>
                </a:solidFill>
                <a:latin typeface="Times New Roman" panose="02020603050405020304" pitchFamily="18" charset="0"/>
                <a:cs typeface="Times New Roman" panose="02020603050405020304" pitchFamily="18" charset="0"/>
              </a:rPr>
              <a:t> </a:t>
            </a:r>
            <a:r>
              <a:rPr lang="en-US" sz="2600" dirty="0" err="1">
                <a:solidFill>
                  <a:srgbClr val="3333CC"/>
                </a:solidFill>
                <a:latin typeface="Times New Roman" panose="02020603050405020304" pitchFamily="18" charset="0"/>
                <a:cs typeface="Times New Roman" panose="02020603050405020304" pitchFamily="18" charset="0"/>
              </a:rPr>
              <a:t>một</a:t>
            </a:r>
            <a:r>
              <a:rPr lang="en-US" sz="2600" dirty="0">
                <a:solidFill>
                  <a:srgbClr val="3333CC"/>
                </a:solidFill>
                <a:latin typeface="Times New Roman" panose="02020603050405020304" pitchFamily="18" charset="0"/>
                <a:cs typeface="Times New Roman" panose="02020603050405020304" pitchFamily="18" charset="0"/>
              </a:rPr>
              <a:t> </a:t>
            </a:r>
            <a:r>
              <a:rPr lang="en-US" sz="2600" dirty="0" err="1">
                <a:solidFill>
                  <a:srgbClr val="3333CC"/>
                </a:solidFill>
                <a:latin typeface="Times New Roman" panose="02020603050405020304" pitchFamily="18" charset="0"/>
                <a:cs typeface="Times New Roman" panose="02020603050405020304" pitchFamily="18" charset="0"/>
              </a:rPr>
              <a:t>người</a:t>
            </a:r>
            <a:r>
              <a:rPr lang="en-US" sz="2600" dirty="0">
                <a:solidFill>
                  <a:srgbClr val="3333CC"/>
                </a:solidFill>
                <a:latin typeface="Times New Roman" panose="02020603050405020304" pitchFamily="18" charset="0"/>
                <a:cs typeface="Times New Roman" panose="02020603050405020304" pitchFamily="18" charset="0"/>
              </a:rPr>
              <a:t> </a:t>
            </a:r>
            <a:r>
              <a:rPr lang="en-US" sz="2600" dirty="0" err="1">
                <a:solidFill>
                  <a:srgbClr val="3333CC"/>
                </a:solidFill>
                <a:latin typeface="Times New Roman" panose="02020603050405020304" pitchFamily="18" charset="0"/>
                <a:cs typeface="Times New Roman" panose="02020603050405020304" pitchFamily="18" charset="0"/>
              </a:rPr>
              <a:t>quân</a:t>
            </a:r>
            <a:r>
              <a:rPr lang="en-US" sz="2600" dirty="0">
                <a:solidFill>
                  <a:srgbClr val="3333CC"/>
                </a:solidFill>
                <a:latin typeface="Times New Roman" panose="02020603050405020304" pitchFamily="18" charset="0"/>
                <a:cs typeface="Times New Roman" panose="02020603050405020304" pitchFamily="18" charset="0"/>
              </a:rPr>
              <a:t> </a:t>
            </a:r>
            <a:r>
              <a:rPr lang="en-US" sz="2600" dirty="0" err="1">
                <a:solidFill>
                  <a:srgbClr val="3333CC"/>
                </a:solidFill>
                <a:latin typeface="Times New Roman" panose="02020603050405020304" pitchFamily="18" charset="0"/>
                <a:cs typeface="Times New Roman" panose="02020603050405020304" pitchFamily="18" charset="0"/>
              </a:rPr>
              <a:t>hiệu</a:t>
            </a:r>
            <a:r>
              <a:rPr lang="en-US" sz="2600" dirty="0">
                <a:solidFill>
                  <a:srgbClr val="3333CC"/>
                </a:solidFill>
                <a:latin typeface="Times New Roman" panose="02020603050405020304" pitchFamily="18" charset="0"/>
                <a:cs typeface="Times New Roman" panose="02020603050405020304" pitchFamily="18" charset="0"/>
              </a:rPr>
              <a:t> </a:t>
            </a:r>
            <a:r>
              <a:rPr lang="en-US" sz="2600" dirty="0" err="1">
                <a:solidFill>
                  <a:srgbClr val="3333CC"/>
                </a:solidFill>
                <a:latin typeface="Times New Roman" panose="02020603050405020304" pitchFamily="18" charset="0"/>
                <a:cs typeface="Times New Roman" panose="02020603050405020304" pitchFamily="18" charset="0"/>
              </a:rPr>
              <a:t>ngăn</a:t>
            </a:r>
            <a:r>
              <a:rPr lang="en-US" sz="2600" dirty="0">
                <a:solidFill>
                  <a:srgbClr val="3333CC"/>
                </a:solidFill>
                <a:latin typeface="Times New Roman" panose="02020603050405020304" pitchFamily="18" charset="0"/>
                <a:cs typeface="Times New Roman" panose="02020603050405020304" pitchFamily="18" charset="0"/>
              </a:rPr>
              <a:t> </a:t>
            </a:r>
            <a:r>
              <a:rPr lang="en-US" sz="2600" dirty="0" err="1">
                <a:solidFill>
                  <a:srgbClr val="3333CC"/>
                </a:solidFill>
                <a:latin typeface="Times New Roman" panose="02020603050405020304" pitchFamily="18" charset="0"/>
                <a:cs typeface="Times New Roman" panose="02020603050405020304" pitchFamily="18" charset="0"/>
              </a:rPr>
              <a:t>lại</a:t>
            </a:r>
            <a:r>
              <a:rPr lang="en-US" sz="2600" dirty="0">
                <a:solidFill>
                  <a:srgbClr val="3333CC"/>
                </a:solidFill>
                <a:latin typeface="Times New Roman" panose="02020603050405020304" pitchFamily="18" charset="0"/>
                <a:cs typeface="Times New Roman" panose="02020603050405020304" pitchFamily="18" charset="0"/>
              </a:rPr>
              <a:t>. </a:t>
            </a:r>
            <a:r>
              <a:rPr lang="en-US" sz="2600" dirty="0" err="1">
                <a:solidFill>
                  <a:srgbClr val="3333CC"/>
                </a:solidFill>
                <a:latin typeface="Times New Roman" panose="02020603050405020304" pitchFamily="18" charset="0"/>
                <a:cs typeface="Times New Roman" panose="02020603050405020304" pitchFamily="18" charset="0"/>
              </a:rPr>
              <a:t>Về</a:t>
            </a:r>
            <a:r>
              <a:rPr lang="en-US" sz="2600" dirty="0">
                <a:solidFill>
                  <a:srgbClr val="3333CC"/>
                </a:solidFill>
                <a:latin typeface="Times New Roman" panose="02020603050405020304" pitchFamily="18" charset="0"/>
                <a:cs typeface="Times New Roman" panose="02020603050405020304" pitchFamily="18" charset="0"/>
              </a:rPr>
              <a:t> </a:t>
            </a:r>
            <a:r>
              <a:rPr lang="en-US" sz="2600" dirty="0" err="1">
                <a:solidFill>
                  <a:srgbClr val="3333CC"/>
                </a:solidFill>
                <a:latin typeface="Times New Roman" panose="02020603050405020304" pitchFamily="18" charset="0"/>
                <a:cs typeface="Times New Roman" panose="02020603050405020304" pitchFamily="18" charset="0"/>
              </a:rPr>
              <a:t>nhà</a:t>
            </a:r>
            <a:r>
              <a:rPr lang="en-US" sz="2600" dirty="0">
                <a:solidFill>
                  <a:srgbClr val="3333CC"/>
                </a:solidFill>
                <a:latin typeface="Times New Roman" panose="02020603050405020304" pitchFamily="18" charset="0"/>
                <a:cs typeface="Times New Roman" panose="02020603050405020304" pitchFamily="18" charset="0"/>
              </a:rPr>
              <a:t> </a:t>
            </a:r>
            <a:r>
              <a:rPr lang="en-US" sz="2600" dirty="0" err="1">
                <a:solidFill>
                  <a:srgbClr val="3333CC"/>
                </a:solidFill>
                <a:latin typeface="Times New Roman" panose="02020603050405020304" pitchFamily="18" charset="0"/>
                <a:cs typeface="Times New Roman" panose="02020603050405020304" pitchFamily="18" charset="0"/>
              </a:rPr>
              <a:t>bà</a:t>
            </a:r>
            <a:r>
              <a:rPr lang="en-US" sz="2600" dirty="0">
                <a:solidFill>
                  <a:srgbClr val="3333CC"/>
                </a:solidFill>
                <a:latin typeface="Times New Roman" panose="02020603050405020304" pitchFamily="18" charset="0"/>
                <a:cs typeface="Times New Roman" panose="02020603050405020304" pitchFamily="18" charset="0"/>
              </a:rPr>
              <a:t> </a:t>
            </a:r>
            <a:r>
              <a:rPr lang="en-US" sz="2600" dirty="0" err="1">
                <a:solidFill>
                  <a:srgbClr val="3333CC"/>
                </a:solidFill>
                <a:latin typeface="Times New Roman" panose="02020603050405020304" pitchFamily="18" charset="0"/>
                <a:cs typeface="Times New Roman" panose="02020603050405020304" pitchFamily="18" charset="0"/>
              </a:rPr>
              <a:t>khóc</a:t>
            </a:r>
            <a:r>
              <a:rPr lang="en-US" sz="2600" dirty="0">
                <a:solidFill>
                  <a:srgbClr val="3333CC"/>
                </a:solidFill>
                <a:latin typeface="Times New Roman" panose="02020603050405020304" pitchFamily="18" charset="0"/>
                <a:cs typeface="Times New Roman" panose="02020603050405020304" pitchFamily="18" charset="0"/>
              </a:rPr>
              <a:t>:</a:t>
            </a:r>
          </a:p>
          <a:p>
            <a:pPr algn="just" eaLnBrk="1" hangingPunct="1">
              <a:spcBef>
                <a:spcPct val="25000"/>
              </a:spcBef>
              <a:defRPr/>
            </a:pPr>
            <a:r>
              <a:rPr lang="en-US" sz="2600" dirty="0">
                <a:solidFill>
                  <a:srgbClr val="3333CC"/>
                </a:solidFill>
                <a:latin typeface="Times New Roman" panose="02020603050405020304" pitchFamily="18" charset="0"/>
                <a:cs typeface="Times New Roman" panose="02020603050405020304" pitchFamily="18" charset="0"/>
              </a:rPr>
              <a:t>-</a:t>
            </a:r>
            <a:r>
              <a:rPr lang="en-US" sz="2600" dirty="0" err="1">
                <a:solidFill>
                  <a:srgbClr val="3333CC"/>
                </a:solidFill>
                <a:latin typeface="Times New Roman" panose="02020603050405020304" pitchFamily="18" charset="0"/>
                <a:cs typeface="Times New Roman" panose="02020603050405020304" pitchFamily="18" charset="0"/>
              </a:rPr>
              <a:t>Tôi</a:t>
            </a:r>
            <a:r>
              <a:rPr lang="en-US" sz="2600" dirty="0">
                <a:solidFill>
                  <a:srgbClr val="3333CC"/>
                </a:solidFill>
                <a:latin typeface="Times New Roman" panose="02020603050405020304" pitchFamily="18" charset="0"/>
                <a:cs typeface="Times New Roman" panose="02020603050405020304" pitchFamily="18" charset="0"/>
              </a:rPr>
              <a:t> </a:t>
            </a:r>
            <a:r>
              <a:rPr lang="en-US" sz="2600" dirty="0" err="1">
                <a:solidFill>
                  <a:srgbClr val="3333CC"/>
                </a:solidFill>
                <a:latin typeface="Times New Roman" panose="02020603050405020304" pitchFamily="18" charset="0"/>
                <a:cs typeface="Times New Roman" panose="02020603050405020304" pitchFamily="18" charset="0"/>
              </a:rPr>
              <a:t>là</a:t>
            </a:r>
            <a:r>
              <a:rPr lang="en-US" sz="2600" dirty="0">
                <a:solidFill>
                  <a:srgbClr val="3333CC"/>
                </a:solidFill>
                <a:latin typeface="Times New Roman" panose="02020603050405020304" pitchFamily="18" charset="0"/>
                <a:cs typeface="Times New Roman" panose="02020603050405020304" pitchFamily="18" charset="0"/>
              </a:rPr>
              <a:t> </a:t>
            </a:r>
            <a:r>
              <a:rPr lang="en-US" sz="2600" dirty="0" err="1">
                <a:solidFill>
                  <a:srgbClr val="3333CC"/>
                </a:solidFill>
                <a:latin typeface="Times New Roman" panose="02020603050405020304" pitchFamily="18" charset="0"/>
                <a:cs typeface="Times New Roman" panose="02020603050405020304" pitchFamily="18" charset="0"/>
              </a:rPr>
              <a:t>vợ</a:t>
            </a:r>
            <a:r>
              <a:rPr lang="en-US" sz="2600" dirty="0">
                <a:solidFill>
                  <a:srgbClr val="3333CC"/>
                </a:solidFill>
                <a:latin typeface="Times New Roman" panose="02020603050405020304" pitchFamily="18" charset="0"/>
                <a:cs typeface="Times New Roman" panose="02020603050405020304" pitchFamily="18" charset="0"/>
              </a:rPr>
              <a:t> </a:t>
            </a:r>
            <a:r>
              <a:rPr lang="en-US" sz="2600" dirty="0" err="1">
                <a:solidFill>
                  <a:srgbClr val="3333CC"/>
                </a:solidFill>
                <a:latin typeface="Times New Roman" panose="02020603050405020304" pitchFamily="18" charset="0"/>
                <a:cs typeface="Times New Roman" panose="02020603050405020304" pitchFamily="18" charset="0"/>
              </a:rPr>
              <a:t>thái</a:t>
            </a:r>
            <a:r>
              <a:rPr lang="en-US" sz="2600" dirty="0">
                <a:solidFill>
                  <a:srgbClr val="3333CC"/>
                </a:solidFill>
                <a:latin typeface="Times New Roman" panose="02020603050405020304" pitchFamily="18" charset="0"/>
                <a:cs typeface="Times New Roman" panose="02020603050405020304" pitchFamily="18" charset="0"/>
              </a:rPr>
              <a:t> </a:t>
            </a:r>
            <a:r>
              <a:rPr lang="en-US" sz="2600" dirty="0" err="1">
                <a:solidFill>
                  <a:srgbClr val="3333CC"/>
                </a:solidFill>
                <a:latin typeface="Times New Roman" panose="02020603050405020304" pitchFamily="18" charset="0"/>
                <a:cs typeface="Times New Roman" panose="02020603050405020304" pitchFamily="18" charset="0"/>
              </a:rPr>
              <a:t>sư</a:t>
            </a:r>
            <a:r>
              <a:rPr lang="en-US" sz="2600" dirty="0">
                <a:solidFill>
                  <a:srgbClr val="3333CC"/>
                </a:solidFill>
                <a:latin typeface="Times New Roman" panose="02020603050405020304" pitchFamily="18" charset="0"/>
                <a:cs typeface="Times New Roman" panose="02020603050405020304" pitchFamily="18" charset="0"/>
              </a:rPr>
              <a:t> </a:t>
            </a:r>
            <a:r>
              <a:rPr lang="en-US" sz="2600" dirty="0" err="1">
                <a:solidFill>
                  <a:srgbClr val="3333CC"/>
                </a:solidFill>
                <a:latin typeface="Times New Roman" panose="02020603050405020304" pitchFamily="18" charset="0"/>
                <a:cs typeface="Times New Roman" panose="02020603050405020304" pitchFamily="18" charset="0"/>
              </a:rPr>
              <a:t>mà</a:t>
            </a:r>
            <a:r>
              <a:rPr lang="en-US" sz="2600" dirty="0">
                <a:solidFill>
                  <a:srgbClr val="3333CC"/>
                </a:solidFill>
                <a:latin typeface="Times New Roman" panose="02020603050405020304" pitchFamily="18" charset="0"/>
                <a:cs typeface="Times New Roman" panose="02020603050405020304" pitchFamily="18" charset="0"/>
              </a:rPr>
              <a:t> </a:t>
            </a:r>
            <a:r>
              <a:rPr lang="en-US" sz="2600" dirty="0" err="1">
                <a:solidFill>
                  <a:srgbClr val="3333CC"/>
                </a:solidFill>
                <a:latin typeface="Times New Roman" panose="02020603050405020304" pitchFamily="18" charset="0"/>
                <a:cs typeface="Times New Roman" panose="02020603050405020304" pitchFamily="18" charset="0"/>
              </a:rPr>
              <a:t>bị</a:t>
            </a:r>
            <a:r>
              <a:rPr lang="en-US" sz="2600" dirty="0">
                <a:solidFill>
                  <a:srgbClr val="3333CC"/>
                </a:solidFill>
                <a:latin typeface="Times New Roman" panose="02020603050405020304" pitchFamily="18" charset="0"/>
                <a:cs typeface="Times New Roman" panose="02020603050405020304" pitchFamily="18" charset="0"/>
              </a:rPr>
              <a:t> </a:t>
            </a:r>
            <a:r>
              <a:rPr lang="en-US" sz="2600" dirty="0" err="1">
                <a:solidFill>
                  <a:srgbClr val="3333CC"/>
                </a:solidFill>
                <a:latin typeface="Times New Roman" panose="02020603050405020304" pitchFamily="18" charset="0"/>
                <a:cs typeface="Times New Roman" panose="02020603050405020304" pitchFamily="18" charset="0"/>
              </a:rPr>
              <a:t>kẻ</a:t>
            </a:r>
            <a:r>
              <a:rPr lang="en-US" sz="2600" dirty="0">
                <a:solidFill>
                  <a:srgbClr val="3333CC"/>
                </a:solidFill>
                <a:latin typeface="Times New Roman" panose="02020603050405020304" pitchFamily="18" charset="0"/>
                <a:cs typeface="Times New Roman" panose="02020603050405020304" pitchFamily="18" charset="0"/>
              </a:rPr>
              <a:t> </a:t>
            </a:r>
            <a:r>
              <a:rPr lang="en-US" sz="2600" dirty="0" err="1">
                <a:solidFill>
                  <a:srgbClr val="3333CC"/>
                </a:solidFill>
                <a:latin typeface="Times New Roman" panose="02020603050405020304" pitchFamily="18" charset="0"/>
                <a:cs typeface="Times New Roman" panose="02020603050405020304" pitchFamily="18" charset="0"/>
              </a:rPr>
              <a:t>dưới</a:t>
            </a:r>
            <a:r>
              <a:rPr lang="en-US" sz="2600" dirty="0">
                <a:solidFill>
                  <a:srgbClr val="3333CC"/>
                </a:solidFill>
                <a:latin typeface="Times New Roman" panose="02020603050405020304" pitchFamily="18" charset="0"/>
                <a:cs typeface="Times New Roman" panose="02020603050405020304" pitchFamily="18" charset="0"/>
              </a:rPr>
              <a:t> </a:t>
            </a:r>
            <a:r>
              <a:rPr lang="en-US" sz="2600" dirty="0" err="1">
                <a:solidFill>
                  <a:srgbClr val="3333CC"/>
                </a:solidFill>
                <a:latin typeface="Times New Roman" panose="02020603050405020304" pitchFamily="18" charset="0"/>
                <a:cs typeface="Times New Roman" panose="02020603050405020304" pitchFamily="18" charset="0"/>
              </a:rPr>
              <a:t>khinh</a:t>
            </a:r>
            <a:r>
              <a:rPr lang="en-US" sz="2600" dirty="0">
                <a:solidFill>
                  <a:srgbClr val="3333CC"/>
                </a:solidFill>
                <a:latin typeface="Times New Roman" panose="02020603050405020304" pitchFamily="18" charset="0"/>
                <a:cs typeface="Times New Roman" panose="02020603050405020304" pitchFamily="18" charset="0"/>
              </a:rPr>
              <a:t> </a:t>
            </a:r>
            <a:r>
              <a:rPr lang="en-US" sz="2600" dirty="0" err="1">
                <a:solidFill>
                  <a:srgbClr val="3333CC"/>
                </a:solidFill>
                <a:latin typeface="Times New Roman" panose="02020603050405020304" pitchFamily="18" charset="0"/>
                <a:cs typeface="Times New Roman" panose="02020603050405020304" pitchFamily="18" charset="0"/>
              </a:rPr>
              <a:t>nhờn</a:t>
            </a:r>
            <a:r>
              <a:rPr lang="en-US" sz="2600" dirty="0">
                <a:solidFill>
                  <a:srgbClr val="3333CC"/>
                </a:solidFill>
                <a:latin typeface="Times New Roman" panose="02020603050405020304" pitchFamily="18" charset="0"/>
                <a:cs typeface="Times New Roman" panose="02020603050405020304" pitchFamily="18" charset="0"/>
              </a:rPr>
              <a:t>.</a:t>
            </a:r>
          </a:p>
          <a:p>
            <a:pPr algn="just" eaLnBrk="1" hangingPunct="1">
              <a:spcBef>
                <a:spcPct val="25000"/>
              </a:spcBef>
              <a:defRPr/>
            </a:pPr>
            <a:r>
              <a:rPr lang="en-US" sz="2600" dirty="0" err="1">
                <a:solidFill>
                  <a:srgbClr val="3333CC"/>
                </a:solidFill>
                <a:latin typeface="Times New Roman" panose="02020603050405020304" pitchFamily="18" charset="0"/>
                <a:cs typeface="Times New Roman" panose="02020603050405020304" pitchFamily="18" charset="0"/>
              </a:rPr>
              <a:t>Ông</a:t>
            </a:r>
            <a:r>
              <a:rPr lang="en-US" sz="2600" dirty="0">
                <a:solidFill>
                  <a:srgbClr val="3333CC"/>
                </a:solidFill>
                <a:latin typeface="Times New Roman" panose="02020603050405020304" pitchFamily="18" charset="0"/>
                <a:cs typeface="Times New Roman" panose="02020603050405020304" pitchFamily="18" charset="0"/>
              </a:rPr>
              <a:t> </a:t>
            </a:r>
            <a:r>
              <a:rPr lang="en-US" sz="2600" dirty="0" err="1">
                <a:solidFill>
                  <a:srgbClr val="3333CC"/>
                </a:solidFill>
                <a:latin typeface="Times New Roman" panose="02020603050405020304" pitchFamily="18" charset="0"/>
                <a:cs typeface="Times New Roman" panose="02020603050405020304" pitchFamily="18" charset="0"/>
              </a:rPr>
              <a:t>cho</a:t>
            </a:r>
            <a:r>
              <a:rPr lang="en-US" sz="2600" dirty="0">
                <a:solidFill>
                  <a:srgbClr val="3333CC"/>
                </a:solidFill>
                <a:latin typeface="Times New Roman" panose="02020603050405020304" pitchFamily="18" charset="0"/>
                <a:cs typeface="Times New Roman" panose="02020603050405020304" pitchFamily="18" charset="0"/>
              </a:rPr>
              <a:t> </a:t>
            </a:r>
            <a:r>
              <a:rPr lang="en-US" sz="2600" dirty="0" err="1">
                <a:solidFill>
                  <a:srgbClr val="3333CC"/>
                </a:solidFill>
                <a:latin typeface="Times New Roman" panose="02020603050405020304" pitchFamily="18" charset="0"/>
                <a:cs typeface="Times New Roman" panose="02020603050405020304" pitchFamily="18" charset="0"/>
              </a:rPr>
              <a:t>bắt</a:t>
            </a:r>
            <a:r>
              <a:rPr lang="en-US" sz="2600" dirty="0">
                <a:solidFill>
                  <a:srgbClr val="3333CC"/>
                </a:solidFill>
                <a:latin typeface="Times New Roman" panose="02020603050405020304" pitchFamily="18" charset="0"/>
                <a:cs typeface="Times New Roman" panose="02020603050405020304" pitchFamily="18" charset="0"/>
              </a:rPr>
              <a:t> </a:t>
            </a:r>
            <a:r>
              <a:rPr lang="en-US" sz="2600" dirty="0" err="1">
                <a:solidFill>
                  <a:srgbClr val="3333CC"/>
                </a:solidFill>
                <a:latin typeface="Times New Roman" panose="02020603050405020304" pitchFamily="18" charset="0"/>
                <a:cs typeface="Times New Roman" panose="02020603050405020304" pitchFamily="18" charset="0"/>
              </a:rPr>
              <a:t>người</a:t>
            </a:r>
            <a:r>
              <a:rPr lang="en-US" sz="2600" dirty="0">
                <a:solidFill>
                  <a:srgbClr val="3333CC"/>
                </a:solidFill>
                <a:latin typeface="Times New Roman" panose="02020603050405020304" pitchFamily="18" charset="0"/>
                <a:cs typeface="Times New Roman" panose="02020603050405020304" pitchFamily="18" charset="0"/>
              </a:rPr>
              <a:t> </a:t>
            </a:r>
            <a:r>
              <a:rPr lang="en-US" sz="2600" dirty="0" err="1">
                <a:solidFill>
                  <a:srgbClr val="3333CC"/>
                </a:solidFill>
                <a:latin typeface="Times New Roman" panose="02020603050405020304" pitchFamily="18" charset="0"/>
                <a:cs typeface="Times New Roman" panose="02020603050405020304" pitchFamily="18" charset="0"/>
              </a:rPr>
              <a:t>quân</a:t>
            </a:r>
            <a:r>
              <a:rPr lang="en-US" sz="2600" dirty="0">
                <a:solidFill>
                  <a:srgbClr val="3333CC"/>
                </a:solidFill>
                <a:latin typeface="Times New Roman" panose="02020603050405020304" pitchFamily="18" charset="0"/>
                <a:cs typeface="Times New Roman" panose="02020603050405020304" pitchFamily="18" charset="0"/>
              </a:rPr>
              <a:t> </a:t>
            </a:r>
            <a:r>
              <a:rPr lang="en-US" sz="2600" dirty="0" err="1">
                <a:solidFill>
                  <a:srgbClr val="3333CC"/>
                </a:solidFill>
                <a:latin typeface="Times New Roman" panose="02020603050405020304" pitchFamily="18" charset="0"/>
                <a:cs typeface="Times New Roman" panose="02020603050405020304" pitchFamily="18" charset="0"/>
              </a:rPr>
              <a:t>hiệu</a:t>
            </a:r>
            <a:r>
              <a:rPr lang="en-US" sz="2600" dirty="0">
                <a:solidFill>
                  <a:srgbClr val="3333CC"/>
                </a:solidFill>
                <a:latin typeface="Times New Roman" panose="02020603050405020304" pitchFamily="18" charset="0"/>
                <a:cs typeface="Times New Roman" panose="02020603050405020304" pitchFamily="18" charset="0"/>
              </a:rPr>
              <a:t> </a:t>
            </a:r>
            <a:r>
              <a:rPr lang="en-US" sz="2600" dirty="0" err="1">
                <a:solidFill>
                  <a:srgbClr val="3333CC"/>
                </a:solidFill>
                <a:latin typeface="Times New Roman" panose="02020603050405020304" pitchFamily="18" charset="0"/>
                <a:cs typeface="Times New Roman" panose="02020603050405020304" pitchFamily="18" charset="0"/>
              </a:rPr>
              <a:t>đến</a:t>
            </a:r>
            <a:r>
              <a:rPr lang="en-US" sz="2600" dirty="0">
                <a:solidFill>
                  <a:srgbClr val="3333CC"/>
                </a:solidFill>
                <a:latin typeface="Times New Roman" panose="02020603050405020304" pitchFamily="18" charset="0"/>
                <a:cs typeface="Times New Roman" panose="02020603050405020304" pitchFamily="18" charset="0"/>
              </a:rPr>
              <a:t>. </a:t>
            </a:r>
            <a:r>
              <a:rPr lang="en-US" sz="2600" dirty="0" err="1">
                <a:solidFill>
                  <a:srgbClr val="3333CC"/>
                </a:solidFill>
                <a:latin typeface="Times New Roman" panose="02020603050405020304" pitchFamily="18" charset="0"/>
                <a:cs typeface="Times New Roman" panose="02020603050405020304" pitchFamily="18" charset="0"/>
              </a:rPr>
              <a:t>Người</a:t>
            </a:r>
            <a:r>
              <a:rPr lang="en-US" sz="2600" dirty="0">
                <a:solidFill>
                  <a:srgbClr val="3333CC"/>
                </a:solidFill>
                <a:latin typeface="Times New Roman" panose="02020603050405020304" pitchFamily="18" charset="0"/>
                <a:cs typeface="Times New Roman" panose="02020603050405020304" pitchFamily="18" charset="0"/>
              </a:rPr>
              <a:t> </a:t>
            </a:r>
            <a:r>
              <a:rPr lang="en-US" sz="2600" dirty="0" err="1">
                <a:solidFill>
                  <a:srgbClr val="3333CC"/>
                </a:solidFill>
                <a:latin typeface="Times New Roman" panose="02020603050405020304" pitchFamily="18" charset="0"/>
                <a:cs typeface="Times New Roman" panose="02020603050405020304" pitchFamily="18" charset="0"/>
              </a:rPr>
              <a:t>này</a:t>
            </a:r>
            <a:r>
              <a:rPr lang="en-US" sz="2600" dirty="0">
                <a:solidFill>
                  <a:srgbClr val="3333CC"/>
                </a:solidFill>
                <a:latin typeface="Times New Roman" panose="02020603050405020304" pitchFamily="18" charset="0"/>
                <a:cs typeface="Times New Roman" panose="02020603050405020304" pitchFamily="18" charset="0"/>
              </a:rPr>
              <a:t> </a:t>
            </a:r>
            <a:r>
              <a:rPr lang="en-US" sz="2600" dirty="0" err="1">
                <a:solidFill>
                  <a:srgbClr val="3333CC"/>
                </a:solidFill>
                <a:latin typeface="Times New Roman" panose="02020603050405020304" pitchFamily="18" charset="0"/>
                <a:cs typeface="Times New Roman" panose="02020603050405020304" pitchFamily="18" charset="0"/>
              </a:rPr>
              <a:t>nghĩ</a:t>
            </a:r>
            <a:r>
              <a:rPr lang="en-US" sz="2600" dirty="0">
                <a:solidFill>
                  <a:srgbClr val="3333CC"/>
                </a:solidFill>
                <a:latin typeface="Times New Roman" panose="02020603050405020304" pitchFamily="18" charset="0"/>
                <a:cs typeface="Times New Roman" panose="02020603050405020304" pitchFamily="18" charset="0"/>
              </a:rPr>
              <a:t> </a:t>
            </a:r>
            <a:r>
              <a:rPr lang="en-US" sz="2600" dirty="0" err="1">
                <a:solidFill>
                  <a:srgbClr val="3333CC"/>
                </a:solidFill>
                <a:latin typeface="Times New Roman" panose="02020603050405020304" pitchFamily="18" charset="0"/>
                <a:cs typeface="Times New Roman" panose="02020603050405020304" pitchFamily="18" charset="0"/>
              </a:rPr>
              <a:t>là</a:t>
            </a:r>
            <a:r>
              <a:rPr lang="en-US" sz="2600" dirty="0">
                <a:solidFill>
                  <a:srgbClr val="3333CC"/>
                </a:solidFill>
                <a:latin typeface="Times New Roman" panose="02020603050405020304" pitchFamily="18" charset="0"/>
                <a:cs typeface="Times New Roman" panose="02020603050405020304" pitchFamily="18" charset="0"/>
              </a:rPr>
              <a:t> </a:t>
            </a:r>
            <a:r>
              <a:rPr lang="en-US" sz="2600" dirty="0" err="1">
                <a:solidFill>
                  <a:srgbClr val="3333CC"/>
                </a:solidFill>
                <a:latin typeface="Times New Roman" panose="02020603050405020304" pitchFamily="18" charset="0"/>
                <a:cs typeface="Times New Roman" panose="02020603050405020304" pitchFamily="18" charset="0"/>
              </a:rPr>
              <a:t>phải</a:t>
            </a:r>
            <a:r>
              <a:rPr lang="en-US" sz="2600" dirty="0">
                <a:solidFill>
                  <a:srgbClr val="3333CC"/>
                </a:solidFill>
                <a:latin typeface="Times New Roman" panose="02020603050405020304" pitchFamily="18" charset="0"/>
                <a:cs typeface="Times New Roman" panose="02020603050405020304" pitchFamily="18" charset="0"/>
              </a:rPr>
              <a:t> </a:t>
            </a:r>
            <a:r>
              <a:rPr lang="en-US" sz="2600" dirty="0" err="1">
                <a:solidFill>
                  <a:srgbClr val="3333CC"/>
                </a:solidFill>
                <a:latin typeface="Times New Roman" panose="02020603050405020304" pitchFamily="18" charset="0"/>
                <a:cs typeface="Times New Roman" panose="02020603050405020304" pitchFamily="18" charset="0"/>
              </a:rPr>
              <a:t>chết</a:t>
            </a:r>
            <a:r>
              <a:rPr lang="en-US" sz="2600" dirty="0">
                <a:solidFill>
                  <a:srgbClr val="3333CC"/>
                </a:solidFill>
                <a:latin typeface="Times New Roman" panose="02020603050405020304" pitchFamily="18" charset="0"/>
                <a:cs typeface="Times New Roman" panose="02020603050405020304" pitchFamily="18" charset="0"/>
              </a:rPr>
              <a:t>. </a:t>
            </a:r>
            <a:r>
              <a:rPr lang="en-US" sz="2600" dirty="0" err="1">
                <a:solidFill>
                  <a:srgbClr val="3333CC"/>
                </a:solidFill>
                <a:latin typeface="Times New Roman" panose="02020603050405020304" pitchFamily="18" charset="0"/>
                <a:cs typeface="Times New Roman" panose="02020603050405020304" pitchFamily="18" charset="0"/>
              </a:rPr>
              <a:t>Nhưng</a:t>
            </a:r>
            <a:r>
              <a:rPr lang="en-US" sz="2600" dirty="0">
                <a:solidFill>
                  <a:srgbClr val="3333CC"/>
                </a:solidFill>
                <a:latin typeface="Times New Roman" panose="02020603050405020304" pitchFamily="18" charset="0"/>
                <a:cs typeface="Times New Roman" panose="02020603050405020304" pitchFamily="18" charset="0"/>
              </a:rPr>
              <a:t> </a:t>
            </a:r>
            <a:r>
              <a:rPr lang="en-US" sz="2600" dirty="0" err="1">
                <a:solidFill>
                  <a:srgbClr val="3333CC"/>
                </a:solidFill>
                <a:latin typeface="Times New Roman" panose="02020603050405020304" pitchFamily="18" charset="0"/>
                <a:cs typeface="Times New Roman" panose="02020603050405020304" pitchFamily="18" charset="0"/>
              </a:rPr>
              <a:t>khi</a:t>
            </a:r>
            <a:r>
              <a:rPr lang="en-US" sz="2600" dirty="0">
                <a:solidFill>
                  <a:srgbClr val="3333CC"/>
                </a:solidFill>
                <a:latin typeface="Times New Roman" panose="02020603050405020304" pitchFamily="18" charset="0"/>
                <a:cs typeface="Times New Roman" panose="02020603050405020304" pitchFamily="18" charset="0"/>
              </a:rPr>
              <a:t> </a:t>
            </a:r>
            <a:r>
              <a:rPr lang="en-US" sz="2600" dirty="0" err="1">
                <a:solidFill>
                  <a:srgbClr val="3333CC"/>
                </a:solidFill>
                <a:latin typeface="Times New Roman" panose="02020603050405020304" pitchFamily="18" charset="0"/>
                <a:cs typeface="Times New Roman" panose="02020603050405020304" pitchFamily="18" charset="0"/>
              </a:rPr>
              <a:t>nghe</a:t>
            </a:r>
            <a:r>
              <a:rPr lang="en-US" sz="2600" dirty="0">
                <a:solidFill>
                  <a:srgbClr val="3333CC"/>
                </a:solidFill>
                <a:latin typeface="Times New Roman" panose="02020603050405020304" pitchFamily="18" charset="0"/>
                <a:cs typeface="Times New Roman" panose="02020603050405020304" pitchFamily="18" charset="0"/>
              </a:rPr>
              <a:t> </a:t>
            </a:r>
            <a:r>
              <a:rPr lang="en-US" sz="2600" dirty="0" err="1">
                <a:solidFill>
                  <a:srgbClr val="3333CC"/>
                </a:solidFill>
                <a:latin typeface="Times New Roman" panose="02020603050405020304" pitchFamily="18" charset="0"/>
                <a:cs typeface="Times New Roman" panose="02020603050405020304" pitchFamily="18" charset="0"/>
              </a:rPr>
              <a:t>anh</a:t>
            </a:r>
            <a:r>
              <a:rPr lang="en-US" sz="2600" dirty="0">
                <a:solidFill>
                  <a:srgbClr val="3333CC"/>
                </a:solidFill>
                <a:latin typeface="Times New Roman" panose="02020603050405020304" pitchFamily="18" charset="0"/>
                <a:cs typeface="Times New Roman" panose="02020603050405020304" pitchFamily="18" charset="0"/>
              </a:rPr>
              <a:t> ta </a:t>
            </a:r>
            <a:r>
              <a:rPr lang="en-US" sz="2600" dirty="0" err="1">
                <a:solidFill>
                  <a:srgbClr val="3333CC"/>
                </a:solidFill>
                <a:latin typeface="Times New Roman" panose="02020603050405020304" pitchFamily="18" charset="0"/>
                <a:cs typeface="Times New Roman" panose="02020603050405020304" pitchFamily="18" charset="0"/>
              </a:rPr>
              <a:t>kể</a:t>
            </a:r>
            <a:r>
              <a:rPr lang="en-US" sz="2600" dirty="0">
                <a:solidFill>
                  <a:srgbClr val="3333CC"/>
                </a:solidFill>
                <a:latin typeface="Times New Roman" panose="02020603050405020304" pitchFamily="18" charset="0"/>
                <a:cs typeface="Times New Roman" panose="02020603050405020304" pitchFamily="18" charset="0"/>
              </a:rPr>
              <a:t> </a:t>
            </a:r>
            <a:r>
              <a:rPr lang="en-US" sz="2600" dirty="0" err="1">
                <a:solidFill>
                  <a:srgbClr val="3333CC"/>
                </a:solidFill>
                <a:latin typeface="Times New Roman" panose="02020603050405020304" pitchFamily="18" charset="0"/>
                <a:cs typeface="Times New Roman" panose="02020603050405020304" pitchFamily="18" charset="0"/>
              </a:rPr>
              <a:t>rõ</a:t>
            </a:r>
            <a:r>
              <a:rPr lang="en-US" sz="2600" dirty="0">
                <a:solidFill>
                  <a:srgbClr val="3333CC"/>
                </a:solidFill>
                <a:latin typeface="Times New Roman" panose="02020603050405020304" pitchFamily="18" charset="0"/>
                <a:cs typeface="Times New Roman" panose="02020603050405020304" pitchFamily="18" charset="0"/>
              </a:rPr>
              <a:t> </a:t>
            </a:r>
            <a:r>
              <a:rPr lang="en-US" sz="2600" dirty="0" err="1">
                <a:solidFill>
                  <a:srgbClr val="3333CC"/>
                </a:solidFill>
                <a:latin typeface="Times New Roman" panose="02020603050405020304" pitchFamily="18" charset="0"/>
                <a:cs typeface="Times New Roman" panose="02020603050405020304" pitchFamily="18" charset="0"/>
              </a:rPr>
              <a:t>ngọn</a:t>
            </a:r>
            <a:r>
              <a:rPr lang="en-US" sz="2600" dirty="0">
                <a:solidFill>
                  <a:srgbClr val="3333CC"/>
                </a:solidFill>
                <a:latin typeface="Times New Roman" panose="02020603050405020304" pitchFamily="18" charset="0"/>
                <a:cs typeface="Times New Roman" panose="02020603050405020304" pitchFamily="18" charset="0"/>
              </a:rPr>
              <a:t> </a:t>
            </a:r>
            <a:r>
              <a:rPr lang="en-US" sz="2600" dirty="0" err="1">
                <a:solidFill>
                  <a:srgbClr val="3333CC"/>
                </a:solidFill>
                <a:latin typeface="Times New Roman" panose="02020603050405020304" pitchFamily="18" charset="0"/>
                <a:cs typeface="Times New Roman" panose="02020603050405020304" pitchFamily="18" charset="0"/>
              </a:rPr>
              <a:t>ngành</a:t>
            </a:r>
            <a:r>
              <a:rPr lang="en-US" sz="2600" dirty="0">
                <a:solidFill>
                  <a:srgbClr val="3333CC"/>
                </a:solidFill>
                <a:latin typeface="Times New Roman" panose="02020603050405020304" pitchFamily="18" charset="0"/>
                <a:cs typeface="Times New Roman" panose="02020603050405020304" pitchFamily="18" charset="0"/>
              </a:rPr>
              <a:t>, </a:t>
            </a:r>
            <a:r>
              <a:rPr lang="en-US" sz="2600" dirty="0" err="1">
                <a:solidFill>
                  <a:srgbClr val="3333CC"/>
                </a:solidFill>
                <a:latin typeface="Times New Roman" panose="02020603050405020304" pitchFamily="18" charset="0"/>
                <a:cs typeface="Times New Roman" panose="02020603050405020304" pitchFamily="18" charset="0"/>
              </a:rPr>
              <a:t>ông</a:t>
            </a:r>
            <a:r>
              <a:rPr lang="en-US" sz="2600" dirty="0">
                <a:solidFill>
                  <a:srgbClr val="3333CC"/>
                </a:solidFill>
                <a:latin typeface="Times New Roman" panose="02020603050405020304" pitchFamily="18" charset="0"/>
                <a:cs typeface="Times New Roman" panose="02020603050405020304" pitchFamily="18" charset="0"/>
              </a:rPr>
              <a:t> </a:t>
            </a:r>
            <a:r>
              <a:rPr lang="en-US" sz="2600" dirty="0" err="1">
                <a:solidFill>
                  <a:srgbClr val="3333CC"/>
                </a:solidFill>
                <a:latin typeface="Times New Roman" panose="02020603050405020304" pitchFamily="18" charset="0"/>
                <a:cs typeface="Times New Roman" panose="02020603050405020304" pitchFamily="18" charset="0"/>
              </a:rPr>
              <a:t>bảo</a:t>
            </a:r>
            <a:r>
              <a:rPr lang="en-US" sz="2600" dirty="0">
                <a:solidFill>
                  <a:srgbClr val="3333CC"/>
                </a:solidFill>
                <a:latin typeface="Times New Roman" panose="02020603050405020304" pitchFamily="18" charset="0"/>
                <a:cs typeface="Times New Roman" panose="02020603050405020304" pitchFamily="18" charset="0"/>
              </a:rPr>
              <a:t>:</a:t>
            </a:r>
          </a:p>
          <a:p>
            <a:pPr algn="just" eaLnBrk="1" hangingPunct="1">
              <a:spcBef>
                <a:spcPct val="25000"/>
              </a:spcBef>
              <a:defRPr/>
            </a:pPr>
            <a:r>
              <a:rPr lang="en-US" sz="2600" dirty="0">
                <a:solidFill>
                  <a:srgbClr val="3333CC"/>
                </a:solidFill>
                <a:latin typeface="Times New Roman" panose="02020603050405020304" pitchFamily="18" charset="0"/>
                <a:cs typeface="Times New Roman" panose="02020603050405020304" pitchFamily="18" charset="0"/>
              </a:rPr>
              <a:t>-</a:t>
            </a:r>
            <a:r>
              <a:rPr lang="en-US" sz="2600" dirty="0" err="1">
                <a:solidFill>
                  <a:srgbClr val="3333CC"/>
                </a:solidFill>
                <a:latin typeface="Times New Roman" panose="02020603050405020304" pitchFamily="18" charset="0"/>
                <a:cs typeface="Times New Roman" panose="02020603050405020304" pitchFamily="18" charset="0"/>
              </a:rPr>
              <a:t>Ngươi</a:t>
            </a:r>
            <a:r>
              <a:rPr lang="en-US" sz="2600" dirty="0">
                <a:solidFill>
                  <a:srgbClr val="3333CC"/>
                </a:solidFill>
                <a:latin typeface="Times New Roman" panose="02020603050405020304" pitchFamily="18" charset="0"/>
                <a:cs typeface="Times New Roman" panose="02020603050405020304" pitchFamily="18" charset="0"/>
              </a:rPr>
              <a:t> ở </a:t>
            </a:r>
            <a:r>
              <a:rPr lang="en-US" sz="2600" dirty="0" err="1">
                <a:solidFill>
                  <a:srgbClr val="3333CC"/>
                </a:solidFill>
                <a:latin typeface="Times New Roman" panose="02020603050405020304" pitchFamily="18" charset="0"/>
                <a:cs typeface="Times New Roman" panose="02020603050405020304" pitchFamily="18" charset="0"/>
              </a:rPr>
              <a:t>chức</a:t>
            </a:r>
            <a:r>
              <a:rPr lang="en-US" sz="2600" dirty="0">
                <a:solidFill>
                  <a:srgbClr val="3333CC"/>
                </a:solidFill>
                <a:latin typeface="Times New Roman" panose="02020603050405020304" pitchFamily="18" charset="0"/>
                <a:cs typeface="Times New Roman" panose="02020603050405020304" pitchFamily="18" charset="0"/>
              </a:rPr>
              <a:t> </a:t>
            </a:r>
            <a:r>
              <a:rPr lang="en-US" sz="2600" dirty="0" err="1">
                <a:solidFill>
                  <a:srgbClr val="3333CC"/>
                </a:solidFill>
                <a:latin typeface="Times New Roman" panose="02020603050405020304" pitchFamily="18" charset="0"/>
                <a:cs typeface="Times New Roman" panose="02020603050405020304" pitchFamily="18" charset="0"/>
              </a:rPr>
              <a:t>thấp</a:t>
            </a:r>
            <a:r>
              <a:rPr lang="en-US" sz="2600" dirty="0">
                <a:solidFill>
                  <a:srgbClr val="3333CC"/>
                </a:solidFill>
                <a:latin typeface="Times New Roman" panose="02020603050405020304" pitchFamily="18" charset="0"/>
                <a:cs typeface="Times New Roman" panose="02020603050405020304" pitchFamily="18" charset="0"/>
              </a:rPr>
              <a:t> </a:t>
            </a:r>
            <a:r>
              <a:rPr lang="en-US" sz="2600" dirty="0" err="1">
                <a:solidFill>
                  <a:srgbClr val="3333CC"/>
                </a:solidFill>
                <a:latin typeface="Times New Roman" panose="02020603050405020304" pitchFamily="18" charset="0"/>
                <a:cs typeface="Times New Roman" panose="02020603050405020304" pitchFamily="18" charset="0"/>
              </a:rPr>
              <a:t>mà</a:t>
            </a:r>
            <a:r>
              <a:rPr lang="en-US" sz="2600" dirty="0">
                <a:solidFill>
                  <a:srgbClr val="3333CC"/>
                </a:solidFill>
                <a:latin typeface="Times New Roman" panose="02020603050405020304" pitchFamily="18" charset="0"/>
                <a:cs typeface="Times New Roman" panose="02020603050405020304" pitchFamily="18" charset="0"/>
              </a:rPr>
              <a:t> </a:t>
            </a:r>
            <a:r>
              <a:rPr lang="en-US" sz="2600" dirty="0" err="1">
                <a:solidFill>
                  <a:srgbClr val="3333CC"/>
                </a:solidFill>
                <a:latin typeface="Times New Roman" panose="02020603050405020304" pitchFamily="18" charset="0"/>
                <a:cs typeface="Times New Roman" panose="02020603050405020304" pitchFamily="18" charset="0"/>
              </a:rPr>
              <a:t>biết</a:t>
            </a:r>
            <a:r>
              <a:rPr lang="en-US" sz="2600" dirty="0">
                <a:solidFill>
                  <a:srgbClr val="3333CC"/>
                </a:solidFill>
                <a:latin typeface="Times New Roman" panose="02020603050405020304" pitchFamily="18" charset="0"/>
                <a:cs typeface="Times New Roman" panose="02020603050405020304" pitchFamily="18" charset="0"/>
              </a:rPr>
              <a:t> </a:t>
            </a:r>
            <a:r>
              <a:rPr lang="en-US" sz="2600" dirty="0" err="1">
                <a:solidFill>
                  <a:srgbClr val="3333CC"/>
                </a:solidFill>
                <a:latin typeface="Times New Roman" panose="02020603050405020304" pitchFamily="18" charset="0"/>
                <a:cs typeface="Times New Roman" panose="02020603050405020304" pitchFamily="18" charset="0"/>
              </a:rPr>
              <a:t>giữ</a:t>
            </a:r>
            <a:r>
              <a:rPr lang="en-US" sz="2600" dirty="0">
                <a:solidFill>
                  <a:srgbClr val="3333CC"/>
                </a:solidFill>
                <a:latin typeface="Times New Roman" panose="02020603050405020304" pitchFamily="18" charset="0"/>
                <a:cs typeface="Times New Roman" panose="02020603050405020304" pitchFamily="18" charset="0"/>
              </a:rPr>
              <a:t> </a:t>
            </a:r>
            <a:r>
              <a:rPr lang="en-US" sz="2600" dirty="0" err="1">
                <a:solidFill>
                  <a:srgbClr val="3333CC"/>
                </a:solidFill>
                <a:latin typeface="Times New Roman" panose="02020603050405020304" pitchFamily="18" charset="0"/>
                <a:cs typeface="Times New Roman" panose="02020603050405020304" pitchFamily="18" charset="0"/>
              </a:rPr>
              <a:t>phép</a:t>
            </a:r>
            <a:r>
              <a:rPr lang="en-US" sz="2600" dirty="0">
                <a:solidFill>
                  <a:srgbClr val="3333CC"/>
                </a:solidFill>
                <a:latin typeface="Times New Roman" panose="02020603050405020304" pitchFamily="18" charset="0"/>
                <a:cs typeface="Times New Roman" panose="02020603050405020304" pitchFamily="18" charset="0"/>
              </a:rPr>
              <a:t> </a:t>
            </a:r>
            <a:r>
              <a:rPr lang="en-US" sz="2600" dirty="0" err="1">
                <a:solidFill>
                  <a:srgbClr val="3333CC"/>
                </a:solidFill>
                <a:latin typeface="Times New Roman" panose="02020603050405020304" pitchFamily="18" charset="0"/>
                <a:cs typeface="Times New Roman" panose="02020603050405020304" pitchFamily="18" charset="0"/>
              </a:rPr>
              <a:t>nước</a:t>
            </a:r>
            <a:r>
              <a:rPr lang="en-US" sz="2600" dirty="0">
                <a:solidFill>
                  <a:srgbClr val="3333CC"/>
                </a:solidFill>
                <a:latin typeface="Times New Roman" panose="02020603050405020304" pitchFamily="18" charset="0"/>
                <a:cs typeface="Times New Roman" panose="02020603050405020304" pitchFamily="18" charset="0"/>
              </a:rPr>
              <a:t> </a:t>
            </a:r>
            <a:r>
              <a:rPr lang="en-US" sz="2600" dirty="0" err="1">
                <a:solidFill>
                  <a:srgbClr val="3333CC"/>
                </a:solidFill>
                <a:latin typeface="Times New Roman" panose="02020603050405020304" pitchFamily="18" charset="0"/>
                <a:cs typeface="Times New Roman" panose="02020603050405020304" pitchFamily="18" charset="0"/>
              </a:rPr>
              <a:t>như</a:t>
            </a:r>
            <a:r>
              <a:rPr lang="en-US" sz="2600" dirty="0">
                <a:solidFill>
                  <a:srgbClr val="3333CC"/>
                </a:solidFill>
                <a:latin typeface="Times New Roman" panose="02020603050405020304" pitchFamily="18" charset="0"/>
                <a:cs typeface="Times New Roman" panose="02020603050405020304" pitchFamily="18" charset="0"/>
              </a:rPr>
              <a:t> </a:t>
            </a:r>
            <a:r>
              <a:rPr lang="en-US" sz="2600" dirty="0" err="1">
                <a:solidFill>
                  <a:srgbClr val="3333CC"/>
                </a:solidFill>
                <a:latin typeface="Times New Roman" panose="02020603050405020304" pitchFamily="18" charset="0"/>
                <a:cs typeface="Times New Roman" panose="02020603050405020304" pitchFamily="18" charset="0"/>
              </a:rPr>
              <a:t>thế</a:t>
            </a:r>
            <a:r>
              <a:rPr lang="en-US" sz="2600" dirty="0">
                <a:solidFill>
                  <a:srgbClr val="3333CC"/>
                </a:solidFill>
                <a:latin typeface="Times New Roman" panose="02020603050405020304" pitchFamily="18" charset="0"/>
                <a:cs typeface="Times New Roman" panose="02020603050405020304" pitchFamily="18" charset="0"/>
              </a:rPr>
              <a:t>, ta </a:t>
            </a:r>
            <a:r>
              <a:rPr lang="en-US" sz="2600" dirty="0" err="1">
                <a:solidFill>
                  <a:srgbClr val="3333CC"/>
                </a:solidFill>
                <a:latin typeface="Times New Roman" panose="02020603050405020304" pitchFamily="18" charset="0"/>
                <a:cs typeface="Times New Roman" panose="02020603050405020304" pitchFamily="18" charset="0"/>
              </a:rPr>
              <a:t>còn</a:t>
            </a:r>
            <a:r>
              <a:rPr lang="en-US" sz="2600" dirty="0">
                <a:solidFill>
                  <a:srgbClr val="3333CC"/>
                </a:solidFill>
                <a:latin typeface="Times New Roman" panose="02020603050405020304" pitchFamily="18" charset="0"/>
                <a:cs typeface="Times New Roman" panose="02020603050405020304" pitchFamily="18" charset="0"/>
              </a:rPr>
              <a:t> </a:t>
            </a:r>
            <a:r>
              <a:rPr lang="en-US" sz="2600" dirty="0" err="1">
                <a:solidFill>
                  <a:srgbClr val="3333CC"/>
                </a:solidFill>
                <a:latin typeface="Times New Roman" panose="02020603050405020304" pitchFamily="18" charset="0"/>
                <a:cs typeface="Times New Roman" panose="02020603050405020304" pitchFamily="18" charset="0"/>
              </a:rPr>
              <a:t>trách</a:t>
            </a:r>
            <a:r>
              <a:rPr lang="en-US" sz="2600" dirty="0">
                <a:solidFill>
                  <a:srgbClr val="3333CC"/>
                </a:solidFill>
                <a:latin typeface="Times New Roman" panose="02020603050405020304" pitchFamily="18" charset="0"/>
                <a:cs typeface="Times New Roman" panose="02020603050405020304" pitchFamily="18" charset="0"/>
              </a:rPr>
              <a:t> </a:t>
            </a:r>
            <a:r>
              <a:rPr lang="en-US" sz="2600" dirty="0" err="1">
                <a:solidFill>
                  <a:srgbClr val="3333CC"/>
                </a:solidFill>
                <a:latin typeface="Times New Roman" panose="02020603050405020304" pitchFamily="18" charset="0"/>
                <a:cs typeface="Times New Roman" panose="02020603050405020304" pitchFamily="18" charset="0"/>
              </a:rPr>
              <a:t>gì</a:t>
            </a:r>
            <a:r>
              <a:rPr lang="en-US" sz="2600" dirty="0">
                <a:solidFill>
                  <a:srgbClr val="3333CC"/>
                </a:solidFill>
                <a:latin typeface="Times New Roman" panose="02020603050405020304" pitchFamily="18" charset="0"/>
                <a:cs typeface="Times New Roman" panose="02020603050405020304" pitchFamily="18" charset="0"/>
              </a:rPr>
              <a:t> </a:t>
            </a:r>
            <a:r>
              <a:rPr lang="en-US" sz="2600" dirty="0" err="1">
                <a:solidFill>
                  <a:srgbClr val="3333CC"/>
                </a:solidFill>
                <a:latin typeface="Times New Roman" panose="02020603050405020304" pitchFamily="18" charset="0"/>
                <a:cs typeface="Times New Roman" panose="02020603050405020304" pitchFamily="18" charset="0"/>
              </a:rPr>
              <a:t>nữa</a:t>
            </a:r>
            <a:r>
              <a:rPr lang="en-US" sz="2600" dirty="0">
                <a:solidFill>
                  <a:srgbClr val="3333CC"/>
                </a:solidFill>
                <a:latin typeface="Times New Roman" panose="02020603050405020304" pitchFamily="18" charset="0"/>
                <a:cs typeface="Times New Roman" panose="02020603050405020304" pitchFamily="18" charset="0"/>
              </a:rPr>
              <a:t>!</a:t>
            </a:r>
          </a:p>
          <a:p>
            <a:pPr algn="just" eaLnBrk="1" hangingPunct="1">
              <a:spcBef>
                <a:spcPct val="25000"/>
              </a:spcBef>
              <a:defRPr/>
            </a:pPr>
            <a:r>
              <a:rPr lang="en-US" sz="2600" dirty="0" err="1">
                <a:solidFill>
                  <a:srgbClr val="3333CC"/>
                </a:solidFill>
                <a:latin typeface="Times New Roman" panose="02020603050405020304" pitchFamily="18" charset="0"/>
                <a:cs typeface="Times New Roman" panose="02020603050405020304" pitchFamily="18" charset="0"/>
              </a:rPr>
              <a:t>Nói</a:t>
            </a:r>
            <a:r>
              <a:rPr lang="en-US" sz="2600" dirty="0">
                <a:solidFill>
                  <a:srgbClr val="3333CC"/>
                </a:solidFill>
                <a:latin typeface="Times New Roman" panose="02020603050405020304" pitchFamily="18" charset="0"/>
                <a:cs typeface="Times New Roman" panose="02020603050405020304" pitchFamily="18" charset="0"/>
              </a:rPr>
              <a:t> </a:t>
            </a:r>
            <a:r>
              <a:rPr lang="en-US" sz="2600" dirty="0" err="1">
                <a:solidFill>
                  <a:srgbClr val="3333CC"/>
                </a:solidFill>
                <a:latin typeface="Times New Roman" panose="02020603050405020304" pitchFamily="18" charset="0"/>
                <a:cs typeface="Times New Roman" panose="02020603050405020304" pitchFamily="18" charset="0"/>
              </a:rPr>
              <a:t>rồi</a:t>
            </a:r>
            <a:r>
              <a:rPr lang="en-US" sz="2600" dirty="0">
                <a:solidFill>
                  <a:srgbClr val="3333CC"/>
                </a:solidFill>
                <a:latin typeface="Times New Roman" panose="02020603050405020304" pitchFamily="18" charset="0"/>
                <a:cs typeface="Times New Roman" panose="02020603050405020304" pitchFamily="18" charset="0"/>
              </a:rPr>
              <a:t>, </a:t>
            </a:r>
            <a:r>
              <a:rPr lang="en-US" sz="2600" dirty="0" err="1">
                <a:solidFill>
                  <a:srgbClr val="3333CC"/>
                </a:solidFill>
                <a:latin typeface="Times New Roman" panose="02020603050405020304" pitchFamily="18" charset="0"/>
                <a:cs typeface="Times New Roman" panose="02020603050405020304" pitchFamily="18" charset="0"/>
              </a:rPr>
              <a:t>lấy</a:t>
            </a:r>
            <a:r>
              <a:rPr lang="en-US" sz="2600" dirty="0">
                <a:solidFill>
                  <a:srgbClr val="3333CC"/>
                </a:solidFill>
                <a:latin typeface="Times New Roman" panose="02020603050405020304" pitchFamily="18" charset="0"/>
                <a:cs typeface="Times New Roman" panose="02020603050405020304" pitchFamily="18" charset="0"/>
              </a:rPr>
              <a:t> </a:t>
            </a:r>
            <a:r>
              <a:rPr lang="en-US" sz="2600" dirty="0" err="1">
                <a:solidFill>
                  <a:srgbClr val="3333CC"/>
                </a:solidFill>
                <a:latin typeface="Times New Roman" panose="02020603050405020304" pitchFamily="18" charset="0"/>
                <a:cs typeface="Times New Roman" panose="02020603050405020304" pitchFamily="18" charset="0"/>
              </a:rPr>
              <a:t>vàng</a:t>
            </a:r>
            <a:r>
              <a:rPr lang="en-US" sz="2600" dirty="0">
                <a:solidFill>
                  <a:srgbClr val="3333CC"/>
                </a:solidFill>
                <a:latin typeface="Times New Roman" panose="02020603050405020304" pitchFamily="18" charset="0"/>
                <a:cs typeface="Times New Roman" panose="02020603050405020304" pitchFamily="18" charset="0"/>
              </a:rPr>
              <a:t>, </a:t>
            </a:r>
            <a:r>
              <a:rPr lang="en-US" sz="2600" dirty="0" err="1">
                <a:solidFill>
                  <a:srgbClr val="3333CC"/>
                </a:solidFill>
                <a:latin typeface="Times New Roman" panose="02020603050405020304" pitchFamily="18" charset="0"/>
                <a:cs typeface="Times New Roman" panose="02020603050405020304" pitchFamily="18" charset="0"/>
              </a:rPr>
              <a:t>lụa</a:t>
            </a:r>
            <a:r>
              <a:rPr lang="en-US" sz="2600" dirty="0">
                <a:solidFill>
                  <a:srgbClr val="3333CC"/>
                </a:solidFill>
                <a:latin typeface="Times New Roman" panose="02020603050405020304" pitchFamily="18" charset="0"/>
                <a:cs typeface="Times New Roman" panose="02020603050405020304" pitchFamily="18" charset="0"/>
              </a:rPr>
              <a:t> </a:t>
            </a:r>
            <a:r>
              <a:rPr lang="en-US" sz="2600" dirty="0" err="1">
                <a:solidFill>
                  <a:srgbClr val="3333CC"/>
                </a:solidFill>
                <a:latin typeface="Times New Roman" panose="02020603050405020304" pitchFamily="18" charset="0"/>
                <a:cs typeface="Times New Roman" panose="02020603050405020304" pitchFamily="18" charset="0"/>
              </a:rPr>
              <a:t>thưởng</a:t>
            </a:r>
            <a:r>
              <a:rPr lang="en-US" sz="2600" dirty="0">
                <a:solidFill>
                  <a:srgbClr val="3333CC"/>
                </a:solidFill>
                <a:latin typeface="Times New Roman" panose="02020603050405020304" pitchFamily="18" charset="0"/>
                <a:cs typeface="Times New Roman" panose="02020603050405020304" pitchFamily="18" charset="0"/>
              </a:rPr>
              <a:t> </a:t>
            </a:r>
            <a:r>
              <a:rPr lang="en-US" sz="2600" dirty="0" err="1">
                <a:solidFill>
                  <a:srgbClr val="3333CC"/>
                </a:solidFill>
                <a:latin typeface="Times New Roman" panose="02020603050405020304" pitchFamily="18" charset="0"/>
                <a:cs typeface="Times New Roman" panose="02020603050405020304" pitchFamily="18" charset="0"/>
              </a:rPr>
              <a:t>cho</a:t>
            </a:r>
            <a:r>
              <a:rPr lang="en-US" sz="2600" dirty="0">
                <a:solidFill>
                  <a:srgbClr val="3333CC"/>
                </a:solidFill>
                <a:latin typeface="Times New Roman" panose="02020603050405020304" pitchFamily="18" charset="0"/>
                <a:cs typeface="Times New Roman" panose="02020603050405020304" pitchFamily="18" charset="0"/>
              </a:rPr>
              <a:t>.</a:t>
            </a:r>
          </a:p>
        </p:txBody>
      </p:sp>
      <p:sp>
        <p:nvSpPr>
          <p:cNvPr id="6152" name="Text Box 8"/>
          <p:cNvSpPr txBox="1">
            <a:spLocks noChangeArrowheads="1"/>
          </p:cNvSpPr>
          <p:nvPr/>
        </p:nvSpPr>
        <p:spPr bwMode="auto">
          <a:xfrm>
            <a:off x="76202" y="5429071"/>
            <a:ext cx="9906001" cy="1200329"/>
          </a:xfrm>
          <a:prstGeom prst="rect">
            <a:avLst/>
          </a:prstGeom>
          <a:gradFill rotWithShape="1">
            <a:gsLst>
              <a:gs pos="0">
                <a:srgbClr val="00CCFF"/>
              </a:gs>
              <a:gs pos="50000">
                <a:schemeClr val="bg1"/>
              </a:gs>
              <a:gs pos="100000">
                <a:srgbClr val="00CCFF"/>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just">
              <a:spcBef>
                <a:spcPct val="50000"/>
              </a:spcBef>
              <a:defRPr/>
            </a:pPr>
            <a:r>
              <a:rPr lang="en-US" b="1" dirty="0">
                <a:latin typeface="Times New Roman" panose="02020603050405020304" pitchFamily="18" charset="0"/>
                <a:cs typeface="Times New Roman" panose="02020603050405020304" pitchFamily="18" charset="0"/>
              </a:rPr>
              <a:t>  </a:t>
            </a:r>
            <a:r>
              <a:rPr lang="en-US" b="1" dirty="0" err="1">
                <a:solidFill>
                  <a:srgbClr val="0000FF"/>
                </a:solidFill>
                <a:latin typeface="Times New Roman" panose="02020603050405020304" pitchFamily="18" charset="0"/>
                <a:cs typeface="Times New Roman" panose="02020603050405020304" pitchFamily="18" charset="0"/>
              </a:rPr>
              <a:t>Nội</a:t>
            </a:r>
            <a:r>
              <a:rPr lang="en-US" b="1" dirty="0">
                <a:solidFill>
                  <a:srgbClr val="0000FF"/>
                </a:solidFill>
                <a:latin typeface="Times New Roman" panose="02020603050405020304" pitchFamily="18" charset="0"/>
                <a:cs typeface="Times New Roman" panose="02020603050405020304" pitchFamily="18" charset="0"/>
              </a:rPr>
              <a:t> dung </a:t>
            </a:r>
            <a:r>
              <a:rPr lang="en-US" b="1" dirty="0" err="1">
                <a:solidFill>
                  <a:srgbClr val="0000FF"/>
                </a:solidFill>
                <a:latin typeface="Times New Roman" panose="02020603050405020304" pitchFamily="18" charset="0"/>
                <a:cs typeface="Times New Roman" panose="02020603050405020304" pitchFamily="18" charset="0"/>
              </a:rPr>
              <a:t>đoạn</a:t>
            </a:r>
            <a:r>
              <a:rPr lang="en-US" b="1" dirty="0">
                <a:solidFill>
                  <a:srgbClr val="0000FF"/>
                </a:solidFill>
                <a:latin typeface="Times New Roman" panose="02020603050405020304" pitchFamily="18" charset="0"/>
                <a:cs typeface="Times New Roman" panose="02020603050405020304" pitchFamily="18" charset="0"/>
              </a:rPr>
              <a:t> </a:t>
            </a:r>
            <a:r>
              <a:rPr lang="en-US" b="1" dirty="0" err="1">
                <a:solidFill>
                  <a:srgbClr val="0000FF"/>
                </a:solidFill>
                <a:latin typeface="Times New Roman" panose="02020603050405020304" pitchFamily="18" charset="0"/>
                <a:cs typeface="Times New Roman" panose="02020603050405020304" pitchFamily="18" charset="0"/>
              </a:rPr>
              <a:t>trích</a:t>
            </a:r>
            <a:r>
              <a:rPr lang="en-US" b="1" dirty="0">
                <a:solidFill>
                  <a:srgbClr val="0000FF"/>
                </a:solidFill>
                <a:latin typeface="Times New Roman" panose="02020603050405020304" pitchFamily="18" charset="0"/>
                <a:cs typeface="Times New Roman" panose="02020603050405020304" pitchFamily="18" charset="0"/>
              </a:rPr>
              <a:t>:</a:t>
            </a:r>
            <a:r>
              <a:rPr lang="en-US" dirty="0">
                <a:latin typeface="Times New Roman" panose="02020603050405020304" pitchFamily="18" charset="0"/>
                <a:cs typeface="Times New Roman" panose="02020603050405020304" pitchFamily="18" charset="0"/>
              </a:rPr>
              <a:t> </a:t>
            </a:r>
            <a:r>
              <a:rPr lang="en-US" b="1" i="1" dirty="0" err="1">
                <a:latin typeface="Times New Roman" panose="02020603050405020304" pitchFamily="18" charset="0"/>
                <a:cs typeface="Times New Roman" panose="02020603050405020304" pitchFamily="18" charset="0"/>
              </a:rPr>
              <a:t>Vợ</a:t>
            </a:r>
            <a:r>
              <a:rPr lang="en-US" b="1" i="1" dirty="0">
                <a:latin typeface="Times New Roman" panose="02020603050405020304" pitchFamily="18" charset="0"/>
                <a:cs typeface="Times New Roman" panose="02020603050405020304" pitchFamily="18" charset="0"/>
              </a:rPr>
              <a:t> </a:t>
            </a:r>
            <a:r>
              <a:rPr lang="en-US" b="1" i="1" dirty="0" err="1">
                <a:latin typeface="Times New Roman" panose="02020603050405020304" pitchFamily="18" charset="0"/>
                <a:cs typeface="Times New Roman" panose="02020603050405020304" pitchFamily="18" charset="0"/>
              </a:rPr>
              <a:t>thái</a:t>
            </a:r>
            <a:r>
              <a:rPr lang="en-US" b="1" i="1" dirty="0">
                <a:latin typeface="Times New Roman" panose="02020603050405020304" pitchFamily="18" charset="0"/>
                <a:cs typeface="Times New Roman" panose="02020603050405020304" pitchFamily="18" charset="0"/>
              </a:rPr>
              <a:t> </a:t>
            </a:r>
            <a:r>
              <a:rPr lang="en-US" b="1" i="1" dirty="0" err="1">
                <a:latin typeface="Times New Roman" panose="02020603050405020304" pitchFamily="18" charset="0"/>
                <a:cs typeface="Times New Roman" panose="02020603050405020304" pitchFamily="18" charset="0"/>
              </a:rPr>
              <a:t>sư</a:t>
            </a:r>
            <a:r>
              <a:rPr lang="en-US" b="1" i="1" dirty="0">
                <a:latin typeface="Times New Roman" panose="02020603050405020304" pitchFamily="18" charset="0"/>
                <a:cs typeface="Times New Roman" panose="02020603050405020304" pitchFamily="18" charset="0"/>
              </a:rPr>
              <a:t> </a:t>
            </a:r>
            <a:r>
              <a:rPr lang="en-US" b="1" i="1" dirty="0" err="1">
                <a:latin typeface="Times New Roman" panose="02020603050405020304" pitchFamily="18" charset="0"/>
                <a:cs typeface="Times New Roman" panose="02020603050405020304" pitchFamily="18" charset="0"/>
              </a:rPr>
              <a:t>khóc</a:t>
            </a:r>
            <a:r>
              <a:rPr lang="en-US" b="1" i="1" dirty="0">
                <a:latin typeface="Times New Roman" panose="02020603050405020304" pitchFamily="18" charset="0"/>
                <a:cs typeface="Times New Roman" panose="02020603050405020304" pitchFamily="18" charset="0"/>
              </a:rPr>
              <a:t> </a:t>
            </a:r>
            <a:r>
              <a:rPr lang="en-US" b="1" i="1" dirty="0" err="1">
                <a:latin typeface="Times New Roman" panose="02020603050405020304" pitchFamily="18" charset="0"/>
                <a:cs typeface="Times New Roman" panose="02020603050405020304" pitchFamily="18" charset="0"/>
              </a:rPr>
              <a:t>với</a:t>
            </a:r>
            <a:r>
              <a:rPr lang="en-US" b="1" i="1" dirty="0">
                <a:latin typeface="Times New Roman" panose="02020603050405020304" pitchFamily="18" charset="0"/>
                <a:cs typeface="Times New Roman" panose="02020603050405020304" pitchFamily="18" charset="0"/>
              </a:rPr>
              <a:t> </a:t>
            </a:r>
            <a:r>
              <a:rPr lang="en-US" b="1" i="1" dirty="0" err="1">
                <a:latin typeface="Times New Roman" panose="02020603050405020304" pitchFamily="18" charset="0"/>
                <a:cs typeface="Times New Roman" panose="02020603050405020304" pitchFamily="18" charset="0"/>
              </a:rPr>
              <a:t>chồng</a:t>
            </a:r>
            <a:r>
              <a:rPr lang="en-US" b="1" i="1" dirty="0">
                <a:latin typeface="Times New Roman" panose="02020603050405020304" pitchFamily="18" charset="0"/>
                <a:cs typeface="Times New Roman" panose="02020603050405020304" pitchFamily="18" charset="0"/>
              </a:rPr>
              <a:t> </a:t>
            </a:r>
            <a:r>
              <a:rPr lang="en-US" b="1" i="1" dirty="0" err="1">
                <a:latin typeface="Times New Roman" panose="02020603050405020304" pitchFamily="18" charset="0"/>
                <a:cs typeface="Times New Roman" panose="02020603050405020304" pitchFamily="18" charset="0"/>
              </a:rPr>
              <a:t>vì</a:t>
            </a:r>
            <a:r>
              <a:rPr lang="en-US" b="1" i="1" dirty="0">
                <a:latin typeface="Times New Roman" panose="02020603050405020304" pitchFamily="18" charset="0"/>
                <a:cs typeface="Times New Roman" panose="02020603050405020304" pitchFamily="18" charset="0"/>
              </a:rPr>
              <a:t> </a:t>
            </a:r>
            <a:r>
              <a:rPr lang="en-US" b="1" i="1" dirty="0" err="1">
                <a:latin typeface="Times New Roman" panose="02020603050405020304" pitchFamily="18" charset="0"/>
                <a:cs typeface="Times New Roman" panose="02020603050405020304" pitchFamily="18" charset="0"/>
              </a:rPr>
              <a:t>bà</a:t>
            </a:r>
            <a:r>
              <a:rPr lang="en-US" b="1" i="1" dirty="0">
                <a:latin typeface="Times New Roman" panose="02020603050405020304" pitchFamily="18" charset="0"/>
                <a:cs typeface="Times New Roman" panose="02020603050405020304" pitchFamily="18" charset="0"/>
              </a:rPr>
              <a:t> </a:t>
            </a:r>
            <a:r>
              <a:rPr lang="en-US" b="1" i="1" dirty="0" err="1">
                <a:latin typeface="Times New Roman" panose="02020603050405020304" pitchFamily="18" charset="0"/>
                <a:cs typeface="Times New Roman" panose="02020603050405020304" pitchFamily="18" charset="0"/>
              </a:rPr>
              <a:t>bị</a:t>
            </a:r>
            <a:r>
              <a:rPr lang="en-US" b="1" i="1" dirty="0">
                <a:latin typeface="Times New Roman" panose="02020603050405020304" pitchFamily="18" charset="0"/>
                <a:cs typeface="Times New Roman" panose="02020603050405020304" pitchFamily="18" charset="0"/>
              </a:rPr>
              <a:t> </a:t>
            </a:r>
            <a:r>
              <a:rPr lang="en-US" b="1" i="1" dirty="0" err="1">
                <a:latin typeface="Times New Roman" panose="02020603050405020304" pitchFamily="18" charset="0"/>
                <a:cs typeface="Times New Roman" panose="02020603050405020304" pitchFamily="18" charset="0"/>
              </a:rPr>
              <a:t>kẻ</a:t>
            </a:r>
            <a:r>
              <a:rPr lang="en-US" b="1" i="1" dirty="0">
                <a:latin typeface="Times New Roman" panose="02020603050405020304" pitchFamily="18" charset="0"/>
                <a:cs typeface="Times New Roman" panose="02020603050405020304" pitchFamily="18" charset="0"/>
              </a:rPr>
              <a:t> </a:t>
            </a:r>
            <a:r>
              <a:rPr lang="en-US" b="1" i="1" dirty="0" err="1">
                <a:latin typeface="Times New Roman" panose="02020603050405020304" pitchFamily="18" charset="0"/>
                <a:cs typeface="Times New Roman" panose="02020603050405020304" pitchFamily="18" charset="0"/>
              </a:rPr>
              <a:t>dưới</a:t>
            </a:r>
            <a:r>
              <a:rPr lang="en-US" b="1" i="1" dirty="0">
                <a:latin typeface="Times New Roman" panose="02020603050405020304" pitchFamily="18" charset="0"/>
                <a:cs typeface="Times New Roman" panose="02020603050405020304" pitchFamily="18" charset="0"/>
              </a:rPr>
              <a:t> </a:t>
            </a:r>
            <a:r>
              <a:rPr lang="en-US" b="1" i="1" dirty="0" err="1">
                <a:latin typeface="Times New Roman" panose="02020603050405020304" pitchFamily="18" charset="0"/>
                <a:cs typeface="Times New Roman" panose="02020603050405020304" pitchFamily="18" charset="0"/>
              </a:rPr>
              <a:t>xem</a:t>
            </a:r>
            <a:r>
              <a:rPr lang="en-US" b="1" i="1" dirty="0">
                <a:latin typeface="Times New Roman" panose="02020603050405020304" pitchFamily="18" charset="0"/>
                <a:cs typeface="Times New Roman" panose="02020603050405020304" pitchFamily="18" charset="0"/>
              </a:rPr>
              <a:t> </a:t>
            </a:r>
            <a:r>
              <a:rPr lang="en-US" b="1" i="1" dirty="0" err="1">
                <a:latin typeface="Times New Roman" panose="02020603050405020304" pitchFamily="18" charset="0"/>
                <a:cs typeface="Times New Roman" panose="02020603050405020304" pitchFamily="18" charset="0"/>
              </a:rPr>
              <a:t>thường</a:t>
            </a:r>
            <a:r>
              <a:rPr lang="en-US" b="1" i="1" dirty="0">
                <a:latin typeface="Times New Roman" panose="02020603050405020304" pitchFamily="18" charset="0"/>
                <a:cs typeface="Times New Roman" panose="02020603050405020304" pitchFamily="18" charset="0"/>
              </a:rPr>
              <a:t>. </a:t>
            </a:r>
            <a:r>
              <a:rPr lang="en-US" b="1" i="1" dirty="0" err="1">
                <a:latin typeface="Times New Roman" panose="02020603050405020304" pitchFamily="18" charset="0"/>
                <a:cs typeface="Times New Roman" panose="02020603050405020304" pitchFamily="18" charset="0"/>
              </a:rPr>
              <a:t>Thái</a:t>
            </a:r>
            <a:r>
              <a:rPr lang="en-US" b="1" i="1" dirty="0">
                <a:latin typeface="Times New Roman" panose="02020603050405020304" pitchFamily="18" charset="0"/>
                <a:cs typeface="Times New Roman" panose="02020603050405020304" pitchFamily="18" charset="0"/>
              </a:rPr>
              <a:t> </a:t>
            </a:r>
            <a:r>
              <a:rPr lang="en-US" b="1" i="1" dirty="0" err="1">
                <a:latin typeface="Times New Roman" panose="02020603050405020304" pitchFamily="18" charset="0"/>
                <a:cs typeface="Times New Roman" panose="02020603050405020304" pitchFamily="18" charset="0"/>
              </a:rPr>
              <a:t>sư</a:t>
            </a:r>
            <a:r>
              <a:rPr lang="en-US" b="1" i="1" dirty="0">
                <a:latin typeface="Times New Roman" panose="02020603050405020304" pitchFamily="18" charset="0"/>
                <a:cs typeface="Times New Roman" panose="02020603050405020304" pitchFamily="18" charset="0"/>
              </a:rPr>
              <a:t> </a:t>
            </a:r>
            <a:r>
              <a:rPr lang="en-US" b="1" i="1" dirty="0" err="1">
                <a:latin typeface="Times New Roman" panose="02020603050405020304" pitchFamily="18" charset="0"/>
                <a:cs typeface="Times New Roman" panose="02020603050405020304" pitchFamily="18" charset="0"/>
              </a:rPr>
              <a:t>cho</a:t>
            </a:r>
            <a:r>
              <a:rPr lang="en-US" b="1" i="1" dirty="0">
                <a:latin typeface="Times New Roman" panose="02020603050405020304" pitchFamily="18" charset="0"/>
                <a:cs typeface="Times New Roman" panose="02020603050405020304" pitchFamily="18" charset="0"/>
              </a:rPr>
              <a:t> </a:t>
            </a:r>
            <a:r>
              <a:rPr lang="en-US" b="1" i="1" dirty="0" err="1">
                <a:latin typeface="Times New Roman" panose="02020603050405020304" pitchFamily="18" charset="0"/>
                <a:cs typeface="Times New Roman" panose="02020603050405020304" pitchFamily="18" charset="0"/>
              </a:rPr>
              <a:t>bắt</a:t>
            </a:r>
            <a:r>
              <a:rPr lang="en-US" b="1" i="1" dirty="0">
                <a:latin typeface="Times New Roman" panose="02020603050405020304" pitchFamily="18" charset="0"/>
                <a:cs typeface="Times New Roman" panose="02020603050405020304" pitchFamily="18" charset="0"/>
              </a:rPr>
              <a:t> </a:t>
            </a:r>
            <a:r>
              <a:rPr lang="en-US" b="1" i="1" dirty="0" err="1">
                <a:latin typeface="Times New Roman" panose="02020603050405020304" pitchFamily="18" charset="0"/>
                <a:cs typeface="Times New Roman" panose="02020603050405020304" pitchFamily="18" charset="0"/>
              </a:rPr>
              <a:t>người</a:t>
            </a:r>
            <a:r>
              <a:rPr lang="en-US" b="1" i="1" dirty="0">
                <a:latin typeface="Times New Roman" panose="02020603050405020304" pitchFamily="18" charset="0"/>
                <a:cs typeface="Times New Roman" panose="02020603050405020304" pitchFamily="18" charset="0"/>
              </a:rPr>
              <a:t> </a:t>
            </a:r>
            <a:r>
              <a:rPr lang="en-US" b="1" i="1" dirty="0" err="1">
                <a:latin typeface="Times New Roman" panose="02020603050405020304" pitchFamily="18" charset="0"/>
                <a:cs typeface="Times New Roman" panose="02020603050405020304" pitchFamily="18" charset="0"/>
              </a:rPr>
              <a:t>quân</a:t>
            </a:r>
            <a:r>
              <a:rPr lang="en-US" b="1" i="1" dirty="0">
                <a:latin typeface="Times New Roman" panose="02020603050405020304" pitchFamily="18" charset="0"/>
                <a:cs typeface="Times New Roman" panose="02020603050405020304" pitchFamily="18" charset="0"/>
              </a:rPr>
              <a:t> </a:t>
            </a:r>
            <a:r>
              <a:rPr lang="en-US" b="1" i="1" dirty="0" err="1">
                <a:latin typeface="Times New Roman" panose="02020603050405020304" pitchFamily="18" charset="0"/>
                <a:cs typeface="Times New Roman" panose="02020603050405020304" pitchFamily="18" charset="0"/>
              </a:rPr>
              <a:t>hiệu</a:t>
            </a:r>
            <a:r>
              <a:rPr lang="en-US" b="1" i="1" dirty="0">
                <a:latin typeface="Times New Roman" panose="02020603050405020304" pitchFamily="18" charset="0"/>
                <a:cs typeface="Times New Roman" panose="02020603050405020304" pitchFamily="18" charset="0"/>
              </a:rPr>
              <a:t> </a:t>
            </a:r>
            <a:r>
              <a:rPr lang="en-US" b="1" i="1" dirty="0" err="1">
                <a:latin typeface="Times New Roman" panose="02020603050405020304" pitchFamily="18" charset="0"/>
                <a:cs typeface="Times New Roman" panose="02020603050405020304" pitchFamily="18" charset="0"/>
              </a:rPr>
              <a:t>đến</a:t>
            </a:r>
            <a:r>
              <a:rPr lang="en-US" b="1" i="1" dirty="0">
                <a:latin typeface="Times New Roman" panose="02020603050405020304" pitchFamily="18" charset="0"/>
                <a:cs typeface="Times New Roman" panose="02020603050405020304" pitchFamily="18" charset="0"/>
              </a:rPr>
              <a:t> </a:t>
            </a:r>
            <a:r>
              <a:rPr lang="en-US" b="1" i="1" dirty="0" err="1">
                <a:latin typeface="Times New Roman" panose="02020603050405020304" pitchFamily="18" charset="0"/>
                <a:cs typeface="Times New Roman" panose="02020603050405020304" pitchFamily="18" charset="0"/>
              </a:rPr>
              <a:t>để</a:t>
            </a:r>
            <a:r>
              <a:rPr lang="en-US" b="1" i="1" dirty="0">
                <a:latin typeface="Times New Roman" panose="02020603050405020304" pitchFamily="18" charset="0"/>
                <a:cs typeface="Times New Roman" panose="02020603050405020304" pitchFamily="18" charset="0"/>
              </a:rPr>
              <a:t> </a:t>
            </a:r>
            <a:r>
              <a:rPr lang="en-US" b="1" i="1" dirty="0" err="1">
                <a:latin typeface="Times New Roman" panose="02020603050405020304" pitchFamily="18" charset="0"/>
                <a:cs typeface="Times New Roman" panose="02020603050405020304" pitchFamily="18" charset="0"/>
              </a:rPr>
              <a:t>hỏi</a:t>
            </a:r>
            <a:r>
              <a:rPr lang="en-US" b="1" i="1" dirty="0">
                <a:latin typeface="Times New Roman" panose="02020603050405020304" pitchFamily="18" charset="0"/>
                <a:cs typeface="Times New Roman" panose="02020603050405020304" pitchFamily="18" charset="0"/>
              </a:rPr>
              <a:t> </a:t>
            </a:r>
            <a:r>
              <a:rPr lang="en-US" b="1" i="1" dirty="0" err="1">
                <a:latin typeface="Times New Roman" panose="02020603050405020304" pitchFamily="18" charset="0"/>
                <a:cs typeface="Times New Roman" panose="02020603050405020304" pitchFamily="18" charset="0"/>
              </a:rPr>
              <a:t>rõ</a:t>
            </a:r>
            <a:r>
              <a:rPr lang="en-US" b="1" i="1" dirty="0">
                <a:latin typeface="Times New Roman" panose="02020603050405020304" pitchFamily="18" charset="0"/>
                <a:cs typeface="Times New Roman" panose="02020603050405020304" pitchFamily="18" charset="0"/>
              </a:rPr>
              <a:t> </a:t>
            </a:r>
            <a:r>
              <a:rPr lang="en-US" b="1" i="1" dirty="0" err="1">
                <a:latin typeface="Times New Roman" panose="02020603050405020304" pitchFamily="18" charset="0"/>
                <a:cs typeface="Times New Roman" panose="02020603050405020304" pitchFamily="18" charset="0"/>
              </a:rPr>
              <a:t>sự</a:t>
            </a:r>
            <a:r>
              <a:rPr lang="en-US" b="1" i="1" dirty="0">
                <a:latin typeface="Times New Roman" panose="02020603050405020304" pitchFamily="18" charset="0"/>
                <a:cs typeface="Times New Roman" panose="02020603050405020304" pitchFamily="18" charset="0"/>
              </a:rPr>
              <a:t> </a:t>
            </a:r>
            <a:r>
              <a:rPr lang="en-US" b="1" i="1" dirty="0" err="1">
                <a:latin typeface="Times New Roman" panose="02020603050405020304" pitchFamily="18" charset="0"/>
                <a:cs typeface="Times New Roman" panose="02020603050405020304" pitchFamily="18" charset="0"/>
              </a:rPr>
              <a:t>việc</a:t>
            </a:r>
            <a:r>
              <a:rPr lang="en-US" b="1" i="1" dirty="0">
                <a:latin typeface="Times New Roman" panose="02020603050405020304" pitchFamily="18" charset="0"/>
                <a:cs typeface="Times New Roman" panose="02020603050405020304" pitchFamily="18" charset="0"/>
              </a:rPr>
              <a:t>, </a:t>
            </a:r>
            <a:r>
              <a:rPr lang="en-US" b="1" i="1" dirty="0" err="1">
                <a:latin typeface="Times New Roman" panose="02020603050405020304" pitchFamily="18" charset="0"/>
                <a:cs typeface="Times New Roman" panose="02020603050405020304" pitchFamily="18" charset="0"/>
              </a:rPr>
              <a:t>ông</a:t>
            </a:r>
            <a:r>
              <a:rPr lang="en-US" b="1" i="1" dirty="0">
                <a:latin typeface="Times New Roman" panose="02020603050405020304" pitchFamily="18" charset="0"/>
                <a:cs typeface="Times New Roman" panose="02020603050405020304" pitchFamily="18" charset="0"/>
              </a:rPr>
              <a:t> </a:t>
            </a:r>
            <a:r>
              <a:rPr lang="en-US" b="1" i="1" dirty="0" err="1">
                <a:latin typeface="Times New Roman" panose="02020603050405020304" pitchFamily="18" charset="0"/>
                <a:cs typeface="Times New Roman" panose="02020603050405020304" pitchFamily="18" charset="0"/>
              </a:rPr>
              <a:t>khen</a:t>
            </a:r>
            <a:r>
              <a:rPr lang="en-US" b="1" i="1" dirty="0">
                <a:latin typeface="Times New Roman" panose="02020603050405020304" pitchFamily="18" charset="0"/>
                <a:cs typeface="Times New Roman" panose="02020603050405020304" pitchFamily="18" charset="0"/>
              </a:rPr>
              <a:t> </a:t>
            </a:r>
            <a:r>
              <a:rPr lang="en-US" b="1" i="1" dirty="0" err="1">
                <a:latin typeface="Times New Roman" panose="02020603050405020304" pitchFamily="18" charset="0"/>
                <a:cs typeface="Times New Roman" panose="02020603050405020304" pitchFamily="18" charset="0"/>
              </a:rPr>
              <a:t>và</a:t>
            </a:r>
            <a:r>
              <a:rPr lang="en-US" b="1" i="1" dirty="0">
                <a:latin typeface="Times New Roman" panose="02020603050405020304" pitchFamily="18" charset="0"/>
                <a:cs typeface="Times New Roman" panose="02020603050405020304" pitchFamily="18" charset="0"/>
              </a:rPr>
              <a:t> </a:t>
            </a:r>
            <a:r>
              <a:rPr lang="en-US" b="1" i="1" dirty="0" err="1">
                <a:latin typeface="Times New Roman" panose="02020603050405020304" pitchFamily="18" charset="0"/>
                <a:cs typeface="Times New Roman" panose="02020603050405020304" pitchFamily="18" charset="0"/>
              </a:rPr>
              <a:t>thưởng</a:t>
            </a:r>
            <a:r>
              <a:rPr lang="en-US" b="1" i="1" dirty="0">
                <a:latin typeface="Times New Roman" panose="02020603050405020304" pitchFamily="18" charset="0"/>
                <a:cs typeface="Times New Roman" panose="02020603050405020304" pitchFamily="18" charset="0"/>
              </a:rPr>
              <a:t> </a:t>
            </a:r>
            <a:r>
              <a:rPr lang="en-US" b="1" i="1" dirty="0" err="1">
                <a:latin typeface="Times New Roman" panose="02020603050405020304" pitchFamily="18" charset="0"/>
                <a:cs typeface="Times New Roman" panose="02020603050405020304" pitchFamily="18" charset="0"/>
              </a:rPr>
              <a:t>vàng</a:t>
            </a:r>
            <a:r>
              <a:rPr lang="en-US" b="1" i="1" dirty="0">
                <a:latin typeface="Times New Roman" panose="02020603050405020304" pitchFamily="18" charset="0"/>
                <a:cs typeface="Times New Roman" panose="02020603050405020304" pitchFamily="18" charset="0"/>
              </a:rPr>
              <a:t>, </a:t>
            </a:r>
            <a:r>
              <a:rPr lang="en-US" b="1" i="1" dirty="0" err="1">
                <a:latin typeface="Times New Roman" panose="02020603050405020304" pitchFamily="18" charset="0"/>
                <a:cs typeface="Times New Roman" panose="02020603050405020304" pitchFamily="18" charset="0"/>
              </a:rPr>
              <a:t>lụa</a:t>
            </a:r>
            <a:r>
              <a:rPr lang="en-US" b="1" i="1" dirty="0">
                <a:latin typeface="Times New Roman" panose="02020603050405020304" pitchFamily="18" charset="0"/>
                <a:cs typeface="Times New Roman" panose="02020603050405020304" pitchFamily="18" charset="0"/>
              </a:rPr>
              <a:t> </a:t>
            </a:r>
            <a:r>
              <a:rPr lang="en-US" b="1" i="1" dirty="0" err="1">
                <a:latin typeface="Times New Roman" panose="02020603050405020304" pitchFamily="18" charset="0"/>
                <a:cs typeface="Times New Roman" panose="02020603050405020304" pitchFamily="18" charset="0"/>
              </a:rPr>
              <a:t>cho</a:t>
            </a:r>
            <a:r>
              <a:rPr lang="en-US" b="1" i="1" dirty="0">
                <a:latin typeface="Times New Roman" panose="02020603050405020304" pitchFamily="18" charset="0"/>
                <a:cs typeface="Times New Roman" panose="02020603050405020304" pitchFamily="18" charset="0"/>
              </a:rPr>
              <a:t> </a:t>
            </a:r>
            <a:r>
              <a:rPr lang="en-US" b="1" i="1" dirty="0" err="1">
                <a:latin typeface="Times New Roman" panose="02020603050405020304" pitchFamily="18" charset="0"/>
                <a:cs typeface="Times New Roman" panose="02020603050405020304" pitchFamily="18" charset="0"/>
              </a:rPr>
              <a:t>người</a:t>
            </a:r>
            <a:r>
              <a:rPr lang="en-US" b="1" i="1" dirty="0">
                <a:latin typeface="Times New Roman" panose="02020603050405020304" pitchFamily="18" charset="0"/>
                <a:cs typeface="Times New Roman" panose="02020603050405020304" pitchFamily="18" charset="0"/>
              </a:rPr>
              <a:t> </a:t>
            </a:r>
            <a:r>
              <a:rPr lang="en-US" b="1" i="1" dirty="0" err="1">
                <a:latin typeface="Times New Roman" panose="02020603050405020304" pitchFamily="18" charset="0"/>
                <a:cs typeface="Times New Roman" panose="02020603050405020304" pitchFamily="18" charset="0"/>
              </a:rPr>
              <a:t>quân</a:t>
            </a:r>
            <a:r>
              <a:rPr lang="en-US" b="1" i="1" dirty="0">
                <a:latin typeface="Times New Roman" panose="02020603050405020304" pitchFamily="18" charset="0"/>
                <a:cs typeface="Times New Roman" panose="02020603050405020304" pitchFamily="18" charset="0"/>
              </a:rPr>
              <a:t> </a:t>
            </a:r>
            <a:r>
              <a:rPr lang="en-US" b="1" i="1" dirty="0" err="1">
                <a:latin typeface="Times New Roman" panose="02020603050405020304" pitchFamily="18" charset="0"/>
                <a:cs typeface="Times New Roman" panose="02020603050405020304" pitchFamily="18" charset="0"/>
              </a:rPr>
              <a:t>hiệu</a:t>
            </a:r>
            <a:r>
              <a:rPr lang="en-US" b="1" i="1" dirty="0">
                <a:latin typeface="Times New Roman" panose="02020603050405020304" pitchFamily="18" charset="0"/>
                <a:cs typeface="Times New Roman" panose="02020603050405020304" pitchFamily="18" charset="0"/>
              </a:rPr>
              <a:t>.</a:t>
            </a:r>
          </a:p>
        </p:txBody>
      </p:sp>
      <p:sp>
        <p:nvSpPr>
          <p:cNvPr id="6153" name="Text Box 9"/>
          <p:cNvSpPr txBox="1">
            <a:spLocks noChangeArrowheads="1"/>
          </p:cNvSpPr>
          <p:nvPr/>
        </p:nvSpPr>
        <p:spPr bwMode="auto">
          <a:xfrm>
            <a:off x="76202" y="1133475"/>
            <a:ext cx="9906001" cy="466725"/>
          </a:xfrm>
          <a:prstGeom prst="rect">
            <a:avLst/>
          </a:prstGeom>
          <a:noFill/>
          <a:ln w="9525">
            <a:solidFill>
              <a:schemeClr val="bg1"/>
            </a:solidFill>
            <a:miter lim="800000"/>
            <a:headEnd/>
            <a:tailEnd/>
          </a:ln>
          <a:effectLst/>
          <a:extLst/>
        </p:spPr>
        <p:txBody>
          <a:bodyPr>
            <a:spAutoFit/>
          </a:bodyPr>
          <a:lstStyle/>
          <a:p>
            <a:pPr>
              <a:spcBef>
                <a:spcPct val="50000"/>
              </a:spcBef>
              <a:defRPr/>
            </a:pPr>
            <a:r>
              <a:rPr lang="en-US" b="1">
                <a:latin typeface="Times New Roman" panose="02020603050405020304" pitchFamily="18" charset="0"/>
                <a:cs typeface="Times New Roman" panose="02020603050405020304" pitchFamily="18" charset="0"/>
              </a:rPr>
              <a:t>Bài 1.</a:t>
            </a:r>
            <a:r>
              <a:rPr lang="en-US">
                <a:latin typeface="Times New Roman" panose="02020603050405020304" pitchFamily="18" charset="0"/>
                <a:cs typeface="Times New Roman" panose="02020603050405020304" pitchFamily="18" charset="0"/>
              </a:rPr>
              <a:t> </a:t>
            </a:r>
            <a:r>
              <a:rPr lang="en-US" i="1">
                <a:latin typeface="Times New Roman" panose="02020603050405020304" pitchFamily="18" charset="0"/>
                <a:cs typeface="Times New Roman" panose="02020603050405020304" pitchFamily="18" charset="0"/>
              </a:rPr>
              <a:t>Đọc đoạn trích dưới đây của truyện </a:t>
            </a:r>
            <a:r>
              <a:rPr lang="en-US" b="1" i="1">
                <a:latin typeface="Times New Roman" panose="02020603050405020304" pitchFamily="18" charset="0"/>
                <a:cs typeface="Times New Roman" panose="02020603050405020304" pitchFamily="18" charset="0"/>
              </a:rPr>
              <a:t>Thái sư Trần Thủ Độ</a:t>
            </a:r>
            <a:r>
              <a:rPr lang="en-US" i="1">
                <a:latin typeface="Times New Roman" panose="02020603050405020304" pitchFamily="18" charset="0"/>
                <a:cs typeface="Times New Roman" panose="02020603050405020304" pitchFamily="18" charset="0"/>
              </a:rPr>
              <a:t>:</a:t>
            </a:r>
            <a:endParaRPr lang="en-US">
              <a:latin typeface="Times New Roman" panose="02020603050405020304" pitchFamily="18" charset="0"/>
              <a:cs typeface="Times New Roman" panose="02020603050405020304" pitchFamily="18" charset="0"/>
            </a:endParaRPr>
          </a:p>
        </p:txBody>
      </p:sp>
    </p:spTree>
  </p:cSld>
  <p:clrMapOvr>
    <a:masterClrMapping/>
  </p:clrMapOvr>
  <p:transition>
    <p:circle/>
    <p:sndAc>
      <p:stSnd>
        <p:snd r:embed="rId2" name="chimes.wav"/>
      </p:stSnd>
    </p:sndAc>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6152"/>
                                        </p:tgtEl>
                                        <p:attrNameLst>
                                          <p:attrName>style.visibility</p:attrName>
                                        </p:attrNameLst>
                                      </p:cBhvr>
                                      <p:to>
                                        <p:strVal val="visible"/>
                                      </p:to>
                                    </p:set>
                                    <p:animEffect transition="in" filter="wipe(down)">
                                      <p:cBhvr>
                                        <p:cTn id="7" dur="500"/>
                                        <p:tgtEl>
                                          <p:spTgt spid="61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52"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ext Box 2"/>
          <p:cNvSpPr txBox="1">
            <a:spLocks noChangeArrowheads="1"/>
          </p:cNvSpPr>
          <p:nvPr/>
        </p:nvSpPr>
        <p:spPr bwMode="auto">
          <a:xfrm>
            <a:off x="69275" y="127614"/>
            <a:ext cx="9677400" cy="830997"/>
          </a:xfrm>
          <a:prstGeom prst="rect">
            <a:avLst/>
          </a:prstGeom>
          <a:noFill/>
          <a:ln w="9525">
            <a:solidFill>
              <a:schemeClr val="bg2"/>
            </a:solidFill>
            <a:miter lim="800000"/>
            <a:headEnd/>
            <a:tailEnd/>
          </a:ln>
          <a:effectLst/>
          <a:extLst/>
        </p:spPr>
        <p:txBody>
          <a:bodyPr wrap="square">
            <a:spAutoFit/>
          </a:bodyPr>
          <a:lstStyle>
            <a:lvl1pPr indent="350838" eaLnBrk="0" hangingPunct="0">
              <a:defRPr sz="2400">
                <a:solidFill>
                  <a:schemeClr val="tx1"/>
                </a:solidFill>
                <a:latin typeface="Arial" panose="020B0604020202020204" pitchFamily="34" charset="0"/>
              </a:defRPr>
            </a:lvl1pPr>
            <a:lvl2pPr marL="742950" indent="-285750" eaLnBrk="0" hangingPunct="0">
              <a:defRPr sz="2400">
                <a:solidFill>
                  <a:schemeClr val="tx1"/>
                </a:solidFill>
                <a:latin typeface="Arial" panose="020B0604020202020204" pitchFamily="34" charset="0"/>
              </a:defRPr>
            </a:lvl2pPr>
            <a:lvl3pPr marL="1143000" indent="-228600" eaLnBrk="0" hangingPunct="0">
              <a:defRPr sz="2400">
                <a:solidFill>
                  <a:schemeClr val="tx1"/>
                </a:solidFill>
                <a:latin typeface="Arial" panose="020B0604020202020204" pitchFamily="34" charset="0"/>
              </a:defRPr>
            </a:lvl3pPr>
            <a:lvl4pPr marL="1600200" indent="-228600" eaLnBrk="0" hangingPunct="0">
              <a:defRPr sz="2400">
                <a:solidFill>
                  <a:schemeClr val="tx1"/>
                </a:solidFill>
                <a:latin typeface="Arial" panose="020B0604020202020204" pitchFamily="34" charset="0"/>
              </a:defRPr>
            </a:lvl4pPr>
            <a:lvl5pPr marL="2057400" indent="-228600" eaLnBrk="0" hangingPunct="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algn="just" eaLnBrk="1" hangingPunct="1">
              <a:spcBef>
                <a:spcPct val="50000"/>
              </a:spcBef>
            </a:pPr>
            <a:r>
              <a:rPr lang="en-US" altLang="en-US" b="1" dirty="0" err="1">
                <a:latin typeface="Times New Roman" panose="02020603050405020304" pitchFamily="18" charset="0"/>
                <a:ea typeface="Cambria" panose="02040503050406030204" pitchFamily="18" charset="0"/>
                <a:cs typeface="Times New Roman" panose="02020603050405020304" pitchFamily="18" charset="0"/>
              </a:rPr>
              <a:t>Bài</a:t>
            </a:r>
            <a:r>
              <a:rPr lang="en-US" altLang="en-US" b="1" dirty="0">
                <a:latin typeface="Times New Roman" panose="02020603050405020304" pitchFamily="18" charset="0"/>
                <a:ea typeface="Cambria" panose="02040503050406030204" pitchFamily="18" charset="0"/>
                <a:cs typeface="Times New Roman" panose="02020603050405020304" pitchFamily="18" charset="0"/>
              </a:rPr>
              <a:t> 2:  </a:t>
            </a:r>
            <a:r>
              <a:rPr lang="en-US" altLang="en-US" b="1" i="1" u="sng" dirty="0" err="1">
                <a:solidFill>
                  <a:srgbClr val="FF0000"/>
                </a:solidFill>
                <a:latin typeface="Times New Roman" panose="02020603050405020304" pitchFamily="18" charset="0"/>
                <a:ea typeface="Cambria" panose="02040503050406030204" pitchFamily="18" charset="0"/>
                <a:cs typeface="Times New Roman" panose="02020603050405020304" pitchFamily="18" charset="0"/>
              </a:rPr>
              <a:t>Dựa</a:t>
            </a:r>
            <a:r>
              <a:rPr lang="en-US" altLang="en-US" b="1" i="1" u="sng" dirty="0">
                <a:solidFill>
                  <a:srgbClr val="FF0000"/>
                </a:solidFill>
                <a:latin typeface="Times New Roman" panose="02020603050405020304" pitchFamily="18" charset="0"/>
                <a:ea typeface="Cambria" panose="02040503050406030204" pitchFamily="18" charset="0"/>
                <a:cs typeface="Times New Roman" panose="02020603050405020304" pitchFamily="18" charset="0"/>
              </a:rPr>
              <a:t> </a:t>
            </a:r>
            <a:r>
              <a:rPr lang="en-US" altLang="en-US" b="1" i="1" u="sng" dirty="0" err="1">
                <a:solidFill>
                  <a:srgbClr val="FF0000"/>
                </a:solidFill>
                <a:latin typeface="Times New Roman" panose="02020603050405020304" pitchFamily="18" charset="0"/>
                <a:ea typeface="Cambria" panose="02040503050406030204" pitchFamily="18" charset="0"/>
                <a:cs typeface="Times New Roman" panose="02020603050405020304" pitchFamily="18" charset="0"/>
              </a:rPr>
              <a:t>theo</a:t>
            </a:r>
            <a:r>
              <a:rPr lang="en-US" altLang="en-US" b="1" i="1" u="sng" dirty="0">
                <a:solidFill>
                  <a:srgbClr val="FF0000"/>
                </a:solidFill>
                <a:latin typeface="Times New Roman" panose="02020603050405020304" pitchFamily="18" charset="0"/>
                <a:ea typeface="Cambria" panose="02040503050406030204" pitchFamily="18" charset="0"/>
                <a:cs typeface="Times New Roman" panose="02020603050405020304" pitchFamily="18" charset="0"/>
              </a:rPr>
              <a:t> </a:t>
            </a:r>
            <a:r>
              <a:rPr lang="en-US" altLang="en-US" b="1" i="1" u="sng" dirty="0" err="1">
                <a:solidFill>
                  <a:srgbClr val="FF0000"/>
                </a:solidFill>
                <a:latin typeface="Times New Roman" panose="02020603050405020304" pitchFamily="18" charset="0"/>
                <a:ea typeface="Cambria" panose="02040503050406030204" pitchFamily="18" charset="0"/>
                <a:cs typeface="Times New Roman" panose="02020603050405020304" pitchFamily="18" charset="0"/>
              </a:rPr>
              <a:t>nội</a:t>
            </a:r>
            <a:r>
              <a:rPr lang="en-US" altLang="en-US" b="1" i="1" u="sng" dirty="0">
                <a:solidFill>
                  <a:srgbClr val="FF0000"/>
                </a:solidFill>
                <a:latin typeface="Times New Roman" panose="02020603050405020304" pitchFamily="18" charset="0"/>
                <a:ea typeface="Cambria" panose="02040503050406030204" pitchFamily="18" charset="0"/>
                <a:cs typeface="Times New Roman" panose="02020603050405020304" pitchFamily="18" charset="0"/>
              </a:rPr>
              <a:t> dung </a:t>
            </a:r>
            <a:r>
              <a:rPr lang="en-US" altLang="en-US" b="1" i="1" u="sng" dirty="0" err="1">
                <a:solidFill>
                  <a:srgbClr val="FF0000"/>
                </a:solidFill>
                <a:latin typeface="Times New Roman" panose="02020603050405020304" pitchFamily="18" charset="0"/>
                <a:ea typeface="Cambria" panose="02040503050406030204" pitchFamily="18" charset="0"/>
                <a:cs typeface="Times New Roman" panose="02020603050405020304" pitchFamily="18" charset="0"/>
              </a:rPr>
              <a:t>của</a:t>
            </a:r>
            <a:r>
              <a:rPr lang="en-US" altLang="en-US" b="1" i="1" u="sng" dirty="0">
                <a:solidFill>
                  <a:srgbClr val="FF0000"/>
                </a:solidFill>
                <a:latin typeface="Times New Roman" panose="02020603050405020304" pitchFamily="18" charset="0"/>
                <a:ea typeface="Cambria" panose="02040503050406030204" pitchFamily="18" charset="0"/>
                <a:cs typeface="Times New Roman" panose="02020603050405020304" pitchFamily="18" charset="0"/>
              </a:rPr>
              <a:t> </a:t>
            </a:r>
            <a:r>
              <a:rPr lang="en-US" altLang="en-US" b="1" i="1" u="sng" dirty="0" err="1">
                <a:solidFill>
                  <a:srgbClr val="FF0000"/>
                </a:solidFill>
                <a:latin typeface="Times New Roman" panose="02020603050405020304" pitchFamily="18" charset="0"/>
                <a:ea typeface="Cambria" panose="02040503050406030204" pitchFamily="18" charset="0"/>
                <a:cs typeface="Times New Roman" panose="02020603050405020304" pitchFamily="18" charset="0"/>
              </a:rPr>
              <a:t>đoạn</a:t>
            </a:r>
            <a:r>
              <a:rPr lang="en-US" altLang="en-US" b="1" i="1" u="sng" dirty="0">
                <a:solidFill>
                  <a:srgbClr val="FF0000"/>
                </a:solidFill>
                <a:latin typeface="Times New Roman" panose="02020603050405020304" pitchFamily="18" charset="0"/>
                <a:ea typeface="Cambria" panose="02040503050406030204" pitchFamily="18" charset="0"/>
                <a:cs typeface="Times New Roman" panose="02020603050405020304" pitchFamily="18" charset="0"/>
              </a:rPr>
              <a:t> </a:t>
            </a:r>
            <a:r>
              <a:rPr lang="en-US" altLang="en-US" b="1" i="1" u="sng" dirty="0" err="1">
                <a:solidFill>
                  <a:srgbClr val="FF0000"/>
                </a:solidFill>
                <a:latin typeface="Times New Roman" panose="02020603050405020304" pitchFamily="18" charset="0"/>
                <a:ea typeface="Cambria" panose="02040503050406030204" pitchFamily="18" charset="0"/>
                <a:cs typeface="Times New Roman" panose="02020603050405020304" pitchFamily="18" charset="0"/>
              </a:rPr>
              <a:t>trích</a:t>
            </a:r>
            <a:r>
              <a:rPr lang="en-US" altLang="en-US" b="1" i="1" dirty="0">
                <a:latin typeface="Times New Roman" panose="02020603050405020304" pitchFamily="18" charset="0"/>
                <a:ea typeface="Cambria" panose="02040503050406030204" pitchFamily="18" charset="0"/>
                <a:cs typeface="Times New Roman" panose="02020603050405020304" pitchFamily="18" charset="0"/>
              </a:rPr>
              <a:t> </a:t>
            </a:r>
            <a:r>
              <a:rPr lang="en-US" altLang="en-US" b="1" i="1" dirty="0" err="1">
                <a:latin typeface="Times New Roman" panose="02020603050405020304" pitchFamily="18" charset="0"/>
                <a:ea typeface="Cambria" panose="02040503050406030204" pitchFamily="18" charset="0"/>
                <a:cs typeface="Times New Roman" panose="02020603050405020304" pitchFamily="18" charset="0"/>
              </a:rPr>
              <a:t>trên</a:t>
            </a:r>
            <a:r>
              <a:rPr lang="en-US" altLang="en-US" b="1" i="1" dirty="0">
                <a:latin typeface="Times New Roman" panose="02020603050405020304" pitchFamily="18" charset="0"/>
                <a:ea typeface="Cambria" panose="02040503050406030204" pitchFamily="18" charset="0"/>
                <a:cs typeface="Times New Roman" panose="02020603050405020304" pitchFamily="18" charset="0"/>
              </a:rPr>
              <a:t>, </a:t>
            </a:r>
            <a:r>
              <a:rPr lang="en-US" altLang="en-US" b="1" i="1" dirty="0" err="1">
                <a:latin typeface="Times New Roman" panose="02020603050405020304" pitchFamily="18" charset="0"/>
                <a:ea typeface="Cambria" panose="02040503050406030204" pitchFamily="18" charset="0"/>
                <a:cs typeface="Times New Roman" panose="02020603050405020304" pitchFamily="18" charset="0"/>
              </a:rPr>
              <a:t>em</a:t>
            </a:r>
            <a:r>
              <a:rPr lang="en-US" altLang="en-US" b="1" i="1" dirty="0">
                <a:latin typeface="Times New Roman" panose="02020603050405020304" pitchFamily="18" charset="0"/>
                <a:ea typeface="Cambria" panose="02040503050406030204" pitchFamily="18" charset="0"/>
                <a:cs typeface="Times New Roman" panose="02020603050405020304" pitchFamily="18" charset="0"/>
              </a:rPr>
              <a:t> </a:t>
            </a:r>
            <a:r>
              <a:rPr lang="en-US" altLang="en-US" b="1" i="1" dirty="0" err="1">
                <a:latin typeface="Times New Roman" panose="02020603050405020304" pitchFamily="18" charset="0"/>
                <a:ea typeface="Cambria" panose="02040503050406030204" pitchFamily="18" charset="0"/>
                <a:cs typeface="Times New Roman" panose="02020603050405020304" pitchFamily="18" charset="0"/>
              </a:rPr>
              <a:t>hãy</a:t>
            </a:r>
            <a:r>
              <a:rPr lang="en-US" altLang="en-US" b="1" i="1" dirty="0">
                <a:latin typeface="Times New Roman" panose="02020603050405020304" pitchFamily="18" charset="0"/>
                <a:ea typeface="Cambria" panose="02040503050406030204" pitchFamily="18" charset="0"/>
                <a:cs typeface="Times New Roman" panose="02020603050405020304" pitchFamily="18" charset="0"/>
              </a:rPr>
              <a:t> </a:t>
            </a:r>
            <a:r>
              <a:rPr lang="en-US" altLang="en-US" b="1" i="1" dirty="0" err="1">
                <a:latin typeface="Times New Roman" panose="02020603050405020304" pitchFamily="18" charset="0"/>
                <a:ea typeface="Cambria" panose="02040503050406030204" pitchFamily="18" charset="0"/>
                <a:cs typeface="Times New Roman" panose="02020603050405020304" pitchFamily="18" charset="0"/>
              </a:rPr>
              <a:t>cùng</a:t>
            </a:r>
            <a:r>
              <a:rPr lang="en-US" altLang="en-US" b="1" i="1" dirty="0">
                <a:latin typeface="Times New Roman" panose="02020603050405020304" pitchFamily="18" charset="0"/>
                <a:ea typeface="Cambria" panose="02040503050406030204" pitchFamily="18" charset="0"/>
                <a:cs typeface="Times New Roman" panose="02020603050405020304" pitchFamily="18" charset="0"/>
              </a:rPr>
              <a:t> </a:t>
            </a:r>
            <a:r>
              <a:rPr lang="en-US" altLang="en-US" b="1" i="1" dirty="0" err="1">
                <a:latin typeface="Times New Roman" panose="02020603050405020304" pitchFamily="18" charset="0"/>
                <a:ea typeface="Cambria" panose="02040503050406030204" pitchFamily="18" charset="0"/>
                <a:cs typeface="Times New Roman" panose="02020603050405020304" pitchFamily="18" charset="0"/>
              </a:rPr>
              <a:t>các</a:t>
            </a:r>
            <a:r>
              <a:rPr lang="en-US" altLang="en-US" b="1" i="1" dirty="0">
                <a:latin typeface="Times New Roman" panose="02020603050405020304" pitchFamily="18" charset="0"/>
                <a:ea typeface="Cambria" panose="02040503050406030204" pitchFamily="18" charset="0"/>
                <a:cs typeface="Times New Roman" panose="02020603050405020304" pitchFamily="18" charset="0"/>
              </a:rPr>
              <a:t> </a:t>
            </a:r>
            <a:r>
              <a:rPr lang="en-US" altLang="en-US" b="1" i="1" dirty="0" err="1">
                <a:latin typeface="Times New Roman" panose="02020603050405020304" pitchFamily="18" charset="0"/>
                <a:ea typeface="Cambria" panose="02040503050406030204" pitchFamily="18" charset="0"/>
                <a:cs typeface="Times New Roman" panose="02020603050405020304" pitchFamily="18" charset="0"/>
              </a:rPr>
              <a:t>bạn</a:t>
            </a:r>
            <a:r>
              <a:rPr lang="en-US" altLang="en-US" b="1" i="1" dirty="0">
                <a:latin typeface="Times New Roman" panose="02020603050405020304" pitchFamily="18" charset="0"/>
                <a:ea typeface="Cambria" panose="02040503050406030204" pitchFamily="18" charset="0"/>
                <a:cs typeface="Times New Roman" panose="02020603050405020304" pitchFamily="18" charset="0"/>
              </a:rPr>
              <a:t> </a:t>
            </a:r>
            <a:r>
              <a:rPr lang="en-US" altLang="en-US" b="1" i="1" dirty="0" err="1">
                <a:latin typeface="Times New Roman" panose="02020603050405020304" pitchFamily="18" charset="0"/>
                <a:ea typeface="Cambria" panose="02040503050406030204" pitchFamily="18" charset="0"/>
                <a:cs typeface="Times New Roman" panose="02020603050405020304" pitchFamily="18" charset="0"/>
              </a:rPr>
              <a:t>trong</a:t>
            </a:r>
            <a:r>
              <a:rPr lang="en-US" altLang="en-US" b="1" i="1" dirty="0">
                <a:latin typeface="Times New Roman" panose="02020603050405020304" pitchFamily="18" charset="0"/>
                <a:ea typeface="Cambria" panose="02040503050406030204" pitchFamily="18" charset="0"/>
                <a:cs typeface="Times New Roman" panose="02020603050405020304" pitchFamily="18" charset="0"/>
              </a:rPr>
              <a:t> </a:t>
            </a:r>
            <a:r>
              <a:rPr lang="en-US" altLang="en-US" b="1" i="1" dirty="0" err="1">
                <a:latin typeface="Times New Roman" panose="02020603050405020304" pitchFamily="18" charset="0"/>
                <a:ea typeface="Cambria" panose="02040503050406030204" pitchFamily="18" charset="0"/>
                <a:cs typeface="Times New Roman" panose="02020603050405020304" pitchFamily="18" charset="0"/>
              </a:rPr>
              <a:t>nhóm</a:t>
            </a:r>
            <a:r>
              <a:rPr lang="en-US" altLang="en-US" b="1" i="1" dirty="0">
                <a:latin typeface="Times New Roman" panose="02020603050405020304" pitchFamily="18" charset="0"/>
                <a:ea typeface="Cambria" panose="02040503050406030204" pitchFamily="18" charset="0"/>
                <a:cs typeface="Times New Roman" panose="02020603050405020304" pitchFamily="18" charset="0"/>
              </a:rPr>
              <a:t> </a:t>
            </a:r>
            <a:r>
              <a:rPr lang="en-US" altLang="en-US" b="1" i="1" u="sng" dirty="0" err="1">
                <a:solidFill>
                  <a:srgbClr val="FF0000"/>
                </a:solidFill>
                <a:latin typeface="Times New Roman" panose="02020603050405020304" pitchFamily="18" charset="0"/>
                <a:ea typeface="Cambria" panose="02040503050406030204" pitchFamily="18" charset="0"/>
                <a:cs typeface="Times New Roman" panose="02020603050405020304" pitchFamily="18" charset="0"/>
              </a:rPr>
              <a:t>viết</a:t>
            </a:r>
            <a:r>
              <a:rPr lang="en-US" altLang="en-US" b="1" i="1" u="sng" dirty="0">
                <a:solidFill>
                  <a:srgbClr val="FF0000"/>
                </a:solidFill>
                <a:latin typeface="Times New Roman" panose="02020603050405020304" pitchFamily="18" charset="0"/>
                <a:ea typeface="Cambria" panose="02040503050406030204" pitchFamily="18" charset="0"/>
                <a:cs typeface="Times New Roman" panose="02020603050405020304" pitchFamily="18" charset="0"/>
              </a:rPr>
              <a:t> </a:t>
            </a:r>
            <a:r>
              <a:rPr lang="en-US" altLang="en-US" b="1" i="1" u="sng" dirty="0" err="1">
                <a:solidFill>
                  <a:srgbClr val="FF0000"/>
                </a:solidFill>
                <a:latin typeface="Times New Roman" panose="02020603050405020304" pitchFamily="18" charset="0"/>
                <a:ea typeface="Cambria" panose="02040503050406030204" pitchFamily="18" charset="0"/>
                <a:cs typeface="Times New Roman" panose="02020603050405020304" pitchFamily="18" charset="0"/>
              </a:rPr>
              <a:t>tiếp</a:t>
            </a:r>
            <a:r>
              <a:rPr lang="en-US" altLang="en-US" b="1" i="1" u="sng" dirty="0">
                <a:solidFill>
                  <a:srgbClr val="FF0000"/>
                </a:solidFill>
                <a:latin typeface="Times New Roman" panose="02020603050405020304" pitchFamily="18" charset="0"/>
                <a:ea typeface="Cambria" panose="02040503050406030204" pitchFamily="18" charset="0"/>
                <a:cs typeface="Times New Roman" panose="02020603050405020304" pitchFamily="18" charset="0"/>
              </a:rPr>
              <a:t> </a:t>
            </a:r>
            <a:r>
              <a:rPr lang="en-US" altLang="en-US" b="1" i="1" u="sng" dirty="0" err="1">
                <a:solidFill>
                  <a:srgbClr val="FF0000"/>
                </a:solidFill>
                <a:latin typeface="Times New Roman" panose="02020603050405020304" pitchFamily="18" charset="0"/>
                <a:ea typeface="Cambria" panose="02040503050406030204" pitchFamily="18" charset="0"/>
                <a:cs typeface="Times New Roman" panose="02020603050405020304" pitchFamily="18" charset="0"/>
              </a:rPr>
              <a:t>một</a:t>
            </a:r>
            <a:r>
              <a:rPr lang="en-US" altLang="en-US" b="1" i="1" u="sng" dirty="0">
                <a:solidFill>
                  <a:srgbClr val="FF0000"/>
                </a:solidFill>
                <a:latin typeface="Times New Roman" panose="02020603050405020304" pitchFamily="18" charset="0"/>
                <a:ea typeface="Cambria" panose="02040503050406030204" pitchFamily="18" charset="0"/>
                <a:cs typeface="Times New Roman" panose="02020603050405020304" pitchFamily="18" charset="0"/>
              </a:rPr>
              <a:t> </a:t>
            </a:r>
            <a:r>
              <a:rPr lang="en-US" altLang="en-US" b="1" i="1" u="sng" dirty="0" err="1">
                <a:solidFill>
                  <a:srgbClr val="FF0000"/>
                </a:solidFill>
                <a:latin typeface="Times New Roman" panose="02020603050405020304" pitchFamily="18" charset="0"/>
                <a:ea typeface="Cambria" panose="02040503050406030204" pitchFamily="18" charset="0"/>
                <a:cs typeface="Times New Roman" panose="02020603050405020304" pitchFamily="18" charset="0"/>
              </a:rPr>
              <a:t>số</a:t>
            </a:r>
            <a:r>
              <a:rPr lang="en-US" altLang="en-US" b="1" i="1" u="sng" dirty="0">
                <a:solidFill>
                  <a:srgbClr val="FF0000"/>
                </a:solidFill>
                <a:latin typeface="Times New Roman" panose="02020603050405020304" pitchFamily="18" charset="0"/>
                <a:ea typeface="Cambria" panose="02040503050406030204" pitchFamily="18" charset="0"/>
                <a:cs typeface="Times New Roman" panose="02020603050405020304" pitchFamily="18" charset="0"/>
              </a:rPr>
              <a:t> </a:t>
            </a:r>
            <a:r>
              <a:rPr lang="en-US" altLang="en-US" b="1" i="1" u="sng" dirty="0" err="1">
                <a:solidFill>
                  <a:srgbClr val="FF0000"/>
                </a:solidFill>
                <a:latin typeface="Times New Roman" panose="02020603050405020304" pitchFamily="18" charset="0"/>
                <a:ea typeface="Cambria" panose="02040503050406030204" pitchFamily="18" charset="0"/>
                <a:cs typeface="Times New Roman" panose="02020603050405020304" pitchFamily="18" charset="0"/>
              </a:rPr>
              <a:t>lời</a:t>
            </a:r>
            <a:r>
              <a:rPr lang="en-US" altLang="en-US" b="1" i="1" u="sng" dirty="0">
                <a:solidFill>
                  <a:srgbClr val="FF0000"/>
                </a:solidFill>
                <a:latin typeface="Times New Roman" panose="02020603050405020304" pitchFamily="18" charset="0"/>
                <a:ea typeface="Cambria" panose="02040503050406030204" pitchFamily="18" charset="0"/>
                <a:cs typeface="Times New Roman" panose="02020603050405020304" pitchFamily="18" charset="0"/>
              </a:rPr>
              <a:t> </a:t>
            </a:r>
            <a:r>
              <a:rPr lang="en-US" altLang="en-US" b="1" i="1" u="sng" dirty="0" err="1">
                <a:solidFill>
                  <a:srgbClr val="FF0000"/>
                </a:solidFill>
                <a:latin typeface="Times New Roman" panose="02020603050405020304" pitchFamily="18" charset="0"/>
                <a:ea typeface="Cambria" panose="02040503050406030204" pitchFamily="18" charset="0"/>
                <a:cs typeface="Times New Roman" panose="02020603050405020304" pitchFamily="18" charset="0"/>
              </a:rPr>
              <a:t>đối</a:t>
            </a:r>
            <a:r>
              <a:rPr lang="en-US" altLang="en-US" b="1" i="1" u="sng" dirty="0">
                <a:solidFill>
                  <a:srgbClr val="FF0000"/>
                </a:solidFill>
                <a:latin typeface="Times New Roman" panose="02020603050405020304" pitchFamily="18" charset="0"/>
                <a:ea typeface="Cambria" panose="02040503050406030204" pitchFamily="18" charset="0"/>
                <a:cs typeface="Times New Roman" panose="02020603050405020304" pitchFamily="18" charset="0"/>
              </a:rPr>
              <a:t> </a:t>
            </a:r>
            <a:r>
              <a:rPr lang="en-US" altLang="en-US" b="1" i="1" u="sng" dirty="0" err="1">
                <a:solidFill>
                  <a:srgbClr val="FF0000"/>
                </a:solidFill>
                <a:latin typeface="Times New Roman" panose="02020603050405020304" pitchFamily="18" charset="0"/>
                <a:ea typeface="Cambria" panose="02040503050406030204" pitchFamily="18" charset="0"/>
                <a:cs typeface="Times New Roman" panose="02020603050405020304" pitchFamily="18" charset="0"/>
              </a:rPr>
              <a:t>thoại</a:t>
            </a:r>
            <a:r>
              <a:rPr lang="en-US" altLang="en-US" b="1" i="1" dirty="0">
                <a:latin typeface="Times New Roman" panose="02020603050405020304" pitchFamily="18" charset="0"/>
                <a:ea typeface="Cambria" panose="02040503050406030204" pitchFamily="18" charset="0"/>
                <a:cs typeface="Times New Roman" panose="02020603050405020304" pitchFamily="18" charset="0"/>
              </a:rPr>
              <a:t> </a:t>
            </a:r>
            <a:r>
              <a:rPr lang="en-US" altLang="en-US" b="1" i="1" dirty="0" err="1">
                <a:latin typeface="Times New Roman" panose="02020603050405020304" pitchFamily="18" charset="0"/>
                <a:ea typeface="Cambria" panose="02040503050406030204" pitchFamily="18" charset="0"/>
                <a:cs typeface="Times New Roman" panose="02020603050405020304" pitchFamily="18" charset="0"/>
              </a:rPr>
              <a:t>để</a:t>
            </a:r>
            <a:r>
              <a:rPr lang="en-US" altLang="en-US" b="1" i="1" dirty="0">
                <a:latin typeface="Times New Roman" panose="02020603050405020304" pitchFamily="18" charset="0"/>
                <a:ea typeface="Cambria" panose="02040503050406030204" pitchFamily="18" charset="0"/>
                <a:cs typeface="Times New Roman" panose="02020603050405020304" pitchFamily="18" charset="0"/>
              </a:rPr>
              <a:t> </a:t>
            </a:r>
            <a:r>
              <a:rPr lang="en-US" altLang="en-US" b="1" i="1" dirty="0" err="1">
                <a:latin typeface="Times New Roman" panose="02020603050405020304" pitchFamily="18" charset="0"/>
                <a:ea typeface="Cambria" panose="02040503050406030204" pitchFamily="18" charset="0"/>
                <a:cs typeface="Times New Roman" panose="02020603050405020304" pitchFamily="18" charset="0"/>
              </a:rPr>
              <a:t>hoàn</a:t>
            </a:r>
            <a:r>
              <a:rPr lang="en-US" altLang="en-US" b="1" i="1" dirty="0">
                <a:latin typeface="Times New Roman" panose="02020603050405020304" pitchFamily="18" charset="0"/>
                <a:ea typeface="Cambria" panose="02040503050406030204" pitchFamily="18" charset="0"/>
                <a:cs typeface="Times New Roman" panose="02020603050405020304" pitchFamily="18" charset="0"/>
              </a:rPr>
              <a:t> </a:t>
            </a:r>
            <a:r>
              <a:rPr lang="en-US" altLang="en-US" b="1" i="1" dirty="0" err="1">
                <a:latin typeface="Times New Roman" panose="02020603050405020304" pitchFamily="18" charset="0"/>
                <a:ea typeface="Cambria" panose="02040503050406030204" pitchFamily="18" charset="0"/>
                <a:cs typeface="Times New Roman" panose="02020603050405020304" pitchFamily="18" charset="0"/>
              </a:rPr>
              <a:t>chỉnh</a:t>
            </a:r>
            <a:r>
              <a:rPr lang="en-US" altLang="en-US" b="1" i="1" dirty="0">
                <a:latin typeface="Times New Roman" panose="02020603050405020304" pitchFamily="18" charset="0"/>
                <a:ea typeface="Cambria" panose="02040503050406030204" pitchFamily="18" charset="0"/>
                <a:cs typeface="Times New Roman" panose="02020603050405020304" pitchFamily="18" charset="0"/>
              </a:rPr>
              <a:t> </a:t>
            </a:r>
            <a:r>
              <a:rPr lang="en-US" altLang="en-US" b="1" i="1" dirty="0" err="1">
                <a:latin typeface="Times New Roman" panose="02020603050405020304" pitchFamily="18" charset="0"/>
                <a:ea typeface="Cambria" panose="02040503050406030204" pitchFamily="18" charset="0"/>
                <a:cs typeface="Times New Roman" panose="02020603050405020304" pitchFamily="18" charset="0"/>
              </a:rPr>
              <a:t>màn</a:t>
            </a:r>
            <a:r>
              <a:rPr lang="en-US" altLang="en-US" b="1" i="1" dirty="0">
                <a:latin typeface="Times New Roman" panose="02020603050405020304" pitchFamily="18" charset="0"/>
                <a:ea typeface="Cambria" panose="02040503050406030204" pitchFamily="18" charset="0"/>
                <a:cs typeface="Times New Roman" panose="02020603050405020304" pitchFamily="18" charset="0"/>
              </a:rPr>
              <a:t> </a:t>
            </a:r>
            <a:r>
              <a:rPr lang="en-US" altLang="en-US" b="1" i="1" dirty="0" err="1">
                <a:latin typeface="Times New Roman" panose="02020603050405020304" pitchFamily="18" charset="0"/>
                <a:ea typeface="Cambria" panose="02040503050406030204" pitchFamily="18" charset="0"/>
                <a:cs typeface="Times New Roman" panose="02020603050405020304" pitchFamily="18" charset="0"/>
              </a:rPr>
              <a:t>kịch</a:t>
            </a:r>
            <a:r>
              <a:rPr lang="en-US" altLang="en-US" b="1" i="1" dirty="0">
                <a:latin typeface="Times New Roman" panose="02020603050405020304" pitchFamily="18" charset="0"/>
                <a:ea typeface="Cambria" panose="02040503050406030204" pitchFamily="18" charset="0"/>
                <a:cs typeface="Times New Roman" panose="02020603050405020304" pitchFamily="18" charset="0"/>
              </a:rPr>
              <a:t> </a:t>
            </a:r>
            <a:r>
              <a:rPr lang="en-US" altLang="en-US" b="1" i="1" dirty="0" err="1">
                <a:latin typeface="Times New Roman" panose="02020603050405020304" pitchFamily="18" charset="0"/>
                <a:ea typeface="Cambria" panose="02040503050406030204" pitchFamily="18" charset="0"/>
                <a:cs typeface="Times New Roman" panose="02020603050405020304" pitchFamily="18" charset="0"/>
              </a:rPr>
              <a:t>sau</a:t>
            </a:r>
            <a:r>
              <a:rPr lang="en-US" altLang="en-US" b="1" i="1" dirty="0">
                <a:latin typeface="Times New Roman" panose="02020603050405020304" pitchFamily="18" charset="0"/>
                <a:ea typeface="Cambria" panose="02040503050406030204" pitchFamily="18" charset="0"/>
                <a:cs typeface="Times New Roman" panose="02020603050405020304" pitchFamily="18" charset="0"/>
              </a:rPr>
              <a:t>:</a:t>
            </a:r>
          </a:p>
        </p:txBody>
      </p:sp>
      <p:sp>
        <p:nvSpPr>
          <p:cNvPr id="8195" name="Text Box 3"/>
          <p:cNvSpPr txBox="1">
            <a:spLocks noChangeArrowheads="1"/>
          </p:cNvSpPr>
          <p:nvPr/>
        </p:nvSpPr>
        <p:spPr bwMode="auto">
          <a:xfrm>
            <a:off x="1066800" y="2286000"/>
            <a:ext cx="8222675" cy="32378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tabLst>
                <a:tab pos="1371600" algn="l"/>
                <a:tab pos="1779588" algn="l"/>
              </a:tabLst>
              <a:defRPr sz="2400">
                <a:solidFill>
                  <a:schemeClr val="tx1"/>
                </a:solidFill>
                <a:latin typeface="Arial" panose="020B0604020202020204" pitchFamily="34" charset="0"/>
              </a:defRPr>
            </a:lvl1pPr>
            <a:lvl2pPr marL="742950" indent="-285750" eaLnBrk="0" hangingPunct="0">
              <a:tabLst>
                <a:tab pos="1371600" algn="l"/>
                <a:tab pos="1779588" algn="l"/>
              </a:tabLst>
              <a:defRPr sz="2400">
                <a:solidFill>
                  <a:schemeClr val="tx1"/>
                </a:solidFill>
                <a:latin typeface="Arial" panose="020B0604020202020204" pitchFamily="34" charset="0"/>
              </a:defRPr>
            </a:lvl2pPr>
            <a:lvl3pPr marL="1143000" indent="-228600" eaLnBrk="0" hangingPunct="0">
              <a:tabLst>
                <a:tab pos="1371600" algn="l"/>
                <a:tab pos="1779588" algn="l"/>
              </a:tabLst>
              <a:defRPr sz="2400">
                <a:solidFill>
                  <a:schemeClr val="tx1"/>
                </a:solidFill>
                <a:latin typeface="Arial" panose="020B0604020202020204" pitchFamily="34" charset="0"/>
              </a:defRPr>
            </a:lvl3pPr>
            <a:lvl4pPr marL="1600200" indent="-228600" eaLnBrk="0" hangingPunct="0">
              <a:tabLst>
                <a:tab pos="1371600" algn="l"/>
                <a:tab pos="1779588" algn="l"/>
              </a:tabLst>
              <a:defRPr sz="2400">
                <a:solidFill>
                  <a:schemeClr val="tx1"/>
                </a:solidFill>
                <a:latin typeface="Arial" panose="020B0604020202020204" pitchFamily="34" charset="0"/>
              </a:defRPr>
            </a:lvl4pPr>
            <a:lvl5pPr marL="2057400" indent="-228600" eaLnBrk="0" hangingPunct="0">
              <a:tabLst>
                <a:tab pos="1371600" algn="l"/>
                <a:tab pos="1779588" algn="l"/>
              </a:tabLst>
              <a:defRPr sz="2400">
                <a:solidFill>
                  <a:schemeClr val="tx1"/>
                </a:solidFill>
                <a:latin typeface="Arial" panose="020B0604020202020204" pitchFamily="34" charset="0"/>
              </a:defRPr>
            </a:lvl5pPr>
            <a:lvl6pPr marL="2514600" indent="-228600" eaLnBrk="0" fontAlgn="base" hangingPunct="0">
              <a:spcBef>
                <a:spcPct val="0"/>
              </a:spcBef>
              <a:spcAft>
                <a:spcPct val="0"/>
              </a:spcAft>
              <a:tabLst>
                <a:tab pos="1371600" algn="l"/>
                <a:tab pos="1779588" algn="l"/>
              </a:tabLst>
              <a:defRPr sz="2400">
                <a:solidFill>
                  <a:schemeClr val="tx1"/>
                </a:solidFill>
                <a:latin typeface="Arial" panose="020B0604020202020204" pitchFamily="34" charset="0"/>
              </a:defRPr>
            </a:lvl6pPr>
            <a:lvl7pPr marL="2971800" indent="-228600" eaLnBrk="0" fontAlgn="base" hangingPunct="0">
              <a:spcBef>
                <a:spcPct val="0"/>
              </a:spcBef>
              <a:spcAft>
                <a:spcPct val="0"/>
              </a:spcAft>
              <a:tabLst>
                <a:tab pos="1371600" algn="l"/>
                <a:tab pos="1779588" algn="l"/>
              </a:tabLst>
              <a:defRPr sz="2400">
                <a:solidFill>
                  <a:schemeClr val="tx1"/>
                </a:solidFill>
                <a:latin typeface="Arial" panose="020B0604020202020204" pitchFamily="34" charset="0"/>
              </a:defRPr>
            </a:lvl7pPr>
            <a:lvl8pPr marL="3429000" indent="-228600" eaLnBrk="0" fontAlgn="base" hangingPunct="0">
              <a:spcBef>
                <a:spcPct val="0"/>
              </a:spcBef>
              <a:spcAft>
                <a:spcPct val="0"/>
              </a:spcAft>
              <a:tabLst>
                <a:tab pos="1371600" algn="l"/>
                <a:tab pos="1779588" algn="l"/>
              </a:tabLst>
              <a:defRPr sz="2400">
                <a:solidFill>
                  <a:schemeClr val="tx1"/>
                </a:solidFill>
                <a:latin typeface="Arial" panose="020B0604020202020204" pitchFamily="34" charset="0"/>
              </a:defRPr>
            </a:lvl8pPr>
            <a:lvl9pPr marL="3886200" indent="-228600" eaLnBrk="0" fontAlgn="base" hangingPunct="0">
              <a:spcBef>
                <a:spcPct val="0"/>
              </a:spcBef>
              <a:spcAft>
                <a:spcPct val="0"/>
              </a:spcAft>
              <a:tabLst>
                <a:tab pos="1371600" algn="l"/>
                <a:tab pos="1779588" algn="l"/>
              </a:tabLst>
              <a:defRPr sz="2400">
                <a:solidFill>
                  <a:schemeClr val="tx1"/>
                </a:solidFill>
                <a:latin typeface="Arial" panose="020B0604020202020204" pitchFamily="34" charset="0"/>
              </a:defRPr>
            </a:lvl9pPr>
          </a:lstStyle>
          <a:p>
            <a:pPr algn="just" eaLnBrk="1" hangingPunct="1">
              <a:spcBef>
                <a:spcPct val="10000"/>
              </a:spcBef>
            </a:pPr>
            <a:r>
              <a:rPr lang="en-US" altLang="en-US" sz="2800" b="1" dirty="0" err="1">
                <a:solidFill>
                  <a:srgbClr val="0000FF"/>
                </a:solidFill>
                <a:latin typeface="Times New Roman" panose="02020603050405020304" pitchFamily="18" charset="0"/>
                <a:ea typeface="Cambria" panose="02040503050406030204" pitchFamily="18" charset="0"/>
                <a:cs typeface="Times New Roman" panose="02020603050405020304" pitchFamily="18" charset="0"/>
              </a:rPr>
              <a:t>Nhân</a:t>
            </a:r>
            <a:r>
              <a:rPr lang="en-US" altLang="en-US" sz="2800" b="1" dirty="0">
                <a:solidFill>
                  <a:srgbClr val="0000FF"/>
                </a:solidFill>
                <a:latin typeface="Times New Roman" panose="02020603050405020304" pitchFamily="18" charset="0"/>
                <a:ea typeface="Cambria" panose="02040503050406030204" pitchFamily="18" charset="0"/>
                <a:cs typeface="Times New Roman" panose="02020603050405020304" pitchFamily="18" charset="0"/>
              </a:rPr>
              <a:t> </a:t>
            </a:r>
            <a:r>
              <a:rPr lang="en-US" altLang="en-US" sz="2800" b="1" dirty="0" err="1">
                <a:solidFill>
                  <a:srgbClr val="0000FF"/>
                </a:solidFill>
                <a:latin typeface="Times New Roman" panose="02020603050405020304" pitchFamily="18" charset="0"/>
                <a:ea typeface="Cambria" panose="02040503050406030204" pitchFamily="18" charset="0"/>
                <a:cs typeface="Times New Roman" panose="02020603050405020304" pitchFamily="18" charset="0"/>
              </a:rPr>
              <a:t>vật</a:t>
            </a:r>
            <a:r>
              <a:rPr lang="en-US" altLang="en-US" sz="2800" b="1" dirty="0">
                <a:solidFill>
                  <a:srgbClr val="0000FF"/>
                </a:solidFill>
                <a:latin typeface="Times New Roman" panose="02020603050405020304" pitchFamily="18" charset="0"/>
                <a:ea typeface="Cambria" panose="02040503050406030204" pitchFamily="18" charset="0"/>
                <a:cs typeface="Times New Roman" panose="02020603050405020304" pitchFamily="18" charset="0"/>
              </a:rPr>
              <a:t>: </a:t>
            </a:r>
            <a:r>
              <a:rPr lang="en-US" altLang="en-US" sz="2800" i="1" dirty="0" err="1">
                <a:solidFill>
                  <a:srgbClr val="0000FF"/>
                </a:solidFill>
                <a:latin typeface="Times New Roman" panose="02020603050405020304" pitchFamily="18" charset="0"/>
                <a:ea typeface="Cambria" panose="02040503050406030204" pitchFamily="18" charset="0"/>
                <a:cs typeface="Times New Roman" panose="02020603050405020304" pitchFamily="18" charset="0"/>
              </a:rPr>
              <a:t>Trần</a:t>
            </a:r>
            <a:r>
              <a:rPr lang="en-US" altLang="en-US" sz="2800" i="1" dirty="0">
                <a:solidFill>
                  <a:srgbClr val="0000FF"/>
                </a:solidFill>
                <a:latin typeface="Times New Roman" panose="02020603050405020304" pitchFamily="18" charset="0"/>
                <a:ea typeface="Cambria" panose="02040503050406030204" pitchFamily="18" charset="0"/>
                <a:cs typeface="Times New Roman" panose="02020603050405020304" pitchFamily="18" charset="0"/>
              </a:rPr>
              <a:t> </a:t>
            </a:r>
            <a:r>
              <a:rPr lang="en-US" altLang="en-US" sz="2800" i="1" dirty="0" err="1">
                <a:solidFill>
                  <a:srgbClr val="0000FF"/>
                </a:solidFill>
                <a:latin typeface="Times New Roman" panose="02020603050405020304" pitchFamily="18" charset="0"/>
                <a:ea typeface="Cambria" panose="02040503050406030204" pitchFamily="18" charset="0"/>
                <a:cs typeface="Times New Roman" panose="02020603050405020304" pitchFamily="18" charset="0"/>
              </a:rPr>
              <a:t>Thủ</a:t>
            </a:r>
            <a:r>
              <a:rPr lang="en-US" altLang="en-US" sz="2800" i="1" dirty="0">
                <a:solidFill>
                  <a:srgbClr val="0000FF"/>
                </a:solidFill>
                <a:latin typeface="Times New Roman" panose="02020603050405020304" pitchFamily="18" charset="0"/>
                <a:ea typeface="Cambria" panose="02040503050406030204" pitchFamily="18" charset="0"/>
                <a:cs typeface="Times New Roman" panose="02020603050405020304" pitchFamily="18" charset="0"/>
              </a:rPr>
              <a:t> </a:t>
            </a:r>
            <a:r>
              <a:rPr lang="en-US" altLang="en-US" sz="2800" i="1" dirty="0" err="1">
                <a:solidFill>
                  <a:srgbClr val="0000FF"/>
                </a:solidFill>
                <a:latin typeface="Times New Roman" panose="02020603050405020304" pitchFamily="18" charset="0"/>
                <a:ea typeface="Cambria" panose="02040503050406030204" pitchFamily="18" charset="0"/>
                <a:cs typeface="Times New Roman" panose="02020603050405020304" pitchFamily="18" charset="0"/>
              </a:rPr>
              <a:t>Độ</a:t>
            </a:r>
            <a:r>
              <a:rPr lang="en-US" altLang="en-US" sz="2800" i="1" dirty="0">
                <a:solidFill>
                  <a:srgbClr val="0000FF"/>
                </a:solidFill>
                <a:latin typeface="Times New Roman" panose="02020603050405020304" pitchFamily="18" charset="0"/>
                <a:ea typeface="Cambria" panose="02040503050406030204" pitchFamily="18" charset="0"/>
                <a:cs typeface="Times New Roman" panose="02020603050405020304" pitchFamily="18" charset="0"/>
              </a:rPr>
              <a:t>; </a:t>
            </a:r>
            <a:r>
              <a:rPr lang="en-US" altLang="en-US" sz="2800" i="1" dirty="0" err="1">
                <a:solidFill>
                  <a:srgbClr val="0000FF"/>
                </a:solidFill>
                <a:latin typeface="Times New Roman" panose="02020603050405020304" pitchFamily="18" charset="0"/>
                <a:ea typeface="Cambria" panose="02040503050406030204" pitchFamily="18" charset="0"/>
                <a:cs typeface="Times New Roman" panose="02020603050405020304" pitchFamily="18" charset="0"/>
              </a:rPr>
              <a:t>Linh</a:t>
            </a:r>
            <a:r>
              <a:rPr lang="en-US" altLang="en-US" sz="2800" i="1" dirty="0">
                <a:solidFill>
                  <a:srgbClr val="0000FF"/>
                </a:solidFill>
                <a:latin typeface="Times New Roman" panose="02020603050405020304" pitchFamily="18" charset="0"/>
                <a:ea typeface="Cambria" panose="02040503050406030204" pitchFamily="18" charset="0"/>
                <a:cs typeface="Times New Roman" panose="02020603050405020304" pitchFamily="18" charset="0"/>
              </a:rPr>
              <a:t> </a:t>
            </a:r>
            <a:r>
              <a:rPr lang="en-US" altLang="en-US" sz="2800" i="1" dirty="0" err="1">
                <a:solidFill>
                  <a:srgbClr val="0000FF"/>
                </a:solidFill>
                <a:latin typeface="Times New Roman" panose="02020603050405020304" pitchFamily="18" charset="0"/>
                <a:ea typeface="Cambria" panose="02040503050406030204" pitchFamily="18" charset="0"/>
                <a:cs typeface="Times New Roman" panose="02020603050405020304" pitchFamily="18" charset="0"/>
              </a:rPr>
              <a:t>Từ</a:t>
            </a:r>
            <a:r>
              <a:rPr lang="en-US" altLang="en-US" sz="2800" i="1" dirty="0">
                <a:solidFill>
                  <a:srgbClr val="0000FF"/>
                </a:solidFill>
                <a:latin typeface="Times New Roman" panose="02020603050405020304" pitchFamily="18" charset="0"/>
                <a:ea typeface="Cambria" panose="02040503050406030204" pitchFamily="18" charset="0"/>
                <a:cs typeface="Times New Roman" panose="02020603050405020304" pitchFamily="18" charset="0"/>
              </a:rPr>
              <a:t> </a:t>
            </a:r>
            <a:r>
              <a:rPr lang="en-US" altLang="en-US" sz="2800" i="1" dirty="0" err="1">
                <a:solidFill>
                  <a:srgbClr val="0000FF"/>
                </a:solidFill>
                <a:latin typeface="Times New Roman" panose="02020603050405020304" pitchFamily="18" charset="0"/>
                <a:ea typeface="Cambria" panose="02040503050406030204" pitchFamily="18" charset="0"/>
                <a:cs typeface="Times New Roman" panose="02020603050405020304" pitchFamily="18" charset="0"/>
              </a:rPr>
              <a:t>Quốc</a:t>
            </a:r>
            <a:r>
              <a:rPr lang="en-US" altLang="en-US" sz="2800" i="1" dirty="0">
                <a:solidFill>
                  <a:srgbClr val="0000FF"/>
                </a:solidFill>
                <a:latin typeface="Times New Roman" panose="02020603050405020304" pitchFamily="18" charset="0"/>
                <a:ea typeface="Cambria" panose="02040503050406030204" pitchFamily="18" charset="0"/>
                <a:cs typeface="Times New Roman" panose="02020603050405020304" pitchFamily="18" charset="0"/>
              </a:rPr>
              <a:t> </a:t>
            </a:r>
            <a:r>
              <a:rPr lang="en-US" altLang="en-US" sz="2800" i="1" dirty="0" err="1">
                <a:solidFill>
                  <a:srgbClr val="0000FF"/>
                </a:solidFill>
                <a:latin typeface="Times New Roman" panose="02020603050405020304" pitchFamily="18" charset="0"/>
                <a:ea typeface="Cambria" panose="02040503050406030204" pitchFamily="18" charset="0"/>
                <a:cs typeface="Times New Roman" panose="02020603050405020304" pitchFamily="18" charset="0"/>
              </a:rPr>
              <a:t>Mẫu</a:t>
            </a:r>
            <a:r>
              <a:rPr lang="en-US" altLang="en-US" sz="2800" i="1" dirty="0">
                <a:solidFill>
                  <a:srgbClr val="0000FF"/>
                </a:solidFill>
                <a:latin typeface="Times New Roman" panose="02020603050405020304" pitchFamily="18" charset="0"/>
                <a:ea typeface="Cambria" panose="02040503050406030204" pitchFamily="18" charset="0"/>
                <a:cs typeface="Times New Roman" panose="02020603050405020304" pitchFamily="18" charset="0"/>
              </a:rPr>
              <a:t>; </a:t>
            </a:r>
            <a:r>
              <a:rPr lang="en-US" altLang="en-US" sz="2800" i="1" err="1">
                <a:solidFill>
                  <a:srgbClr val="0000FF"/>
                </a:solidFill>
                <a:latin typeface="Times New Roman" panose="02020603050405020304" pitchFamily="18" charset="0"/>
                <a:ea typeface="Cambria" panose="02040503050406030204" pitchFamily="18" charset="0"/>
                <a:cs typeface="Times New Roman" panose="02020603050405020304" pitchFamily="18" charset="0"/>
              </a:rPr>
              <a:t>người</a:t>
            </a:r>
            <a:r>
              <a:rPr lang="en-US" altLang="en-US" sz="2800" i="1">
                <a:solidFill>
                  <a:srgbClr val="0000FF"/>
                </a:solidFill>
                <a:latin typeface="Times New Roman" panose="02020603050405020304" pitchFamily="18" charset="0"/>
                <a:ea typeface="Cambria" panose="02040503050406030204" pitchFamily="18" charset="0"/>
                <a:cs typeface="Times New Roman" panose="02020603050405020304" pitchFamily="18" charset="0"/>
              </a:rPr>
              <a:t> 	    quân </a:t>
            </a:r>
            <a:r>
              <a:rPr lang="en-US" altLang="en-US" sz="2800" i="1" dirty="0" err="1">
                <a:solidFill>
                  <a:srgbClr val="0000FF"/>
                </a:solidFill>
                <a:latin typeface="Times New Roman" panose="02020603050405020304" pitchFamily="18" charset="0"/>
                <a:ea typeface="Cambria" panose="02040503050406030204" pitchFamily="18" charset="0"/>
                <a:cs typeface="Times New Roman" panose="02020603050405020304" pitchFamily="18" charset="0"/>
              </a:rPr>
              <a:t>hiệu</a:t>
            </a:r>
            <a:r>
              <a:rPr lang="en-US" altLang="en-US" sz="2800" i="1" dirty="0">
                <a:solidFill>
                  <a:srgbClr val="0000FF"/>
                </a:solidFill>
                <a:latin typeface="Times New Roman" panose="02020603050405020304" pitchFamily="18" charset="0"/>
                <a:ea typeface="Cambria" panose="02040503050406030204" pitchFamily="18" charset="0"/>
                <a:cs typeface="Times New Roman" panose="02020603050405020304" pitchFamily="18" charset="0"/>
              </a:rPr>
              <a:t>; </a:t>
            </a:r>
            <a:r>
              <a:rPr lang="en-US" altLang="en-US" sz="2800" i="1" dirty="0" err="1">
                <a:solidFill>
                  <a:srgbClr val="0000FF"/>
                </a:solidFill>
                <a:latin typeface="Times New Roman" panose="02020603050405020304" pitchFamily="18" charset="0"/>
                <a:ea typeface="Cambria" panose="02040503050406030204" pitchFamily="18" charset="0"/>
                <a:cs typeface="Times New Roman" panose="02020603050405020304" pitchFamily="18" charset="0"/>
              </a:rPr>
              <a:t>một</a:t>
            </a:r>
            <a:r>
              <a:rPr lang="en-US" altLang="en-US" sz="2800" i="1" dirty="0">
                <a:solidFill>
                  <a:srgbClr val="0000FF"/>
                </a:solidFill>
                <a:latin typeface="Times New Roman" panose="02020603050405020304" pitchFamily="18" charset="0"/>
                <a:ea typeface="Cambria" panose="02040503050406030204" pitchFamily="18" charset="0"/>
                <a:cs typeface="Times New Roman" panose="02020603050405020304" pitchFamily="18" charset="0"/>
              </a:rPr>
              <a:t> </a:t>
            </a:r>
            <a:r>
              <a:rPr lang="en-US" altLang="en-US" sz="2800" i="1" dirty="0" err="1">
                <a:solidFill>
                  <a:srgbClr val="0000FF"/>
                </a:solidFill>
                <a:latin typeface="Times New Roman" panose="02020603050405020304" pitchFamily="18" charset="0"/>
                <a:ea typeface="Cambria" panose="02040503050406030204" pitchFamily="18" charset="0"/>
                <a:cs typeface="Times New Roman" panose="02020603050405020304" pitchFamily="18" charset="0"/>
              </a:rPr>
              <a:t>vài</a:t>
            </a:r>
            <a:r>
              <a:rPr lang="en-US" altLang="en-US" sz="2800" i="1" dirty="0">
                <a:solidFill>
                  <a:srgbClr val="0000FF"/>
                </a:solidFill>
                <a:latin typeface="Times New Roman" panose="02020603050405020304" pitchFamily="18" charset="0"/>
                <a:ea typeface="Cambria" panose="02040503050406030204" pitchFamily="18" charset="0"/>
                <a:cs typeface="Times New Roman" panose="02020603050405020304" pitchFamily="18" charset="0"/>
              </a:rPr>
              <a:t> </a:t>
            </a:r>
            <a:r>
              <a:rPr lang="en-US" altLang="en-US" sz="2800" i="1" dirty="0" err="1">
                <a:solidFill>
                  <a:srgbClr val="0000FF"/>
                </a:solidFill>
                <a:latin typeface="Times New Roman" panose="02020603050405020304" pitchFamily="18" charset="0"/>
                <a:ea typeface="Cambria" panose="02040503050406030204" pitchFamily="18" charset="0"/>
                <a:cs typeface="Times New Roman" panose="02020603050405020304" pitchFamily="18" charset="0"/>
              </a:rPr>
              <a:t>người</a:t>
            </a:r>
            <a:r>
              <a:rPr lang="en-US" altLang="en-US" sz="2800" i="1" dirty="0">
                <a:solidFill>
                  <a:srgbClr val="0000FF"/>
                </a:solidFill>
                <a:latin typeface="Times New Roman" panose="02020603050405020304" pitchFamily="18" charset="0"/>
                <a:ea typeface="Cambria" panose="02040503050406030204" pitchFamily="18" charset="0"/>
                <a:cs typeface="Times New Roman" panose="02020603050405020304" pitchFamily="18" charset="0"/>
              </a:rPr>
              <a:t> </a:t>
            </a:r>
            <a:r>
              <a:rPr lang="en-US" altLang="en-US" sz="2800" i="1" dirty="0" err="1">
                <a:solidFill>
                  <a:srgbClr val="0000FF"/>
                </a:solidFill>
                <a:latin typeface="Times New Roman" panose="02020603050405020304" pitchFamily="18" charset="0"/>
                <a:ea typeface="Cambria" panose="02040503050406030204" pitchFamily="18" charset="0"/>
                <a:cs typeface="Times New Roman" panose="02020603050405020304" pitchFamily="18" charset="0"/>
              </a:rPr>
              <a:t>lính</a:t>
            </a:r>
            <a:r>
              <a:rPr lang="en-US" altLang="en-US" sz="2800" i="1" dirty="0">
                <a:solidFill>
                  <a:srgbClr val="0000FF"/>
                </a:solidFill>
                <a:latin typeface="Times New Roman" panose="02020603050405020304" pitchFamily="18" charset="0"/>
                <a:ea typeface="Cambria" panose="02040503050406030204" pitchFamily="18" charset="0"/>
                <a:cs typeface="Times New Roman" panose="02020603050405020304" pitchFamily="18" charset="0"/>
              </a:rPr>
              <a:t> </a:t>
            </a:r>
            <a:r>
              <a:rPr lang="en-US" altLang="en-US" sz="2800" i="1" dirty="0" err="1">
                <a:solidFill>
                  <a:srgbClr val="0000FF"/>
                </a:solidFill>
                <a:latin typeface="Times New Roman" panose="02020603050405020304" pitchFamily="18" charset="0"/>
                <a:ea typeface="Cambria" panose="02040503050406030204" pitchFamily="18" charset="0"/>
                <a:cs typeface="Times New Roman" panose="02020603050405020304" pitchFamily="18" charset="0"/>
              </a:rPr>
              <a:t>và</a:t>
            </a:r>
            <a:r>
              <a:rPr lang="en-US" altLang="en-US" sz="2800" i="1" dirty="0">
                <a:solidFill>
                  <a:srgbClr val="0000FF"/>
                </a:solidFill>
                <a:latin typeface="Times New Roman" panose="02020603050405020304" pitchFamily="18" charset="0"/>
                <a:ea typeface="Cambria" panose="02040503050406030204" pitchFamily="18" charset="0"/>
                <a:cs typeface="Times New Roman" panose="02020603050405020304" pitchFamily="18" charset="0"/>
              </a:rPr>
              <a:t> </a:t>
            </a:r>
            <a:r>
              <a:rPr lang="en-US" altLang="en-US" sz="2800" i="1" dirty="0" err="1">
                <a:solidFill>
                  <a:srgbClr val="0000FF"/>
                </a:solidFill>
                <a:latin typeface="Times New Roman" panose="02020603050405020304" pitchFamily="18" charset="0"/>
                <a:ea typeface="Cambria" panose="02040503050406030204" pitchFamily="18" charset="0"/>
                <a:cs typeface="Times New Roman" panose="02020603050405020304" pitchFamily="18" charset="0"/>
              </a:rPr>
              <a:t>gia</a:t>
            </a:r>
            <a:r>
              <a:rPr lang="en-US" altLang="en-US" sz="2800" i="1" dirty="0">
                <a:solidFill>
                  <a:srgbClr val="0000FF"/>
                </a:solidFill>
                <a:latin typeface="Times New Roman" panose="02020603050405020304" pitchFamily="18" charset="0"/>
                <a:ea typeface="Cambria" panose="02040503050406030204" pitchFamily="18" charset="0"/>
                <a:cs typeface="Times New Roman" panose="02020603050405020304" pitchFamily="18" charset="0"/>
              </a:rPr>
              <a:t> </a:t>
            </a:r>
            <a:r>
              <a:rPr lang="en-US" altLang="en-US" sz="2800" i="1" dirty="0" err="1">
                <a:solidFill>
                  <a:srgbClr val="0000FF"/>
                </a:solidFill>
                <a:latin typeface="Times New Roman" panose="02020603050405020304" pitchFamily="18" charset="0"/>
                <a:ea typeface="Cambria" panose="02040503050406030204" pitchFamily="18" charset="0"/>
                <a:cs typeface="Times New Roman" panose="02020603050405020304" pitchFamily="18" charset="0"/>
              </a:rPr>
              <a:t>nô</a:t>
            </a:r>
            <a:r>
              <a:rPr lang="en-US" altLang="en-US" sz="2800" i="1" dirty="0">
                <a:solidFill>
                  <a:srgbClr val="0000FF"/>
                </a:solidFill>
                <a:latin typeface="Times New Roman" panose="02020603050405020304" pitchFamily="18" charset="0"/>
                <a:ea typeface="Cambria" panose="02040503050406030204" pitchFamily="18" charset="0"/>
                <a:cs typeface="Times New Roman" panose="02020603050405020304" pitchFamily="18" charset="0"/>
              </a:rPr>
              <a:t>.</a:t>
            </a:r>
          </a:p>
          <a:p>
            <a:pPr algn="just" eaLnBrk="1" hangingPunct="1">
              <a:spcBef>
                <a:spcPct val="10000"/>
              </a:spcBef>
            </a:pPr>
            <a:r>
              <a:rPr lang="en-US" altLang="en-US" sz="2800" b="1" dirty="0" err="1">
                <a:solidFill>
                  <a:srgbClr val="0000FF"/>
                </a:solidFill>
                <a:latin typeface="Times New Roman" panose="02020603050405020304" pitchFamily="18" charset="0"/>
                <a:ea typeface="Cambria" panose="02040503050406030204" pitchFamily="18" charset="0"/>
                <a:cs typeface="Times New Roman" panose="02020603050405020304" pitchFamily="18" charset="0"/>
              </a:rPr>
              <a:t>Cảnh</a:t>
            </a:r>
            <a:r>
              <a:rPr lang="en-US" altLang="en-US" sz="2800" b="1" dirty="0">
                <a:solidFill>
                  <a:srgbClr val="0000FF"/>
                </a:solidFill>
                <a:latin typeface="Times New Roman" panose="02020603050405020304" pitchFamily="18" charset="0"/>
                <a:ea typeface="Cambria" panose="02040503050406030204" pitchFamily="18" charset="0"/>
                <a:cs typeface="Times New Roman" panose="02020603050405020304" pitchFamily="18" charset="0"/>
              </a:rPr>
              <a:t> </a:t>
            </a:r>
            <a:r>
              <a:rPr lang="en-US" altLang="en-US" sz="2800" b="1" dirty="0" err="1">
                <a:solidFill>
                  <a:srgbClr val="0000FF"/>
                </a:solidFill>
                <a:latin typeface="Times New Roman" panose="02020603050405020304" pitchFamily="18" charset="0"/>
                <a:ea typeface="Cambria" panose="02040503050406030204" pitchFamily="18" charset="0"/>
                <a:cs typeface="Times New Roman" panose="02020603050405020304" pitchFamily="18" charset="0"/>
              </a:rPr>
              <a:t>trí</a:t>
            </a:r>
            <a:r>
              <a:rPr lang="en-US" altLang="en-US" sz="2800" dirty="0">
                <a:solidFill>
                  <a:srgbClr val="0000FF"/>
                </a:solidFill>
                <a:latin typeface="Times New Roman" panose="02020603050405020304" pitchFamily="18" charset="0"/>
                <a:ea typeface="Cambria" panose="02040503050406030204" pitchFamily="18" charset="0"/>
                <a:cs typeface="Times New Roman" panose="02020603050405020304" pitchFamily="18" charset="0"/>
              </a:rPr>
              <a:t>: </a:t>
            </a:r>
            <a:r>
              <a:rPr lang="en-US" altLang="en-US" sz="2800" i="1" dirty="0" err="1">
                <a:solidFill>
                  <a:srgbClr val="0000FF"/>
                </a:solidFill>
                <a:latin typeface="Times New Roman" panose="02020603050405020304" pitchFamily="18" charset="0"/>
                <a:ea typeface="Cambria" panose="02040503050406030204" pitchFamily="18" charset="0"/>
                <a:cs typeface="Times New Roman" panose="02020603050405020304" pitchFamily="18" charset="0"/>
              </a:rPr>
              <a:t>Một</a:t>
            </a:r>
            <a:r>
              <a:rPr lang="en-US" altLang="en-US" sz="2800" i="1" dirty="0">
                <a:solidFill>
                  <a:srgbClr val="0000FF"/>
                </a:solidFill>
                <a:latin typeface="Times New Roman" panose="02020603050405020304" pitchFamily="18" charset="0"/>
                <a:ea typeface="Cambria" panose="02040503050406030204" pitchFamily="18" charset="0"/>
                <a:cs typeface="Times New Roman" panose="02020603050405020304" pitchFamily="18" charset="0"/>
              </a:rPr>
              <a:t> </a:t>
            </a:r>
            <a:r>
              <a:rPr lang="en-US" altLang="en-US" sz="2800" i="1" dirty="0" err="1">
                <a:solidFill>
                  <a:srgbClr val="0000FF"/>
                </a:solidFill>
                <a:latin typeface="Times New Roman" panose="02020603050405020304" pitchFamily="18" charset="0"/>
                <a:ea typeface="Cambria" panose="02040503050406030204" pitchFamily="18" charset="0"/>
                <a:cs typeface="Times New Roman" panose="02020603050405020304" pitchFamily="18" charset="0"/>
              </a:rPr>
              <a:t>căn</a:t>
            </a:r>
            <a:r>
              <a:rPr lang="en-US" altLang="en-US" sz="2800" i="1" dirty="0">
                <a:solidFill>
                  <a:srgbClr val="0000FF"/>
                </a:solidFill>
                <a:latin typeface="Times New Roman" panose="02020603050405020304" pitchFamily="18" charset="0"/>
                <a:ea typeface="Cambria" panose="02040503050406030204" pitchFamily="18" charset="0"/>
                <a:cs typeface="Times New Roman" panose="02020603050405020304" pitchFamily="18" charset="0"/>
              </a:rPr>
              <a:t> </a:t>
            </a:r>
            <a:r>
              <a:rPr lang="en-US" altLang="en-US" sz="2800" i="1" dirty="0" err="1">
                <a:solidFill>
                  <a:srgbClr val="0000FF"/>
                </a:solidFill>
                <a:latin typeface="Times New Roman" panose="02020603050405020304" pitchFamily="18" charset="0"/>
                <a:ea typeface="Cambria" panose="02040503050406030204" pitchFamily="18" charset="0"/>
                <a:cs typeface="Times New Roman" panose="02020603050405020304" pitchFamily="18" charset="0"/>
              </a:rPr>
              <a:t>phòng</a:t>
            </a:r>
            <a:r>
              <a:rPr lang="en-US" altLang="en-US" sz="2800" i="1" dirty="0">
                <a:solidFill>
                  <a:srgbClr val="0000FF"/>
                </a:solidFill>
                <a:latin typeface="Times New Roman" panose="02020603050405020304" pitchFamily="18" charset="0"/>
                <a:ea typeface="Cambria" panose="02040503050406030204" pitchFamily="18" charset="0"/>
                <a:cs typeface="Times New Roman" panose="02020603050405020304" pitchFamily="18" charset="0"/>
              </a:rPr>
              <a:t> </a:t>
            </a:r>
            <a:r>
              <a:rPr lang="en-US" altLang="en-US" sz="2800" i="1" dirty="0" err="1">
                <a:solidFill>
                  <a:srgbClr val="0000FF"/>
                </a:solidFill>
                <a:latin typeface="Times New Roman" panose="02020603050405020304" pitchFamily="18" charset="0"/>
                <a:ea typeface="Cambria" panose="02040503050406030204" pitchFamily="18" charset="0"/>
                <a:cs typeface="Times New Roman" panose="02020603050405020304" pitchFamily="18" charset="0"/>
              </a:rPr>
              <a:t>rộng</a:t>
            </a:r>
            <a:r>
              <a:rPr lang="en-US" altLang="en-US" sz="2800" i="1" dirty="0">
                <a:solidFill>
                  <a:srgbClr val="0000FF"/>
                </a:solidFill>
                <a:latin typeface="Times New Roman" panose="02020603050405020304" pitchFamily="18" charset="0"/>
                <a:ea typeface="Cambria" panose="02040503050406030204" pitchFamily="18" charset="0"/>
                <a:cs typeface="Times New Roman" panose="02020603050405020304" pitchFamily="18" charset="0"/>
              </a:rPr>
              <a:t> </a:t>
            </a:r>
            <a:r>
              <a:rPr lang="en-US" altLang="en-US" sz="2800" i="1" dirty="0" err="1">
                <a:solidFill>
                  <a:srgbClr val="0000FF"/>
                </a:solidFill>
                <a:latin typeface="Times New Roman" panose="02020603050405020304" pitchFamily="18" charset="0"/>
                <a:ea typeface="Cambria" panose="02040503050406030204" pitchFamily="18" charset="0"/>
                <a:cs typeface="Times New Roman" panose="02020603050405020304" pitchFamily="18" charset="0"/>
              </a:rPr>
              <a:t>có</a:t>
            </a:r>
            <a:r>
              <a:rPr lang="en-US" altLang="en-US" sz="2800" i="1" dirty="0">
                <a:solidFill>
                  <a:srgbClr val="0000FF"/>
                </a:solidFill>
                <a:latin typeface="Times New Roman" panose="02020603050405020304" pitchFamily="18" charset="0"/>
                <a:ea typeface="Cambria" panose="02040503050406030204" pitchFamily="18" charset="0"/>
                <a:cs typeface="Times New Roman" panose="02020603050405020304" pitchFamily="18" charset="0"/>
              </a:rPr>
              <a:t> </a:t>
            </a:r>
            <a:r>
              <a:rPr lang="en-US" altLang="en-US" sz="2800" i="1" dirty="0" err="1">
                <a:solidFill>
                  <a:srgbClr val="0000FF"/>
                </a:solidFill>
                <a:latin typeface="Times New Roman" panose="02020603050405020304" pitchFamily="18" charset="0"/>
                <a:ea typeface="Cambria" panose="02040503050406030204" pitchFamily="18" charset="0"/>
                <a:cs typeface="Times New Roman" panose="02020603050405020304" pitchFamily="18" charset="0"/>
              </a:rPr>
              <a:t>kê</a:t>
            </a:r>
            <a:r>
              <a:rPr lang="en-US" altLang="en-US" sz="2800" i="1" dirty="0">
                <a:solidFill>
                  <a:srgbClr val="0000FF"/>
                </a:solidFill>
                <a:latin typeface="Times New Roman" panose="02020603050405020304" pitchFamily="18" charset="0"/>
                <a:ea typeface="Cambria" panose="02040503050406030204" pitchFamily="18" charset="0"/>
                <a:cs typeface="Times New Roman" panose="02020603050405020304" pitchFamily="18" charset="0"/>
              </a:rPr>
              <a:t> </a:t>
            </a:r>
            <a:r>
              <a:rPr lang="en-US" altLang="en-US" sz="2800" i="1" dirty="0" err="1">
                <a:solidFill>
                  <a:srgbClr val="0000FF"/>
                </a:solidFill>
                <a:latin typeface="Times New Roman" panose="02020603050405020304" pitchFamily="18" charset="0"/>
                <a:ea typeface="Cambria" panose="02040503050406030204" pitchFamily="18" charset="0"/>
                <a:cs typeface="Times New Roman" panose="02020603050405020304" pitchFamily="18" charset="0"/>
              </a:rPr>
              <a:t>án</a:t>
            </a:r>
            <a:r>
              <a:rPr lang="en-US" altLang="en-US" sz="2800" i="1" dirty="0">
                <a:solidFill>
                  <a:srgbClr val="0000FF"/>
                </a:solidFill>
                <a:latin typeface="Times New Roman" panose="02020603050405020304" pitchFamily="18" charset="0"/>
                <a:ea typeface="Cambria" panose="02040503050406030204" pitchFamily="18" charset="0"/>
                <a:cs typeface="Times New Roman" panose="02020603050405020304" pitchFamily="18" charset="0"/>
              </a:rPr>
              <a:t> </a:t>
            </a:r>
            <a:r>
              <a:rPr lang="en-US" altLang="en-US" sz="2800" i="1" dirty="0" err="1">
                <a:solidFill>
                  <a:srgbClr val="0000FF"/>
                </a:solidFill>
                <a:latin typeface="Times New Roman" panose="02020603050405020304" pitchFamily="18" charset="0"/>
                <a:ea typeface="Cambria" panose="02040503050406030204" pitchFamily="18" charset="0"/>
                <a:cs typeface="Times New Roman" panose="02020603050405020304" pitchFamily="18" charset="0"/>
              </a:rPr>
              <a:t>thư</a:t>
            </a:r>
            <a:r>
              <a:rPr lang="en-US" altLang="en-US" sz="2800" i="1" dirty="0">
                <a:solidFill>
                  <a:srgbClr val="0000FF"/>
                </a:solidFill>
                <a:latin typeface="Times New Roman" panose="02020603050405020304" pitchFamily="18" charset="0"/>
                <a:ea typeface="Cambria" panose="02040503050406030204" pitchFamily="18" charset="0"/>
                <a:cs typeface="Times New Roman" panose="02020603050405020304" pitchFamily="18" charset="0"/>
              </a:rPr>
              <a:t>, </a:t>
            </a:r>
            <a:r>
              <a:rPr lang="en-US" altLang="en-US" sz="2800" i="1" dirty="0" err="1">
                <a:solidFill>
                  <a:srgbClr val="0000FF"/>
                </a:solidFill>
                <a:latin typeface="Times New Roman" panose="02020603050405020304" pitchFamily="18" charset="0"/>
                <a:ea typeface="Cambria" panose="02040503050406030204" pitchFamily="18" charset="0"/>
                <a:cs typeface="Times New Roman" panose="02020603050405020304" pitchFamily="18" charset="0"/>
              </a:rPr>
              <a:t>trên</a:t>
            </a:r>
            <a:r>
              <a:rPr lang="en-US" altLang="en-US" sz="2800" i="1" dirty="0">
                <a:solidFill>
                  <a:srgbClr val="0000FF"/>
                </a:solidFill>
                <a:latin typeface="Times New Roman" panose="02020603050405020304" pitchFamily="18" charset="0"/>
                <a:ea typeface="Cambria" panose="02040503050406030204" pitchFamily="18" charset="0"/>
                <a:cs typeface="Times New Roman" panose="02020603050405020304" pitchFamily="18" charset="0"/>
              </a:rPr>
              <a:t> </a:t>
            </a:r>
            <a:r>
              <a:rPr lang="en-US" altLang="en-US" sz="2800" i="1" dirty="0" err="1">
                <a:solidFill>
                  <a:srgbClr val="0000FF"/>
                </a:solidFill>
                <a:latin typeface="Times New Roman" panose="02020603050405020304" pitchFamily="18" charset="0"/>
                <a:ea typeface="Cambria" panose="02040503050406030204" pitchFamily="18" charset="0"/>
                <a:cs typeface="Times New Roman" panose="02020603050405020304" pitchFamily="18" charset="0"/>
              </a:rPr>
              <a:t>có</a:t>
            </a:r>
            <a:r>
              <a:rPr lang="en-US" altLang="en-US" sz="2800" i="1" dirty="0">
                <a:solidFill>
                  <a:srgbClr val="0000FF"/>
                </a:solidFill>
                <a:latin typeface="Times New Roman" panose="02020603050405020304" pitchFamily="18" charset="0"/>
                <a:ea typeface="Cambria" panose="02040503050406030204" pitchFamily="18" charset="0"/>
                <a:cs typeface="Times New Roman" panose="02020603050405020304" pitchFamily="18" charset="0"/>
              </a:rPr>
              <a:t> </a:t>
            </a:r>
            <a:r>
              <a:rPr lang="en-US" altLang="en-US" sz="2800" i="1" dirty="0" err="1">
                <a:solidFill>
                  <a:srgbClr val="0000FF"/>
                </a:solidFill>
                <a:latin typeface="Times New Roman" panose="02020603050405020304" pitchFamily="18" charset="0"/>
                <a:ea typeface="Cambria" panose="02040503050406030204" pitchFamily="18" charset="0"/>
                <a:cs typeface="Times New Roman" panose="02020603050405020304" pitchFamily="18" charset="0"/>
              </a:rPr>
              <a:t>hộp</a:t>
            </a:r>
            <a:r>
              <a:rPr lang="en-US" altLang="en-US" sz="2800" i="1" dirty="0">
                <a:solidFill>
                  <a:srgbClr val="0000FF"/>
                </a:solidFill>
                <a:latin typeface="Times New Roman" panose="02020603050405020304" pitchFamily="18" charset="0"/>
                <a:ea typeface="Cambria" panose="02040503050406030204" pitchFamily="18" charset="0"/>
                <a:cs typeface="Times New Roman" panose="02020603050405020304" pitchFamily="18" charset="0"/>
              </a:rPr>
              <a:t> </a:t>
            </a:r>
            <a:r>
              <a:rPr lang="en-US" altLang="en-US" sz="2800" i="1" dirty="0" err="1">
                <a:solidFill>
                  <a:srgbClr val="0000FF"/>
                </a:solidFill>
                <a:latin typeface="Times New Roman" panose="02020603050405020304" pitchFamily="18" charset="0"/>
                <a:ea typeface="Cambria" panose="02040503050406030204" pitchFamily="18" charset="0"/>
                <a:cs typeface="Times New Roman" panose="02020603050405020304" pitchFamily="18" charset="0"/>
              </a:rPr>
              <a:t>bút</a:t>
            </a:r>
            <a:r>
              <a:rPr lang="en-US" altLang="en-US" sz="2800" i="1" dirty="0">
                <a:solidFill>
                  <a:srgbClr val="0000FF"/>
                </a:solidFill>
                <a:latin typeface="Times New Roman" panose="02020603050405020304" pitchFamily="18" charset="0"/>
                <a:ea typeface="Cambria" panose="02040503050406030204" pitchFamily="18" charset="0"/>
                <a:cs typeface="Times New Roman" panose="02020603050405020304" pitchFamily="18" charset="0"/>
              </a:rPr>
              <a:t>, </a:t>
            </a:r>
            <a:r>
              <a:rPr lang="en-US" altLang="en-US" sz="2800" i="1" dirty="0" err="1">
                <a:solidFill>
                  <a:srgbClr val="0000FF"/>
                </a:solidFill>
                <a:latin typeface="Times New Roman" panose="02020603050405020304" pitchFamily="18" charset="0"/>
                <a:ea typeface="Cambria" panose="02040503050406030204" pitchFamily="18" charset="0"/>
                <a:cs typeface="Times New Roman" panose="02020603050405020304" pitchFamily="18" charset="0"/>
              </a:rPr>
              <a:t>mấy</a:t>
            </a:r>
            <a:r>
              <a:rPr lang="en-US" altLang="en-US" sz="2800" i="1" dirty="0">
                <a:solidFill>
                  <a:srgbClr val="0000FF"/>
                </a:solidFill>
                <a:latin typeface="Times New Roman" panose="02020603050405020304" pitchFamily="18" charset="0"/>
                <a:ea typeface="Cambria" panose="02040503050406030204" pitchFamily="18" charset="0"/>
                <a:cs typeface="Times New Roman" panose="02020603050405020304" pitchFamily="18" charset="0"/>
              </a:rPr>
              <a:t> </a:t>
            </a:r>
            <a:r>
              <a:rPr lang="en-US" altLang="en-US" sz="2800" i="1" dirty="0" err="1">
                <a:solidFill>
                  <a:srgbClr val="0000FF"/>
                </a:solidFill>
                <a:latin typeface="Times New Roman" panose="02020603050405020304" pitchFamily="18" charset="0"/>
                <a:ea typeface="Cambria" panose="02040503050406030204" pitchFamily="18" charset="0"/>
                <a:cs typeface="Times New Roman" panose="02020603050405020304" pitchFamily="18" charset="0"/>
              </a:rPr>
              <a:t>cuốn</a:t>
            </a:r>
            <a:r>
              <a:rPr lang="en-US" altLang="en-US" sz="2800" i="1" dirty="0">
                <a:solidFill>
                  <a:srgbClr val="0000FF"/>
                </a:solidFill>
                <a:latin typeface="Times New Roman" panose="02020603050405020304" pitchFamily="18" charset="0"/>
                <a:ea typeface="Cambria" panose="02040503050406030204" pitchFamily="18" charset="0"/>
                <a:cs typeface="Times New Roman" panose="02020603050405020304" pitchFamily="18" charset="0"/>
              </a:rPr>
              <a:t> </a:t>
            </a:r>
            <a:r>
              <a:rPr lang="en-US" altLang="en-US" sz="2800" i="1" dirty="0" err="1">
                <a:solidFill>
                  <a:srgbClr val="0000FF"/>
                </a:solidFill>
                <a:latin typeface="Times New Roman" panose="02020603050405020304" pitchFamily="18" charset="0"/>
                <a:ea typeface="Cambria" panose="02040503050406030204" pitchFamily="18" charset="0"/>
                <a:cs typeface="Times New Roman" panose="02020603050405020304" pitchFamily="18" charset="0"/>
              </a:rPr>
              <a:t>sách</a:t>
            </a:r>
            <a:r>
              <a:rPr lang="en-US" altLang="en-US" sz="2800" i="1" dirty="0">
                <a:solidFill>
                  <a:srgbClr val="0000FF"/>
                </a:solidFill>
                <a:latin typeface="Times New Roman" panose="02020603050405020304" pitchFamily="18" charset="0"/>
                <a:ea typeface="Cambria" panose="02040503050406030204" pitchFamily="18" charset="0"/>
                <a:cs typeface="Times New Roman" panose="02020603050405020304" pitchFamily="18" charset="0"/>
              </a:rPr>
              <a:t>, </a:t>
            </a:r>
            <a:r>
              <a:rPr lang="en-US" altLang="en-US" sz="2800" i="1" dirty="0" err="1">
                <a:solidFill>
                  <a:srgbClr val="0000FF"/>
                </a:solidFill>
                <a:latin typeface="Times New Roman" panose="02020603050405020304" pitchFamily="18" charset="0"/>
                <a:ea typeface="Cambria" panose="02040503050406030204" pitchFamily="18" charset="0"/>
                <a:cs typeface="Times New Roman" panose="02020603050405020304" pitchFamily="18" charset="0"/>
              </a:rPr>
              <a:t>một</a:t>
            </a:r>
            <a:r>
              <a:rPr lang="en-US" altLang="en-US" sz="2800" i="1" dirty="0">
                <a:solidFill>
                  <a:srgbClr val="0000FF"/>
                </a:solidFill>
                <a:latin typeface="Times New Roman" panose="02020603050405020304" pitchFamily="18" charset="0"/>
                <a:ea typeface="Cambria" panose="02040503050406030204" pitchFamily="18" charset="0"/>
                <a:cs typeface="Times New Roman" panose="02020603050405020304" pitchFamily="18" charset="0"/>
              </a:rPr>
              <a:t> </a:t>
            </a:r>
            <a:r>
              <a:rPr lang="en-US" altLang="en-US" sz="2800" i="1" dirty="0" err="1">
                <a:solidFill>
                  <a:srgbClr val="0000FF"/>
                </a:solidFill>
                <a:latin typeface="Times New Roman" panose="02020603050405020304" pitchFamily="18" charset="0"/>
                <a:ea typeface="Cambria" panose="02040503050406030204" pitchFamily="18" charset="0"/>
                <a:cs typeface="Times New Roman" panose="02020603050405020304" pitchFamily="18" charset="0"/>
              </a:rPr>
              <a:t>chiếc</a:t>
            </a:r>
            <a:r>
              <a:rPr lang="en-US" altLang="en-US" sz="2800" i="1" dirty="0">
                <a:solidFill>
                  <a:srgbClr val="0000FF"/>
                </a:solidFill>
                <a:latin typeface="Times New Roman" panose="02020603050405020304" pitchFamily="18" charset="0"/>
                <a:ea typeface="Cambria" panose="02040503050406030204" pitchFamily="18" charset="0"/>
                <a:cs typeface="Times New Roman" panose="02020603050405020304" pitchFamily="18" charset="0"/>
              </a:rPr>
              <a:t> </a:t>
            </a:r>
            <a:r>
              <a:rPr lang="en-US" altLang="en-US" sz="2800" i="1" dirty="0" err="1">
                <a:solidFill>
                  <a:srgbClr val="0000FF"/>
                </a:solidFill>
                <a:latin typeface="Times New Roman" panose="02020603050405020304" pitchFamily="18" charset="0"/>
                <a:ea typeface="Cambria" panose="02040503050406030204" pitchFamily="18" charset="0"/>
                <a:cs typeface="Times New Roman" panose="02020603050405020304" pitchFamily="18" charset="0"/>
              </a:rPr>
              <a:t>quạt</a:t>
            </a:r>
            <a:r>
              <a:rPr lang="en-US" altLang="en-US" sz="2800" i="1" dirty="0">
                <a:solidFill>
                  <a:srgbClr val="0000FF"/>
                </a:solidFill>
                <a:latin typeface="Times New Roman" panose="02020603050405020304" pitchFamily="18" charset="0"/>
                <a:ea typeface="Cambria" panose="02040503050406030204" pitchFamily="18" charset="0"/>
                <a:cs typeface="Times New Roman" panose="02020603050405020304" pitchFamily="18" charset="0"/>
              </a:rPr>
              <a:t>. </a:t>
            </a:r>
            <a:r>
              <a:rPr lang="en-US" altLang="en-US" sz="2800" i="1" dirty="0" err="1">
                <a:solidFill>
                  <a:srgbClr val="0000FF"/>
                </a:solidFill>
                <a:latin typeface="Times New Roman" panose="02020603050405020304" pitchFamily="18" charset="0"/>
                <a:ea typeface="Cambria" panose="02040503050406030204" pitchFamily="18" charset="0"/>
                <a:cs typeface="Times New Roman" panose="02020603050405020304" pitchFamily="18" charset="0"/>
              </a:rPr>
              <a:t>Trần</a:t>
            </a:r>
            <a:r>
              <a:rPr lang="en-US" altLang="en-US" sz="2800" i="1" dirty="0">
                <a:solidFill>
                  <a:srgbClr val="0000FF"/>
                </a:solidFill>
                <a:latin typeface="Times New Roman" panose="02020603050405020304" pitchFamily="18" charset="0"/>
                <a:ea typeface="Cambria" panose="02040503050406030204" pitchFamily="18" charset="0"/>
                <a:cs typeface="Times New Roman" panose="02020603050405020304" pitchFamily="18" charset="0"/>
              </a:rPr>
              <a:t> </a:t>
            </a:r>
            <a:r>
              <a:rPr lang="en-US" altLang="en-US" sz="2800" i="1" dirty="0" err="1">
                <a:solidFill>
                  <a:srgbClr val="0000FF"/>
                </a:solidFill>
                <a:latin typeface="Times New Roman" panose="02020603050405020304" pitchFamily="18" charset="0"/>
                <a:ea typeface="Cambria" panose="02040503050406030204" pitchFamily="18" charset="0"/>
                <a:cs typeface="Times New Roman" panose="02020603050405020304" pitchFamily="18" charset="0"/>
              </a:rPr>
              <a:t>Thủ</a:t>
            </a:r>
            <a:r>
              <a:rPr lang="en-US" altLang="en-US" sz="2800" i="1" dirty="0">
                <a:solidFill>
                  <a:srgbClr val="0000FF"/>
                </a:solidFill>
                <a:latin typeface="Times New Roman" panose="02020603050405020304" pitchFamily="18" charset="0"/>
                <a:ea typeface="Cambria" panose="02040503050406030204" pitchFamily="18" charset="0"/>
                <a:cs typeface="Times New Roman" panose="02020603050405020304" pitchFamily="18" charset="0"/>
              </a:rPr>
              <a:t> </a:t>
            </a:r>
            <a:r>
              <a:rPr lang="en-US" altLang="en-US" sz="2800" i="1" dirty="0" err="1">
                <a:solidFill>
                  <a:srgbClr val="0000FF"/>
                </a:solidFill>
                <a:latin typeface="Times New Roman" panose="02020603050405020304" pitchFamily="18" charset="0"/>
                <a:ea typeface="Cambria" panose="02040503050406030204" pitchFamily="18" charset="0"/>
                <a:cs typeface="Times New Roman" panose="02020603050405020304" pitchFamily="18" charset="0"/>
              </a:rPr>
              <a:t>Độ</a:t>
            </a:r>
            <a:r>
              <a:rPr lang="en-US" altLang="en-US" sz="2800" i="1" dirty="0">
                <a:solidFill>
                  <a:srgbClr val="0000FF"/>
                </a:solidFill>
                <a:latin typeface="Times New Roman" panose="02020603050405020304" pitchFamily="18" charset="0"/>
                <a:ea typeface="Cambria" panose="02040503050406030204" pitchFamily="18" charset="0"/>
                <a:cs typeface="Times New Roman" panose="02020603050405020304" pitchFamily="18" charset="0"/>
              </a:rPr>
              <a:t> </a:t>
            </a:r>
            <a:r>
              <a:rPr lang="en-US" altLang="en-US" sz="2800" i="1" dirty="0" err="1">
                <a:solidFill>
                  <a:srgbClr val="0000FF"/>
                </a:solidFill>
                <a:latin typeface="Times New Roman" panose="02020603050405020304" pitchFamily="18" charset="0"/>
                <a:ea typeface="Cambria" panose="02040503050406030204" pitchFamily="18" charset="0"/>
                <a:cs typeface="Times New Roman" panose="02020603050405020304" pitchFamily="18" charset="0"/>
              </a:rPr>
              <a:t>đang</a:t>
            </a:r>
            <a:r>
              <a:rPr lang="en-US" altLang="en-US" sz="2800" i="1" dirty="0">
                <a:solidFill>
                  <a:srgbClr val="0000FF"/>
                </a:solidFill>
                <a:latin typeface="Times New Roman" panose="02020603050405020304" pitchFamily="18" charset="0"/>
                <a:ea typeface="Cambria" panose="02040503050406030204" pitchFamily="18" charset="0"/>
                <a:cs typeface="Times New Roman" panose="02020603050405020304" pitchFamily="18" charset="0"/>
              </a:rPr>
              <a:t> </a:t>
            </a:r>
            <a:r>
              <a:rPr lang="en-US" altLang="en-US" sz="2800" i="1" dirty="0" err="1">
                <a:solidFill>
                  <a:srgbClr val="0000FF"/>
                </a:solidFill>
                <a:latin typeface="Times New Roman" panose="02020603050405020304" pitchFamily="18" charset="0"/>
                <a:ea typeface="Cambria" panose="02040503050406030204" pitchFamily="18" charset="0"/>
                <a:cs typeface="Times New Roman" panose="02020603050405020304" pitchFamily="18" charset="0"/>
              </a:rPr>
              <a:t>ngồi</a:t>
            </a:r>
            <a:r>
              <a:rPr lang="en-US" altLang="en-US" sz="2800" i="1" dirty="0">
                <a:solidFill>
                  <a:srgbClr val="0000FF"/>
                </a:solidFill>
                <a:latin typeface="Times New Roman" panose="02020603050405020304" pitchFamily="18" charset="0"/>
                <a:ea typeface="Cambria" panose="02040503050406030204" pitchFamily="18" charset="0"/>
                <a:cs typeface="Times New Roman" panose="02020603050405020304" pitchFamily="18" charset="0"/>
              </a:rPr>
              <a:t> </a:t>
            </a:r>
            <a:r>
              <a:rPr lang="en-US" altLang="en-US" sz="2800" i="1" dirty="0" err="1">
                <a:solidFill>
                  <a:srgbClr val="0000FF"/>
                </a:solidFill>
                <a:latin typeface="Times New Roman" panose="02020603050405020304" pitchFamily="18" charset="0"/>
                <a:ea typeface="Cambria" panose="02040503050406030204" pitchFamily="18" charset="0"/>
                <a:cs typeface="Times New Roman" panose="02020603050405020304" pitchFamily="18" charset="0"/>
              </a:rPr>
              <a:t>đọc</a:t>
            </a:r>
            <a:r>
              <a:rPr lang="en-US" altLang="en-US" sz="2800" i="1" dirty="0">
                <a:solidFill>
                  <a:srgbClr val="0000FF"/>
                </a:solidFill>
                <a:latin typeface="Times New Roman" panose="02020603050405020304" pitchFamily="18" charset="0"/>
                <a:ea typeface="Cambria" panose="02040503050406030204" pitchFamily="18" charset="0"/>
                <a:cs typeface="Times New Roman" panose="02020603050405020304" pitchFamily="18" charset="0"/>
              </a:rPr>
              <a:t> </a:t>
            </a:r>
            <a:r>
              <a:rPr lang="en-US" altLang="en-US" sz="2800" i="1" dirty="0" err="1">
                <a:solidFill>
                  <a:srgbClr val="0000FF"/>
                </a:solidFill>
                <a:latin typeface="Times New Roman" panose="02020603050405020304" pitchFamily="18" charset="0"/>
                <a:ea typeface="Cambria" panose="02040503050406030204" pitchFamily="18" charset="0"/>
                <a:cs typeface="Times New Roman" panose="02020603050405020304" pitchFamily="18" charset="0"/>
              </a:rPr>
              <a:t>sách</a:t>
            </a:r>
            <a:r>
              <a:rPr lang="en-US" altLang="en-US" sz="2800" i="1" dirty="0">
                <a:solidFill>
                  <a:srgbClr val="0000FF"/>
                </a:solidFill>
                <a:latin typeface="Times New Roman" panose="02020603050405020304" pitchFamily="18" charset="0"/>
                <a:ea typeface="Cambria" panose="02040503050406030204" pitchFamily="18" charset="0"/>
                <a:cs typeface="Times New Roman" panose="02020603050405020304" pitchFamily="18" charset="0"/>
              </a:rPr>
              <a:t>.</a:t>
            </a:r>
          </a:p>
          <a:p>
            <a:pPr algn="just" eaLnBrk="1" hangingPunct="1">
              <a:spcBef>
                <a:spcPct val="10000"/>
              </a:spcBef>
            </a:pPr>
            <a:r>
              <a:rPr lang="en-US" altLang="en-US" sz="2800" b="1" dirty="0" err="1">
                <a:solidFill>
                  <a:srgbClr val="0000FF"/>
                </a:solidFill>
                <a:latin typeface="Times New Roman" panose="02020603050405020304" pitchFamily="18" charset="0"/>
                <a:ea typeface="Cambria" panose="02040503050406030204" pitchFamily="18" charset="0"/>
                <a:cs typeface="Times New Roman" panose="02020603050405020304" pitchFamily="18" charset="0"/>
              </a:rPr>
              <a:t>Thời</a:t>
            </a:r>
            <a:r>
              <a:rPr lang="en-US" altLang="en-US" sz="2800" b="1" dirty="0">
                <a:solidFill>
                  <a:srgbClr val="0000FF"/>
                </a:solidFill>
                <a:latin typeface="Times New Roman" panose="02020603050405020304" pitchFamily="18" charset="0"/>
                <a:ea typeface="Cambria" panose="02040503050406030204" pitchFamily="18" charset="0"/>
                <a:cs typeface="Times New Roman" panose="02020603050405020304" pitchFamily="18" charset="0"/>
              </a:rPr>
              <a:t> </a:t>
            </a:r>
            <a:r>
              <a:rPr lang="en-US" altLang="en-US" sz="2800" b="1" dirty="0" err="1">
                <a:solidFill>
                  <a:srgbClr val="0000FF"/>
                </a:solidFill>
                <a:latin typeface="Times New Roman" panose="02020603050405020304" pitchFamily="18" charset="0"/>
                <a:ea typeface="Cambria" panose="02040503050406030204" pitchFamily="18" charset="0"/>
                <a:cs typeface="Times New Roman" panose="02020603050405020304" pitchFamily="18" charset="0"/>
              </a:rPr>
              <a:t>gian</a:t>
            </a:r>
            <a:r>
              <a:rPr lang="en-US" altLang="en-US" sz="2800" dirty="0">
                <a:solidFill>
                  <a:srgbClr val="0000FF"/>
                </a:solidFill>
                <a:latin typeface="Times New Roman" panose="02020603050405020304" pitchFamily="18" charset="0"/>
                <a:ea typeface="Cambria" panose="02040503050406030204" pitchFamily="18" charset="0"/>
                <a:cs typeface="Times New Roman" panose="02020603050405020304" pitchFamily="18" charset="0"/>
              </a:rPr>
              <a:t>:	</a:t>
            </a:r>
            <a:r>
              <a:rPr lang="en-US" altLang="en-US" sz="2800" i="1" dirty="0" err="1">
                <a:solidFill>
                  <a:srgbClr val="0000FF"/>
                </a:solidFill>
                <a:latin typeface="Times New Roman" panose="02020603050405020304" pitchFamily="18" charset="0"/>
                <a:ea typeface="Cambria" panose="02040503050406030204" pitchFamily="18" charset="0"/>
                <a:cs typeface="Times New Roman" panose="02020603050405020304" pitchFamily="18" charset="0"/>
              </a:rPr>
              <a:t>Khoảng</a:t>
            </a:r>
            <a:r>
              <a:rPr lang="en-US" altLang="en-US" sz="2800" i="1" dirty="0">
                <a:solidFill>
                  <a:srgbClr val="0000FF"/>
                </a:solidFill>
                <a:latin typeface="Times New Roman" panose="02020603050405020304" pitchFamily="18" charset="0"/>
                <a:ea typeface="Cambria" panose="02040503050406030204" pitchFamily="18" charset="0"/>
                <a:cs typeface="Times New Roman" panose="02020603050405020304" pitchFamily="18" charset="0"/>
              </a:rPr>
              <a:t> </a:t>
            </a:r>
            <a:r>
              <a:rPr lang="en-US" altLang="en-US" sz="2800" i="1" dirty="0" err="1">
                <a:solidFill>
                  <a:srgbClr val="0000FF"/>
                </a:solidFill>
                <a:latin typeface="Times New Roman" panose="02020603050405020304" pitchFamily="18" charset="0"/>
                <a:ea typeface="Cambria" panose="02040503050406030204" pitchFamily="18" charset="0"/>
                <a:cs typeface="Times New Roman" panose="02020603050405020304" pitchFamily="18" charset="0"/>
              </a:rPr>
              <a:t>gần</a:t>
            </a:r>
            <a:r>
              <a:rPr lang="en-US" altLang="en-US" sz="2800" i="1" dirty="0">
                <a:solidFill>
                  <a:srgbClr val="0000FF"/>
                </a:solidFill>
                <a:latin typeface="Times New Roman" panose="02020603050405020304" pitchFamily="18" charset="0"/>
                <a:ea typeface="Cambria" panose="02040503050406030204" pitchFamily="18" charset="0"/>
                <a:cs typeface="Times New Roman" panose="02020603050405020304" pitchFamily="18" charset="0"/>
              </a:rPr>
              <a:t> </a:t>
            </a:r>
            <a:r>
              <a:rPr lang="en-US" altLang="en-US" sz="2800" i="1" dirty="0" err="1">
                <a:solidFill>
                  <a:srgbClr val="0000FF"/>
                </a:solidFill>
                <a:latin typeface="Times New Roman" panose="02020603050405020304" pitchFamily="18" charset="0"/>
                <a:ea typeface="Cambria" panose="02040503050406030204" pitchFamily="18" charset="0"/>
                <a:cs typeface="Times New Roman" panose="02020603050405020304" pitchFamily="18" charset="0"/>
              </a:rPr>
              <a:t>trưa</a:t>
            </a:r>
            <a:r>
              <a:rPr lang="en-US" altLang="en-US" sz="2800" i="1" dirty="0">
                <a:solidFill>
                  <a:srgbClr val="0000FF"/>
                </a:solidFill>
                <a:latin typeface="Times New Roman" panose="02020603050405020304" pitchFamily="18" charset="0"/>
                <a:ea typeface="Cambria" panose="02040503050406030204" pitchFamily="18" charset="0"/>
                <a:cs typeface="Times New Roman" panose="02020603050405020304" pitchFamily="18" charset="0"/>
              </a:rPr>
              <a:t>.</a:t>
            </a:r>
          </a:p>
          <a:p>
            <a:pPr algn="just" eaLnBrk="1" hangingPunct="1">
              <a:spcBef>
                <a:spcPct val="10000"/>
              </a:spcBef>
            </a:pPr>
            <a:r>
              <a:rPr lang="en-US" altLang="en-US" sz="2800" b="1">
                <a:latin typeface="Times New Roman" panose="02020603050405020304" pitchFamily="18" charset="0"/>
                <a:ea typeface="Cambria" panose="02040503050406030204" pitchFamily="18" charset="0"/>
                <a:cs typeface="Times New Roman" panose="02020603050405020304" pitchFamily="18" charset="0"/>
              </a:rPr>
              <a:t>	</a:t>
            </a:r>
            <a:endParaRPr lang="en-US" altLang="en-US" sz="2800" i="1" dirty="0">
              <a:latin typeface="Times New Roman" panose="02020603050405020304" pitchFamily="18" charset="0"/>
              <a:ea typeface="Cambria" panose="02040503050406030204" pitchFamily="18" charset="0"/>
              <a:cs typeface="Times New Roman" panose="02020603050405020304" pitchFamily="18" charset="0"/>
            </a:endParaRPr>
          </a:p>
        </p:txBody>
      </p:sp>
      <p:sp>
        <p:nvSpPr>
          <p:cNvPr id="5131" name="Text Box 18"/>
          <p:cNvSpPr txBox="1">
            <a:spLocks noChangeArrowheads="1"/>
          </p:cNvSpPr>
          <p:nvPr/>
        </p:nvSpPr>
        <p:spPr bwMode="auto">
          <a:xfrm>
            <a:off x="2783505" y="1485844"/>
            <a:ext cx="4495800"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2400">
                <a:solidFill>
                  <a:schemeClr val="tx1"/>
                </a:solidFill>
                <a:latin typeface="Arial" panose="020B0604020202020204" pitchFamily="34" charset="0"/>
              </a:defRPr>
            </a:lvl1pPr>
            <a:lvl2pPr marL="742950" indent="-285750" eaLnBrk="0" hangingPunct="0">
              <a:defRPr sz="2400">
                <a:solidFill>
                  <a:schemeClr val="tx1"/>
                </a:solidFill>
                <a:latin typeface="Arial" panose="020B0604020202020204" pitchFamily="34" charset="0"/>
              </a:defRPr>
            </a:lvl2pPr>
            <a:lvl3pPr marL="1143000" indent="-228600" eaLnBrk="0" hangingPunct="0">
              <a:defRPr sz="2400">
                <a:solidFill>
                  <a:schemeClr val="tx1"/>
                </a:solidFill>
                <a:latin typeface="Arial" panose="020B0604020202020204" pitchFamily="34" charset="0"/>
              </a:defRPr>
            </a:lvl3pPr>
            <a:lvl4pPr marL="1600200" indent="-228600" eaLnBrk="0" hangingPunct="0">
              <a:defRPr sz="2400">
                <a:solidFill>
                  <a:schemeClr val="tx1"/>
                </a:solidFill>
                <a:latin typeface="Arial" panose="020B0604020202020204" pitchFamily="34" charset="0"/>
              </a:defRPr>
            </a:lvl4pPr>
            <a:lvl5pPr marL="2057400" indent="-228600" eaLnBrk="0" hangingPunct="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algn="just" eaLnBrk="1" hangingPunct="1">
              <a:spcBef>
                <a:spcPct val="10000"/>
              </a:spcBef>
            </a:pPr>
            <a:r>
              <a:rPr lang="en-US" altLang="en-US" sz="3200" b="1" i="1" dirty="0" err="1">
                <a:solidFill>
                  <a:srgbClr val="FF3300"/>
                </a:solidFill>
                <a:latin typeface="Times New Roman" panose="02020603050405020304" pitchFamily="18" charset="0"/>
                <a:ea typeface="Cambria" panose="02040503050406030204" pitchFamily="18" charset="0"/>
                <a:cs typeface="Times New Roman" panose="02020603050405020304" pitchFamily="18" charset="0"/>
              </a:rPr>
              <a:t>Giữ</a:t>
            </a:r>
            <a:r>
              <a:rPr lang="en-US" altLang="en-US" sz="3200" b="1" i="1" dirty="0">
                <a:solidFill>
                  <a:srgbClr val="FF3300"/>
                </a:solidFill>
                <a:latin typeface="Times New Roman" panose="02020603050405020304" pitchFamily="18" charset="0"/>
                <a:ea typeface="Cambria" panose="02040503050406030204" pitchFamily="18" charset="0"/>
                <a:cs typeface="Times New Roman" panose="02020603050405020304" pitchFamily="18" charset="0"/>
              </a:rPr>
              <a:t> </a:t>
            </a:r>
            <a:r>
              <a:rPr lang="en-US" altLang="en-US" sz="3200" b="1" i="1" dirty="0" err="1">
                <a:solidFill>
                  <a:srgbClr val="FF3300"/>
                </a:solidFill>
                <a:latin typeface="Times New Roman" panose="02020603050405020304" pitchFamily="18" charset="0"/>
                <a:ea typeface="Cambria" panose="02040503050406030204" pitchFamily="18" charset="0"/>
                <a:cs typeface="Times New Roman" panose="02020603050405020304" pitchFamily="18" charset="0"/>
              </a:rPr>
              <a:t>nghiêm</a:t>
            </a:r>
            <a:r>
              <a:rPr lang="en-US" altLang="en-US" sz="3200" b="1" i="1" dirty="0">
                <a:solidFill>
                  <a:srgbClr val="FF3300"/>
                </a:solidFill>
                <a:latin typeface="Times New Roman" panose="02020603050405020304" pitchFamily="18" charset="0"/>
                <a:ea typeface="Cambria" panose="02040503050406030204" pitchFamily="18" charset="0"/>
                <a:cs typeface="Times New Roman" panose="02020603050405020304" pitchFamily="18" charset="0"/>
              </a:rPr>
              <a:t> </a:t>
            </a:r>
            <a:r>
              <a:rPr lang="en-US" altLang="en-US" sz="3200" b="1" i="1" dirty="0" err="1">
                <a:solidFill>
                  <a:srgbClr val="FF3300"/>
                </a:solidFill>
                <a:latin typeface="Times New Roman" panose="02020603050405020304" pitchFamily="18" charset="0"/>
                <a:ea typeface="Cambria" panose="02040503050406030204" pitchFamily="18" charset="0"/>
                <a:cs typeface="Times New Roman" panose="02020603050405020304" pitchFamily="18" charset="0"/>
              </a:rPr>
              <a:t>phép</a:t>
            </a:r>
            <a:r>
              <a:rPr lang="en-US" altLang="en-US" sz="3200" b="1" i="1" dirty="0">
                <a:solidFill>
                  <a:srgbClr val="FF3300"/>
                </a:solidFill>
                <a:latin typeface="Times New Roman" panose="02020603050405020304" pitchFamily="18" charset="0"/>
                <a:ea typeface="Cambria" panose="02040503050406030204" pitchFamily="18" charset="0"/>
                <a:cs typeface="Times New Roman" panose="02020603050405020304" pitchFamily="18" charset="0"/>
              </a:rPr>
              <a:t> </a:t>
            </a:r>
            <a:r>
              <a:rPr lang="en-US" altLang="en-US" sz="3200" b="1" i="1" dirty="0" err="1">
                <a:solidFill>
                  <a:srgbClr val="FF3300"/>
                </a:solidFill>
                <a:latin typeface="Times New Roman" panose="02020603050405020304" pitchFamily="18" charset="0"/>
                <a:ea typeface="Cambria" panose="02040503050406030204" pitchFamily="18" charset="0"/>
                <a:cs typeface="Times New Roman" panose="02020603050405020304" pitchFamily="18" charset="0"/>
              </a:rPr>
              <a:t>nước</a:t>
            </a:r>
            <a:endParaRPr lang="en-US" altLang="en-US" sz="3200" dirty="0">
              <a:solidFill>
                <a:srgbClr val="FF3300"/>
              </a:solidFill>
              <a:latin typeface="Times New Roman" panose="02020603050405020304" pitchFamily="18" charset="0"/>
              <a:ea typeface="Cambria" panose="02040503050406030204" pitchFamily="18" charset="0"/>
              <a:cs typeface="Times New Roman" panose="02020603050405020304" pitchFamily="18" charset="0"/>
            </a:endParaRPr>
          </a:p>
        </p:txBody>
      </p:sp>
    </p:spTree>
  </p:cSld>
  <p:clrMapOvr>
    <a:masterClrMapping/>
  </p:clrMapOvr>
  <p:transition>
    <p:diamond/>
    <p:sndAc>
      <p:stSnd>
        <p:snd r:embed="rId2" name="chimes.wav"/>
      </p:stSnd>
    </p:sndAc>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ext Box 2"/>
          <p:cNvSpPr txBox="1">
            <a:spLocks noChangeArrowheads="1"/>
          </p:cNvSpPr>
          <p:nvPr/>
        </p:nvSpPr>
        <p:spPr bwMode="auto">
          <a:xfrm>
            <a:off x="48493" y="34636"/>
            <a:ext cx="9829800" cy="830997"/>
          </a:xfrm>
          <a:prstGeom prst="rect">
            <a:avLst/>
          </a:prstGeom>
          <a:solidFill>
            <a:schemeClr val="bg1"/>
          </a:solidFill>
          <a:ln w="9525">
            <a:solidFill>
              <a:schemeClr val="bg2"/>
            </a:solidFill>
            <a:miter lim="800000"/>
            <a:headEnd/>
            <a:tailEnd/>
          </a:ln>
          <a:effectLst/>
          <a:extLst/>
        </p:spPr>
        <p:txBody>
          <a:bodyPr wrap="square">
            <a:spAutoFit/>
          </a:bodyPr>
          <a:lstStyle>
            <a:lvl1pPr indent="350838" eaLnBrk="0" hangingPunct="0">
              <a:defRPr sz="2400">
                <a:solidFill>
                  <a:schemeClr val="tx1"/>
                </a:solidFill>
                <a:latin typeface="Arial" panose="020B0604020202020204" pitchFamily="34" charset="0"/>
              </a:defRPr>
            </a:lvl1pPr>
            <a:lvl2pPr marL="742950" indent="-285750" eaLnBrk="0" hangingPunct="0">
              <a:defRPr sz="2400">
                <a:solidFill>
                  <a:schemeClr val="tx1"/>
                </a:solidFill>
                <a:latin typeface="Arial" panose="020B0604020202020204" pitchFamily="34" charset="0"/>
              </a:defRPr>
            </a:lvl2pPr>
            <a:lvl3pPr marL="1143000" indent="-228600" eaLnBrk="0" hangingPunct="0">
              <a:defRPr sz="2400">
                <a:solidFill>
                  <a:schemeClr val="tx1"/>
                </a:solidFill>
                <a:latin typeface="Arial" panose="020B0604020202020204" pitchFamily="34" charset="0"/>
              </a:defRPr>
            </a:lvl3pPr>
            <a:lvl4pPr marL="1600200" indent="-228600" eaLnBrk="0" hangingPunct="0">
              <a:defRPr sz="2400">
                <a:solidFill>
                  <a:schemeClr val="tx1"/>
                </a:solidFill>
                <a:latin typeface="Arial" panose="020B0604020202020204" pitchFamily="34" charset="0"/>
              </a:defRPr>
            </a:lvl4pPr>
            <a:lvl5pPr marL="2057400" indent="-228600" eaLnBrk="0" hangingPunct="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algn="just" eaLnBrk="1" hangingPunct="1">
              <a:spcBef>
                <a:spcPct val="50000"/>
              </a:spcBef>
            </a:pPr>
            <a:r>
              <a:rPr lang="en-US" altLang="en-US" b="1" dirty="0" err="1">
                <a:latin typeface="Times New Roman" panose="02020603050405020304" pitchFamily="18" charset="0"/>
                <a:ea typeface="Tahoma" panose="020B0604030504040204" pitchFamily="34" charset="0"/>
                <a:cs typeface="Times New Roman" panose="02020603050405020304" pitchFamily="18" charset="0"/>
              </a:rPr>
              <a:t>Bài</a:t>
            </a:r>
            <a:r>
              <a:rPr lang="en-US" altLang="en-US" b="1" dirty="0">
                <a:latin typeface="Times New Roman" panose="02020603050405020304" pitchFamily="18" charset="0"/>
                <a:ea typeface="Tahoma" panose="020B0604030504040204" pitchFamily="34" charset="0"/>
                <a:cs typeface="Times New Roman" panose="02020603050405020304" pitchFamily="18" charset="0"/>
              </a:rPr>
              <a:t> 2:  </a:t>
            </a:r>
            <a:r>
              <a:rPr lang="en-US" altLang="en-US" b="1" i="1" u="sng" dirty="0" err="1">
                <a:solidFill>
                  <a:srgbClr val="FF0000"/>
                </a:solidFill>
                <a:latin typeface="Times New Roman" panose="02020603050405020304" pitchFamily="18" charset="0"/>
                <a:ea typeface="Tahoma" panose="020B0604030504040204" pitchFamily="34" charset="0"/>
                <a:cs typeface="Times New Roman" panose="02020603050405020304" pitchFamily="18" charset="0"/>
              </a:rPr>
              <a:t>Dựa</a:t>
            </a:r>
            <a:r>
              <a:rPr lang="en-US" altLang="en-US" b="1" i="1" u="sng" dirty="0">
                <a:solidFill>
                  <a:srgbClr val="FF0000"/>
                </a:solidFill>
                <a:latin typeface="Times New Roman" panose="02020603050405020304" pitchFamily="18" charset="0"/>
                <a:ea typeface="Tahoma" panose="020B0604030504040204" pitchFamily="34" charset="0"/>
                <a:cs typeface="Times New Roman" panose="02020603050405020304" pitchFamily="18" charset="0"/>
              </a:rPr>
              <a:t> </a:t>
            </a:r>
            <a:r>
              <a:rPr lang="en-US" altLang="en-US" b="1" i="1" u="sng" dirty="0" err="1">
                <a:solidFill>
                  <a:srgbClr val="FF0000"/>
                </a:solidFill>
                <a:latin typeface="Times New Roman" panose="02020603050405020304" pitchFamily="18" charset="0"/>
                <a:ea typeface="Tahoma" panose="020B0604030504040204" pitchFamily="34" charset="0"/>
                <a:cs typeface="Times New Roman" panose="02020603050405020304" pitchFamily="18" charset="0"/>
              </a:rPr>
              <a:t>theo</a:t>
            </a:r>
            <a:r>
              <a:rPr lang="en-US" altLang="en-US" b="1" i="1" u="sng" dirty="0">
                <a:solidFill>
                  <a:srgbClr val="FF0000"/>
                </a:solidFill>
                <a:latin typeface="Times New Roman" panose="02020603050405020304" pitchFamily="18" charset="0"/>
                <a:ea typeface="Tahoma" panose="020B0604030504040204" pitchFamily="34" charset="0"/>
                <a:cs typeface="Times New Roman" panose="02020603050405020304" pitchFamily="18" charset="0"/>
              </a:rPr>
              <a:t> </a:t>
            </a:r>
            <a:r>
              <a:rPr lang="en-US" altLang="en-US" b="1" i="1" u="sng" dirty="0" err="1">
                <a:solidFill>
                  <a:srgbClr val="FF0000"/>
                </a:solidFill>
                <a:latin typeface="Times New Roman" panose="02020603050405020304" pitchFamily="18" charset="0"/>
                <a:ea typeface="Tahoma" panose="020B0604030504040204" pitchFamily="34" charset="0"/>
                <a:cs typeface="Times New Roman" panose="02020603050405020304" pitchFamily="18" charset="0"/>
              </a:rPr>
              <a:t>nội</a:t>
            </a:r>
            <a:r>
              <a:rPr lang="en-US" altLang="en-US" b="1" i="1" u="sng" dirty="0">
                <a:solidFill>
                  <a:srgbClr val="FF0000"/>
                </a:solidFill>
                <a:latin typeface="Times New Roman" panose="02020603050405020304" pitchFamily="18" charset="0"/>
                <a:ea typeface="Tahoma" panose="020B0604030504040204" pitchFamily="34" charset="0"/>
                <a:cs typeface="Times New Roman" panose="02020603050405020304" pitchFamily="18" charset="0"/>
              </a:rPr>
              <a:t> dung </a:t>
            </a:r>
            <a:r>
              <a:rPr lang="en-US" altLang="en-US" b="1" i="1" u="sng" dirty="0" err="1">
                <a:solidFill>
                  <a:srgbClr val="FF0000"/>
                </a:solidFill>
                <a:latin typeface="Times New Roman" panose="02020603050405020304" pitchFamily="18" charset="0"/>
                <a:ea typeface="Tahoma" panose="020B0604030504040204" pitchFamily="34" charset="0"/>
                <a:cs typeface="Times New Roman" panose="02020603050405020304" pitchFamily="18" charset="0"/>
              </a:rPr>
              <a:t>của</a:t>
            </a:r>
            <a:r>
              <a:rPr lang="en-US" altLang="en-US" b="1" i="1" u="sng" dirty="0">
                <a:solidFill>
                  <a:srgbClr val="FF0000"/>
                </a:solidFill>
                <a:latin typeface="Times New Roman" panose="02020603050405020304" pitchFamily="18" charset="0"/>
                <a:ea typeface="Tahoma" panose="020B0604030504040204" pitchFamily="34" charset="0"/>
                <a:cs typeface="Times New Roman" panose="02020603050405020304" pitchFamily="18" charset="0"/>
              </a:rPr>
              <a:t> </a:t>
            </a:r>
            <a:r>
              <a:rPr lang="en-US" altLang="en-US" b="1" i="1" u="sng" dirty="0" err="1">
                <a:solidFill>
                  <a:srgbClr val="FF0000"/>
                </a:solidFill>
                <a:latin typeface="Times New Roman" panose="02020603050405020304" pitchFamily="18" charset="0"/>
                <a:ea typeface="Tahoma" panose="020B0604030504040204" pitchFamily="34" charset="0"/>
                <a:cs typeface="Times New Roman" panose="02020603050405020304" pitchFamily="18" charset="0"/>
              </a:rPr>
              <a:t>đoạn</a:t>
            </a:r>
            <a:r>
              <a:rPr lang="en-US" altLang="en-US" b="1" i="1" u="sng" dirty="0">
                <a:solidFill>
                  <a:srgbClr val="FF0000"/>
                </a:solidFill>
                <a:latin typeface="Times New Roman" panose="02020603050405020304" pitchFamily="18" charset="0"/>
                <a:ea typeface="Tahoma" panose="020B0604030504040204" pitchFamily="34" charset="0"/>
                <a:cs typeface="Times New Roman" panose="02020603050405020304" pitchFamily="18" charset="0"/>
              </a:rPr>
              <a:t> </a:t>
            </a:r>
            <a:r>
              <a:rPr lang="en-US" altLang="en-US" b="1" i="1" u="sng" dirty="0" err="1">
                <a:solidFill>
                  <a:srgbClr val="FF0000"/>
                </a:solidFill>
                <a:latin typeface="Times New Roman" panose="02020603050405020304" pitchFamily="18" charset="0"/>
                <a:ea typeface="Tahoma" panose="020B0604030504040204" pitchFamily="34" charset="0"/>
                <a:cs typeface="Times New Roman" panose="02020603050405020304" pitchFamily="18" charset="0"/>
              </a:rPr>
              <a:t>trích</a:t>
            </a:r>
            <a:r>
              <a:rPr lang="en-US" altLang="en-US" b="1" i="1" dirty="0">
                <a:latin typeface="Times New Roman" panose="02020603050405020304" pitchFamily="18" charset="0"/>
                <a:ea typeface="Tahoma" panose="020B0604030504040204" pitchFamily="34" charset="0"/>
                <a:cs typeface="Times New Roman" panose="02020603050405020304" pitchFamily="18" charset="0"/>
              </a:rPr>
              <a:t> </a:t>
            </a:r>
            <a:r>
              <a:rPr lang="en-US" altLang="en-US" b="1" i="1" dirty="0" err="1">
                <a:latin typeface="Times New Roman" panose="02020603050405020304" pitchFamily="18" charset="0"/>
                <a:ea typeface="Tahoma" panose="020B0604030504040204" pitchFamily="34" charset="0"/>
                <a:cs typeface="Times New Roman" panose="02020603050405020304" pitchFamily="18" charset="0"/>
              </a:rPr>
              <a:t>trên</a:t>
            </a:r>
            <a:r>
              <a:rPr lang="en-US" altLang="en-US" b="1" i="1" dirty="0">
                <a:latin typeface="Times New Roman" panose="02020603050405020304" pitchFamily="18" charset="0"/>
                <a:ea typeface="Tahoma" panose="020B0604030504040204" pitchFamily="34" charset="0"/>
                <a:cs typeface="Times New Roman" panose="02020603050405020304" pitchFamily="18" charset="0"/>
              </a:rPr>
              <a:t>, </a:t>
            </a:r>
            <a:r>
              <a:rPr lang="en-US" altLang="en-US" b="1" i="1" dirty="0" err="1">
                <a:latin typeface="Times New Roman" panose="02020603050405020304" pitchFamily="18" charset="0"/>
                <a:ea typeface="Tahoma" panose="020B0604030504040204" pitchFamily="34" charset="0"/>
                <a:cs typeface="Times New Roman" panose="02020603050405020304" pitchFamily="18" charset="0"/>
              </a:rPr>
              <a:t>em</a:t>
            </a:r>
            <a:r>
              <a:rPr lang="en-US" altLang="en-US" b="1" i="1" dirty="0">
                <a:latin typeface="Times New Roman" panose="02020603050405020304" pitchFamily="18" charset="0"/>
                <a:ea typeface="Tahoma" panose="020B0604030504040204" pitchFamily="34" charset="0"/>
                <a:cs typeface="Times New Roman" panose="02020603050405020304" pitchFamily="18" charset="0"/>
              </a:rPr>
              <a:t> </a:t>
            </a:r>
            <a:r>
              <a:rPr lang="en-US" altLang="en-US" b="1" i="1" dirty="0" err="1">
                <a:latin typeface="Times New Roman" panose="02020603050405020304" pitchFamily="18" charset="0"/>
                <a:ea typeface="Tahoma" panose="020B0604030504040204" pitchFamily="34" charset="0"/>
                <a:cs typeface="Times New Roman" panose="02020603050405020304" pitchFamily="18" charset="0"/>
              </a:rPr>
              <a:t>hãy</a:t>
            </a:r>
            <a:r>
              <a:rPr lang="en-US" altLang="en-US" b="1" i="1" dirty="0">
                <a:latin typeface="Times New Roman" panose="02020603050405020304" pitchFamily="18" charset="0"/>
                <a:ea typeface="Tahoma" panose="020B0604030504040204" pitchFamily="34" charset="0"/>
                <a:cs typeface="Times New Roman" panose="02020603050405020304" pitchFamily="18" charset="0"/>
              </a:rPr>
              <a:t> </a:t>
            </a:r>
            <a:r>
              <a:rPr lang="en-US" altLang="en-US" b="1" i="1" dirty="0" err="1">
                <a:latin typeface="Times New Roman" panose="02020603050405020304" pitchFamily="18" charset="0"/>
                <a:ea typeface="Tahoma" panose="020B0604030504040204" pitchFamily="34" charset="0"/>
                <a:cs typeface="Times New Roman" panose="02020603050405020304" pitchFamily="18" charset="0"/>
              </a:rPr>
              <a:t>cùng</a:t>
            </a:r>
            <a:r>
              <a:rPr lang="en-US" altLang="en-US" b="1" i="1" dirty="0">
                <a:latin typeface="Times New Roman" panose="02020603050405020304" pitchFamily="18" charset="0"/>
                <a:ea typeface="Tahoma" panose="020B0604030504040204" pitchFamily="34" charset="0"/>
                <a:cs typeface="Times New Roman" panose="02020603050405020304" pitchFamily="18" charset="0"/>
              </a:rPr>
              <a:t> </a:t>
            </a:r>
            <a:r>
              <a:rPr lang="en-US" altLang="en-US" b="1" i="1" dirty="0" err="1">
                <a:latin typeface="Times New Roman" panose="02020603050405020304" pitchFamily="18" charset="0"/>
                <a:ea typeface="Tahoma" panose="020B0604030504040204" pitchFamily="34" charset="0"/>
                <a:cs typeface="Times New Roman" panose="02020603050405020304" pitchFamily="18" charset="0"/>
              </a:rPr>
              <a:t>các</a:t>
            </a:r>
            <a:r>
              <a:rPr lang="en-US" altLang="en-US" b="1" i="1" dirty="0">
                <a:latin typeface="Times New Roman" panose="02020603050405020304" pitchFamily="18" charset="0"/>
                <a:ea typeface="Tahoma" panose="020B0604030504040204" pitchFamily="34" charset="0"/>
                <a:cs typeface="Times New Roman" panose="02020603050405020304" pitchFamily="18" charset="0"/>
              </a:rPr>
              <a:t> </a:t>
            </a:r>
            <a:r>
              <a:rPr lang="en-US" altLang="en-US" b="1" i="1" dirty="0" err="1">
                <a:latin typeface="Times New Roman" panose="02020603050405020304" pitchFamily="18" charset="0"/>
                <a:ea typeface="Tahoma" panose="020B0604030504040204" pitchFamily="34" charset="0"/>
                <a:cs typeface="Times New Roman" panose="02020603050405020304" pitchFamily="18" charset="0"/>
              </a:rPr>
              <a:t>bạn</a:t>
            </a:r>
            <a:r>
              <a:rPr lang="en-US" altLang="en-US" b="1" i="1" dirty="0">
                <a:latin typeface="Times New Roman" panose="02020603050405020304" pitchFamily="18" charset="0"/>
                <a:ea typeface="Tahoma" panose="020B0604030504040204" pitchFamily="34" charset="0"/>
                <a:cs typeface="Times New Roman" panose="02020603050405020304" pitchFamily="18" charset="0"/>
              </a:rPr>
              <a:t> </a:t>
            </a:r>
            <a:r>
              <a:rPr lang="en-US" altLang="en-US" b="1" i="1" dirty="0" err="1">
                <a:latin typeface="Times New Roman" panose="02020603050405020304" pitchFamily="18" charset="0"/>
                <a:ea typeface="Tahoma" panose="020B0604030504040204" pitchFamily="34" charset="0"/>
                <a:cs typeface="Times New Roman" panose="02020603050405020304" pitchFamily="18" charset="0"/>
              </a:rPr>
              <a:t>trong</a:t>
            </a:r>
            <a:r>
              <a:rPr lang="en-US" altLang="en-US" b="1" i="1" dirty="0">
                <a:latin typeface="Times New Roman" panose="02020603050405020304" pitchFamily="18" charset="0"/>
                <a:ea typeface="Tahoma" panose="020B0604030504040204" pitchFamily="34" charset="0"/>
                <a:cs typeface="Times New Roman" panose="02020603050405020304" pitchFamily="18" charset="0"/>
              </a:rPr>
              <a:t> </a:t>
            </a:r>
            <a:r>
              <a:rPr lang="en-US" altLang="en-US" b="1" i="1" dirty="0" err="1">
                <a:latin typeface="Times New Roman" panose="02020603050405020304" pitchFamily="18" charset="0"/>
                <a:ea typeface="Tahoma" panose="020B0604030504040204" pitchFamily="34" charset="0"/>
                <a:cs typeface="Times New Roman" panose="02020603050405020304" pitchFamily="18" charset="0"/>
              </a:rPr>
              <a:t>nhóm</a:t>
            </a:r>
            <a:r>
              <a:rPr lang="en-US" altLang="en-US" b="1" i="1" dirty="0">
                <a:latin typeface="Times New Roman" panose="02020603050405020304" pitchFamily="18" charset="0"/>
                <a:ea typeface="Tahoma" panose="020B0604030504040204" pitchFamily="34" charset="0"/>
                <a:cs typeface="Times New Roman" panose="02020603050405020304" pitchFamily="18" charset="0"/>
              </a:rPr>
              <a:t> </a:t>
            </a:r>
            <a:r>
              <a:rPr lang="en-US" altLang="en-US" b="1" i="1" u="sng" dirty="0" err="1">
                <a:solidFill>
                  <a:srgbClr val="FF0000"/>
                </a:solidFill>
                <a:latin typeface="Times New Roman" panose="02020603050405020304" pitchFamily="18" charset="0"/>
                <a:ea typeface="Tahoma" panose="020B0604030504040204" pitchFamily="34" charset="0"/>
                <a:cs typeface="Times New Roman" panose="02020603050405020304" pitchFamily="18" charset="0"/>
              </a:rPr>
              <a:t>viết</a:t>
            </a:r>
            <a:r>
              <a:rPr lang="en-US" altLang="en-US" b="1" i="1" u="sng" dirty="0">
                <a:solidFill>
                  <a:srgbClr val="FF0000"/>
                </a:solidFill>
                <a:latin typeface="Times New Roman" panose="02020603050405020304" pitchFamily="18" charset="0"/>
                <a:ea typeface="Tahoma" panose="020B0604030504040204" pitchFamily="34" charset="0"/>
                <a:cs typeface="Times New Roman" panose="02020603050405020304" pitchFamily="18" charset="0"/>
              </a:rPr>
              <a:t> </a:t>
            </a:r>
            <a:r>
              <a:rPr lang="en-US" altLang="en-US" b="1" i="1" u="sng" dirty="0" err="1">
                <a:solidFill>
                  <a:srgbClr val="FF0000"/>
                </a:solidFill>
                <a:latin typeface="Times New Roman" panose="02020603050405020304" pitchFamily="18" charset="0"/>
                <a:ea typeface="Tahoma" panose="020B0604030504040204" pitchFamily="34" charset="0"/>
                <a:cs typeface="Times New Roman" panose="02020603050405020304" pitchFamily="18" charset="0"/>
              </a:rPr>
              <a:t>tiếp</a:t>
            </a:r>
            <a:r>
              <a:rPr lang="en-US" altLang="en-US" b="1" i="1" u="sng" dirty="0">
                <a:solidFill>
                  <a:srgbClr val="FF0000"/>
                </a:solidFill>
                <a:latin typeface="Times New Roman" panose="02020603050405020304" pitchFamily="18" charset="0"/>
                <a:ea typeface="Tahoma" panose="020B0604030504040204" pitchFamily="34" charset="0"/>
                <a:cs typeface="Times New Roman" panose="02020603050405020304" pitchFamily="18" charset="0"/>
              </a:rPr>
              <a:t> </a:t>
            </a:r>
            <a:r>
              <a:rPr lang="en-US" altLang="en-US" b="1" i="1" u="sng" dirty="0" err="1">
                <a:solidFill>
                  <a:srgbClr val="FF0000"/>
                </a:solidFill>
                <a:latin typeface="Times New Roman" panose="02020603050405020304" pitchFamily="18" charset="0"/>
                <a:ea typeface="Tahoma" panose="020B0604030504040204" pitchFamily="34" charset="0"/>
                <a:cs typeface="Times New Roman" panose="02020603050405020304" pitchFamily="18" charset="0"/>
              </a:rPr>
              <a:t>một</a:t>
            </a:r>
            <a:r>
              <a:rPr lang="en-US" altLang="en-US" b="1" i="1" u="sng" dirty="0">
                <a:solidFill>
                  <a:srgbClr val="FF0000"/>
                </a:solidFill>
                <a:latin typeface="Times New Roman" panose="02020603050405020304" pitchFamily="18" charset="0"/>
                <a:ea typeface="Tahoma" panose="020B0604030504040204" pitchFamily="34" charset="0"/>
                <a:cs typeface="Times New Roman" panose="02020603050405020304" pitchFamily="18" charset="0"/>
              </a:rPr>
              <a:t> </a:t>
            </a:r>
            <a:r>
              <a:rPr lang="en-US" altLang="en-US" b="1" i="1" u="sng" dirty="0" err="1">
                <a:solidFill>
                  <a:srgbClr val="FF0000"/>
                </a:solidFill>
                <a:latin typeface="Times New Roman" panose="02020603050405020304" pitchFamily="18" charset="0"/>
                <a:ea typeface="Tahoma" panose="020B0604030504040204" pitchFamily="34" charset="0"/>
                <a:cs typeface="Times New Roman" panose="02020603050405020304" pitchFamily="18" charset="0"/>
              </a:rPr>
              <a:t>số</a:t>
            </a:r>
            <a:r>
              <a:rPr lang="en-US" altLang="en-US" b="1" i="1" u="sng" dirty="0">
                <a:solidFill>
                  <a:srgbClr val="FF0000"/>
                </a:solidFill>
                <a:latin typeface="Times New Roman" panose="02020603050405020304" pitchFamily="18" charset="0"/>
                <a:ea typeface="Tahoma" panose="020B0604030504040204" pitchFamily="34" charset="0"/>
                <a:cs typeface="Times New Roman" panose="02020603050405020304" pitchFamily="18" charset="0"/>
              </a:rPr>
              <a:t> </a:t>
            </a:r>
            <a:r>
              <a:rPr lang="en-US" altLang="en-US" b="1" i="1" u="sng" dirty="0" err="1">
                <a:solidFill>
                  <a:srgbClr val="FF0000"/>
                </a:solidFill>
                <a:latin typeface="Times New Roman" panose="02020603050405020304" pitchFamily="18" charset="0"/>
                <a:ea typeface="Tahoma" panose="020B0604030504040204" pitchFamily="34" charset="0"/>
                <a:cs typeface="Times New Roman" panose="02020603050405020304" pitchFamily="18" charset="0"/>
              </a:rPr>
              <a:t>lời</a:t>
            </a:r>
            <a:r>
              <a:rPr lang="en-US" altLang="en-US" b="1" i="1" u="sng" dirty="0">
                <a:solidFill>
                  <a:srgbClr val="FF0000"/>
                </a:solidFill>
                <a:latin typeface="Times New Roman" panose="02020603050405020304" pitchFamily="18" charset="0"/>
                <a:ea typeface="Tahoma" panose="020B0604030504040204" pitchFamily="34" charset="0"/>
                <a:cs typeface="Times New Roman" panose="02020603050405020304" pitchFamily="18" charset="0"/>
              </a:rPr>
              <a:t> </a:t>
            </a:r>
            <a:r>
              <a:rPr lang="en-US" altLang="en-US" b="1" i="1" u="sng" dirty="0" err="1">
                <a:solidFill>
                  <a:srgbClr val="FF0000"/>
                </a:solidFill>
                <a:latin typeface="Times New Roman" panose="02020603050405020304" pitchFamily="18" charset="0"/>
                <a:ea typeface="Tahoma" panose="020B0604030504040204" pitchFamily="34" charset="0"/>
                <a:cs typeface="Times New Roman" panose="02020603050405020304" pitchFamily="18" charset="0"/>
              </a:rPr>
              <a:t>đối</a:t>
            </a:r>
            <a:r>
              <a:rPr lang="en-US" altLang="en-US" b="1" i="1" u="sng" dirty="0">
                <a:solidFill>
                  <a:srgbClr val="FF0000"/>
                </a:solidFill>
                <a:latin typeface="Times New Roman" panose="02020603050405020304" pitchFamily="18" charset="0"/>
                <a:ea typeface="Tahoma" panose="020B0604030504040204" pitchFamily="34" charset="0"/>
                <a:cs typeface="Times New Roman" panose="02020603050405020304" pitchFamily="18" charset="0"/>
              </a:rPr>
              <a:t> </a:t>
            </a:r>
            <a:r>
              <a:rPr lang="en-US" altLang="en-US" b="1" i="1" u="sng" dirty="0" err="1">
                <a:solidFill>
                  <a:srgbClr val="FF0000"/>
                </a:solidFill>
                <a:latin typeface="Times New Roman" panose="02020603050405020304" pitchFamily="18" charset="0"/>
                <a:ea typeface="Tahoma" panose="020B0604030504040204" pitchFamily="34" charset="0"/>
                <a:cs typeface="Times New Roman" panose="02020603050405020304" pitchFamily="18" charset="0"/>
              </a:rPr>
              <a:t>thoại</a:t>
            </a:r>
            <a:r>
              <a:rPr lang="en-US" altLang="en-US" b="1" i="1" dirty="0">
                <a:latin typeface="Times New Roman" panose="02020603050405020304" pitchFamily="18" charset="0"/>
                <a:ea typeface="Tahoma" panose="020B0604030504040204" pitchFamily="34" charset="0"/>
                <a:cs typeface="Times New Roman" panose="02020603050405020304" pitchFamily="18" charset="0"/>
              </a:rPr>
              <a:t> </a:t>
            </a:r>
            <a:r>
              <a:rPr lang="en-US" altLang="en-US" b="1" i="1" dirty="0" err="1">
                <a:latin typeface="Times New Roman" panose="02020603050405020304" pitchFamily="18" charset="0"/>
                <a:ea typeface="Tahoma" panose="020B0604030504040204" pitchFamily="34" charset="0"/>
                <a:cs typeface="Times New Roman" panose="02020603050405020304" pitchFamily="18" charset="0"/>
              </a:rPr>
              <a:t>để</a:t>
            </a:r>
            <a:r>
              <a:rPr lang="en-US" altLang="en-US" b="1" i="1" dirty="0">
                <a:latin typeface="Times New Roman" panose="02020603050405020304" pitchFamily="18" charset="0"/>
                <a:ea typeface="Tahoma" panose="020B0604030504040204" pitchFamily="34" charset="0"/>
                <a:cs typeface="Times New Roman" panose="02020603050405020304" pitchFamily="18" charset="0"/>
              </a:rPr>
              <a:t> </a:t>
            </a:r>
            <a:r>
              <a:rPr lang="en-US" altLang="en-US" b="1" i="1" dirty="0" err="1">
                <a:latin typeface="Times New Roman" panose="02020603050405020304" pitchFamily="18" charset="0"/>
                <a:ea typeface="Tahoma" panose="020B0604030504040204" pitchFamily="34" charset="0"/>
                <a:cs typeface="Times New Roman" panose="02020603050405020304" pitchFamily="18" charset="0"/>
              </a:rPr>
              <a:t>hoàn</a:t>
            </a:r>
            <a:r>
              <a:rPr lang="en-US" altLang="en-US" b="1" i="1" dirty="0">
                <a:latin typeface="Times New Roman" panose="02020603050405020304" pitchFamily="18" charset="0"/>
                <a:ea typeface="Tahoma" panose="020B0604030504040204" pitchFamily="34" charset="0"/>
                <a:cs typeface="Times New Roman" panose="02020603050405020304" pitchFamily="18" charset="0"/>
              </a:rPr>
              <a:t> </a:t>
            </a:r>
            <a:r>
              <a:rPr lang="en-US" altLang="en-US" b="1" i="1" dirty="0" err="1">
                <a:latin typeface="Times New Roman" panose="02020603050405020304" pitchFamily="18" charset="0"/>
                <a:ea typeface="Tahoma" panose="020B0604030504040204" pitchFamily="34" charset="0"/>
                <a:cs typeface="Times New Roman" panose="02020603050405020304" pitchFamily="18" charset="0"/>
              </a:rPr>
              <a:t>chỉnh</a:t>
            </a:r>
            <a:r>
              <a:rPr lang="en-US" altLang="en-US" b="1" i="1" dirty="0">
                <a:latin typeface="Times New Roman" panose="02020603050405020304" pitchFamily="18" charset="0"/>
                <a:ea typeface="Tahoma" panose="020B0604030504040204" pitchFamily="34" charset="0"/>
                <a:cs typeface="Times New Roman" panose="02020603050405020304" pitchFamily="18" charset="0"/>
              </a:rPr>
              <a:t> </a:t>
            </a:r>
            <a:r>
              <a:rPr lang="en-US" altLang="en-US" b="1" i="1" dirty="0" err="1">
                <a:latin typeface="Times New Roman" panose="02020603050405020304" pitchFamily="18" charset="0"/>
                <a:ea typeface="Tahoma" panose="020B0604030504040204" pitchFamily="34" charset="0"/>
                <a:cs typeface="Times New Roman" panose="02020603050405020304" pitchFamily="18" charset="0"/>
              </a:rPr>
              <a:t>màn</a:t>
            </a:r>
            <a:r>
              <a:rPr lang="en-US" altLang="en-US" b="1" i="1" dirty="0">
                <a:latin typeface="Times New Roman" panose="02020603050405020304" pitchFamily="18" charset="0"/>
                <a:ea typeface="Tahoma" panose="020B0604030504040204" pitchFamily="34" charset="0"/>
                <a:cs typeface="Times New Roman" panose="02020603050405020304" pitchFamily="18" charset="0"/>
              </a:rPr>
              <a:t> </a:t>
            </a:r>
            <a:r>
              <a:rPr lang="en-US" altLang="en-US" b="1" i="1" dirty="0" err="1">
                <a:latin typeface="Times New Roman" panose="02020603050405020304" pitchFamily="18" charset="0"/>
                <a:ea typeface="Tahoma" panose="020B0604030504040204" pitchFamily="34" charset="0"/>
                <a:cs typeface="Times New Roman" panose="02020603050405020304" pitchFamily="18" charset="0"/>
              </a:rPr>
              <a:t>kịch</a:t>
            </a:r>
            <a:r>
              <a:rPr lang="en-US" altLang="en-US" b="1" i="1" dirty="0">
                <a:latin typeface="Times New Roman" panose="02020603050405020304" pitchFamily="18" charset="0"/>
                <a:ea typeface="Tahoma" panose="020B0604030504040204" pitchFamily="34" charset="0"/>
                <a:cs typeface="Times New Roman" panose="02020603050405020304" pitchFamily="18" charset="0"/>
              </a:rPr>
              <a:t> </a:t>
            </a:r>
            <a:r>
              <a:rPr lang="en-US" altLang="en-US" b="1" i="1" dirty="0" err="1">
                <a:latin typeface="Times New Roman" panose="02020603050405020304" pitchFamily="18" charset="0"/>
                <a:ea typeface="Tahoma" panose="020B0604030504040204" pitchFamily="34" charset="0"/>
                <a:cs typeface="Times New Roman" panose="02020603050405020304" pitchFamily="18" charset="0"/>
              </a:rPr>
              <a:t>sau</a:t>
            </a:r>
            <a:r>
              <a:rPr lang="en-US" altLang="en-US" b="1" i="1" dirty="0">
                <a:latin typeface="Times New Roman" panose="02020603050405020304" pitchFamily="18" charset="0"/>
                <a:ea typeface="Tahoma" panose="020B0604030504040204" pitchFamily="34" charset="0"/>
                <a:cs typeface="Times New Roman" panose="02020603050405020304" pitchFamily="18" charset="0"/>
              </a:rPr>
              <a:t>:</a:t>
            </a:r>
          </a:p>
        </p:txBody>
      </p:sp>
      <p:sp>
        <p:nvSpPr>
          <p:cNvPr id="8195" name="Text Box 3"/>
          <p:cNvSpPr txBox="1">
            <a:spLocks noChangeArrowheads="1"/>
          </p:cNvSpPr>
          <p:nvPr/>
        </p:nvSpPr>
        <p:spPr bwMode="auto">
          <a:xfrm>
            <a:off x="353293" y="1066800"/>
            <a:ext cx="9220200" cy="55215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tabLst>
                <a:tab pos="1371600" algn="l"/>
                <a:tab pos="1779588" algn="l"/>
              </a:tabLst>
              <a:defRPr sz="2400">
                <a:solidFill>
                  <a:schemeClr val="tx1"/>
                </a:solidFill>
                <a:latin typeface="Arial" panose="020B0604020202020204" pitchFamily="34" charset="0"/>
              </a:defRPr>
            </a:lvl1pPr>
            <a:lvl2pPr marL="742950" indent="-285750" eaLnBrk="0" hangingPunct="0">
              <a:tabLst>
                <a:tab pos="1371600" algn="l"/>
                <a:tab pos="1779588" algn="l"/>
              </a:tabLst>
              <a:defRPr sz="2400">
                <a:solidFill>
                  <a:schemeClr val="tx1"/>
                </a:solidFill>
                <a:latin typeface="Arial" panose="020B0604020202020204" pitchFamily="34" charset="0"/>
              </a:defRPr>
            </a:lvl2pPr>
            <a:lvl3pPr marL="1143000" indent="-228600" eaLnBrk="0" hangingPunct="0">
              <a:tabLst>
                <a:tab pos="1371600" algn="l"/>
                <a:tab pos="1779588" algn="l"/>
              </a:tabLst>
              <a:defRPr sz="2400">
                <a:solidFill>
                  <a:schemeClr val="tx1"/>
                </a:solidFill>
                <a:latin typeface="Arial" panose="020B0604020202020204" pitchFamily="34" charset="0"/>
              </a:defRPr>
            </a:lvl3pPr>
            <a:lvl4pPr marL="1600200" indent="-228600" eaLnBrk="0" hangingPunct="0">
              <a:tabLst>
                <a:tab pos="1371600" algn="l"/>
                <a:tab pos="1779588" algn="l"/>
              </a:tabLst>
              <a:defRPr sz="2400">
                <a:solidFill>
                  <a:schemeClr val="tx1"/>
                </a:solidFill>
                <a:latin typeface="Arial" panose="020B0604020202020204" pitchFamily="34" charset="0"/>
              </a:defRPr>
            </a:lvl4pPr>
            <a:lvl5pPr marL="2057400" indent="-228600" eaLnBrk="0" hangingPunct="0">
              <a:tabLst>
                <a:tab pos="1371600" algn="l"/>
                <a:tab pos="1779588" algn="l"/>
              </a:tabLst>
              <a:defRPr sz="2400">
                <a:solidFill>
                  <a:schemeClr val="tx1"/>
                </a:solidFill>
                <a:latin typeface="Arial" panose="020B0604020202020204" pitchFamily="34" charset="0"/>
              </a:defRPr>
            </a:lvl5pPr>
            <a:lvl6pPr marL="2514600" indent="-228600" eaLnBrk="0" fontAlgn="base" hangingPunct="0">
              <a:spcBef>
                <a:spcPct val="0"/>
              </a:spcBef>
              <a:spcAft>
                <a:spcPct val="0"/>
              </a:spcAft>
              <a:tabLst>
                <a:tab pos="1371600" algn="l"/>
                <a:tab pos="1779588" algn="l"/>
              </a:tabLst>
              <a:defRPr sz="2400">
                <a:solidFill>
                  <a:schemeClr val="tx1"/>
                </a:solidFill>
                <a:latin typeface="Arial" panose="020B0604020202020204" pitchFamily="34" charset="0"/>
              </a:defRPr>
            </a:lvl6pPr>
            <a:lvl7pPr marL="2971800" indent="-228600" eaLnBrk="0" fontAlgn="base" hangingPunct="0">
              <a:spcBef>
                <a:spcPct val="0"/>
              </a:spcBef>
              <a:spcAft>
                <a:spcPct val="0"/>
              </a:spcAft>
              <a:tabLst>
                <a:tab pos="1371600" algn="l"/>
                <a:tab pos="1779588" algn="l"/>
              </a:tabLst>
              <a:defRPr sz="2400">
                <a:solidFill>
                  <a:schemeClr val="tx1"/>
                </a:solidFill>
                <a:latin typeface="Arial" panose="020B0604020202020204" pitchFamily="34" charset="0"/>
              </a:defRPr>
            </a:lvl7pPr>
            <a:lvl8pPr marL="3429000" indent="-228600" eaLnBrk="0" fontAlgn="base" hangingPunct="0">
              <a:spcBef>
                <a:spcPct val="0"/>
              </a:spcBef>
              <a:spcAft>
                <a:spcPct val="0"/>
              </a:spcAft>
              <a:tabLst>
                <a:tab pos="1371600" algn="l"/>
                <a:tab pos="1779588" algn="l"/>
              </a:tabLst>
              <a:defRPr sz="2400">
                <a:solidFill>
                  <a:schemeClr val="tx1"/>
                </a:solidFill>
                <a:latin typeface="Arial" panose="020B0604020202020204" pitchFamily="34" charset="0"/>
              </a:defRPr>
            </a:lvl8pPr>
            <a:lvl9pPr marL="3886200" indent="-228600" eaLnBrk="0" fontAlgn="base" hangingPunct="0">
              <a:spcBef>
                <a:spcPct val="0"/>
              </a:spcBef>
              <a:spcAft>
                <a:spcPct val="0"/>
              </a:spcAft>
              <a:tabLst>
                <a:tab pos="1371600" algn="l"/>
                <a:tab pos="1779588" algn="l"/>
              </a:tabLst>
              <a:defRPr sz="2400">
                <a:solidFill>
                  <a:schemeClr val="tx1"/>
                </a:solidFill>
                <a:latin typeface="Arial" panose="020B0604020202020204" pitchFamily="34" charset="0"/>
              </a:defRPr>
            </a:lvl9pPr>
          </a:lstStyle>
          <a:p>
            <a:pPr algn="just" eaLnBrk="1" hangingPunct="1">
              <a:spcBef>
                <a:spcPct val="10000"/>
              </a:spcBef>
            </a:pPr>
            <a:r>
              <a:rPr lang="en-US" altLang="en-US" sz="2800" b="1">
                <a:latin typeface="Times New Roman" panose="02020603050405020304" pitchFamily="18" charset="0"/>
                <a:ea typeface="Tahoma" panose="020B0604030504040204" pitchFamily="34" charset="0"/>
                <a:cs typeface="Times New Roman" panose="02020603050405020304" pitchFamily="18" charset="0"/>
              </a:rPr>
              <a:t>				Gợi </a:t>
            </a:r>
            <a:r>
              <a:rPr lang="en-US" altLang="en-US" sz="2800" b="1" dirty="0">
                <a:latin typeface="Times New Roman" panose="02020603050405020304" pitchFamily="18" charset="0"/>
                <a:ea typeface="Tahoma" panose="020B0604030504040204" pitchFamily="34" charset="0"/>
                <a:cs typeface="Times New Roman" panose="02020603050405020304" pitchFamily="18" charset="0"/>
              </a:rPr>
              <a:t>ý </a:t>
            </a:r>
            <a:r>
              <a:rPr lang="en-US" altLang="en-US" sz="2800" b="1" dirty="0" err="1">
                <a:latin typeface="Times New Roman" panose="02020603050405020304" pitchFamily="18" charset="0"/>
                <a:ea typeface="Tahoma" panose="020B0604030504040204" pitchFamily="34" charset="0"/>
                <a:cs typeface="Times New Roman" panose="02020603050405020304" pitchFamily="18" charset="0"/>
              </a:rPr>
              <a:t>lời</a:t>
            </a:r>
            <a:r>
              <a:rPr lang="en-US" altLang="en-US" sz="2800" b="1" dirty="0">
                <a:latin typeface="Times New Roman" panose="02020603050405020304" pitchFamily="18" charset="0"/>
                <a:ea typeface="Tahoma" panose="020B0604030504040204" pitchFamily="34" charset="0"/>
                <a:cs typeface="Times New Roman" panose="02020603050405020304" pitchFamily="18" charset="0"/>
              </a:rPr>
              <a:t> </a:t>
            </a:r>
            <a:r>
              <a:rPr lang="en-US" altLang="en-US" sz="2800" b="1" dirty="0" err="1">
                <a:latin typeface="Times New Roman" panose="02020603050405020304" pitchFamily="18" charset="0"/>
                <a:ea typeface="Tahoma" panose="020B0604030504040204" pitchFamily="34" charset="0"/>
                <a:cs typeface="Times New Roman" panose="02020603050405020304" pitchFamily="18" charset="0"/>
              </a:rPr>
              <a:t>đối</a:t>
            </a:r>
            <a:r>
              <a:rPr lang="en-US" altLang="en-US" sz="2800" b="1" dirty="0">
                <a:latin typeface="Times New Roman" panose="02020603050405020304" pitchFamily="18" charset="0"/>
                <a:ea typeface="Tahoma" panose="020B0604030504040204" pitchFamily="34" charset="0"/>
                <a:cs typeface="Times New Roman" panose="02020603050405020304" pitchFamily="18" charset="0"/>
              </a:rPr>
              <a:t> </a:t>
            </a:r>
            <a:r>
              <a:rPr lang="en-US" altLang="en-US" sz="2800" b="1" dirty="0" err="1">
                <a:latin typeface="Times New Roman" panose="02020603050405020304" pitchFamily="18" charset="0"/>
                <a:ea typeface="Tahoma" panose="020B0604030504040204" pitchFamily="34" charset="0"/>
                <a:cs typeface="Times New Roman" panose="02020603050405020304" pitchFamily="18" charset="0"/>
              </a:rPr>
              <a:t>thoại</a:t>
            </a:r>
            <a:r>
              <a:rPr lang="en-US" altLang="en-US" sz="2800" dirty="0">
                <a:latin typeface="Times New Roman" panose="02020603050405020304" pitchFamily="18" charset="0"/>
                <a:ea typeface="Tahoma" panose="020B0604030504040204" pitchFamily="34" charset="0"/>
                <a:cs typeface="Times New Roman" panose="02020603050405020304" pitchFamily="18" charset="0"/>
              </a:rPr>
              <a:t>:</a:t>
            </a:r>
          </a:p>
          <a:p>
            <a:pPr algn="just" eaLnBrk="1" hangingPunct="1">
              <a:spcBef>
                <a:spcPct val="10000"/>
              </a:spcBef>
            </a:pPr>
            <a:r>
              <a:rPr lang="en-US" altLang="en-US" sz="2800" i="1" dirty="0">
                <a:latin typeface="Times New Roman" panose="02020603050405020304" pitchFamily="18" charset="0"/>
                <a:ea typeface="Tahoma" panose="020B0604030504040204" pitchFamily="34" charset="0"/>
                <a:cs typeface="Times New Roman" panose="02020603050405020304" pitchFamily="18" charset="0"/>
              </a:rPr>
              <a:t> </a:t>
            </a:r>
            <a:r>
              <a:rPr lang="en-US" altLang="en-US" sz="2800" b="1" i="1" dirty="0">
                <a:latin typeface="Times New Roman" panose="02020603050405020304" pitchFamily="18" charset="0"/>
                <a:ea typeface="Tahoma" panose="020B0604030504040204" pitchFamily="34" charset="0"/>
                <a:cs typeface="Times New Roman" panose="02020603050405020304" pitchFamily="18" charset="0"/>
              </a:rPr>
              <a:t>1</a:t>
            </a:r>
            <a:r>
              <a:rPr lang="en-US" altLang="en-US" sz="2800" i="1" dirty="0">
                <a:latin typeface="Times New Roman" panose="02020603050405020304" pitchFamily="18" charset="0"/>
                <a:ea typeface="Tahoma" panose="020B0604030504040204" pitchFamily="34" charset="0"/>
                <a:cs typeface="Times New Roman" panose="02020603050405020304" pitchFamily="18" charset="0"/>
              </a:rPr>
              <a:t>- </a:t>
            </a:r>
            <a:r>
              <a:rPr lang="en-US" altLang="en-US" sz="2800" i="1" dirty="0" err="1">
                <a:latin typeface="Times New Roman" panose="02020603050405020304" pitchFamily="18" charset="0"/>
                <a:ea typeface="Tahoma" panose="020B0604030504040204" pitchFamily="34" charset="0"/>
                <a:cs typeface="Times New Roman" panose="02020603050405020304" pitchFamily="18" charset="0"/>
              </a:rPr>
              <a:t>Linh</a:t>
            </a:r>
            <a:r>
              <a:rPr lang="en-US" altLang="en-US" sz="2800" i="1" dirty="0">
                <a:latin typeface="Times New Roman" panose="02020603050405020304" pitchFamily="18" charset="0"/>
                <a:ea typeface="Tahoma" panose="020B0604030504040204" pitchFamily="34" charset="0"/>
                <a:cs typeface="Times New Roman" panose="02020603050405020304" pitchFamily="18" charset="0"/>
              </a:rPr>
              <a:t> </a:t>
            </a:r>
            <a:r>
              <a:rPr lang="en-US" altLang="en-US" sz="2800" i="1" dirty="0" err="1">
                <a:latin typeface="Times New Roman" panose="02020603050405020304" pitchFamily="18" charset="0"/>
                <a:ea typeface="Tahoma" panose="020B0604030504040204" pitchFamily="34" charset="0"/>
                <a:cs typeface="Times New Roman" panose="02020603050405020304" pitchFamily="18" charset="0"/>
              </a:rPr>
              <a:t>Từ</a:t>
            </a:r>
            <a:r>
              <a:rPr lang="en-US" altLang="en-US" sz="2800" i="1" dirty="0">
                <a:latin typeface="Times New Roman" panose="02020603050405020304" pitchFamily="18" charset="0"/>
                <a:ea typeface="Tahoma" panose="020B0604030504040204" pitchFamily="34" charset="0"/>
                <a:cs typeface="Times New Roman" panose="02020603050405020304" pitchFamily="18" charset="0"/>
              </a:rPr>
              <a:t> </a:t>
            </a:r>
            <a:r>
              <a:rPr lang="en-US" altLang="en-US" sz="2800" i="1" dirty="0" err="1">
                <a:latin typeface="Times New Roman" panose="02020603050405020304" pitchFamily="18" charset="0"/>
                <a:ea typeface="Tahoma" panose="020B0604030504040204" pitchFamily="34" charset="0"/>
                <a:cs typeface="Times New Roman" panose="02020603050405020304" pitchFamily="18" charset="0"/>
              </a:rPr>
              <a:t>Quốc</a:t>
            </a:r>
            <a:r>
              <a:rPr lang="en-US" altLang="en-US" sz="2800" i="1" dirty="0">
                <a:latin typeface="Times New Roman" panose="02020603050405020304" pitchFamily="18" charset="0"/>
                <a:ea typeface="Tahoma" panose="020B0604030504040204" pitchFamily="34" charset="0"/>
                <a:cs typeface="Times New Roman" panose="02020603050405020304" pitchFamily="18" charset="0"/>
              </a:rPr>
              <a:t> </a:t>
            </a:r>
            <a:r>
              <a:rPr lang="en-US" altLang="en-US" sz="2800" i="1" dirty="0" err="1">
                <a:latin typeface="Times New Roman" panose="02020603050405020304" pitchFamily="18" charset="0"/>
                <a:ea typeface="Tahoma" panose="020B0604030504040204" pitchFamily="34" charset="0"/>
                <a:cs typeface="Times New Roman" panose="02020603050405020304" pitchFamily="18" charset="0"/>
              </a:rPr>
              <a:t>Mẫu</a:t>
            </a:r>
            <a:r>
              <a:rPr lang="en-US" altLang="en-US" sz="2800" i="1" dirty="0">
                <a:latin typeface="Times New Roman" panose="02020603050405020304" pitchFamily="18" charset="0"/>
                <a:ea typeface="Tahoma" panose="020B0604030504040204" pitchFamily="34" charset="0"/>
                <a:cs typeface="Times New Roman" panose="02020603050405020304" pitchFamily="18" charset="0"/>
              </a:rPr>
              <a:t> </a:t>
            </a:r>
            <a:r>
              <a:rPr lang="en-US" altLang="en-US" sz="2800" i="1" dirty="0" err="1">
                <a:latin typeface="Times New Roman" panose="02020603050405020304" pitchFamily="18" charset="0"/>
                <a:ea typeface="Tahoma" panose="020B0604030504040204" pitchFamily="34" charset="0"/>
                <a:cs typeface="Times New Roman" panose="02020603050405020304" pitchFamily="18" charset="0"/>
              </a:rPr>
              <a:t>phàn</a:t>
            </a:r>
            <a:r>
              <a:rPr lang="en-US" altLang="en-US" sz="2800" i="1" dirty="0">
                <a:latin typeface="Times New Roman" panose="02020603050405020304" pitchFamily="18" charset="0"/>
                <a:ea typeface="Tahoma" panose="020B0604030504040204" pitchFamily="34" charset="0"/>
                <a:cs typeface="Times New Roman" panose="02020603050405020304" pitchFamily="18" charset="0"/>
              </a:rPr>
              <a:t> </a:t>
            </a:r>
            <a:r>
              <a:rPr lang="en-US" altLang="en-US" sz="2800" i="1" dirty="0" err="1">
                <a:latin typeface="Times New Roman" panose="02020603050405020304" pitchFamily="18" charset="0"/>
                <a:ea typeface="Tahoma" panose="020B0604030504040204" pitchFamily="34" charset="0"/>
                <a:cs typeface="Times New Roman" panose="02020603050405020304" pitchFamily="18" charset="0"/>
              </a:rPr>
              <a:t>nàn</a:t>
            </a:r>
            <a:r>
              <a:rPr lang="en-US" altLang="en-US" sz="2800" i="1" dirty="0">
                <a:latin typeface="Times New Roman" panose="02020603050405020304" pitchFamily="18" charset="0"/>
                <a:ea typeface="Tahoma" panose="020B0604030504040204" pitchFamily="34" charset="0"/>
                <a:cs typeface="Times New Roman" panose="02020603050405020304" pitchFamily="18" charset="0"/>
              </a:rPr>
              <a:t> </a:t>
            </a:r>
            <a:r>
              <a:rPr lang="en-US" altLang="en-US" sz="2800" i="1" dirty="0" err="1">
                <a:latin typeface="Times New Roman" panose="02020603050405020304" pitchFamily="18" charset="0"/>
                <a:ea typeface="Tahoma" panose="020B0604030504040204" pitchFamily="34" charset="0"/>
                <a:cs typeface="Times New Roman" panose="02020603050405020304" pitchFamily="18" charset="0"/>
              </a:rPr>
              <a:t>với</a:t>
            </a:r>
            <a:r>
              <a:rPr lang="en-US" altLang="en-US" sz="2800" i="1" dirty="0">
                <a:latin typeface="Times New Roman" panose="02020603050405020304" pitchFamily="18" charset="0"/>
                <a:ea typeface="Tahoma" panose="020B0604030504040204" pitchFamily="34" charset="0"/>
                <a:cs typeface="Times New Roman" panose="02020603050405020304" pitchFamily="18" charset="0"/>
              </a:rPr>
              <a:t> </a:t>
            </a:r>
            <a:r>
              <a:rPr lang="en-US" altLang="en-US" sz="2800" i="1" dirty="0" err="1">
                <a:latin typeface="Times New Roman" panose="02020603050405020304" pitchFamily="18" charset="0"/>
                <a:ea typeface="Tahoma" panose="020B0604030504040204" pitchFamily="34" charset="0"/>
                <a:cs typeface="Times New Roman" panose="02020603050405020304" pitchFamily="18" charset="0"/>
              </a:rPr>
              <a:t>Trần</a:t>
            </a:r>
            <a:r>
              <a:rPr lang="en-US" altLang="en-US" sz="2800" i="1" dirty="0">
                <a:latin typeface="Times New Roman" panose="02020603050405020304" pitchFamily="18" charset="0"/>
                <a:ea typeface="Tahoma" panose="020B0604030504040204" pitchFamily="34" charset="0"/>
                <a:cs typeface="Times New Roman" panose="02020603050405020304" pitchFamily="18" charset="0"/>
              </a:rPr>
              <a:t> </a:t>
            </a:r>
            <a:r>
              <a:rPr lang="en-US" altLang="en-US" sz="2800" i="1" dirty="0" err="1">
                <a:latin typeface="Times New Roman" panose="02020603050405020304" pitchFamily="18" charset="0"/>
                <a:ea typeface="Tahoma" panose="020B0604030504040204" pitchFamily="34" charset="0"/>
                <a:cs typeface="Times New Roman" panose="02020603050405020304" pitchFamily="18" charset="0"/>
              </a:rPr>
              <a:t>Thủ</a:t>
            </a:r>
            <a:r>
              <a:rPr lang="en-US" altLang="en-US" sz="2800" i="1" dirty="0">
                <a:latin typeface="Times New Roman" panose="02020603050405020304" pitchFamily="18" charset="0"/>
                <a:ea typeface="Tahoma" panose="020B0604030504040204" pitchFamily="34" charset="0"/>
                <a:cs typeface="Times New Roman" panose="02020603050405020304" pitchFamily="18" charset="0"/>
              </a:rPr>
              <a:t> </a:t>
            </a:r>
            <a:r>
              <a:rPr lang="en-US" altLang="en-US" sz="2800" i="1" dirty="0" err="1">
                <a:latin typeface="Times New Roman" panose="02020603050405020304" pitchFamily="18" charset="0"/>
                <a:ea typeface="Tahoma" panose="020B0604030504040204" pitchFamily="34" charset="0"/>
                <a:cs typeface="Times New Roman" panose="02020603050405020304" pitchFamily="18" charset="0"/>
              </a:rPr>
              <a:t>Độ</a:t>
            </a:r>
            <a:r>
              <a:rPr lang="en-US" altLang="en-US" sz="2800" i="1" dirty="0">
                <a:latin typeface="Times New Roman" panose="02020603050405020304" pitchFamily="18" charset="0"/>
                <a:ea typeface="Tahoma" panose="020B0604030504040204" pitchFamily="34" charset="0"/>
                <a:cs typeface="Times New Roman" panose="02020603050405020304" pitchFamily="18" charset="0"/>
              </a:rPr>
              <a:t> </a:t>
            </a:r>
            <a:r>
              <a:rPr lang="en-US" altLang="en-US" sz="2800" i="1" dirty="0" err="1">
                <a:latin typeface="Times New Roman" panose="02020603050405020304" pitchFamily="18" charset="0"/>
                <a:ea typeface="Tahoma" panose="020B0604030504040204" pitchFamily="34" charset="0"/>
                <a:cs typeface="Times New Roman" panose="02020603050405020304" pitchFamily="18" charset="0"/>
              </a:rPr>
              <a:t>về</a:t>
            </a:r>
            <a:r>
              <a:rPr lang="en-US" altLang="en-US" sz="2800" i="1" dirty="0">
                <a:latin typeface="Times New Roman" panose="02020603050405020304" pitchFamily="18" charset="0"/>
                <a:ea typeface="Tahoma" panose="020B0604030504040204" pitchFamily="34" charset="0"/>
                <a:cs typeface="Times New Roman" panose="02020603050405020304" pitchFamily="18" charset="0"/>
              </a:rPr>
              <a:t> </a:t>
            </a:r>
            <a:r>
              <a:rPr lang="en-US" altLang="en-US" sz="2800" i="1" dirty="0" err="1">
                <a:latin typeface="Times New Roman" panose="02020603050405020304" pitchFamily="18" charset="0"/>
                <a:ea typeface="Tahoma" panose="020B0604030504040204" pitchFamily="34" charset="0"/>
                <a:cs typeface="Times New Roman" panose="02020603050405020304" pitchFamily="18" charset="0"/>
              </a:rPr>
              <a:t>chuyện</a:t>
            </a:r>
            <a:r>
              <a:rPr lang="en-US" altLang="en-US" sz="2800" i="1" dirty="0">
                <a:latin typeface="Times New Roman" panose="02020603050405020304" pitchFamily="18" charset="0"/>
                <a:ea typeface="Tahoma" panose="020B0604030504040204" pitchFamily="34" charset="0"/>
                <a:cs typeface="Times New Roman" panose="02020603050405020304" pitchFamily="18" charset="0"/>
              </a:rPr>
              <a:t> </a:t>
            </a:r>
            <a:r>
              <a:rPr lang="en-US" altLang="en-US" sz="2800" i="1" dirty="0" err="1">
                <a:latin typeface="Times New Roman" panose="02020603050405020304" pitchFamily="18" charset="0"/>
                <a:ea typeface="Tahoma" panose="020B0604030504040204" pitchFamily="34" charset="0"/>
                <a:cs typeface="Times New Roman" panose="02020603050405020304" pitchFamily="18" charset="0"/>
              </a:rPr>
              <a:t>bà</a:t>
            </a:r>
            <a:r>
              <a:rPr lang="en-US" altLang="en-US" sz="2800" i="1" dirty="0">
                <a:latin typeface="Times New Roman" panose="02020603050405020304" pitchFamily="18" charset="0"/>
                <a:ea typeface="Tahoma" panose="020B0604030504040204" pitchFamily="34" charset="0"/>
                <a:cs typeface="Times New Roman" panose="02020603050405020304" pitchFamily="18" charset="0"/>
              </a:rPr>
              <a:t> </a:t>
            </a:r>
            <a:r>
              <a:rPr lang="en-US" altLang="en-US" sz="2800" i="1" dirty="0" err="1">
                <a:latin typeface="Times New Roman" panose="02020603050405020304" pitchFamily="18" charset="0"/>
                <a:ea typeface="Tahoma" panose="020B0604030504040204" pitchFamily="34" charset="0"/>
                <a:cs typeface="Times New Roman" panose="02020603050405020304" pitchFamily="18" charset="0"/>
              </a:rPr>
              <a:t>bị</a:t>
            </a:r>
            <a:r>
              <a:rPr lang="en-US" altLang="en-US" sz="2800" i="1" dirty="0">
                <a:latin typeface="Times New Roman" panose="02020603050405020304" pitchFamily="18" charset="0"/>
                <a:ea typeface="Tahoma" panose="020B0604030504040204" pitchFamily="34" charset="0"/>
                <a:cs typeface="Times New Roman" panose="02020603050405020304" pitchFamily="18" charset="0"/>
              </a:rPr>
              <a:t> </a:t>
            </a:r>
            <a:r>
              <a:rPr lang="en-US" altLang="en-US" sz="2800" i="1" dirty="0" err="1">
                <a:latin typeface="Times New Roman" panose="02020603050405020304" pitchFamily="18" charset="0"/>
                <a:ea typeface="Tahoma" panose="020B0604030504040204" pitchFamily="34" charset="0"/>
                <a:cs typeface="Times New Roman" panose="02020603050405020304" pitchFamily="18" charset="0"/>
              </a:rPr>
              <a:t>người</a:t>
            </a:r>
            <a:r>
              <a:rPr lang="en-US" altLang="en-US" sz="2800" i="1" dirty="0">
                <a:latin typeface="Times New Roman" panose="02020603050405020304" pitchFamily="18" charset="0"/>
                <a:ea typeface="Tahoma" panose="020B0604030504040204" pitchFamily="34" charset="0"/>
                <a:cs typeface="Times New Roman" panose="02020603050405020304" pitchFamily="18" charset="0"/>
              </a:rPr>
              <a:t> </a:t>
            </a:r>
            <a:r>
              <a:rPr lang="en-US" altLang="en-US" sz="2800" i="1" dirty="0" err="1">
                <a:latin typeface="Times New Roman" panose="02020603050405020304" pitchFamily="18" charset="0"/>
                <a:ea typeface="Tahoma" panose="020B0604030504040204" pitchFamily="34" charset="0"/>
                <a:cs typeface="Times New Roman" panose="02020603050405020304" pitchFamily="18" charset="0"/>
              </a:rPr>
              <a:t>quân</a:t>
            </a:r>
            <a:r>
              <a:rPr lang="en-US" altLang="en-US" sz="2800" i="1" dirty="0">
                <a:latin typeface="Times New Roman" panose="02020603050405020304" pitchFamily="18" charset="0"/>
                <a:ea typeface="Tahoma" panose="020B0604030504040204" pitchFamily="34" charset="0"/>
                <a:cs typeface="Times New Roman" panose="02020603050405020304" pitchFamily="18" charset="0"/>
              </a:rPr>
              <a:t> </a:t>
            </a:r>
            <a:r>
              <a:rPr lang="en-US" altLang="en-US" sz="2800" i="1" dirty="0" err="1">
                <a:latin typeface="Times New Roman" panose="02020603050405020304" pitchFamily="18" charset="0"/>
                <a:ea typeface="Tahoma" panose="020B0604030504040204" pitchFamily="34" charset="0"/>
                <a:cs typeface="Times New Roman" panose="02020603050405020304" pitchFamily="18" charset="0"/>
              </a:rPr>
              <a:t>hiệu</a:t>
            </a:r>
            <a:r>
              <a:rPr lang="en-US" altLang="en-US" sz="2800" i="1" dirty="0">
                <a:latin typeface="Times New Roman" panose="02020603050405020304" pitchFamily="18" charset="0"/>
                <a:ea typeface="Tahoma" panose="020B0604030504040204" pitchFamily="34" charset="0"/>
                <a:cs typeface="Times New Roman" panose="02020603050405020304" pitchFamily="18" charset="0"/>
              </a:rPr>
              <a:t> </a:t>
            </a:r>
            <a:r>
              <a:rPr lang="en-US" altLang="en-US" sz="2800" i="1" dirty="0" err="1">
                <a:latin typeface="Times New Roman" panose="02020603050405020304" pitchFamily="18" charset="0"/>
                <a:ea typeface="Tahoma" panose="020B0604030504040204" pitchFamily="34" charset="0"/>
                <a:cs typeface="Times New Roman" panose="02020603050405020304" pitchFamily="18" charset="0"/>
              </a:rPr>
              <a:t>coi</a:t>
            </a:r>
            <a:r>
              <a:rPr lang="en-US" altLang="en-US" sz="2800" i="1" dirty="0">
                <a:latin typeface="Times New Roman" panose="02020603050405020304" pitchFamily="18" charset="0"/>
                <a:ea typeface="Tahoma" panose="020B0604030504040204" pitchFamily="34" charset="0"/>
                <a:cs typeface="Times New Roman" panose="02020603050405020304" pitchFamily="18" charset="0"/>
              </a:rPr>
              <a:t> </a:t>
            </a:r>
            <a:r>
              <a:rPr lang="en-US" altLang="en-US" sz="2800" i="1" dirty="0" err="1">
                <a:latin typeface="Times New Roman" panose="02020603050405020304" pitchFamily="18" charset="0"/>
                <a:ea typeface="Tahoma" panose="020B0604030504040204" pitchFamily="34" charset="0"/>
                <a:cs typeface="Times New Roman" panose="02020603050405020304" pitchFamily="18" charset="0"/>
              </a:rPr>
              <a:t>thường</a:t>
            </a:r>
            <a:r>
              <a:rPr lang="en-US" altLang="en-US" sz="2800" i="1" dirty="0">
                <a:latin typeface="Times New Roman" panose="02020603050405020304" pitchFamily="18" charset="0"/>
                <a:ea typeface="Tahoma" panose="020B0604030504040204" pitchFamily="34" charset="0"/>
                <a:cs typeface="Times New Roman" panose="02020603050405020304" pitchFamily="18" charset="0"/>
              </a:rPr>
              <a:t>.</a:t>
            </a:r>
          </a:p>
          <a:p>
            <a:pPr algn="just" eaLnBrk="1" hangingPunct="1">
              <a:spcBef>
                <a:spcPct val="10000"/>
              </a:spcBef>
            </a:pPr>
            <a:r>
              <a:rPr lang="en-US" altLang="en-US" sz="2800" i="1" dirty="0">
                <a:latin typeface="Times New Roman" panose="02020603050405020304" pitchFamily="18" charset="0"/>
                <a:ea typeface="Tahoma" panose="020B0604030504040204" pitchFamily="34" charset="0"/>
                <a:cs typeface="Times New Roman" panose="02020603050405020304" pitchFamily="18" charset="0"/>
              </a:rPr>
              <a:t> </a:t>
            </a:r>
            <a:r>
              <a:rPr lang="en-US" altLang="en-US" sz="2800" b="1" i="1" dirty="0">
                <a:latin typeface="Times New Roman" panose="02020603050405020304" pitchFamily="18" charset="0"/>
                <a:ea typeface="Tahoma" panose="020B0604030504040204" pitchFamily="34" charset="0"/>
                <a:cs typeface="Times New Roman" panose="02020603050405020304" pitchFamily="18" charset="0"/>
              </a:rPr>
              <a:t>2</a:t>
            </a:r>
            <a:r>
              <a:rPr lang="en-US" altLang="en-US" sz="2800" i="1" dirty="0">
                <a:latin typeface="Times New Roman" panose="02020603050405020304" pitchFamily="18" charset="0"/>
                <a:ea typeface="Tahoma" panose="020B0604030504040204" pitchFamily="34" charset="0"/>
                <a:cs typeface="Times New Roman" panose="02020603050405020304" pitchFamily="18" charset="0"/>
              </a:rPr>
              <a:t>-Trần </a:t>
            </a:r>
            <a:r>
              <a:rPr lang="en-US" altLang="en-US" sz="2800" i="1" dirty="0" err="1">
                <a:latin typeface="Times New Roman" panose="02020603050405020304" pitchFamily="18" charset="0"/>
                <a:ea typeface="Tahoma" panose="020B0604030504040204" pitchFamily="34" charset="0"/>
                <a:cs typeface="Times New Roman" panose="02020603050405020304" pitchFamily="18" charset="0"/>
              </a:rPr>
              <a:t>Thủ</a:t>
            </a:r>
            <a:r>
              <a:rPr lang="en-US" altLang="en-US" sz="2800" i="1" dirty="0">
                <a:latin typeface="Times New Roman" panose="02020603050405020304" pitchFamily="18" charset="0"/>
                <a:ea typeface="Tahoma" panose="020B0604030504040204" pitchFamily="34" charset="0"/>
                <a:cs typeface="Times New Roman" panose="02020603050405020304" pitchFamily="18" charset="0"/>
              </a:rPr>
              <a:t> </a:t>
            </a:r>
            <a:r>
              <a:rPr lang="en-US" altLang="en-US" sz="2800" i="1" dirty="0" err="1">
                <a:latin typeface="Times New Roman" panose="02020603050405020304" pitchFamily="18" charset="0"/>
                <a:ea typeface="Tahoma" panose="020B0604030504040204" pitchFamily="34" charset="0"/>
                <a:cs typeface="Times New Roman" panose="02020603050405020304" pitchFamily="18" charset="0"/>
              </a:rPr>
              <a:t>Độ</a:t>
            </a:r>
            <a:r>
              <a:rPr lang="en-US" altLang="en-US" sz="2800" i="1" dirty="0">
                <a:latin typeface="Times New Roman" panose="02020603050405020304" pitchFamily="18" charset="0"/>
                <a:ea typeface="Tahoma" panose="020B0604030504040204" pitchFamily="34" charset="0"/>
                <a:cs typeface="Times New Roman" panose="02020603050405020304" pitchFamily="18" charset="0"/>
              </a:rPr>
              <a:t> </a:t>
            </a:r>
            <a:r>
              <a:rPr lang="en-US" altLang="en-US" sz="2800" i="1" dirty="0" err="1">
                <a:latin typeface="Times New Roman" panose="02020603050405020304" pitchFamily="18" charset="0"/>
                <a:ea typeface="Tahoma" panose="020B0604030504040204" pitchFamily="34" charset="0"/>
                <a:cs typeface="Times New Roman" panose="02020603050405020304" pitchFamily="18" charset="0"/>
              </a:rPr>
              <a:t>lệnh</a:t>
            </a:r>
            <a:r>
              <a:rPr lang="en-US" altLang="en-US" sz="2800" i="1" dirty="0">
                <a:latin typeface="Times New Roman" panose="02020603050405020304" pitchFamily="18" charset="0"/>
                <a:ea typeface="Tahoma" panose="020B0604030504040204" pitchFamily="34" charset="0"/>
                <a:cs typeface="Times New Roman" panose="02020603050405020304" pitchFamily="18" charset="0"/>
              </a:rPr>
              <a:t> </a:t>
            </a:r>
            <a:r>
              <a:rPr lang="en-US" altLang="en-US" sz="2800" i="1" dirty="0" err="1">
                <a:latin typeface="Times New Roman" panose="02020603050405020304" pitchFamily="18" charset="0"/>
                <a:ea typeface="Tahoma" panose="020B0604030504040204" pitchFamily="34" charset="0"/>
                <a:cs typeface="Times New Roman" panose="02020603050405020304" pitchFamily="18" charset="0"/>
              </a:rPr>
              <a:t>cho</a:t>
            </a:r>
            <a:r>
              <a:rPr lang="en-US" altLang="en-US" sz="2800" i="1" dirty="0">
                <a:latin typeface="Times New Roman" panose="02020603050405020304" pitchFamily="18" charset="0"/>
                <a:ea typeface="Tahoma" panose="020B0604030504040204" pitchFamily="34" charset="0"/>
                <a:cs typeface="Times New Roman" panose="02020603050405020304" pitchFamily="18" charset="0"/>
              </a:rPr>
              <a:t> </a:t>
            </a:r>
            <a:r>
              <a:rPr lang="en-US" altLang="en-US" sz="2800" i="1" dirty="0" err="1">
                <a:latin typeface="Times New Roman" panose="02020603050405020304" pitchFamily="18" charset="0"/>
                <a:ea typeface="Tahoma" panose="020B0604030504040204" pitchFamily="34" charset="0"/>
                <a:cs typeface="Times New Roman" panose="02020603050405020304" pitchFamily="18" charset="0"/>
              </a:rPr>
              <a:t>quân</a:t>
            </a:r>
            <a:r>
              <a:rPr lang="en-US" altLang="en-US" sz="2800" i="1" dirty="0">
                <a:latin typeface="Times New Roman" panose="02020603050405020304" pitchFamily="18" charset="0"/>
                <a:ea typeface="Tahoma" panose="020B0604030504040204" pitchFamily="34" charset="0"/>
                <a:cs typeface="Times New Roman" panose="02020603050405020304" pitchFamily="18" charset="0"/>
              </a:rPr>
              <a:t> </a:t>
            </a:r>
            <a:r>
              <a:rPr lang="en-US" altLang="en-US" sz="2800" i="1" dirty="0" err="1">
                <a:latin typeface="Times New Roman" panose="02020603050405020304" pitchFamily="18" charset="0"/>
                <a:ea typeface="Tahoma" panose="020B0604030504040204" pitchFamily="34" charset="0"/>
                <a:cs typeface="Times New Roman" panose="02020603050405020304" pitchFamily="18" charset="0"/>
              </a:rPr>
              <a:t>lính</a:t>
            </a:r>
            <a:r>
              <a:rPr lang="en-US" altLang="en-US" sz="2800" i="1" dirty="0">
                <a:latin typeface="Times New Roman" panose="02020603050405020304" pitchFamily="18" charset="0"/>
                <a:ea typeface="Tahoma" panose="020B0604030504040204" pitchFamily="34" charset="0"/>
                <a:cs typeface="Times New Roman" panose="02020603050405020304" pitchFamily="18" charset="0"/>
              </a:rPr>
              <a:t> </a:t>
            </a:r>
            <a:r>
              <a:rPr lang="en-US" altLang="en-US" sz="2800" i="1" dirty="0" err="1">
                <a:latin typeface="Times New Roman" panose="02020603050405020304" pitchFamily="18" charset="0"/>
                <a:ea typeface="Tahoma" panose="020B0604030504040204" pitchFamily="34" charset="0"/>
                <a:cs typeface="Times New Roman" panose="02020603050405020304" pitchFamily="18" charset="0"/>
              </a:rPr>
              <a:t>đi</a:t>
            </a:r>
            <a:r>
              <a:rPr lang="en-US" altLang="en-US" sz="2800" i="1" dirty="0">
                <a:latin typeface="Times New Roman" panose="02020603050405020304" pitchFamily="18" charset="0"/>
                <a:ea typeface="Tahoma" panose="020B0604030504040204" pitchFamily="34" charset="0"/>
                <a:cs typeface="Times New Roman" panose="02020603050405020304" pitchFamily="18" charset="0"/>
              </a:rPr>
              <a:t> </a:t>
            </a:r>
            <a:r>
              <a:rPr lang="en-US" altLang="en-US" sz="2800" i="1" dirty="0" err="1">
                <a:latin typeface="Times New Roman" panose="02020603050405020304" pitchFamily="18" charset="0"/>
                <a:ea typeface="Tahoma" panose="020B0604030504040204" pitchFamily="34" charset="0"/>
                <a:cs typeface="Times New Roman" panose="02020603050405020304" pitchFamily="18" charset="0"/>
              </a:rPr>
              <a:t>bắt</a:t>
            </a:r>
            <a:r>
              <a:rPr lang="en-US" altLang="en-US" sz="2800" i="1" dirty="0">
                <a:latin typeface="Times New Roman" panose="02020603050405020304" pitchFamily="18" charset="0"/>
                <a:ea typeface="Tahoma" panose="020B0604030504040204" pitchFamily="34" charset="0"/>
                <a:cs typeface="Times New Roman" panose="02020603050405020304" pitchFamily="18" charset="0"/>
              </a:rPr>
              <a:t> </a:t>
            </a:r>
            <a:r>
              <a:rPr lang="en-US" altLang="en-US" sz="2800" i="1" dirty="0" err="1">
                <a:latin typeface="Times New Roman" panose="02020603050405020304" pitchFamily="18" charset="0"/>
                <a:ea typeface="Tahoma" panose="020B0604030504040204" pitchFamily="34" charset="0"/>
                <a:cs typeface="Times New Roman" panose="02020603050405020304" pitchFamily="18" charset="0"/>
              </a:rPr>
              <a:t>người</a:t>
            </a:r>
            <a:r>
              <a:rPr lang="en-US" altLang="en-US" sz="2800" i="1" dirty="0">
                <a:latin typeface="Times New Roman" panose="02020603050405020304" pitchFamily="18" charset="0"/>
                <a:ea typeface="Tahoma" panose="020B0604030504040204" pitchFamily="34" charset="0"/>
                <a:cs typeface="Times New Roman" panose="02020603050405020304" pitchFamily="18" charset="0"/>
              </a:rPr>
              <a:t> </a:t>
            </a:r>
            <a:r>
              <a:rPr lang="en-US" altLang="en-US" sz="2800" i="1" dirty="0" err="1">
                <a:latin typeface="Times New Roman" panose="02020603050405020304" pitchFamily="18" charset="0"/>
                <a:ea typeface="Tahoma" panose="020B0604030504040204" pitchFamily="34" charset="0"/>
                <a:cs typeface="Times New Roman" panose="02020603050405020304" pitchFamily="18" charset="0"/>
              </a:rPr>
              <a:t>quân</a:t>
            </a:r>
            <a:r>
              <a:rPr lang="en-US" altLang="en-US" sz="2800" i="1" dirty="0">
                <a:latin typeface="Times New Roman" panose="02020603050405020304" pitchFamily="18" charset="0"/>
                <a:ea typeface="Tahoma" panose="020B0604030504040204" pitchFamily="34" charset="0"/>
                <a:cs typeface="Times New Roman" panose="02020603050405020304" pitchFamily="18" charset="0"/>
              </a:rPr>
              <a:t> </a:t>
            </a:r>
            <a:r>
              <a:rPr lang="en-US" altLang="en-US" sz="2800" i="1" dirty="0" err="1">
                <a:latin typeface="Times New Roman" panose="02020603050405020304" pitchFamily="18" charset="0"/>
                <a:ea typeface="Tahoma" panose="020B0604030504040204" pitchFamily="34" charset="0"/>
                <a:cs typeface="Times New Roman" panose="02020603050405020304" pitchFamily="18" charset="0"/>
              </a:rPr>
              <a:t>hiệu</a:t>
            </a:r>
            <a:r>
              <a:rPr lang="en-US" altLang="en-US" sz="2800" i="1" dirty="0">
                <a:latin typeface="Times New Roman" panose="02020603050405020304" pitchFamily="18" charset="0"/>
                <a:ea typeface="Tahoma" panose="020B0604030504040204" pitchFamily="34" charset="0"/>
                <a:cs typeface="Times New Roman" panose="02020603050405020304" pitchFamily="18" charset="0"/>
              </a:rPr>
              <a:t>.</a:t>
            </a:r>
          </a:p>
          <a:p>
            <a:pPr algn="just" eaLnBrk="1" hangingPunct="1">
              <a:spcBef>
                <a:spcPct val="10000"/>
              </a:spcBef>
            </a:pPr>
            <a:r>
              <a:rPr lang="en-US" altLang="en-US" sz="2800" i="1" dirty="0">
                <a:latin typeface="Times New Roman" panose="02020603050405020304" pitchFamily="18" charset="0"/>
                <a:ea typeface="Tahoma" panose="020B0604030504040204" pitchFamily="34" charset="0"/>
                <a:cs typeface="Times New Roman" panose="02020603050405020304" pitchFamily="18" charset="0"/>
              </a:rPr>
              <a:t> </a:t>
            </a:r>
            <a:r>
              <a:rPr lang="en-US" altLang="en-US" sz="2800" b="1" i="1" dirty="0">
                <a:latin typeface="Times New Roman" panose="02020603050405020304" pitchFamily="18" charset="0"/>
                <a:ea typeface="Tahoma" panose="020B0604030504040204" pitchFamily="34" charset="0"/>
                <a:cs typeface="Times New Roman" panose="02020603050405020304" pitchFamily="18" charset="0"/>
              </a:rPr>
              <a:t>3</a:t>
            </a:r>
            <a:r>
              <a:rPr lang="en-US" altLang="en-US" sz="2800" i="1" dirty="0">
                <a:latin typeface="Times New Roman" panose="02020603050405020304" pitchFamily="18" charset="0"/>
                <a:ea typeface="Tahoma" panose="020B0604030504040204" pitchFamily="34" charset="0"/>
                <a:cs typeface="Times New Roman" panose="02020603050405020304" pitchFamily="18" charset="0"/>
              </a:rPr>
              <a:t>- </a:t>
            </a:r>
            <a:r>
              <a:rPr lang="en-US" altLang="en-US" sz="2800" i="1" dirty="0" err="1">
                <a:latin typeface="Times New Roman" panose="02020603050405020304" pitchFamily="18" charset="0"/>
                <a:ea typeface="Tahoma" panose="020B0604030504040204" pitchFamily="34" charset="0"/>
                <a:cs typeface="Times New Roman" panose="02020603050405020304" pitchFamily="18" charset="0"/>
              </a:rPr>
              <a:t>Quân</a:t>
            </a:r>
            <a:r>
              <a:rPr lang="en-US" altLang="en-US" sz="2800" i="1" dirty="0">
                <a:latin typeface="Times New Roman" panose="02020603050405020304" pitchFamily="18" charset="0"/>
                <a:ea typeface="Tahoma" panose="020B0604030504040204" pitchFamily="34" charset="0"/>
                <a:cs typeface="Times New Roman" panose="02020603050405020304" pitchFamily="18" charset="0"/>
              </a:rPr>
              <a:t> </a:t>
            </a:r>
            <a:r>
              <a:rPr lang="en-US" altLang="en-US" sz="2800" i="1" dirty="0" err="1">
                <a:latin typeface="Times New Roman" panose="02020603050405020304" pitchFamily="18" charset="0"/>
                <a:ea typeface="Tahoma" panose="020B0604030504040204" pitchFamily="34" charset="0"/>
                <a:cs typeface="Times New Roman" panose="02020603050405020304" pitchFamily="18" charset="0"/>
              </a:rPr>
              <a:t>lính</a:t>
            </a:r>
            <a:r>
              <a:rPr lang="en-US" altLang="en-US" sz="2800" i="1" dirty="0">
                <a:latin typeface="Times New Roman" panose="02020603050405020304" pitchFamily="18" charset="0"/>
                <a:ea typeface="Tahoma" panose="020B0604030504040204" pitchFamily="34" charset="0"/>
                <a:cs typeface="Times New Roman" panose="02020603050405020304" pitchFamily="18" charset="0"/>
              </a:rPr>
              <a:t> </a:t>
            </a:r>
            <a:r>
              <a:rPr lang="en-US" altLang="en-US" sz="2800" i="1" dirty="0" err="1">
                <a:latin typeface="Times New Roman" panose="02020603050405020304" pitchFamily="18" charset="0"/>
                <a:ea typeface="Tahoma" panose="020B0604030504040204" pitchFamily="34" charset="0"/>
                <a:cs typeface="Times New Roman" panose="02020603050405020304" pitchFamily="18" charset="0"/>
              </a:rPr>
              <a:t>áp</a:t>
            </a:r>
            <a:r>
              <a:rPr lang="en-US" altLang="en-US" sz="2800" i="1" dirty="0">
                <a:latin typeface="Times New Roman" panose="02020603050405020304" pitchFamily="18" charset="0"/>
                <a:ea typeface="Tahoma" panose="020B0604030504040204" pitchFamily="34" charset="0"/>
                <a:cs typeface="Times New Roman" panose="02020603050405020304" pitchFamily="18" charset="0"/>
              </a:rPr>
              <a:t> </a:t>
            </a:r>
            <a:r>
              <a:rPr lang="en-US" altLang="en-US" sz="2800" i="1" dirty="0" err="1">
                <a:latin typeface="Times New Roman" panose="02020603050405020304" pitchFamily="18" charset="0"/>
                <a:ea typeface="Tahoma" panose="020B0604030504040204" pitchFamily="34" charset="0"/>
                <a:cs typeface="Times New Roman" panose="02020603050405020304" pitchFamily="18" charset="0"/>
              </a:rPr>
              <a:t>giải</a:t>
            </a:r>
            <a:r>
              <a:rPr lang="en-US" altLang="en-US" sz="2800" i="1" dirty="0">
                <a:latin typeface="Times New Roman" panose="02020603050405020304" pitchFamily="18" charset="0"/>
                <a:ea typeface="Tahoma" panose="020B0604030504040204" pitchFamily="34" charset="0"/>
                <a:cs typeface="Times New Roman" panose="02020603050405020304" pitchFamily="18" charset="0"/>
              </a:rPr>
              <a:t> </a:t>
            </a:r>
            <a:r>
              <a:rPr lang="en-US" altLang="en-US" sz="2800" i="1" dirty="0" err="1">
                <a:latin typeface="Times New Roman" panose="02020603050405020304" pitchFamily="18" charset="0"/>
                <a:ea typeface="Tahoma" panose="020B0604030504040204" pitchFamily="34" charset="0"/>
                <a:cs typeface="Times New Roman" panose="02020603050405020304" pitchFamily="18" charset="0"/>
              </a:rPr>
              <a:t>người</a:t>
            </a:r>
            <a:r>
              <a:rPr lang="en-US" altLang="en-US" sz="2800" i="1" dirty="0">
                <a:latin typeface="Times New Roman" panose="02020603050405020304" pitchFamily="18" charset="0"/>
                <a:ea typeface="Tahoma" panose="020B0604030504040204" pitchFamily="34" charset="0"/>
                <a:cs typeface="Times New Roman" panose="02020603050405020304" pitchFamily="18" charset="0"/>
              </a:rPr>
              <a:t> </a:t>
            </a:r>
            <a:r>
              <a:rPr lang="en-US" altLang="en-US" sz="2800" i="1" dirty="0" err="1">
                <a:latin typeface="Times New Roman" panose="02020603050405020304" pitchFamily="18" charset="0"/>
                <a:ea typeface="Tahoma" panose="020B0604030504040204" pitchFamily="34" charset="0"/>
                <a:cs typeface="Times New Roman" panose="02020603050405020304" pitchFamily="18" charset="0"/>
              </a:rPr>
              <a:t>quân</a:t>
            </a:r>
            <a:r>
              <a:rPr lang="en-US" altLang="en-US" sz="2800" i="1" dirty="0">
                <a:latin typeface="Times New Roman" panose="02020603050405020304" pitchFamily="18" charset="0"/>
                <a:ea typeface="Tahoma" panose="020B0604030504040204" pitchFamily="34" charset="0"/>
                <a:cs typeface="Times New Roman" panose="02020603050405020304" pitchFamily="18" charset="0"/>
              </a:rPr>
              <a:t> </a:t>
            </a:r>
            <a:r>
              <a:rPr lang="en-US" altLang="en-US" sz="2800" i="1" dirty="0" err="1">
                <a:latin typeface="Times New Roman" panose="02020603050405020304" pitchFamily="18" charset="0"/>
                <a:ea typeface="Tahoma" panose="020B0604030504040204" pitchFamily="34" charset="0"/>
                <a:cs typeface="Times New Roman" panose="02020603050405020304" pitchFamily="18" charset="0"/>
              </a:rPr>
              <a:t>hiệu</a:t>
            </a:r>
            <a:r>
              <a:rPr lang="en-US" altLang="en-US" sz="2800" i="1" dirty="0">
                <a:latin typeface="Times New Roman" panose="02020603050405020304" pitchFamily="18" charset="0"/>
                <a:ea typeface="Tahoma" panose="020B0604030504040204" pitchFamily="34" charset="0"/>
                <a:cs typeface="Times New Roman" panose="02020603050405020304" pitchFamily="18" charset="0"/>
              </a:rPr>
              <a:t> </a:t>
            </a:r>
            <a:r>
              <a:rPr lang="en-US" altLang="en-US" sz="2800" i="1" dirty="0" err="1">
                <a:latin typeface="Times New Roman" panose="02020603050405020304" pitchFamily="18" charset="0"/>
                <a:ea typeface="Tahoma" panose="020B0604030504040204" pitchFamily="34" charset="0"/>
                <a:cs typeface="Times New Roman" panose="02020603050405020304" pitchFamily="18" charset="0"/>
              </a:rPr>
              <a:t>vào</a:t>
            </a:r>
            <a:r>
              <a:rPr lang="en-US" altLang="en-US" sz="2800" i="1" dirty="0">
                <a:latin typeface="Times New Roman" panose="02020603050405020304" pitchFamily="18" charset="0"/>
                <a:ea typeface="Tahoma" panose="020B0604030504040204" pitchFamily="34" charset="0"/>
                <a:cs typeface="Times New Roman" panose="02020603050405020304" pitchFamily="18" charset="0"/>
              </a:rPr>
              <a:t>.</a:t>
            </a:r>
          </a:p>
          <a:p>
            <a:pPr algn="just" eaLnBrk="1" hangingPunct="1">
              <a:spcBef>
                <a:spcPct val="10000"/>
              </a:spcBef>
            </a:pPr>
            <a:r>
              <a:rPr lang="en-US" altLang="en-US" sz="2800" i="1" dirty="0">
                <a:latin typeface="Times New Roman" panose="02020603050405020304" pitchFamily="18" charset="0"/>
                <a:ea typeface="Tahoma" panose="020B0604030504040204" pitchFamily="34" charset="0"/>
                <a:cs typeface="Times New Roman" panose="02020603050405020304" pitchFamily="18" charset="0"/>
              </a:rPr>
              <a:t> </a:t>
            </a:r>
            <a:r>
              <a:rPr lang="en-US" altLang="en-US" sz="2800" b="1" i="1" dirty="0">
                <a:latin typeface="Times New Roman" panose="02020603050405020304" pitchFamily="18" charset="0"/>
                <a:ea typeface="Tahoma" panose="020B0604030504040204" pitchFamily="34" charset="0"/>
                <a:cs typeface="Times New Roman" panose="02020603050405020304" pitchFamily="18" charset="0"/>
              </a:rPr>
              <a:t>4</a:t>
            </a:r>
            <a:r>
              <a:rPr lang="en-US" altLang="en-US" sz="2800" i="1" dirty="0">
                <a:latin typeface="Times New Roman" panose="02020603050405020304" pitchFamily="18" charset="0"/>
                <a:ea typeface="Tahoma" panose="020B0604030504040204" pitchFamily="34" charset="0"/>
                <a:cs typeface="Times New Roman" panose="02020603050405020304" pitchFamily="18" charset="0"/>
              </a:rPr>
              <a:t>-Trần </a:t>
            </a:r>
            <a:r>
              <a:rPr lang="en-US" altLang="en-US" sz="2800" i="1" dirty="0" err="1">
                <a:latin typeface="Times New Roman" panose="02020603050405020304" pitchFamily="18" charset="0"/>
                <a:ea typeface="Tahoma" panose="020B0604030504040204" pitchFamily="34" charset="0"/>
                <a:cs typeface="Times New Roman" panose="02020603050405020304" pitchFamily="18" charset="0"/>
              </a:rPr>
              <a:t>Thủ</a:t>
            </a:r>
            <a:r>
              <a:rPr lang="en-US" altLang="en-US" sz="2800" i="1" dirty="0">
                <a:latin typeface="Times New Roman" panose="02020603050405020304" pitchFamily="18" charset="0"/>
                <a:ea typeface="Tahoma" panose="020B0604030504040204" pitchFamily="34" charset="0"/>
                <a:cs typeface="Times New Roman" panose="02020603050405020304" pitchFamily="18" charset="0"/>
              </a:rPr>
              <a:t> </a:t>
            </a:r>
            <a:r>
              <a:rPr lang="en-US" altLang="en-US" sz="2800" i="1" dirty="0" err="1">
                <a:latin typeface="Times New Roman" panose="02020603050405020304" pitchFamily="18" charset="0"/>
                <a:ea typeface="Tahoma" panose="020B0604030504040204" pitchFamily="34" charset="0"/>
                <a:cs typeface="Times New Roman" panose="02020603050405020304" pitchFamily="18" charset="0"/>
              </a:rPr>
              <a:t>Độ</a:t>
            </a:r>
            <a:r>
              <a:rPr lang="en-US" altLang="en-US" sz="2800" i="1" dirty="0">
                <a:latin typeface="Times New Roman" panose="02020603050405020304" pitchFamily="18" charset="0"/>
                <a:ea typeface="Tahoma" panose="020B0604030504040204" pitchFamily="34" charset="0"/>
                <a:cs typeface="Times New Roman" panose="02020603050405020304" pitchFamily="18" charset="0"/>
              </a:rPr>
              <a:t> </a:t>
            </a:r>
            <a:r>
              <a:rPr lang="en-US" altLang="en-US" sz="2800" i="1" dirty="0" err="1">
                <a:latin typeface="Times New Roman" panose="02020603050405020304" pitchFamily="18" charset="0"/>
                <a:ea typeface="Tahoma" panose="020B0604030504040204" pitchFamily="34" charset="0"/>
                <a:cs typeface="Times New Roman" panose="02020603050405020304" pitchFamily="18" charset="0"/>
              </a:rPr>
              <a:t>hỏi</a:t>
            </a:r>
            <a:r>
              <a:rPr lang="en-US" altLang="en-US" sz="2800" i="1" dirty="0">
                <a:latin typeface="Times New Roman" panose="02020603050405020304" pitchFamily="18" charset="0"/>
                <a:ea typeface="Tahoma" panose="020B0604030504040204" pitchFamily="34" charset="0"/>
                <a:cs typeface="Times New Roman" panose="02020603050405020304" pitchFamily="18" charset="0"/>
              </a:rPr>
              <a:t> </a:t>
            </a:r>
            <a:r>
              <a:rPr lang="en-US" altLang="en-US" sz="2800" i="1" dirty="0" err="1">
                <a:latin typeface="Times New Roman" panose="02020603050405020304" pitchFamily="18" charset="0"/>
                <a:ea typeface="Tahoma" panose="020B0604030504040204" pitchFamily="34" charset="0"/>
                <a:cs typeface="Times New Roman" panose="02020603050405020304" pitchFamily="18" charset="0"/>
              </a:rPr>
              <a:t>người</a:t>
            </a:r>
            <a:r>
              <a:rPr lang="en-US" altLang="en-US" sz="2800" i="1" dirty="0">
                <a:latin typeface="Times New Roman" panose="02020603050405020304" pitchFamily="18" charset="0"/>
                <a:ea typeface="Tahoma" panose="020B0604030504040204" pitchFamily="34" charset="0"/>
                <a:cs typeface="Times New Roman" panose="02020603050405020304" pitchFamily="18" charset="0"/>
              </a:rPr>
              <a:t> </a:t>
            </a:r>
            <a:r>
              <a:rPr lang="en-US" altLang="en-US" sz="2800" i="1" dirty="0" err="1">
                <a:latin typeface="Times New Roman" panose="02020603050405020304" pitchFamily="18" charset="0"/>
                <a:ea typeface="Tahoma" panose="020B0604030504040204" pitchFamily="34" charset="0"/>
                <a:cs typeface="Times New Roman" panose="02020603050405020304" pitchFamily="18" charset="0"/>
              </a:rPr>
              <a:t>quân</a:t>
            </a:r>
            <a:r>
              <a:rPr lang="en-US" altLang="en-US" sz="2800" i="1" dirty="0">
                <a:latin typeface="Times New Roman" panose="02020603050405020304" pitchFamily="18" charset="0"/>
                <a:ea typeface="Tahoma" panose="020B0604030504040204" pitchFamily="34" charset="0"/>
                <a:cs typeface="Times New Roman" panose="02020603050405020304" pitchFamily="18" charset="0"/>
              </a:rPr>
              <a:t> </a:t>
            </a:r>
            <a:r>
              <a:rPr lang="en-US" altLang="en-US" sz="2800" i="1" dirty="0" err="1">
                <a:latin typeface="Times New Roman" panose="02020603050405020304" pitchFamily="18" charset="0"/>
                <a:ea typeface="Tahoma" panose="020B0604030504040204" pitchFamily="34" charset="0"/>
                <a:cs typeface="Times New Roman" panose="02020603050405020304" pitchFamily="18" charset="0"/>
              </a:rPr>
              <a:t>hiệu</a:t>
            </a:r>
            <a:r>
              <a:rPr lang="en-US" altLang="en-US" sz="2800" i="1" dirty="0">
                <a:latin typeface="Times New Roman" panose="02020603050405020304" pitchFamily="18" charset="0"/>
                <a:ea typeface="Tahoma" panose="020B0604030504040204" pitchFamily="34" charset="0"/>
                <a:cs typeface="Times New Roman" panose="02020603050405020304" pitchFamily="18" charset="0"/>
              </a:rPr>
              <a:t> </a:t>
            </a:r>
            <a:r>
              <a:rPr lang="en-US" altLang="en-US" sz="2800" i="1" dirty="0" err="1">
                <a:latin typeface="Times New Roman" panose="02020603050405020304" pitchFamily="18" charset="0"/>
                <a:ea typeface="Tahoma" panose="020B0604030504040204" pitchFamily="34" charset="0"/>
                <a:cs typeface="Times New Roman" panose="02020603050405020304" pitchFamily="18" charset="0"/>
              </a:rPr>
              <a:t>có</a:t>
            </a:r>
            <a:r>
              <a:rPr lang="en-US" altLang="en-US" sz="2800" i="1" dirty="0">
                <a:latin typeface="Times New Roman" panose="02020603050405020304" pitchFamily="18" charset="0"/>
                <a:ea typeface="Tahoma" panose="020B0604030504040204" pitchFamily="34" charset="0"/>
                <a:cs typeface="Times New Roman" panose="02020603050405020304" pitchFamily="18" charset="0"/>
              </a:rPr>
              <a:t> </a:t>
            </a:r>
            <a:r>
              <a:rPr lang="en-US" altLang="en-US" sz="2800" i="1" dirty="0" err="1">
                <a:latin typeface="Times New Roman" panose="02020603050405020304" pitchFamily="18" charset="0"/>
                <a:ea typeface="Tahoma" panose="020B0604030504040204" pitchFamily="34" charset="0"/>
                <a:cs typeface="Times New Roman" panose="02020603050405020304" pitchFamily="18" charset="0"/>
              </a:rPr>
              <a:t>đúng</a:t>
            </a:r>
            <a:r>
              <a:rPr lang="en-US" altLang="en-US" sz="2800" i="1" dirty="0">
                <a:latin typeface="Times New Roman" panose="02020603050405020304" pitchFamily="18" charset="0"/>
                <a:ea typeface="Tahoma" panose="020B0604030504040204" pitchFamily="34" charset="0"/>
                <a:cs typeface="Times New Roman" panose="02020603050405020304" pitchFamily="18" charset="0"/>
              </a:rPr>
              <a:t> </a:t>
            </a:r>
            <a:r>
              <a:rPr lang="en-US" altLang="en-US" sz="2800" i="1" dirty="0" err="1">
                <a:latin typeface="Times New Roman" panose="02020603050405020304" pitchFamily="18" charset="0"/>
                <a:ea typeface="Tahoma" panose="020B0604030504040204" pitchFamily="34" charset="0"/>
                <a:cs typeface="Times New Roman" panose="02020603050405020304" pitchFamily="18" charset="0"/>
              </a:rPr>
              <a:t>là</a:t>
            </a:r>
            <a:r>
              <a:rPr lang="en-US" altLang="en-US" sz="2800" i="1" dirty="0">
                <a:latin typeface="Times New Roman" panose="02020603050405020304" pitchFamily="18" charset="0"/>
                <a:ea typeface="Tahoma" panose="020B0604030504040204" pitchFamily="34" charset="0"/>
                <a:cs typeface="Times New Roman" panose="02020603050405020304" pitchFamily="18" charset="0"/>
              </a:rPr>
              <a:t> </a:t>
            </a:r>
            <a:r>
              <a:rPr lang="en-US" altLang="en-US" sz="2800" i="1" dirty="0" err="1">
                <a:latin typeface="Times New Roman" panose="02020603050405020304" pitchFamily="18" charset="0"/>
                <a:ea typeface="Tahoma" panose="020B0604030504040204" pitchFamily="34" charset="0"/>
                <a:cs typeface="Times New Roman" panose="02020603050405020304" pitchFamily="18" charset="0"/>
              </a:rPr>
              <a:t>anh</a:t>
            </a:r>
            <a:r>
              <a:rPr lang="en-US" altLang="en-US" sz="2800" i="1" dirty="0">
                <a:latin typeface="Times New Roman" panose="02020603050405020304" pitchFamily="18" charset="0"/>
                <a:ea typeface="Tahoma" panose="020B0604030504040204" pitchFamily="34" charset="0"/>
                <a:cs typeface="Times New Roman" panose="02020603050405020304" pitchFamily="18" charset="0"/>
              </a:rPr>
              <a:t> ta </a:t>
            </a:r>
            <a:r>
              <a:rPr lang="en-US" altLang="en-US" sz="2800" i="1" dirty="0" err="1">
                <a:latin typeface="Times New Roman" panose="02020603050405020304" pitchFamily="18" charset="0"/>
                <a:ea typeface="Tahoma" panose="020B0604030504040204" pitchFamily="34" charset="0"/>
                <a:cs typeface="Times New Roman" panose="02020603050405020304" pitchFamily="18" charset="0"/>
              </a:rPr>
              <a:t>bắt</a:t>
            </a:r>
            <a:r>
              <a:rPr lang="en-US" altLang="en-US" sz="2800" i="1" dirty="0">
                <a:latin typeface="Times New Roman" panose="02020603050405020304" pitchFamily="18" charset="0"/>
                <a:ea typeface="Tahoma" panose="020B0604030504040204" pitchFamily="34" charset="0"/>
                <a:cs typeface="Times New Roman" panose="02020603050405020304" pitchFamily="18" charset="0"/>
              </a:rPr>
              <a:t> </a:t>
            </a:r>
            <a:r>
              <a:rPr lang="en-US" altLang="en-US" sz="2800" i="1" dirty="0" err="1">
                <a:latin typeface="Times New Roman" panose="02020603050405020304" pitchFamily="18" charset="0"/>
                <a:ea typeface="Tahoma" panose="020B0604030504040204" pitchFamily="34" charset="0"/>
                <a:cs typeface="Times New Roman" panose="02020603050405020304" pitchFamily="18" charset="0"/>
              </a:rPr>
              <a:t>vợ</a:t>
            </a:r>
            <a:r>
              <a:rPr lang="en-US" altLang="en-US" sz="2800" i="1" dirty="0">
                <a:latin typeface="Times New Roman" panose="02020603050405020304" pitchFamily="18" charset="0"/>
                <a:ea typeface="Tahoma" panose="020B0604030504040204" pitchFamily="34" charset="0"/>
                <a:cs typeface="Times New Roman" panose="02020603050405020304" pitchFamily="18" charset="0"/>
              </a:rPr>
              <a:t> </a:t>
            </a:r>
            <a:r>
              <a:rPr lang="en-US" altLang="en-US" sz="2800" i="1" dirty="0" err="1">
                <a:latin typeface="Times New Roman" panose="02020603050405020304" pitchFamily="18" charset="0"/>
                <a:ea typeface="Tahoma" panose="020B0604030504040204" pitchFamily="34" charset="0"/>
                <a:cs typeface="Times New Roman" panose="02020603050405020304" pitchFamily="18" charset="0"/>
              </a:rPr>
              <a:t>ông</a:t>
            </a:r>
            <a:r>
              <a:rPr lang="en-US" altLang="en-US" sz="2800" i="1" dirty="0">
                <a:latin typeface="Times New Roman" panose="02020603050405020304" pitchFamily="18" charset="0"/>
                <a:ea typeface="Tahoma" panose="020B0604030504040204" pitchFamily="34" charset="0"/>
                <a:cs typeface="Times New Roman" panose="02020603050405020304" pitchFamily="18" charset="0"/>
              </a:rPr>
              <a:t> </a:t>
            </a:r>
            <a:r>
              <a:rPr lang="en-US" altLang="en-US" sz="2800" i="1" dirty="0" err="1">
                <a:latin typeface="Times New Roman" panose="02020603050405020304" pitchFamily="18" charset="0"/>
                <a:ea typeface="Tahoma" panose="020B0604030504040204" pitchFamily="34" charset="0"/>
                <a:cs typeface="Times New Roman" panose="02020603050405020304" pitchFamily="18" charset="0"/>
              </a:rPr>
              <a:t>xuống</a:t>
            </a:r>
            <a:r>
              <a:rPr lang="en-US" altLang="en-US" sz="2800" i="1" dirty="0">
                <a:latin typeface="Times New Roman" panose="02020603050405020304" pitchFamily="18" charset="0"/>
                <a:ea typeface="Tahoma" panose="020B0604030504040204" pitchFamily="34" charset="0"/>
                <a:cs typeface="Times New Roman" panose="02020603050405020304" pitchFamily="18" charset="0"/>
              </a:rPr>
              <a:t> </a:t>
            </a:r>
            <a:r>
              <a:rPr lang="en-US" altLang="en-US" sz="2800" i="1" dirty="0" err="1">
                <a:latin typeface="Times New Roman" panose="02020603050405020304" pitchFamily="18" charset="0"/>
                <a:ea typeface="Tahoma" panose="020B0604030504040204" pitchFamily="34" charset="0"/>
                <a:cs typeface="Times New Roman" panose="02020603050405020304" pitchFamily="18" charset="0"/>
              </a:rPr>
              <a:t>kiệu</a:t>
            </a:r>
            <a:r>
              <a:rPr lang="en-US" altLang="en-US" sz="2800" i="1" dirty="0">
                <a:latin typeface="Times New Roman" panose="02020603050405020304" pitchFamily="18" charset="0"/>
                <a:ea typeface="Tahoma" panose="020B0604030504040204" pitchFamily="34" charset="0"/>
                <a:cs typeface="Times New Roman" panose="02020603050405020304" pitchFamily="18" charset="0"/>
              </a:rPr>
              <a:t> </a:t>
            </a:r>
            <a:r>
              <a:rPr lang="en-US" altLang="en-US" sz="2800" i="1" dirty="0" err="1">
                <a:latin typeface="Times New Roman" panose="02020603050405020304" pitchFamily="18" charset="0"/>
                <a:ea typeface="Tahoma" panose="020B0604030504040204" pitchFamily="34" charset="0"/>
                <a:cs typeface="Times New Roman" panose="02020603050405020304" pitchFamily="18" charset="0"/>
              </a:rPr>
              <a:t>không</a:t>
            </a:r>
            <a:r>
              <a:rPr lang="en-US" altLang="en-US" sz="2800" i="1" dirty="0">
                <a:latin typeface="Times New Roman" panose="02020603050405020304" pitchFamily="18" charset="0"/>
                <a:ea typeface="Tahoma" panose="020B0604030504040204" pitchFamily="34" charset="0"/>
                <a:cs typeface="Times New Roman" panose="02020603050405020304" pitchFamily="18" charset="0"/>
              </a:rPr>
              <a:t>, </a:t>
            </a:r>
            <a:r>
              <a:rPr lang="en-US" altLang="en-US" sz="2800" i="1" dirty="0" err="1">
                <a:latin typeface="Times New Roman" panose="02020603050405020304" pitchFamily="18" charset="0"/>
                <a:ea typeface="Tahoma" panose="020B0604030504040204" pitchFamily="34" charset="0"/>
                <a:cs typeface="Times New Roman" panose="02020603050405020304" pitchFamily="18" charset="0"/>
              </a:rPr>
              <a:t>có</a:t>
            </a:r>
            <a:r>
              <a:rPr lang="en-US" altLang="en-US" sz="2800" i="1" dirty="0">
                <a:latin typeface="Times New Roman" panose="02020603050405020304" pitchFamily="18" charset="0"/>
                <a:ea typeface="Tahoma" panose="020B0604030504040204" pitchFamily="34" charset="0"/>
                <a:cs typeface="Times New Roman" panose="02020603050405020304" pitchFamily="18" charset="0"/>
              </a:rPr>
              <a:t> </a:t>
            </a:r>
            <a:r>
              <a:rPr lang="en-US" altLang="en-US" sz="2800" i="1" dirty="0" err="1">
                <a:latin typeface="Times New Roman" panose="02020603050405020304" pitchFamily="18" charset="0"/>
                <a:ea typeface="Tahoma" panose="020B0604030504040204" pitchFamily="34" charset="0"/>
                <a:cs typeface="Times New Roman" panose="02020603050405020304" pitchFamily="18" charset="0"/>
              </a:rPr>
              <a:t>biết</a:t>
            </a:r>
            <a:r>
              <a:rPr lang="en-US" altLang="en-US" sz="2800" i="1" dirty="0">
                <a:latin typeface="Times New Roman" panose="02020603050405020304" pitchFamily="18" charset="0"/>
                <a:ea typeface="Tahoma" panose="020B0604030504040204" pitchFamily="34" charset="0"/>
                <a:cs typeface="Times New Roman" panose="02020603050405020304" pitchFamily="18" charset="0"/>
              </a:rPr>
              <a:t> </a:t>
            </a:r>
            <a:r>
              <a:rPr lang="en-US" altLang="en-US" sz="2800" i="1" dirty="0" err="1">
                <a:latin typeface="Times New Roman" panose="02020603050405020304" pitchFamily="18" charset="0"/>
                <a:ea typeface="Tahoma" panose="020B0604030504040204" pitchFamily="34" charset="0"/>
                <a:cs typeface="Times New Roman" panose="02020603050405020304" pitchFamily="18" charset="0"/>
              </a:rPr>
              <a:t>bà</a:t>
            </a:r>
            <a:r>
              <a:rPr lang="en-US" altLang="en-US" sz="2800" i="1" dirty="0">
                <a:latin typeface="Times New Roman" panose="02020603050405020304" pitchFamily="18" charset="0"/>
                <a:ea typeface="Tahoma" panose="020B0604030504040204" pitchFamily="34" charset="0"/>
                <a:cs typeface="Times New Roman" panose="02020603050405020304" pitchFamily="18" charset="0"/>
              </a:rPr>
              <a:t> </a:t>
            </a:r>
            <a:r>
              <a:rPr lang="en-US" altLang="en-US" sz="2800" i="1" dirty="0" err="1">
                <a:latin typeface="Times New Roman" panose="02020603050405020304" pitchFamily="18" charset="0"/>
                <a:ea typeface="Tahoma" panose="020B0604030504040204" pitchFamily="34" charset="0"/>
                <a:cs typeface="Times New Roman" panose="02020603050405020304" pitchFamily="18" charset="0"/>
              </a:rPr>
              <a:t>là</a:t>
            </a:r>
            <a:r>
              <a:rPr lang="en-US" altLang="en-US" sz="2800" i="1" dirty="0">
                <a:latin typeface="Times New Roman" panose="02020603050405020304" pitchFamily="18" charset="0"/>
                <a:ea typeface="Tahoma" panose="020B0604030504040204" pitchFamily="34" charset="0"/>
                <a:cs typeface="Times New Roman" panose="02020603050405020304" pitchFamily="18" charset="0"/>
              </a:rPr>
              <a:t> </a:t>
            </a:r>
            <a:r>
              <a:rPr lang="en-US" altLang="en-US" sz="2800" i="1" dirty="0" err="1">
                <a:latin typeface="Times New Roman" panose="02020603050405020304" pitchFamily="18" charset="0"/>
                <a:ea typeface="Tahoma" panose="020B0604030504040204" pitchFamily="34" charset="0"/>
                <a:cs typeface="Times New Roman" panose="02020603050405020304" pitchFamily="18" charset="0"/>
              </a:rPr>
              <a:t>phu</a:t>
            </a:r>
            <a:r>
              <a:rPr lang="en-US" altLang="en-US" sz="2800" i="1" dirty="0">
                <a:latin typeface="Times New Roman" panose="02020603050405020304" pitchFamily="18" charset="0"/>
                <a:ea typeface="Tahoma" panose="020B0604030504040204" pitchFamily="34" charset="0"/>
                <a:cs typeface="Times New Roman" panose="02020603050405020304" pitchFamily="18" charset="0"/>
              </a:rPr>
              <a:t> </a:t>
            </a:r>
            <a:r>
              <a:rPr lang="en-US" altLang="en-US" sz="2800" i="1" dirty="0" err="1">
                <a:latin typeface="Times New Roman" panose="02020603050405020304" pitchFamily="18" charset="0"/>
                <a:ea typeface="Tahoma" panose="020B0604030504040204" pitchFamily="34" charset="0"/>
                <a:cs typeface="Times New Roman" panose="02020603050405020304" pitchFamily="18" charset="0"/>
              </a:rPr>
              <a:t>nhân</a:t>
            </a:r>
            <a:r>
              <a:rPr lang="en-US" altLang="en-US" sz="2800" i="1" dirty="0">
                <a:latin typeface="Times New Roman" panose="02020603050405020304" pitchFamily="18" charset="0"/>
                <a:ea typeface="Tahoma" panose="020B0604030504040204" pitchFamily="34" charset="0"/>
                <a:cs typeface="Times New Roman" panose="02020603050405020304" pitchFamily="18" charset="0"/>
              </a:rPr>
              <a:t> </a:t>
            </a:r>
            <a:r>
              <a:rPr lang="en-US" altLang="en-US" sz="2800" i="1" dirty="0" err="1">
                <a:latin typeface="Times New Roman" panose="02020603050405020304" pitchFamily="18" charset="0"/>
                <a:ea typeface="Tahoma" panose="020B0604030504040204" pitchFamily="34" charset="0"/>
                <a:cs typeface="Times New Roman" panose="02020603050405020304" pitchFamily="18" charset="0"/>
              </a:rPr>
              <a:t>của</a:t>
            </a:r>
            <a:r>
              <a:rPr lang="en-US" altLang="en-US" sz="2800" i="1" dirty="0">
                <a:latin typeface="Times New Roman" panose="02020603050405020304" pitchFamily="18" charset="0"/>
                <a:ea typeface="Tahoma" panose="020B0604030504040204" pitchFamily="34" charset="0"/>
                <a:cs typeface="Times New Roman" panose="02020603050405020304" pitchFamily="18" charset="0"/>
              </a:rPr>
              <a:t> </a:t>
            </a:r>
            <a:r>
              <a:rPr lang="en-US" altLang="en-US" sz="2800" i="1" dirty="0" err="1">
                <a:latin typeface="Times New Roman" panose="02020603050405020304" pitchFamily="18" charset="0"/>
                <a:ea typeface="Tahoma" panose="020B0604030504040204" pitchFamily="34" charset="0"/>
                <a:cs typeface="Times New Roman" panose="02020603050405020304" pitchFamily="18" charset="0"/>
              </a:rPr>
              <a:t>thái</a:t>
            </a:r>
            <a:r>
              <a:rPr lang="en-US" altLang="en-US" sz="2800" i="1" dirty="0">
                <a:latin typeface="Times New Roman" panose="02020603050405020304" pitchFamily="18" charset="0"/>
                <a:ea typeface="Tahoma" panose="020B0604030504040204" pitchFamily="34" charset="0"/>
                <a:cs typeface="Times New Roman" panose="02020603050405020304" pitchFamily="18" charset="0"/>
              </a:rPr>
              <a:t> </a:t>
            </a:r>
            <a:r>
              <a:rPr lang="en-US" altLang="en-US" sz="2800" i="1" dirty="0" err="1">
                <a:latin typeface="Times New Roman" panose="02020603050405020304" pitchFamily="18" charset="0"/>
                <a:ea typeface="Tahoma" panose="020B0604030504040204" pitchFamily="34" charset="0"/>
                <a:cs typeface="Times New Roman" panose="02020603050405020304" pitchFamily="18" charset="0"/>
              </a:rPr>
              <a:t>sư</a:t>
            </a:r>
            <a:r>
              <a:rPr lang="en-US" altLang="en-US" sz="2800" i="1" dirty="0">
                <a:latin typeface="Times New Roman" panose="02020603050405020304" pitchFamily="18" charset="0"/>
                <a:ea typeface="Tahoma" panose="020B0604030504040204" pitchFamily="34" charset="0"/>
                <a:cs typeface="Times New Roman" panose="02020603050405020304" pitchFamily="18" charset="0"/>
              </a:rPr>
              <a:t> </a:t>
            </a:r>
            <a:r>
              <a:rPr lang="en-US" altLang="en-US" sz="2800" i="1" dirty="0" err="1">
                <a:latin typeface="Times New Roman" panose="02020603050405020304" pitchFamily="18" charset="0"/>
                <a:ea typeface="Tahoma" panose="020B0604030504040204" pitchFamily="34" charset="0"/>
                <a:cs typeface="Times New Roman" panose="02020603050405020304" pitchFamily="18" charset="0"/>
              </a:rPr>
              <a:t>không</a:t>
            </a:r>
            <a:r>
              <a:rPr lang="en-US" altLang="en-US" sz="2800" i="1" dirty="0">
                <a:latin typeface="Times New Roman" panose="02020603050405020304" pitchFamily="18" charset="0"/>
                <a:ea typeface="Tahoma" panose="020B0604030504040204" pitchFamily="34" charset="0"/>
                <a:cs typeface="Times New Roman" panose="02020603050405020304" pitchFamily="18" charset="0"/>
              </a:rPr>
              <a:t>.</a:t>
            </a:r>
          </a:p>
          <a:p>
            <a:pPr algn="just" eaLnBrk="1" hangingPunct="1">
              <a:spcBef>
                <a:spcPct val="10000"/>
              </a:spcBef>
            </a:pPr>
            <a:r>
              <a:rPr lang="en-US" altLang="en-US" sz="2800" i="1" dirty="0">
                <a:latin typeface="Times New Roman" panose="02020603050405020304" pitchFamily="18" charset="0"/>
                <a:ea typeface="Tahoma" panose="020B0604030504040204" pitchFamily="34" charset="0"/>
                <a:cs typeface="Times New Roman" panose="02020603050405020304" pitchFamily="18" charset="0"/>
              </a:rPr>
              <a:t> </a:t>
            </a:r>
            <a:r>
              <a:rPr lang="en-US" altLang="en-US" sz="2800" b="1" i="1" dirty="0">
                <a:latin typeface="Times New Roman" panose="02020603050405020304" pitchFamily="18" charset="0"/>
                <a:ea typeface="Tahoma" panose="020B0604030504040204" pitchFamily="34" charset="0"/>
                <a:cs typeface="Times New Roman" panose="02020603050405020304" pitchFamily="18" charset="0"/>
              </a:rPr>
              <a:t>5</a:t>
            </a:r>
            <a:r>
              <a:rPr lang="en-US" altLang="en-US" sz="2800" i="1" dirty="0">
                <a:latin typeface="Times New Roman" panose="02020603050405020304" pitchFamily="18" charset="0"/>
                <a:ea typeface="Tahoma" panose="020B0604030504040204" pitchFamily="34" charset="0"/>
                <a:cs typeface="Times New Roman" panose="02020603050405020304" pitchFamily="18" charset="0"/>
              </a:rPr>
              <a:t>- </a:t>
            </a:r>
            <a:r>
              <a:rPr lang="en-US" altLang="en-US" sz="2800" i="1" dirty="0" err="1">
                <a:latin typeface="Times New Roman" panose="02020603050405020304" pitchFamily="18" charset="0"/>
                <a:ea typeface="Tahoma" panose="020B0604030504040204" pitchFamily="34" charset="0"/>
                <a:cs typeface="Times New Roman" panose="02020603050405020304" pitchFamily="18" charset="0"/>
              </a:rPr>
              <a:t>Người</a:t>
            </a:r>
            <a:r>
              <a:rPr lang="en-US" altLang="en-US" sz="2800" i="1" dirty="0">
                <a:latin typeface="Times New Roman" panose="02020603050405020304" pitchFamily="18" charset="0"/>
                <a:ea typeface="Tahoma" panose="020B0604030504040204" pitchFamily="34" charset="0"/>
                <a:cs typeface="Times New Roman" panose="02020603050405020304" pitchFamily="18" charset="0"/>
              </a:rPr>
              <a:t> </a:t>
            </a:r>
            <a:r>
              <a:rPr lang="en-US" altLang="en-US" sz="2800" i="1" dirty="0" err="1">
                <a:latin typeface="Times New Roman" panose="02020603050405020304" pitchFamily="18" charset="0"/>
                <a:ea typeface="Tahoma" panose="020B0604030504040204" pitchFamily="34" charset="0"/>
                <a:cs typeface="Times New Roman" panose="02020603050405020304" pitchFamily="18" charset="0"/>
              </a:rPr>
              <a:t>quân</a:t>
            </a:r>
            <a:r>
              <a:rPr lang="en-US" altLang="en-US" sz="2800" i="1" dirty="0">
                <a:latin typeface="Times New Roman" panose="02020603050405020304" pitchFamily="18" charset="0"/>
                <a:ea typeface="Tahoma" panose="020B0604030504040204" pitchFamily="34" charset="0"/>
                <a:cs typeface="Times New Roman" panose="02020603050405020304" pitchFamily="18" charset="0"/>
              </a:rPr>
              <a:t> </a:t>
            </a:r>
            <a:r>
              <a:rPr lang="en-US" altLang="en-US" sz="2800" i="1" dirty="0" err="1">
                <a:latin typeface="Times New Roman" panose="02020603050405020304" pitchFamily="18" charset="0"/>
                <a:ea typeface="Tahoma" panose="020B0604030504040204" pitchFamily="34" charset="0"/>
                <a:cs typeface="Times New Roman" panose="02020603050405020304" pitchFamily="18" charset="0"/>
              </a:rPr>
              <a:t>hiệu</a:t>
            </a:r>
            <a:r>
              <a:rPr lang="en-US" altLang="en-US" sz="2800" i="1" dirty="0">
                <a:latin typeface="Times New Roman" panose="02020603050405020304" pitchFamily="18" charset="0"/>
                <a:ea typeface="Tahoma" panose="020B0604030504040204" pitchFamily="34" charset="0"/>
                <a:cs typeface="Times New Roman" panose="02020603050405020304" pitchFamily="18" charset="0"/>
              </a:rPr>
              <a:t> </a:t>
            </a:r>
            <a:r>
              <a:rPr lang="en-US" altLang="en-US" sz="2800" i="1" dirty="0" err="1">
                <a:latin typeface="Times New Roman" panose="02020603050405020304" pitchFamily="18" charset="0"/>
                <a:ea typeface="Tahoma" panose="020B0604030504040204" pitchFamily="34" charset="0"/>
                <a:cs typeface="Times New Roman" panose="02020603050405020304" pitchFamily="18" charset="0"/>
              </a:rPr>
              <a:t>khẳng</a:t>
            </a:r>
            <a:r>
              <a:rPr lang="en-US" altLang="en-US" sz="2800" i="1" dirty="0">
                <a:latin typeface="Times New Roman" panose="02020603050405020304" pitchFamily="18" charset="0"/>
                <a:ea typeface="Tahoma" panose="020B0604030504040204" pitchFamily="34" charset="0"/>
                <a:cs typeface="Times New Roman" panose="02020603050405020304" pitchFamily="18" charset="0"/>
              </a:rPr>
              <a:t> </a:t>
            </a:r>
            <a:r>
              <a:rPr lang="en-US" altLang="en-US" sz="2800" i="1" dirty="0" err="1">
                <a:latin typeface="Times New Roman" panose="02020603050405020304" pitchFamily="18" charset="0"/>
                <a:ea typeface="Tahoma" panose="020B0604030504040204" pitchFamily="34" charset="0"/>
                <a:cs typeface="Times New Roman" panose="02020603050405020304" pitchFamily="18" charset="0"/>
              </a:rPr>
              <a:t>định</a:t>
            </a:r>
            <a:r>
              <a:rPr lang="en-US" altLang="en-US" sz="2800" i="1" dirty="0">
                <a:latin typeface="Times New Roman" panose="02020603050405020304" pitchFamily="18" charset="0"/>
                <a:ea typeface="Tahoma" panose="020B0604030504040204" pitchFamily="34" charset="0"/>
                <a:cs typeface="Times New Roman" panose="02020603050405020304" pitchFamily="18" charset="0"/>
              </a:rPr>
              <a:t> </a:t>
            </a:r>
            <a:r>
              <a:rPr lang="en-US" altLang="en-US" sz="2800" i="1" dirty="0" err="1">
                <a:latin typeface="Times New Roman" panose="02020603050405020304" pitchFamily="18" charset="0"/>
                <a:ea typeface="Tahoma" panose="020B0604030504040204" pitchFamily="34" charset="0"/>
                <a:cs typeface="Times New Roman" panose="02020603050405020304" pitchFamily="18" charset="0"/>
              </a:rPr>
              <a:t>là</a:t>
            </a:r>
            <a:r>
              <a:rPr lang="en-US" altLang="en-US" sz="2800" i="1" dirty="0">
                <a:latin typeface="Times New Roman" panose="02020603050405020304" pitchFamily="18" charset="0"/>
                <a:ea typeface="Tahoma" panose="020B0604030504040204" pitchFamily="34" charset="0"/>
                <a:cs typeface="Times New Roman" panose="02020603050405020304" pitchFamily="18" charset="0"/>
              </a:rPr>
              <a:t> </a:t>
            </a:r>
            <a:r>
              <a:rPr lang="en-US" altLang="en-US" sz="2800" i="1" dirty="0" err="1">
                <a:latin typeface="Times New Roman" panose="02020603050405020304" pitchFamily="18" charset="0"/>
                <a:ea typeface="Tahoma" panose="020B0604030504040204" pitchFamily="34" charset="0"/>
                <a:cs typeface="Times New Roman" panose="02020603050405020304" pitchFamily="18" charset="0"/>
              </a:rPr>
              <a:t>anh</a:t>
            </a:r>
            <a:r>
              <a:rPr lang="en-US" altLang="en-US" sz="2800" i="1" dirty="0">
                <a:latin typeface="Times New Roman" panose="02020603050405020304" pitchFamily="18" charset="0"/>
                <a:ea typeface="Tahoma" panose="020B0604030504040204" pitchFamily="34" charset="0"/>
                <a:cs typeface="Times New Roman" panose="02020603050405020304" pitchFamily="18" charset="0"/>
              </a:rPr>
              <a:t> ta </a:t>
            </a:r>
            <a:r>
              <a:rPr lang="en-US" altLang="en-US" sz="2800" i="1" dirty="0" err="1">
                <a:latin typeface="Times New Roman" panose="02020603050405020304" pitchFamily="18" charset="0"/>
                <a:ea typeface="Tahoma" panose="020B0604030504040204" pitchFamily="34" charset="0"/>
                <a:cs typeface="Times New Roman" panose="02020603050405020304" pitchFamily="18" charset="0"/>
              </a:rPr>
              <a:t>biết</a:t>
            </a:r>
            <a:r>
              <a:rPr lang="en-US" altLang="en-US" sz="2800" i="1" dirty="0">
                <a:latin typeface="Times New Roman" panose="02020603050405020304" pitchFamily="18" charset="0"/>
                <a:ea typeface="Tahoma" panose="020B0604030504040204" pitchFamily="34" charset="0"/>
                <a:cs typeface="Times New Roman" panose="02020603050405020304" pitchFamily="18" charset="0"/>
              </a:rPr>
              <a:t> </a:t>
            </a:r>
            <a:r>
              <a:rPr lang="en-US" altLang="en-US" sz="2800" i="1" dirty="0" err="1">
                <a:latin typeface="Times New Roman" panose="02020603050405020304" pitchFamily="18" charset="0"/>
                <a:ea typeface="Tahoma" panose="020B0604030504040204" pitchFamily="34" charset="0"/>
                <a:cs typeface="Times New Roman" panose="02020603050405020304" pitchFamily="18" charset="0"/>
              </a:rPr>
              <a:t>và</a:t>
            </a:r>
            <a:r>
              <a:rPr lang="en-US" altLang="en-US" sz="2800" i="1" dirty="0">
                <a:latin typeface="Times New Roman" panose="02020603050405020304" pitchFamily="18" charset="0"/>
                <a:ea typeface="Tahoma" panose="020B0604030504040204" pitchFamily="34" charset="0"/>
                <a:cs typeface="Times New Roman" panose="02020603050405020304" pitchFamily="18" charset="0"/>
              </a:rPr>
              <a:t> </a:t>
            </a:r>
            <a:r>
              <a:rPr lang="en-US" altLang="en-US" sz="2800" i="1" dirty="0" err="1">
                <a:latin typeface="Times New Roman" panose="02020603050405020304" pitchFamily="18" charset="0"/>
                <a:ea typeface="Tahoma" panose="020B0604030504040204" pitchFamily="34" charset="0"/>
                <a:cs typeface="Times New Roman" panose="02020603050405020304" pitchFamily="18" charset="0"/>
              </a:rPr>
              <a:t>kể</a:t>
            </a:r>
            <a:r>
              <a:rPr lang="en-US" altLang="en-US" sz="2800" i="1" dirty="0">
                <a:latin typeface="Times New Roman" panose="02020603050405020304" pitchFamily="18" charset="0"/>
                <a:ea typeface="Tahoma" panose="020B0604030504040204" pitchFamily="34" charset="0"/>
                <a:cs typeface="Times New Roman" panose="02020603050405020304" pitchFamily="18" charset="0"/>
              </a:rPr>
              <a:t> </a:t>
            </a:r>
            <a:r>
              <a:rPr lang="en-US" altLang="en-US" sz="2800" i="1" dirty="0" err="1">
                <a:latin typeface="Times New Roman" panose="02020603050405020304" pitchFamily="18" charset="0"/>
                <a:ea typeface="Tahoma" panose="020B0604030504040204" pitchFamily="34" charset="0"/>
                <a:cs typeface="Times New Roman" panose="02020603050405020304" pitchFamily="18" charset="0"/>
              </a:rPr>
              <a:t>lại</a:t>
            </a:r>
            <a:r>
              <a:rPr lang="en-US" altLang="en-US" sz="2800" i="1" dirty="0">
                <a:latin typeface="Times New Roman" panose="02020603050405020304" pitchFamily="18" charset="0"/>
                <a:ea typeface="Tahoma" panose="020B0604030504040204" pitchFamily="34" charset="0"/>
                <a:cs typeface="Times New Roman" panose="02020603050405020304" pitchFamily="18" charset="0"/>
              </a:rPr>
              <a:t> </a:t>
            </a:r>
            <a:r>
              <a:rPr lang="en-US" altLang="en-US" sz="2800" i="1" dirty="0" err="1">
                <a:latin typeface="Times New Roman" panose="02020603050405020304" pitchFamily="18" charset="0"/>
                <a:ea typeface="Tahoma" panose="020B0604030504040204" pitchFamily="34" charset="0"/>
                <a:cs typeface="Times New Roman" panose="02020603050405020304" pitchFamily="18" charset="0"/>
              </a:rPr>
              <a:t>đầu</a:t>
            </a:r>
            <a:r>
              <a:rPr lang="en-US" altLang="en-US" sz="2800" i="1" dirty="0">
                <a:latin typeface="Times New Roman" panose="02020603050405020304" pitchFamily="18" charset="0"/>
                <a:ea typeface="Tahoma" panose="020B0604030504040204" pitchFamily="34" charset="0"/>
                <a:cs typeface="Times New Roman" panose="02020603050405020304" pitchFamily="18" charset="0"/>
              </a:rPr>
              <a:t> </a:t>
            </a:r>
            <a:r>
              <a:rPr lang="en-US" altLang="en-US" sz="2800" i="1" dirty="0" err="1">
                <a:latin typeface="Times New Roman" panose="02020603050405020304" pitchFamily="18" charset="0"/>
                <a:ea typeface="Tahoma" panose="020B0604030504040204" pitchFamily="34" charset="0"/>
                <a:cs typeface="Times New Roman" panose="02020603050405020304" pitchFamily="18" charset="0"/>
              </a:rPr>
              <a:t>đuôi</a:t>
            </a:r>
            <a:r>
              <a:rPr lang="en-US" altLang="en-US" sz="2800" i="1" dirty="0">
                <a:latin typeface="Times New Roman" panose="02020603050405020304" pitchFamily="18" charset="0"/>
                <a:ea typeface="Tahoma" panose="020B0604030504040204" pitchFamily="34" charset="0"/>
                <a:cs typeface="Times New Roman" panose="02020603050405020304" pitchFamily="18" charset="0"/>
              </a:rPr>
              <a:t> </a:t>
            </a:r>
            <a:r>
              <a:rPr lang="en-US" altLang="en-US" sz="2800" i="1" dirty="0" err="1">
                <a:latin typeface="Times New Roman" panose="02020603050405020304" pitchFamily="18" charset="0"/>
                <a:ea typeface="Tahoma" panose="020B0604030504040204" pitchFamily="34" charset="0"/>
                <a:cs typeface="Times New Roman" panose="02020603050405020304" pitchFamily="18" charset="0"/>
              </a:rPr>
              <a:t>câu</a:t>
            </a:r>
            <a:r>
              <a:rPr lang="en-US" altLang="en-US" sz="2800" i="1" dirty="0">
                <a:latin typeface="Times New Roman" panose="02020603050405020304" pitchFamily="18" charset="0"/>
                <a:ea typeface="Tahoma" panose="020B0604030504040204" pitchFamily="34" charset="0"/>
                <a:cs typeface="Times New Roman" panose="02020603050405020304" pitchFamily="18" charset="0"/>
              </a:rPr>
              <a:t>  </a:t>
            </a:r>
            <a:r>
              <a:rPr lang="en-US" altLang="en-US" sz="2800" i="1" dirty="0" err="1">
                <a:latin typeface="Times New Roman" panose="02020603050405020304" pitchFamily="18" charset="0"/>
                <a:ea typeface="Tahoma" panose="020B0604030504040204" pitchFamily="34" charset="0"/>
                <a:cs typeface="Times New Roman" panose="02020603050405020304" pitchFamily="18" charset="0"/>
              </a:rPr>
              <a:t>chuyện</a:t>
            </a:r>
            <a:r>
              <a:rPr lang="en-US" altLang="en-US" sz="2800" i="1" dirty="0">
                <a:latin typeface="Times New Roman" panose="02020603050405020304" pitchFamily="18" charset="0"/>
                <a:ea typeface="Tahoma" panose="020B0604030504040204" pitchFamily="34" charset="0"/>
                <a:cs typeface="Times New Roman" panose="02020603050405020304" pitchFamily="18" charset="0"/>
              </a:rPr>
              <a:t>.</a:t>
            </a:r>
          </a:p>
          <a:p>
            <a:pPr algn="just" eaLnBrk="1" hangingPunct="1">
              <a:spcBef>
                <a:spcPct val="10000"/>
              </a:spcBef>
            </a:pPr>
            <a:r>
              <a:rPr lang="en-US" altLang="en-US" sz="2800" dirty="0">
                <a:latin typeface="Times New Roman" panose="02020603050405020304" pitchFamily="18" charset="0"/>
                <a:ea typeface="Tahoma" panose="020B0604030504040204" pitchFamily="34" charset="0"/>
                <a:cs typeface="Times New Roman" panose="02020603050405020304" pitchFamily="18" charset="0"/>
              </a:rPr>
              <a:t>  </a:t>
            </a:r>
            <a:r>
              <a:rPr lang="en-US" altLang="en-US" sz="2800" b="1" dirty="0">
                <a:latin typeface="Times New Roman" panose="02020603050405020304" pitchFamily="18" charset="0"/>
                <a:ea typeface="Tahoma" panose="020B0604030504040204" pitchFamily="34" charset="0"/>
                <a:cs typeface="Times New Roman" panose="02020603050405020304" pitchFamily="18" charset="0"/>
              </a:rPr>
              <a:t>6</a:t>
            </a:r>
            <a:r>
              <a:rPr lang="en-US" altLang="en-US" sz="2800" i="1" dirty="0">
                <a:latin typeface="Times New Roman" panose="02020603050405020304" pitchFamily="18" charset="0"/>
                <a:ea typeface="Tahoma" panose="020B0604030504040204" pitchFamily="34" charset="0"/>
                <a:cs typeface="Times New Roman" panose="02020603050405020304" pitchFamily="18" charset="0"/>
              </a:rPr>
              <a:t>-Trần </a:t>
            </a:r>
            <a:r>
              <a:rPr lang="en-US" altLang="en-US" sz="2800" i="1" dirty="0" err="1">
                <a:latin typeface="Times New Roman" panose="02020603050405020304" pitchFamily="18" charset="0"/>
                <a:ea typeface="Tahoma" panose="020B0604030504040204" pitchFamily="34" charset="0"/>
                <a:cs typeface="Times New Roman" panose="02020603050405020304" pitchFamily="18" charset="0"/>
              </a:rPr>
              <a:t>Thủ</a:t>
            </a:r>
            <a:r>
              <a:rPr lang="en-US" altLang="en-US" sz="2800" i="1" dirty="0">
                <a:latin typeface="Times New Roman" panose="02020603050405020304" pitchFamily="18" charset="0"/>
                <a:ea typeface="Tahoma" panose="020B0604030504040204" pitchFamily="34" charset="0"/>
                <a:cs typeface="Times New Roman" panose="02020603050405020304" pitchFamily="18" charset="0"/>
              </a:rPr>
              <a:t> </a:t>
            </a:r>
            <a:r>
              <a:rPr lang="en-US" altLang="en-US" sz="2800" i="1" dirty="0" err="1">
                <a:latin typeface="Times New Roman" panose="02020603050405020304" pitchFamily="18" charset="0"/>
                <a:ea typeface="Tahoma" panose="020B0604030504040204" pitchFamily="34" charset="0"/>
                <a:cs typeface="Times New Roman" panose="02020603050405020304" pitchFamily="18" charset="0"/>
              </a:rPr>
              <a:t>Độ</a:t>
            </a:r>
            <a:r>
              <a:rPr lang="en-US" altLang="en-US" sz="2800" i="1" dirty="0">
                <a:latin typeface="Times New Roman" panose="02020603050405020304" pitchFamily="18" charset="0"/>
                <a:ea typeface="Tahoma" panose="020B0604030504040204" pitchFamily="34" charset="0"/>
                <a:cs typeface="Times New Roman" panose="02020603050405020304" pitchFamily="18" charset="0"/>
              </a:rPr>
              <a:t> </a:t>
            </a:r>
            <a:r>
              <a:rPr lang="en-US" altLang="en-US" sz="2800" i="1" dirty="0" err="1">
                <a:latin typeface="Times New Roman" panose="02020603050405020304" pitchFamily="18" charset="0"/>
                <a:ea typeface="Tahoma" panose="020B0604030504040204" pitchFamily="34" charset="0"/>
                <a:cs typeface="Times New Roman" panose="02020603050405020304" pitchFamily="18" charset="0"/>
              </a:rPr>
              <a:t>khen</a:t>
            </a:r>
            <a:r>
              <a:rPr lang="en-US" altLang="en-US" sz="2800" i="1" dirty="0">
                <a:latin typeface="Times New Roman" panose="02020603050405020304" pitchFamily="18" charset="0"/>
                <a:ea typeface="Tahoma" panose="020B0604030504040204" pitchFamily="34" charset="0"/>
                <a:cs typeface="Times New Roman" panose="02020603050405020304" pitchFamily="18" charset="0"/>
              </a:rPr>
              <a:t> </a:t>
            </a:r>
            <a:r>
              <a:rPr lang="en-US" altLang="en-US" sz="2800" i="1" dirty="0" err="1">
                <a:latin typeface="Times New Roman" panose="02020603050405020304" pitchFamily="18" charset="0"/>
                <a:ea typeface="Tahoma" panose="020B0604030504040204" pitchFamily="34" charset="0"/>
                <a:cs typeface="Times New Roman" panose="02020603050405020304" pitchFamily="18" charset="0"/>
              </a:rPr>
              <a:t>ngợi</a:t>
            </a:r>
            <a:r>
              <a:rPr lang="en-US" altLang="en-US" sz="2800" i="1" dirty="0">
                <a:latin typeface="Times New Roman" panose="02020603050405020304" pitchFamily="18" charset="0"/>
                <a:ea typeface="Tahoma" panose="020B0604030504040204" pitchFamily="34" charset="0"/>
                <a:cs typeface="Times New Roman" panose="02020603050405020304" pitchFamily="18" charset="0"/>
              </a:rPr>
              <a:t>, </a:t>
            </a:r>
            <a:r>
              <a:rPr lang="en-US" altLang="en-US" sz="2800" i="1" dirty="0" err="1">
                <a:latin typeface="Times New Roman" panose="02020603050405020304" pitchFamily="18" charset="0"/>
                <a:ea typeface="Tahoma" panose="020B0604030504040204" pitchFamily="34" charset="0"/>
                <a:cs typeface="Times New Roman" panose="02020603050405020304" pitchFamily="18" charset="0"/>
              </a:rPr>
              <a:t>thưởng</a:t>
            </a:r>
            <a:r>
              <a:rPr lang="en-US" altLang="en-US" sz="2800" i="1" dirty="0">
                <a:latin typeface="Times New Roman" panose="02020603050405020304" pitchFamily="18" charset="0"/>
                <a:ea typeface="Tahoma" panose="020B0604030504040204" pitchFamily="34" charset="0"/>
                <a:cs typeface="Times New Roman" panose="02020603050405020304" pitchFamily="18" charset="0"/>
              </a:rPr>
              <a:t> </a:t>
            </a:r>
            <a:r>
              <a:rPr lang="en-US" altLang="en-US" sz="2800" i="1" dirty="0" err="1">
                <a:latin typeface="Times New Roman" panose="02020603050405020304" pitchFamily="18" charset="0"/>
                <a:ea typeface="Tahoma" panose="020B0604030504040204" pitchFamily="34" charset="0"/>
                <a:cs typeface="Times New Roman" panose="02020603050405020304" pitchFamily="18" charset="0"/>
              </a:rPr>
              <a:t>vàng</a:t>
            </a:r>
            <a:r>
              <a:rPr lang="en-US" altLang="en-US" sz="2800" i="1" dirty="0">
                <a:latin typeface="Times New Roman" panose="02020603050405020304" pitchFamily="18" charset="0"/>
                <a:ea typeface="Tahoma" panose="020B0604030504040204" pitchFamily="34" charset="0"/>
                <a:cs typeface="Times New Roman" panose="02020603050405020304" pitchFamily="18" charset="0"/>
              </a:rPr>
              <a:t> </a:t>
            </a:r>
            <a:r>
              <a:rPr lang="en-US" altLang="en-US" sz="2800" i="1" dirty="0" err="1">
                <a:latin typeface="Times New Roman" panose="02020603050405020304" pitchFamily="18" charset="0"/>
                <a:ea typeface="Tahoma" panose="020B0604030504040204" pitchFamily="34" charset="0"/>
                <a:cs typeface="Times New Roman" panose="02020603050405020304" pitchFamily="18" charset="0"/>
              </a:rPr>
              <a:t>và</a:t>
            </a:r>
            <a:r>
              <a:rPr lang="en-US" altLang="en-US" sz="2800" i="1" dirty="0">
                <a:latin typeface="Times New Roman" panose="02020603050405020304" pitchFamily="18" charset="0"/>
                <a:ea typeface="Tahoma" panose="020B0604030504040204" pitchFamily="34" charset="0"/>
                <a:cs typeface="Times New Roman" panose="02020603050405020304" pitchFamily="18" charset="0"/>
              </a:rPr>
              <a:t> </a:t>
            </a:r>
            <a:r>
              <a:rPr lang="en-US" altLang="en-US" sz="2800" i="1" dirty="0" err="1">
                <a:latin typeface="Times New Roman" panose="02020603050405020304" pitchFamily="18" charset="0"/>
                <a:ea typeface="Tahoma" panose="020B0604030504040204" pitchFamily="34" charset="0"/>
                <a:cs typeface="Times New Roman" panose="02020603050405020304" pitchFamily="18" charset="0"/>
              </a:rPr>
              <a:t>lụa</a:t>
            </a:r>
            <a:r>
              <a:rPr lang="en-US" altLang="en-US" sz="2800" i="1" dirty="0">
                <a:latin typeface="Times New Roman" panose="02020603050405020304" pitchFamily="18" charset="0"/>
                <a:ea typeface="Tahoma" panose="020B0604030504040204" pitchFamily="34" charset="0"/>
                <a:cs typeface="Times New Roman" panose="02020603050405020304" pitchFamily="18" charset="0"/>
              </a:rPr>
              <a:t> </a:t>
            </a:r>
            <a:r>
              <a:rPr lang="en-US" altLang="en-US" sz="2800" i="1" dirty="0" err="1">
                <a:latin typeface="Times New Roman" panose="02020603050405020304" pitchFamily="18" charset="0"/>
                <a:ea typeface="Tahoma" panose="020B0604030504040204" pitchFamily="34" charset="0"/>
                <a:cs typeface="Times New Roman" panose="02020603050405020304" pitchFamily="18" charset="0"/>
              </a:rPr>
              <a:t>cho</a:t>
            </a:r>
            <a:r>
              <a:rPr lang="en-US" altLang="en-US" sz="2800" i="1" dirty="0">
                <a:latin typeface="Times New Roman" panose="02020603050405020304" pitchFamily="18" charset="0"/>
                <a:ea typeface="Tahoma" panose="020B0604030504040204" pitchFamily="34" charset="0"/>
                <a:cs typeface="Times New Roman" panose="02020603050405020304" pitchFamily="18" charset="0"/>
              </a:rPr>
              <a:t> </a:t>
            </a:r>
            <a:r>
              <a:rPr lang="en-US" altLang="en-US" sz="2800" i="1" dirty="0" err="1">
                <a:latin typeface="Times New Roman" panose="02020603050405020304" pitchFamily="18" charset="0"/>
                <a:ea typeface="Tahoma" panose="020B0604030504040204" pitchFamily="34" charset="0"/>
                <a:cs typeface="Times New Roman" panose="02020603050405020304" pitchFamily="18" charset="0"/>
              </a:rPr>
              <a:t>người</a:t>
            </a:r>
            <a:r>
              <a:rPr lang="en-US" altLang="en-US" sz="2800" i="1" dirty="0">
                <a:latin typeface="Times New Roman" panose="02020603050405020304" pitchFamily="18" charset="0"/>
                <a:ea typeface="Tahoma" panose="020B0604030504040204" pitchFamily="34" charset="0"/>
                <a:cs typeface="Times New Roman" panose="02020603050405020304" pitchFamily="18" charset="0"/>
              </a:rPr>
              <a:t> </a:t>
            </a:r>
            <a:r>
              <a:rPr lang="en-US" altLang="en-US" sz="2800" i="1" dirty="0" err="1">
                <a:latin typeface="Times New Roman" panose="02020603050405020304" pitchFamily="18" charset="0"/>
                <a:ea typeface="Tahoma" panose="020B0604030504040204" pitchFamily="34" charset="0"/>
                <a:cs typeface="Times New Roman" panose="02020603050405020304" pitchFamily="18" charset="0"/>
              </a:rPr>
              <a:t>quân</a:t>
            </a:r>
            <a:r>
              <a:rPr lang="en-US" altLang="en-US" sz="2800" i="1" dirty="0">
                <a:latin typeface="Times New Roman" panose="02020603050405020304" pitchFamily="18" charset="0"/>
                <a:ea typeface="Tahoma" panose="020B0604030504040204" pitchFamily="34" charset="0"/>
                <a:cs typeface="Times New Roman" panose="02020603050405020304" pitchFamily="18" charset="0"/>
              </a:rPr>
              <a:t> </a:t>
            </a:r>
            <a:r>
              <a:rPr lang="en-US" altLang="en-US" sz="2800" i="1" dirty="0" err="1">
                <a:latin typeface="Times New Roman" panose="02020603050405020304" pitchFamily="18" charset="0"/>
                <a:ea typeface="Tahoma" panose="020B0604030504040204" pitchFamily="34" charset="0"/>
                <a:cs typeface="Times New Roman" panose="02020603050405020304" pitchFamily="18" charset="0"/>
              </a:rPr>
              <a:t>hiệu</a:t>
            </a:r>
            <a:r>
              <a:rPr lang="en-US" altLang="en-US" sz="2800" i="1" dirty="0">
                <a:latin typeface="Times New Roman" panose="02020603050405020304" pitchFamily="18" charset="0"/>
                <a:ea typeface="Tahoma" panose="020B0604030504040204" pitchFamily="34" charset="0"/>
                <a:cs typeface="Times New Roman" panose="02020603050405020304" pitchFamily="18" charset="0"/>
              </a:rPr>
              <a:t>.</a:t>
            </a:r>
            <a:r>
              <a:rPr lang="en-US" altLang="en-US" sz="2800" dirty="0">
                <a:latin typeface="Times New Roman" panose="02020603050405020304" pitchFamily="18" charset="0"/>
                <a:ea typeface="Tahoma" panose="020B0604030504040204" pitchFamily="34" charset="0"/>
                <a:cs typeface="Times New Roman" panose="02020603050405020304" pitchFamily="18" charset="0"/>
              </a:rPr>
              <a:t> </a:t>
            </a:r>
            <a:r>
              <a:rPr lang="en-US" altLang="en-US" sz="2800" i="1" dirty="0">
                <a:latin typeface="Times New Roman" panose="02020603050405020304" pitchFamily="18" charset="0"/>
                <a:ea typeface="Tahoma" panose="020B0604030504040204" pitchFamily="34" charset="0"/>
                <a:cs typeface="Times New Roman" panose="02020603050405020304" pitchFamily="18" charset="0"/>
              </a:rPr>
              <a:t>	</a:t>
            </a:r>
          </a:p>
        </p:txBody>
      </p:sp>
    </p:spTree>
    <p:extLst>
      <p:ext uri="{BB962C8B-B14F-4D97-AF65-F5344CB8AC3E}">
        <p14:creationId xmlns:p14="http://schemas.microsoft.com/office/powerpoint/2010/main" val="2481779416"/>
      </p:ext>
    </p:extLst>
  </p:cSld>
  <p:clrMapOvr>
    <a:masterClrMapping/>
  </p:clrMapOvr>
  <p:transition>
    <p:diamond/>
    <p:sndAc>
      <p:stSnd>
        <p:snd r:embed="rId2" name="chimes.wav"/>
      </p:stSnd>
    </p:sndAc>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0" presetClass="emph" presetSubtype="0" fill="hold" nodeType="clickEffect">
                                  <p:stCondLst>
                                    <p:cond delay="0"/>
                                  </p:stCondLst>
                                  <p:iterate type="lt">
                                    <p:tmPct val="10000"/>
                                  </p:iterate>
                                  <p:childTnLst>
                                    <p:set>
                                      <p:cBhvr override="childStyle">
                                        <p:cTn id="6" dur="250" autoRev="1" fill="hold"/>
                                        <p:tgtEl>
                                          <p:spTgt spid="8195">
                                            <p:txEl>
                                              <p:pRg st="1" end="1"/>
                                            </p:txEl>
                                          </p:spTgt>
                                        </p:tgtEl>
                                        <p:attrNameLst>
                                          <p:attrName>style.color</p:attrName>
                                        </p:attrNameLst>
                                      </p:cBhvr>
                                      <p:to>
                                        <p:clrVal>
                                          <a:srgbClr val="CC0099"/>
                                        </p:clrVal>
                                      </p:to>
                                    </p:set>
                                    <p:set>
                                      <p:cBhvr>
                                        <p:cTn id="7" dur="250" autoRev="1" fill="hold"/>
                                        <p:tgtEl>
                                          <p:spTgt spid="8195">
                                            <p:txEl>
                                              <p:pRg st="1" end="1"/>
                                            </p:txEl>
                                          </p:spTgt>
                                        </p:tgtEl>
                                        <p:attrNameLst>
                                          <p:attrName>fillcolor</p:attrName>
                                        </p:attrNameLst>
                                      </p:cBhvr>
                                      <p:to>
                                        <p:clrVal>
                                          <a:srgbClr val="CC0099"/>
                                        </p:clrVal>
                                      </p:to>
                                    </p:set>
                                    <p:set>
                                      <p:cBhvr>
                                        <p:cTn id="8" dur="250" autoRev="1" fill="hold"/>
                                        <p:tgtEl>
                                          <p:spTgt spid="8195">
                                            <p:txEl>
                                              <p:pRg st="1" end="1"/>
                                            </p:txEl>
                                          </p:spTgt>
                                        </p:tgtEl>
                                        <p:attrNameLst>
                                          <p:attrName>fill.type</p:attrName>
                                        </p:attrNameLst>
                                      </p:cBhvr>
                                      <p:to>
                                        <p:strVal val="solid"/>
                                      </p:to>
                                    </p:set>
                                  </p:childTnLst>
                                  <p:subTnLst>
                                    <p:audio>
                                      <p:cMediaNode>
                                        <p:cTn display="0" masterRel="sameClick">
                                          <p:stCondLst>
                                            <p:cond evt="begin" delay="0">
                                              <p:tn val="5"/>
                                            </p:cond>
                                          </p:stCondLst>
                                          <p:endCondLst>
                                            <p:cond evt="onStopAudio" delay="0">
                                              <p:tgtEl>
                                                <p:sldTgt/>
                                              </p:tgtEl>
                                            </p:cond>
                                          </p:endCondLst>
                                        </p:cTn>
                                        <p:tgtEl>
                                          <p:sndTgt r:embed="rId2" name="chimes.wav"/>
                                        </p:tgtEl>
                                      </p:cMediaNode>
                                    </p:audio>
                                  </p:subTnLst>
                                </p:cTn>
                              </p:par>
                            </p:childTnLst>
                          </p:cTn>
                        </p:par>
                      </p:childTnLst>
                    </p:cTn>
                  </p:par>
                  <p:par>
                    <p:cTn id="9" fill="hold" nodeType="clickPar">
                      <p:stCondLst>
                        <p:cond delay="indefinite"/>
                      </p:stCondLst>
                      <p:childTnLst>
                        <p:par>
                          <p:cTn id="10" fill="hold" nodeType="withGroup">
                            <p:stCondLst>
                              <p:cond delay="0"/>
                            </p:stCondLst>
                            <p:childTnLst>
                              <p:par>
                                <p:cTn id="11" presetID="20" presetClass="emph" presetSubtype="0" fill="hold" nodeType="clickEffect">
                                  <p:stCondLst>
                                    <p:cond delay="0"/>
                                  </p:stCondLst>
                                  <p:iterate type="lt">
                                    <p:tmPct val="10000"/>
                                  </p:iterate>
                                  <p:childTnLst>
                                    <p:set>
                                      <p:cBhvr override="childStyle">
                                        <p:cTn id="12" dur="500" autoRev="1" fill="hold"/>
                                        <p:tgtEl>
                                          <p:spTgt spid="8195">
                                            <p:txEl>
                                              <p:pRg st="2" end="2"/>
                                            </p:txEl>
                                          </p:spTgt>
                                        </p:tgtEl>
                                        <p:attrNameLst>
                                          <p:attrName>style.color</p:attrName>
                                        </p:attrNameLst>
                                      </p:cBhvr>
                                      <p:to>
                                        <p:clrVal>
                                          <a:schemeClr val="accent2"/>
                                        </p:clrVal>
                                      </p:to>
                                    </p:set>
                                    <p:set>
                                      <p:cBhvr>
                                        <p:cTn id="13" dur="500" autoRev="1" fill="hold"/>
                                        <p:tgtEl>
                                          <p:spTgt spid="8195">
                                            <p:txEl>
                                              <p:pRg st="2" end="2"/>
                                            </p:txEl>
                                          </p:spTgt>
                                        </p:tgtEl>
                                        <p:attrNameLst>
                                          <p:attrName>fillcolor</p:attrName>
                                        </p:attrNameLst>
                                      </p:cBhvr>
                                      <p:to>
                                        <p:clrVal>
                                          <a:schemeClr val="accent2"/>
                                        </p:clrVal>
                                      </p:to>
                                    </p:set>
                                    <p:set>
                                      <p:cBhvr>
                                        <p:cTn id="14" dur="500" autoRev="1" fill="hold"/>
                                        <p:tgtEl>
                                          <p:spTgt spid="8195">
                                            <p:txEl>
                                              <p:pRg st="2" end="2"/>
                                            </p:txEl>
                                          </p:spTgt>
                                        </p:tgtEl>
                                        <p:attrNameLst>
                                          <p:attrName>fill.type</p:attrName>
                                        </p:attrNameLst>
                                      </p:cBhvr>
                                      <p:to>
                                        <p:strVal val="solid"/>
                                      </p:to>
                                    </p:set>
                                  </p:childTnLst>
                                </p:cTn>
                              </p:par>
                              <p:par>
                                <p:cTn id="15" presetID="20" presetClass="emph" presetSubtype="0" fill="hold" nodeType="withEffect">
                                  <p:stCondLst>
                                    <p:cond delay="0"/>
                                  </p:stCondLst>
                                  <p:iterate type="lt">
                                    <p:tmPct val="10000"/>
                                  </p:iterate>
                                  <p:childTnLst>
                                    <p:set>
                                      <p:cBhvr override="childStyle">
                                        <p:cTn id="16" dur="500" autoRev="1" fill="hold"/>
                                        <p:tgtEl>
                                          <p:spTgt spid="8195">
                                            <p:txEl>
                                              <p:pRg st="3" end="3"/>
                                            </p:txEl>
                                          </p:spTgt>
                                        </p:tgtEl>
                                        <p:attrNameLst>
                                          <p:attrName>style.color</p:attrName>
                                        </p:attrNameLst>
                                      </p:cBhvr>
                                      <p:to>
                                        <p:clrVal>
                                          <a:schemeClr val="accent2"/>
                                        </p:clrVal>
                                      </p:to>
                                    </p:set>
                                    <p:set>
                                      <p:cBhvr>
                                        <p:cTn id="17" dur="500" autoRev="1" fill="hold"/>
                                        <p:tgtEl>
                                          <p:spTgt spid="8195">
                                            <p:txEl>
                                              <p:pRg st="3" end="3"/>
                                            </p:txEl>
                                          </p:spTgt>
                                        </p:tgtEl>
                                        <p:attrNameLst>
                                          <p:attrName>fillcolor</p:attrName>
                                        </p:attrNameLst>
                                      </p:cBhvr>
                                      <p:to>
                                        <p:clrVal>
                                          <a:schemeClr val="accent2"/>
                                        </p:clrVal>
                                      </p:to>
                                    </p:set>
                                    <p:set>
                                      <p:cBhvr>
                                        <p:cTn id="18" dur="500" autoRev="1" fill="hold"/>
                                        <p:tgtEl>
                                          <p:spTgt spid="8195">
                                            <p:txEl>
                                              <p:pRg st="3" end="3"/>
                                            </p:txEl>
                                          </p:spTgt>
                                        </p:tgtEl>
                                        <p:attrNameLst>
                                          <p:attrName>fill.type</p:attrName>
                                        </p:attrNameLst>
                                      </p:cBhvr>
                                      <p:to>
                                        <p:strVal val="solid"/>
                                      </p:to>
                                    </p:set>
                                  </p:childTnLst>
                                </p:cTn>
                              </p:par>
                              <p:par>
                                <p:cTn id="19" presetID="20" presetClass="emph" presetSubtype="0" fill="hold" nodeType="withEffect">
                                  <p:stCondLst>
                                    <p:cond delay="0"/>
                                  </p:stCondLst>
                                  <p:iterate type="lt">
                                    <p:tmPct val="10000"/>
                                  </p:iterate>
                                  <p:childTnLst>
                                    <p:set>
                                      <p:cBhvr override="childStyle">
                                        <p:cTn id="20" dur="500" autoRev="1" fill="hold"/>
                                        <p:tgtEl>
                                          <p:spTgt spid="8195">
                                            <p:txEl>
                                              <p:pRg st="4" end="4"/>
                                            </p:txEl>
                                          </p:spTgt>
                                        </p:tgtEl>
                                        <p:attrNameLst>
                                          <p:attrName>style.color</p:attrName>
                                        </p:attrNameLst>
                                      </p:cBhvr>
                                      <p:to>
                                        <p:clrVal>
                                          <a:schemeClr val="accent2"/>
                                        </p:clrVal>
                                      </p:to>
                                    </p:set>
                                    <p:set>
                                      <p:cBhvr>
                                        <p:cTn id="21" dur="500" autoRev="1" fill="hold"/>
                                        <p:tgtEl>
                                          <p:spTgt spid="8195">
                                            <p:txEl>
                                              <p:pRg st="4" end="4"/>
                                            </p:txEl>
                                          </p:spTgt>
                                        </p:tgtEl>
                                        <p:attrNameLst>
                                          <p:attrName>fillcolor</p:attrName>
                                        </p:attrNameLst>
                                      </p:cBhvr>
                                      <p:to>
                                        <p:clrVal>
                                          <a:schemeClr val="accent2"/>
                                        </p:clrVal>
                                      </p:to>
                                    </p:set>
                                    <p:set>
                                      <p:cBhvr>
                                        <p:cTn id="22" dur="500" autoRev="1" fill="hold"/>
                                        <p:tgtEl>
                                          <p:spTgt spid="8195">
                                            <p:txEl>
                                              <p:pRg st="4" end="4"/>
                                            </p:txEl>
                                          </p:spTgt>
                                        </p:tgtEl>
                                        <p:attrNameLst>
                                          <p:attrName>fill.type</p:attrName>
                                        </p:attrNameLst>
                                      </p:cBhvr>
                                      <p:to>
                                        <p:strVal val="solid"/>
                                      </p:to>
                                    </p:set>
                                  </p:childTnLst>
                                </p:cTn>
                              </p:par>
                              <p:par>
                                <p:cTn id="23" presetID="20" presetClass="emph" presetSubtype="0" fill="hold" nodeType="withEffect">
                                  <p:stCondLst>
                                    <p:cond delay="0"/>
                                  </p:stCondLst>
                                  <p:iterate type="lt">
                                    <p:tmPct val="10000"/>
                                  </p:iterate>
                                  <p:childTnLst>
                                    <p:set>
                                      <p:cBhvr override="childStyle">
                                        <p:cTn id="24" dur="500" autoRev="1" fill="hold"/>
                                        <p:tgtEl>
                                          <p:spTgt spid="8195">
                                            <p:txEl>
                                              <p:pRg st="5" end="5"/>
                                            </p:txEl>
                                          </p:spTgt>
                                        </p:tgtEl>
                                        <p:attrNameLst>
                                          <p:attrName>style.color</p:attrName>
                                        </p:attrNameLst>
                                      </p:cBhvr>
                                      <p:to>
                                        <p:clrVal>
                                          <a:schemeClr val="accent2"/>
                                        </p:clrVal>
                                      </p:to>
                                    </p:set>
                                    <p:set>
                                      <p:cBhvr>
                                        <p:cTn id="25" dur="500" autoRev="1" fill="hold"/>
                                        <p:tgtEl>
                                          <p:spTgt spid="8195">
                                            <p:txEl>
                                              <p:pRg st="5" end="5"/>
                                            </p:txEl>
                                          </p:spTgt>
                                        </p:tgtEl>
                                        <p:attrNameLst>
                                          <p:attrName>fillcolor</p:attrName>
                                        </p:attrNameLst>
                                      </p:cBhvr>
                                      <p:to>
                                        <p:clrVal>
                                          <a:schemeClr val="accent2"/>
                                        </p:clrVal>
                                      </p:to>
                                    </p:set>
                                    <p:set>
                                      <p:cBhvr>
                                        <p:cTn id="26" dur="500" autoRev="1" fill="hold"/>
                                        <p:tgtEl>
                                          <p:spTgt spid="8195">
                                            <p:txEl>
                                              <p:pRg st="5" end="5"/>
                                            </p:txEl>
                                          </p:spTgt>
                                        </p:tgtEl>
                                        <p:attrNameLst>
                                          <p:attrName>fill.type</p:attrName>
                                        </p:attrNameLst>
                                      </p:cBhvr>
                                      <p:to>
                                        <p:strVal val="solid"/>
                                      </p:to>
                                    </p:set>
                                  </p:childTnLst>
                                </p:cTn>
                              </p:par>
                              <p:par>
                                <p:cTn id="27" presetID="20" presetClass="emph" presetSubtype="0" fill="hold" nodeType="withEffect">
                                  <p:stCondLst>
                                    <p:cond delay="0"/>
                                  </p:stCondLst>
                                  <p:iterate type="lt">
                                    <p:tmPct val="10000"/>
                                  </p:iterate>
                                  <p:childTnLst>
                                    <p:set>
                                      <p:cBhvr override="childStyle">
                                        <p:cTn id="28" dur="500" autoRev="1" fill="hold"/>
                                        <p:tgtEl>
                                          <p:spTgt spid="8195">
                                            <p:txEl>
                                              <p:pRg st="6" end="6"/>
                                            </p:txEl>
                                          </p:spTgt>
                                        </p:tgtEl>
                                        <p:attrNameLst>
                                          <p:attrName>style.color</p:attrName>
                                        </p:attrNameLst>
                                      </p:cBhvr>
                                      <p:to>
                                        <p:clrVal>
                                          <a:schemeClr val="accent2"/>
                                        </p:clrVal>
                                      </p:to>
                                    </p:set>
                                    <p:set>
                                      <p:cBhvr>
                                        <p:cTn id="29" dur="500" autoRev="1" fill="hold"/>
                                        <p:tgtEl>
                                          <p:spTgt spid="8195">
                                            <p:txEl>
                                              <p:pRg st="6" end="6"/>
                                            </p:txEl>
                                          </p:spTgt>
                                        </p:tgtEl>
                                        <p:attrNameLst>
                                          <p:attrName>fillcolor</p:attrName>
                                        </p:attrNameLst>
                                      </p:cBhvr>
                                      <p:to>
                                        <p:clrVal>
                                          <a:schemeClr val="accent2"/>
                                        </p:clrVal>
                                      </p:to>
                                    </p:set>
                                    <p:set>
                                      <p:cBhvr>
                                        <p:cTn id="30" dur="500" autoRev="1" fill="hold"/>
                                        <p:tgtEl>
                                          <p:spTgt spid="8195">
                                            <p:txEl>
                                              <p:pRg st="6" end="6"/>
                                            </p:txEl>
                                          </p:spTgt>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MMPROD_NEXTUNIQUEID" val="10009"/>
  <p:tag name="MMPROD_UIDATA" val="&lt;database version=&quot;7.0&quot;&gt;&lt;object type=&quot;1&quot; unique_id=&quot;10001&quot;&gt;&lt;object type=&quot;8&quot; unique_id=&quot;10002&quot;&gt;&lt;/object&gt;&lt;object type=&quot;2&quot; unique_id=&quot;10003&quot;&gt;&lt;object type=&quot;3&quot; unique_id=&quot;10006&quot;&gt;&lt;property id=&quot;20148&quot; value=&quot;5&quot;/&gt;&lt;property id=&quot;20300&quot; value=&quot;Slide 2&quot;/&gt;&lt;property id=&quot;20307&quot; value=&quot;257&quot;/&gt;&lt;/object&gt;&lt;object type=&quot;3&quot; unique_id=&quot;10007&quot;&gt;&lt;property id=&quot;20148&quot; value=&quot;5&quot;/&gt;&lt;property id=&quot;20300&quot; value=&quot;Slide 3&quot;/&gt;&lt;property id=&quot;20307&quot; value=&quot;258&quot;/&gt;&lt;/object&gt;&lt;object type=&quot;3&quot; unique_id=&quot;10008&quot;&gt;&lt;property id=&quot;20148&quot; value=&quot;5&quot;/&gt;&lt;property id=&quot;20300&quot; value=&quot;Slide 4&quot;/&gt;&lt;property id=&quot;20307&quot; value=&quot;259&quot;/&gt;&lt;/object&gt;&lt;object type=&quot;3&quot; unique_id=&quot;10010&quot;&gt;&lt;property id=&quot;20148&quot; value=&quot;5&quot;/&gt;&lt;property id=&quot;20300&quot; value=&quot;Slide 5&quot;/&gt;&lt;property id=&quot;20307&quot; value=&quot;271&quot;/&gt;&lt;/object&gt;&lt;object type=&quot;3&quot; unique_id=&quot;10012&quot;&gt;&lt;property id=&quot;20148&quot; value=&quot;5&quot;/&gt;&lt;property id=&quot;20300&quot; value=&quot;Slide 7&quot;/&gt;&lt;property id=&quot;20307&quot; value=&quot;266&quot;/&gt;&lt;/object&gt;&lt;object type=&quot;3&quot; unique_id=&quot;10016&quot;&gt;&lt;property id=&quot;20148&quot; value=&quot;5&quot;/&gt;&lt;property id=&quot;20300&quot; value=&quot;Slide 9&quot;/&gt;&lt;property id=&quot;20307&quot; value=&quot;276&quot;/&gt;&lt;/object&gt;&lt;object type=&quot;3&quot; unique_id=&quot;10028&quot;&gt;&lt;property id=&quot;20148&quot; value=&quot;5&quot;/&gt;&lt;property id=&quot;20300&quot; value=&quot;Slide 6&quot;/&gt;&lt;property id=&quot;20307&quot; value=&quot;277&quot;/&gt;&lt;/object&gt;&lt;object type=&quot;3&quot; unique_id=&quot;10060&quot;&gt;&lt;property id=&quot;20148&quot; value=&quot;5&quot;/&gt;&lt;property id=&quot;20300&quot; value=&quot;Slide 1&quot;/&gt;&lt;property id=&quot;20307&quot; value=&quot;279&quot;/&gt;&lt;/object&gt;&lt;object type=&quot;3&quot; unique_id=&quot;10121&quot;&gt;&lt;property id=&quot;20148&quot; value=&quot;5&quot;/&gt;&lt;property id=&quot;20300&quot; value=&quot;Slide 8&quot;/&gt;&lt;property id=&quot;20307&quot; value=&quot;281&quot;/&gt;&lt;/object&gt;&lt;/object&gt;&lt;/object&gt;&lt;/database&gt;"/>
  <p:tag name="SECTOMILLISECCONVERTED" val="1"/>
</p:tagLst>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Default Design">
  <a:themeElements>
    <a:clrScheme name="1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1_Chủ đề của Office">
  <a:themeElements>
    <a:clrScheme name="Văn phòng">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Văn phòng">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Văn phòng">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Mountain Top</Template>
  <TotalTime>1248</TotalTime>
  <Words>812</Words>
  <Application>Microsoft Macintosh PowerPoint</Application>
  <PresentationFormat>Custom</PresentationFormat>
  <Paragraphs>107</Paragraphs>
  <Slides>17</Slides>
  <Notes>0</Notes>
  <HiddenSlides>0</HiddenSlides>
  <MMClips>0</MMClips>
  <ScaleCrop>false</ScaleCrop>
  <HeadingPairs>
    <vt:vector size="6" baseType="variant">
      <vt:variant>
        <vt:lpstr>Fonts Used</vt:lpstr>
      </vt:variant>
      <vt:variant>
        <vt:i4>5</vt:i4>
      </vt:variant>
      <vt:variant>
        <vt:lpstr>Theme</vt:lpstr>
      </vt:variant>
      <vt:variant>
        <vt:i4>3</vt:i4>
      </vt:variant>
      <vt:variant>
        <vt:lpstr>Slide Titles</vt:lpstr>
      </vt:variant>
      <vt:variant>
        <vt:i4>17</vt:i4>
      </vt:variant>
    </vt:vector>
  </HeadingPairs>
  <TitlesOfParts>
    <vt:vector size="25" baseType="lpstr">
      <vt:lpstr>Calibri</vt:lpstr>
      <vt:lpstr>Arial</vt:lpstr>
      <vt:lpstr>Tahoma</vt:lpstr>
      <vt:lpstr>Cambria</vt:lpstr>
      <vt:lpstr>Times New Roman</vt:lpstr>
      <vt:lpstr>Default Design</vt:lpstr>
      <vt:lpstr>1_Default Design</vt:lpstr>
      <vt:lpstr>1_Chủ đề của Office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SCHOOL</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User</dc:creator>
  <cp:lastModifiedBy>Microsoft Office User</cp:lastModifiedBy>
  <cp:revision>100</cp:revision>
  <dcterms:created xsi:type="dcterms:W3CDTF">2009-03-12T05:01:33Z</dcterms:created>
  <dcterms:modified xsi:type="dcterms:W3CDTF">2022-03-04T23:11:09Z</dcterms:modified>
</cp:coreProperties>
</file>