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3" r:id="rId2"/>
    <p:sldId id="327" r:id="rId3"/>
    <p:sldId id="298" r:id="rId4"/>
    <p:sldId id="540" r:id="rId5"/>
    <p:sldId id="541" r:id="rId6"/>
    <p:sldId id="527" r:id="rId7"/>
    <p:sldId id="517" r:id="rId8"/>
    <p:sldId id="518" r:id="rId9"/>
    <p:sldId id="519" r:id="rId10"/>
    <p:sldId id="542" r:id="rId11"/>
    <p:sldId id="543" r:id="rId12"/>
    <p:sldId id="289" r:id="rId13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5EA4"/>
    <a:srgbClr val="FF0066"/>
    <a:srgbClr val="FF00FF"/>
    <a:srgbClr val="CC00CC"/>
    <a:srgbClr val="2DEB44"/>
    <a:srgbClr val="FFFFFF"/>
    <a:srgbClr val="0066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2" autoAdjust="0"/>
    <p:restoredTop sz="86323" autoAdjust="0"/>
  </p:normalViewPr>
  <p:slideViewPr>
    <p:cSldViewPr>
      <p:cViewPr varScale="1">
        <p:scale>
          <a:sx n="97" d="100"/>
          <a:sy n="97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171AE2-E96C-42B3-8ECC-9CDF1EF115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06E75-B4A0-4B4A-8FC7-32C0BB3BE8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512C96-D1AE-4092-A738-F11B976F196B}" type="datetimeFigureOut">
              <a:rPr lang="en-US"/>
              <a:pPr>
                <a:defRPr/>
              </a:pPr>
              <a:t>3/5/22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5D1F89-6D65-4A06-AB0E-48E943B743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337C2-0947-42A7-B9FF-E1532EA59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0FEA0-CC91-41D2-B96B-547598F2FC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6B139-6B80-4F18-B09F-6100AC379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69CF24A8-BC87-4C63-98F4-CCF785985D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588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68044D-719D-4888-AD2C-2C4AFFED80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AE7840-515D-4F2A-914B-39A76791B6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52270C-8E43-4102-B594-6EADC373A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02C61-A480-44D6-B8C7-4CAB4B9239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172332"/>
      </p:ext>
    </p:extLst>
  </p:cSld>
  <p:clrMapOvr>
    <a:masterClrMapping/>
  </p:clrMapOvr>
  <p:transition advTm="30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8EF080-5364-4E2D-AA05-00888A4989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964EB-98ED-41A7-B3C1-34C5AB1DDC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202779-DE75-4C7C-AF8E-8927348E4D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F2E6DA-F211-48E9-8B45-EE606F924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609736"/>
      </p:ext>
    </p:extLst>
  </p:cSld>
  <p:clrMapOvr>
    <a:masterClrMapping/>
  </p:clrMapOvr>
  <p:transition advTm="30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87B90C-A90B-4F87-BC2A-66614F705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DBD35-4ABD-4F04-B5A1-710DF3F95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D69D64-10E2-4870-AB16-E9EC67949C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1721D-EB8F-40A7-B7C3-B08CE89A73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44196"/>
      </p:ext>
    </p:extLst>
  </p:cSld>
  <p:clrMapOvr>
    <a:masterClrMapping/>
  </p:clrMapOvr>
  <p:transition advTm="30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F7C5F1-C19A-40EC-895C-B00695DA46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E8D226-6957-477A-A8A6-54033E926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D70EA9-A09F-4EBC-87E6-4DB6EFE927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0F19B-AE4F-42B3-9AB8-302E00663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311531"/>
      </p:ext>
    </p:extLst>
  </p:cSld>
  <p:clrMapOvr>
    <a:masterClrMapping/>
  </p:clrMapOvr>
  <p:transition advTm="3000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"/>
          <p:cNvSpPr txBox="1">
            <a:spLocks noGrp="1"/>
          </p:cNvSpPr>
          <p:nvPr>
            <p:ph type="title"/>
          </p:nvPr>
        </p:nvSpPr>
        <p:spPr>
          <a:xfrm>
            <a:off x="1790700" y="3236100"/>
            <a:ext cx="5562600" cy="11224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546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273"/>
            </a:lvl9pPr>
          </a:lstStyle>
          <a:p>
            <a:endParaRPr/>
          </a:p>
        </p:txBody>
      </p:sp>
      <p:sp>
        <p:nvSpPr>
          <p:cNvPr id="61" name="Google Shape;61;p3"/>
          <p:cNvSpPr txBox="1">
            <a:spLocks noGrp="1"/>
          </p:cNvSpPr>
          <p:nvPr>
            <p:ph type="subTitle" idx="1"/>
          </p:nvPr>
        </p:nvSpPr>
        <p:spPr>
          <a:xfrm>
            <a:off x="2905127" y="4561700"/>
            <a:ext cx="3333900" cy="8484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73"/>
            </a:lvl1pPr>
            <a:lvl2pPr lvl="1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455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455"/>
              </a:spcBef>
              <a:spcAft>
                <a:spcPts val="1455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title" idx="2"/>
          </p:nvPr>
        </p:nvSpPr>
        <p:spPr>
          <a:xfrm>
            <a:off x="3942703" y="1638665"/>
            <a:ext cx="1277100" cy="9848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364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4546">
                <a:solidFill>
                  <a:schemeClr val="accent4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6687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61A303-655C-4956-A3E5-08A96DCD2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7DA91B-4313-4C6D-B60A-0916E3DB3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67BF11-92B1-4A5F-A565-693669E33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8D315-546F-45CD-B71B-7FC1EB5FF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613882"/>
      </p:ext>
    </p:extLst>
  </p:cSld>
  <p:clrMapOvr>
    <a:masterClrMapping/>
  </p:clrMapOvr>
  <p:transition advTm="30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A03932-50E2-4A49-AF54-7F59128BE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9A0508-F535-4127-8810-9FD7697BB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28407C-DDC4-4FC8-8E19-3EF6814D9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DE8A5-2E7C-4040-A2C7-1954CC268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592745"/>
      </p:ext>
    </p:extLst>
  </p:cSld>
  <p:clrMapOvr>
    <a:masterClrMapping/>
  </p:clrMapOvr>
  <p:transition advTm="30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6A20F7-9280-485B-A5B1-B872DCE5F6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857868-0061-4B9E-AA08-3896586C6D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AAC1A-6DF0-4E21-9A1C-9AB37DFBD9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E73F60-5D96-4BD9-9A9C-FECD896544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592396"/>
      </p:ext>
    </p:extLst>
  </p:cSld>
  <p:clrMapOvr>
    <a:masterClrMapping/>
  </p:clrMapOvr>
  <p:transition advTm="30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8E3263-2751-4F6E-AC2C-392D257D3D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602C66D-DED2-41A5-9C3D-4CC968316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E4A12E-4DD3-4FDC-A4ED-0A8D3EB2C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770CA-30E3-4214-95EF-C777D6AD37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866553"/>
      </p:ext>
    </p:extLst>
  </p:cSld>
  <p:clrMapOvr>
    <a:masterClrMapping/>
  </p:clrMapOvr>
  <p:transition advTm="30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0EE900-0C3C-4CB6-873B-5B150E3C7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9B68B6C-64B8-45A6-8CC3-9C2272267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6C8179-CCF3-4C03-9969-EFEE88A1F4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2BCF4-3766-4F1D-AE7B-CF2016F721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845559"/>
      </p:ext>
    </p:extLst>
  </p:cSld>
  <p:clrMapOvr>
    <a:masterClrMapping/>
  </p:clrMapOvr>
  <p:transition advTm="30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9315D24-3203-4048-BC8A-2E7F44D00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0CCF355-8A31-4336-B67A-15C5E7C62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1EF13C-3FC6-446C-85C7-F8063DD066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EB60-E783-4432-AA31-99F78278E1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499930"/>
      </p:ext>
    </p:extLst>
  </p:cSld>
  <p:clrMapOvr>
    <a:masterClrMapping/>
  </p:clrMapOvr>
  <p:transition advTm="30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9CC1AA-4638-4064-A095-AC0AA52E07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A7C6BE-C8F0-4AF6-AC32-4D05117B4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0050D2-3436-421C-93C1-8EE453D11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04654-1AC6-40CF-BC4A-1194609206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996855"/>
      </p:ext>
    </p:extLst>
  </p:cSld>
  <p:clrMapOvr>
    <a:masterClrMapping/>
  </p:clrMapOvr>
  <p:transition advTm="30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CE5CD-95C0-41B6-8AEB-227AF9723D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0542E9-F98A-476F-8E5A-AC6A619AB1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D36B4D-162C-44C9-8FB2-A632F1A8C4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94797-A680-4C20-A163-6B1FA42D19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13110"/>
      </p:ext>
    </p:extLst>
  </p:cSld>
  <p:clrMapOvr>
    <a:masterClrMapping/>
  </p:clrMapOvr>
  <p:transition advTm="30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B42EC7-8531-4484-A725-9655A7FB7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2656B6-2074-4738-B1D5-45116A87A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F6D075A-405B-4E3C-9DF4-1BC2CD2C53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CC28D2-4978-4F8B-8496-BF7272F227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70E31F-0CA2-402D-853A-9DDD6E29A9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9E250CFF-12A6-475D-87DB-84A5797A2E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advTm="30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C6E9556E-9A69-A944-8F16-FB27AA390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633" y="470274"/>
            <a:ext cx="7342909" cy="734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345" tIns="31173" rIns="62345" bIns="31173" anchor="ctr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182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182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</p:txBody>
      </p:sp>
      <p:sp>
        <p:nvSpPr>
          <p:cNvPr id="14338" name="Rectangle 1">
            <a:extLst>
              <a:ext uri="{FF2B5EF4-FFF2-40B4-BE49-F238E27FC236}">
                <a16:creationId xmlns:a16="http://schemas.microsoft.com/office/drawing/2014/main" id="{C8DE8091-8FD3-0B48-BB0C-CFC0D159B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91" y="3103844"/>
            <a:ext cx="8208818" cy="107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345" tIns="31173" rIns="62345" bIns="31173" anchor="ctr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7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7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</p:txBody>
      </p:sp>
      <p:grpSp>
        <p:nvGrpSpPr>
          <p:cNvPr id="14339" name="Google Shape;2819;p50">
            <a:extLst>
              <a:ext uri="{FF2B5EF4-FFF2-40B4-BE49-F238E27FC236}">
                <a16:creationId xmlns:a16="http://schemas.microsoft.com/office/drawing/2014/main" id="{8BFE0AA1-4ED0-7E4E-A8ED-CC3C3B2B1C30}"/>
              </a:ext>
            </a:extLst>
          </p:cNvPr>
          <p:cNvGrpSpPr>
            <a:grpSpLocks/>
          </p:cNvGrpSpPr>
          <p:nvPr/>
        </p:nvGrpSpPr>
        <p:grpSpPr bwMode="auto">
          <a:xfrm>
            <a:off x="800968" y="923638"/>
            <a:ext cx="476250" cy="1619250"/>
            <a:chOff x="7692527" y="-6"/>
            <a:chExt cx="523928" cy="1782393"/>
          </a:xfrm>
        </p:grpSpPr>
        <p:sp>
          <p:nvSpPr>
            <p:cNvPr id="14418" name="Google Shape;2820;p50">
              <a:extLst>
                <a:ext uri="{FF2B5EF4-FFF2-40B4-BE49-F238E27FC236}">
                  <a16:creationId xmlns:a16="http://schemas.microsoft.com/office/drawing/2014/main" id="{A200DCC3-92BA-B345-8A70-237BEF7F7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6850" y="-6"/>
              <a:ext cx="15299" cy="999451"/>
            </a:xfrm>
            <a:custGeom>
              <a:avLst/>
              <a:gdLst>
                <a:gd name="T0" fmla="*/ 0 w 575"/>
                <a:gd name="T1" fmla="*/ 0 h 17627"/>
                <a:gd name="T2" fmla="*/ 0 w 575"/>
                <a:gd name="T3" fmla="*/ 999451 h 17627"/>
                <a:gd name="T4" fmla="*/ 15272 w 575"/>
                <a:gd name="T5" fmla="*/ 999451 h 17627"/>
                <a:gd name="T6" fmla="*/ 15272 w 575"/>
                <a:gd name="T7" fmla="*/ 0 h 17627"/>
                <a:gd name="T8" fmla="*/ 0 w 575"/>
                <a:gd name="T9" fmla="*/ 0 h 176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5" h="17627" extrusionOk="0">
                  <a:moveTo>
                    <a:pt x="0" y="0"/>
                  </a:moveTo>
                  <a:lnTo>
                    <a:pt x="0" y="17627"/>
                  </a:lnTo>
                  <a:lnTo>
                    <a:pt x="574" y="17627"/>
                  </a:lnTo>
                  <a:lnTo>
                    <a:pt x="5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9" name="Google Shape;2821;p50">
              <a:extLst>
                <a:ext uri="{FF2B5EF4-FFF2-40B4-BE49-F238E27FC236}">
                  <a16:creationId xmlns:a16="http://schemas.microsoft.com/office/drawing/2014/main" id="{6883CBF8-F6E5-EB43-B933-3442EF8562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2527" y="1132924"/>
              <a:ext cx="523928" cy="568310"/>
            </a:xfrm>
            <a:custGeom>
              <a:avLst/>
              <a:gdLst>
                <a:gd name="T0" fmla="*/ 107095 w 19691"/>
                <a:gd name="T1" fmla="*/ 27 h 21359"/>
                <a:gd name="T2" fmla="*/ 0 w 19691"/>
                <a:gd name="T3" fmla="*/ 284168 h 21359"/>
                <a:gd name="T4" fmla="*/ 107095 w 19691"/>
                <a:gd name="T5" fmla="*/ 568310 h 21359"/>
                <a:gd name="T6" fmla="*/ 416833 w 19691"/>
                <a:gd name="T7" fmla="*/ 568310 h 21359"/>
                <a:gd name="T8" fmla="*/ 523901 w 19691"/>
                <a:gd name="T9" fmla="*/ 284168 h 21359"/>
                <a:gd name="T10" fmla="*/ 416833 w 19691"/>
                <a:gd name="T11" fmla="*/ 27 h 21359"/>
                <a:gd name="T12" fmla="*/ 107095 w 19691"/>
                <a:gd name="T13" fmla="*/ 27 h 213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91" h="21359" extrusionOk="0">
                  <a:moveTo>
                    <a:pt x="4025" y="1"/>
                  </a:moveTo>
                  <a:cubicBezTo>
                    <a:pt x="4025" y="1"/>
                    <a:pt x="0" y="2028"/>
                    <a:pt x="0" y="10680"/>
                  </a:cubicBezTo>
                  <a:cubicBezTo>
                    <a:pt x="0" y="19332"/>
                    <a:pt x="4025" y="21359"/>
                    <a:pt x="4025" y="21359"/>
                  </a:cubicBezTo>
                  <a:lnTo>
                    <a:pt x="15666" y="21359"/>
                  </a:lnTo>
                  <a:cubicBezTo>
                    <a:pt x="15666" y="21359"/>
                    <a:pt x="19690" y="19332"/>
                    <a:pt x="19690" y="10680"/>
                  </a:cubicBezTo>
                  <a:cubicBezTo>
                    <a:pt x="19690" y="2028"/>
                    <a:pt x="15666" y="1"/>
                    <a:pt x="15666" y="1"/>
                  </a:cubicBezTo>
                  <a:lnTo>
                    <a:pt x="4025" y="1"/>
                  </a:lnTo>
                  <a:close/>
                </a:path>
              </a:pathLst>
            </a:custGeom>
            <a:solidFill>
              <a:srgbClr val="D25A56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0" name="Google Shape;2822;p50">
              <a:extLst>
                <a:ext uri="{FF2B5EF4-FFF2-40B4-BE49-F238E27FC236}">
                  <a16:creationId xmlns:a16="http://schemas.microsoft.com/office/drawing/2014/main" id="{2345BE04-AFB6-D049-85B3-65F1820AE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6957" y="978787"/>
              <a:ext cx="212009" cy="117605"/>
            </a:xfrm>
            <a:custGeom>
              <a:avLst/>
              <a:gdLst>
                <a:gd name="T0" fmla="*/ 106084 w 7968"/>
                <a:gd name="T1" fmla="*/ 27 h 4420"/>
                <a:gd name="T2" fmla="*/ 133 w 7968"/>
                <a:gd name="T3" fmla="*/ 105951 h 4420"/>
                <a:gd name="T4" fmla="*/ 11574 w 7968"/>
                <a:gd name="T5" fmla="*/ 117578 h 4420"/>
                <a:gd name="T6" fmla="*/ 23042 w 7968"/>
                <a:gd name="T7" fmla="*/ 105951 h 4420"/>
                <a:gd name="T8" fmla="*/ 106084 w 7968"/>
                <a:gd name="T9" fmla="*/ 22909 h 4420"/>
                <a:gd name="T10" fmla="*/ 189100 w 7968"/>
                <a:gd name="T11" fmla="*/ 105951 h 4420"/>
                <a:gd name="T12" fmla="*/ 200541 w 7968"/>
                <a:gd name="T13" fmla="*/ 117392 h 4420"/>
                <a:gd name="T14" fmla="*/ 211982 w 7968"/>
                <a:gd name="T15" fmla="*/ 105951 h 4420"/>
                <a:gd name="T16" fmla="*/ 106084 w 7968"/>
                <a:gd name="T17" fmla="*/ 27 h 4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968" h="4420" extrusionOk="0">
                  <a:moveTo>
                    <a:pt x="3987" y="1"/>
                  </a:moveTo>
                  <a:cubicBezTo>
                    <a:pt x="1791" y="1"/>
                    <a:pt x="5" y="1786"/>
                    <a:pt x="5" y="3982"/>
                  </a:cubicBezTo>
                  <a:cubicBezTo>
                    <a:pt x="0" y="4222"/>
                    <a:pt x="195" y="4419"/>
                    <a:pt x="435" y="4419"/>
                  </a:cubicBezTo>
                  <a:cubicBezTo>
                    <a:pt x="676" y="4419"/>
                    <a:pt x="870" y="4222"/>
                    <a:pt x="866" y="3982"/>
                  </a:cubicBezTo>
                  <a:cubicBezTo>
                    <a:pt x="866" y="2261"/>
                    <a:pt x="2265" y="861"/>
                    <a:pt x="3987" y="861"/>
                  </a:cubicBezTo>
                  <a:cubicBezTo>
                    <a:pt x="5707" y="861"/>
                    <a:pt x="7107" y="2261"/>
                    <a:pt x="7107" y="3982"/>
                  </a:cubicBezTo>
                  <a:cubicBezTo>
                    <a:pt x="7107" y="4220"/>
                    <a:pt x="7299" y="4412"/>
                    <a:pt x="7537" y="4412"/>
                  </a:cubicBezTo>
                  <a:cubicBezTo>
                    <a:pt x="7775" y="4412"/>
                    <a:pt x="7967" y="4218"/>
                    <a:pt x="7967" y="3982"/>
                  </a:cubicBezTo>
                  <a:cubicBezTo>
                    <a:pt x="7967" y="1786"/>
                    <a:pt x="6182" y="1"/>
                    <a:pt x="3987" y="1"/>
                  </a:cubicBezTo>
                  <a:close/>
                </a:path>
              </a:pathLst>
            </a:custGeom>
            <a:solidFill>
              <a:srgbClr val="FFCE3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1" name="Google Shape;2823;p50">
              <a:extLst>
                <a:ext uri="{FF2B5EF4-FFF2-40B4-BE49-F238E27FC236}">
                  <a16:creationId xmlns:a16="http://schemas.microsoft.com/office/drawing/2014/main" id="{5381E350-008B-8E4F-9D1A-79F56AEBA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9090" y="1701207"/>
              <a:ext cx="310270" cy="81179"/>
            </a:xfrm>
            <a:custGeom>
              <a:avLst/>
              <a:gdLst>
                <a:gd name="T0" fmla="*/ 532 w 11661"/>
                <a:gd name="T1" fmla="*/ 27 h 3051"/>
                <a:gd name="T2" fmla="*/ 239 w 11661"/>
                <a:gd name="T3" fmla="*/ 29800 h 3051"/>
                <a:gd name="T4" fmla="*/ 51113 w 11661"/>
                <a:gd name="T5" fmla="*/ 81179 h 3051"/>
                <a:gd name="T6" fmla="*/ 51166 w 11661"/>
                <a:gd name="T7" fmla="*/ 81179 h 3051"/>
                <a:gd name="T8" fmla="*/ 259343 w 11661"/>
                <a:gd name="T9" fmla="*/ 81179 h 3051"/>
                <a:gd name="T10" fmla="*/ 310270 w 11661"/>
                <a:gd name="T11" fmla="*/ 30253 h 3051"/>
                <a:gd name="T12" fmla="*/ 310270 w 11661"/>
                <a:gd name="T13" fmla="*/ 27 h 3051"/>
                <a:gd name="T14" fmla="*/ 532 w 11661"/>
                <a:gd name="T15" fmla="*/ 27 h 30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61" h="3051" extrusionOk="0">
                  <a:moveTo>
                    <a:pt x="20" y="1"/>
                  </a:moveTo>
                  <a:lnTo>
                    <a:pt x="9" y="1120"/>
                  </a:lnTo>
                  <a:cubicBezTo>
                    <a:pt x="0" y="2183"/>
                    <a:pt x="858" y="3051"/>
                    <a:pt x="1921" y="3051"/>
                  </a:cubicBezTo>
                  <a:cubicBezTo>
                    <a:pt x="1922" y="3051"/>
                    <a:pt x="1922" y="3051"/>
                    <a:pt x="1923" y="3051"/>
                  </a:cubicBezTo>
                  <a:lnTo>
                    <a:pt x="9747" y="3051"/>
                  </a:lnTo>
                  <a:cubicBezTo>
                    <a:pt x="10804" y="3051"/>
                    <a:pt x="11661" y="2195"/>
                    <a:pt x="11661" y="1137"/>
                  </a:cubicBezTo>
                  <a:lnTo>
                    <a:pt x="11661" y="1"/>
                  </a:lnTo>
                  <a:lnTo>
                    <a:pt x="20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2" name="Google Shape;2824;p50">
              <a:extLst>
                <a:ext uri="{FF2B5EF4-FFF2-40B4-BE49-F238E27FC236}">
                  <a16:creationId xmlns:a16="http://schemas.microsoft.com/office/drawing/2014/main" id="{9A9CC25E-4FC9-1044-B776-216B13839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9064" y="1067017"/>
              <a:ext cx="310297" cy="65933"/>
            </a:xfrm>
            <a:custGeom>
              <a:avLst/>
              <a:gdLst>
                <a:gd name="T0" fmla="*/ 51193 w 11662"/>
                <a:gd name="T1" fmla="*/ 27 h 2478"/>
                <a:gd name="T2" fmla="*/ 266 w 11662"/>
                <a:gd name="T3" fmla="*/ 51405 h 2478"/>
                <a:gd name="T4" fmla="*/ 559 w 11662"/>
                <a:gd name="T5" fmla="*/ 65933 h 2478"/>
                <a:gd name="T6" fmla="*/ 310297 w 11662"/>
                <a:gd name="T7" fmla="*/ 65933 h 2478"/>
                <a:gd name="T8" fmla="*/ 310297 w 11662"/>
                <a:gd name="T9" fmla="*/ 50926 h 2478"/>
                <a:gd name="T10" fmla="*/ 259370 w 11662"/>
                <a:gd name="T11" fmla="*/ 27 h 2478"/>
                <a:gd name="T12" fmla="*/ 51193 w 11662"/>
                <a:gd name="T13" fmla="*/ 27 h 24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62" h="2478" extrusionOk="0">
                  <a:moveTo>
                    <a:pt x="1924" y="1"/>
                  </a:moveTo>
                  <a:cubicBezTo>
                    <a:pt x="860" y="1"/>
                    <a:pt x="0" y="869"/>
                    <a:pt x="10" y="1932"/>
                  </a:cubicBezTo>
                  <a:lnTo>
                    <a:pt x="21" y="2478"/>
                  </a:lnTo>
                  <a:lnTo>
                    <a:pt x="11662" y="2478"/>
                  </a:lnTo>
                  <a:lnTo>
                    <a:pt x="11662" y="1914"/>
                  </a:lnTo>
                  <a:cubicBezTo>
                    <a:pt x="11662" y="858"/>
                    <a:pt x="10805" y="1"/>
                    <a:pt x="9748" y="1"/>
                  </a:cubicBezTo>
                  <a:lnTo>
                    <a:pt x="1924" y="1"/>
                  </a:lnTo>
                  <a:close/>
                </a:path>
              </a:pathLst>
            </a:custGeom>
            <a:solidFill>
              <a:srgbClr val="407792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3" name="Google Shape;2825;p50">
              <a:extLst>
                <a:ext uri="{FF2B5EF4-FFF2-40B4-BE49-F238E27FC236}">
                  <a16:creationId xmlns:a16="http://schemas.microsoft.com/office/drawing/2014/main" id="{67868CA8-8232-B645-AC60-BF1E8324A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8447" y="1612631"/>
              <a:ext cx="451396" cy="43397"/>
            </a:xfrm>
            <a:custGeom>
              <a:avLst/>
              <a:gdLst>
                <a:gd name="T0" fmla="*/ 27 w 16965"/>
                <a:gd name="T1" fmla="*/ 0 h 1631"/>
                <a:gd name="T2" fmla="*/ 27 w 16965"/>
                <a:gd name="T3" fmla="*/ 0 h 1631"/>
                <a:gd name="T4" fmla="*/ 4497 w 16965"/>
                <a:gd name="T5" fmla="*/ 9446 h 1631"/>
                <a:gd name="T6" fmla="*/ 230235 w 16965"/>
                <a:gd name="T7" fmla="*/ 43397 h 1631"/>
                <a:gd name="T8" fmla="*/ 446766 w 16965"/>
                <a:gd name="T9" fmla="*/ 11016 h 1631"/>
                <a:gd name="T10" fmla="*/ 451396 w 16965"/>
                <a:gd name="T11" fmla="*/ 1437 h 1631"/>
                <a:gd name="T12" fmla="*/ 451396 w 16965"/>
                <a:gd name="T13" fmla="*/ 1437 h 1631"/>
                <a:gd name="T14" fmla="*/ 230155 w 16965"/>
                <a:gd name="T15" fmla="*/ 35840 h 1631"/>
                <a:gd name="T16" fmla="*/ 27 w 16965"/>
                <a:gd name="T17" fmla="*/ 0 h 16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965" h="1631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23"/>
                    <a:pt x="113" y="241"/>
                    <a:pt x="169" y="355"/>
                  </a:cubicBezTo>
                  <a:cubicBezTo>
                    <a:pt x="2782" y="1204"/>
                    <a:pt x="5731" y="1631"/>
                    <a:pt x="8653" y="1631"/>
                  </a:cubicBezTo>
                  <a:cubicBezTo>
                    <a:pt x="11507" y="1631"/>
                    <a:pt x="14333" y="1223"/>
                    <a:pt x="16791" y="414"/>
                  </a:cubicBezTo>
                  <a:cubicBezTo>
                    <a:pt x="16850" y="298"/>
                    <a:pt x="16908" y="179"/>
                    <a:pt x="16965" y="54"/>
                  </a:cubicBezTo>
                  <a:cubicBezTo>
                    <a:pt x="14474" y="916"/>
                    <a:pt x="11577" y="1347"/>
                    <a:pt x="8650" y="1347"/>
                  </a:cubicBezTo>
                  <a:cubicBezTo>
                    <a:pt x="5665" y="1347"/>
                    <a:pt x="2648" y="898"/>
                    <a:pt x="1" y="0"/>
                  </a:cubicBezTo>
                  <a:close/>
                </a:path>
              </a:pathLst>
            </a:custGeom>
            <a:solidFill>
              <a:srgbClr val="FF717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4" name="Google Shape;2826;p50">
              <a:extLst>
                <a:ext uri="{FF2B5EF4-FFF2-40B4-BE49-F238E27FC236}">
                  <a16:creationId xmlns:a16="http://schemas.microsoft.com/office/drawing/2014/main" id="{954079BA-31A5-9D4D-B39B-FDC4D6B48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308" y="1272321"/>
              <a:ext cx="290368" cy="290368"/>
            </a:xfrm>
            <a:custGeom>
              <a:avLst/>
              <a:gdLst>
                <a:gd name="T0" fmla="*/ 145197 w 10913"/>
                <a:gd name="T1" fmla="*/ 0 h 10913"/>
                <a:gd name="T2" fmla="*/ 0 w 10913"/>
                <a:gd name="T3" fmla="*/ 145197 h 10913"/>
                <a:gd name="T4" fmla="*/ 42519 w 10913"/>
                <a:gd name="T5" fmla="*/ 247849 h 10913"/>
                <a:gd name="T6" fmla="*/ 145197 w 10913"/>
                <a:gd name="T7" fmla="*/ 290368 h 10913"/>
                <a:gd name="T8" fmla="*/ 247823 w 10913"/>
                <a:gd name="T9" fmla="*/ 247849 h 10913"/>
                <a:gd name="T10" fmla="*/ 290368 w 10913"/>
                <a:gd name="T11" fmla="*/ 145197 h 10913"/>
                <a:gd name="T12" fmla="*/ 247823 w 10913"/>
                <a:gd name="T13" fmla="*/ 42519 h 10913"/>
                <a:gd name="T14" fmla="*/ 145197 w 10913"/>
                <a:gd name="T15" fmla="*/ 0 h 109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913" h="10913" extrusionOk="0">
                  <a:moveTo>
                    <a:pt x="5457" y="0"/>
                  </a:moveTo>
                  <a:cubicBezTo>
                    <a:pt x="2443" y="0"/>
                    <a:pt x="0" y="2443"/>
                    <a:pt x="0" y="5457"/>
                  </a:cubicBezTo>
                  <a:cubicBezTo>
                    <a:pt x="0" y="6903"/>
                    <a:pt x="574" y="8291"/>
                    <a:pt x="1598" y="9315"/>
                  </a:cubicBezTo>
                  <a:cubicBezTo>
                    <a:pt x="2621" y="10338"/>
                    <a:pt x="4009" y="10913"/>
                    <a:pt x="5457" y="10913"/>
                  </a:cubicBezTo>
                  <a:cubicBezTo>
                    <a:pt x="6903" y="10913"/>
                    <a:pt x="8291" y="10338"/>
                    <a:pt x="9314" y="9315"/>
                  </a:cubicBezTo>
                  <a:cubicBezTo>
                    <a:pt x="10338" y="8291"/>
                    <a:pt x="10913" y="6903"/>
                    <a:pt x="10913" y="5457"/>
                  </a:cubicBezTo>
                  <a:cubicBezTo>
                    <a:pt x="10913" y="4009"/>
                    <a:pt x="10338" y="2621"/>
                    <a:pt x="9314" y="1598"/>
                  </a:cubicBezTo>
                  <a:cubicBezTo>
                    <a:pt x="8291" y="575"/>
                    <a:pt x="6903" y="0"/>
                    <a:pt x="5457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5" name="Google Shape;2827;p50">
              <a:extLst>
                <a:ext uri="{FF2B5EF4-FFF2-40B4-BE49-F238E27FC236}">
                  <a16:creationId xmlns:a16="http://schemas.microsoft.com/office/drawing/2014/main" id="{8A43F251-5ECB-924F-8332-5DEABC146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432" y="1204232"/>
              <a:ext cx="487024" cy="497001"/>
            </a:xfrm>
            <a:custGeom>
              <a:avLst/>
              <a:gdLst>
                <a:gd name="T0" fmla="*/ 442536 w 18304"/>
                <a:gd name="T1" fmla="*/ 0 h 18679"/>
                <a:gd name="T2" fmla="*/ 44967 w 18304"/>
                <a:gd name="T3" fmla="*/ 413613 h 18679"/>
                <a:gd name="T4" fmla="*/ 27 w 18304"/>
                <a:gd name="T5" fmla="*/ 410553 h 18679"/>
                <a:gd name="T6" fmla="*/ 27 w 18304"/>
                <a:gd name="T7" fmla="*/ 410553 h 18679"/>
                <a:gd name="T8" fmla="*/ 70191 w 18304"/>
                <a:gd name="T9" fmla="*/ 497001 h 18679"/>
                <a:gd name="T10" fmla="*/ 379929 w 18304"/>
                <a:gd name="T11" fmla="*/ 497001 h 18679"/>
                <a:gd name="T12" fmla="*/ 486997 w 18304"/>
                <a:gd name="T13" fmla="*/ 212860 h 18679"/>
                <a:gd name="T14" fmla="*/ 442536 w 18304"/>
                <a:gd name="T15" fmla="*/ 0 h 18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04" h="18679" extrusionOk="0">
                  <a:moveTo>
                    <a:pt x="16632" y="0"/>
                  </a:moveTo>
                  <a:cubicBezTo>
                    <a:pt x="15111" y="5066"/>
                    <a:pt x="10856" y="15545"/>
                    <a:pt x="1690" y="15545"/>
                  </a:cubicBezTo>
                  <a:cubicBezTo>
                    <a:pt x="1145" y="15545"/>
                    <a:pt x="582" y="15508"/>
                    <a:pt x="1" y="15430"/>
                  </a:cubicBezTo>
                  <a:cubicBezTo>
                    <a:pt x="1164" y="17933"/>
                    <a:pt x="2638" y="18679"/>
                    <a:pt x="2638" y="18679"/>
                  </a:cubicBezTo>
                  <a:lnTo>
                    <a:pt x="14279" y="18679"/>
                  </a:lnTo>
                  <a:cubicBezTo>
                    <a:pt x="14279" y="18679"/>
                    <a:pt x="18303" y="16652"/>
                    <a:pt x="18303" y="8000"/>
                  </a:cubicBezTo>
                  <a:cubicBezTo>
                    <a:pt x="18303" y="4164"/>
                    <a:pt x="17513" y="1633"/>
                    <a:pt x="16632" y="0"/>
                  </a:cubicBezTo>
                  <a:close/>
                </a:path>
              </a:pathLst>
            </a:custGeom>
            <a:solidFill>
              <a:srgbClr val="A02D2D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6" name="Google Shape;2828;p50">
              <a:extLst>
                <a:ext uri="{FF2B5EF4-FFF2-40B4-BE49-F238E27FC236}">
                  <a16:creationId xmlns:a16="http://schemas.microsoft.com/office/drawing/2014/main" id="{9FE0D74F-C8CE-3044-A9CA-A52A57623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2957" y="1159026"/>
              <a:ext cx="383973" cy="31397"/>
            </a:xfrm>
            <a:custGeom>
              <a:avLst/>
              <a:gdLst>
                <a:gd name="T0" fmla="*/ 5588 w 14431"/>
                <a:gd name="T1" fmla="*/ 0 h 1180"/>
                <a:gd name="T2" fmla="*/ 27 w 14431"/>
                <a:gd name="T3" fmla="*/ 6439 h 1180"/>
                <a:gd name="T4" fmla="*/ 195725 w 14431"/>
                <a:gd name="T5" fmla="*/ 31370 h 1180"/>
                <a:gd name="T6" fmla="*/ 383946 w 14431"/>
                <a:gd name="T7" fmla="*/ 7503 h 1180"/>
                <a:gd name="T8" fmla="*/ 378492 w 14431"/>
                <a:gd name="T9" fmla="*/ 1118 h 1180"/>
                <a:gd name="T10" fmla="*/ 195645 w 14431"/>
                <a:gd name="T11" fmla="*/ 23787 h 1180"/>
                <a:gd name="T12" fmla="*/ 5588 w 14431"/>
                <a:gd name="T13" fmla="*/ 0 h 1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31" h="1180" extrusionOk="0">
                  <a:moveTo>
                    <a:pt x="210" y="0"/>
                  </a:moveTo>
                  <a:cubicBezTo>
                    <a:pt x="141" y="75"/>
                    <a:pt x="72" y="155"/>
                    <a:pt x="1" y="242"/>
                  </a:cubicBezTo>
                  <a:cubicBezTo>
                    <a:pt x="2320" y="866"/>
                    <a:pt x="4847" y="1179"/>
                    <a:pt x="7356" y="1179"/>
                  </a:cubicBezTo>
                  <a:cubicBezTo>
                    <a:pt x="9806" y="1179"/>
                    <a:pt x="12236" y="879"/>
                    <a:pt x="14430" y="282"/>
                  </a:cubicBezTo>
                  <a:cubicBezTo>
                    <a:pt x="14361" y="197"/>
                    <a:pt x="14292" y="118"/>
                    <a:pt x="14225" y="42"/>
                  </a:cubicBezTo>
                  <a:cubicBezTo>
                    <a:pt x="12087" y="610"/>
                    <a:pt x="9729" y="894"/>
                    <a:pt x="7353" y="894"/>
                  </a:cubicBezTo>
                  <a:cubicBezTo>
                    <a:pt x="4920" y="894"/>
                    <a:pt x="2467" y="597"/>
                    <a:pt x="21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7" name="Google Shape;2829;p50">
              <a:extLst>
                <a:ext uri="{FF2B5EF4-FFF2-40B4-BE49-F238E27FC236}">
                  <a16:creationId xmlns:a16="http://schemas.microsoft.com/office/drawing/2014/main" id="{179518C3-7ADE-6B4E-8180-F4A72C6E9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8948" y="1237731"/>
              <a:ext cx="471485" cy="45818"/>
            </a:xfrm>
            <a:custGeom>
              <a:avLst/>
              <a:gdLst>
                <a:gd name="T0" fmla="*/ 2661 w 17720"/>
                <a:gd name="T1" fmla="*/ 0 h 1722"/>
                <a:gd name="T2" fmla="*/ 27 w 17720"/>
                <a:gd name="T3" fmla="*/ 7131 h 1722"/>
                <a:gd name="T4" fmla="*/ 239760 w 17720"/>
                <a:gd name="T5" fmla="*/ 45791 h 1722"/>
                <a:gd name="T6" fmla="*/ 471458 w 17720"/>
                <a:gd name="T7" fmla="*/ 8195 h 1722"/>
                <a:gd name="T8" fmla="*/ 468798 w 17720"/>
                <a:gd name="T9" fmla="*/ 1064 h 1722"/>
                <a:gd name="T10" fmla="*/ 239787 w 17720"/>
                <a:gd name="T11" fmla="*/ 38235 h 1722"/>
                <a:gd name="T12" fmla="*/ 2661 w 17720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20" h="1722" extrusionOk="0">
                  <a:moveTo>
                    <a:pt x="100" y="0"/>
                  </a:moveTo>
                  <a:cubicBezTo>
                    <a:pt x="66" y="86"/>
                    <a:pt x="33" y="177"/>
                    <a:pt x="1" y="268"/>
                  </a:cubicBezTo>
                  <a:cubicBezTo>
                    <a:pt x="2741" y="1235"/>
                    <a:pt x="5890" y="1721"/>
                    <a:pt x="9011" y="1721"/>
                  </a:cubicBezTo>
                  <a:cubicBezTo>
                    <a:pt x="12088" y="1721"/>
                    <a:pt x="15132" y="1249"/>
                    <a:pt x="17719" y="308"/>
                  </a:cubicBezTo>
                  <a:cubicBezTo>
                    <a:pt x="17687" y="217"/>
                    <a:pt x="17653" y="127"/>
                    <a:pt x="17619" y="40"/>
                  </a:cubicBezTo>
                  <a:cubicBezTo>
                    <a:pt x="15064" y="972"/>
                    <a:pt x="12054" y="1437"/>
                    <a:pt x="9012" y="1437"/>
                  </a:cubicBezTo>
                  <a:cubicBezTo>
                    <a:pt x="5927" y="1437"/>
                    <a:pt x="2809" y="958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8" name="Google Shape;2830;p50">
              <a:extLst>
                <a:ext uri="{FF2B5EF4-FFF2-40B4-BE49-F238E27FC236}">
                  <a16:creationId xmlns:a16="http://schemas.microsoft.com/office/drawing/2014/main" id="{8DC3FD82-846C-4145-A82B-E0A9DF4CD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8328" y="1322449"/>
              <a:ext cx="512407" cy="54226"/>
            </a:xfrm>
            <a:custGeom>
              <a:avLst/>
              <a:gdLst>
                <a:gd name="T0" fmla="*/ 1091 w 19258"/>
                <a:gd name="T1" fmla="*/ 27 h 2038"/>
                <a:gd name="T2" fmla="*/ 27 w 19258"/>
                <a:gd name="T3" fmla="*/ 7796 h 2038"/>
                <a:gd name="T4" fmla="*/ 260354 w 19258"/>
                <a:gd name="T5" fmla="*/ 54226 h 2038"/>
                <a:gd name="T6" fmla="*/ 512407 w 19258"/>
                <a:gd name="T7" fmla="*/ 8647 h 2038"/>
                <a:gd name="T8" fmla="*/ 511289 w 19258"/>
                <a:gd name="T9" fmla="*/ 851 h 2038"/>
                <a:gd name="T10" fmla="*/ 260381 w 19258"/>
                <a:gd name="T11" fmla="*/ 46616 h 2038"/>
                <a:gd name="T12" fmla="*/ 1091 w 19258"/>
                <a:gd name="T13" fmla="*/ 27 h 20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58" h="2038" extrusionOk="0">
                  <a:moveTo>
                    <a:pt x="41" y="1"/>
                  </a:moveTo>
                  <a:cubicBezTo>
                    <a:pt x="28" y="96"/>
                    <a:pt x="14" y="195"/>
                    <a:pt x="1" y="293"/>
                  </a:cubicBezTo>
                  <a:cubicBezTo>
                    <a:pt x="2912" y="1454"/>
                    <a:pt x="6367" y="2038"/>
                    <a:pt x="9785" y="2038"/>
                  </a:cubicBezTo>
                  <a:cubicBezTo>
                    <a:pt x="13172" y="2038"/>
                    <a:pt x="16518" y="1465"/>
                    <a:pt x="19258" y="325"/>
                  </a:cubicBezTo>
                  <a:cubicBezTo>
                    <a:pt x="19244" y="226"/>
                    <a:pt x="19232" y="128"/>
                    <a:pt x="19216" y="32"/>
                  </a:cubicBezTo>
                  <a:cubicBezTo>
                    <a:pt x="16497" y="1178"/>
                    <a:pt x="13161" y="1752"/>
                    <a:pt x="9786" y="1752"/>
                  </a:cubicBezTo>
                  <a:cubicBezTo>
                    <a:pt x="6380" y="1752"/>
                    <a:pt x="2935" y="1168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29" name="Google Shape;2831;p50">
              <a:extLst>
                <a:ext uri="{FF2B5EF4-FFF2-40B4-BE49-F238E27FC236}">
                  <a16:creationId xmlns:a16="http://schemas.microsoft.com/office/drawing/2014/main" id="{ADFF72A2-6147-E748-AEAA-52127F052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2527" y="1412808"/>
              <a:ext cx="523928" cy="56967"/>
            </a:xfrm>
            <a:custGeom>
              <a:avLst/>
              <a:gdLst>
                <a:gd name="T0" fmla="*/ 53 w 19691"/>
                <a:gd name="T1" fmla="*/ 0 h 2141"/>
                <a:gd name="T2" fmla="*/ 0 w 19691"/>
                <a:gd name="T3" fmla="*/ 4284 h 2141"/>
                <a:gd name="T4" fmla="*/ 53 w 19691"/>
                <a:gd name="T5" fmla="*/ 8248 h 2141"/>
                <a:gd name="T6" fmla="*/ 266155 w 19691"/>
                <a:gd name="T7" fmla="*/ 56967 h 2141"/>
                <a:gd name="T8" fmla="*/ 523822 w 19691"/>
                <a:gd name="T9" fmla="*/ 9073 h 2141"/>
                <a:gd name="T10" fmla="*/ 523901 w 19691"/>
                <a:gd name="T11" fmla="*/ 4284 h 2141"/>
                <a:gd name="T12" fmla="*/ 523848 w 19691"/>
                <a:gd name="T13" fmla="*/ 798 h 2141"/>
                <a:gd name="T14" fmla="*/ 266235 w 19691"/>
                <a:gd name="T15" fmla="*/ 49410 h 2141"/>
                <a:gd name="T16" fmla="*/ 53 w 19691"/>
                <a:gd name="T17" fmla="*/ 0 h 21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691" h="2141" extrusionOk="0">
                  <a:moveTo>
                    <a:pt x="2" y="0"/>
                  </a:moveTo>
                  <a:cubicBezTo>
                    <a:pt x="2" y="54"/>
                    <a:pt x="0" y="106"/>
                    <a:pt x="0" y="161"/>
                  </a:cubicBezTo>
                  <a:cubicBezTo>
                    <a:pt x="0" y="213"/>
                    <a:pt x="2" y="260"/>
                    <a:pt x="2" y="310"/>
                  </a:cubicBezTo>
                  <a:cubicBezTo>
                    <a:pt x="2958" y="1531"/>
                    <a:pt x="6501" y="2141"/>
                    <a:pt x="10003" y="2141"/>
                  </a:cubicBezTo>
                  <a:cubicBezTo>
                    <a:pt x="13477" y="2141"/>
                    <a:pt x="16909" y="1540"/>
                    <a:pt x="19687" y="341"/>
                  </a:cubicBezTo>
                  <a:cubicBezTo>
                    <a:pt x="19687" y="280"/>
                    <a:pt x="19690" y="223"/>
                    <a:pt x="19690" y="161"/>
                  </a:cubicBezTo>
                  <a:cubicBezTo>
                    <a:pt x="19690" y="116"/>
                    <a:pt x="19688" y="74"/>
                    <a:pt x="19688" y="30"/>
                  </a:cubicBezTo>
                  <a:cubicBezTo>
                    <a:pt x="16925" y="1248"/>
                    <a:pt x="13487" y="1857"/>
                    <a:pt x="10006" y="1857"/>
                  </a:cubicBezTo>
                  <a:cubicBezTo>
                    <a:pt x="6498" y="1857"/>
                    <a:pt x="2947" y="1238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30" name="Google Shape;2832;p50">
              <a:extLst>
                <a:ext uri="{FF2B5EF4-FFF2-40B4-BE49-F238E27FC236}">
                  <a16:creationId xmlns:a16="http://schemas.microsoft.com/office/drawing/2014/main" id="{D38A56E9-6F03-0349-BC73-7822A9E1D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8966" y="1508542"/>
              <a:ext cx="510891" cy="54359"/>
            </a:xfrm>
            <a:custGeom>
              <a:avLst/>
              <a:gdLst>
                <a:gd name="T0" fmla="*/ 27 w 19201"/>
                <a:gd name="T1" fmla="*/ 0 h 2043"/>
                <a:gd name="T2" fmla="*/ 27 w 19201"/>
                <a:gd name="T3" fmla="*/ 0 h 2043"/>
                <a:gd name="T4" fmla="*/ 1410 w 19201"/>
                <a:gd name="T5" fmla="*/ 8727 h 2043"/>
                <a:gd name="T6" fmla="*/ 259716 w 19201"/>
                <a:gd name="T7" fmla="*/ 54359 h 2043"/>
                <a:gd name="T8" fmla="*/ 509428 w 19201"/>
                <a:gd name="T9" fmla="*/ 9765 h 2043"/>
                <a:gd name="T10" fmla="*/ 510864 w 19201"/>
                <a:gd name="T11" fmla="*/ 905 h 2043"/>
                <a:gd name="T12" fmla="*/ 510864 w 19201"/>
                <a:gd name="T13" fmla="*/ 905 h 2043"/>
                <a:gd name="T14" fmla="*/ 259689 w 19201"/>
                <a:gd name="T15" fmla="*/ 46776 h 2043"/>
                <a:gd name="T16" fmla="*/ 27 w 19201"/>
                <a:gd name="T17" fmla="*/ 0 h 20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201" h="2043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111"/>
                    <a:pt x="35" y="220"/>
                    <a:pt x="53" y="328"/>
                  </a:cubicBezTo>
                  <a:cubicBezTo>
                    <a:pt x="2948" y="1470"/>
                    <a:pt x="6373" y="2043"/>
                    <a:pt x="9761" y="2043"/>
                  </a:cubicBezTo>
                  <a:cubicBezTo>
                    <a:pt x="13112" y="2043"/>
                    <a:pt x="16422" y="1482"/>
                    <a:pt x="19146" y="367"/>
                  </a:cubicBezTo>
                  <a:cubicBezTo>
                    <a:pt x="19164" y="257"/>
                    <a:pt x="19183" y="147"/>
                    <a:pt x="19200" y="34"/>
                  </a:cubicBezTo>
                  <a:cubicBezTo>
                    <a:pt x="16479" y="1183"/>
                    <a:pt x="13139" y="1758"/>
                    <a:pt x="9760" y="1758"/>
                  </a:cubicBezTo>
                  <a:cubicBezTo>
                    <a:pt x="6349" y="1758"/>
                    <a:pt x="2896" y="117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</p:grpSp>
      <p:grpSp>
        <p:nvGrpSpPr>
          <p:cNvPr id="14340" name="Google Shape;2644;p46">
            <a:extLst>
              <a:ext uri="{FF2B5EF4-FFF2-40B4-BE49-F238E27FC236}">
                <a16:creationId xmlns:a16="http://schemas.microsoft.com/office/drawing/2014/main" id="{251DB76A-A352-D64E-BF92-BBCB1819D6C0}"/>
              </a:ext>
            </a:extLst>
          </p:cNvPr>
          <p:cNvGrpSpPr>
            <a:grpSpLocks/>
          </p:cNvGrpSpPr>
          <p:nvPr/>
        </p:nvGrpSpPr>
        <p:grpSpPr bwMode="auto">
          <a:xfrm rot="477077" flipH="1">
            <a:off x="7456921" y="3708977"/>
            <a:ext cx="1148773" cy="1858818"/>
            <a:chOff x="1274013" y="1595300"/>
            <a:chExt cx="1064625" cy="1452675"/>
          </a:xfrm>
        </p:grpSpPr>
        <p:sp>
          <p:nvSpPr>
            <p:cNvPr id="14341" name="Google Shape;2645;p46">
              <a:extLst>
                <a:ext uri="{FF2B5EF4-FFF2-40B4-BE49-F238E27FC236}">
                  <a16:creationId xmlns:a16="http://schemas.microsoft.com/office/drawing/2014/main" id="{BB65EB48-FBE4-C948-8194-007BBEDA08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5888" y="1859700"/>
              <a:ext cx="117600" cy="133850"/>
            </a:xfrm>
            <a:custGeom>
              <a:avLst/>
              <a:gdLst>
                <a:gd name="T0" fmla="*/ 109675 w 4704"/>
                <a:gd name="T1" fmla="*/ 25 h 5354"/>
                <a:gd name="T2" fmla="*/ 105875 w 4704"/>
                <a:gd name="T3" fmla="*/ 1675 h 5354"/>
                <a:gd name="T4" fmla="*/ 2075 w 4704"/>
                <a:gd name="T5" fmla="*/ 127275 h 5354"/>
                <a:gd name="T6" fmla="*/ 6425 w 4704"/>
                <a:gd name="T7" fmla="*/ 133850 h 5354"/>
                <a:gd name="T8" fmla="*/ 9525 w 4704"/>
                <a:gd name="T9" fmla="*/ 132325 h 5354"/>
                <a:gd name="T10" fmla="*/ 113950 w 4704"/>
                <a:gd name="T11" fmla="*/ 8875 h 5354"/>
                <a:gd name="T12" fmla="*/ 109675 w 4704"/>
                <a:gd name="T13" fmla="*/ 25 h 53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04" h="5354" extrusionOk="0">
                  <a:moveTo>
                    <a:pt x="4387" y="1"/>
                  </a:moveTo>
                  <a:cubicBezTo>
                    <a:pt x="4335" y="1"/>
                    <a:pt x="4281" y="20"/>
                    <a:pt x="4235" y="67"/>
                  </a:cubicBezTo>
                  <a:cubicBezTo>
                    <a:pt x="2706" y="1593"/>
                    <a:pt x="1257" y="3274"/>
                    <a:pt x="83" y="5091"/>
                  </a:cubicBezTo>
                  <a:cubicBezTo>
                    <a:pt x="1" y="5217"/>
                    <a:pt x="131" y="5354"/>
                    <a:pt x="257" y="5354"/>
                  </a:cubicBezTo>
                  <a:cubicBezTo>
                    <a:pt x="302" y="5354"/>
                    <a:pt x="347" y="5336"/>
                    <a:pt x="381" y="5293"/>
                  </a:cubicBezTo>
                  <a:cubicBezTo>
                    <a:pt x="1729" y="3595"/>
                    <a:pt x="3069" y="1934"/>
                    <a:pt x="4558" y="355"/>
                  </a:cubicBezTo>
                  <a:cubicBezTo>
                    <a:pt x="4703" y="199"/>
                    <a:pt x="4553" y="1"/>
                    <a:pt x="4387" y="1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2" name="Google Shape;2646;p46">
              <a:extLst>
                <a:ext uri="{FF2B5EF4-FFF2-40B4-BE49-F238E27FC236}">
                  <a16:creationId xmlns:a16="http://schemas.microsoft.com/office/drawing/2014/main" id="{E358D1D6-6E6C-DA4E-8739-148DC7A5C6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0713" y="1963675"/>
              <a:ext cx="171975" cy="35625"/>
            </a:xfrm>
            <a:custGeom>
              <a:avLst/>
              <a:gdLst>
                <a:gd name="T0" fmla="*/ 162175 w 6879"/>
                <a:gd name="T1" fmla="*/ 0 h 1425"/>
                <a:gd name="T2" fmla="*/ 160350 w 6879"/>
                <a:gd name="T3" fmla="*/ 250 h 1425"/>
                <a:gd name="T4" fmla="*/ 71450 w 6879"/>
                <a:gd name="T5" fmla="*/ 17875 h 1425"/>
                <a:gd name="T6" fmla="*/ 2025 w 6879"/>
                <a:gd name="T7" fmla="*/ 27375 h 1425"/>
                <a:gd name="T8" fmla="*/ 2225 w 6879"/>
                <a:gd name="T9" fmla="*/ 31350 h 1425"/>
                <a:gd name="T10" fmla="*/ 39075 w 6879"/>
                <a:gd name="T11" fmla="*/ 35600 h 1425"/>
                <a:gd name="T12" fmla="*/ 164425 w 6879"/>
                <a:gd name="T13" fmla="*/ 12725 h 1425"/>
                <a:gd name="T14" fmla="*/ 162175 w 6879"/>
                <a:gd name="T15" fmla="*/ 0 h 14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879" h="1425" extrusionOk="0">
                  <a:moveTo>
                    <a:pt x="6487" y="0"/>
                  </a:moveTo>
                  <a:cubicBezTo>
                    <a:pt x="6464" y="0"/>
                    <a:pt x="6440" y="4"/>
                    <a:pt x="6414" y="10"/>
                  </a:cubicBezTo>
                  <a:cubicBezTo>
                    <a:pt x="5243" y="313"/>
                    <a:pt x="4058" y="559"/>
                    <a:pt x="2858" y="715"/>
                  </a:cubicBezTo>
                  <a:cubicBezTo>
                    <a:pt x="1935" y="837"/>
                    <a:pt x="968" y="806"/>
                    <a:pt x="81" y="1095"/>
                  </a:cubicBezTo>
                  <a:cubicBezTo>
                    <a:pt x="0" y="1121"/>
                    <a:pt x="10" y="1235"/>
                    <a:pt x="89" y="1254"/>
                  </a:cubicBezTo>
                  <a:cubicBezTo>
                    <a:pt x="551" y="1374"/>
                    <a:pt x="1048" y="1424"/>
                    <a:pt x="1563" y="1424"/>
                  </a:cubicBezTo>
                  <a:cubicBezTo>
                    <a:pt x="3239" y="1424"/>
                    <a:pt x="5105" y="893"/>
                    <a:pt x="6577" y="509"/>
                  </a:cubicBezTo>
                  <a:cubicBezTo>
                    <a:pt x="6879" y="430"/>
                    <a:pt x="6762" y="0"/>
                    <a:pt x="6487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3" name="Google Shape;2647;p46">
              <a:extLst>
                <a:ext uri="{FF2B5EF4-FFF2-40B4-BE49-F238E27FC236}">
                  <a16:creationId xmlns:a16="http://schemas.microsoft.com/office/drawing/2014/main" id="{771919F6-0B75-434F-B33A-0D5DE18DD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3088" y="2081375"/>
              <a:ext cx="117600" cy="133850"/>
            </a:xfrm>
            <a:custGeom>
              <a:avLst/>
              <a:gdLst>
                <a:gd name="T0" fmla="*/ 109675 w 4704"/>
                <a:gd name="T1" fmla="*/ 0 h 5354"/>
                <a:gd name="T2" fmla="*/ 105850 w 4704"/>
                <a:gd name="T3" fmla="*/ 1675 h 5354"/>
                <a:gd name="T4" fmla="*/ 2075 w 4704"/>
                <a:gd name="T5" fmla="*/ 127275 h 5354"/>
                <a:gd name="T6" fmla="*/ 6400 w 4704"/>
                <a:gd name="T7" fmla="*/ 133825 h 5354"/>
                <a:gd name="T8" fmla="*/ 9525 w 4704"/>
                <a:gd name="T9" fmla="*/ 132325 h 5354"/>
                <a:gd name="T10" fmla="*/ 113950 w 4704"/>
                <a:gd name="T11" fmla="*/ 8850 h 5354"/>
                <a:gd name="T12" fmla="*/ 109675 w 4704"/>
                <a:gd name="T13" fmla="*/ 0 h 53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04" h="5354" extrusionOk="0">
                  <a:moveTo>
                    <a:pt x="4387" y="0"/>
                  </a:moveTo>
                  <a:cubicBezTo>
                    <a:pt x="4335" y="0"/>
                    <a:pt x="4281" y="20"/>
                    <a:pt x="4234" y="67"/>
                  </a:cubicBezTo>
                  <a:cubicBezTo>
                    <a:pt x="2706" y="1593"/>
                    <a:pt x="1256" y="3275"/>
                    <a:pt x="83" y="5091"/>
                  </a:cubicBezTo>
                  <a:cubicBezTo>
                    <a:pt x="1" y="5217"/>
                    <a:pt x="131" y="5353"/>
                    <a:pt x="256" y="5353"/>
                  </a:cubicBezTo>
                  <a:cubicBezTo>
                    <a:pt x="302" y="5353"/>
                    <a:pt x="347" y="5335"/>
                    <a:pt x="381" y="5293"/>
                  </a:cubicBezTo>
                  <a:cubicBezTo>
                    <a:pt x="1730" y="3595"/>
                    <a:pt x="3070" y="1934"/>
                    <a:pt x="4558" y="354"/>
                  </a:cubicBezTo>
                  <a:cubicBezTo>
                    <a:pt x="4704" y="199"/>
                    <a:pt x="4553" y="0"/>
                    <a:pt x="4387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4" name="Google Shape;2648;p46">
              <a:extLst>
                <a:ext uri="{FF2B5EF4-FFF2-40B4-BE49-F238E27FC236}">
                  <a16:creationId xmlns:a16="http://schemas.microsoft.com/office/drawing/2014/main" id="{7BB7922F-A3FE-DA4E-9F41-A59A3705E5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888" y="2185375"/>
              <a:ext cx="172000" cy="35625"/>
            </a:xfrm>
            <a:custGeom>
              <a:avLst/>
              <a:gdLst>
                <a:gd name="T0" fmla="*/ 162200 w 6880"/>
                <a:gd name="T1" fmla="*/ 0 h 1425"/>
                <a:gd name="T2" fmla="*/ 160375 w 6880"/>
                <a:gd name="T3" fmla="*/ 250 h 1425"/>
                <a:gd name="T4" fmla="*/ 71500 w 6880"/>
                <a:gd name="T5" fmla="*/ 17875 h 1425"/>
                <a:gd name="T6" fmla="*/ 2050 w 6880"/>
                <a:gd name="T7" fmla="*/ 27325 h 1425"/>
                <a:gd name="T8" fmla="*/ 2250 w 6880"/>
                <a:gd name="T9" fmla="*/ 31350 h 1425"/>
                <a:gd name="T10" fmla="*/ 39050 w 6880"/>
                <a:gd name="T11" fmla="*/ 35600 h 1425"/>
                <a:gd name="T12" fmla="*/ 164450 w 6880"/>
                <a:gd name="T13" fmla="*/ 12700 h 1425"/>
                <a:gd name="T14" fmla="*/ 162200 w 6880"/>
                <a:gd name="T15" fmla="*/ 0 h 14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880" h="1425" extrusionOk="0">
                  <a:moveTo>
                    <a:pt x="6488" y="0"/>
                  </a:moveTo>
                  <a:cubicBezTo>
                    <a:pt x="6465" y="0"/>
                    <a:pt x="6440" y="3"/>
                    <a:pt x="6415" y="10"/>
                  </a:cubicBezTo>
                  <a:cubicBezTo>
                    <a:pt x="5244" y="312"/>
                    <a:pt x="4059" y="558"/>
                    <a:pt x="2860" y="715"/>
                  </a:cubicBezTo>
                  <a:cubicBezTo>
                    <a:pt x="1936" y="835"/>
                    <a:pt x="969" y="805"/>
                    <a:pt x="82" y="1093"/>
                  </a:cubicBezTo>
                  <a:cubicBezTo>
                    <a:pt x="1" y="1120"/>
                    <a:pt x="11" y="1234"/>
                    <a:pt x="90" y="1254"/>
                  </a:cubicBezTo>
                  <a:cubicBezTo>
                    <a:pt x="551" y="1374"/>
                    <a:pt x="1048" y="1424"/>
                    <a:pt x="1562" y="1424"/>
                  </a:cubicBezTo>
                  <a:cubicBezTo>
                    <a:pt x="3239" y="1424"/>
                    <a:pt x="5105" y="892"/>
                    <a:pt x="6578" y="508"/>
                  </a:cubicBezTo>
                  <a:cubicBezTo>
                    <a:pt x="6879" y="430"/>
                    <a:pt x="6763" y="0"/>
                    <a:pt x="6488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5" name="Google Shape;2649;p46">
              <a:extLst>
                <a:ext uri="{FF2B5EF4-FFF2-40B4-BE49-F238E27FC236}">
                  <a16:creationId xmlns:a16="http://schemas.microsoft.com/office/drawing/2014/main" id="{7C1E0687-7F38-B848-BC6F-26026E064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488" y="2320825"/>
              <a:ext cx="117575" cy="133850"/>
            </a:xfrm>
            <a:custGeom>
              <a:avLst/>
              <a:gdLst>
                <a:gd name="T0" fmla="*/ 109650 w 4703"/>
                <a:gd name="T1" fmla="*/ 0 h 5354"/>
                <a:gd name="T2" fmla="*/ 105825 w 4703"/>
                <a:gd name="T3" fmla="*/ 1675 h 5354"/>
                <a:gd name="T4" fmla="*/ 2050 w 4703"/>
                <a:gd name="T5" fmla="*/ 127275 h 5354"/>
                <a:gd name="T6" fmla="*/ 6400 w 4703"/>
                <a:gd name="T7" fmla="*/ 133850 h 5354"/>
                <a:gd name="T8" fmla="*/ 9500 w 4703"/>
                <a:gd name="T9" fmla="*/ 132325 h 5354"/>
                <a:gd name="T10" fmla="*/ 113900 w 4703"/>
                <a:gd name="T11" fmla="*/ 8875 h 5354"/>
                <a:gd name="T12" fmla="*/ 109650 w 4703"/>
                <a:gd name="T13" fmla="*/ 0 h 53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03" h="5354" extrusionOk="0">
                  <a:moveTo>
                    <a:pt x="4386" y="0"/>
                  </a:moveTo>
                  <a:cubicBezTo>
                    <a:pt x="4334" y="0"/>
                    <a:pt x="4280" y="20"/>
                    <a:pt x="4233" y="67"/>
                  </a:cubicBezTo>
                  <a:cubicBezTo>
                    <a:pt x="2705" y="1593"/>
                    <a:pt x="1255" y="3274"/>
                    <a:pt x="82" y="5091"/>
                  </a:cubicBezTo>
                  <a:cubicBezTo>
                    <a:pt x="0" y="5217"/>
                    <a:pt x="130" y="5354"/>
                    <a:pt x="256" y="5354"/>
                  </a:cubicBezTo>
                  <a:cubicBezTo>
                    <a:pt x="301" y="5354"/>
                    <a:pt x="346" y="5336"/>
                    <a:pt x="380" y="5293"/>
                  </a:cubicBezTo>
                  <a:cubicBezTo>
                    <a:pt x="1729" y="3595"/>
                    <a:pt x="3068" y="1935"/>
                    <a:pt x="4556" y="355"/>
                  </a:cubicBezTo>
                  <a:cubicBezTo>
                    <a:pt x="4702" y="199"/>
                    <a:pt x="4553" y="0"/>
                    <a:pt x="4386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6" name="Google Shape;2650;p46">
              <a:extLst>
                <a:ext uri="{FF2B5EF4-FFF2-40B4-BE49-F238E27FC236}">
                  <a16:creationId xmlns:a16="http://schemas.microsoft.com/office/drawing/2014/main" id="{7F0EC113-9672-6944-9B1A-1E75E885EF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263" y="2424800"/>
              <a:ext cx="172000" cy="35625"/>
            </a:xfrm>
            <a:custGeom>
              <a:avLst/>
              <a:gdLst>
                <a:gd name="T0" fmla="*/ 162175 w 6880"/>
                <a:gd name="T1" fmla="*/ 25 h 1425"/>
                <a:gd name="T2" fmla="*/ 160375 w 6880"/>
                <a:gd name="T3" fmla="*/ 250 h 1425"/>
                <a:gd name="T4" fmla="*/ 71475 w 6880"/>
                <a:gd name="T5" fmla="*/ 17875 h 1425"/>
                <a:gd name="T6" fmla="*/ 2025 w 6880"/>
                <a:gd name="T7" fmla="*/ 27375 h 1425"/>
                <a:gd name="T8" fmla="*/ 2225 w 6880"/>
                <a:gd name="T9" fmla="*/ 31350 h 1425"/>
                <a:gd name="T10" fmla="*/ 39075 w 6880"/>
                <a:gd name="T11" fmla="*/ 35625 h 1425"/>
                <a:gd name="T12" fmla="*/ 164425 w 6880"/>
                <a:gd name="T13" fmla="*/ 12725 h 1425"/>
                <a:gd name="T14" fmla="*/ 162175 w 6880"/>
                <a:gd name="T15" fmla="*/ 25 h 14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880" h="1425" extrusionOk="0">
                  <a:moveTo>
                    <a:pt x="6487" y="1"/>
                  </a:moveTo>
                  <a:cubicBezTo>
                    <a:pt x="6464" y="1"/>
                    <a:pt x="6440" y="4"/>
                    <a:pt x="6415" y="10"/>
                  </a:cubicBezTo>
                  <a:cubicBezTo>
                    <a:pt x="5243" y="313"/>
                    <a:pt x="4059" y="558"/>
                    <a:pt x="2859" y="715"/>
                  </a:cubicBezTo>
                  <a:cubicBezTo>
                    <a:pt x="1935" y="837"/>
                    <a:pt x="968" y="805"/>
                    <a:pt x="81" y="1095"/>
                  </a:cubicBezTo>
                  <a:cubicBezTo>
                    <a:pt x="0" y="1121"/>
                    <a:pt x="11" y="1235"/>
                    <a:pt x="89" y="1254"/>
                  </a:cubicBezTo>
                  <a:cubicBezTo>
                    <a:pt x="551" y="1374"/>
                    <a:pt x="1048" y="1425"/>
                    <a:pt x="1563" y="1425"/>
                  </a:cubicBezTo>
                  <a:cubicBezTo>
                    <a:pt x="3239" y="1425"/>
                    <a:pt x="5105" y="893"/>
                    <a:pt x="6577" y="509"/>
                  </a:cubicBezTo>
                  <a:cubicBezTo>
                    <a:pt x="6880" y="430"/>
                    <a:pt x="6763" y="1"/>
                    <a:pt x="6487" y="1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47" name="Google Shape;2651;p46">
              <a:extLst>
                <a:ext uri="{FF2B5EF4-FFF2-40B4-BE49-F238E27FC236}">
                  <a16:creationId xmlns:a16="http://schemas.microsoft.com/office/drawing/2014/main" id="{55BC1503-EFA3-6C47-8F22-D137A686E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2538" y="1595300"/>
              <a:ext cx="681275" cy="397875"/>
            </a:xfrm>
            <a:custGeom>
              <a:avLst/>
              <a:gdLst>
                <a:gd name="T0" fmla="*/ 638050 w 27251"/>
                <a:gd name="T1" fmla="*/ 0 h 15915"/>
                <a:gd name="T2" fmla="*/ 614000 w 27251"/>
                <a:gd name="T3" fmla="*/ 9775 h 15915"/>
                <a:gd name="T4" fmla="*/ 243800 w 27251"/>
                <a:gd name="T5" fmla="*/ 157900 h 15915"/>
                <a:gd name="T6" fmla="*/ 189325 w 27251"/>
                <a:gd name="T7" fmla="*/ 180150 h 15915"/>
                <a:gd name="T8" fmla="*/ 78425 w 27251"/>
                <a:gd name="T9" fmla="*/ 227725 h 15915"/>
                <a:gd name="T10" fmla="*/ 60400 w 27251"/>
                <a:gd name="T11" fmla="*/ 235275 h 15915"/>
                <a:gd name="T12" fmla="*/ 31600 w 27251"/>
                <a:gd name="T13" fmla="*/ 246125 h 15915"/>
                <a:gd name="T14" fmla="*/ 2450 w 27251"/>
                <a:gd name="T15" fmla="*/ 267500 h 15915"/>
                <a:gd name="T16" fmla="*/ 14475 w 27251"/>
                <a:gd name="T17" fmla="*/ 327375 h 15915"/>
                <a:gd name="T18" fmla="*/ 53775 w 27251"/>
                <a:gd name="T19" fmla="*/ 390675 h 15915"/>
                <a:gd name="T20" fmla="*/ 61825 w 27251"/>
                <a:gd name="T21" fmla="*/ 396800 h 15915"/>
                <a:gd name="T22" fmla="*/ 67975 w 27251"/>
                <a:gd name="T23" fmla="*/ 397850 h 15915"/>
                <a:gd name="T24" fmla="*/ 74025 w 27251"/>
                <a:gd name="T25" fmla="*/ 397375 h 15915"/>
                <a:gd name="T26" fmla="*/ 263850 w 27251"/>
                <a:gd name="T27" fmla="*/ 354450 h 15915"/>
                <a:gd name="T28" fmla="*/ 412400 w 27251"/>
                <a:gd name="T29" fmla="*/ 294250 h 15915"/>
                <a:gd name="T30" fmla="*/ 680775 w 27251"/>
                <a:gd name="T31" fmla="*/ 145325 h 15915"/>
                <a:gd name="T32" fmla="*/ 645550 w 27251"/>
                <a:gd name="T33" fmla="*/ 95050 h 15915"/>
                <a:gd name="T34" fmla="*/ 645275 w 27251"/>
                <a:gd name="T35" fmla="*/ 78025 h 15915"/>
                <a:gd name="T36" fmla="*/ 638050 w 27251"/>
                <a:gd name="T37" fmla="*/ 0 h 159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7251" h="15915" extrusionOk="0">
                  <a:moveTo>
                    <a:pt x="25522" y="0"/>
                  </a:moveTo>
                  <a:lnTo>
                    <a:pt x="24560" y="391"/>
                  </a:lnTo>
                  <a:cubicBezTo>
                    <a:pt x="19626" y="2393"/>
                    <a:pt x="14662" y="4310"/>
                    <a:pt x="9752" y="6316"/>
                  </a:cubicBezTo>
                  <a:cubicBezTo>
                    <a:pt x="9025" y="6612"/>
                    <a:pt x="8299" y="6909"/>
                    <a:pt x="7573" y="7206"/>
                  </a:cubicBezTo>
                  <a:cubicBezTo>
                    <a:pt x="6083" y="7816"/>
                    <a:pt x="4611" y="8466"/>
                    <a:pt x="3137" y="9109"/>
                  </a:cubicBezTo>
                  <a:cubicBezTo>
                    <a:pt x="2897" y="9215"/>
                    <a:pt x="2657" y="9315"/>
                    <a:pt x="2416" y="9411"/>
                  </a:cubicBezTo>
                  <a:cubicBezTo>
                    <a:pt x="2035" y="9564"/>
                    <a:pt x="1653" y="9707"/>
                    <a:pt x="1264" y="9845"/>
                  </a:cubicBezTo>
                  <a:cubicBezTo>
                    <a:pt x="865" y="9984"/>
                    <a:pt x="166" y="10198"/>
                    <a:pt x="98" y="10700"/>
                  </a:cubicBezTo>
                  <a:cubicBezTo>
                    <a:pt x="1" y="11428"/>
                    <a:pt x="331" y="12422"/>
                    <a:pt x="579" y="13095"/>
                  </a:cubicBezTo>
                  <a:cubicBezTo>
                    <a:pt x="926" y="14033"/>
                    <a:pt x="1460" y="14903"/>
                    <a:pt x="2151" y="15627"/>
                  </a:cubicBezTo>
                  <a:cubicBezTo>
                    <a:pt x="2246" y="15724"/>
                    <a:pt x="2346" y="15823"/>
                    <a:pt x="2473" y="15872"/>
                  </a:cubicBezTo>
                  <a:cubicBezTo>
                    <a:pt x="2551" y="15904"/>
                    <a:pt x="2634" y="15914"/>
                    <a:pt x="2719" y="15914"/>
                  </a:cubicBezTo>
                  <a:cubicBezTo>
                    <a:pt x="2799" y="15914"/>
                    <a:pt x="2881" y="15905"/>
                    <a:pt x="2961" y="15895"/>
                  </a:cubicBezTo>
                  <a:cubicBezTo>
                    <a:pt x="5543" y="15583"/>
                    <a:pt x="8088" y="15007"/>
                    <a:pt x="10554" y="14178"/>
                  </a:cubicBezTo>
                  <a:cubicBezTo>
                    <a:pt x="12581" y="13496"/>
                    <a:pt x="14546" y="12646"/>
                    <a:pt x="16496" y="11770"/>
                  </a:cubicBezTo>
                  <a:cubicBezTo>
                    <a:pt x="20083" y="10160"/>
                    <a:pt x="27250" y="6007"/>
                    <a:pt x="27231" y="5813"/>
                  </a:cubicBezTo>
                  <a:cubicBezTo>
                    <a:pt x="27220" y="5712"/>
                    <a:pt x="25878" y="4000"/>
                    <a:pt x="25822" y="3802"/>
                  </a:cubicBezTo>
                  <a:cubicBezTo>
                    <a:pt x="25757" y="3582"/>
                    <a:pt x="25788" y="3347"/>
                    <a:pt x="25811" y="3121"/>
                  </a:cubicBezTo>
                  <a:cubicBezTo>
                    <a:pt x="25912" y="2072"/>
                    <a:pt x="25814" y="1013"/>
                    <a:pt x="25522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28" name="Google Shape;2652;p46">
              <a:extLst>
                <a:ext uri="{FF2B5EF4-FFF2-40B4-BE49-F238E27FC236}">
                  <a16:creationId xmlns:a16="http://schemas.microsoft.com/office/drawing/2014/main" id="{4A909F8C-7AF6-4123-BA05-3B59234F5ABE}"/>
                </a:ext>
              </a:extLst>
            </p:cNvPr>
            <p:cNvSpPr/>
            <p:nvPr/>
          </p:nvSpPr>
          <p:spPr>
            <a:xfrm>
              <a:off x="1533800" y="1603619"/>
              <a:ext cx="588486" cy="293242"/>
            </a:xfrm>
            <a:custGeom>
              <a:avLst/>
              <a:gdLst/>
              <a:ahLst/>
              <a:cxnLst/>
              <a:rect l="l" t="t" r="r" b="b"/>
              <a:pathLst>
                <a:path w="23587" h="11756" extrusionOk="0">
                  <a:moveTo>
                    <a:pt x="22144" y="1"/>
                  </a:moveTo>
                  <a:lnTo>
                    <a:pt x="22144" y="1"/>
                  </a:lnTo>
                  <a:cubicBezTo>
                    <a:pt x="21225" y="373"/>
                    <a:pt x="20308" y="742"/>
                    <a:pt x="19388" y="1109"/>
                  </a:cubicBezTo>
                  <a:cubicBezTo>
                    <a:pt x="19300" y="1145"/>
                    <a:pt x="19211" y="1180"/>
                    <a:pt x="19122" y="1216"/>
                  </a:cubicBezTo>
                  <a:lnTo>
                    <a:pt x="17864" y="1718"/>
                  </a:lnTo>
                  <a:cubicBezTo>
                    <a:pt x="17762" y="1758"/>
                    <a:pt x="17661" y="1799"/>
                    <a:pt x="17560" y="1838"/>
                  </a:cubicBezTo>
                  <a:cubicBezTo>
                    <a:pt x="17372" y="1913"/>
                    <a:pt x="17187" y="1987"/>
                    <a:pt x="17000" y="2060"/>
                  </a:cubicBezTo>
                  <a:cubicBezTo>
                    <a:pt x="16903" y="2100"/>
                    <a:pt x="16805" y="2139"/>
                    <a:pt x="16707" y="2177"/>
                  </a:cubicBezTo>
                  <a:cubicBezTo>
                    <a:pt x="16419" y="2292"/>
                    <a:pt x="16129" y="2406"/>
                    <a:pt x="15841" y="2521"/>
                  </a:cubicBezTo>
                  <a:lnTo>
                    <a:pt x="15581" y="2624"/>
                  </a:lnTo>
                  <a:cubicBezTo>
                    <a:pt x="14954" y="2873"/>
                    <a:pt x="14327" y="3122"/>
                    <a:pt x="13701" y="3370"/>
                  </a:cubicBezTo>
                  <a:cubicBezTo>
                    <a:pt x="13607" y="3407"/>
                    <a:pt x="13516" y="3443"/>
                    <a:pt x="13424" y="3480"/>
                  </a:cubicBezTo>
                  <a:cubicBezTo>
                    <a:pt x="12727" y="3757"/>
                    <a:pt x="12031" y="4034"/>
                    <a:pt x="11335" y="4312"/>
                  </a:cubicBezTo>
                  <a:cubicBezTo>
                    <a:pt x="11245" y="4348"/>
                    <a:pt x="11154" y="4384"/>
                    <a:pt x="11064" y="4420"/>
                  </a:cubicBezTo>
                  <a:cubicBezTo>
                    <a:pt x="10569" y="4618"/>
                    <a:pt x="10073" y="4817"/>
                    <a:pt x="9578" y="5016"/>
                  </a:cubicBezTo>
                  <a:lnTo>
                    <a:pt x="9047" y="5230"/>
                  </a:lnTo>
                  <a:cubicBezTo>
                    <a:pt x="8476" y="5461"/>
                    <a:pt x="7906" y="5692"/>
                    <a:pt x="7337" y="5924"/>
                  </a:cubicBezTo>
                  <a:cubicBezTo>
                    <a:pt x="6610" y="6221"/>
                    <a:pt x="5884" y="6517"/>
                    <a:pt x="5157" y="6815"/>
                  </a:cubicBezTo>
                  <a:cubicBezTo>
                    <a:pt x="3667" y="7423"/>
                    <a:pt x="2196" y="8074"/>
                    <a:pt x="722" y="8718"/>
                  </a:cubicBezTo>
                  <a:cubicBezTo>
                    <a:pt x="482" y="8824"/>
                    <a:pt x="241" y="8924"/>
                    <a:pt x="1" y="9020"/>
                  </a:cubicBezTo>
                  <a:cubicBezTo>
                    <a:pt x="396" y="9682"/>
                    <a:pt x="880" y="10282"/>
                    <a:pt x="1490" y="10747"/>
                  </a:cubicBezTo>
                  <a:cubicBezTo>
                    <a:pt x="2155" y="11253"/>
                    <a:pt x="2994" y="11571"/>
                    <a:pt x="3821" y="11571"/>
                  </a:cubicBezTo>
                  <a:cubicBezTo>
                    <a:pt x="4166" y="11571"/>
                    <a:pt x="4510" y="11516"/>
                    <a:pt x="4837" y="11395"/>
                  </a:cubicBezTo>
                  <a:cubicBezTo>
                    <a:pt x="4912" y="11369"/>
                    <a:pt x="4987" y="11339"/>
                    <a:pt x="5065" y="11339"/>
                  </a:cubicBezTo>
                  <a:cubicBezTo>
                    <a:pt x="5070" y="11339"/>
                    <a:pt x="5076" y="11339"/>
                    <a:pt x="5081" y="11339"/>
                  </a:cubicBezTo>
                  <a:cubicBezTo>
                    <a:pt x="5173" y="11345"/>
                    <a:pt x="5254" y="11395"/>
                    <a:pt x="5336" y="11440"/>
                  </a:cubicBezTo>
                  <a:cubicBezTo>
                    <a:pt x="5733" y="11660"/>
                    <a:pt x="6179" y="11755"/>
                    <a:pt x="6633" y="11755"/>
                  </a:cubicBezTo>
                  <a:cubicBezTo>
                    <a:pt x="7141" y="11755"/>
                    <a:pt x="7659" y="11635"/>
                    <a:pt x="8127" y="11433"/>
                  </a:cubicBezTo>
                  <a:cubicBezTo>
                    <a:pt x="8905" y="11100"/>
                    <a:pt x="9576" y="10566"/>
                    <a:pt x="10223" y="10017"/>
                  </a:cubicBezTo>
                  <a:cubicBezTo>
                    <a:pt x="10314" y="9941"/>
                    <a:pt x="10402" y="9865"/>
                    <a:pt x="10491" y="9788"/>
                  </a:cubicBezTo>
                  <a:cubicBezTo>
                    <a:pt x="10584" y="9794"/>
                    <a:pt x="10679" y="9798"/>
                    <a:pt x="10773" y="9801"/>
                  </a:cubicBezTo>
                  <a:cubicBezTo>
                    <a:pt x="10907" y="9806"/>
                    <a:pt x="11041" y="9808"/>
                    <a:pt x="11175" y="9808"/>
                  </a:cubicBezTo>
                  <a:cubicBezTo>
                    <a:pt x="11433" y="9808"/>
                    <a:pt x="11691" y="9799"/>
                    <a:pt x="11949" y="9780"/>
                  </a:cubicBezTo>
                  <a:cubicBezTo>
                    <a:pt x="12033" y="9776"/>
                    <a:pt x="12118" y="9769"/>
                    <a:pt x="12204" y="9761"/>
                  </a:cubicBezTo>
                  <a:cubicBezTo>
                    <a:pt x="12762" y="9712"/>
                    <a:pt x="13316" y="9623"/>
                    <a:pt x="13863" y="9495"/>
                  </a:cubicBezTo>
                  <a:cubicBezTo>
                    <a:pt x="13957" y="9473"/>
                    <a:pt x="14051" y="9450"/>
                    <a:pt x="14144" y="9424"/>
                  </a:cubicBezTo>
                  <a:cubicBezTo>
                    <a:pt x="14896" y="9230"/>
                    <a:pt x="15627" y="8963"/>
                    <a:pt x="16328" y="8625"/>
                  </a:cubicBezTo>
                  <a:cubicBezTo>
                    <a:pt x="16406" y="8587"/>
                    <a:pt x="16484" y="8549"/>
                    <a:pt x="16561" y="8509"/>
                  </a:cubicBezTo>
                  <a:cubicBezTo>
                    <a:pt x="17171" y="8198"/>
                    <a:pt x="17754" y="7832"/>
                    <a:pt x="18301" y="7417"/>
                  </a:cubicBezTo>
                  <a:cubicBezTo>
                    <a:pt x="18371" y="7364"/>
                    <a:pt x="18440" y="7309"/>
                    <a:pt x="18510" y="7253"/>
                  </a:cubicBezTo>
                  <a:cubicBezTo>
                    <a:pt x="18884" y="6953"/>
                    <a:pt x="19236" y="6628"/>
                    <a:pt x="19567" y="6281"/>
                  </a:cubicBezTo>
                  <a:cubicBezTo>
                    <a:pt x="19610" y="6236"/>
                    <a:pt x="19652" y="6193"/>
                    <a:pt x="19692" y="6147"/>
                  </a:cubicBezTo>
                  <a:cubicBezTo>
                    <a:pt x="19713" y="6125"/>
                    <a:pt x="19731" y="6105"/>
                    <a:pt x="19749" y="6086"/>
                  </a:cubicBezTo>
                  <a:cubicBezTo>
                    <a:pt x="19884" y="5934"/>
                    <a:pt x="20020" y="5778"/>
                    <a:pt x="20198" y="5683"/>
                  </a:cubicBezTo>
                  <a:cubicBezTo>
                    <a:pt x="20361" y="5596"/>
                    <a:pt x="20543" y="5570"/>
                    <a:pt x="20729" y="5570"/>
                  </a:cubicBezTo>
                  <a:cubicBezTo>
                    <a:pt x="20909" y="5570"/>
                    <a:pt x="21094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7" y="5449"/>
                  </a:cubicBezTo>
                  <a:cubicBezTo>
                    <a:pt x="23563" y="4731"/>
                    <a:pt x="22933" y="4083"/>
                    <a:pt x="22216" y="4041"/>
                  </a:cubicBezTo>
                  <a:cubicBezTo>
                    <a:pt x="22390" y="3448"/>
                    <a:pt x="22101" y="2753"/>
                    <a:pt x="21559" y="2459"/>
                  </a:cubicBezTo>
                  <a:cubicBezTo>
                    <a:pt x="22184" y="1829"/>
                    <a:pt x="22376" y="851"/>
                    <a:pt x="221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83114" tIns="83114" rIns="83114" bIns="83114" anchor="ctr"/>
            <a:lstStyle/>
            <a:p>
              <a:pPr>
                <a:defRPr/>
              </a:pPr>
              <a:endParaRPr sz="1091">
                <a:cs typeface="Times New Roman" panose="02020603050405020304" pitchFamily="18" charset="0"/>
              </a:endParaRPr>
            </a:p>
          </p:txBody>
        </p:sp>
        <p:sp>
          <p:nvSpPr>
            <p:cNvPr id="14349" name="Google Shape;2653;p46">
              <a:extLst>
                <a:ext uri="{FF2B5EF4-FFF2-40B4-BE49-F238E27FC236}">
                  <a16:creationId xmlns:a16="http://schemas.microsoft.com/office/drawing/2014/main" id="{A1384B03-51AA-A143-9E39-D7AB992F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3638" y="1792475"/>
              <a:ext cx="74025" cy="69225"/>
            </a:xfrm>
            <a:custGeom>
              <a:avLst/>
              <a:gdLst>
                <a:gd name="T0" fmla="*/ 40425 w 2961"/>
                <a:gd name="T1" fmla="*/ 0 h 2769"/>
                <a:gd name="T2" fmla="*/ 13500 w 2961"/>
                <a:gd name="T3" fmla="*/ 12700 h 2769"/>
                <a:gd name="T4" fmla="*/ 7400 w 2961"/>
                <a:gd name="T5" fmla="*/ 51975 h 2769"/>
                <a:gd name="T6" fmla="*/ 37325 w 2961"/>
                <a:gd name="T7" fmla="*/ 69225 h 2769"/>
                <a:gd name="T8" fmla="*/ 45050 w 2961"/>
                <a:gd name="T9" fmla="*/ 68350 h 2769"/>
                <a:gd name="T10" fmla="*/ 73450 w 2961"/>
                <a:gd name="T11" fmla="*/ 38425 h 2769"/>
                <a:gd name="T12" fmla="*/ 70400 w 2961"/>
                <a:gd name="T13" fmla="*/ 22975 h 2769"/>
                <a:gd name="T14" fmla="*/ 49850 w 2961"/>
                <a:gd name="T15" fmla="*/ 1450 h 2769"/>
                <a:gd name="T16" fmla="*/ 40425 w 2961"/>
                <a:gd name="T17" fmla="*/ 0 h 27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40" y="508"/>
                  </a:cubicBezTo>
                  <a:cubicBezTo>
                    <a:pt x="167" y="946"/>
                    <a:pt x="1" y="1549"/>
                    <a:pt x="296" y="2079"/>
                  </a:cubicBezTo>
                  <a:cubicBezTo>
                    <a:pt x="539" y="2514"/>
                    <a:pt x="1008" y="2769"/>
                    <a:pt x="1493" y="2769"/>
                  </a:cubicBezTo>
                  <a:cubicBezTo>
                    <a:pt x="1596" y="2769"/>
                    <a:pt x="1700" y="2757"/>
                    <a:pt x="1802" y="2734"/>
                  </a:cubicBezTo>
                  <a:cubicBezTo>
                    <a:pt x="2366" y="2603"/>
                    <a:pt x="2876" y="2126"/>
                    <a:pt x="2938" y="1537"/>
                  </a:cubicBezTo>
                  <a:cubicBezTo>
                    <a:pt x="2961" y="1322"/>
                    <a:pt x="2911" y="1111"/>
                    <a:pt x="2816" y="919"/>
                  </a:cubicBezTo>
                  <a:cubicBezTo>
                    <a:pt x="2707" y="510"/>
                    <a:pt x="2397" y="186"/>
                    <a:pt x="1994" y="58"/>
                  </a:cubicBezTo>
                  <a:cubicBezTo>
                    <a:pt x="1870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30" name="Google Shape;2654;p46">
              <a:extLst>
                <a:ext uri="{FF2B5EF4-FFF2-40B4-BE49-F238E27FC236}">
                  <a16:creationId xmlns:a16="http://schemas.microsoft.com/office/drawing/2014/main" id="{99879403-6DAF-4CC1-A1B1-79E2244033B2}"/>
                </a:ext>
              </a:extLst>
            </p:cNvPr>
            <p:cNvSpPr/>
            <p:nvPr/>
          </p:nvSpPr>
          <p:spPr>
            <a:xfrm>
              <a:off x="1663158" y="1805439"/>
              <a:ext cx="45474" cy="40603"/>
            </a:xfrm>
            <a:custGeom>
              <a:avLst/>
              <a:gdLst/>
              <a:ahLst/>
              <a:cxnLst/>
              <a:rect l="l" t="t" r="r" b="b"/>
              <a:pathLst>
                <a:path w="1847" h="1651" extrusionOk="0">
                  <a:moveTo>
                    <a:pt x="948" y="0"/>
                  </a:moveTo>
                  <a:cubicBezTo>
                    <a:pt x="864" y="0"/>
                    <a:pt x="780" y="13"/>
                    <a:pt x="699" y="41"/>
                  </a:cubicBezTo>
                  <a:cubicBezTo>
                    <a:pt x="488" y="81"/>
                    <a:pt x="300" y="203"/>
                    <a:pt x="179" y="380"/>
                  </a:cubicBezTo>
                  <a:cubicBezTo>
                    <a:pt x="46" y="572"/>
                    <a:pt x="0" y="811"/>
                    <a:pt x="52" y="1038"/>
                  </a:cubicBezTo>
                  <a:cubicBezTo>
                    <a:pt x="127" y="1384"/>
                    <a:pt x="454" y="1610"/>
                    <a:pt x="791" y="1646"/>
                  </a:cubicBezTo>
                  <a:cubicBezTo>
                    <a:pt x="820" y="1649"/>
                    <a:pt x="850" y="1650"/>
                    <a:pt x="879" y="1650"/>
                  </a:cubicBezTo>
                  <a:cubicBezTo>
                    <a:pt x="1398" y="1650"/>
                    <a:pt x="1846" y="1181"/>
                    <a:pt x="1745" y="648"/>
                  </a:cubicBezTo>
                  <a:cubicBezTo>
                    <a:pt x="1669" y="250"/>
                    <a:pt x="1313" y="0"/>
                    <a:pt x="9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83114" tIns="83114" rIns="83114" bIns="83114" anchor="ctr"/>
            <a:lstStyle/>
            <a:p>
              <a:pPr>
                <a:defRPr/>
              </a:pPr>
              <a:endParaRPr sz="1091">
                <a:cs typeface="Times New Roman" panose="02020603050405020304" pitchFamily="18" charset="0"/>
              </a:endParaRPr>
            </a:p>
          </p:txBody>
        </p:sp>
        <p:sp>
          <p:nvSpPr>
            <p:cNvPr id="14351" name="Google Shape;2655;p46">
              <a:extLst>
                <a:ext uri="{FF2B5EF4-FFF2-40B4-BE49-F238E27FC236}">
                  <a16:creationId xmlns:a16="http://schemas.microsoft.com/office/drawing/2014/main" id="{ED3C1226-CD73-0444-AC6E-4E7BB24F6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7213" y="1822150"/>
              <a:ext cx="18025" cy="16625"/>
            </a:xfrm>
            <a:custGeom>
              <a:avLst/>
              <a:gdLst>
                <a:gd name="T0" fmla="*/ 8900 w 721"/>
                <a:gd name="T1" fmla="*/ 25 h 665"/>
                <a:gd name="T2" fmla="*/ 1950 w 721"/>
                <a:gd name="T3" fmla="*/ 3525 h 665"/>
                <a:gd name="T4" fmla="*/ 1125 w 721"/>
                <a:gd name="T5" fmla="*/ 11375 h 665"/>
                <a:gd name="T6" fmla="*/ 1350 w 721"/>
                <a:gd name="T7" fmla="*/ 12050 h 665"/>
                <a:gd name="T8" fmla="*/ 8950 w 721"/>
                <a:gd name="T9" fmla="*/ 16600 h 665"/>
                <a:gd name="T10" fmla="*/ 14350 w 721"/>
                <a:gd name="T11" fmla="*/ 14650 h 665"/>
                <a:gd name="T12" fmla="*/ 14675 w 721"/>
                <a:gd name="T13" fmla="*/ 2575 h 665"/>
                <a:gd name="T14" fmla="*/ 8900 w 721"/>
                <a:gd name="T15" fmla="*/ 25 h 6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1" h="665" extrusionOk="0">
                  <a:moveTo>
                    <a:pt x="356" y="1"/>
                  </a:moveTo>
                  <a:cubicBezTo>
                    <a:pt x="253" y="1"/>
                    <a:pt x="149" y="51"/>
                    <a:pt x="78" y="141"/>
                  </a:cubicBezTo>
                  <a:cubicBezTo>
                    <a:pt x="5" y="234"/>
                    <a:pt x="1" y="355"/>
                    <a:pt x="45" y="455"/>
                  </a:cubicBezTo>
                  <a:cubicBezTo>
                    <a:pt x="47" y="465"/>
                    <a:pt x="50" y="474"/>
                    <a:pt x="54" y="482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4" y="586"/>
                  </a:cubicBezTo>
                  <a:cubicBezTo>
                    <a:pt x="721" y="463"/>
                    <a:pt x="715" y="238"/>
                    <a:pt x="587" y="103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2" name="Google Shape;2656;p46">
              <a:extLst>
                <a:ext uri="{FF2B5EF4-FFF2-40B4-BE49-F238E27FC236}">
                  <a16:creationId xmlns:a16="http://schemas.microsoft.com/office/drawing/2014/main" id="{E400A9A3-21D6-7D49-805D-731AAF40F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6588" y="1767450"/>
              <a:ext cx="18850" cy="20675"/>
            </a:xfrm>
            <a:custGeom>
              <a:avLst/>
              <a:gdLst>
                <a:gd name="T0" fmla="*/ 10325 w 754"/>
                <a:gd name="T1" fmla="*/ 0 h 827"/>
                <a:gd name="T2" fmla="*/ 5050 w 754"/>
                <a:gd name="T3" fmla="*/ 2025 h 827"/>
                <a:gd name="T4" fmla="*/ 125 w 754"/>
                <a:gd name="T5" fmla="*/ 13550 h 827"/>
                <a:gd name="T6" fmla="*/ 4075 w 754"/>
                <a:gd name="T7" fmla="*/ 20000 h 827"/>
                <a:gd name="T8" fmla="*/ 7075 w 754"/>
                <a:gd name="T9" fmla="*/ 20650 h 827"/>
                <a:gd name="T10" fmla="*/ 11575 w 754"/>
                <a:gd name="T11" fmla="*/ 18850 h 827"/>
                <a:gd name="T12" fmla="*/ 17700 w 754"/>
                <a:gd name="T13" fmla="*/ 10025 h 827"/>
                <a:gd name="T14" fmla="*/ 14425 w 754"/>
                <a:gd name="T15" fmla="*/ 1150 h 827"/>
                <a:gd name="T16" fmla="*/ 10325 w 754"/>
                <a:gd name="T17" fmla="*/ 0 h 8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4" h="827" extrusionOk="0">
                  <a:moveTo>
                    <a:pt x="413" y="0"/>
                  </a:moveTo>
                  <a:cubicBezTo>
                    <a:pt x="337" y="0"/>
                    <a:pt x="261" y="28"/>
                    <a:pt x="202" y="81"/>
                  </a:cubicBezTo>
                  <a:cubicBezTo>
                    <a:pt x="80" y="188"/>
                    <a:pt x="9" y="383"/>
                    <a:pt x="5" y="542"/>
                  </a:cubicBezTo>
                  <a:cubicBezTo>
                    <a:pt x="1" y="652"/>
                    <a:pt x="63" y="754"/>
                    <a:pt x="163" y="800"/>
                  </a:cubicBezTo>
                  <a:cubicBezTo>
                    <a:pt x="200" y="817"/>
                    <a:pt x="241" y="826"/>
                    <a:pt x="283" y="826"/>
                  </a:cubicBezTo>
                  <a:cubicBezTo>
                    <a:pt x="350" y="826"/>
                    <a:pt x="417" y="803"/>
                    <a:pt x="463" y="754"/>
                  </a:cubicBezTo>
                  <a:cubicBezTo>
                    <a:pt x="559" y="654"/>
                    <a:pt x="659" y="530"/>
                    <a:pt x="708" y="401"/>
                  </a:cubicBezTo>
                  <a:cubicBezTo>
                    <a:pt x="754" y="278"/>
                    <a:pt x="691" y="110"/>
                    <a:pt x="577" y="46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3" name="Google Shape;2657;p46">
              <a:extLst>
                <a:ext uri="{FF2B5EF4-FFF2-40B4-BE49-F238E27FC236}">
                  <a16:creationId xmlns:a16="http://schemas.microsoft.com/office/drawing/2014/main" id="{766F9A62-6232-9E47-8CEE-CC425633E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1338" y="1787700"/>
              <a:ext cx="25900" cy="19300"/>
            </a:xfrm>
            <a:custGeom>
              <a:avLst/>
              <a:gdLst>
                <a:gd name="T0" fmla="*/ 16750 w 1036"/>
                <a:gd name="T1" fmla="*/ 25 h 772"/>
                <a:gd name="T2" fmla="*/ 9425 w 1036"/>
                <a:gd name="T3" fmla="*/ 2100 h 772"/>
                <a:gd name="T4" fmla="*/ 2250 w 1036"/>
                <a:gd name="T5" fmla="*/ 7675 h 772"/>
                <a:gd name="T6" fmla="*/ 6400 w 1036"/>
                <a:gd name="T7" fmla="*/ 18950 h 772"/>
                <a:gd name="T8" fmla="*/ 9225 w 1036"/>
                <a:gd name="T9" fmla="*/ 19300 h 772"/>
                <a:gd name="T10" fmla="*/ 16925 w 1036"/>
                <a:gd name="T11" fmla="*/ 17350 h 772"/>
                <a:gd name="T12" fmla="*/ 24375 w 1036"/>
                <a:gd name="T13" fmla="*/ 11575 h 772"/>
                <a:gd name="T14" fmla="*/ 24650 w 1036"/>
                <a:gd name="T15" fmla="*/ 4175 h 772"/>
                <a:gd name="T16" fmla="*/ 18425 w 1036"/>
                <a:gd name="T17" fmla="*/ 150 h 772"/>
                <a:gd name="T18" fmla="*/ 16750 w 1036"/>
                <a:gd name="T19" fmla="*/ 25 h 7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6" h="772" extrusionOk="0">
                  <a:moveTo>
                    <a:pt x="670" y="1"/>
                  </a:moveTo>
                  <a:cubicBezTo>
                    <a:pt x="567" y="1"/>
                    <a:pt x="474" y="37"/>
                    <a:pt x="377" y="84"/>
                  </a:cubicBezTo>
                  <a:cubicBezTo>
                    <a:pt x="267" y="138"/>
                    <a:pt x="153" y="196"/>
                    <a:pt x="90" y="307"/>
                  </a:cubicBezTo>
                  <a:cubicBezTo>
                    <a:pt x="0" y="464"/>
                    <a:pt x="56" y="712"/>
                    <a:pt x="256" y="758"/>
                  </a:cubicBezTo>
                  <a:cubicBezTo>
                    <a:pt x="296" y="768"/>
                    <a:pt x="333" y="772"/>
                    <a:pt x="369" y="772"/>
                  </a:cubicBezTo>
                  <a:cubicBezTo>
                    <a:pt x="476" y="772"/>
                    <a:pt x="570" y="736"/>
                    <a:pt x="677" y="694"/>
                  </a:cubicBezTo>
                  <a:cubicBezTo>
                    <a:pt x="804" y="645"/>
                    <a:pt x="898" y="578"/>
                    <a:pt x="975" y="463"/>
                  </a:cubicBezTo>
                  <a:cubicBezTo>
                    <a:pt x="1031" y="373"/>
                    <a:pt x="1035" y="260"/>
                    <a:pt x="986" y="167"/>
                  </a:cubicBezTo>
                  <a:cubicBezTo>
                    <a:pt x="934" y="66"/>
                    <a:pt x="844" y="23"/>
                    <a:pt x="737" y="6"/>
                  </a:cubicBezTo>
                  <a:cubicBezTo>
                    <a:pt x="714" y="3"/>
                    <a:pt x="692" y="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4" name="Google Shape;2658;p46">
              <a:extLst>
                <a:ext uri="{FF2B5EF4-FFF2-40B4-BE49-F238E27FC236}">
                  <a16:creationId xmlns:a16="http://schemas.microsoft.com/office/drawing/2014/main" id="{A385E6E8-0A6B-B540-8DAD-1FF032E45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6238" y="1819050"/>
              <a:ext cx="24500" cy="16300"/>
            </a:xfrm>
            <a:custGeom>
              <a:avLst/>
              <a:gdLst>
                <a:gd name="T0" fmla="*/ 7750 w 980"/>
                <a:gd name="T1" fmla="*/ 25 h 652"/>
                <a:gd name="T2" fmla="*/ 1125 w 980"/>
                <a:gd name="T3" fmla="*/ 4100 h 652"/>
                <a:gd name="T4" fmla="*/ 2275 w 980"/>
                <a:gd name="T5" fmla="*/ 11750 h 652"/>
                <a:gd name="T6" fmla="*/ 9775 w 980"/>
                <a:gd name="T7" fmla="*/ 15525 h 652"/>
                <a:gd name="T8" fmla="*/ 15250 w 980"/>
                <a:gd name="T9" fmla="*/ 16300 h 652"/>
                <a:gd name="T10" fmla="*/ 20050 w 980"/>
                <a:gd name="T11" fmla="*/ 15000 h 652"/>
                <a:gd name="T12" fmla="*/ 24200 w 980"/>
                <a:gd name="T13" fmla="*/ 7375 h 652"/>
                <a:gd name="T14" fmla="*/ 18800 w 980"/>
                <a:gd name="T15" fmla="*/ 500 h 652"/>
                <a:gd name="T16" fmla="*/ 15775 w 980"/>
                <a:gd name="T17" fmla="*/ 50 h 652"/>
                <a:gd name="T18" fmla="*/ 13375 w 980"/>
                <a:gd name="T19" fmla="*/ 250 h 652"/>
                <a:gd name="T20" fmla="*/ 12425 w 980"/>
                <a:gd name="T21" fmla="*/ 425 h 652"/>
                <a:gd name="T22" fmla="*/ 10350 w 980"/>
                <a:gd name="T23" fmla="*/ 325 h 652"/>
                <a:gd name="T24" fmla="*/ 10125 w 980"/>
                <a:gd name="T25" fmla="*/ 325 h 652"/>
                <a:gd name="T26" fmla="*/ 7750 w 980"/>
                <a:gd name="T27" fmla="*/ 25 h 6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80" h="652" extrusionOk="0">
                  <a:moveTo>
                    <a:pt x="310" y="1"/>
                  </a:moveTo>
                  <a:cubicBezTo>
                    <a:pt x="196" y="2"/>
                    <a:pt x="95" y="57"/>
                    <a:pt x="45" y="164"/>
                  </a:cubicBezTo>
                  <a:cubicBezTo>
                    <a:pt x="0" y="259"/>
                    <a:pt x="10" y="394"/>
                    <a:pt x="91" y="470"/>
                  </a:cubicBezTo>
                  <a:cubicBezTo>
                    <a:pt x="173" y="547"/>
                    <a:pt x="282" y="595"/>
                    <a:pt x="391" y="621"/>
                  </a:cubicBezTo>
                  <a:cubicBezTo>
                    <a:pt x="458" y="636"/>
                    <a:pt x="535" y="652"/>
                    <a:pt x="610" y="652"/>
                  </a:cubicBezTo>
                  <a:cubicBezTo>
                    <a:pt x="679" y="652"/>
                    <a:pt x="746" y="639"/>
                    <a:pt x="802" y="600"/>
                  </a:cubicBezTo>
                  <a:cubicBezTo>
                    <a:pt x="910" y="527"/>
                    <a:pt x="980" y="432"/>
                    <a:pt x="968" y="295"/>
                  </a:cubicBezTo>
                  <a:cubicBezTo>
                    <a:pt x="958" y="168"/>
                    <a:pt x="873" y="60"/>
                    <a:pt x="752" y="20"/>
                  </a:cubicBezTo>
                  <a:cubicBezTo>
                    <a:pt x="711" y="7"/>
                    <a:pt x="672" y="2"/>
                    <a:pt x="631" y="2"/>
                  </a:cubicBezTo>
                  <a:cubicBezTo>
                    <a:pt x="600" y="2"/>
                    <a:pt x="568" y="5"/>
                    <a:pt x="535" y="10"/>
                  </a:cubicBezTo>
                  <a:cubicBezTo>
                    <a:pt x="522" y="12"/>
                    <a:pt x="509" y="14"/>
                    <a:pt x="497" y="17"/>
                  </a:cubicBezTo>
                  <a:cubicBezTo>
                    <a:pt x="469" y="17"/>
                    <a:pt x="442" y="15"/>
                    <a:pt x="414" y="13"/>
                  </a:cubicBezTo>
                  <a:lnTo>
                    <a:pt x="405" y="13"/>
                  </a:lnTo>
                  <a:cubicBezTo>
                    <a:pt x="373" y="6"/>
                    <a:pt x="342" y="2"/>
                    <a:pt x="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5" name="Google Shape;2659;p46">
              <a:extLst>
                <a:ext uri="{FF2B5EF4-FFF2-40B4-BE49-F238E27FC236}">
                  <a16:creationId xmlns:a16="http://schemas.microsoft.com/office/drawing/2014/main" id="{FBD4955A-2A58-4C45-9E08-1BCF3F49D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4838" y="1730450"/>
              <a:ext cx="50075" cy="181625"/>
            </a:xfrm>
            <a:custGeom>
              <a:avLst/>
              <a:gdLst>
                <a:gd name="T0" fmla="*/ 17525 w 2003"/>
                <a:gd name="T1" fmla="*/ 25 h 7265"/>
                <a:gd name="T2" fmla="*/ 4250 w 2003"/>
                <a:gd name="T3" fmla="*/ 5375 h 7265"/>
                <a:gd name="T4" fmla="*/ 37150 w 2003"/>
                <a:gd name="T5" fmla="*/ 89800 h 7265"/>
                <a:gd name="T6" fmla="*/ 33650 w 2003"/>
                <a:gd name="T7" fmla="*/ 125025 h 7265"/>
                <a:gd name="T8" fmla="*/ 1650 w 2003"/>
                <a:gd name="T9" fmla="*/ 177700 h 7265"/>
                <a:gd name="T10" fmla="*/ 3175 w 2003"/>
                <a:gd name="T11" fmla="*/ 181600 h 7265"/>
                <a:gd name="T12" fmla="*/ 4175 w 2003"/>
                <a:gd name="T13" fmla="*/ 181350 h 7265"/>
                <a:gd name="T14" fmla="*/ 47400 w 2003"/>
                <a:gd name="T15" fmla="*/ 119650 h 7265"/>
                <a:gd name="T16" fmla="*/ 49350 w 2003"/>
                <a:gd name="T17" fmla="*/ 87975 h 7265"/>
                <a:gd name="T18" fmla="*/ 49175 w 2003"/>
                <a:gd name="T19" fmla="*/ 85750 h 7265"/>
                <a:gd name="T20" fmla="*/ 48400 w 2003"/>
                <a:gd name="T21" fmla="*/ 78125 h 7265"/>
                <a:gd name="T22" fmla="*/ 33525 w 2003"/>
                <a:gd name="T23" fmla="*/ 25550 h 7265"/>
                <a:gd name="T24" fmla="*/ 30425 w 2003"/>
                <a:gd name="T25" fmla="*/ 19300 h 7265"/>
                <a:gd name="T26" fmla="*/ 17525 w 2003"/>
                <a:gd name="T27" fmla="*/ 25 h 726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03" h="7265" extrusionOk="0">
                  <a:moveTo>
                    <a:pt x="701" y="1"/>
                  </a:moveTo>
                  <a:lnTo>
                    <a:pt x="170" y="215"/>
                  </a:lnTo>
                  <a:cubicBezTo>
                    <a:pt x="997" y="1076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9"/>
                    <a:pt x="704" y="6556"/>
                    <a:pt x="66" y="7108"/>
                  </a:cubicBezTo>
                  <a:cubicBezTo>
                    <a:pt x="1" y="7164"/>
                    <a:pt x="56" y="7264"/>
                    <a:pt x="127" y="7264"/>
                  </a:cubicBezTo>
                  <a:cubicBezTo>
                    <a:pt x="140" y="7264"/>
                    <a:pt x="153" y="7261"/>
                    <a:pt x="167" y="7254"/>
                  </a:cubicBezTo>
                  <a:cubicBezTo>
                    <a:pt x="1135" y="6720"/>
                    <a:pt x="1694" y="5809"/>
                    <a:pt x="1896" y="4786"/>
                  </a:cubicBezTo>
                  <a:cubicBezTo>
                    <a:pt x="1977" y="4369"/>
                    <a:pt x="2003" y="3942"/>
                    <a:pt x="1974" y="3519"/>
                  </a:cubicBezTo>
                  <a:cubicBezTo>
                    <a:pt x="1971" y="3490"/>
                    <a:pt x="1970" y="3461"/>
                    <a:pt x="1967" y="3430"/>
                  </a:cubicBezTo>
                  <a:cubicBezTo>
                    <a:pt x="1960" y="3331"/>
                    <a:pt x="1949" y="3229"/>
                    <a:pt x="1936" y="3125"/>
                  </a:cubicBezTo>
                  <a:cubicBezTo>
                    <a:pt x="1851" y="2434"/>
                    <a:pt x="1657" y="1690"/>
                    <a:pt x="1341" y="1022"/>
                  </a:cubicBezTo>
                  <a:cubicBezTo>
                    <a:pt x="1302" y="936"/>
                    <a:pt x="1260" y="853"/>
                    <a:pt x="1217" y="772"/>
                  </a:cubicBezTo>
                  <a:cubicBezTo>
                    <a:pt x="1072" y="498"/>
                    <a:pt x="899" y="240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6" name="Google Shape;2660;p46">
              <a:extLst>
                <a:ext uri="{FF2B5EF4-FFF2-40B4-BE49-F238E27FC236}">
                  <a16:creationId xmlns:a16="http://schemas.microsoft.com/office/drawing/2014/main" id="{73E6D0DE-0D5B-FD41-988F-E0E8F98A11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2113" y="1712850"/>
              <a:ext cx="58075" cy="163450"/>
            </a:xfrm>
            <a:custGeom>
              <a:avLst/>
              <a:gdLst>
                <a:gd name="T0" fmla="*/ 34175 w 2323"/>
                <a:gd name="T1" fmla="*/ 25 h 6538"/>
                <a:gd name="T2" fmla="*/ 27400 w 2323"/>
                <a:gd name="T3" fmla="*/ 2750 h 6538"/>
                <a:gd name="T4" fmla="*/ 26075 w 2323"/>
                <a:gd name="T5" fmla="*/ 12425 h 6538"/>
                <a:gd name="T6" fmla="*/ 3150 w 2323"/>
                <a:gd name="T7" fmla="*/ 36900 h 6538"/>
                <a:gd name="T8" fmla="*/ 3000 w 2323"/>
                <a:gd name="T9" fmla="*/ 37000 h 6538"/>
                <a:gd name="T10" fmla="*/ 4500 w 2323"/>
                <a:gd name="T11" fmla="*/ 43425 h 6538"/>
                <a:gd name="T12" fmla="*/ 5300 w 2323"/>
                <a:gd name="T13" fmla="*/ 43325 h 6538"/>
                <a:gd name="T14" fmla="*/ 6225 w 2323"/>
                <a:gd name="T15" fmla="*/ 43150 h 6538"/>
                <a:gd name="T16" fmla="*/ 20600 w 2323"/>
                <a:gd name="T17" fmla="*/ 41450 h 6538"/>
                <a:gd name="T18" fmla="*/ 46775 w 2323"/>
                <a:gd name="T19" fmla="*/ 57925 h 6538"/>
                <a:gd name="T20" fmla="*/ 21125 w 2323"/>
                <a:gd name="T21" fmla="*/ 95750 h 6538"/>
                <a:gd name="T22" fmla="*/ 18750 w 2323"/>
                <a:gd name="T23" fmla="*/ 96250 h 6538"/>
                <a:gd name="T24" fmla="*/ 18500 w 2323"/>
                <a:gd name="T25" fmla="*/ 102400 h 6538"/>
                <a:gd name="T26" fmla="*/ 21900 w 2323"/>
                <a:gd name="T27" fmla="*/ 103375 h 6538"/>
                <a:gd name="T28" fmla="*/ 48000 w 2323"/>
                <a:gd name="T29" fmla="*/ 125825 h 6538"/>
                <a:gd name="T30" fmla="*/ 49500 w 2323"/>
                <a:gd name="T31" fmla="*/ 136725 h 6538"/>
                <a:gd name="T32" fmla="*/ 27150 w 2323"/>
                <a:gd name="T33" fmla="*/ 160150 h 6538"/>
                <a:gd name="T34" fmla="*/ 21300 w 2323"/>
                <a:gd name="T35" fmla="*/ 159425 h 6538"/>
                <a:gd name="T36" fmla="*/ 20925 w 2323"/>
                <a:gd name="T37" fmla="*/ 159375 h 6538"/>
                <a:gd name="T38" fmla="*/ 20475 w 2323"/>
                <a:gd name="T39" fmla="*/ 162075 h 6538"/>
                <a:gd name="T40" fmla="*/ 29325 w 2323"/>
                <a:gd name="T41" fmla="*/ 163450 h 6538"/>
                <a:gd name="T42" fmla="*/ 55675 w 2323"/>
                <a:gd name="T43" fmla="*/ 139400 h 6538"/>
                <a:gd name="T44" fmla="*/ 55875 w 2323"/>
                <a:gd name="T45" fmla="*/ 136275 h 6538"/>
                <a:gd name="T46" fmla="*/ 55100 w 2323"/>
                <a:gd name="T47" fmla="*/ 127900 h 6538"/>
                <a:gd name="T48" fmla="*/ 53700 w 2323"/>
                <a:gd name="T49" fmla="*/ 123200 h 6538"/>
                <a:gd name="T50" fmla="*/ 30425 w 2323"/>
                <a:gd name="T51" fmla="*/ 99950 h 6538"/>
                <a:gd name="T52" fmla="*/ 56875 w 2323"/>
                <a:gd name="T53" fmla="*/ 69050 h 6538"/>
                <a:gd name="T54" fmla="*/ 55100 w 2323"/>
                <a:gd name="T55" fmla="*/ 60725 h 6538"/>
                <a:gd name="T56" fmla="*/ 54775 w 2323"/>
                <a:gd name="T57" fmla="*/ 59625 h 6538"/>
                <a:gd name="T58" fmla="*/ 19825 w 2323"/>
                <a:gd name="T59" fmla="*/ 34850 h 6538"/>
                <a:gd name="T60" fmla="*/ 17700 w 2323"/>
                <a:gd name="T61" fmla="*/ 34875 h 6538"/>
                <a:gd name="T62" fmla="*/ 33900 w 2323"/>
                <a:gd name="T63" fmla="*/ 9300 h 6538"/>
                <a:gd name="T64" fmla="*/ 34325 w 2323"/>
                <a:gd name="T65" fmla="*/ 5950 h 6538"/>
                <a:gd name="T66" fmla="*/ 34350 w 2323"/>
                <a:gd name="T67" fmla="*/ 2525 h 6538"/>
                <a:gd name="T68" fmla="*/ 34175 w 2323"/>
                <a:gd name="T69" fmla="*/ 25 h 653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23" h="6538" extrusionOk="0">
                  <a:moveTo>
                    <a:pt x="1367" y="1"/>
                  </a:moveTo>
                  <a:cubicBezTo>
                    <a:pt x="1277" y="38"/>
                    <a:pt x="1186" y="73"/>
                    <a:pt x="1096" y="110"/>
                  </a:cubicBezTo>
                  <a:cubicBezTo>
                    <a:pt x="1103" y="241"/>
                    <a:pt x="1085" y="372"/>
                    <a:pt x="1043" y="497"/>
                  </a:cubicBezTo>
                  <a:cubicBezTo>
                    <a:pt x="893" y="938"/>
                    <a:pt x="511" y="1245"/>
                    <a:pt x="126" y="1476"/>
                  </a:cubicBezTo>
                  <a:lnTo>
                    <a:pt x="120" y="1480"/>
                  </a:lnTo>
                  <a:cubicBezTo>
                    <a:pt x="0" y="1551"/>
                    <a:pt x="48" y="1737"/>
                    <a:pt x="180" y="1737"/>
                  </a:cubicBezTo>
                  <a:cubicBezTo>
                    <a:pt x="190" y="1737"/>
                    <a:pt x="201" y="1736"/>
                    <a:pt x="212" y="1733"/>
                  </a:cubicBezTo>
                  <a:lnTo>
                    <a:pt x="249" y="1726"/>
                  </a:lnTo>
                  <a:cubicBezTo>
                    <a:pt x="449" y="1685"/>
                    <a:pt x="642" y="1658"/>
                    <a:pt x="824" y="1658"/>
                  </a:cubicBezTo>
                  <a:cubicBezTo>
                    <a:pt x="1257" y="1658"/>
                    <a:pt x="1626" y="1813"/>
                    <a:pt x="1871" y="2317"/>
                  </a:cubicBezTo>
                  <a:cubicBezTo>
                    <a:pt x="2303" y="3207"/>
                    <a:pt x="1612" y="3655"/>
                    <a:pt x="845" y="3830"/>
                  </a:cubicBezTo>
                  <a:cubicBezTo>
                    <a:pt x="813" y="3837"/>
                    <a:pt x="781" y="3845"/>
                    <a:pt x="750" y="3850"/>
                  </a:cubicBezTo>
                  <a:cubicBezTo>
                    <a:pt x="629" y="3874"/>
                    <a:pt x="615" y="4064"/>
                    <a:pt x="740" y="4096"/>
                  </a:cubicBezTo>
                  <a:cubicBezTo>
                    <a:pt x="785" y="4107"/>
                    <a:pt x="831" y="4121"/>
                    <a:pt x="876" y="4135"/>
                  </a:cubicBezTo>
                  <a:cubicBezTo>
                    <a:pt x="1338" y="4280"/>
                    <a:pt x="1748" y="4551"/>
                    <a:pt x="1920" y="5033"/>
                  </a:cubicBezTo>
                  <a:cubicBezTo>
                    <a:pt x="1970" y="5173"/>
                    <a:pt x="1990" y="5321"/>
                    <a:pt x="1980" y="5469"/>
                  </a:cubicBezTo>
                  <a:cubicBezTo>
                    <a:pt x="1949" y="5958"/>
                    <a:pt x="1604" y="6406"/>
                    <a:pt x="1086" y="6406"/>
                  </a:cubicBezTo>
                  <a:cubicBezTo>
                    <a:pt x="1012" y="6406"/>
                    <a:pt x="934" y="6397"/>
                    <a:pt x="852" y="6377"/>
                  </a:cubicBezTo>
                  <a:cubicBezTo>
                    <a:pt x="847" y="6375"/>
                    <a:pt x="842" y="6375"/>
                    <a:pt x="837" y="6375"/>
                  </a:cubicBezTo>
                  <a:cubicBezTo>
                    <a:pt x="778" y="6375"/>
                    <a:pt x="754" y="6464"/>
                    <a:pt x="819" y="6483"/>
                  </a:cubicBezTo>
                  <a:cubicBezTo>
                    <a:pt x="938" y="6520"/>
                    <a:pt x="1057" y="6538"/>
                    <a:pt x="1173" y="6538"/>
                  </a:cubicBezTo>
                  <a:cubicBezTo>
                    <a:pt x="1705" y="6538"/>
                    <a:pt x="2158" y="6164"/>
                    <a:pt x="2227" y="5576"/>
                  </a:cubicBezTo>
                  <a:cubicBezTo>
                    <a:pt x="2232" y="5535"/>
                    <a:pt x="2235" y="5493"/>
                    <a:pt x="2235" y="5451"/>
                  </a:cubicBezTo>
                  <a:cubicBezTo>
                    <a:pt x="2239" y="5338"/>
                    <a:pt x="2229" y="5226"/>
                    <a:pt x="2204" y="5116"/>
                  </a:cubicBezTo>
                  <a:cubicBezTo>
                    <a:pt x="2191" y="5052"/>
                    <a:pt x="2172" y="4989"/>
                    <a:pt x="2148" y="4928"/>
                  </a:cubicBezTo>
                  <a:cubicBezTo>
                    <a:pt x="1991" y="4513"/>
                    <a:pt x="1635" y="4194"/>
                    <a:pt x="1217" y="3998"/>
                  </a:cubicBezTo>
                  <a:cubicBezTo>
                    <a:pt x="1827" y="3804"/>
                    <a:pt x="2322" y="3399"/>
                    <a:pt x="2275" y="2762"/>
                  </a:cubicBezTo>
                  <a:cubicBezTo>
                    <a:pt x="2266" y="2649"/>
                    <a:pt x="2242" y="2536"/>
                    <a:pt x="2204" y="2429"/>
                  </a:cubicBezTo>
                  <a:lnTo>
                    <a:pt x="2191" y="2385"/>
                  </a:lnTo>
                  <a:cubicBezTo>
                    <a:pt x="1922" y="1652"/>
                    <a:pt x="1420" y="1394"/>
                    <a:pt x="793" y="1394"/>
                  </a:cubicBezTo>
                  <a:cubicBezTo>
                    <a:pt x="765" y="1394"/>
                    <a:pt x="737" y="1394"/>
                    <a:pt x="708" y="1395"/>
                  </a:cubicBezTo>
                  <a:cubicBezTo>
                    <a:pt x="1027" y="1126"/>
                    <a:pt x="1288" y="787"/>
                    <a:pt x="1356" y="372"/>
                  </a:cubicBezTo>
                  <a:cubicBezTo>
                    <a:pt x="1365" y="328"/>
                    <a:pt x="1371" y="283"/>
                    <a:pt x="1373" y="238"/>
                  </a:cubicBezTo>
                  <a:cubicBezTo>
                    <a:pt x="1377" y="192"/>
                    <a:pt x="1377" y="147"/>
                    <a:pt x="1374" y="101"/>
                  </a:cubicBezTo>
                  <a:cubicBezTo>
                    <a:pt x="1373" y="67"/>
                    <a:pt x="1371" y="34"/>
                    <a:pt x="13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7" name="Google Shape;2661;p46">
              <a:extLst>
                <a:ext uri="{FF2B5EF4-FFF2-40B4-BE49-F238E27FC236}">
                  <a16:creationId xmlns:a16="http://schemas.microsoft.com/office/drawing/2014/main" id="{B4FAC443-DE1B-7144-B461-989BC1CB4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2713" y="1715300"/>
              <a:ext cx="54000" cy="125475"/>
            </a:xfrm>
            <a:custGeom>
              <a:avLst/>
              <a:gdLst>
                <a:gd name="T0" fmla="*/ 4400 w 2160"/>
                <a:gd name="T1" fmla="*/ 25 h 5019"/>
                <a:gd name="T2" fmla="*/ 4425 w 2160"/>
                <a:gd name="T3" fmla="*/ 7125 h 5019"/>
                <a:gd name="T4" fmla="*/ 39250 w 2160"/>
                <a:gd name="T5" fmla="*/ 20500 h 5019"/>
                <a:gd name="T6" fmla="*/ 22475 w 2160"/>
                <a:gd name="T7" fmla="*/ 59100 h 5019"/>
                <a:gd name="T8" fmla="*/ 23025 w 2160"/>
                <a:gd name="T9" fmla="*/ 65250 h 5019"/>
                <a:gd name="T10" fmla="*/ 21025 w 2160"/>
                <a:gd name="T11" fmla="*/ 121350 h 5019"/>
                <a:gd name="T12" fmla="*/ 21350 w 2160"/>
                <a:gd name="T13" fmla="*/ 125350 h 5019"/>
                <a:gd name="T14" fmla="*/ 23550 w 2160"/>
                <a:gd name="T15" fmla="*/ 125450 h 5019"/>
                <a:gd name="T16" fmla="*/ 51725 w 2160"/>
                <a:gd name="T17" fmla="*/ 98525 h 5019"/>
                <a:gd name="T18" fmla="*/ 31700 w 2160"/>
                <a:gd name="T19" fmla="*/ 62225 h 5019"/>
                <a:gd name="T20" fmla="*/ 48000 w 2160"/>
                <a:gd name="T21" fmla="*/ 24425 h 5019"/>
                <a:gd name="T22" fmla="*/ 4775 w 2160"/>
                <a:gd name="T23" fmla="*/ 50 h 5019"/>
                <a:gd name="T24" fmla="*/ 4400 w 2160"/>
                <a:gd name="T25" fmla="*/ 25 h 50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60" h="5019" extrusionOk="0">
                  <a:moveTo>
                    <a:pt x="176" y="1"/>
                  </a:moveTo>
                  <a:cubicBezTo>
                    <a:pt x="8" y="1"/>
                    <a:pt x="0" y="269"/>
                    <a:pt x="177" y="285"/>
                  </a:cubicBezTo>
                  <a:cubicBezTo>
                    <a:pt x="650" y="326"/>
                    <a:pt x="1301" y="338"/>
                    <a:pt x="1570" y="820"/>
                  </a:cubicBezTo>
                  <a:cubicBezTo>
                    <a:pt x="1919" y="1446"/>
                    <a:pt x="1500" y="2140"/>
                    <a:pt x="899" y="2364"/>
                  </a:cubicBezTo>
                  <a:cubicBezTo>
                    <a:pt x="784" y="2407"/>
                    <a:pt x="823" y="2574"/>
                    <a:pt x="921" y="2610"/>
                  </a:cubicBezTo>
                  <a:cubicBezTo>
                    <a:pt x="2121" y="3038"/>
                    <a:pt x="2060" y="4540"/>
                    <a:pt x="841" y="4854"/>
                  </a:cubicBezTo>
                  <a:cubicBezTo>
                    <a:pt x="751" y="4876"/>
                    <a:pt x="762" y="5006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4" y="5018"/>
                    <a:pt x="1991" y="4492"/>
                    <a:pt x="2069" y="3941"/>
                  </a:cubicBezTo>
                  <a:cubicBezTo>
                    <a:pt x="2159" y="3314"/>
                    <a:pt x="1776" y="2791"/>
                    <a:pt x="1268" y="2489"/>
                  </a:cubicBezTo>
                  <a:cubicBezTo>
                    <a:pt x="1794" y="2190"/>
                    <a:pt x="2071" y="1610"/>
                    <a:pt x="1920" y="977"/>
                  </a:cubicBezTo>
                  <a:cubicBezTo>
                    <a:pt x="1721" y="145"/>
                    <a:pt x="924" y="66"/>
                    <a:pt x="191" y="2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8" name="Google Shape;2662;p46">
              <a:extLst>
                <a:ext uri="{FF2B5EF4-FFF2-40B4-BE49-F238E27FC236}">
                  <a16:creationId xmlns:a16="http://schemas.microsoft.com/office/drawing/2014/main" id="{AD5ECF77-F747-C948-AB14-9D98188EF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8688" y="1689300"/>
              <a:ext cx="28125" cy="179025"/>
            </a:xfrm>
            <a:custGeom>
              <a:avLst/>
              <a:gdLst>
                <a:gd name="T0" fmla="*/ 16750 w 1125"/>
                <a:gd name="T1" fmla="*/ 25 h 7161"/>
                <a:gd name="T2" fmla="*/ 9825 w 1125"/>
                <a:gd name="T3" fmla="*/ 2800 h 7161"/>
                <a:gd name="T4" fmla="*/ 3225 w 1125"/>
                <a:gd name="T5" fmla="*/ 52775 h 7161"/>
                <a:gd name="T6" fmla="*/ 2650 w 1125"/>
                <a:gd name="T7" fmla="*/ 53625 h 7161"/>
                <a:gd name="T8" fmla="*/ 3050 w 1125"/>
                <a:gd name="T9" fmla="*/ 58050 h 7161"/>
                <a:gd name="T10" fmla="*/ 3800 w 1125"/>
                <a:gd name="T11" fmla="*/ 58550 h 7161"/>
                <a:gd name="T12" fmla="*/ 4275 w 1125"/>
                <a:gd name="T13" fmla="*/ 109450 h 7161"/>
                <a:gd name="T14" fmla="*/ 3050 w 1125"/>
                <a:gd name="T15" fmla="*/ 110025 h 7161"/>
                <a:gd name="T16" fmla="*/ 2775 w 1125"/>
                <a:gd name="T17" fmla="*/ 115925 h 7161"/>
                <a:gd name="T18" fmla="*/ 6075 w 1125"/>
                <a:gd name="T19" fmla="*/ 118525 h 7161"/>
                <a:gd name="T20" fmla="*/ 20800 w 1125"/>
                <a:gd name="T21" fmla="*/ 153150 h 7161"/>
                <a:gd name="T22" fmla="*/ 925 w 1125"/>
                <a:gd name="T23" fmla="*/ 177100 h 7161"/>
                <a:gd name="T24" fmla="*/ 1300 w 1125"/>
                <a:gd name="T25" fmla="*/ 179000 h 7161"/>
                <a:gd name="T26" fmla="*/ 1325 w 1125"/>
                <a:gd name="T27" fmla="*/ 179000 h 7161"/>
                <a:gd name="T28" fmla="*/ 27725 w 1125"/>
                <a:gd name="T29" fmla="*/ 152575 h 7161"/>
                <a:gd name="T30" fmla="*/ 27825 w 1125"/>
                <a:gd name="T31" fmla="*/ 151375 h 7161"/>
                <a:gd name="T32" fmla="*/ 27800 w 1125"/>
                <a:gd name="T33" fmla="*/ 143700 h 7161"/>
                <a:gd name="T34" fmla="*/ 27225 w 1125"/>
                <a:gd name="T35" fmla="*/ 140500 h 7161"/>
                <a:gd name="T36" fmla="*/ 10550 w 1125"/>
                <a:gd name="T37" fmla="*/ 113850 h 7161"/>
                <a:gd name="T38" fmla="*/ 27850 w 1125"/>
                <a:gd name="T39" fmla="*/ 83425 h 7161"/>
                <a:gd name="T40" fmla="*/ 26725 w 1125"/>
                <a:gd name="T41" fmla="*/ 75500 h 7161"/>
                <a:gd name="T42" fmla="*/ 11175 w 1125"/>
                <a:gd name="T43" fmla="*/ 54350 h 7161"/>
                <a:gd name="T44" fmla="*/ 21700 w 1125"/>
                <a:gd name="T45" fmla="*/ 19350 h 7161"/>
                <a:gd name="T46" fmla="*/ 20875 w 1125"/>
                <a:gd name="T47" fmla="*/ 12650 h 7161"/>
                <a:gd name="T48" fmla="*/ 16750 w 1125"/>
                <a:gd name="T49" fmla="*/ 25 h 716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25" h="7161" extrusionOk="0">
                  <a:moveTo>
                    <a:pt x="670" y="1"/>
                  </a:moveTo>
                  <a:cubicBezTo>
                    <a:pt x="576" y="38"/>
                    <a:pt x="485" y="75"/>
                    <a:pt x="393" y="112"/>
                  </a:cubicBezTo>
                  <a:cubicBezTo>
                    <a:pt x="708" y="733"/>
                    <a:pt x="649" y="1503"/>
                    <a:pt x="129" y="2111"/>
                  </a:cubicBezTo>
                  <a:cubicBezTo>
                    <a:pt x="120" y="2121"/>
                    <a:pt x="113" y="2133"/>
                    <a:pt x="106" y="2145"/>
                  </a:cubicBezTo>
                  <a:cubicBezTo>
                    <a:pt x="78" y="2203"/>
                    <a:pt x="73" y="2276"/>
                    <a:pt x="122" y="2322"/>
                  </a:cubicBezTo>
                  <a:cubicBezTo>
                    <a:pt x="129" y="2330"/>
                    <a:pt x="141" y="2336"/>
                    <a:pt x="152" y="2342"/>
                  </a:cubicBezTo>
                  <a:cubicBezTo>
                    <a:pt x="1050" y="2789"/>
                    <a:pt x="1034" y="3922"/>
                    <a:pt x="171" y="4378"/>
                  </a:cubicBezTo>
                  <a:cubicBezTo>
                    <a:pt x="154" y="4386"/>
                    <a:pt x="138" y="4394"/>
                    <a:pt x="122" y="4401"/>
                  </a:cubicBezTo>
                  <a:cubicBezTo>
                    <a:pt x="24" y="4449"/>
                    <a:pt x="32" y="4580"/>
                    <a:pt x="111" y="4637"/>
                  </a:cubicBezTo>
                  <a:cubicBezTo>
                    <a:pt x="157" y="4670"/>
                    <a:pt x="202" y="4705"/>
                    <a:pt x="243" y="4741"/>
                  </a:cubicBezTo>
                  <a:cubicBezTo>
                    <a:pt x="686" y="5118"/>
                    <a:pt x="906" y="5647"/>
                    <a:pt x="832" y="6126"/>
                  </a:cubicBezTo>
                  <a:cubicBezTo>
                    <a:pt x="773" y="6514"/>
                    <a:pt x="520" y="6870"/>
                    <a:pt x="37" y="7084"/>
                  </a:cubicBezTo>
                  <a:cubicBezTo>
                    <a:pt x="1" y="7099"/>
                    <a:pt x="15" y="7160"/>
                    <a:pt x="52" y="7160"/>
                  </a:cubicBezTo>
                  <a:cubicBezTo>
                    <a:pt x="52" y="7160"/>
                    <a:pt x="53" y="7160"/>
                    <a:pt x="53" y="7160"/>
                  </a:cubicBezTo>
                  <a:cubicBezTo>
                    <a:pt x="628" y="7151"/>
                    <a:pt x="1037" y="6649"/>
                    <a:pt x="1109" y="6103"/>
                  </a:cubicBezTo>
                  <a:cubicBezTo>
                    <a:pt x="1111" y="6087"/>
                    <a:pt x="1112" y="6071"/>
                    <a:pt x="1113" y="6055"/>
                  </a:cubicBezTo>
                  <a:cubicBezTo>
                    <a:pt x="1124" y="5953"/>
                    <a:pt x="1123" y="5850"/>
                    <a:pt x="1112" y="5748"/>
                  </a:cubicBezTo>
                  <a:cubicBezTo>
                    <a:pt x="1106" y="5704"/>
                    <a:pt x="1098" y="5661"/>
                    <a:pt x="1089" y="5620"/>
                  </a:cubicBezTo>
                  <a:cubicBezTo>
                    <a:pt x="1003" y="5207"/>
                    <a:pt x="739" y="4849"/>
                    <a:pt x="422" y="4554"/>
                  </a:cubicBezTo>
                  <a:cubicBezTo>
                    <a:pt x="894" y="4281"/>
                    <a:pt x="1123" y="3810"/>
                    <a:pt x="1114" y="3337"/>
                  </a:cubicBezTo>
                  <a:cubicBezTo>
                    <a:pt x="1111" y="3230"/>
                    <a:pt x="1096" y="3124"/>
                    <a:pt x="1069" y="3020"/>
                  </a:cubicBezTo>
                  <a:cubicBezTo>
                    <a:pt x="985" y="2690"/>
                    <a:pt x="777" y="2382"/>
                    <a:pt x="447" y="2174"/>
                  </a:cubicBezTo>
                  <a:cubicBezTo>
                    <a:pt x="758" y="1745"/>
                    <a:pt x="896" y="1252"/>
                    <a:pt x="868" y="774"/>
                  </a:cubicBezTo>
                  <a:cubicBezTo>
                    <a:pt x="863" y="685"/>
                    <a:pt x="851" y="595"/>
                    <a:pt x="835" y="506"/>
                  </a:cubicBezTo>
                  <a:cubicBezTo>
                    <a:pt x="802" y="331"/>
                    <a:pt x="746" y="16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59" name="Google Shape;2663;p46">
              <a:extLst>
                <a:ext uri="{FF2B5EF4-FFF2-40B4-BE49-F238E27FC236}">
                  <a16:creationId xmlns:a16="http://schemas.microsoft.com/office/drawing/2014/main" id="{5730BFE7-F406-FC4E-A04A-1E7C0BDF2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463" y="1701300"/>
              <a:ext cx="43950" cy="132125"/>
            </a:xfrm>
            <a:custGeom>
              <a:avLst/>
              <a:gdLst>
                <a:gd name="T0" fmla="*/ 5850 w 1758"/>
                <a:gd name="T1" fmla="*/ 25 h 5285"/>
                <a:gd name="T2" fmla="*/ 5100 w 1758"/>
                <a:gd name="T3" fmla="*/ 25 h 5285"/>
                <a:gd name="T4" fmla="*/ 4675 w 1758"/>
                <a:gd name="T5" fmla="*/ 7450 h 5285"/>
                <a:gd name="T6" fmla="*/ 4775 w 1758"/>
                <a:gd name="T7" fmla="*/ 7450 h 5285"/>
                <a:gd name="T8" fmla="*/ 5375 w 1758"/>
                <a:gd name="T9" fmla="*/ 7425 h 5285"/>
                <a:gd name="T10" fmla="*/ 32400 w 1758"/>
                <a:gd name="T11" fmla="*/ 29675 h 5285"/>
                <a:gd name="T12" fmla="*/ 8350 w 1758"/>
                <a:gd name="T13" fmla="*/ 63750 h 5285"/>
                <a:gd name="T14" fmla="*/ 8025 w 1758"/>
                <a:gd name="T15" fmla="*/ 70500 h 5285"/>
                <a:gd name="T16" fmla="*/ 36100 w 1758"/>
                <a:gd name="T17" fmla="*/ 101350 h 5285"/>
                <a:gd name="T18" fmla="*/ 7500 w 1758"/>
                <a:gd name="T19" fmla="*/ 129375 h 5285"/>
                <a:gd name="T20" fmla="*/ 7675 w 1758"/>
                <a:gd name="T21" fmla="*/ 131250 h 5285"/>
                <a:gd name="T22" fmla="*/ 14750 w 1758"/>
                <a:gd name="T23" fmla="*/ 132125 h 5285"/>
                <a:gd name="T24" fmla="*/ 43075 w 1758"/>
                <a:gd name="T25" fmla="*/ 105250 h 5285"/>
                <a:gd name="T26" fmla="*/ 17525 w 1758"/>
                <a:gd name="T27" fmla="*/ 67600 h 5285"/>
                <a:gd name="T28" fmla="*/ 40050 w 1758"/>
                <a:gd name="T29" fmla="*/ 31750 h 5285"/>
                <a:gd name="T30" fmla="*/ 5850 w 1758"/>
                <a:gd name="T31" fmla="*/ 25 h 5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58" h="5285" extrusionOk="0">
                  <a:moveTo>
                    <a:pt x="234" y="1"/>
                  </a:moveTo>
                  <a:cubicBezTo>
                    <a:pt x="224" y="1"/>
                    <a:pt x="214" y="1"/>
                    <a:pt x="204" y="1"/>
                  </a:cubicBezTo>
                  <a:cubicBezTo>
                    <a:pt x="16" y="6"/>
                    <a:pt x="0" y="298"/>
                    <a:pt x="187" y="298"/>
                  </a:cubicBezTo>
                  <a:cubicBezTo>
                    <a:pt x="188" y="298"/>
                    <a:pt x="190" y="298"/>
                    <a:pt x="191" y="298"/>
                  </a:cubicBezTo>
                  <a:cubicBezTo>
                    <a:pt x="199" y="298"/>
                    <a:pt x="207" y="297"/>
                    <a:pt x="215" y="297"/>
                  </a:cubicBezTo>
                  <a:cubicBezTo>
                    <a:pt x="733" y="297"/>
                    <a:pt x="1209" y="661"/>
                    <a:pt x="1296" y="1187"/>
                  </a:cubicBezTo>
                  <a:cubicBezTo>
                    <a:pt x="1403" y="1828"/>
                    <a:pt x="898" y="2356"/>
                    <a:pt x="334" y="2550"/>
                  </a:cubicBezTo>
                  <a:cubicBezTo>
                    <a:pt x="200" y="2596"/>
                    <a:pt x="186" y="2764"/>
                    <a:pt x="321" y="2820"/>
                  </a:cubicBezTo>
                  <a:cubicBezTo>
                    <a:pt x="855" y="3044"/>
                    <a:pt x="1390" y="3428"/>
                    <a:pt x="1444" y="4054"/>
                  </a:cubicBezTo>
                  <a:cubicBezTo>
                    <a:pt x="1514" y="4860"/>
                    <a:pt x="843" y="4922"/>
                    <a:pt x="300" y="5175"/>
                  </a:cubicBezTo>
                  <a:cubicBezTo>
                    <a:pt x="270" y="5189"/>
                    <a:pt x="272" y="5242"/>
                    <a:pt x="307" y="5250"/>
                  </a:cubicBezTo>
                  <a:cubicBezTo>
                    <a:pt x="402" y="5273"/>
                    <a:pt x="497" y="5285"/>
                    <a:pt x="590" y="5285"/>
                  </a:cubicBezTo>
                  <a:cubicBezTo>
                    <a:pt x="1180" y="5285"/>
                    <a:pt x="1692" y="4834"/>
                    <a:pt x="1723" y="4210"/>
                  </a:cubicBezTo>
                  <a:cubicBezTo>
                    <a:pt x="1757" y="3507"/>
                    <a:pt x="1266" y="3023"/>
                    <a:pt x="701" y="2704"/>
                  </a:cubicBezTo>
                  <a:cubicBezTo>
                    <a:pt x="1240" y="2438"/>
                    <a:pt x="1638" y="1898"/>
                    <a:pt x="1602" y="1270"/>
                  </a:cubicBezTo>
                  <a:cubicBezTo>
                    <a:pt x="1561" y="555"/>
                    <a:pt x="933" y="1"/>
                    <a:pt x="2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0" name="Google Shape;2664;p46">
              <a:extLst>
                <a:ext uri="{FF2B5EF4-FFF2-40B4-BE49-F238E27FC236}">
                  <a16:creationId xmlns:a16="http://schemas.microsoft.com/office/drawing/2014/main" id="{9B9AEC3B-317E-9C41-805F-82AABD871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1238" y="1668075"/>
              <a:ext cx="37950" cy="184250"/>
            </a:xfrm>
            <a:custGeom>
              <a:avLst/>
              <a:gdLst>
                <a:gd name="T0" fmla="*/ 17700 w 1518"/>
                <a:gd name="T1" fmla="*/ 25 h 7370"/>
                <a:gd name="T2" fmla="*/ 11200 w 1518"/>
                <a:gd name="T3" fmla="*/ 2625 h 7370"/>
                <a:gd name="T4" fmla="*/ 4775 w 1518"/>
                <a:gd name="T5" fmla="*/ 58600 h 7370"/>
                <a:gd name="T6" fmla="*/ 4300 w 1518"/>
                <a:gd name="T7" fmla="*/ 58825 h 7370"/>
                <a:gd name="T8" fmla="*/ 5275 w 1518"/>
                <a:gd name="T9" fmla="*/ 64925 h 7370"/>
                <a:gd name="T10" fmla="*/ 6250 w 1518"/>
                <a:gd name="T11" fmla="*/ 65200 h 7370"/>
                <a:gd name="T12" fmla="*/ 20200 w 1518"/>
                <a:gd name="T13" fmla="*/ 97800 h 7370"/>
                <a:gd name="T14" fmla="*/ 3350 w 1518"/>
                <a:gd name="T15" fmla="*/ 119300 h 7370"/>
                <a:gd name="T16" fmla="*/ 2825 w 1518"/>
                <a:gd name="T17" fmla="*/ 119675 h 7370"/>
                <a:gd name="T18" fmla="*/ 4225 w 1518"/>
                <a:gd name="T19" fmla="*/ 125975 h 7370"/>
                <a:gd name="T20" fmla="*/ 6700 w 1518"/>
                <a:gd name="T21" fmla="*/ 126375 h 7370"/>
                <a:gd name="T22" fmla="*/ 29875 w 1518"/>
                <a:gd name="T23" fmla="*/ 152625 h 7370"/>
                <a:gd name="T24" fmla="*/ 13825 w 1518"/>
                <a:gd name="T25" fmla="*/ 182350 h 7370"/>
                <a:gd name="T26" fmla="*/ 14150 w 1518"/>
                <a:gd name="T27" fmla="*/ 184225 h 7370"/>
                <a:gd name="T28" fmla="*/ 14475 w 1518"/>
                <a:gd name="T29" fmla="*/ 184175 h 7370"/>
                <a:gd name="T30" fmla="*/ 35700 w 1518"/>
                <a:gd name="T31" fmla="*/ 149725 h 7370"/>
                <a:gd name="T32" fmla="*/ 34625 w 1518"/>
                <a:gd name="T33" fmla="*/ 145125 h 7370"/>
                <a:gd name="T34" fmla="*/ 33250 w 1518"/>
                <a:gd name="T35" fmla="*/ 141425 h 7370"/>
                <a:gd name="T36" fmla="*/ 11950 w 1518"/>
                <a:gd name="T37" fmla="*/ 121125 h 7370"/>
                <a:gd name="T38" fmla="*/ 28950 w 1518"/>
                <a:gd name="T39" fmla="*/ 87700 h 7370"/>
                <a:gd name="T40" fmla="*/ 28975 w 1518"/>
                <a:gd name="T41" fmla="*/ 86475 h 7370"/>
                <a:gd name="T42" fmla="*/ 28550 w 1518"/>
                <a:gd name="T43" fmla="*/ 80850 h 7370"/>
                <a:gd name="T44" fmla="*/ 15375 w 1518"/>
                <a:gd name="T45" fmla="*/ 61025 h 7370"/>
                <a:gd name="T46" fmla="*/ 27950 w 1518"/>
                <a:gd name="T47" fmla="*/ 24300 h 7370"/>
                <a:gd name="T48" fmla="*/ 27400 w 1518"/>
                <a:gd name="T49" fmla="*/ 21550 h 7370"/>
                <a:gd name="T50" fmla="*/ 26450 w 1518"/>
                <a:gd name="T51" fmla="*/ 17900 h 7370"/>
                <a:gd name="T52" fmla="*/ 26200 w 1518"/>
                <a:gd name="T53" fmla="*/ 17000 h 7370"/>
                <a:gd name="T54" fmla="*/ 17700 w 1518"/>
                <a:gd name="T55" fmla="*/ 25 h 737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518" h="7370" extrusionOk="0">
                  <a:moveTo>
                    <a:pt x="708" y="1"/>
                  </a:moveTo>
                  <a:lnTo>
                    <a:pt x="448" y="105"/>
                  </a:lnTo>
                  <a:cubicBezTo>
                    <a:pt x="989" y="795"/>
                    <a:pt x="1064" y="2026"/>
                    <a:pt x="191" y="2344"/>
                  </a:cubicBezTo>
                  <a:cubicBezTo>
                    <a:pt x="186" y="2347"/>
                    <a:pt x="179" y="2350"/>
                    <a:pt x="172" y="2353"/>
                  </a:cubicBezTo>
                  <a:cubicBezTo>
                    <a:pt x="69" y="2408"/>
                    <a:pt x="119" y="2553"/>
                    <a:pt x="211" y="2597"/>
                  </a:cubicBezTo>
                  <a:cubicBezTo>
                    <a:pt x="224" y="2603"/>
                    <a:pt x="236" y="2607"/>
                    <a:pt x="250" y="2608"/>
                  </a:cubicBezTo>
                  <a:cubicBezTo>
                    <a:pt x="867" y="2696"/>
                    <a:pt x="962" y="3430"/>
                    <a:pt x="808" y="3912"/>
                  </a:cubicBezTo>
                  <a:cubicBezTo>
                    <a:pt x="691" y="4276"/>
                    <a:pt x="448" y="4562"/>
                    <a:pt x="134" y="4772"/>
                  </a:cubicBezTo>
                  <a:cubicBezTo>
                    <a:pt x="127" y="4778"/>
                    <a:pt x="120" y="4782"/>
                    <a:pt x="113" y="4787"/>
                  </a:cubicBezTo>
                  <a:cubicBezTo>
                    <a:pt x="0" y="4860"/>
                    <a:pt x="32" y="5024"/>
                    <a:pt x="169" y="5039"/>
                  </a:cubicBezTo>
                  <a:cubicBezTo>
                    <a:pt x="202" y="5045"/>
                    <a:pt x="235" y="5049"/>
                    <a:pt x="268" y="5055"/>
                  </a:cubicBezTo>
                  <a:cubicBezTo>
                    <a:pt x="874" y="5171"/>
                    <a:pt x="1178" y="5619"/>
                    <a:pt x="1195" y="6105"/>
                  </a:cubicBezTo>
                  <a:cubicBezTo>
                    <a:pt x="1211" y="6543"/>
                    <a:pt x="993" y="7012"/>
                    <a:pt x="553" y="7294"/>
                  </a:cubicBezTo>
                  <a:cubicBezTo>
                    <a:pt x="523" y="7314"/>
                    <a:pt x="531" y="7369"/>
                    <a:pt x="566" y="7369"/>
                  </a:cubicBezTo>
                  <a:cubicBezTo>
                    <a:pt x="570" y="7369"/>
                    <a:pt x="574" y="7369"/>
                    <a:pt x="579" y="7367"/>
                  </a:cubicBezTo>
                  <a:cubicBezTo>
                    <a:pt x="1271" y="7122"/>
                    <a:pt x="1517" y="6541"/>
                    <a:pt x="1428" y="5989"/>
                  </a:cubicBezTo>
                  <a:cubicBezTo>
                    <a:pt x="1417" y="5926"/>
                    <a:pt x="1403" y="5866"/>
                    <a:pt x="1385" y="5805"/>
                  </a:cubicBezTo>
                  <a:cubicBezTo>
                    <a:pt x="1369" y="5755"/>
                    <a:pt x="1351" y="5705"/>
                    <a:pt x="1330" y="5657"/>
                  </a:cubicBezTo>
                  <a:cubicBezTo>
                    <a:pt x="1173" y="5278"/>
                    <a:pt x="864" y="4983"/>
                    <a:pt x="478" y="4845"/>
                  </a:cubicBezTo>
                  <a:cubicBezTo>
                    <a:pt x="878" y="4509"/>
                    <a:pt x="1143" y="4049"/>
                    <a:pt x="1158" y="3508"/>
                  </a:cubicBezTo>
                  <a:cubicBezTo>
                    <a:pt x="1159" y="3492"/>
                    <a:pt x="1159" y="3475"/>
                    <a:pt x="1159" y="3459"/>
                  </a:cubicBezTo>
                  <a:cubicBezTo>
                    <a:pt x="1159" y="3384"/>
                    <a:pt x="1154" y="3309"/>
                    <a:pt x="1142" y="3234"/>
                  </a:cubicBezTo>
                  <a:cubicBezTo>
                    <a:pt x="1090" y="2884"/>
                    <a:pt x="910" y="2597"/>
                    <a:pt x="615" y="2441"/>
                  </a:cubicBezTo>
                  <a:cubicBezTo>
                    <a:pt x="1081" y="2121"/>
                    <a:pt x="1215" y="1543"/>
                    <a:pt x="1118" y="972"/>
                  </a:cubicBezTo>
                  <a:cubicBezTo>
                    <a:pt x="1111" y="935"/>
                    <a:pt x="1104" y="898"/>
                    <a:pt x="1096" y="862"/>
                  </a:cubicBezTo>
                  <a:cubicBezTo>
                    <a:pt x="1085" y="813"/>
                    <a:pt x="1073" y="763"/>
                    <a:pt x="1058" y="716"/>
                  </a:cubicBezTo>
                  <a:cubicBezTo>
                    <a:pt x="1055" y="704"/>
                    <a:pt x="1051" y="692"/>
                    <a:pt x="1048" y="680"/>
                  </a:cubicBezTo>
                  <a:cubicBezTo>
                    <a:pt x="973" y="436"/>
                    <a:pt x="858" y="207"/>
                    <a:pt x="7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1" name="Google Shape;2665;p46">
              <a:extLst>
                <a:ext uri="{FF2B5EF4-FFF2-40B4-BE49-F238E27FC236}">
                  <a16:creationId xmlns:a16="http://schemas.microsoft.com/office/drawing/2014/main" id="{3B5D24CD-42DD-1E43-B28C-1EF65F0BD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313" y="1684775"/>
              <a:ext cx="49075" cy="128950"/>
            </a:xfrm>
            <a:custGeom>
              <a:avLst/>
              <a:gdLst>
                <a:gd name="T0" fmla="*/ 4475 w 1963"/>
                <a:gd name="T1" fmla="*/ 25 h 5158"/>
                <a:gd name="T2" fmla="*/ 4650 w 1963"/>
                <a:gd name="T3" fmla="*/ 7550 h 5158"/>
                <a:gd name="T4" fmla="*/ 6050 w 1963"/>
                <a:gd name="T5" fmla="*/ 64000 h 5158"/>
                <a:gd name="T6" fmla="*/ 5700 w 1963"/>
                <a:gd name="T7" fmla="*/ 70900 h 5158"/>
                <a:gd name="T8" fmla="*/ 7375 w 1963"/>
                <a:gd name="T9" fmla="*/ 126100 h 5158"/>
                <a:gd name="T10" fmla="*/ 7900 w 1963"/>
                <a:gd name="T11" fmla="*/ 128925 h 5158"/>
                <a:gd name="T12" fmla="*/ 7975 w 1963"/>
                <a:gd name="T13" fmla="*/ 128925 h 5158"/>
                <a:gd name="T14" fmla="*/ 33250 w 1963"/>
                <a:gd name="T15" fmla="*/ 103550 h 5158"/>
                <a:gd name="T16" fmla="*/ 16000 w 1963"/>
                <a:gd name="T17" fmla="*/ 68700 h 5158"/>
                <a:gd name="T18" fmla="*/ 4975 w 1963"/>
                <a:gd name="T19" fmla="*/ 50 h 5158"/>
                <a:gd name="T20" fmla="*/ 4475 w 1963"/>
                <a:gd name="T21" fmla="*/ 25 h 51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963" h="5158" extrusionOk="0">
                  <a:moveTo>
                    <a:pt x="179" y="1"/>
                  </a:moveTo>
                  <a:cubicBezTo>
                    <a:pt x="6" y="1"/>
                    <a:pt x="1" y="281"/>
                    <a:pt x="186" y="302"/>
                  </a:cubicBezTo>
                  <a:cubicBezTo>
                    <a:pt x="1552" y="459"/>
                    <a:pt x="1556" y="2303"/>
                    <a:pt x="242" y="2560"/>
                  </a:cubicBezTo>
                  <a:cubicBezTo>
                    <a:pt x="89" y="2590"/>
                    <a:pt x="108" y="2782"/>
                    <a:pt x="228" y="2836"/>
                  </a:cubicBezTo>
                  <a:cubicBezTo>
                    <a:pt x="1254" y="3291"/>
                    <a:pt x="1370" y="4575"/>
                    <a:pt x="295" y="5044"/>
                  </a:cubicBezTo>
                  <a:cubicBezTo>
                    <a:pt x="243" y="5066"/>
                    <a:pt x="260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3"/>
                    <a:pt x="1256" y="4674"/>
                    <a:pt x="1330" y="4142"/>
                  </a:cubicBezTo>
                  <a:cubicBezTo>
                    <a:pt x="1411" y="3566"/>
                    <a:pt x="1093" y="3062"/>
                    <a:pt x="640" y="2748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6" y="1"/>
                    <a:pt x="1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2" name="Google Shape;2666;p46">
              <a:extLst>
                <a:ext uri="{FF2B5EF4-FFF2-40B4-BE49-F238E27FC236}">
                  <a16:creationId xmlns:a16="http://schemas.microsoft.com/office/drawing/2014/main" id="{65264F13-127C-4543-BC3B-1223AFEA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6263" y="1656600"/>
              <a:ext cx="21700" cy="33225"/>
            </a:xfrm>
            <a:custGeom>
              <a:avLst/>
              <a:gdLst>
                <a:gd name="T0" fmla="*/ 21650 w 868"/>
                <a:gd name="T1" fmla="*/ 0 h 1329"/>
                <a:gd name="T2" fmla="*/ 14325 w 868"/>
                <a:gd name="T3" fmla="*/ 2900 h 1329"/>
                <a:gd name="T4" fmla="*/ 12725 w 868"/>
                <a:gd name="T5" fmla="*/ 12275 h 1329"/>
                <a:gd name="T6" fmla="*/ 6500 w 868"/>
                <a:gd name="T7" fmla="*/ 24200 h 1329"/>
                <a:gd name="T8" fmla="*/ 2475 w 868"/>
                <a:gd name="T9" fmla="*/ 28175 h 1329"/>
                <a:gd name="T10" fmla="*/ 1425 w 868"/>
                <a:gd name="T11" fmla="*/ 29375 h 1329"/>
                <a:gd name="T12" fmla="*/ 250 w 868"/>
                <a:gd name="T13" fmla="*/ 31350 h 1329"/>
                <a:gd name="T14" fmla="*/ 875 w 868"/>
                <a:gd name="T15" fmla="*/ 32525 h 1329"/>
                <a:gd name="T16" fmla="*/ 2375 w 868"/>
                <a:gd name="T17" fmla="*/ 33025 h 1329"/>
                <a:gd name="T18" fmla="*/ 3950 w 868"/>
                <a:gd name="T19" fmla="*/ 33200 h 1329"/>
                <a:gd name="T20" fmla="*/ 10700 w 868"/>
                <a:gd name="T21" fmla="*/ 29825 h 1329"/>
                <a:gd name="T22" fmla="*/ 19800 w 868"/>
                <a:gd name="T23" fmla="*/ 13200 h 1329"/>
                <a:gd name="T24" fmla="*/ 21650 w 868"/>
                <a:gd name="T25" fmla="*/ 0 h 13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68" h="1329" extrusionOk="0">
                  <a:moveTo>
                    <a:pt x="866" y="0"/>
                  </a:moveTo>
                  <a:cubicBezTo>
                    <a:pt x="769" y="39"/>
                    <a:pt x="671" y="78"/>
                    <a:pt x="573" y="116"/>
                  </a:cubicBezTo>
                  <a:cubicBezTo>
                    <a:pt x="569" y="243"/>
                    <a:pt x="548" y="369"/>
                    <a:pt x="509" y="491"/>
                  </a:cubicBezTo>
                  <a:cubicBezTo>
                    <a:pt x="456" y="664"/>
                    <a:pt x="377" y="828"/>
                    <a:pt x="260" y="968"/>
                  </a:cubicBezTo>
                  <a:cubicBezTo>
                    <a:pt x="208" y="1030"/>
                    <a:pt x="149" y="1076"/>
                    <a:pt x="99" y="1127"/>
                  </a:cubicBezTo>
                  <a:cubicBezTo>
                    <a:pt x="84" y="1142"/>
                    <a:pt x="72" y="1157"/>
                    <a:pt x="57" y="1175"/>
                  </a:cubicBezTo>
                  <a:cubicBezTo>
                    <a:pt x="39" y="1200"/>
                    <a:pt x="23" y="1226"/>
                    <a:pt x="10" y="1254"/>
                  </a:cubicBezTo>
                  <a:cubicBezTo>
                    <a:pt x="1" y="1274"/>
                    <a:pt x="19" y="1294"/>
                    <a:pt x="35" y="1301"/>
                  </a:cubicBezTo>
                  <a:cubicBezTo>
                    <a:pt x="55" y="1310"/>
                    <a:pt x="75" y="1315"/>
                    <a:pt x="95" y="1321"/>
                  </a:cubicBezTo>
                  <a:cubicBezTo>
                    <a:pt x="116" y="1326"/>
                    <a:pt x="137" y="1328"/>
                    <a:pt x="158" y="1328"/>
                  </a:cubicBezTo>
                  <a:cubicBezTo>
                    <a:pt x="256" y="1328"/>
                    <a:pt x="348" y="1275"/>
                    <a:pt x="428" y="1193"/>
                  </a:cubicBezTo>
                  <a:cubicBezTo>
                    <a:pt x="611" y="1011"/>
                    <a:pt x="742" y="692"/>
                    <a:pt x="792" y="528"/>
                  </a:cubicBezTo>
                  <a:cubicBezTo>
                    <a:pt x="843" y="358"/>
                    <a:pt x="868" y="179"/>
                    <a:pt x="8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3" name="Google Shape;2667;p46">
              <a:extLst>
                <a:ext uri="{FF2B5EF4-FFF2-40B4-BE49-F238E27FC236}">
                  <a16:creationId xmlns:a16="http://schemas.microsoft.com/office/drawing/2014/main" id="{6162C935-6E9C-C643-A82B-9EBE5FAF5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288" y="1648025"/>
              <a:ext cx="38900" cy="165050"/>
            </a:xfrm>
            <a:custGeom>
              <a:avLst/>
              <a:gdLst>
                <a:gd name="T0" fmla="*/ 17225 w 1556"/>
                <a:gd name="T1" fmla="*/ 25 h 6602"/>
                <a:gd name="T2" fmla="*/ 9600 w 1556"/>
                <a:gd name="T3" fmla="*/ 3025 h 6602"/>
                <a:gd name="T4" fmla="*/ 21375 w 1556"/>
                <a:gd name="T5" fmla="*/ 16275 h 6602"/>
                <a:gd name="T6" fmla="*/ 7350 w 1556"/>
                <a:gd name="T7" fmla="*/ 58925 h 6602"/>
                <a:gd name="T8" fmla="*/ 7025 w 1556"/>
                <a:gd name="T9" fmla="*/ 59125 h 6602"/>
                <a:gd name="T10" fmla="*/ 7975 w 1556"/>
                <a:gd name="T11" fmla="*/ 65500 h 6602"/>
                <a:gd name="T12" fmla="*/ 9000 w 1556"/>
                <a:gd name="T13" fmla="*/ 65725 h 6602"/>
                <a:gd name="T14" fmla="*/ 27000 w 1556"/>
                <a:gd name="T15" fmla="*/ 95800 h 6602"/>
                <a:gd name="T16" fmla="*/ 2800 w 1556"/>
                <a:gd name="T17" fmla="*/ 121625 h 6602"/>
                <a:gd name="T18" fmla="*/ 2375 w 1556"/>
                <a:gd name="T19" fmla="*/ 122000 h 6602"/>
                <a:gd name="T20" fmla="*/ 4300 w 1556"/>
                <a:gd name="T21" fmla="*/ 128350 h 6602"/>
                <a:gd name="T22" fmla="*/ 4650 w 1556"/>
                <a:gd name="T23" fmla="*/ 128375 h 6602"/>
                <a:gd name="T24" fmla="*/ 28125 w 1556"/>
                <a:gd name="T25" fmla="*/ 142475 h 6602"/>
                <a:gd name="T26" fmla="*/ 32900 w 1556"/>
                <a:gd name="T27" fmla="*/ 163725 h 6602"/>
                <a:gd name="T28" fmla="*/ 34200 w 1556"/>
                <a:gd name="T29" fmla="*/ 165050 h 6602"/>
                <a:gd name="T30" fmla="*/ 35425 w 1556"/>
                <a:gd name="T31" fmla="*/ 164175 h 6602"/>
                <a:gd name="T32" fmla="*/ 33375 w 1556"/>
                <a:gd name="T33" fmla="*/ 138375 h 6602"/>
                <a:gd name="T34" fmla="*/ 13575 w 1556"/>
                <a:gd name="T35" fmla="*/ 122975 h 6602"/>
                <a:gd name="T36" fmla="*/ 34475 w 1556"/>
                <a:gd name="T37" fmla="*/ 95525 h 6602"/>
                <a:gd name="T38" fmla="*/ 35175 w 1556"/>
                <a:gd name="T39" fmla="*/ 88675 h 6602"/>
                <a:gd name="T40" fmla="*/ 35150 w 1556"/>
                <a:gd name="T41" fmla="*/ 87800 h 6602"/>
                <a:gd name="T42" fmla="*/ 18075 w 1556"/>
                <a:gd name="T43" fmla="*/ 61250 h 6602"/>
                <a:gd name="T44" fmla="*/ 32900 w 1556"/>
                <a:gd name="T45" fmla="*/ 30200 h 6602"/>
                <a:gd name="T46" fmla="*/ 31825 w 1556"/>
                <a:gd name="T47" fmla="*/ 23250 h 6602"/>
                <a:gd name="T48" fmla="*/ 31425 w 1556"/>
                <a:gd name="T49" fmla="*/ 21675 h 6602"/>
                <a:gd name="T50" fmla="*/ 17225 w 1556"/>
                <a:gd name="T51" fmla="*/ 25 h 660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56" h="6602" extrusionOk="0">
                  <a:moveTo>
                    <a:pt x="689" y="1"/>
                  </a:moveTo>
                  <a:cubicBezTo>
                    <a:pt x="586" y="41"/>
                    <a:pt x="486" y="82"/>
                    <a:pt x="384" y="121"/>
                  </a:cubicBezTo>
                  <a:cubicBezTo>
                    <a:pt x="579" y="260"/>
                    <a:pt x="741" y="441"/>
                    <a:pt x="855" y="651"/>
                  </a:cubicBezTo>
                  <a:cubicBezTo>
                    <a:pt x="1213" y="1304"/>
                    <a:pt x="1003" y="2076"/>
                    <a:pt x="294" y="2357"/>
                  </a:cubicBezTo>
                  <a:cubicBezTo>
                    <a:pt x="290" y="2358"/>
                    <a:pt x="284" y="2361"/>
                    <a:pt x="281" y="2365"/>
                  </a:cubicBezTo>
                  <a:cubicBezTo>
                    <a:pt x="186" y="2420"/>
                    <a:pt x="205" y="2598"/>
                    <a:pt x="319" y="2620"/>
                  </a:cubicBezTo>
                  <a:cubicBezTo>
                    <a:pt x="333" y="2623"/>
                    <a:pt x="346" y="2625"/>
                    <a:pt x="360" y="2629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50" y="4325"/>
                    <a:pt x="516" y="4611"/>
                    <a:pt x="112" y="4865"/>
                  </a:cubicBezTo>
                  <a:cubicBezTo>
                    <a:pt x="106" y="4870"/>
                    <a:pt x="100" y="4874"/>
                    <a:pt x="95" y="4880"/>
                  </a:cubicBezTo>
                  <a:cubicBezTo>
                    <a:pt x="1" y="4959"/>
                    <a:pt x="31" y="5124"/>
                    <a:pt x="172" y="5134"/>
                  </a:cubicBezTo>
                  <a:cubicBezTo>
                    <a:pt x="177" y="5135"/>
                    <a:pt x="182" y="5135"/>
                    <a:pt x="186" y="5135"/>
                  </a:cubicBezTo>
                  <a:cubicBezTo>
                    <a:pt x="625" y="5171"/>
                    <a:pt x="940" y="5384"/>
                    <a:pt x="1125" y="5699"/>
                  </a:cubicBezTo>
                  <a:cubicBezTo>
                    <a:pt x="1266" y="5937"/>
                    <a:pt x="1330" y="6232"/>
                    <a:pt x="1316" y="6549"/>
                  </a:cubicBezTo>
                  <a:cubicBezTo>
                    <a:pt x="1315" y="6583"/>
                    <a:pt x="1341" y="6602"/>
                    <a:pt x="1368" y="6602"/>
                  </a:cubicBezTo>
                  <a:cubicBezTo>
                    <a:pt x="1388" y="6602"/>
                    <a:pt x="1409" y="6591"/>
                    <a:pt x="1417" y="6567"/>
                  </a:cubicBezTo>
                  <a:cubicBezTo>
                    <a:pt x="1555" y="6186"/>
                    <a:pt x="1506" y="5826"/>
                    <a:pt x="1335" y="5535"/>
                  </a:cubicBezTo>
                  <a:cubicBezTo>
                    <a:pt x="1168" y="5247"/>
                    <a:pt x="885" y="5028"/>
                    <a:pt x="543" y="4919"/>
                  </a:cubicBezTo>
                  <a:cubicBezTo>
                    <a:pt x="937" y="4639"/>
                    <a:pt x="1284" y="4297"/>
                    <a:pt x="1379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6"/>
                    <a:pt x="1407" y="3525"/>
                    <a:pt x="1406" y="3512"/>
                  </a:cubicBezTo>
                  <a:cubicBezTo>
                    <a:pt x="1398" y="3058"/>
                    <a:pt x="1133" y="2647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6" y="1021"/>
                    <a:pt x="1273" y="930"/>
                  </a:cubicBezTo>
                  <a:cubicBezTo>
                    <a:pt x="1269" y="908"/>
                    <a:pt x="1263" y="888"/>
                    <a:pt x="1257" y="867"/>
                  </a:cubicBezTo>
                  <a:cubicBezTo>
                    <a:pt x="1154" y="511"/>
                    <a:pt x="951" y="223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4" name="Google Shape;2668;p46">
              <a:extLst>
                <a:ext uri="{FF2B5EF4-FFF2-40B4-BE49-F238E27FC236}">
                  <a16:creationId xmlns:a16="http://schemas.microsoft.com/office/drawing/2014/main" id="{AA281A3B-2627-CB42-9322-AD49FCABE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1063" y="1632800"/>
              <a:ext cx="43375" cy="149625"/>
            </a:xfrm>
            <a:custGeom>
              <a:avLst/>
              <a:gdLst>
                <a:gd name="T0" fmla="*/ 26550 w 1735"/>
                <a:gd name="T1" fmla="*/ 0 h 5985"/>
                <a:gd name="T2" fmla="*/ 19900 w 1735"/>
                <a:gd name="T3" fmla="*/ 2675 h 5985"/>
                <a:gd name="T4" fmla="*/ 3050 w 1735"/>
                <a:gd name="T5" fmla="*/ 38475 h 5985"/>
                <a:gd name="T6" fmla="*/ 2650 w 1735"/>
                <a:gd name="T7" fmla="*/ 38700 h 5985"/>
                <a:gd name="T8" fmla="*/ 3250 w 1735"/>
                <a:gd name="T9" fmla="*/ 45225 h 5985"/>
                <a:gd name="T10" fmla="*/ 4150 w 1735"/>
                <a:gd name="T11" fmla="*/ 45425 h 5985"/>
                <a:gd name="T12" fmla="*/ 6375 w 1735"/>
                <a:gd name="T13" fmla="*/ 103025 h 5985"/>
                <a:gd name="T14" fmla="*/ 4475 w 1735"/>
                <a:gd name="T15" fmla="*/ 103500 h 5985"/>
                <a:gd name="T16" fmla="*/ 4175 w 1735"/>
                <a:gd name="T17" fmla="*/ 110175 h 5985"/>
                <a:gd name="T18" fmla="*/ 5700 w 1735"/>
                <a:gd name="T19" fmla="*/ 110725 h 5985"/>
                <a:gd name="T20" fmla="*/ 31025 w 1735"/>
                <a:gd name="T21" fmla="*/ 129300 h 5985"/>
                <a:gd name="T22" fmla="*/ 37750 w 1735"/>
                <a:gd name="T23" fmla="*/ 148700 h 5985"/>
                <a:gd name="T24" fmla="*/ 38750 w 1735"/>
                <a:gd name="T25" fmla="*/ 149625 h 5985"/>
                <a:gd name="T26" fmla="*/ 39625 w 1735"/>
                <a:gd name="T27" fmla="*/ 148775 h 5985"/>
                <a:gd name="T28" fmla="*/ 34150 w 1735"/>
                <a:gd name="T29" fmla="*/ 125950 h 5985"/>
                <a:gd name="T30" fmla="*/ 14525 w 1735"/>
                <a:gd name="T31" fmla="*/ 107450 h 5985"/>
                <a:gd name="T32" fmla="*/ 12500 w 1735"/>
                <a:gd name="T33" fmla="*/ 40400 h 5985"/>
                <a:gd name="T34" fmla="*/ 26550 w 1735"/>
                <a:gd name="T35" fmla="*/ 0 h 598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735" h="5985" extrusionOk="0">
                  <a:moveTo>
                    <a:pt x="1062" y="0"/>
                  </a:moveTo>
                  <a:cubicBezTo>
                    <a:pt x="973" y="37"/>
                    <a:pt x="885" y="71"/>
                    <a:pt x="796" y="107"/>
                  </a:cubicBezTo>
                  <a:cubicBezTo>
                    <a:pt x="905" y="653"/>
                    <a:pt x="666" y="1220"/>
                    <a:pt x="122" y="1539"/>
                  </a:cubicBezTo>
                  <a:cubicBezTo>
                    <a:pt x="117" y="1542"/>
                    <a:pt x="112" y="1545"/>
                    <a:pt x="106" y="1548"/>
                  </a:cubicBezTo>
                  <a:cubicBezTo>
                    <a:pt x="12" y="1603"/>
                    <a:pt x="1" y="1785"/>
                    <a:pt x="130" y="1809"/>
                  </a:cubicBezTo>
                  <a:cubicBezTo>
                    <a:pt x="141" y="1810"/>
                    <a:pt x="154" y="1814"/>
                    <a:pt x="166" y="1817"/>
                  </a:cubicBezTo>
                  <a:cubicBezTo>
                    <a:pt x="1423" y="2080"/>
                    <a:pt x="1502" y="3780"/>
                    <a:pt x="255" y="4121"/>
                  </a:cubicBezTo>
                  <a:cubicBezTo>
                    <a:pt x="230" y="4129"/>
                    <a:pt x="205" y="4135"/>
                    <a:pt x="179" y="4140"/>
                  </a:cubicBezTo>
                  <a:cubicBezTo>
                    <a:pt x="40" y="4172"/>
                    <a:pt x="41" y="4359"/>
                    <a:pt x="167" y="4407"/>
                  </a:cubicBezTo>
                  <a:cubicBezTo>
                    <a:pt x="187" y="4414"/>
                    <a:pt x="208" y="4421"/>
                    <a:pt x="228" y="4429"/>
                  </a:cubicBezTo>
                  <a:cubicBezTo>
                    <a:pt x="615" y="4583"/>
                    <a:pt x="996" y="4832"/>
                    <a:pt x="1241" y="5172"/>
                  </a:cubicBezTo>
                  <a:cubicBezTo>
                    <a:pt x="1408" y="5397"/>
                    <a:pt x="1502" y="5668"/>
                    <a:pt x="1510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5" y="5974"/>
                    <a:pt x="1585" y="5951"/>
                  </a:cubicBezTo>
                  <a:cubicBezTo>
                    <a:pt x="1581" y="5595"/>
                    <a:pt x="1506" y="5293"/>
                    <a:pt x="1366" y="5038"/>
                  </a:cubicBezTo>
                  <a:cubicBezTo>
                    <a:pt x="1197" y="4727"/>
                    <a:pt x="931" y="4484"/>
                    <a:pt x="581" y="4298"/>
                  </a:cubicBezTo>
                  <a:cubicBezTo>
                    <a:pt x="1735" y="3775"/>
                    <a:pt x="1710" y="2071"/>
                    <a:pt x="500" y="1616"/>
                  </a:cubicBezTo>
                  <a:cubicBezTo>
                    <a:pt x="1001" y="1205"/>
                    <a:pt x="1204" y="590"/>
                    <a:pt x="10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5" name="Google Shape;2669;p46">
              <a:extLst>
                <a:ext uri="{FF2B5EF4-FFF2-40B4-BE49-F238E27FC236}">
                  <a16:creationId xmlns:a16="http://schemas.microsoft.com/office/drawing/2014/main" id="{7F09FF26-4021-3848-88F5-E8BA06679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8038" y="1723075"/>
              <a:ext cx="23175" cy="7925"/>
            </a:xfrm>
            <a:custGeom>
              <a:avLst/>
              <a:gdLst>
                <a:gd name="T0" fmla="*/ 17000 w 927"/>
                <a:gd name="T1" fmla="*/ 25 h 317"/>
                <a:gd name="T2" fmla="*/ 10875 w 927"/>
                <a:gd name="T3" fmla="*/ 775 h 317"/>
                <a:gd name="T4" fmla="*/ 1925 w 927"/>
                <a:gd name="T5" fmla="*/ 3575 h 317"/>
                <a:gd name="T6" fmla="*/ 2875 w 927"/>
                <a:gd name="T7" fmla="*/ 7850 h 317"/>
                <a:gd name="T8" fmla="*/ 4550 w 927"/>
                <a:gd name="T9" fmla="*/ 7925 h 317"/>
                <a:gd name="T10" fmla="*/ 11700 w 927"/>
                <a:gd name="T11" fmla="*/ 7275 h 317"/>
                <a:gd name="T12" fmla="*/ 20575 w 927"/>
                <a:gd name="T13" fmla="*/ 6125 h 317"/>
                <a:gd name="T14" fmla="*/ 20050 w 927"/>
                <a:gd name="T15" fmla="*/ 425 h 317"/>
                <a:gd name="T16" fmla="*/ 17000 w 927"/>
                <a:gd name="T17" fmla="*/ 25 h 3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27" h="317" extrusionOk="0">
                  <a:moveTo>
                    <a:pt x="680" y="1"/>
                  </a:moveTo>
                  <a:cubicBezTo>
                    <a:pt x="598" y="1"/>
                    <a:pt x="514" y="18"/>
                    <a:pt x="435" y="31"/>
                  </a:cubicBezTo>
                  <a:cubicBezTo>
                    <a:pt x="313" y="51"/>
                    <a:pt x="184" y="78"/>
                    <a:pt x="77" y="143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7" y="316"/>
                    <a:pt x="160" y="317"/>
                    <a:pt x="182" y="317"/>
                  </a:cubicBezTo>
                  <a:cubicBezTo>
                    <a:pt x="277" y="317"/>
                    <a:pt x="373" y="300"/>
                    <a:pt x="468" y="291"/>
                  </a:cubicBezTo>
                  <a:cubicBezTo>
                    <a:pt x="588" y="279"/>
                    <a:pt x="709" y="290"/>
                    <a:pt x="823" y="245"/>
                  </a:cubicBezTo>
                  <a:cubicBezTo>
                    <a:pt x="927" y="205"/>
                    <a:pt x="899" y="45"/>
                    <a:pt x="802" y="17"/>
                  </a:cubicBezTo>
                  <a:cubicBezTo>
                    <a:pt x="763" y="5"/>
                    <a:pt x="722" y="1"/>
                    <a:pt x="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6" name="Google Shape;2670;p46">
              <a:extLst>
                <a:ext uri="{FF2B5EF4-FFF2-40B4-BE49-F238E27FC236}">
                  <a16:creationId xmlns:a16="http://schemas.microsoft.com/office/drawing/2014/main" id="{CD0822C3-70DB-B14F-B19F-3BAA9988C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413" y="1702575"/>
              <a:ext cx="22950" cy="12275"/>
            </a:xfrm>
            <a:custGeom>
              <a:avLst/>
              <a:gdLst>
                <a:gd name="T0" fmla="*/ 18550 w 918"/>
                <a:gd name="T1" fmla="*/ 25 h 491"/>
                <a:gd name="T2" fmla="*/ 2000 w 918"/>
                <a:gd name="T3" fmla="*/ 6775 h 491"/>
                <a:gd name="T4" fmla="*/ 4175 w 918"/>
                <a:gd name="T5" fmla="*/ 12250 h 491"/>
                <a:gd name="T6" fmla="*/ 4800 w 918"/>
                <a:gd name="T7" fmla="*/ 12200 h 491"/>
                <a:gd name="T8" fmla="*/ 12375 w 918"/>
                <a:gd name="T9" fmla="*/ 9525 h 491"/>
                <a:gd name="T10" fmla="*/ 20075 w 918"/>
                <a:gd name="T11" fmla="*/ 6600 h 491"/>
                <a:gd name="T12" fmla="*/ 18650 w 918"/>
                <a:gd name="T13" fmla="*/ 25 h 491"/>
                <a:gd name="T14" fmla="*/ 18550 w 918"/>
                <a:gd name="T15" fmla="*/ 25 h 4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8" h="491" extrusionOk="0">
                  <a:moveTo>
                    <a:pt x="742" y="1"/>
                  </a:moveTo>
                  <a:cubicBezTo>
                    <a:pt x="526" y="1"/>
                    <a:pt x="229" y="114"/>
                    <a:pt x="80" y="271"/>
                  </a:cubicBezTo>
                  <a:cubicBezTo>
                    <a:pt x="0" y="356"/>
                    <a:pt x="57" y="490"/>
                    <a:pt x="167" y="490"/>
                  </a:cubicBezTo>
                  <a:cubicBezTo>
                    <a:pt x="175" y="490"/>
                    <a:pt x="183" y="490"/>
                    <a:pt x="192" y="488"/>
                  </a:cubicBezTo>
                  <a:cubicBezTo>
                    <a:pt x="298" y="469"/>
                    <a:pt x="395" y="417"/>
                    <a:pt x="495" y="381"/>
                  </a:cubicBezTo>
                  <a:cubicBezTo>
                    <a:pt x="600" y="343"/>
                    <a:pt x="706" y="319"/>
                    <a:pt x="803" y="264"/>
                  </a:cubicBezTo>
                  <a:cubicBezTo>
                    <a:pt x="917" y="198"/>
                    <a:pt x="889" y="2"/>
                    <a:pt x="746" y="1"/>
                  </a:cubicBezTo>
                  <a:cubicBezTo>
                    <a:pt x="745" y="1"/>
                    <a:pt x="743" y="1"/>
                    <a:pt x="7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7" name="Google Shape;2671;p46">
              <a:extLst>
                <a:ext uri="{FF2B5EF4-FFF2-40B4-BE49-F238E27FC236}">
                  <a16:creationId xmlns:a16="http://schemas.microsoft.com/office/drawing/2014/main" id="{0ED5EE18-BF2B-CC42-9E58-5B7473BA6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2363" y="1683750"/>
              <a:ext cx="21850" cy="12300"/>
            </a:xfrm>
            <a:custGeom>
              <a:avLst/>
              <a:gdLst>
                <a:gd name="T0" fmla="*/ 17400 w 874"/>
                <a:gd name="T1" fmla="*/ 25 h 492"/>
                <a:gd name="T2" fmla="*/ 16375 w 874"/>
                <a:gd name="T3" fmla="*/ 175 h 492"/>
                <a:gd name="T4" fmla="*/ 7075 w 874"/>
                <a:gd name="T5" fmla="*/ 3875 h 492"/>
                <a:gd name="T6" fmla="*/ 2550 w 874"/>
                <a:gd name="T7" fmla="*/ 6325 h 492"/>
                <a:gd name="T8" fmla="*/ 450 w 874"/>
                <a:gd name="T9" fmla="*/ 9425 h 492"/>
                <a:gd name="T10" fmla="*/ 1200 w 874"/>
                <a:gd name="T11" fmla="*/ 11525 h 492"/>
                <a:gd name="T12" fmla="*/ 4375 w 874"/>
                <a:gd name="T13" fmla="*/ 12275 h 492"/>
                <a:gd name="T14" fmla="*/ 4675 w 874"/>
                <a:gd name="T15" fmla="*/ 12275 h 492"/>
                <a:gd name="T16" fmla="*/ 9575 w 874"/>
                <a:gd name="T17" fmla="*/ 10750 h 492"/>
                <a:gd name="T18" fmla="*/ 18775 w 874"/>
                <a:gd name="T19" fmla="*/ 6800 h 492"/>
                <a:gd name="T20" fmla="*/ 17400 w 874"/>
                <a:gd name="T21" fmla="*/ 25 h 4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74" h="492" extrusionOk="0">
                  <a:moveTo>
                    <a:pt x="696" y="1"/>
                  </a:moveTo>
                  <a:cubicBezTo>
                    <a:pt x="683" y="1"/>
                    <a:pt x="670" y="3"/>
                    <a:pt x="655" y="7"/>
                  </a:cubicBezTo>
                  <a:cubicBezTo>
                    <a:pt x="526" y="45"/>
                    <a:pt x="405" y="98"/>
                    <a:pt x="283" y="155"/>
                  </a:cubicBezTo>
                  <a:cubicBezTo>
                    <a:pt x="222" y="183"/>
                    <a:pt x="155" y="211"/>
                    <a:pt x="102" y="253"/>
                  </a:cubicBezTo>
                  <a:cubicBezTo>
                    <a:pt x="54" y="291"/>
                    <a:pt x="48" y="324"/>
                    <a:pt x="18" y="377"/>
                  </a:cubicBezTo>
                  <a:cubicBezTo>
                    <a:pt x="1" y="406"/>
                    <a:pt x="12" y="450"/>
                    <a:pt x="48" y="461"/>
                  </a:cubicBezTo>
                  <a:cubicBezTo>
                    <a:pt x="96" y="473"/>
                    <a:pt x="127" y="491"/>
                    <a:pt x="175" y="491"/>
                  </a:cubicBezTo>
                  <a:cubicBezTo>
                    <a:pt x="179" y="491"/>
                    <a:pt x="183" y="491"/>
                    <a:pt x="187" y="491"/>
                  </a:cubicBezTo>
                  <a:cubicBezTo>
                    <a:pt x="252" y="485"/>
                    <a:pt x="322" y="453"/>
                    <a:pt x="383" y="430"/>
                  </a:cubicBezTo>
                  <a:cubicBezTo>
                    <a:pt x="508" y="384"/>
                    <a:pt x="633" y="337"/>
                    <a:pt x="751" y="272"/>
                  </a:cubicBezTo>
                  <a:cubicBezTo>
                    <a:pt x="874" y="204"/>
                    <a:pt x="825" y="1"/>
                    <a:pt x="6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8" name="Google Shape;2672;p46">
              <a:extLst>
                <a:ext uri="{FF2B5EF4-FFF2-40B4-BE49-F238E27FC236}">
                  <a16:creationId xmlns:a16="http://schemas.microsoft.com/office/drawing/2014/main" id="{7A57A01A-143F-2D4A-AA2C-CCC5790E2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6313" y="1667900"/>
              <a:ext cx="22650" cy="11875"/>
            </a:xfrm>
            <a:custGeom>
              <a:avLst/>
              <a:gdLst>
                <a:gd name="T0" fmla="*/ 18350 w 906"/>
                <a:gd name="T1" fmla="*/ 0 h 475"/>
                <a:gd name="T2" fmla="*/ 11750 w 906"/>
                <a:gd name="T3" fmla="*/ 2175 h 475"/>
                <a:gd name="T4" fmla="*/ 2075 w 906"/>
                <a:gd name="T5" fmla="*/ 6800 h 475"/>
                <a:gd name="T6" fmla="*/ 3200 w 906"/>
                <a:gd name="T7" fmla="*/ 11850 h 475"/>
                <a:gd name="T8" fmla="*/ 4000 w 906"/>
                <a:gd name="T9" fmla="*/ 11875 h 475"/>
                <a:gd name="T10" fmla="*/ 14375 w 906"/>
                <a:gd name="T11" fmla="*/ 9475 h 475"/>
                <a:gd name="T12" fmla="*/ 22100 w 906"/>
                <a:gd name="T13" fmla="*/ 3750 h 475"/>
                <a:gd name="T14" fmla="*/ 20275 w 906"/>
                <a:gd name="T15" fmla="*/ 275 h 475"/>
                <a:gd name="T16" fmla="*/ 18350 w 906"/>
                <a:gd name="T17" fmla="*/ 0 h 4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6" h="475" extrusionOk="0">
                  <a:moveTo>
                    <a:pt x="734" y="0"/>
                  </a:moveTo>
                  <a:cubicBezTo>
                    <a:pt x="642" y="0"/>
                    <a:pt x="560" y="46"/>
                    <a:pt x="470" y="87"/>
                  </a:cubicBezTo>
                  <a:cubicBezTo>
                    <a:pt x="342" y="146"/>
                    <a:pt x="200" y="192"/>
                    <a:pt x="83" y="272"/>
                  </a:cubicBezTo>
                  <a:cubicBezTo>
                    <a:pt x="0" y="328"/>
                    <a:pt x="11" y="468"/>
                    <a:pt x="128" y="474"/>
                  </a:cubicBezTo>
                  <a:cubicBezTo>
                    <a:pt x="139" y="474"/>
                    <a:pt x="149" y="475"/>
                    <a:pt x="160" y="475"/>
                  </a:cubicBezTo>
                  <a:cubicBezTo>
                    <a:pt x="301" y="475"/>
                    <a:pt x="441" y="427"/>
                    <a:pt x="575" y="379"/>
                  </a:cubicBezTo>
                  <a:cubicBezTo>
                    <a:pt x="707" y="332"/>
                    <a:pt x="831" y="287"/>
                    <a:pt x="884" y="150"/>
                  </a:cubicBezTo>
                  <a:cubicBezTo>
                    <a:pt x="905" y="95"/>
                    <a:pt x="866" y="27"/>
                    <a:pt x="811" y="11"/>
                  </a:cubicBezTo>
                  <a:cubicBezTo>
                    <a:pt x="784" y="3"/>
                    <a:pt x="759" y="0"/>
                    <a:pt x="7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69" name="Google Shape;2673;p46">
              <a:extLst>
                <a:ext uri="{FF2B5EF4-FFF2-40B4-BE49-F238E27FC236}">
                  <a16:creationId xmlns:a16="http://schemas.microsoft.com/office/drawing/2014/main" id="{5EB35705-05A1-A448-852B-27DDEEDA1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513" y="1648125"/>
              <a:ext cx="20625" cy="13750"/>
            </a:xfrm>
            <a:custGeom>
              <a:avLst/>
              <a:gdLst>
                <a:gd name="T0" fmla="*/ 16450 w 825"/>
                <a:gd name="T1" fmla="*/ 0 h 550"/>
                <a:gd name="T2" fmla="*/ 15750 w 825"/>
                <a:gd name="T3" fmla="*/ 100 h 550"/>
                <a:gd name="T4" fmla="*/ 5800 w 825"/>
                <a:gd name="T5" fmla="*/ 5550 h 550"/>
                <a:gd name="T6" fmla="*/ 25 w 825"/>
                <a:gd name="T7" fmla="*/ 11675 h 550"/>
                <a:gd name="T8" fmla="*/ 750 w 825"/>
                <a:gd name="T9" fmla="*/ 13075 h 550"/>
                <a:gd name="T10" fmla="*/ 3275 w 825"/>
                <a:gd name="T11" fmla="*/ 13750 h 550"/>
                <a:gd name="T12" fmla="*/ 9700 w 825"/>
                <a:gd name="T13" fmla="*/ 11650 h 550"/>
                <a:gd name="T14" fmla="*/ 19100 w 825"/>
                <a:gd name="T15" fmla="*/ 4900 h 550"/>
                <a:gd name="T16" fmla="*/ 16450 w 825"/>
                <a:gd name="T17" fmla="*/ 0 h 5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5" h="550" extrusionOk="0">
                  <a:moveTo>
                    <a:pt x="658" y="0"/>
                  </a:moveTo>
                  <a:cubicBezTo>
                    <a:pt x="649" y="0"/>
                    <a:pt x="639" y="1"/>
                    <a:pt x="630" y="4"/>
                  </a:cubicBezTo>
                  <a:cubicBezTo>
                    <a:pt x="482" y="44"/>
                    <a:pt x="357" y="136"/>
                    <a:pt x="232" y="222"/>
                  </a:cubicBezTo>
                  <a:cubicBezTo>
                    <a:pt x="135" y="286"/>
                    <a:pt x="17" y="343"/>
                    <a:pt x="1" y="467"/>
                  </a:cubicBezTo>
                  <a:cubicBezTo>
                    <a:pt x="0" y="489"/>
                    <a:pt x="12" y="510"/>
                    <a:pt x="30" y="523"/>
                  </a:cubicBezTo>
                  <a:cubicBezTo>
                    <a:pt x="62" y="542"/>
                    <a:pt x="96" y="550"/>
                    <a:pt x="131" y="550"/>
                  </a:cubicBezTo>
                  <a:cubicBezTo>
                    <a:pt x="219" y="550"/>
                    <a:pt x="311" y="502"/>
                    <a:pt x="388" y="466"/>
                  </a:cubicBezTo>
                  <a:cubicBezTo>
                    <a:pt x="531" y="400"/>
                    <a:pt x="668" y="323"/>
                    <a:pt x="764" y="196"/>
                  </a:cubicBezTo>
                  <a:cubicBezTo>
                    <a:pt x="824" y="117"/>
                    <a:pt x="749" y="0"/>
                    <a:pt x="6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0" name="Google Shape;2674;p46">
              <a:extLst>
                <a:ext uri="{FF2B5EF4-FFF2-40B4-BE49-F238E27FC236}">
                  <a16:creationId xmlns:a16="http://schemas.microsoft.com/office/drawing/2014/main" id="{9DD89BB5-31FA-5144-9EAA-C83038EA9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863" y="1815350"/>
              <a:ext cx="681275" cy="397900"/>
            </a:xfrm>
            <a:custGeom>
              <a:avLst/>
              <a:gdLst>
                <a:gd name="T0" fmla="*/ 638050 w 27251"/>
                <a:gd name="T1" fmla="*/ 25 h 15916"/>
                <a:gd name="T2" fmla="*/ 614000 w 27251"/>
                <a:gd name="T3" fmla="*/ 9800 h 15916"/>
                <a:gd name="T4" fmla="*/ 243800 w 27251"/>
                <a:gd name="T5" fmla="*/ 157925 h 15916"/>
                <a:gd name="T6" fmla="*/ 189325 w 27251"/>
                <a:gd name="T7" fmla="*/ 180175 h 15916"/>
                <a:gd name="T8" fmla="*/ 78425 w 27251"/>
                <a:gd name="T9" fmla="*/ 227775 h 15916"/>
                <a:gd name="T10" fmla="*/ 60400 w 27251"/>
                <a:gd name="T11" fmla="*/ 235325 h 15916"/>
                <a:gd name="T12" fmla="*/ 31550 w 27251"/>
                <a:gd name="T13" fmla="*/ 246125 h 15916"/>
                <a:gd name="T14" fmla="*/ 2450 w 27251"/>
                <a:gd name="T15" fmla="*/ 267525 h 15916"/>
                <a:gd name="T16" fmla="*/ 14475 w 27251"/>
                <a:gd name="T17" fmla="*/ 327425 h 15916"/>
                <a:gd name="T18" fmla="*/ 53775 w 27251"/>
                <a:gd name="T19" fmla="*/ 390675 h 15916"/>
                <a:gd name="T20" fmla="*/ 61800 w 27251"/>
                <a:gd name="T21" fmla="*/ 396850 h 15916"/>
                <a:gd name="T22" fmla="*/ 67925 w 27251"/>
                <a:gd name="T23" fmla="*/ 397875 h 15916"/>
                <a:gd name="T24" fmla="*/ 74000 w 27251"/>
                <a:gd name="T25" fmla="*/ 397425 h 15916"/>
                <a:gd name="T26" fmla="*/ 263800 w 27251"/>
                <a:gd name="T27" fmla="*/ 354500 h 15916"/>
                <a:gd name="T28" fmla="*/ 412400 w 27251"/>
                <a:gd name="T29" fmla="*/ 294275 h 15916"/>
                <a:gd name="T30" fmla="*/ 680750 w 27251"/>
                <a:gd name="T31" fmla="*/ 145375 h 15916"/>
                <a:gd name="T32" fmla="*/ 645550 w 27251"/>
                <a:gd name="T33" fmla="*/ 95075 h 15916"/>
                <a:gd name="T34" fmla="*/ 645250 w 27251"/>
                <a:gd name="T35" fmla="*/ 78050 h 15916"/>
                <a:gd name="T36" fmla="*/ 638050 w 27251"/>
                <a:gd name="T37" fmla="*/ 25 h 159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7251" h="15916" extrusionOk="0">
                  <a:moveTo>
                    <a:pt x="25522" y="1"/>
                  </a:moveTo>
                  <a:cubicBezTo>
                    <a:pt x="25201" y="132"/>
                    <a:pt x="24880" y="262"/>
                    <a:pt x="24560" y="392"/>
                  </a:cubicBezTo>
                  <a:cubicBezTo>
                    <a:pt x="19625" y="2395"/>
                    <a:pt x="14662" y="4311"/>
                    <a:pt x="9752" y="6317"/>
                  </a:cubicBezTo>
                  <a:cubicBezTo>
                    <a:pt x="9025" y="6613"/>
                    <a:pt x="8299" y="6910"/>
                    <a:pt x="7573" y="7207"/>
                  </a:cubicBezTo>
                  <a:cubicBezTo>
                    <a:pt x="6082" y="7816"/>
                    <a:pt x="4611" y="8466"/>
                    <a:pt x="3137" y="9111"/>
                  </a:cubicBezTo>
                  <a:cubicBezTo>
                    <a:pt x="2896" y="9216"/>
                    <a:pt x="2657" y="9316"/>
                    <a:pt x="2416" y="9413"/>
                  </a:cubicBezTo>
                  <a:cubicBezTo>
                    <a:pt x="2035" y="9564"/>
                    <a:pt x="1653" y="9708"/>
                    <a:pt x="1262" y="9845"/>
                  </a:cubicBezTo>
                  <a:cubicBezTo>
                    <a:pt x="864" y="9986"/>
                    <a:pt x="165" y="10200"/>
                    <a:pt x="98" y="10701"/>
                  </a:cubicBezTo>
                  <a:cubicBezTo>
                    <a:pt x="0" y="11430"/>
                    <a:pt x="330" y="12423"/>
                    <a:pt x="579" y="13097"/>
                  </a:cubicBezTo>
                  <a:cubicBezTo>
                    <a:pt x="925" y="14035"/>
                    <a:pt x="1460" y="14904"/>
                    <a:pt x="2151" y="15627"/>
                  </a:cubicBezTo>
                  <a:cubicBezTo>
                    <a:pt x="2245" y="15725"/>
                    <a:pt x="2346" y="15824"/>
                    <a:pt x="2472" y="15874"/>
                  </a:cubicBezTo>
                  <a:cubicBezTo>
                    <a:pt x="2550" y="15905"/>
                    <a:pt x="2633" y="15915"/>
                    <a:pt x="2717" y="15915"/>
                  </a:cubicBezTo>
                  <a:cubicBezTo>
                    <a:pt x="2798" y="15915"/>
                    <a:pt x="2880" y="15906"/>
                    <a:pt x="2960" y="15897"/>
                  </a:cubicBezTo>
                  <a:cubicBezTo>
                    <a:pt x="5543" y="15583"/>
                    <a:pt x="8087" y="15008"/>
                    <a:pt x="10552" y="14180"/>
                  </a:cubicBezTo>
                  <a:cubicBezTo>
                    <a:pt x="12580" y="13498"/>
                    <a:pt x="14545" y="12648"/>
                    <a:pt x="16496" y="11771"/>
                  </a:cubicBezTo>
                  <a:cubicBezTo>
                    <a:pt x="20081" y="10161"/>
                    <a:pt x="27250" y="6008"/>
                    <a:pt x="27230" y="5815"/>
                  </a:cubicBezTo>
                  <a:cubicBezTo>
                    <a:pt x="27220" y="5714"/>
                    <a:pt x="25878" y="4002"/>
                    <a:pt x="25822" y="3803"/>
                  </a:cubicBezTo>
                  <a:cubicBezTo>
                    <a:pt x="25757" y="3584"/>
                    <a:pt x="25788" y="3349"/>
                    <a:pt x="25810" y="3122"/>
                  </a:cubicBezTo>
                  <a:cubicBezTo>
                    <a:pt x="25912" y="2072"/>
                    <a:pt x="25814" y="1013"/>
                    <a:pt x="25522" y="1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51" name="Google Shape;2675;p46">
              <a:extLst>
                <a:ext uri="{FF2B5EF4-FFF2-40B4-BE49-F238E27FC236}">
                  <a16:creationId xmlns:a16="http://schemas.microsoft.com/office/drawing/2014/main" id="{CD9061ED-5BA0-4E50-B563-1E33EDBC8708}"/>
                </a:ext>
              </a:extLst>
            </p:cNvPr>
            <p:cNvSpPr/>
            <p:nvPr/>
          </p:nvSpPr>
          <p:spPr>
            <a:xfrm>
              <a:off x="1624080" y="1825009"/>
              <a:ext cx="589824" cy="293242"/>
            </a:xfrm>
            <a:custGeom>
              <a:avLst/>
              <a:gdLst/>
              <a:ahLst/>
              <a:cxnLst/>
              <a:rect l="l" t="t" r="r" b="b"/>
              <a:pathLst>
                <a:path w="23587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2" y="1217"/>
                  </a:cubicBezTo>
                  <a:lnTo>
                    <a:pt x="17864" y="1717"/>
                  </a:lnTo>
                  <a:cubicBezTo>
                    <a:pt x="17762" y="1758"/>
                    <a:pt x="17661" y="1799"/>
                    <a:pt x="17560" y="1839"/>
                  </a:cubicBezTo>
                  <a:cubicBezTo>
                    <a:pt x="17373" y="1914"/>
                    <a:pt x="17187" y="1987"/>
                    <a:pt x="16999" y="2061"/>
                  </a:cubicBezTo>
                  <a:cubicBezTo>
                    <a:pt x="16903" y="2099"/>
                    <a:pt x="16805" y="2139"/>
                    <a:pt x="16706" y="2177"/>
                  </a:cubicBezTo>
                  <a:cubicBezTo>
                    <a:pt x="16418" y="2292"/>
                    <a:pt x="16129" y="2407"/>
                    <a:pt x="15840" y="2520"/>
                  </a:cubicBezTo>
                  <a:lnTo>
                    <a:pt x="15581" y="2625"/>
                  </a:lnTo>
                  <a:cubicBezTo>
                    <a:pt x="14955" y="2874"/>
                    <a:pt x="14327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7" y="3758"/>
                    <a:pt x="12030" y="4035"/>
                    <a:pt x="11334" y="4312"/>
                  </a:cubicBezTo>
                  <a:cubicBezTo>
                    <a:pt x="11244" y="4348"/>
                    <a:pt x="11155" y="4383"/>
                    <a:pt x="11064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7" y="5230"/>
                  </a:lnTo>
                  <a:cubicBezTo>
                    <a:pt x="8476" y="5461"/>
                    <a:pt x="7906" y="5693"/>
                    <a:pt x="7337" y="5925"/>
                  </a:cubicBezTo>
                  <a:cubicBezTo>
                    <a:pt x="6610" y="6221"/>
                    <a:pt x="5884" y="6518"/>
                    <a:pt x="5158" y="6815"/>
                  </a:cubicBezTo>
                  <a:cubicBezTo>
                    <a:pt x="3667" y="7424"/>
                    <a:pt x="2196" y="8074"/>
                    <a:pt x="722" y="8719"/>
                  </a:cubicBezTo>
                  <a:cubicBezTo>
                    <a:pt x="481" y="8824"/>
                    <a:pt x="242" y="8923"/>
                    <a:pt x="1" y="9021"/>
                  </a:cubicBezTo>
                  <a:cubicBezTo>
                    <a:pt x="396" y="9681"/>
                    <a:pt x="880" y="10282"/>
                    <a:pt x="1490" y="10747"/>
                  </a:cubicBezTo>
                  <a:cubicBezTo>
                    <a:pt x="2156" y="11253"/>
                    <a:pt x="2995" y="11572"/>
                    <a:pt x="3822" y="11572"/>
                  </a:cubicBezTo>
                  <a:cubicBezTo>
                    <a:pt x="4166" y="11572"/>
                    <a:pt x="4509" y="11516"/>
                    <a:pt x="4837" y="11396"/>
                  </a:cubicBezTo>
                  <a:cubicBezTo>
                    <a:pt x="4911" y="11370"/>
                    <a:pt x="4985" y="11339"/>
                    <a:pt x="5062" y="11339"/>
                  </a:cubicBezTo>
                  <a:cubicBezTo>
                    <a:pt x="5068" y="11339"/>
                    <a:pt x="5074" y="11339"/>
                    <a:pt x="5081" y="11340"/>
                  </a:cubicBezTo>
                  <a:cubicBezTo>
                    <a:pt x="5173" y="11345"/>
                    <a:pt x="5255" y="11396"/>
                    <a:pt x="5336" y="11440"/>
                  </a:cubicBezTo>
                  <a:cubicBezTo>
                    <a:pt x="5733" y="11659"/>
                    <a:pt x="6180" y="11755"/>
                    <a:pt x="6633" y="11755"/>
                  </a:cubicBezTo>
                  <a:cubicBezTo>
                    <a:pt x="7142" y="11755"/>
                    <a:pt x="7659" y="11635"/>
                    <a:pt x="8127" y="11434"/>
                  </a:cubicBezTo>
                  <a:cubicBezTo>
                    <a:pt x="8904" y="11099"/>
                    <a:pt x="9576" y="10567"/>
                    <a:pt x="10223" y="10017"/>
                  </a:cubicBezTo>
                  <a:cubicBezTo>
                    <a:pt x="10313" y="9942"/>
                    <a:pt x="10402" y="9865"/>
                    <a:pt x="10491" y="9788"/>
                  </a:cubicBezTo>
                  <a:cubicBezTo>
                    <a:pt x="10585" y="9795"/>
                    <a:pt x="10678" y="9798"/>
                    <a:pt x="10774" y="9801"/>
                  </a:cubicBezTo>
                  <a:cubicBezTo>
                    <a:pt x="10904" y="9806"/>
                    <a:pt x="11035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4" y="9775"/>
                    <a:pt x="12118" y="9770"/>
                    <a:pt x="12203" y="9762"/>
                  </a:cubicBezTo>
                  <a:cubicBezTo>
                    <a:pt x="12763" y="9713"/>
                    <a:pt x="13317" y="9623"/>
                    <a:pt x="13863" y="9495"/>
                  </a:cubicBezTo>
                  <a:cubicBezTo>
                    <a:pt x="13956" y="9473"/>
                    <a:pt x="14051" y="9450"/>
                    <a:pt x="14144" y="9425"/>
                  </a:cubicBezTo>
                  <a:cubicBezTo>
                    <a:pt x="14896" y="9231"/>
                    <a:pt x="15628" y="8962"/>
                    <a:pt x="16328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0" y="7363"/>
                    <a:pt x="18440" y="7308"/>
                    <a:pt x="18510" y="7252"/>
                  </a:cubicBezTo>
                  <a:cubicBezTo>
                    <a:pt x="18884" y="6954"/>
                    <a:pt x="19236" y="6629"/>
                    <a:pt x="19566" y="6282"/>
                  </a:cubicBezTo>
                  <a:cubicBezTo>
                    <a:pt x="19609" y="6237"/>
                    <a:pt x="19652" y="6192"/>
                    <a:pt x="19692" y="6146"/>
                  </a:cubicBezTo>
                  <a:cubicBezTo>
                    <a:pt x="19711" y="6126"/>
                    <a:pt x="19730" y="6106"/>
                    <a:pt x="19748" y="6086"/>
                  </a:cubicBezTo>
                  <a:cubicBezTo>
                    <a:pt x="19884" y="5935"/>
                    <a:pt x="20020" y="5778"/>
                    <a:pt x="20197" y="5684"/>
                  </a:cubicBezTo>
                  <a:cubicBezTo>
                    <a:pt x="20362" y="5596"/>
                    <a:pt x="20544" y="5570"/>
                    <a:pt x="20732" y="5570"/>
                  </a:cubicBezTo>
                  <a:cubicBezTo>
                    <a:pt x="20911" y="5570"/>
                    <a:pt x="21095" y="5594"/>
                    <a:pt x="21272" y="5613"/>
                  </a:cubicBezTo>
                  <a:cubicBezTo>
                    <a:pt x="21502" y="5637"/>
                    <a:pt x="21732" y="5649"/>
                    <a:pt x="21962" y="5649"/>
                  </a:cubicBezTo>
                  <a:cubicBezTo>
                    <a:pt x="22509" y="5649"/>
                    <a:pt x="23054" y="5582"/>
                    <a:pt x="23586" y="5449"/>
                  </a:cubicBezTo>
                  <a:cubicBezTo>
                    <a:pt x="23564" y="4731"/>
                    <a:pt x="22933" y="4083"/>
                    <a:pt x="22215" y="4041"/>
                  </a:cubicBezTo>
                  <a:cubicBezTo>
                    <a:pt x="22389" y="3448"/>
                    <a:pt x="22101" y="2754"/>
                    <a:pt x="21558" y="2459"/>
                  </a:cubicBezTo>
                  <a:cubicBezTo>
                    <a:pt x="22184" y="1830"/>
                    <a:pt x="22376" y="851"/>
                    <a:pt x="221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83114" tIns="83114" rIns="83114" bIns="83114" anchor="ctr"/>
            <a:lstStyle/>
            <a:p>
              <a:pPr>
                <a:defRPr/>
              </a:pPr>
              <a:endParaRPr sz="1091">
                <a:cs typeface="Times New Roman" panose="02020603050405020304" pitchFamily="18" charset="0"/>
              </a:endParaRPr>
            </a:p>
          </p:txBody>
        </p:sp>
        <p:sp>
          <p:nvSpPr>
            <p:cNvPr id="14372" name="Google Shape;2676;p46">
              <a:extLst>
                <a:ext uri="{FF2B5EF4-FFF2-40B4-BE49-F238E27FC236}">
                  <a16:creationId xmlns:a16="http://schemas.microsoft.com/office/drawing/2014/main" id="{957BB49C-FCEC-174E-91E0-46596CBB7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1963" y="2012550"/>
              <a:ext cx="74025" cy="69225"/>
            </a:xfrm>
            <a:custGeom>
              <a:avLst/>
              <a:gdLst>
                <a:gd name="T0" fmla="*/ 40425 w 2961"/>
                <a:gd name="T1" fmla="*/ 0 h 2769"/>
                <a:gd name="T2" fmla="*/ 13450 w 2961"/>
                <a:gd name="T3" fmla="*/ 12700 h 2769"/>
                <a:gd name="T4" fmla="*/ 7400 w 2961"/>
                <a:gd name="T5" fmla="*/ 52000 h 2769"/>
                <a:gd name="T6" fmla="*/ 37300 w 2961"/>
                <a:gd name="T7" fmla="*/ 69200 h 2769"/>
                <a:gd name="T8" fmla="*/ 45000 w 2961"/>
                <a:gd name="T9" fmla="*/ 68325 h 2769"/>
                <a:gd name="T10" fmla="*/ 73450 w 2961"/>
                <a:gd name="T11" fmla="*/ 38425 h 2769"/>
                <a:gd name="T12" fmla="*/ 70400 w 2961"/>
                <a:gd name="T13" fmla="*/ 23000 h 2769"/>
                <a:gd name="T14" fmla="*/ 49800 w 2961"/>
                <a:gd name="T15" fmla="*/ 1425 h 2769"/>
                <a:gd name="T16" fmla="*/ 40425 w 2961"/>
                <a:gd name="T17" fmla="*/ 0 h 27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61" h="2769" extrusionOk="0">
                  <a:moveTo>
                    <a:pt x="1617" y="0"/>
                  </a:moveTo>
                  <a:cubicBezTo>
                    <a:pt x="1209" y="0"/>
                    <a:pt x="807" y="193"/>
                    <a:pt x="538" y="508"/>
                  </a:cubicBezTo>
                  <a:cubicBezTo>
                    <a:pt x="167" y="947"/>
                    <a:pt x="0" y="1548"/>
                    <a:pt x="296" y="2080"/>
                  </a:cubicBezTo>
                  <a:cubicBezTo>
                    <a:pt x="538" y="2514"/>
                    <a:pt x="1008" y="2768"/>
                    <a:pt x="1492" y="2768"/>
                  </a:cubicBezTo>
                  <a:cubicBezTo>
                    <a:pt x="1595" y="2768"/>
                    <a:pt x="1698" y="2757"/>
                    <a:pt x="1800" y="2733"/>
                  </a:cubicBezTo>
                  <a:cubicBezTo>
                    <a:pt x="2364" y="2604"/>
                    <a:pt x="2876" y="2126"/>
                    <a:pt x="2938" y="1537"/>
                  </a:cubicBezTo>
                  <a:cubicBezTo>
                    <a:pt x="2960" y="1322"/>
                    <a:pt x="2911" y="1112"/>
                    <a:pt x="2816" y="920"/>
                  </a:cubicBezTo>
                  <a:cubicBezTo>
                    <a:pt x="2706" y="511"/>
                    <a:pt x="2396" y="185"/>
                    <a:pt x="1992" y="57"/>
                  </a:cubicBezTo>
                  <a:cubicBezTo>
                    <a:pt x="1869" y="19"/>
                    <a:pt x="1743" y="0"/>
                    <a:pt x="16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53" name="Google Shape;2677;p46">
              <a:extLst>
                <a:ext uri="{FF2B5EF4-FFF2-40B4-BE49-F238E27FC236}">
                  <a16:creationId xmlns:a16="http://schemas.microsoft.com/office/drawing/2014/main" id="{8D40866B-1C67-468B-9347-AF3AA5CBE6F9}"/>
                </a:ext>
              </a:extLst>
            </p:cNvPr>
            <p:cNvSpPr/>
            <p:nvPr/>
          </p:nvSpPr>
          <p:spPr>
            <a:xfrm>
              <a:off x="1749562" y="2025161"/>
              <a:ext cx="45474" cy="41730"/>
            </a:xfrm>
            <a:custGeom>
              <a:avLst/>
              <a:gdLst/>
              <a:ahLst/>
              <a:cxnLst/>
              <a:rect l="l" t="t" r="r" b="b"/>
              <a:pathLst>
                <a:path w="1847" h="1650" extrusionOk="0">
                  <a:moveTo>
                    <a:pt x="949" y="1"/>
                  </a:moveTo>
                  <a:cubicBezTo>
                    <a:pt x="865" y="1"/>
                    <a:pt x="781" y="14"/>
                    <a:pt x="699" y="42"/>
                  </a:cubicBezTo>
                  <a:cubicBezTo>
                    <a:pt x="488" y="81"/>
                    <a:pt x="301" y="203"/>
                    <a:pt x="179" y="381"/>
                  </a:cubicBezTo>
                  <a:cubicBezTo>
                    <a:pt x="47" y="573"/>
                    <a:pt x="1" y="811"/>
                    <a:pt x="53" y="1039"/>
                  </a:cubicBezTo>
                  <a:cubicBezTo>
                    <a:pt x="128" y="1384"/>
                    <a:pt x="455" y="1609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7" y="1180"/>
                    <a:pt x="1745" y="648"/>
                  </a:cubicBezTo>
                  <a:cubicBezTo>
                    <a:pt x="1669" y="251"/>
                    <a:pt x="1313" y="1"/>
                    <a:pt x="9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83114" tIns="83114" rIns="83114" bIns="83114" anchor="ctr"/>
            <a:lstStyle/>
            <a:p>
              <a:pPr>
                <a:defRPr/>
              </a:pPr>
              <a:endParaRPr sz="1091">
                <a:cs typeface="Times New Roman" panose="02020603050405020304" pitchFamily="18" charset="0"/>
              </a:endParaRPr>
            </a:p>
          </p:txBody>
        </p:sp>
        <p:sp>
          <p:nvSpPr>
            <p:cNvPr id="14374" name="Google Shape;2678;p46">
              <a:extLst>
                <a:ext uri="{FF2B5EF4-FFF2-40B4-BE49-F238E27FC236}">
                  <a16:creationId xmlns:a16="http://schemas.microsoft.com/office/drawing/2014/main" id="{322CA04B-4EB1-2E4B-9A6B-E061AFCAD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5538" y="2042225"/>
              <a:ext cx="18000" cy="16625"/>
            </a:xfrm>
            <a:custGeom>
              <a:avLst/>
              <a:gdLst>
                <a:gd name="T0" fmla="*/ 8900 w 720"/>
                <a:gd name="T1" fmla="*/ 25 h 665"/>
                <a:gd name="T2" fmla="*/ 1950 w 720"/>
                <a:gd name="T3" fmla="*/ 3500 h 665"/>
                <a:gd name="T4" fmla="*/ 1100 w 720"/>
                <a:gd name="T5" fmla="*/ 11400 h 665"/>
                <a:gd name="T6" fmla="*/ 1325 w 720"/>
                <a:gd name="T7" fmla="*/ 12075 h 665"/>
                <a:gd name="T8" fmla="*/ 8950 w 720"/>
                <a:gd name="T9" fmla="*/ 16600 h 665"/>
                <a:gd name="T10" fmla="*/ 14325 w 720"/>
                <a:gd name="T11" fmla="*/ 14675 h 665"/>
                <a:gd name="T12" fmla="*/ 14675 w 720"/>
                <a:gd name="T13" fmla="*/ 2550 h 665"/>
                <a:gd name="T14" fmla="*/ 8900 w 720"/>
                <a:gd name="T15" fmla="*/ 25 h 6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0" h="665" extrusionOk="0">
                  <a:moveTo>
                    <a:pt x="356" y="1"/>
                  </a:moveTo>
                  <a:cubicBezTo>
                    <a:pt x="252" y="1"/>
                    <a:pt x="148" y="51"/>
                    <a:pt x="78" y="140"/>
                  </a:cubicBezTo>
                  <a:cubicBezTo>
                    <a:pt x="5" y="235"/>
                    <a:pt x="1" y="355"/>
                    <a:pt x="44" y="456"/>
                  </a:cubicBezTo>
                  <a:cubicBezTo>
                    <a:pt x="47" y="465"/>
                    <a:pt x="50" y="474"/>
                    <a:pt x="53" y="483"/>
                  </a:cubicBezTo>
                  <a:cubicBezTo>
                    <a:pt x="113" y="599"/>
                    <a:pt x="235" y="664"/>
                    <a:pt x="358" y="664"/>
                  </a:cubicBezTo>
                  <a:cubicBezTo>
                    <a:pt x="434" y="664"/>
                    <a:pt x="511" y="639"/>
                    <a:pt x="573" y="587"/>
                  </a:cubicBezTo>
                  <a:cubicBezTo>
                    <a:pt x="719" y="464"/>
                    <a:pt x="715" y="238"/>
                    <a:pt x="587" y="102"/>
                  </a:cubicBezTo>
                  <a:cubicBezTo>
                    <a:pt x="522" y="33"/>
                    <a:pt x="439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5" name="Google Shape;2679;p46">
              <a:extLst>
                <a:ext uri="{FF2B5EF4-FFF2-40B4-BE49-F238E27FC236}">
                  <a16:creationId xmlns:a16="http://schemas.microsoft.com/office/drawing/2014/main" id="{AE439DEF-4A6F-CE4E-B3B2-1A135BDF5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913" y="1987525"/>
              <a:ext cx="18850" cy="20650"/>
            </a:xfrm>
            <a:custGeom>
              <a:avLst/>
              <a:gdLst>
                <a:gd name="T0" fmla="*/ 10325 w 754"/>
                <a:gd name="T1" fmla="*/ 0 h 826"/>
                <a:gd name="T2" fmla="*/ 5000 w 754"/>
                <a:gd name="T3" fmla="*/ 2025 h 826"/>
                <a:gd name="T4" fmla="*/ 100 w 754"/>
                <a:gd name="T5" fmla="*/ 13550 h 826"/>
                <a:gd name="T6" fmla="*/ 4075 w 754"/>
                <a:gd name="T7" fmla="*/ 20025 h 826"/>
                <a:gd name="T8" fmla="*/ 7050 w 754"/>
                <a:gd name="T9" fmla="*/ 20650 h 826"/>
                <a:gd name="T10" fmla="*/ 11575 w 754"/>
                <a:gd name="T11" fmla="*/ 18875 h 826"/>
                <a:gd name="T12" fmla="*/ 17700 w 754"/>
                <a:gd name="T13" fmla="*/ 10000 h 826"/>
                <a:gd name="T14" fmla="*/ 14400 w 754"/>
                <a:gd name="T15" fmla="*/ 1125 h 826"/>
                <a:gd name="T16" fmla="*/ 10325 w 754"/>
                <a:gd name="T17" fmla="*/ 0 h 8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4" h="826" extrusionOk="0">
                  <a:moveTo>
                    <a:pt x="413" y="0"/>
                  </a:moveTo>
                  <a:cubicBezTo>
                    <a:pt x="336" y="0"/>
                    <a:pt x="260" y="28"/>
                    <a:pt x="200" y="81"/>
                  </a:cubicBezTo>
                  <a:cubicBezTo>
                    <a:pt x="80" y="188"/>
                    <a:pt x="9" y="382"/>
                    <a:pt x="4" y="542"/>
                  </a:cubicBezTo>
                  <a:cubicBezTo>
                    <a:pt x="0" y="652"/>
                    <a:pt x="63" y="754"/>
                    <a:pt x="163" y="801"/>
                  </a:cubicBezTo>
                  <a:cubicBezTo>
                    <a:pt x="199" y="817"/>
                    <a:pt x="240" y="826"/>
                    <a:pt x="282" y="826"/>
                  </a:cubicBezTo>
                  <a:cubicBezTo>
                    <a:pt x="349" y="826"/>
                    <a:pt x="416" y="804"/>
                    <a:pt x="463" y="755"/>
                  </a:cubicBezTo>
                  <a:cubicBezTo>
                    <a:pt x="557" y="655"/>
                    <a:pt x="658" y="530"/>
                    <a:pt x="708" y="400"/>
                  </a:cubicBezTo>
                  <a:cubicBezTo>
                    <a:pt x="754" y="278"/>
                    <a:pt x="690" y="110"/>
                    <a:pt x="576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6" name="Google Shape;2680;p46">
              <a:extLst>
                <a:ext uri="{FF2B5EF4-FFF2-40B4-BE49-F238E27FC236}">
                  <a16:creationId xmlns:a16="http://schemas.microsoft.com/office/drawing/2014/main" id="{C0B27E2B-6C3D-7647-99ED-CE0A18C9E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638" y="2007800"/>
              <a:ext cx="25925" cy="19275"/>
            </a:xfrm>
            <a:custGeom>
              <a:avLst/>
              <a:gdLst>
                <a:gd name="T0" fmla="*/ 16700 w 1037"/>
                <a:gd name="T1" fmla="*/ 0 h 771"/>
                <a:gd name="T2" fmla="*/ 9450 w 1037"/>
                <a:gd name="T3" fmla="*/ 2075 h 771"/>
                <a:gd name="T4" fmla="*/ 2275 w 1037"/>
                <a:gd name="T5" fmla="*/ 7650 h 771"/>
                <a:gd name="T6" fmla="*/ 6425 w 1037"/>
                <a:gd name="T7" fmla="*/ 18925 h 771"/>
                <a:gd name="T8" fmla="*/ 9300 w 1037"/>
                <a:gd name="T9" fmla="*/ 19275 h 771"/>
                <a:gd name="T10" fmla="*/ 16950 w 1037"/>
                <a:gd name="T11" fmla="*/ 17350 h 771"/>
                <a:gd name="T12" fmla="*/ 24375 w 1037"/>
                <a:gd name="T13" fmla="*/ 11575 h 771"/>
                <a:gd name="T14" fmla="*/ 24675 w 1037"/>
                <a:gd name="T15" fmla="*/ 4125 h 771"/>
                <a:gd name="T16" fmla="*/ 18425 w 1037"/>
                <a:gd name="T17" fmla="*/ 150 h 771"/>
                <a:gd name="T18" fmla="*/ 16700 w 1037"/>
                <a:gd name="T19" fmla="*/ 0 h 7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7" h="771" extrusionOk="0">
                  <a:moveTo>
                    <a:pt x="668" y="0"/>
                  </a:moveTo>
                  <a:cubicBezTo>
                    <a:pt x="566" y="0"/>
                    <a:pt x="473" y="36"/>
                    <a:pt x="378" y="83"/>
                  </a:cubicBezTo>
                  <a:cubicBezTo>
                    <a:pt x="268" y="136"/>
                    <a:pt x="153" y="196"/>
                    <a:pt x="91" y="306"/>
                  </a:cubicBezTo>
                  <a:cubicBezTo>
                    <a:pt x="1" y="463"/>
                    <a:pt x="57" y="711"/>
                    <a:pt x="257" y="757"/>
                  </a:cubicBezTo>
                  <a:cubicBezTo>
                    <a:pt x="297" y="767"/>
                    <a:pt x="336" y="771"/>
                    <a:pt x="372" y="771"/>
                  </a:cubicBezTo>
                  <a:cubicBezTo>
                    <a:pt x="478" y="771"/>
                    <a:pt x="570" y="736"/>
                    <a:pt x="678" y="694"/>
                  </a:cubicBezTo>
                  <a:cubicBezTo>
                    <a:pt x="805" y="645"/>
                    <a:pt x="899" y="577"/>
                    <a:pt x="975" y="463"/>
                  </a:cubicBezTo>
                  <a:cubicBezTo>
                    <a:pt x="1032" y="373"/>
                    <a:pt x="1036" y="260"/>
                    <a:pt x="987" y="165"/>
                  </a:cubicBezTo>
                  <a:cubicBezTo>
                    <a:pt x="935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7" name="Google Shape;2681;p46">
              <a:extLst>
                <a:ext uri="{FF2B5EF4-FFF2-40B4-BE49-F238E27FC236}">
                  <a16:creationId xmlns:a16="http://schemas.microsoft.com/office/drawing/2014/main" id="{9754AE51-11B7-7B43-9A93-2874D7FBF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563" y="2039125"/>
              <a:ext cx="24500" cy="16325"/>
            </a:xfrm>
            <a:custGeom>
              <a:avLst/>
              <a:gdLst>
                <a:gd name="T0" fmla="*/ 7725 w 980"/>
                <a:gd name="T1" fmla="*/ 0 h 653"/>
                <a:gd name="T2" fmla="*/ 1100 w 980"/>
                <a:gd name="T3" fmla="*/ 4075 h 653"/>
                <a:gd name="T4" fmla="*/ 2275 w 980"/>
                <a:gd name="T5" fmla="*/ 11750 h 653"/>
                <a:gd name="T6" fmla="*/ 9775 w 980"/>
                <a:gd name="T7" fmla="*/ 15525 h 653"/>
                <a:gd name="T8" fmla="*/ 15225 w 980"/>
                <a:gd name="T9" fmla="*/ 16300 h 653"/>
                <a:gd name="T10" fmla="*/ 20050 w 980"/>
                <a:gd name="T11" fmla="*/ 15025 h 653"/>
                <a:gd name="T12" fmla="*/ 24200 w 980"/>
                <a:gd name="T13" fmla="*/ 7400 h 653"/>
                <a:gd name="T14" fmla="*/ 18775 w 980"/>
                <a:gd name="T15" fmla="*/ 525 h 653"/>
                <a:gd name="T16" fmla="*/ 15750 w 980"/>
                <a:gd name="T17" fmla="*/ 50 h 653"/>
                <a:gd name="T18" fmla="*/ 13375 w 980"/>
                <a:gd name="T19" fmla="*/ 250 h 653"/>
                <a:gd name="T20" fmla="*/ 12375 w 980"/>
                <a:gd name="T21" fmla="*/ 425 h 653"/>
                <a:gd name="T22" fmla="*/ 10325 w 980"/>
                <a:gd name="T23" fmla="*/ 350 h 653"/>
                <a:gd name="T24" fmla="*/ 10100 w 980"/>
                <a:gd name="T25" fmla="*/ 350 h 653"/>
                <a:gd name="T26" fmla="*/ 7725 w 980"/>
                <a:gd name="T27" fmla="*/ 0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80" h="653" extrusionOk="0">
                  <a:moveTo>
                    <a:pt x="309" y="0"/>
                  </a:moveTo>
                  <a:cubicBezTo>
                    <a:pt x="194" y="3"/>
                    <a:pt x="93" y="57"/>
                    <a:pt x="44" y="163"/>
                  </a:cubicBezTo>
                  <a:cubicBezTo>
                    <a:pt x="0" y="259"/>
                    <a:pt x="10" y="393"/>
                    <a:pt x="91" y="470"/>
                  </a:cubicBezTo>
                  <a:cubicBezTo>
                    <a:pt x="172" y="546"/>
                    <a:pt x="282" y="596"/>
                    <a:pt x="391" y="621"/>
                  </a:cubicBezTo>
                  <a:cubicBezTo>
                    <a:pt x="458" y="637"/>
                    <a:pt x="534" y="652"/>
                    <a:pt x="609" y="652"/>
                  </a:cubicBezTo>
                  <a:cubicBezTo>
                    <a:pt x="678" y="652"/>
                    <a:pt x="745" y="639"/>
                    <a:pt x="802" y="601"/>
                  </a:cubicBezTo>
                  <a:cubicBezTo>
                    <a:pt x="910" y="528"/>
                    <a:pt x="979" y="433"/>
                    <a:pt x="968" y="296"/>
                  </a:cubicBezTo>
                  <a:cubicBezTo>
                    <a:pt x="957" y="169"/>
                    <a:pt x="871" y="60"/>
                    <a:pt x="751" y="21"/>
                  </a:cubicBezTo>
                  <a:cubicBezTo>
                    <a:pt x="711" y="7"/>
                    <a:pt x="671" y="2"/>
                    <a:pt x="630" y="2"/>
                  </a:cubicBezTo>
                  <a:cubicBezTo>
                    <a:pt x="599" y="2"/>
                    <a:pt x="567" y="5"/>
                    <a:pt x="535" y="10"/>
                  </a:cubicBezTo>
                  <a:cubicBezTo>
                    <a:pt x="522" y="12"/>
                    <a:pt x="509" y="14"/>
                    <a:pt x="495" y="17"/>
                  </a:cubicBezTo>
                  <a:cubicBezTo>
                    <a:pt x="467" y="17"/>
                    <a:pt x="440" y="15"/>
                    <a:pt x="413" y="14"/>
                  </a:cubicBezTo>
                  <a:lnTo>
                    <a:pt x="404" y="14"/>
                  </a:lnTo>
                  <a:cubicBezTo>
                    <a:pt x="373" y="6"/>
                    <a:pt x="341" y="1"/>
                    <a:pt x="3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8" name="Google Shape;2682;p46">
              <a:extLst>
                <a:ext uri="{FF2B5EF4-FFF2-40B4-BE49-F238E27FC236}">
                  <a16:creationId xmlns:a16="http://schemas.microsoft.com/office/drawing/2014/main" id="{EB0FED4F-1C3B-AB4E-8027-388795EE45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163" y="1950550"/>
              <a:ext cx="50075" cy="181600"/>
            </a:xfrm>
            <a:custGeom>
              <a:avLst/>
              <a:gdLst>
                <a:gd name="T0" fmla="*/ 17525 w 2003"/>
                <a:gd name="T1" fmla="*/ 25 h 7264"/>
                <a:gd name="T2" fmla="*/ 4225 w 2003"/>
                <a:gd name="T3" fmla="*/ 5350 h 7264"/>
                <a:gd name="T4" fmla="*/ 37150 w 2003"/>
                <a:gd name="T5" fmla="*/ 89800 h 7264"/>
                <a:gd name="T6" fmla="*/ 33650 w 2003"/>
                <a:gd name="T7" fmla="*/ 125025 h 7264"/>
                <a:gd name="T8" fmla="*/ 1600 w 2003"/>
                <a:gd name="T9" fmla="*/ 177700 h 7264"/>
                <a:gd name="T10" fmla="*/ 3175 w 2003"/>
                <a:gd name="T11" fmla="*/ 181575 h 7264"/>
                <a:gd name="T12" fmla="*/ 4150 w 2003"/>
                <a:gd name="T13" fmla="*/ 181300 h 7264"/>
                <a:gd name="T14" fmla="*/ 47400 w 2003"/>
                <a:gd name="T15" fmla="*/ 119625 h 7264"/>
                <a:gd name="T16" fmla="*/ 49325 w 2003"/>
                <a:gd name="T17" fmla="*/ 87975 h 7264"/>
                <a:gd name="T18" fmla="*/ 49150 w 2003"/>
                <a:gd name="T19" fmla="*/ 85750 h 7264"/>
                <a:gd name="T20" fmla="*/ 48400 w 2003"/>
                <a:gd name="T21" fmla="*/ 78125 h 7264"/>
                <a:gd name="T22" fmla="*/ 33525 w 2003"/>
                <a:gd name="T23" fmla="*/ 25500 h 7264"/>
                <a:gd name="T24" fmla="*/ 30400 w 2003"/>
                <a:gd name="T25" fmla="*/ 19300 h 7264"/>
                <a:gd name="T26" fmla="*/ 17525 w 2003"/>
                <a:gd name="T27" fmla="*/ 25 h 726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03" h="7264" extrusionOk="0">
                  <a:moveTo>
                    <a:pt x="701" y="1"/>
                  </a:moveTo>
                  <a:lnTo>
                    <a:pt x="169" y="214"/>
                  </a:lnTo>
                  <a:cubicBezTo>
                    <a:pt x="996" y="1075"/>
                    <a:pt x="1420" y="2480"/>
                    <a:pt x="1486" y="3592"/>
                  </a:cubicBezTo>
                  <a:cubicBezTo>
                    <a:pt x="1513" y="4066"/>
                    <a:pt x="1466" y="4542"/>
                    <a:pt x="1346" y="5001"/>
                  </a:cubicBezTo>
                  <a:cubicBezTo>
                    <a:pt x="1137" y="5808"/>
                    <a:pt x="703" y="6555"/>
                    <a:pt x="64" y="7108"/>
                  </a:cubicBezTo>
                  <a:cubicBezTo>
                    <a:pt x="1" y="7164"/>
                    <a:pt x="55" y="7263"/>
                    <a:pt x="127" y="7263"/>
                  </a:cubicBezTo>
                  <a:cubicBezTo>
                    <a:pt x="139" y="7263"/>
                    <a:pt x="153" y="7260"/>
                    <a:pt x="166" y="7252"/>
                  </a:cubicBezTo>
                  <a:cubicBezTo>
                    <a:pt x="1134" y="6719"/>
                    <a:pt x="1693" y="5808"/>
                    <a:pt x="1896" y="4785"/>
                  </a:cubicBezTo>
                  <a:cubicBezTo>
                    <a:pt x="1977" y="4368"/>
                    <a:pt x="2002" y="3942"/>
                    <a:pt x="1973" y="3519"/>
                  </a:cubicBezTo>
                  <a:cubicBezTo>
                    <a:pt x="1971" y="3489"/>
                    <a:pt x="1969" y="3460"/>
                    <a:pt x="1966" y="3430"/>
                  </a:cubicBezTo>
                  <a:cubicBezTo>
                    <a:pt x="1960" y="3330"/>
                    <a:pt x="1949" y="3228"/>
                    <a:pt x="1936" y="3125"/>
                  </a:cubicBezTo>
                  <a:cubicBezTo>
                    <a:pt x="1851" y="2434"/>
                    <a:pt x="1657" y="1689"/>
                    <a:pt x="1341" y="1020"/>
                  </a:cubicBezTo>
                  <a:cubicBezTo>
                    <a:pt x="1302" y="936"/>
                    <a:pt x="1260" y="853"/>
                    <a:pt x="1216" y="772"/>
                  </a:cubicBezTo>
                  <a:cubicBezTo>
                    <a:pt x="1072" y="497"/>
                    <a:pt x="899" y="239"/>
                    <a:pt x="7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79" name="Google Shape;2683;p46">
              <a:extLst>
                <a:ext uri="{FF2B5EF4-FFF2-40B4-BE49-F238E27FC236}">
                  <a16:creationId xmlns:a16="http://schemas.microsoft.com/office/drawing/2014/main" id="{F7779329-A5EC-B749-A3EB-1DFF0DB575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388" y="1932950"/>
              <a:ext cx="58100" cy="163425"/>
            </a:xfrm>
            <a:custGeom>
              <a:avLst/>
              <a:gdLst>
                <a:gd name="T0" fmla="*/ 34200 w 2324"/>
                <a:gd name="T1" fmla="*/ 0 h 6537"/>
                <a:gd name="T2" fmla="*/ 27400 w 2324"/>
                <a:gd name="T3" fmla="*/ 2700 h 6537"/>
                <a:gd name="T4" fmla="*/ 26100 w 2324"/>
                <a:gd name="T5" fmla="*/ 12400 h 6537"/>
                <a:gd name="T6" fmla="*/ 3150 w 2324"/>
                <a:gd name="T7" fmla="*/ 36875 h 6537"/>
                <a:gd name="T8" fmla="*/ 3050 w 2324"/>
                <a:gd name="T9" fmla="*/ 36950 h 6537"/>
                <a:gd name="T10" fmla="*/ 4525 w 2324"/>
                <a:gd name="T11" fmla="*/ 43375 h 6537"/>
                <a:gd name="T12" fmla="*/ 5325 w 2324"/>
                <a:gd name="T13" fmla="*/ 43300 h 6537"/>
                <a:gd name="T14" fmla="*/ 6275 w 2324"/>
                <a:gd name="T15" fmla="*/ 43100 h 6537"/>
                <a:gd name="T16" fmla="*/ 20650 w 2324"/>
                <a:gd name="T17" fmla="*/ 41425 h 6537"/>
                <a:gd name="T18" fmla="*/ 46800 w 2324"/>
                <a:gd name="T19" fmla="*/ 57900 h 6537"/>
                <a:gd name="T20" fmla="*/ 21150 w 2324"/>
                <a:gd name="T21" fmla="*/ 95725 h 6537"/>
                <a:gd name="T22" fmla="*/ 18800 w 2324"/>
                <a:gd name="T23" fmla="*/ 96225 h 6537"/>
                <a:gd name="T24" fmla="*/ 18525 w 2324"/>
                <a:gd name="T25" fmla="*/ 102375 h 6537"/>
                <a:gd name="T26" fmla="*/ 21900 w 2324"/>
                <a:gd name="T27" fmla="*/ 103350 h 6537"/>
                <a:gd name="T28" fmla="*/ 48025 w 2324"/>
                <a:gd name="T29" fmla="*/ 125775 h 6537"/>
                <a:gd name="T30" fmla="*/ 49525 w 2324"/>
                <a:gd name="T31" fmla="*/ 136700 h 6537"/>
                <a:gd name="T32" fmla="*/ 27175 w 2324"/>
                <a:gd name="T33" fmla="*/ 160100 h 6537"/>
                <a:gd name="T34" fmla="*/ 21325 w 2324"/>
                <a:gd name="T35" fmla="*/ 159375 h 6537"/>
                <a:gd name="T36" fmla="*/ 20950 w 2324"/>
                <a:gd name="T37" fmla="*/ 159325 h 6537"/>
                <a:gd name="T38" fmla="*/ 20500 w 2324"/>
                <a:gd name="T39" fmla="*/ 162050 h 6537"/>
                <a:gd name="T40" fmla="*/ 29350 w 2324"/>
                <a:gd name="T41" fmla="*/ 163400 h 6537"/>
                <a:gd name="T42" fmla="*/ 55700 w 2324"/>
                <a:gd name="T43" fmla="*/ 139375 h 6537"/>
                <a:gd name="T44" fmla="*/ 55900 w 2324"/>
                <a:gd name="T45" fmla="*/ 136250 h 6537"/>
                <a:gd name="T46" fmla="*/ 55150 w 2324"/>
                <a:gd name="T47" fmla="*/ 127850 h 6537"/>
                <a:gd name="T48" fmla="*/ 53750 w 2324"/>
                <a:gd name="T49" fmla="*/ 123200 h 6537"/>
                <a:gd name="T50" fmla="*/ 30475 w 2324"/>
                <a:gd name="T51" fmla="*/ 99950 h 6537"/>
                <a:gd name="T52" fmla="*/ 56925 w 2324"/>
                <a:gd name="T53" fmla="*/ 69025 h 6537"/>
                <a:gd name="T54" fmla="*/ 55175 w 2324"/>
                <a:gd name="T55" fmla="*/ 60675 h 6537"/>
                <a:gd name="T56" fmla="*/ 54800 w 2324"/>
                <a:gd name="T57" fmla="*/ 59600 h 6537"/>
                <a:gd name="T58" fmla="*/ 20000 w 2324"/>
                <a:gd name="T59" fmla="*/ 34825 h 6537"/>
                <a:gd name="T60" fmla="*/ 17775 w 2324"/>
                <a:gd name="T61" fmla="*/ 34875 h 6537"/>
                <a:gd name="T62" fmla="*/ 33975 w 2324"/>
                <a:gd name="T63" fmla="*/ 9275 h 6537"/>
                <a:gd name="T64" fmla="*/ 34375 w 2324"/>
                <a:gd name="T65" fmla="*/ 5925 h 6537"/>
                <a:gd name="T66" fmla="*/ 34375 w 2324"/>
                <a:gd name="T67" fmla="*/ 2500 h 6537"/>
                <a:gd name="T68" fmla="*/ 34200 w 2324"/>
                <a:gd name="T69" fmla="*/ 0 h 653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24" h="6537" extrusionOk="0">
                  <a:moveTo>
                    <a:pt x="1368" y="0"/>
                  </a:moveTo>
                  <a:cubicBezTo>
                    <a:pt x="1278" y="36"/>
                    <a:pt x="1187" y="72"/>
                    <a:pt x="1096" y="108"/>
                  </a:cubicBezTo>
                  <a:cubicBezTo>
                    <a:pt x="1104" y="240"/>
                    <a:pt x="1086" y="371"/>
                    <a:pt x="1044" y="496"/>
                  </a:cubicBezTo>
                  <a:cubicBezTo>
                    <a:pt x="893" y="937"/>
                    <a:pt x="513" y="1244"/>
                    <a:pt x="126" y="1475"/>
                  </a:cubicBezTo>
                  <a:lnTo>
                    <a:pt x="122" y="1478"/>
                  </a:lnTo>
                  <a:cubicBezTo>
                    <a:pt x="1" y="1549"/>
                    <a:pt x="48" y="1735"/>
                    <a:pt x="181" y="1735"/>
                  </a:cubicBezTo>
                  <a:cubicBezTo>
                    <a:pt x="191" y="1735"/>
                    <a:pt x="202" y="1734"/>
                    <a:pt x="213" y="1732"/>
                  </a:cubicBezTo>
                  <a:cubicBezTo>
                    <a:pt x="226" y="1730"/>
                    <a:pt x="239" y="1726"/>
                    <a:pt x="251" y="1724"/>
                  </a:cubicBezTo>
                  <a:cubicBezTo>
                    <a:pt x="451" y="1684"/>
                    <a:pt x="644" y="1657"/>
                    <a:pt x="826" y="1657"/>
                  </a:cubicBezTo>
                  <a:cubicBezTo>
                    <a:pt x="1258" y="1657"/>
                    <a:pt x="1628" y="1811"/>
                    <a:pt x="1872" y="2316"/>
                  </a:cubicBezTo>
                  <a:cubicBezTo>
                    <a:pt x="2305" y="3205"/>
                    <a:pt x="1614" y="3653"/>
                    <a:pt x="846" y="3829"/>
                  </a:cubicBezTo>
                  <a:cubicBezTo>
                    <a:pt x="815" y="3835"/>
                    <a:pt x="783" y="3843"/>
                    <a:pt x="752" y="3849"/>
                  </a:cubicBezTo>
                  <a:cubicBezTo>
                    <a:pt x="630" y="3872"/>
                    <a:pt x="616" y="4062"/>
                    <a:pt x="741" y="4095"/>
                  </a:cubicBezTo>
                  <a:cubicBezTo>
                    <a:pt x="787" y="4106"/>
                    <a:pt x="833" y="4119"/>
                    <a:pt x="876" y="4134"/>
                  </a:cubicBezTo>
                  <a:cubicBezTo>
                    <a:pt x="1339" y="4279"/>
                    <a:pt x="1750" y="4549"/>
                    <a:pt x="1921" y="5031"/>
                  </a:cubicBezTo>
                  <a:cubicBezTo>
                    <a:pt x="1970" y="5172"/>
                    <a:pt x="1990" y="5320"/>
                    <a:pt x="1981" y="5468"/>
                  </a:cubicBezTo>
                  <a:cubicBezTo>
                    <a:pt x="1950" y="5958"/>
                    <a:pt x="1605" y="6404"/>
                    <a:pt x="1087" y="6404"/>
                  </a:cubicBezTo>
                  <a:cubicBezTo>
                    <a:pt x="1013" y="6404"/>
                    <a:pt x="934" y="6395"/>
                    <a:pt x="853" y="6375"/>
                  </a:cubicBezTo>
                  <a:cubicBezTo>
                    <a:pt x="848" y="6374"/>
                    <a:pt x="843" y="6373"/>
                    <a:pt x="838" y="6373"/>
                  </a:cubicBezTo>
                  <a:cubicBezTo>
                    <a:pt x="780" y="6373"/>
                    <a:pt x="756" y="6462"/>
                    <a:pt x="820" y="6482"/>
                  </a:cubicBezTo>
                  <a:cubicBezTo>
                    <a:pt x="940" y="6519"/>
                    <a:pt x="1059" y="6536"/>
                    <a:pt x="1174" y="6536"/>
                  </a:cubicBezTo>
                  <a:cubicBezTo>
                    <a:pt x="1706" y="6536"/>
                    <a:pt x="2160" y="6162"/>
                    <a:pt x="2228" y="5575"/>
                  </a:cubicBezTo>
                  <a:cubicBezTo>
                    <a:pt x="2234" y="5533"/>
                    <a:pt x="2236" y="5492"/>
                    <a:pt x="2236" y="5450"/>
                  </a:cubicBezTo>
                  <a:cubicBezTo>
                    <a:pt x="2241" y="5337"/>
                    <a:pt x="2231" y="5224"/>
                    <a:pt x="2206" y="5114"/>
                  </a:cubicBezTo>
                  <a:cubicBezTo>
                    <a:pt x="2192" y="5051"/>
                    <a:pt x="2174" y="4988"/>
                    <a:pt x="2150" y="4928"/>
                  </a:cubicBezTo>
                  <a:cubicBezTo>
                    <a:pt x="1994" y="4511"/>
                    <a:pt x="1638" y="4193"/>
                    <a:pt x="1219" y="3998"/>
                  </a:cubicBezTo>
                  <a:cubicBezTo>
                    <a:pt x="1829" y="3804"/>
                    <a:pt x="2324" y="3398"/>
                    <a:pt x="2277" y="2761"/>
                  </a:cubicBezTo>
                  <a:cubicBezTo>
                    <a:pt x="2268" y="2647"/>
                    <a:pt x="2244" y="2535"/>
                    <a:pt x="2207" y="2427"/>
                  </a:cubicBezTo>
                  <a:lnTo>
                    <a:pt x="2192" y="2384"/>
                  </a:lnTo>
                  <a:cubicBezTo>
                    <a:pt x="1925" y="1652"/>
                    <a:pt x="1424" y="1393"/>
                    <a:pt x="800" y="1393"/>
                  </a:cubicBezTo>
                  <a:cubicBezTo>
                    <a:pt x="770" y="1393"/>
                    <a:pt x="741" y="1394"/>
                    <a:pt x="711" y="1395"/>
                  </a:cubicBezTo>
                  <a:cubicBezTo>
                    <a:pt x="1029" y="1125"/>
                    <a:pt x="1290" y="785"/>
                    <a:pt x="1359" y="371"/>
                  </a:cubicBezTo>
                  <a:cubicBezTo>
                    <a:pt x="1367" y="327"/>
                    <a:pt x="1373" y="282"/>
                    <a:pt x="1375" y="237"/>
                  </a:cubicBezTo>
                  <a:cubicBezTo>
                    <a:pt x="1378" y="191"/>
                    <a:pt x="1378" y="145"/>
                    <a:pt x="1375" y="100"/>
                  </a:cubicBezTo>
                  <a:cubicBezTo>
                    <a:pt x="1375" y="67"/>
                    <a:pt x="1373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0" name="Google Shape;2684;p46">
              <a:extLst>
                <a:ext uri="{FF2B5EF4-FFF2-40B4-BE49-F238E27FC236}">
                  <a16:creationId xmlns:a16="http://schemas.microsoft.com/office/drawing/2014/main" id="{1B04A115-9923-454A-9EEC-948EAE853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038" y="1935375"/>
              <a:ext cx="53975" cy="125450"/>
            </a:xfrm>
            <a:custGeom>
              <a:avLst/>
              <a:gdLst>
                <a:gd name="T0" fmla="*/ 4400 w 2159"/>
                <a:gd name="T1" fmla="*/ 25 h 5018"/>
                <a:gd name="T2" fmla="*/ 4425 w 2159"/>
                <a:gd name="T3" fmla="*/ 7125 h 5018"/>
                <a:gd name="T4" fmla="*/ 39225 w 2159"/>
                <a:gd name="T5" fmla="*/ 20500 h 5018"/>
                <a:gd name="T6" fmla="*/ 22475 w 2159"/>
                <a:gd name="T7" fmla="*/ 59100 h 5018"/>
                <a:gd name="T8" fmla="*/ 23000 w 2159"/>
                <a:gd name="T9" fmla="*/ 65250 h 5018"/>
                <a:gd name="T10" fmla="*/ 21025 w 2159"/>
                <a:gd name="T11" fmla="*/ 121350 h 5018"/>
                <a:gd name="T12" fmla="*/ 21350 w 2159"/>
                <a:gd name="T13" fmla="*/ 125350 h 5018"/>
                <a:gd name="T14" fmla="*/ 23550 w 2159"/>
                <a:gd name="T15" fmla="*/ 125450 h 5018"/>
                <a:gd name="T16" fmla="*/ 51725 w 2159"/>
                <a:gd name="T17" fmla="*/ 98525 h 5018"/>
                <a:gd name="T18" fmla="*/ 31675 w 2159"/>
                <a:gd name="T19" fmla="*/ 62200 h 5018"/>
                <a:gd name="T20" fmla="*/ 48000 w 2159"/>
                <a:gd name="T21" fmla="*/ 24425 h 5018"/>
                <a:gd name="T22" fmla="*/ 4775 w 2159"/>
                <a:gd name="T23" fmla="*/ 25 h 5018"/>
                <a:gd name="T24" fmla="*/ 4400 w 2159"/>
                <a:gd name="T25" fmla="*/ 25 h 50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59" h="5018" extrusionOk="0">
                  <a:moveTo>
                    <a:pt x="176" y="1"/>
                  </a:moveTo>
                  <a:cubicBezTo>
                    <a:pt x="8" y="1"/>
                    <a:pt x="0" y="270"/>
                    <a:pt x="177" y="285"/>
                  </a:cubicBezTo>
                  <a:cubicBezTo>
                    <a:pt x="650" y="326"/>
                    <a:pt x="1301" y="339"/>
                    <a:pt x="1569" y="820"/>
                  </a:cubicBezTo>
                  <a:cubicBezTo>
                    <a:pt x="1919" y="1445"/>
                    <a:pt x="1500" y="2139"/>
                    <a:pt x="899" y="2364"/>
                  </a:cubicBezTo>
                  <a:cubicBezTo>
                    <a:pt x="783" y="2408"/>
                    <a:pt x="823" y="2575"/>
                    <a:pt x="920" y="2610"/>
                  </a:cubicBezTo>
                  <a:cubicBezTo>
                    <a:pt x="2120" y="3038"/>
                    <a:pt x="2059" y="4540"/>
                    <a:pt x="841" y="4854"/>
                  </a:cubicBezTo>
                  <a:cubicBezTo>
                    <a:pt x="751" y="4876"/>
                    <a:pt x="761" y="5007"/>
                    <a:pt x="854" y="5014"/>
                  </a:cubicBezTo>
                  <a:cubicBezTo>
                    <a:pt x="884" y="5017"/>
                    <a:pt x="913" y="5018"/>
                    <a:pt x="942" y="5018"/>
                  </a:cubicBezTo>
                  <a:cubicBezTo>
                    <a:pt x="1513" y="5018"/>
                    <a:pt x="1991" y="4492"/>
                    <a:pt x="2069" y="3941"/>
                  </a:cubicBezTo>
                  <a:cubicBezTo>
                    <a:pt x="2159" y="3315"/>
                    <a:pt x="1776" y="2791"/>
                    <a:pt x="1267" y="2488"/>
                  </a:cubicBezTo>
                  <a:cubicBezTo>
                    <a:pt x="1794" y="2190"/>
                    <a:pt x="2070" y="1609"/>
                    <a:pt x="1920" y="977"/>
                  </a:cubicBezTo>
                  <a:cubicBezTo>
                    <a:pt x="1721" y="146"/>
                    <a:pt x="924" y="65"/>
                    <a:pt x="191" y="1"/>
                  </a:cubicBezTo>
                  <a:cubicBezTo>
                    <a:pt x="186" y="1"/>
                    <a:pt x="181" y="1"/>
                    <a:pt x="1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1" name="Google Shape;2685;p46">
              <a:extLst>
                <a:ext uri="{FF2B5EF4-FFF2-40B4-BE49-F238E27FC236}">
                  <a16:creationId xmlns:a16="http://schemas.microsoft.com/office/drawing/2014/main" id="{860B954F-56B8-4D41-AF62-73B5FDAB0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88" y="1909400"/>
              <a:ext cx="28125" cy="179025"/>
            </a:xfrm>
            <a:custGeom>
              <a:avLst/>
              <a:gdLst>
                <a:gd name="T0" fmla="*/ 16750 w 1125"/>
                <a:gd name="T1" fmla="*/ 0 h 7161"/>
                <a:gd name="T2" fmla="*/ 9850 w 1125"/>
                <a:gd name="T3" fmla="*/ 2750 h 7161"/>
                <a:gd name="T4" fmla="*/ 3250 w 1125"/>
                <a:gd name="T5" fmla="*/ 52725 h 7161"/>
                <a:gd name="T6" fmla="*/ 2650 w 1125"/>
                <a:gd name="T7" fmla="*/ 53600 h 7161"/>
                <a:gd name="T8" fmla="*/ 3025 w 1125"/>
                <a:gd name="T9" fmla="*/ 58000 h 7161"/>
                <a:gd name="T10" fmla="*/ 3825 w 1125"/>
                <a:gd name="T11" fmla="*/ 58525 h 7161"/>
                <a:gd name="T12" fmla="*/ 4275 w 1125"/>
                <a:gd name="T13" fmla="*/ 109400 h 7161"/>
                <a:gd name="T14" fmla="*/ 3050 w 1125"/>
                <a:gd name="T15" fmla="*/ 110025 h 7161"/>
                <a:gd name="T16" fmla="*/ 2800 w 1125"/>
                <a:gd name="T17" fmla="*/ 115925 h 7161"/>
                <a:gd name="T18" fmla="*/ 6075 w 1125"/>
                <a:gd name="T19" fmla="*/ 118475 h 7161"/>
                <a:gd name="T20" fmla="*/ 20825 w 1125"/>
                <a:gd name="T21" fmla="*/ 153125 h 7161"/>
                <a:gd name="T22" fmla="*/ 950 w 1125"/>
                <a:gd name="T23" fmla="*/ 177075 h 7161"/>
                <a:gd name="T24" fmla="*/ 1350 w 1125"/>
                <a:gd name="T25" fmla="*/ 179000 h 7161"/>
                <a:gd name="T26" fmla="*/ 27725 w 1125"/>
                <a:gd name="T27" fmla="*/ 152525 h 7161"/>
                <a:gd name="T28" fmla="*/ 27850 w 1125"/>
                <a:gd name="T29" fmla="*/ 151375 h 7161"/>
                <a:gd name="T30" fmla="*/ 27825 w 1125"/>
                <a:gd name="T31" fmla="*/ 143675 h 7161"/>
                <a:gd name="T32" fmla="*/ 27250 w 1125"/>
                <a:gd name="T33" fmla="*/ 140475 h 7161"/>
                <a:gd name="T34" fmla="*/ 10575 w 1125"/>
                <a:gd name="T35" fmla="*/ 113850 h 7161"/>
                <a:gd name="T36" fmla="*/ 27850 w 1125"/>
                <a:gd name="T37" fmla="*/ 83375 h 7161"/>
                <a:gd name="T38" fmla="*/ 26750 w 1125"/>
                <a:gd name="T39" fmla="*/ 75500 h 7161"/>
                <a:gd name="T40" fmla="*/ 11175 w 1125"/>
                <a:gd name="T41" fmla="*/ 54300 h 7161"/>
                <a:gd name="T42" fmla="*/ 21700 w 1125"/>
                <a:gd name="T43" fmla="*/ 19350 h 7161"/>
                <a:gd name="T44" fmla="*/ 16750 w 1125"/>
                <a:gd name="T45" fmla="*/ 0 h 7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125" h="7161" extrusionOk="0">
                  <a:moveTo>
                    <a:pt x="670" y="0"/>
                  </a:moveTo>
                  <a:cubicBezTo>
                    <a:pt x="577" y="36"/>
                    <a:pt x="486" y="73"/>
                    <a:pt x="394" y="110"/>
                  </a:cubicBezTo>
                  <a:cubicBezTo>
                    <a:pt x="708" y="731"/>
                    <a:pt x="649" y="1502"/>
                    <a:pt x="130" y="2109"/>
                  </a:cubicBezTo>
                  <a:cubicBezTo>
                    <a:pt x="120" y="2120"/>
                    <a:pt x="112" y="2132"/>
                    <a:pt x="106" y="2144"/>
                  </a:cubicBezTo>
                  <a:cubicBezTo>
                    <a:pt x="78" y="2201"/>
                    <a:pt x="74" y="2274"/>
                    <a:pt x="121" y="2320"/>
                  </a:cubicBezTo>
                  <a:cubicBezTo>
                    <a:pt x="130" y="2328"/>
                    <a:pt x="141" y="2336"/>
                    <a:pt x="153" y="2341"/>
                  </a:cubicBezTo>
                  <a:cubicBezTo>
                    <a:pt x="1051" y="2787"/>
                    <a:pt x="1035" y="3920"/>
                    <a:pt x="171" y="4376"/>
                  </a:cubicBezTo>
                  <a:cubicBezTo>
                    <a:pt x="155" y="4385"/>
                    <a:pt x="139" y="4393"/>
                    <a:pt x="122" y="4401"/>
                  </a:cubicBezTo>
                  <a:cubicBezTo>
                    <a:pt x="25" y="4447"/>
                    <a:pt x="32" y="4578"/>
                    <a:pt x="112" y="4637"/>
                  </a:cubicBezTo>
                  <a:cubicBezTo>
                    <a:pt x="159" y="4668"/>
                    <a:pt x="202" y="4704"/>
                    <a:pt x="243" y="4739"/>
                  </a:cubicBezTo>
                  <a:cubicBezTo>
                    <a:pt x="687" y="5116"/>
                    <a:pt x="907" y="5646"/>
                    <a:pt x="833" y="6125"/>
                  </a:cubicBezTo>
                  <a:cubicBezTo>
                    <a:pt x="774" y="6513"/>
                    <a:pt x="521" y="6868"/>
                    <a:pt x="38" y="7083"/>
                  </a:cubicBezTo>
                  <a:cubicBezTo>
                    <a:pt x="1" y="7098"/>
                    <a:pt x="14" y="7160"/>
                    <a:pt x="54" y="7160"/>
                  </a:cubicBezTo>
                  <a:cubicBezTo>
                    <a:pt x="629" y="7151"/>
                    <a:pt x="1037" y="6649"/>
                    <a:pt x="1109" y="6101"/>
                  </a:cubicBezTo>
                  <a:cubicBezTo>
                    <a:pt x="1112" y="6085"/>
                    <a:pt x="1113" y="6071"/>
                    <a:pt x="1114" y="6055"/>
                  </a:cubicBezTo>
                  <a:cubicBezTo>
                    <a:pt x="1125" y="5952"/>
                    <a:pt x="1124" y="5849"/>
                    <a:pt x="1113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5" y="4281"/>
                    <a:pt x="1124" y="3808"/>
                    <a:pt x="1114" y="3335"/>
                  </a:cubicBezTo>
                  <a:cubicBezTo>
                    <a:pt x="1112" y="3229"/>
                    <a:pt x="1097" y="3123"/>
                    <a:pt x="1070" y="3020"/>
                  </a:cubicBezTo>
                  <a:cubicBezTo>
                    <a:pt x="986" y="2690"/>
                    <a:pt x="778" y="2382"/>
                    <a:pt x="447" y="2172"/>
                  </a:cubicBezTo>
                  <a:cubicBezTo>
                    <a:pt x="759" y="1743"/>
                    <a:pt x="896" y="1250"/>
                    <a:pt x="868" y="774"/>
                  </a:cubicBezTo>
                  <a:cubicBezTo>
                    <a:pt x="853" y="506"/>
                    <a:pt x="786" y="243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2" name="Google Shape;2686;p46">
              <a:extLst>
                <a:ext uri="{FF2B5EF4-FFF2-40B4-BE49-F238E27FC236}">
                  <a16:creationId xmlns:a16="http://schemas.microsoft.com/office/drawing/2014/main" id="{94ED7A0A-6DE8-6041-BF4F-1C0922481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738" y="1921400"/>
              <a:ext cx="44000" cy="132100"/>
            </a:xfrm>
            <a:custGeom>
              <a:avLst/>
              <a:gdLst>
                <a:gd name="T0" fmla="*/ 5875 w 1760"/>
                <a:gd name="T1" fmla="*/ 25 h 5284"/>
                <a:gd name="T2" fmla="*/ 5150 w 1760"/>
                <a:gd name="T3" fmla="*/ 25 h 5284"/>
                <a:gd name="T4" fmla="*/ 4700 w 1760"/>
                <a:gd name="T5" fmla="*/ 7400 h 5284"/>
                <a:gd name="T6" fmla="*/ 4825 w 1760"/>
                <a:gd name="T7" fmla="*/ 7400 h 5284"/>
                <a:gd name="T8" fmla="*/ 5400 w 1760"/>
                <a:gd name="T9" fmla="*/ 7400 h 5284"/>
                <a:gd name="T10" fmla="*/ 32450 w 1760"/>
                <a:gd name="T11" fmla="*/ 29650 h 5284"/>
                <a:gd name="T12" fmla="*/ 8375 w 1760"/>
                <a:gd name="T13" fmla="*/ 63750 h 5284"/>
                <a:gd name="T14" fmla="*/ 8075 w 1760"/>
                <a:gd name="T15" fmla="*/ 70475 h 5284"/>
                <a:gd name="T16" fmla="*/ 36150 w 1760"/>
                <a:gd name="T17" fmla="*/ 101300 h 5284"/>
                <a:gd name="T18" fmla="*/ 7550 w 1760"/>
                <a:gd name="T19" fmla="*/ 129350 h 5284"/>
                <a:gd name="T20" fmla="*/ 7700 w 1760"/>
                <a:gd name="T21" fmla="*/ 131200 h 5284"/>
                <a:gd name="T22" fmla="*/ 14825 w 1760"/>
                <a:gd name="T23" fmla="*/ 132100 h 5284"/>
                <a:gd name="T24" fmla="*/ 43100 w 1760"/>
                <a:gd name="T25" fmla="*/ 105225 h 5284"/>
                <a:gd name="T26" fmla="*/ 17550 w 1760"/>
                <a:gd name="T27" fmla="*/ 67600 h 5284"/>
                <a:gd name="T28" fmla="*/ 40100 w 1760"/>
                <a:gd name="T29" fmla="*/ 31725 h 5284"/>
                <a:gd name="T30" fmla="*/ 5875 w 1760"/>
                <a:gd name="T31" fmla="*/ 25 h 52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60" h="5284" extrusionOk="0">
                  <a:moveTo>
                    <a:pt x="235" y="1"/>
                  </a:moveTo>
                  <a:cubicBezTo>
                    <a:pt x="226" y="1"/>
                    <a:pt x="216" y="1"/>
                    <a:pt x="206" y="1"/>
                  </a:cubicBezTo>
                  <a:cubicBezTo>
                    <a:pt x="18" y="4"/>
                    <a:pt x="1" y="296"/>
                    <a:pt x="188" y="296"/>
                  </a:cubicBezTo>
                  <a:cubicBezTo>
                    <a:pt x="190" y="296"/>
                    <a:pt x="191" y="296"/>
                    <a:pt x="193" y="296"/>
                  </a:cubicBezTo>
                  <a:cubicBezTo>
                    <a:pt x="201" y="296"/>
                    <a:pt x="208" y="296"/>
                    <a:pt x="216" y="296"/>
                  </a:cubicBezTo>
                  <a:cubicBezTo>
                    <a:pt x="735" y="296"/>
                    <a:pt x="1210" y="660"/>
                    <a:pt x="1298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2" y="2595"/>
                    <a:pt x="188" y="2762"/>
                    <a:pt x="323" y="2819"/>
                  </a:cubicBezTo>
                  <a:cubicBezTo>
                    <a:pt x="855" y="3044"/>
                    <a:pt x="1392" y="3427"/>
                    <a:pt x="1446" y="4052"/>
                  </a:cubicBezTo>
                  <a:cubicBezTo>
                    <a:pt x="1514" y="4859"/>
                    <a:pt x="844" y="4920"/>
                    <a:pt x="302" y="5174"/>
                  </a:cubicBezTo>
                  <a:cubicBezTo>
                    <a:pt x="270" y="5188"/>
                    <a:pt x="273" y="5240"/>
                    <a:pt x="308" y="5248"/>
                  </a:cubicBezTo>
                  <a:cubicBezTo>
                    <a:pt x="404" y="5272"/>
                    <a:pt x="499" y="5284"/>
                    <a:pt x="593" y="5284"/>
                  </a:cubicBezTo>
                  <a:cubicBezTo>
                    <a:pt x="1182" y="5284"/>
                    <a:pt x="1692" y="4832"/>
                    <a:pt x="1724" y="4209"/>
                  </a:cubicBezTo>
                  <a:cubicBezTo>
                    <a:pt x="1759" y="3506"/>
                    <a:pt x="1267" y="3023"/>
                    <a:pt x="702" y="2704"/>
                  </a:cubicBezTo>
                  <a:cubicBezTo>
                    <a:pt x="1241" y="2437"/>
                    <a:pt x="1640" y="1896"/>
                    <a:pt x="1604" y="1269"/>
                  </a:cubicBezTo>
                  <a:cubicBezTo>
                    <a:pt x="1563" y="553"/>
                    <a:pt x="935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3" name="Google Shape;2687;p46">
              <a:extLst>
                <a:ext uri="{FF2B5EF4-FFF2-40B4-BE49-F238E27FC236}">
                  <a16:creationId xmlns:a16="http://schemas.microsoft.com/office/drawing/2014/main" id="{B1A1ED1C-D248-0146-AF61-C93C88F06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513" y="1888175"/>
              <a:ext cx="37950" cy="184250"/>
            </a:xfrm>
            <a:custGeom>
              <a:avLst/>
              <a:gdLst>
                <a:gd name="T0" fmla="*/ 17725 w 1518"/>
                <a:gd name="T1" fmla="*/ 0 h 7370"/>
                <a:gd name="T2" fmla="*/ 11225 w 1518"/>
                <a:gd name="T3" fmla="*/ 2600 h 7370"/>
                <a:gd name="T4" fmla="*/ 4825 w 1518"/>
                <a:gd name="T5" fmla="*/ 58600 h 7370"/>
                <a:gd name="T6" fmla="*/ 4325 w 1518"/>
                <a:gd name="T7" fmla="*/ 58800 h 7370"/>
                <a:gd name="T8" fmla="*/ 5300 w 1518"/>
                <a:gd name="T9" fmla="*/ 64875 h 7370"/>
                <a:gd name="T10" fmla="*/ 6250 w 1518"/>
                <a:gd name="T11" fmla="*/ 65200 h 7370"/>
                <a:gd name="T12" fmla="*/ 20200 w 1518"/>
                <a:gd name="T13" fmla="*/ 97750 h 7370"/>
                <a:gd name="T14" fmla="*/ 3375 w 1518"/>
                <a:gd name="T15" fmla="*/ 119275 h 7370"/>
                <a:gd name="T16" fmla="*/ 2825 w 1518"/>
                <a:gd name="T17" fmla="*/ 119650 h 7370"/>
                <a:gd name="T18" fmla="*/ 4225 w 1518"/>
                <a:gd name="T19" fmla="*/ 125975 h 7370"/>
                <a:gd name="T20" fmla="*/ 6700 w 1518"/>
                <a:gd name="T21" fmla="*/ 126375 h 7370"/>
                <a:gd name="T22" fmla="*/ 29900 w 1518"/>
                <a:gd name="T23" fmla="*/ 152575 h 7370"/>
                <a:gd name="T24" fmla="*/ 13825 w 1518"/>
                <a:gd name="T25" fmla="*/ 182350 h 7370"/>
                <a:gd name="T26" fmla="*/ 14150 w 1518"/>
                <a:gd name="T27" fmla="*/ 184225 h 7370"/>
                <a:gd name="T28" fmla="*/ 14475 w 1518"/>
                <a:gd name="T29" fmla="*/ 184175 h 7370"/>
                <a:gd name="T30" fmla="*/ 35700 w 1518"/>
                <a:gd name="T31" fmla="*/ 149700 h 7370"/>
                <a:gd name="T32" fmla="*/ 34675 w 1518"/>
                <a:gd name="T33" fmla="*/ 145100 h 7370"/>
                <a:gd name="T34" fmla="*/ 11975 w 1518"/>
                <a:gd name="T35" fmla="*/ 121125 h 7370"/>
                <a:gd name="T36" fmla="*/ 28975 w 1518"/>
                <a:gd name="T37" fmla="*/ 87675 h 7370"/>
                <a:gd name="T38" fmla="*/ 29000 w 1518"/>
                <a:gd name="T39" fmla="*/ 86475 h 7370"/>
                <a:gd name="T40" fmla="*/ 28575 w 1518"/>
                <a:gd name="T41" fmla="*/ 80800 h 7370"/>
                <a:gd name="T42" fmla="*/ 15400 w 1518"/>
                <a:gd name="T43" fmla="*/ 61025 h 7370"/>
                <a:gd name="T44" fmla="*/ 27950 w 1518"/>
                <a:gd name="T45" fmla="*/ 24275 h 7370"/>
                <a:gd name="T46" fmla="*/ 27425 w 1518"/>
                <a:gd name="T47" fmla="*/ 21525 h 7370"/>
                <a:gd name="T48" fmla="*/ 26500 w 1518"/>
                <a:gd name="T49" fmla="*/ 17875 h 7370"/>
                <a:gd name="T50" fmla="*/ 26225 w 1518"/>
                <a:gd name="T51" fmla="*/ 16975 h 7370"/>
                <a:gd name="T52" fmla="*/ 17725 w 1518"/>
                <a:gd name="T53" fmla="*/ 0 h 737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518" h="7370" extrusionOk="0">
                  <a:moveTo>
                    <a:pt x="709" y="0"/>
                  </a:moveTo>
                  <a:lnTo>
                    <a:pt x="449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8"/>
                    <a:pt x="173" y="2352"/>
                  </a:cubicBezTo>
                  <a:cubicBezTo>
                    <a:pt x="69" y="2408"/>
                    <a:pt x="120" y="2552"/>
                    <a:pt x="212" y="2595"/>
                  </a:cubicBezTo>
                  <a:cubicBezTo>
                    <a:pt x="224" y="2602"/>
                    <a:pt x="237" y="2606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2" y="4275"/>
                    <a:pt x="449" y="4562"/>
                    <a:pt x="135" y="4771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6" y="5049"/>
                    <a:pt x="268" y="5055"/>
                  </a:cubicBezTo>
                  <a:cubicBezTo>
                    <a:pt x="875" y="5170"/>
                    <a:pt x="1179" y="5618"/>
                    <a:pt x="1196" y="6103"/>
                  </a:cubicBezTo>
                  <a:cubicBezTo>
                    <a:pt x="1211" y="6543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5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5" y="5864"/>
                    <a:pt x="1387" y="5804"/>
                  </a:cubicBezTo>
                  <a:cubicBezTo>
                    <a:pt x="1248" y="5361"/>
                    <a:pt x="913" y="5008"/>
                    <a:pt x="479" y="4845"/>
                  </a:cubicBezTo>
                  <a:cubicBezTo>
                    <a:pt x="879" y="4509"/>
                    <a:pt x="1144" y="4047"/>
                    <a:pt x="1159" y="3507"/>
                  </a:cubicBezTo>
                  <a:cubicBezTo>
                    <a:pt x="1160" y="3490"/>
                    <a:pt x="1160" y="3475"/>
                    <a:pt x="1160" y="3459"/>
                  </a:cubicBezTo>
                  <a:cubicBezTo>
                    <a:pt x="1161" y="3383"/>
                    <a:pt x="1155" y="3307"/>
                    <a:pt x="1143" y="3232"/>
                  </a:cubicBezTo>
                  <a:cubicBezTo>
                    <a:pt x="1090" y="2884"/>
                    <a:pt x="910" y="2597"/>
                    <a:pt x="616" y="2441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3" y="935"/>
                    <a:pt x="1105" y="898"/>
                    <a:pt x="1097" y="861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2" y="691"/>
                    <a:pt x="1049" y="679"/>
                  </a:cubicBezTo>
                  <a:cubicBezTo>
                    <a:pt x="974" y="435"/>
                    <a:pt x="859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4" name="Google Shape;2688;p46">
              <a:extLst>
                <a:ext uri="{FF2B5EF4-FFF2-40B4-BE49-F238E27FC236}">
                  <a16:creationId xmlns:a16="http://schemas.microsoft.com/office/drawing/2014/main" id="{0B3AEA30-D9F8-FA46-98D0-9B114866C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2638" y="1904875"/>
              <a:ext cx="49050" cy="128950"/>
            </a:xfrm>
            <a:custGeom>
              <a:avLst/>
              <a:gdLst>
                <a:gd name="T0" fmla="*/ 4475 w 1962"/>
                <a:gd name="T1" fmla="*/ 0 h 5158"/>
                <a:gd name="T2" fmla="*/ 4625 w 1962"/>
                <a:gd name="T3" fmla="*/ 7550 h 5158"/>
                <a:gd name="T4" fmla="*/ 6050 w 1962"/>
                <a:gd name="T5" fmla="*/ 64000 h 5158"/>
                <a:gd name="T6" fmla="*/ 5700 w 1962"/>
                <a:gd name="T7" fmla="*/ 70900 h 5158"/>
                <a:gd name="T8" fmla="*/ 7350 w 1962"/>
                <a:gd name="T9" fmla="*/ 126100 h 5158"/>
                <a:gd name="T10" fmla="*/ 7900 w 1962"/>
                <a:gd name="T11" fmla="*/ 128925 h 5158"/>
                <a:gd name="T12" fmla="*/ 7975 w 1962"/>
                <a:gd name="T13" fmla="*/ 128925 h 5158"/>
                <a:gd name="T14" fmla="*/ 33250 w 1962"/>
                <a:gd name="T15" fmla="*/ 103550 h 5158"/>
                <a:gd name="T16" fmla="*/ 16000 w 1962"/>
                <a:gd name="T17" fmla="*/ 68675 h 5158"/>
                <a:gd name="T18" fmla="*/ 4975 w 1962"/>
                <a:gd name="T19" fmla="*/ 50 h 5158"/>
                <a:gd name="T20" fmla="*/ 4475 w 1962"/>
                <a:gd name="T21" fmla="*/ 0 h 51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962" h="5158" extrusionOk="0">
                  <a:moveTo>
                    <a:pt x="179" y="0"/>
                  </a:moveTo>
                  <a:cubicBezTo>
                    <a:pt x="6" y="0"/>
                    <a:pt x="0" y="280"/>
                    <a:pt x="185" y="302"/>
                  </a:cubicBezTo>
                  <a:cubicBezTo>
                    <a:pt x="1552" y="459"/>
                    <a:pt x="1555" y="2301"/>
                    <a:pt x="242" y="2560"/>
                  </a:cubicBezTo>
                  <a:cubicBezTo>
                    <a:pt x="89" y="2590"/>
                    <a:pt x="107" y="2782"/>
                    <a:pt x="228" y="2836"/>
                  </a:cubicBezTo>
                  <a:cubicBezTo>
                    <a:pt x="1253" y="3291"/>
                    <a:pt x="1370" y="4574"/>
                    <a:pt x="294" y="5044"/>
                  </a:cubicBezTo>
                  <a:cubicBezTo>
                    <a:pt x="242" y="5066"/>
                    <a:pt x="259" y="5157"/>
                    <a:pt x="316" y="5157"/>
                  </a:cubicBezTo>
                  <a:cubicBezTo>
                    <a:pt x="317" y="5157"/>
                    <a:pt x="318" y="5157"/>
                    <a:pt x="319" y="5157"/>
                  </a:cubicBezTo>
                  <a:cubicBezTo>
                    <a:pt x="865" y="5122"/>
                    <a:pt x="1256" y="4674"/>
                    <a:pt x="1330" y="4142"/>
                  </a:cubicBezTo>
                  <a:cubicBezTo>
                    <a:pt x="1410" y="3565"/>
                    <a:pt x="1093" y="3061"/>
                    <a:pt x="640" y="2747"/>
                  </a:cubicBezTo>
                  <a:cubicBezTo>
                    <a:pt x="1962" y="2233"/>
                    <a:pt x="1743" y="179"/>
                    <a:pt x="199" y="2"/>
                  </a:cubicBezTo>
                  <a:cubicBezTo>
                    <a:pt x="192" y="1"/>
                    <a:pt x="185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5" name="Google Shape;2689;p46">
              <a:extLst>
                <a:ext uri="{FF2B5EF4-FFF2-40B4-BE49-F238E27FC236}">
                  <a16:creationId xmlns:a16="http://schemas.microsoft.com/office/drawing/2014/main" id="{1D8CD9C6-5876-184A-A29A-5F9BDD7DD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588" y="1876675"/>
              <a:ext cx="21700" cy="33200"/>
            </a:xfrm>
            <a:custGeom>
              <a:avLst/>
              <a:gdLst>
                <a:gd name="T0" fmla="*/ 21625 w 868"/>
                <a:gd name="T1" fmla="*/ 0 h 1328"/>
                <a:gd name="T2" fmla="*/ 14300 w 868"/>
                <a:gd name="T3" fmla="*/ 2900 h 1328"/>
                <a:gd name="T4" fmla="*/ 12700 w 868"/>
                <a:gd name="T5" fmla="*/ 12275 h 1328"/>
                <a:gd name="T6" fmla="*/ 6500 w 868"/>
                <a:gd name="T7" fmla="*/ 24200 h 1328"/>
                <a:gd name="T8" fmla="*/ 2450 w 868"/>
                <a:gd name="T9" fmla="*/ 28175 h 1328"/>
                <a:gd name="T10" fmla="*/ 1425 w 868"/>
                <a:gd name="T11" fmla="*/ 29375 h 1328"/>
                <a:gd name="T12" fmla="*/ 250 w 868"/>
                <a:gd name="T13" fmla="*/ 31325 h 1328"/>
                <a:gd name="T14" fmla="*/ 850 w 868"/>
                <a:gd name="T15" fmla="*/ 32500 h 1328"/>
                <a:gd name="T16" fmla="*/ 2375 w 868"/>
                <a:gd name="T17" fmla="*/ 33025 h 1328"/>
                <a:gd name="T18" fmla="*/ 3925 w 868"/>
                <a:gd name="T19" fmla="*/ 33200 h 1328"/>
                <a:gd name="T20" fmla="*/ 10675 w 868"/>
                <a:gd name="T21" fmla="*/ 29850 h 1328"/>
                <a:gd name="T22" fmla="*/ 19775 w 868"/>
                <a:gd name="T23" fmla="*/ 13225 h 1328"/>
                <a:gd name="T24" fmla="*/ 21625 w 868"/>
                <a:gd name="T25" fmla="*/ 0 h 13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68" h="1328" extrusionOk="0">
                  <a:moveTo>
                    <a:pt x="865" y="0"/>
                  </a:moveTo>
                  <a:cubicBezTo>
                    <a:pt x="769" y="39"/>
                    <a:pt x="671" y="78"/>
                    <a:pt x="572" y="116"/>
                  </a:cubicBezTo>
                  <a:cubicBezTo>
                    <a:pt x="569" y="244"/>
                    <a:pt x="548" y="369"/>
                    <a:pt x="508" y="491"/>
                  </a:cubicBezTo>
                  <a:cubicBezTo>
                    <a:pt x="455" y="664"/>
                    <a:pt x="377" y="829"/>
                    <a:pt x="260" y="968"/>
                  </a:cubicBezTo>
                  <a:cubicBezTo>
                    <a:pt x="207" y="1031"/>
                    <a:pt x="149" y="1076"/>
                    <a:pt x="98" y="1127"/>
                  </a:cubicBezTo>
                  <a:cubicBezTo>
                    <a:pt x="84" y="1142"/>
                    <a:pt x="70" y="1159"/>
                    <a:pt x="57" y="1175"/>
                  </a:cubicBezTo>
                  <a:cubicBezTo>
                    <a:pt x="39" y="1199"/>
                    <a:pt x="23" y="1225"/>
                    <a:pt x="10" y="1253"/>
                  </a:cubicBezTo>
                  <a:cubicBezTo>
                    <a:pt x="1" y="1273"/>
                    <a:pt x="18" y="1294"/>
                    <a:pt x="34" y="1300"/>
                  </a:cubicBezTo>
                  <a:cubicBezTo>
                    <a:pt x="55" y="1309"/>
                    <a:pt x="75" y="1316"/>
                    <a:pt x="95" y="1321"/>
                  </a:cubicBezTo>
                  <a:cubicBezTo>
                    <a:pt x="116" y="1325"/>
                    <a:pt x="137" y="1328"/>
                    <a:pt x="157" y="1328"/>
                  </a:cubicBezTo>
                  <a:cubicBezTo>
                    <a:pt x="256" y="1328"/>
                    <a:pt x="347" y="1275"/>
                    <a:pt x="427" y="1194"/>
                  </a:cubicBezTo>
                  <a:cubicBezTo>
                    <a:pt x="610" y="1012"/>
                    <a:pt x="742" y="692"/>
                    <a:pt x="791" y="529"/>
                  </a:cubicBezTo>
                  <a:cubicBezTo>
                    <a:pt x="843" y="357"/>
                    <a:pt x="868" y="179"/>
                    <a:pt x="8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6" name="Google Shape;2690;p46">
              <a:extLst>
                <a:ext uri="{FF2B5EF4-FFF2-40B4-BE49-F238E27FC236}">
                  <a16:creationId xmlns:a16="http://schemas.microsoft.com/office/drawing/2014/main" id="{DBFDB36B-407F-4540-A37F-603314034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0613" y="1868100"/>
              <a:ext cx="38875" cy="165050"/>
            </a:xfrm>
            <a:custGeom>
              <a:avLst/>
              <a:gdLst>
                <a:gd name="T0" fmla="*/ 17225 w 1555"/>
                <a:gd name="T1" fmla="*/ 25 h 6602"/>
                <a:gd name="T2" fmla="*/ 9600 w 1555"/>
                <a:gd name="T3" fmla="*/ 3025 h 6602"/>
                <a:gd name="T4" fmla="*/ 21400 w 1555"/>
                <a:gd name="T5" fmla="*/ 16275 h 6602"/>
                <a:gd name="T6" fmla="*/ 7375 w 1555"/>
                <a:gd name="T7" fmla="*/ 58900 h 6602"/>
                <a:gd name="T8" fmla="*/ 7000 w 1555"/>
                <a:gd name="T9" fmla="*/ 59125 h 6602"/>
                <a:gd name="T10" fmla="*/ 7950 w 1555"/>
                <a:gd name="T11" fmla="*/ 65475 h 6602"/>
                <a:gd name="T12" fmla="*/ 9000 w 1555"/>
                <a:gd name="T13" fmla="*/ 65700 h 6602"/>
                <a:gd name="T14" fmla="*/ 27000 w 1555"/>
                <a:gd name="T15" fmla="*/ 95800 h 6602"/>
                <a:gd name="T16" fmla="*/ 2800 w 1555"/>
                <a:gd name="T17" fmla="*/ 121625 h 6602"/>
                <a:gd name="T18" fmla="*/ 2375 w 1555"/>
                <a:gd name="T19" fmla="*/ 122000 h 6602"/>
                <a:gd name="T20" fmla="*/ 4300 w 1555"/>
                <a:gd name="T21" fmla="*/ 128325 h 6602"/>
                <a:gd name="T22" fmla="*/ 4650 w 1555"/>
                <a:gd name="T23" fmla="*/ 128375 h 6602"/>
                <a:gd name="T24" fmla="*/ 28125 w 1555"/>
                <a:gd name="T25" fmla="*/ 142475 h 6602"/>
                <a:gd name="T26" fmla="*/ 32900 w 1555"/>
                <a:gd name="T27" fmla="*/ 163700 h 6602"/>
                <a:gd name="T28" fmla="*/ 34200 w 1555"/>
                <a:gd name="T29" fmla="*/ 165025 h 6602"/>
                <a:gd name="T30" fmla="*/ 35425 w 1555"/>
                <a:gd name="T31" fmla="*/ 164150 h 6602"/>
                <a:gd name="T32" fmla="*/ 33375 w 1555"/>
                <a:gd name="T33" fmla="*/ 138350 h 6602"/>
                <a:gd name="T34" fmla="*/ 13575 w 1555"/>
                <a:gd name="T35" fmla="*/ 122975 h 6602"/>
                <a:gd name="T36" fmla="*/ 34450 w 1555"/>
                <a:gd name="T37" fmla="*/ 95525 h 6602"/>
                <a:gd name="T38" fmla="*/ 35175 w 1555"/>
                <a:gd name="T39" fmla="*/ 88675 h 6602"/>
                <a:gd name="T40" fmla="*/ 35125 w 1555"/>
                <a:gd name="T41" fmla="*/ 87825 h 6602"/>
                <a:gd name="T42" fmla="*/ 18075 w 1555"/>
                <a:gd name="T43" fmla="*/ 61250 h 6602"/>
                <a:gd name="T44" fmla="*/ 32900 w 1555"/>
                <a:gd name="T45" fmla="*/ 30200 h 6602"/>
                <a:gd name="T46" fmla="*/ 31800 w 1555"/>
                <a:gd name="T47" fmla="*/ 23250 h 6602"/>
                <a:gd name="T48" fmla="*/ 31425 w 1555"/>
                <a:gd name="T49" fmla="*/ 21675 h 6602"/>
                <a:gd name="T50" fmla="*/ 17225 w 1555"/>
                <a:gd name="T51" fmla="*/ 25 h 660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55" h="6602" extrusionOk="0">
                  <a:moveTo>
                    <a:pt x="689" y="1"/>
                  </a:moveTo>
                  <a:cubicBezTo>
                    <a:pt x="586" y="41"/>
                    <a:pt x="486" y="81"/>
                    <a:pt x="384" y="121"/>
                  </a:cubicBezTo>
                  <a:cubicBezTo>
                    <a:pt x="579" y="260"/>
                    <a:pt x="741" y="441"/>
                    <a:pt x="856" y="651"/>
                  </a:cubicBezTo>
                  <a:cubicBezTo>
                    <a:pt x="1212" y="1303"/>
                    <a:pt x="1003" y="2076"/>
                    <a:pt x="295" y="2356"/>
                  </a:cubicBezTo>
                  <a:cubicBezTo>
                    <a:pt x="289" y="2358"/>
                    <a:pt x="285" y="2361"/>
                    <a:pt x="280" y="2365"/>
                  </a:cubicBezTo>
                  <a:cubicBezTo>
                    <a:pt x="187" y="2419"/>
                    <a:pt x="205" y="2599"/>
                    <a:pt x="318" y="2619"/>
                  </a:cubicBezTo>
                  <a:cubicBezTo>
                    <a:pt x="333" y="2623"/>
                    <a:pt x="345" y="2625"/>
                    <a:pt x="360" y="2628"/>
                  </a:cubicBezTo>
                  <a:cubicBezTo>
                    <a:pt x="905" y="2752"/>
                    <a:pt x="1228" y="3273"/>
                    <a:pt x="1080" y="3832"/>
                  </a:cubicBezTo>
                  <a:cubicBezTo>
                    <a:pt x="949" y="4325"/>
                    <a:pt x="516" y="4610"/>
                    <a:pt x="112" y="4865"/>
                  </a:cubicBezTo>
                  <a:cubicBezTo>
                    <a:pt x="106" y="4870"/>
                    <a:pt x="101" y="4874"/>
                    <a:pt x="95" y="4880"/>
                  </a:cubicBezTo>
                  <a:cubicBezTo>
                    <a:pt x="1" y="4958"/>
                    <a:pt x="32" y="5123"/>
                    <a:pt x="172" y="5133"/>
                  </a:cubicBezTo>
                  <a:cubicBezTo>
                    <a:pt x="177" y="5135"/>
                    <a:pt x="181" y="5135"/>
                    <a:pt x="186" y="5135"/>
                  </a:cubicBezTo>
                  <a:cubicBezTo>
                    <a:pt x="625" y="5170"/>
                    <a:pt x="941" y="5384"/>
                    <a:pt x="1125" y="5699"/>
                  </a:cubicBezTo>
                  <a:cubicBezTo>
                    <a:pt x="1266" y="5936"/>
                    <a:pt x="1330" y="6232"/>
                    <a:pt x="1316" y="6548"/>
                  </a:cubicBezTo>
                  <a:cubicBezTo>
                    <a:pt x="1315" y="6583"/>
                    <a:pt x="1341" y="6601"/>
                    <a:pt x="1368" y="6601"/>
                  </a:cubicBezTo>
                  <a:cubicBezTo>
                    <a:pt x="1388" y="6601"/>
                    <a:pt x="1408" y="6590"/>
                    <a:pt x="1417" y="6566"/>
                  </a:cubicBezTo>
                  <a:cubicBezTo>
                    <a:pt x="1555" y="6186"/>
                    <a:pt x="1505" y="5825"/>
                    <a:pt x="1335" y="5534"/>
                  </a:cubicBezTo>
                  <a:cubicBezTo>
                    <a:pt x="1167" y="5247"/>
                    <a:pt x="884" y="5028"/>
                    <a:pt x="543" y="4919"/>
                  </a:cubicBezTo>
                  <a:cubicBezTo>
                    <a:pt x="937" y="4639"/>
                    <a:pt x="1284" y="4297"/>
                    <a:pt x="1378" y="3821"/>
                  </a:cubicBezTo>
                  <a:cubicBezTo>
                    <a:pt x="1398" y="3731"/>
                    <a:pt x="1407" y="3639"/>
                    <a:pt x="1407" y="3547"/>
                  </a:cubicBezTo>
                  <a:cubicBezTo>
                    <a:pt x="1407" y="3535"/>
                    <a:pt x="1407" y="3524"/>
                    <a:pt x="1405" y="3513"/>
                  </a:cubicBezTo>
                  <a:cubicBezTo>
                    <a:pt x="1396" y="3057"/>
                    <a:pt x="1133" y="2646"/>
                    <a:pt x="723" y="2450"/>
                  </a:cubicBezTo>
                  <a:cubicBezTo>
                    <a:pt x="1127" y="2168"/>
                    <a:pt x="1344" y="1702"/>
                    <a:pt x="1316" y="1208"/>
                  </a:cubicBezTo>
                  <a:cubicBezTo>
                    <a:pt x="1310" y="1114"/>
                    <a:pt x="1295" y="1021"/>
                    <a:pt x="1272" y="930"/>
                  </a:cubicBezTo>
                  <a:cubicBezTo>
                    <a:pt x="1267" y="909"/>
                    <a:pt x="1262" y="888"/>
                    <a:pt x="1257" y="867"/>
                  </a:cubicBezTo>
                  <a:cubicBezTo>
                    <a:pt x="1154" y="511"/>
                    <a:pt x="949" y="224"/>
                    <a:pt x="6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7" name="Google Shape;2691;p46">
              <a:extLst>
                <a:ext uri="{FF2B5EF4-FFF2-40B4-BE49-F238E27FC236}">
                  <a16:creationId xmlns:a16="http://schemas.microsoft.com/office/drawing/2014/main" id="{91E15E8A-CBE1-AA4D-9312-B84DDEC38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9363" y="1852850"/>
              <a:ext cx="43400" cy="149675"/>
            </a:xfrm>
            <a:custGeom>
              <a:avLst/>
              <a:gdLst>
                <a:gd name="T0" fmla="*/ 26575 w 1736"/>
                <a:gd name="T1" fmla="*/ 25 h 5987"/>
                <a:gd name="T2" fmla="*/ 26575 w 1736"/>
                <a:gd name="T3" fmla="*/ 25 h 5987"/>
                <a:gd name="T4" fmla="*/ 19900 w 1736"/>
                <a:gd name="T5" fmla="*/ 2725 h 5987"/>
                <a:gd name="T6" fmla="*/ 3050 w 1736"/>
                <a:gd name="T7" fmla="*/ 38500 h 5987"/>
                <a:gd name="T8" fmla="*/ 2675 w 1736"/>
                <a:gd name="T9" fmla="*/ 38725 h 5987"/>
                <a:gd name="T10" fmla="*/ 3275 w 1736"/>
                <a:gd name="T11" fmla="*/ 45250 h 5987"/>
                <a:gd name="T12" fmla="*/ 4150 w 1736"/>
                <a:gd name="T13" fmla="*/ 45450 h 5987"/>
                <a:gd name="T14" fmla="*/ 6375 w 1736"/>
                <a:gd name="T15" fmla="*/ 103050 h 5987"/>
                <a:gd name="T16" fmla="*/ 4500 w 1736"/>
                <a:gd name="T17" fmla="*/ 103550 h 5987"/>
                <a:gd name="T18" fmla="*/ 4200 w 1736"/>
                <a:gd name="T19" fmla="*/ 110175 h 5987"/>
                <a:gd name="T20" fmla="*/ 5700 w 1736"/>
                <a:gd name="T21" fmla="*/ 110775 h 5987"/>
                <a:gd name="T22" fmla="*/ 31000 w 1736"/>
                <a:gd name="T23" fmla="*/ 129350 h 5987"/>
                <a:gd name="T24" fmla="*/ 37775 w 1736"/>
                <a:gd name="T25" fmla="*/ 148725 h 5987"/>
                <a:gd name="T26" fmla="*/ 38775 w 1736"/>
                <a:gd name="T27" fmla="*/ 149650 h 5987"/>
                <a:gd name="T28" fmla="*/ 39650 w 1736"/>
                <a:gd name="T29" fmla="*/ 148800 h 5987"/>
                <a:gd name="T30" fmla="*/ 34175 w 1736"/>
                <a:gd name="T31" fmla="*/ 125950 h 5987"/>
                <a:gd name="T32" fmla="*/ 14550 w 1736"/>
                <a:gd name="T33" fmla="*/ 107450 h 5987"/>
                <a:gd name="T34" fmla="*/ 12500 w 1736"/>
                <a:gd name="T35" fmla="*/ 40450 h 5987"/>
                <a:gd name="T36" fmla="*/ 26575 w 1736"/>
                <a:gd name="T37" fmla="*/ 25 h 59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36" h="5987" extrusionOk="0">
                  <a:moveTo>
                    <a:pt x="1063" y="1"/>
                  </a:moveTo>
                  <a:lnTo>
                    <a:pt x="1063" y="1"/>
                  </a:lnTo>
                  <a:cubicBezTo>
                    <a:pt x="974" y="38"/>
                    <a:pt x="885" y="72"/>
                    <a:pt x="796" y="109"/>
                  </a:cubicBezTo>
                  <a:cubicBezTo>
                    <a:pt x="906" y="653"/>
                    <a:pt x="666" y="1220"/>
                    <a:pt x="122" y="1540"/>
                  </a:cubicBezTo>
                  <a:cubicBezTo>
                    <a:pt x="117" y="1544"/>
                    <a:pt x="113" y="1546"/>
                    <a:pt x="107" y="1549"/>
                  </a:cubicBezTo>
                  <a:cubicBezTo>
                    <a:pt x="13" y="1603"/>
                    <a:pt x="1" y="1785"/>
                    <a:pt x="131" y="1810"/>
                  </a:cubicBezTo>
                  <a:cubicBezTo>
                    <a:pt x="142" y="1812"/>
                    <a:pt x="154" y="1814"/>
                    <a:pt x="166" y="1818"/>
                  </a:cubicBezTo>
                  <a:cubicBezTo>
                    <a:pt x="1423" y="2082"/>
                    <a:pt x="1503" y="3781"/>
                    <a:pt x="255" y="4122"/>
                  </a:cubicBezTo>
                  <a:cubicBezTo>
                    <a:pt x="231" y="4130"/>
                    <a:pt x="206" y="4137"/>
                    <a:pt x="180" y="4142"/>
                  </a:cubicBezTo>
                  <a:cubicBezTo>
                    <a:pt x="41" y="4174"/>
                    <a:pt x="42" y="4361"/>
                    <a:pt x="168" y="4407"/>
                  </a:cubicBezTo>
                  <a:cubicBezTo>
                    <a:pt x="188" y="4415"/>
                    <a:pt x="208" y="4423"/>
                    <a:pt x="228" y="4431"/>
                  </a:cubicBezTo>
                  <a:cubicBezTo>
                    <a:pt x="616" y="4585"/>
                    <a:pt x="997" y="4834"/>
                    <a:pt x="1240" y="5174"/>
                  </a:cubicBezTo>
                  <a:cubicBezTo>
                    <a:pt x="1409" y="5398"/>
                    <a:pt x="1503" y="5669"/>
                    <a:pt x="1511" y="5949"/>
                  </a:cubicBezTo>
                  <a:cubicBezTo>
                    <a:pt x="1511" y="5973"/>
                    <a:pt x="1532" y="5986"/>
                    <a:pt x="1551" y="5986"/>
                  </a:cubicBezTo>
                  <a:cubicBezTo>
                    <a:pt x="1569" y="5986"/>
                    <a:pt x="1586" y="5975"/>
                    <a:pt x="1586" y="5952"/>
                  </a:cubicBezTo>
                  <a:cubicBezTo>
                    <a:pt x="1582" y="5596"/>
                    <a:pt x="1505" y="5294"/>
                    <a:pt x="1367" y="5038"/>
                  </a:cubicBezTo>
                  <a:cubicBezTo>
                    <a:pt x="1198" y="4727"/>
                    <a:pt x="931" y="4486"/>
                    <a:pt x="582" y="4298"/>
                  </a:cubicBezTo>
                  <a:cubicBezTo>
                    <a:pt x="1735" y="3777"/>
                    <a:pt x="1711" y="2071"/>
                    <a:pt x="500" y="1618"/>
                  </a:cubicBezTo>
                  <a:cubicBezTo>
                    <a:pt x="1002" y="1206"/>
                    <a:pt x="1204" y="590"/>
                    <a:pt x="10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8" name="Google Shape;2692;p46">
              <a:extLst>
                <a:ext uri="{FF2B5EF4-FFF2-40B4-BE49-F238E27FC236}">
                  <a16:creationId xmlns:a16="http://schemas.microsoft.com/office/drawing/2014/main" id="{E900C74C-A7C1-1E4F-8C8F-D62D30799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363" y="1943150"/>
              <a:ext cx="23175" cy="7925"/>
            </a:xfrm>
            <a:custGeom>
              <a:avLst/>
              <a:gdLst>
                <a:gd name="T0" fmla="*/ 17000 w 927"/>
                <a:gd name="T1" fmla="*/ 0 h 317"/>
                <a:gd name="T2" fmla="*/ 10875 w 927"/>
                <a:gd name="T3" fmla="*/ 750 h 317"/>
                <a:gd name="T4" fmla="*/ 1925 w 927"/>
                <a:gd name="T5" fmla="*/ 3575 h 317"/>
                <a:gd name="T6" fmla="*/ 2850 w 927"/>
                <a:gd name="T7" fmla="*/ 7825 h 317"/>
                <a:gd name="T8" fmla="*/ 4525 w 927"/>
                <a:gd name="T9" fmla="*/ 7900 h 317"/>
                <a:gd name="T10" fmla="*/ 11675 w 927"/>
                <a:gd name="T11" fmla="*/ 7275 h 317"/>
                <a:gd name="T12" fmla="*/ 20550 w 927"/>
                <a:gd name="T13" fmla="*/ 6125 h 317"/>
                <a:gd name="T14" fmla="*/ 20050 w 927"/>
                <a:gd name="T15" fmla="*/ 425 h 317"/>
                <a:gd name="T16" fmla="*/ 17000 w 927"/>
                <a:gd name="T17" fmla="*/ 0 h 3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27" h="317" extrusionOk="0">
                  <a:moveTo>
                    <a:pt x="680" y="0"/>
                  </a:moveTo>
                  <a:cubicBezTo>
                    <a:pt x="598" y="0"/>
                    <a:pt x="514" y="18"/>
                    <a:pt x="435" y="30"/>
                  </a:cubicBezTo>
                  <a:cubicBezTo>
                    <a:pt x="312" y="51"/>
                    <a:pt x="183" y="78"/>
                    <a:pt x="77" y="143"/>
                  </a:cubicBezTo>
                  <a:cubicBezTo>
                    <a:pt x="0" y="190"/>
                    <a:pt x="22" y="306"/>
                    <a:pt x="114" y="313"/>
                  </a:cubicBezTo>
                  <a:cubicBezTo>
                    <a:pt x="136" y="316"/>
                    <a:pt x="159" y="316"/>
                    <a:pt x="181" y="316"/>
                  </a:cubicBezTo>
                  <a:cubicBezTo>
                    <a:pt x="277" y="316"/>
                    <a:pt x="373" y="300"/>
                    <a:pt x="467" y="291"/>
                  </a:cubicBezTo>
                  <a:cubicBezTo>
                    <a:pt x="588" y="279"/>
                    <a:pt x="709" y="290"/>
                    <a:pt x="822" y="245"/>
                  </a:cubicBezTo>
                  <a:cubicBezTo>
                    <a:pt x="927" y="206"/>
                    <a:pt x="899" y="46"/>
                    <a:pt x="802" y="17"/>
                  </a:cubicBezTo>
                  <a:cubicBezTo>
                    <a:pt x="763" y="5"/>
                    <a:pt x="721" y="0"/>
                    <a:pt x="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89" name="Google Shape;2693;p46">
              <a:extLst>
                <a:ext uri="{FF2B5EF4-FFF2-40B4-BE49-F238E27FC236}">
                  <a16:creationId xmlns:a16="http://schemas.microsoft.com/office/drawing/2014/main" id="{6DF9DE55-64CB-C640-B1D8-AE2A88187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13" y="1922675"/>
              <a:ext cx="23000" cy="12225"/>
            </a:xfrm>
            <a:custGeom>
              <a:avLst/>
              <a:gdLst>
                <a:gd name="T0" fmla="*/ 18500 w 920"/>
                <a:gd name="T1" fmla="*/ 0 h 489"/>
                <a:gd name="T2" fmla="*/ 2000 w 920"/>
                <a:gd name="T3" fmla="*/ 6775 h 489"/>
                <a:gd name="T4" fmla="*/ 4200 w 920"/>
                <a:gd name="T5" fmla="*/ 12225 h 489"/>
                <a:gd name="T6" fmla="*/ 4825 w 920"/>
                <a:gd name="T7" fmla="*/ 12175 h 489"/>
                <a:gd name="T8" fmla="*/ 12400 w 920"/>
                <a:gd name="T9" fmla="*/ 9500 h 489"/>
                <a:gd name="T10" fmla="*/ 20100 w 920"/>
                <a:gd name="T11" fmla="*/ 6550 h 489"/>
                <a:gd name="T12" fmla="*/ 18650 w 920"/>
                <a:gd name="T13" fmla="*/ 0 h 489"/>
                <a:gd name="T14" fmla="*/ 18500 w 920"/>
                <a:gd name="T15" fmla="*/ 0 h 4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0" h="489" extrusionOk="0">
                  <a:moveTo>
                    <a:pt x="740" y="0"/>
                  </a:moveTo>
                  <a:cubicBezTo>
                    <a:pt x="524" y="0"/>
                    <a:pt x="229" y="114"/>
                    <a:pt x="80" y="271"/>
                  </a:cubicBezTo>
                  <a:cubicBezTo>
                    <a:pt x="1" y="355"/>
                    <a:pt x="58" y="489"/>
                    <a:pt x="168" y="489"/>
                  </a:cubicBezTo>
                  <a:cubicBezTo>
                    <a:pt x="176" y="489"/>
                    <a:pt x="184" y="488"/>
                    <a:pt x="193" y="487"/>
                  </a:cubicBezTo>
                  <a:cubicBezTo>
                    <a:pt x="298" y="469"/>
                    <a:pt x="396" y="417"/>
                    <a:pt x="496" y="380"/>
                  </a:cubicBezTo>
                  <a:cubicBezTo>
                    <a:pt x="600" y="343"/>
                    <a:pt x="707" y="317"/>
                    <a:pt x="804" y="262"/>
                  </a:cubicBezTo>
                  <a:cubicBezTo>
                    <a:pt x="919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0" name="Google Shape;2694;p46">
              <a:extLst>
                <a:ext uri="{FF2B5EF4-FFF2-40B4-BE49-F238E27FC236}">
                  <a16:creationId xmlns:a16="http://schemas.microsoft.com/office/drawing/2014/main" id="{DCC8CB7A-C86C-CB4F-A748-6565FF23D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0688" y="1903825"/>
              <a:ext cx="21825" cy="12300"/>
            </a:xfrm>
            <a:custGeom>
              <a:avLst/>
              <a:gdLst>
                <a:gd name="T0" fmla="*/ 17350 w 873"/>
                <a:gd name="T1" fmla="*/ 25 h 492"/>
                <a:gd name="T2" fmla="*/ 16350 w 873"/>
                <a:gd name="T3" fmla="*/ 175 h 492"/>
                <a:gd name="T4" fmla="*/ 7050 w 873"/>
                <a:gd name="T5" fmla="*/ 3875 h 492"/>
                <a:gd name="T6" fmla="*/ 2525 w 873"/>
                <a:gd name="T7" fmla="*/ 6350 h 492"/>
                <a:gd name="T8" fmla="*/ 425 w 873"/>
                <a:gd name="T9" fmla="*/ 9400 h 492"/>
                <a:gd name="T10" fmla="*/ 1200 w 873"/>
                <a:gd name="T11" fmla="*/ 11500 h 492"/>
                <a:gd name="T12" fmla="*/ 4300 w 873"/>
                <a:gd name="T13" fmla="*/ 12275 h 492"/>
                <a:gd name="T14" fmla="*/ 4675 w 873"/>
                <a:gd name="T15" fmla="*/ 12275 h 492"/>
                <a:gd name="T16" fmla="*/ 9550 w 873"/>
                <a:gd name="T17" fmla="*/ 10775 h 492"/>
                <a:gd name="T18" fmla="*/ 18775 w 873"/>
                <a:gd name="T19" fmla="*/ 6825 h 492"/>
                <a:gd name="T20" fmla="*/ 17350 w 873"/>
                <a:gd name="T21" fmla="*/ 25 h 4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73" h="492" extrusionOk="0">
                  <a:moveTo>
                    <a:pt x="694" y="1"/>
                  </a:moveTo>
                  <a:cubicBezTo>
                    <a:pt x="682" y="1"/>
                    <a:pt x="668" y="2"/>
                    <a:pt x="654" y="7"/>
                  </a:cubicBezTo>
                  <a:cubicBezTo>
                    <a:pt x="527" y="47"/>
                    <a:pt x="402" y="96"/>
                    <a:pt x="282" y="155"/>
                  </a:cubicBezTo>
                  <a:cubicBezTo>
                    <a:pt x="222" y="183"/>
                    <a:pt x="154" y="211"/>
                    <a:pt x="101" y="254"/>
                  </a:cubicBezTo>
                  <a:cubicBezTo>
                    <a:pt x="52" y="292"/>
                    <a:pt x="46" y="323"/>
                    <a:pt x="17" y="376"/>
                  </a:cubicBezTo>
                  <a:cubicBezTo>
                    <a:pt x="0" y="406"/>
                    <a:pt x="12" y="450"/>
                    <a:pt x="48" y="460"/>
                  </a:cubicBezTo>
                  <a:cubicBezTo>
                    <a:pt x="94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7" y="491"/>
                  </a:cubicBezTo>
                  <a:cubicBezTo>
                    <a:pt x="252" y="486"/>
                    <a:pt x="322" y="454"/>
                    <a:pt x="382" y="431"/>
                  </a:cubicBezTo>
                  <a:cubicBezTo>
                    <a:pt x="508" y="384"/>
                    <a:pt x="633" y="338"/>
                    <a:pt x="751" y="273"/>
                  </a:cubicBezTo>
                  <a:cubicBezTo>
                    <a:pt x="872" y="204"/>
                    <a:pt x="824" y="1"/>
                    <a:pt x="6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1" name="Google Shape;2695;p46">
              <a:extLst>
                <a:ext uri="{FF2B5EF4-FFF2-40B4-BE49-F238E27FC236}">
                  <a16:creationId xmlns:a16="http://schemas.microsoft.com/office/drawing/2014/main" id="{B56EEBA2-B99C-D548-9DCF-BDE6F0ED7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4613" y="1887950"/>
              <a:ext cx="22650" cy="11925"/>
            </a:xfrm>
            <a:custGeom>
              <a:avLst/>
              <a:gdLst>
                <a:gd name="T0" fmla="*/ 18350 w 906"/>
                <a:gd name="T1" fmla="*/ 25 h 477"/>
                <a:gd name="T2" fmla="*/ 11750 w 906"/>
                <a:gd name="T3" fmla="*/ 2200 h 477"/>
                <a:gd name="T4" fmla="*/ 2100 w 906"/>
                <a:gd name="T5" fmla="*/ 6825 h 477"/>
                <a:gd name="T6" fmla="*/ 3200 w 906"/>
                <a:gd name="T7" fmla="*/ 11875 h 477"/>
                <a:gd name="T8" fmla="*/ 3975 w 906"/>
                <a:gd name="T9" fmla="*/ 11900 h 477"/>
                <a:gd name="T10" fmla="*/ 14400 w 906"/>
                <a:gd name="T11" fmla="*/ 9500 h 477"/>
                <a:gd name="T12" fmla="*/ 22125 w 906"/>
                <a:gd name="T13" fmla="*/ 3775 h 477"/>
                <a:gd name="T14" fmla="*/ 20300 w 906"/>
                <a:gd name="T15" fmla="*/ 300 h 477"/>
                <a:gd name="T16" fmla="*/ 18350 w 906"/>
                <a:gd name="T17" fmla="*/ 25 h 4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6" h="477" extrusionOk="0">
                  <a:moveTo>
                    <a:pt x="734" y="1"/>
                  </a:moveTo>
                  <a:cubicBezTo>
                    <a:pt x="642" y="1"/>
                    <a:pt x="560" y="46"/>
                    <a:pt x="470" y="88"/>
                  </a:cubicBezTo>
                  <a:cubicBezTo>
                    <a:pt x="342" y="146"/>
                    <a:pt x="200" y="194"/>
                    <a:pt x="84" y="273"/>
                  </a:cubicBezTo>
                  <a:cubicBezTo>
                    <a:pt x="1" y="329"/>
                    <a:pt x="12" y="470"/>
                    <a:pt x="128" y="475"/>
                  </a:cubicBezTo>
                  <a:cubicBezTo>
                    <a:pt x="138" y="476"/>
                    <a:pt x="149" y="476"/>
                    <a:pt x="159" y="476"/>
                  </a:cubicBezTo>
                  <a:cubicBezTo>
                    <a:pt x="303" y="476"/>
                    <a:pt x="442" y="427"/>
                    <a:pt x="576" y="380"/>
                  </a:cubicBezTo>
                  <a:cubicBezTo>
                    <a:pt x="707" y="333"/>
                    <a:pt x="831" y="288"/>
                    <a:pt x="885" y="151"/>
                  </a:cubicBezTo>
                  <a:cubicBezTo>
                    <a:pt x="906" y="97"/>
                    <a:pt x="866" y="27"/>
                    <a:pt x="812" y="12"/>
                  </a:cubicBezTo>
                  <a:cubicBezTo>
                    <a:pt x="785" y="4"/>
                    <a:pt x="759" y="1"/>
                    <a:pt x="7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2" name="Google Shape;2696;p46">
              <a:extLst>
                <a:ext uri="{FF2B5EF4-FFF2-40B4-BE49-F238E27FC236}">
                  <a16:creationId xmlns:a16="http://schemas.microsoft.com/office/drawing/2014/main" id="{D8E5166C-E8D0-FE41-925D-691A58302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38" y="1868200"/>
              <a:ext cx="20600" cy="13750"/>
            </a:xfrm>
            <a:custGeom>
              <a:avLst/>
              <a:gdLst>
                <a:gd name="T0" fmla="*/ 16450 w 824"/>
                <a:gd name="T1" fmla="*/ 25 h 550"/>
                <a:gd name="T2" fmla="*/ 15750 w 824"/>
                <a:gd name="T3" fmla="*/ 100 h 550"/>
                <a:gd name="T4" fmla="*/ 5750 w 824"/>
                <a:gd name="T5" fmla="*/ 5525 h 550"/>
                <a:gd name="T6" fmla="*/ 25 w 824"/>
                <a:gd name="T7" fmla="*/ 11675 h 550"/>
                <a:gd name="T8" fmla="*/ 750 w 824"/>
                <a:gd name="T9" fmla="*/ 13050 h 550"/>
                <a:gd name="T10" fmla="*/ 3325 w 824"/>
                <a:gd name="T11" fmla="*/ 13750 h 550"/>
                <a:gd name="T12" fmla="*/ 9725 w 824"/>
                <a:gd name="T13" fmla="*/ 11650 h 550"/>
                <a:gd name="T14" fmla="*/ 19125 w 824"/>
                <a:gd name="T15" fmla="*/ 4875 h 550"/>
                <a:gd name="T16" fmla="*/ 16450 w 824"/>
                <a:gd name="T17" fmla="*/ 25 h 5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4" h="550" extrusionOk="0">
                  <a:moveTo>
                    <a:pt x="658" y="1"/>
                  </a:moveTo>
                  <a:cubicBezTo>
                    <a:pt x="649" y="1"/>
                    <a:pt x="639" y="2"/>
                    <a:pt x="630" y="4"/>
                  </a:cubicBezTo>
                  <a:cubicBezTo>
                    <a:pt x="482" y="44"/>
                    <a:pt x="357" y="136"/>
                    <a:pt x="230" y="221"/>
                  </a:cubicBezTo>
                  <a:cubicBezTo>
                    <a:pt x="135" y="286"/>
                    <a:pt x="17" y="342"/>
                    <a:pt x="1" y="467"/>
                  </a:cubicBezTo>
                  <a:cubicBezTo>
                    <a:pt x="0" y="490"/>
                    <a:pt x="11" y="511"/>
                    <a:pt x="30" y="522"/>
                  </a:cubicBezTo>
                  <a:cubicBezTo>
                    <a:pt x="63" y="542"/>
                    <a:pt x="97" y="550"/>
                    <a:pt x="133" y="550"/>
                  </a:cubicBezTo>
                  <a:cubicBezTo>
                    <a:pt x="219" y="550"/>
                    <a:pt x="311" y="502"/>
                    <a:pt x="389" y="466"/>
                  </a:cubicBezTo>
                  <a:cubicBezTo>
                    <a:pt x="531" y="401"/>
                    <a:pt x="669" y="323"/>
                    <a:pt x="765" y="195"/>
                  </a:cubicBezTo>
                  <a:cubicBezTo>
                    <a:pt x="824" y="117"/>
                    <a:pt x="749" y="1"/>
                    <a:pt x="6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3" name="Google Shape;2697;p46">
              <a:extLst>
                <a:ext uri="{FF2B5EF4-FFF2-40B4-BE49-F238E27FC236}">
                  <a16:creationId xmlns:a16="http://schemas.microsoft.com/office/drawing/2014/main" id="{70ECC883-B8E0-804A-9775-927990C69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363" y="2056050"/>
              <a:ext cx="681275" cy="397875"/>
            </a:xfrm>
            <a:custGeom>
              <a:avLst/>
              <a:gdLst>
                <a:gd name="T0" fmla="*/ 638100 w 27251"/>
                <a:gd name="T1" fmla="*/ 0 h 15915"/>
                <a:gd name="T2" fmla="*/ 614000 w 27251"/>
                <a:gd name="T3" fmla="*/ 9800 h 15915"/>
                <a:gd name="T4" fmla="*/ 243800 w 27251"/>
                <a:gd name="T5" fmla="*/ 157925 h 15915"/>
                <a:gd name="T6" fmla="*/ 189350 w 27251"/>
                <a:gd name="T7" fmla="*/ 180175 h 15915"/>
                <a:gd name="T8" fmla="*/ 78425 w 27251"/>
                <a:gd name="T9" fmla="*/ 227775 h 15915"/>
                <a:gd name="T10" fmla="*/ 60425 w 27251"/>
                <a:gd name="T11" fmla="*/ 235325 h 15915"/>
                <a:gd name="T12" fmla="*/ 31600 w 27251"/>
                <a:gd name="T13" fmla="*/ 246125 h 15915"/>
                <a:gd name="T14" fmla="*/ 2500 w 27251"/>
                <a:gd name="T15" fmla="*/ 267525 h 15915"/>
                <a:gd name="T16" fmla="*/ 14500 w 27251"/>
                <a:gd name="T17" fmla="*/ 327425 h 15915"/>
                <a:gd name="T18" fmla="*/ 53800 w 27251"/>
                <a:gd name="T19" fmla="*/ 390675 h 15915"/>
                <a:gd name="T20" fmla="*/ 61825 w 27251"/>
                <a:gd name="T21" fmla="*/ 396825 h 15915"/>
                <a:gd name="T22" fmla="*/ 67975 w 27251"/>
                <a:gd name="T23" fmla="*/ 397875 h 15915"/>
                <a:gd name="T24" fmla="*/ 74050 w 27251"/>
                <a:gd name="T25" fmla="*/ 397375 h 15915"/>
                <a:gd name="T26" fmla="*/ 263850 w 27251"/>
                <a:gd name="T27" fmla="*/ 354450 h 15915"/>
                <a:gd name="T28" fmla="*/ 412450 w 27251"/>
                <a:gd name="T29" fmla="*/ 294275 h 15915"/>
                <a:gd name="T30" fmla="*/ 680800 w 27251"/>
                <a:gd name="T31" fmla="*/ 145375 h 15915"/>
                <a:gd name="T32" fmla="*/ 645550 w 27251"/>
                <a:gd name="T33" fmla="*/ 95075 h 15915"/>
                <a:gd name="T34" fmla="*/ 645275 w 27251"/>
                <a:gd name="T35" fmla="*/ 78050 h 15915"/>
                <a:gd name="T36" fmla="*/ 638100 w 27251"/>
                <a:gd name="T37" fmla="*/ 0 h 159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7251" h="15915" extrusionOk="0">
                  <a:moveTo>
                    <a:pt x="25524" y="0"/>
                  </a:moveTo>
                  <a:lnTo>
                    <a:pt x="24560" y="392"/>
                  </a:lnTo>
                  <a:cubicBezTo>
                    <a:pt x="19627" y="2395"/>
                    <a:pt x="14663" y="4311"/>
                    <a:pt x="9752" y="6317"/>
                  </a:cubicBezTo>
                  <a:cubicBezTo>
                    <a:pt x="9026" y="6613"/>
                    <a:pt x="8300" y="6910"/>
                    <a:pt x="7574" y="7207"/>
                  </a:cubicBezTo>
                  <a:cubicBezTo>
                    <a:pt x="6084" y="7816"/>
                    <a:pt x="4613" y="8466"/>
                    <a:pt x="3137" y="9111"/>
                  </a:cubicBezTo>
                  <a:cubicBezTo>
                    <a:pt x="2897" y="9216"/>
                    <a:pt x="2658" y="9316"/>
                    <a:pt x="2417" y="9413"/>
                  </a:cubicBezTo>
                  <a:cubicBezTo>
                    <a:pt x="2037" y="9564"/>
                    <a:pt x="1655" y="9708"/>
                    <a:pt x="1264" y="9845"/>
                  </a:cubicBezTo>
                  <a:cubicBezTo>
                    <a:pt x="865" y="9985"/>
                    <a:pt x="166" y="10200"/>
                    <a:pt x="100" y="10701"/>
                  </a:cubicBezTo>
                  <a:cubicBezTo>
                    <a:pt x="1" y="11430"/>
                    <a:pt x="331" y="12423"/>
                    <a:pt x="580" y="13097"/>
                  </a:cubicBezTo>
                  <a:cubicBezTo>
                    <a:pt x="926" y="14035"/>
                    <a:pt x="1462" y="14904"/>
                    <a:pt x="2152" y="15627"/>
                  </a:cubicBezTo>
                  <a:cubicBezTo>
                    <a:pt x="2247" y="15725"/>
                    <a:pt x="2348" y="15824"/>
                    <a:pt x="2473" y="15873"/>
                  </a:cubicBezTo>
                  <a:cubicBezTo>
                    <a:pt x="2551" y="15904"/>
                    <a:pt x="2634" y="15915"/>
                    <a:pt x="2719" y="15915"/>
                  </a:cubicBezTo>
                  <a:cubicBezTo>
                    <a:pt x="2800" y="15915"/>
                    <a:pt x="2882" y="15905"/>
                    <a:pt x="2962" y="15895"/>
                  </a:cubicBezTo>
                  <a:cubicBezTo>
                    <a:pt x="5545" y="15583"/>
                    <a:pt x="8088" y="15008"/>
                    <a:pt x="10554" y="14178"/>
                  </a:cubicBezTo>
                  <a:cubicBezTo>
                    <a:pt x="12581" y="13498"/>
                    <a:pt x="14546" y="12648"/>
                    <a:pt x="16498" y="11771"/>
                  </a:cubicBezTo>
                  <a:cubicBezTo>
                    <a:pt x="20083" y="10161"/>
                    <a:pt x="27251" y="6008"/>
                    <a:pt x="27232" y="5815"/>
                  </a:cubicBezTo>
                  <a:cubicBezTo>
                    <a:pt x="27221" y="5714"/>
                    <a:pt x="25880" y="4001"/>
                    <a:pt x="25822" y="3803"/>
                  </a:cubicBezTo>
                  <a:cubicBezTo>
                    <a:pt x="25758" y="3584"/>
                    <a:pt x="25790" y="3349"/>
                    <a:pt x="25811" y="3122"/>
                  </a:cubicBezTo>
                  <a:cubicBezTo>
                    <a:pt x="25913" y="2072"/>
                    <a:pt x="25816" y="1013"/>
                    <a:pt x="25524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4" name="Google Shape;2698;p46">
              <a:extLst>
                <a:ext uri="{FF2B5EF4-FFF2-40B4-BE49-F238E27FC236}">
                  <a16:creationId xmlns:a16="http://schemas.microsoft.com/office/drawing/2014/main" id="{7CD1BFB6-EF2C-C341-BB75-7BAD1CB71B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7763" y="2065850"/>
              <a:ext cx="589650" cy="293875"/>
            </a:xfrm>
            <a:custGeom>
              <a:avLst/>
              <a:gdLst>
                <a:gd name="T0" fmla="*/ 553575 w 23586"/>
                <a:gd name="T1" fmla="*/ 0 h 11755"/>
                <a:gd name="T2" fmla="*/ 553575 w 23586"/>
                <a:gd name="T3" fmla="*/ 0 h 11755"/>
                <a:gd name="T4" fmla="*/ 484700 w 23586"/>
                <a:gd name="T5" fmla="*/ 27750 h 11755"/>
                <a:gd name="T6" fmla="*/ 478025 w 23586"/>
                <a:gd name="T7" fmla="*/ 30375 h 11755"/>
                <a:gd name="T8" fmla="*/ 446600 w 23586"/>
                <a:gd name="T9" fmla="*/ 42925 h 11755"/>
                <a:gd name="T10" fmla="*/ 438975 w 23586"/>
                <a:gd name="T11" fmla="*/ 45975 h 11755"/>
                <a:gd name="T12" fmla="*/ 424975 w 23586"/>
                <a:gd name="T13" fmla="*/ 51525 h 11755"/>
                <a:gd name="T14" fmla="*/ 417675 w 23586"/>
                <a:gd name="T15" fmla="*/ 54425 h 11755"/>
                <a:gd name="T16" fmla="*/ 396000 w 23586"/>
                <a:gd name="T17" fmla="*/ 63000 h 11755"/>
                <a:gd name="T18" fmla="*/ 389525 w 23586"/>
                <a:gd name="T19" fmla="*/ 65625 h 11755"/>
                <a:gd name="T20" fmla="*/ 342500 w 23586"/>
                <a:gd name="T21" fmla="*/ 84250 h 11755"/>
                <a:gd name="T22" fmla="*/ 335600 w 23586"/>
                <a:gd name="T23" fmla="*/ 87000 h 11755"/>
                <a:gd name="T24" fmla="*/ 283350 w 23586"/>
                <a:gd name="T25" fmla="*/ 107775 h 11755"/>
                <a:gd name="T26" fmla="*/ 276575 w 23586"/>
                <a:gd name="T27" fmla="*/ 110500 h 11755"/>
                <a:gd name="T28" fmla="*/ 239475 w 23586"/>
                <a:gd name="T29" fmla="*/ 125375 h 11755"/>
                <a:gd name="T30" fmla="*/ 226150 w 23586"/>
                <a:gd name="T31" fmla="*/ 130750 h 11755"/>
                <a:gd name="T32" fmla="*/ 183400 w 23586"/>
                <a:gd name="T33" fmla="*/ 148125 h 11755"/>
                <a:gd name="T34" fmla="*/ 128950 w 23586"/>
                <a:gd name="T35" fmla="*/ 170375 h 11755"/>
                <a:gd name="T36" fmla="*/ 18025 w 23586"/>
                <a:gd name="T37" fmla="*/ 217950 h 11755"/>
                <a:gd name="T38" fmla="*/ 0 w 23586"/>
                <a:gd name="T39" fmla="*/ 225525 h 11755"/>
                <a:gd name="T40" fmla="*/ 37225 w 23586"/>
                <a:gd name="T41" fmla="*/ 268675 h 11755"/>
                <a:gd name="T42" fmla="*/ 95525 w 23586"/>
                <a:gd name="T43" fmla="*/ 289275 h 11755"/>
                <a:gd name="T44" fmla="*/ 120925 w 23586"/>
                <a:gd name="T45" fmla="*/ 284900 h 11755"/>
                <a:gd name="T46" fmla="*/ 126525 w 23586"/>
                <a:gd name="T47" fmla="*/ 283475 h 11755"/>
                <a:gd name="T48" fmla="*/ 127000 w 23586"/>
                <a:gd name="T49" fmla="*/ 283500 h 11755"/>
                <a:gd name="T50" fmla="*/ 133375 w 23586"/>
                <a:gd name="T51" fmla="*/ 286000 h 11755"/>
                <a:gd name="T52" fmla="*/ 165825 w 23586"/>
                <a:gd name="T53" fmla="*/ 293875 h 11755"/>
                <a:gd name="T54" fmla="*/ 203175 w 23586"/>
                <a:gd name="T55" fmla="*/ 285850 h 11755"/>
                <a:gd name="T56" fmla="*/ 255550 w 23586"/>
                <a:gd name="T57" fmla="*/ 250425 h 11755"/>
                <a:gd name="T58" fmla="*/ 262250 w 23586"/>
                <a:gd name="T59" fmla="*/ 244700 h 11755"/>
                <a:gd name="T60" fmla="*/ 269325 w 23586"/>
                <a:gd name="T61" fmla="*/ 245025 h 11755"/>
                <a:gd name="T62" fmla="*/ 279125 w 23586"/>
                <a:gd name="T63" fmla="*/ 245200 h 11755"/>
                <a:gd name="T64" fmla="*/ 298700 w 23586"/>
                <a:gd name="T65" fmla="*/ 244525 h 11755"/>
                <a:gd name="T66" fmla="*/ 305075 w 23586"/>
                <a:gd name="T67" fmla="*/ 244050 h 11755"/>
                <a:gd name="T68" fmla="*/ 346575 w 23586"/>
                <a:gd name="T69" fmla="*/ 237375 h 11755"/>
                <a:gd name="T70" fmla="*/ 353575 w 23586"/>
                <a:gd name="T71" fmla="*/ 235625 h 11755"/>
                <a:gd name="T72" fmla="*/ 408175 w 23586"/>
                <a:gd name="T73" fmla="*/ 215600 h 11755"/>
                <a:gd name="T74" fmla="*/ 414000 w 23586"/>
                <a:gd name="T75" fmla="*/ 212725 h 11755"/>
                <a:gd name="T76" fmla="*/ 457500 w 23586"/>
                <a:gd name="T77" fmla="*/ 185425 h 11755"/>
                <a:gd name="T78" fmla="*/ 462750 w 23586"/>
                <a:gd name="T79" fmla="*/ 181300 h 11755"/>
                <a:gd name="T80" fmla="*/ 489150 w 23586"/>
                <a:gd name="T81" fmla="*/ 157050 h 11755"/>
                <a:gd name="T82" fmla="*/ 492325 w 23586"/>
                <a:gd name="T83" fmla="*/ 153650 h 11755"/>
                <a:gd name="T84" fmla="*/ 493725 w 23586"/>
                <a:gd name="T85" fmla="*/ 152125 h 11755"/>
                <a:gd name="T86" fmla="*/ 504950 w 23586"/>
                <a:gd name="T87" fmla="*/ 142075 h 11755"/>
                <a:gd name="T88" fmla="*/ 518300 w 23586"/>
                <a:gd name="T89" fmla="*/ 139250 h 11755"/>
                <a:gd name="T90" fmla="*/ 531800 w 23586"/>
                <a:gd name="T91" fmla="*/ 140325 h 11755"/>
                <a:gd name="T92" fmla="*/ 549050 w 23586"/>
                <a:gd name="T93" fmla="*/ 141225 h 11755"/>
                <a:gd name="T94" fmla="*/ 589650 w 23586"/>
                <a:gd name="T95" fmla="*/ 136225 h 11755"/>
                <a:gd name="T96" fmla="*/ 555375 w 23586"/>
                <a:gd name="T97" fmla="*/ 101025 h 11755"/>
                <a:gd name="T98" fmla="*/ 538975 w 23586"/>
                <a:gd name="T99" fmla="*/ 61450 h 11755"/>
                <a:gd name="T100" fmla="*/ 553575 w 23586"/>
                <a:gd name="T101" fmla="*/ 0 h 117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3586" h="11755" extrusionOk="0">
                  <a:moveTo>
                    <a:pt x="22143" y="0"/>
                  </a:moveTo>
                  <a:lnTo>
                    <a:pt x="22143" y="0"/>
                  </a:lnTo>
                  <a:cubicBezTo>
                    <a:pt x="21226" y="372"/>
                    <a:pt x="20307" y="742"/>
                    <a:pt x="19388" y="1110"/>
                  </a:cubicBezTo>
                  <a:cubicBezTo>
                    <a:pt x="19300" y="1146"/>
                    <a:pt x="19210" y="1181"/>
                    <a:pt x="19121" y="1215"/>
                  </a:cubicBezTo>
                  <a:lnTo>
                    <a:pt x="17864" y="1717"/>
                  </a:lnTo>
                  <a:cubicBezTo>
                    <a:pt x="17761" y="1758"/>
                    <a:pt x="17660" y="1799"/>
                    <a:pt x="17559" y="1839"/>
                  </a:cubicBezTo>
                  <a:cubicBezTo>
                    <a:pt x="17373" y="1914"/>
                    <a:pt x="17186" y="1987"/>
                    <a:pt x="16999" y="2061"/>
                  </a:cubicBezTo>
                  <a:cubicBezTo>
                    <a:pt x="16903" y="2099"/>
                    <a:pt x="16805" y="2138"/>
                    <a:pt x="16707" y="2177"/>
                  </a:cubicBezTo>
                  <a:cubicBezTo>
                    <a:pt x="16418" y="2291"/>
                    <a:pt x="16130" y="2407"/>
                    <a:pt x="15840" y="2520"/>
                  </a:cubicBezTo>
                  <a:lnTo>
                    <a:pt x="15581" y="2625"/>
                  </a:lnTo>
                  <a:cubicBezTo>
                    <a:pt x="14954" y="2873"/>
                    <a:pt x="14326" y="3122"/>
                    <a:pt x="13700" y="3370"/>
                  </a:cubicBezTo>
                  <a:cubicBezTo>
                    <a:pt x="13608" y="3406"/>
                    <a:pt x="13517" y="3443"/>
                    <a:pt x="13424" y="3480"/>
                  </a:cubicBezTo>
                  <a:cubicBezTo>
                    <a:pt x="12726" y="3757"/>
                    <a:pt x="12030" y="4034"/>
                    <a:pt x="11334" y="4311"/>
                  </a:cubicBezTo>
                  <a:cubicBezTo>
                    <a:pt x="11244" y="4348"/>
                    <a:pt x="11154" y="4383"/>
                    <a:pt x="11063" y="4420"/>
                  </a:cubicBezTo>
                  <a:cubicBezTo>
                    <a:pt x="10568" y="4618"/>
                    <a:pt x="10073" y="4817"/>
                    <a:pt x="9579" y="5015"/>
                  </a:cubicBezTo>
                  <a:lnTo>
                    <a:pt x="9046" y="5230"/>
                  </a:lnTo>
                  <a:cubicBezTo>
                    <a:pt x="8476" y="5461"/>
                    <a:pt x="7906" y="5692"/>
                    <a:pt x="7336" y="5925"/>
                  </a:cubicBezTo>
                  <a:cubicBezTo>
                    <a:pt x="6610" y="6221"/>
                    <a:pt x="5883" y="6518"/>
                    <a:pt x="5158" y="6815"/>
                  </a:cubicBezTo>
                  <a:cubicBezTo>
                    <a:pt x="3667" y="7424"/>
                    <a:pt x="2196" y="8074"/>
                    <a:pt x="721" y="8718"/>
                  </a:cubicBezTo>
                  <a:cubicBezTo>
                    <a:pt x="481" y="8824"/>
                    <a:pt x="242" y="8923"/>
                    <a:pt x="0" y="9021"/>
                  </a:cubicBezTo>
                  <a:cubicBezTo>
                    <a:pt x="395" y="9681"/>
                    <a:pt x="879" y="10282"/>
                    <a:pt x="1489" y="10747"/>
                  </a:cubicBezTo>
                  <a:cubicBezTo>
                    <a:pt x="2156" y="11253"/>
                    <a:pt x="2994" y="11571"/>
                    <a:pt x="3821" y="11571"/>
                  </a:cubicBezTo>
                  <a:cubicBezTo>
                    <a:pt x="4166" y="11571"/>
                    <a:pt x="4509" y="11516"/>
                    <a:pt x="4837" y="11396"/>
                  </a:cubicBezTo>
                  <a:cubicBezTo>
                    <a:pt x="4910" y="11370"/>
                    <a:pt x="4984" y="11339"/>
                    <a:pt x="5061" y="11339"/>
                  </a:cubicBezTo>
                  <a:cubicBezTo>
                    <a:pt x="5068" y="11339"/>
                    <a:pt x="5074" y="11339"/>
                    <a:pt x="5080" y="11340"/>
                  </a:cubicBezTo>
                  <a:cubicBezTo>
                    <a:pt x="5172" y="11345"/>
                    <a:pt x="5254" y="11396"/>
                    <a:pt x="5335" y="11440"/>
                  </a:cubicBezTo>
                  <a:cubicBezTo>
                    <a:pt x="5733" y="11659"/>
                    <a:pt x="6179" y="11755"/>
                    <a:pt x="6633" y="11755"/>
                  </a:cubicBezTo>
                  <a:cubicBezTo>
                    <a:pt x="7142" y="11755"/>
                    <a:pt x="7660" y="11635"/>
                    <a:pt x="8127" y="11434"/>
                  </a:cubicBezTo>
                  <a:cubicBezTo>
                    <a:pt x="8904" y="11099"/>
                    <a:pt x="9575" y="10567"/>
                    <a:pt x="10222" y="10017"/>
                  </a:cubicBezTo>
                  <a:cubicBezTo>
                    <a:pt x="10313" y="9942"/>
                    <a:pt x="10402" y="9864"/>
                    <a:pt x="10490" y="9788"/>
                  </a:cubicBezTo>
                  <a:cubicBezTo>
                    <a:pt x="10585" y="9794"/>
                    <a:pt x="10678" y="9798"/>
                    <a:pt x="10773" y="9801"/>
                  </a:cubicBezTo>
                  <a:cubicBezTo>
                    <a:pt x="10904" y="9806"/>
                    <a:pt x="11034" y="9808"/>
                    <a:pt x="11165" y="9808"/>
                  </a:cubicBezTo>
                  <a:cubicBezTo>
                    <a:pt x="11426" y="9808"/>
                    <a:pt x="11688" y="9799"/>
                    <a:pt x="11948" y="9781"/>
                  </a:cubicBezTo>
                  <a:cubicBezTo>
                    <a:pt x="12033" y="9775"/>
                    <a:pt x="12118" y="9770"/>
                    <a:pt x="12203" y="9762"/>
                  </a:cubicBezTo>
                  <a:cubicBezTo>
                    <a:pt x="12762" y="9711"/>
                    <a:pt x="13317" y="9623"/>
                    <a:pt x="13863" y="9495"/>
                  </a:cubicBezTo>
                  <a:cubicBezTo>
                    <a:pt x="13956" y="9473"/>
                    <a:pt x="14050" y="9450"/>
                    <a:pt x="14143" y="9425"/>
                  </a:cubicBezTo>
                  <a:cubicBezTo>
                    <a:pt x="14896" y="9231"/>
                    <a:pt x="15628" y="8962"/>
                    <a:pt x="16327" y="8624"/>
                  </a:cubicBezTo>
                  <a:cubicBezTo>
                    <a:pt x="16405" y="8587"/>
                    <a:pt x="16484" y="8549"/>
                    <a:pt x="16560" y="8509"/>
                  </a:cubicBezTo>
                  <a:cubicBezTo>
                    <a:pt x="17172" y="8198"/>
                    <a:pt x="17754" y="7833"/>
                    <a:pt x="18300" y="7417"/>
                  </a:cubicBezTo>
                  <a:cubicBezTo>
                    <a:pt x="18371" y="7363"/>
                    <a:pt x="18441" y="7308"/>
                    <a:pt x="18510" y="7252"/>
                  </a:cubicBezTo>
                  <a:cubicBezTo>
                    <a:pt x="18883" y="6953"/>
                    <a:pt x="19236" y="6629"/>
                    <a:pt x="19566" y="6282"/>
                  </a:cubicBezTo>
                  <a:cubicBezTo>
                    <a:pt x="19610" y="6237"/>
                    <a:pt x="19652" y="6192"/>
                    <a:pt x="19693" y="6146"/>
                  </a:cubicBezTo>
                  <a:cubicBezTo>
                    <a:pt x="19712" y="6126"/>
                    <a:pt x="19730" y="6106"/>
                    <a:pt x="19749" y="6085"/>
                  </a:cubicBezTo>
                  <a:cubicBezTo>
                    <a:pt x="19884" y="5935"/>
                    <a:pt x="20021" y="5779"/>
                    <a:pt x="20198" y="5683"/>
                  </a:cubicBezTo>
                  <a:cubicBezTo>
                    <a:pt x="20363" y="5596"/>
                    <a:pt x="20545" y="5570"/>
                    <a:pt x="20732" y="5570"/>
                  </a:cubicBezTo>
                  <a:cubicBezTo>
                    <a:pt x="20911" y="5570"/>
                    <a:pt x="21094" y="5594"/>
                    <a:pt x="21272" y="5613"/>
                  </a:cubicBezTo>
                  <a:cubicBezTo>
                    <a:pt x="21501" y="5637"/>
                    <a:pt x="21732" y="5649"/>
                    <a:pt x="21962" y="5649"/>
                  </a:cubicBezTo>
                  <a:cubicBezTo>
                    <a:pt x="22509" y="5649"/>
                    <a:pt x="23054" y="5581"/>
                    <a:pt x="23586" y="5449"/>
                  </a:cubicBezTo>
                  <a:cubicBezTo>
                    <a:pt x="23564" y="4731"/>
                    <a:pt x="22934" y="4083"/>
                    <a:pt x="22215" y="4041"/>
                  </a:cubicBezTo>
                  <a:cubicBezTo>
                    <a:pt x="22390" y="3449"/>
                    <a:pt x="22101" y="2754"/>
                    <a:pt x="21559" y="2458"/>
                  </a:cubicBezTo>
                  <a:cubicBezTo>
                    <a:pt x="22183" y="1830"/>
                    <a:pt x="22375" y="850"/>
                    <a:pt x="22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5" name="Google Shape;2699;p46">
              <a:extLst>
                <a:ext uri="{FF2B5EF4-FFF2-40B4-BE49-F238E27FC236}">
                  <a16:creationId xmlns:a16="http://schemas.microsoft.com/office/drawing/2014/main" id="{CA553350-42D9-FC48-853C-4C43C7646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463" y="2253250"/>
              <a:ext cx="74075" cy="69225"/>
            </a:xfrm>
            <a:custGeom>
              <a:avLst/>
              <a:gdLst>
                <a:gd name="T0" fmla="*/ 40450 w 2963"/>
                <a:gd name="T1" fmla="*/ 0 h 2769"/>
                <a:gd name="T2" fmla="*/ 13500 w 2963"/>
                <a:gd name="T3" fmla="*/ 12675 h 2769"/>
                <a:gd name="T4" fmla="*/ 7425 w 2963"/>
                <a:gd name="T5" fmla="*/ 52000 h 2769"/>
                <a:gd name="T6" fmla="*/ 37375 w 2963"/>
                <a:gd name="T7" fmla="*/ 69225 h 2769"/>
                <a:gd name="T8" fmla="*/ 45050 w 2963"/>
                <a:gd name="T9" fmla="*/ 68350 h 2769"/>
                <a:gd name="T10" fmla="*/ 73500 w 2963"/>
                <a:gd name="T11" fmla="*/ 38425 h 2769"/>
                <a:gd name="T12" fmla="*/ 70400 w 2963"/>
                <a:gd name="T13" fmla="*/ 23000 h 2769"/>
                <a:gd name="T14" fmla="*/ 49850 w 2963"/>
                <a:gd name="T15" fmla="*/ 1425 h 2769"/>
                <a:gd name="T16" fmla="*/ 40450 w 2963"/>
                <a:gd name="T17" fmla="*/ 0 h 27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63" h="2769" extrusionOk="0">
                  <a:moveTo>
                    <a:pt x="1618" y="0"/>
                  </a:moveTo>
                  <a:cubicBezTo>
                    <a:pt x="1210" y="0"/>
                    <a:pt x="808" y="192"/>
                    <a:pt x="540" y="507"/>
                  </a:cubicBezTo>
                  <a:cubicBezTo>
                    <a:pt x="167" y="946"/>
                    <a:pt x="1" y="1548"/>
                    <a:pt x="297" y="2080"/>
                  </a:cubicBezTo>
                  <a:cubicBezTo>
                    <a:pt x="540" y="2514"/>
                    <a:pt x="1010" y="2769"/>
                    <a:pt x="1495" y="2769"/>
                  </a:cubicBezTo>
                  <a:cubicBezTo>
                    <a:pt x="1598" y="2769"/>
                    <a:pt x="1701" y="2757"/>
                    <a:pt x="1802" y="2734"/>
                  </a:cubicBezTo>
                  <a:cubicBezTo>
                    <a:pt x="2366" y="2604"/>
                    <a:pt x="2877" y="2126"/>
                    <a:pt x="2940" y="1537"/>
                  </a:cubicBezTo>
                  <a:cubicBezTo>
                    <a:pt x="2962" y="1322"/>
                    <a:pt x="2913" y="1112"/>
                    <a:pt x="2816" y="920"/>
                  </a:cubicBezTo>
                  <a:cubicBezTo>
                    <a:pt x="2707" y="511"/>
                    <a:pt x="2397" y="185"/>
                    <a:pt x="1994" y="57"/>
                  </a:cubicBezTo>
                  <a:cubicBezTo>
                    <a:pt x="1871" y="18"/>
                    <a:pt x="1744" y="0"/>
                    <a:pt x="16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6" name="Google Shape;2700;p46">
              <a:extLst>
                <a:ext uri="{FF2B5EF4-FFF2-40B4-BE49-F238E27FC236}">
                  <a16:creationId xmlns:a16="http://schemas.microsoft.com/office/drawing/2014/main" id="{C304BC46-A286-2A4D-B2AE-62D8C68EB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4838" y="2267900"/>
              <a:ext cx="46150" cy="41250"/>
            </a:xfrm>
            <a:custGeom>
              <a:avLst/>
              <a:gdLst>
                <a:gd name="T0" fmla="*/ 23700 w 1846"/>
                <a:gd name="T1" fmla="*/ 25 h 1650"/>
                <a:gd name="T2" fmla="*/ 17450 w 1846"/>
                <a:gd name="T3" fmla="*/ 1050 h 1650"/>
                <a:gd name="T4" fmla="*/ 4450 w 1846"/>
                <a:gd name="T5" fmla="*/ 9525 h 1650"/>
                <a:gd name="T6" fmla="*/ 1300 w 1846"/>
                <a:gd name="T7" fmla="*/ 25975 h 1650"/>
                <a:gd name="T8" fmla="*/ 19750 w 1846"/>
                <a:gd name="T9" fmla="*/ 41125 h 1650"/>
                <a:gd name="T10" fmla="*/ 22000 w 1846"/>
                <a:gd name="T11" fmla="*/ 41250 h 1650"/>
                <a:gd name="T12" fmla="*/ 43625 w 1846"/>
                <a:gd name="T13" fmla="*/ 16225 h 1650"/>
                <a:gd name="T14" fmla="*/ 23700 w 1846"/>
                <a:gd name="T15" fmla="*/ 25 h 16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46" h="1650" extrusionOk="0">
                  <a:moveTo>
                    <a:pt x="948" y="1"/>
                  </a:moveTo>
                  <a:cubicBezTo>
                    <a:pt x="864" y="1"/>
                    <a:pt x="780" y="14"/>
                    <a:pt x="698" y="42"/>
                  </a:cubicBezTo>
                  <a:cubicBezTo>
                    <a:pt x="487" y="81"/>
                    <a:pt x="300" y="203"/>
                    <a:pt x="178" y="381"/>
                  </a:cubicBezTo>
                  <a:cubicBezTo>
                    <a:pt x="47" y="573"/>
                    <a:pt x="1" y="811"/>
                    <a:pt x="52" y="1039"/>
                  </a:cubicBezTo>
                  <a:cubicBezTo>
                    <a:pt x="128" y="1383"/>
                    <a:pt x="453" y="1610"/>
                    <a:pt x="790" y="1645"/>
                  </a:cubicBezTo>
                  <a:cubicBezTo>
                    <a:pt x="820" y="1648"/>
                    <a:pt x="850" y="1650"/>
                    <a:pt x="880" y="1650"/>
                  </a:cubicBezTo>
                  <a:cubicBezTo>
                    <a:pt x="1399" y="1650"/>
                    <a:pt x="1845" y="1180"/>
                    <a:pt x="1745" y="649"/>
                  </a:cubicBezTo>
                  <a:cubicBezTo>
                    <a:pt x="1669" y="251"/>
                    <a:pt x="1313" y="1"/>
                    <a:pt x="9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7" name="Google Shape;2701;p46">
              <a:extLst>
                <a:ext uri="{FF2B5EF4-FFF2-40B4-BE49-F238E27FC236}">
                  <a16:creationId xmlns:a16="http://schemas.microsoft.com/office/drawing/2014/main" id="{A8390834-DE26-F948-B58C-3F82FBFFE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2063" y="2282950"/>
              <a:ext cx="18025" cy="16600"/>
            </a:xfrm>
            <a:custGeom>
              <a:avLst/>
              <a:gdLst>
                <a:gd name="T0" fmla="*/ 8900 w 721"/>
                <a:gd name="T1" fmla="*/ 0 h 664"/>
                <a:gd name="T2" fmla="*/ 1975 w 721"/>
                <a:gd name="T3" fmla="*/ 3475 h 664"/>
                <a:gd name="T4" fmla="*/ 1125 w 721"/>
                <a:gd name="T5" fmla="*/ 11375 h 664"/>
                <a:gd name="T6" fmla="*/ 1350 w 721"/>
                <a:gd name="T7" fmla="*/ 12050 h 664"/>
                <a:gd name="T8" fmla="*/ 8950 w 721"/>
                <a:gd name="T9" fmla="*/ 16575 h 664"/>
                <a:gd name="T10" fmla="*/ 14325 w 721"/>
                <a:gd name="T11" fmla="*/ 14650 h 664"/>
                <a:gd name="T12" fmla="*/ 14700 w 721"/>
                <a:gd name="T13" fmla="*/ 2550 h 664"/>
                <a:gd name="T14" fmla="*/ 8900 w 721"/>
                <a:gd name="T15" fmla="*/ 0 h 6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1" h="664" extrusionOk="0">
                  <a:moveTo>
                    <a:pt x="356" y="0"/>
                  </a:moveTo>
                  <a:cubicBezTo>
                    <a:pt x="252" y="0"/>
                    <a:pt x="149" y="50"/>
                    <a:pt x="79" y="139"/>
                  </a:cubicBezTo>
                  <a:cubicBezTo>
                    <a:pt x="5" y="233"/>
                    <a:pt x="0" y="354"/>
                    <a:pt x="45" y="455"/>
                  </a:cubicBezTo>
                  <a:cubicBezTo>
                    <a:pt x="47" y="464"/>
                    <a:pt x="50" y="473"/>
                    <a:pt x="54" y="482"/>
                  </a:cubicBezTo>
                  <a:cubicBezTo>
                    <a:pt x="114" y="598"/>
                    <a:pt x="236" y="663"/>
                    <a:pt x="358" y="663"/>
                  </a:cubicBezTo>
                  <a:cubicBezTo>
                    <a:pt x="434" y="663"/>
                    <a:pt x="510" y="639"/>
                    <a:pt x="573" y="586"/>
                  </a:cubicBezTo>
                  <a:cubicBezTo>
                    <a:pt x="720" y="463"/>
                    <a:pt x="716" y="237"/>
                    <a:pt x="588" y="102"/>
                  </a:cubicBezTo>
                  <a:cubicBezTo>
                    <a:pt x="522" y="33"/>
                    <a:pt x="439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8" name="Google Shape;2702;p46">
              <a:extLst>
                <a:ext uri="{FF2B5EF4-FFF2-40B4-BE49-F238E27FC236}">
                  <a16:creationId xmlns:a16="http://schemas.microsoft.com/office/drawing/2014/main" id="{F6CD40C7-E41A-4640-A849-AE78B2989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1438" y="2228225"/>
              <a:ext cx="18875" cy="20650"/>
            </a:xfrm>
            <a:custGeom>
              <a:avLst/>
              <a:gdLst>
                <a:gd name="T0" fmla="*/ 10325 w 755"/>
                <a:gd name="T1" fmla="*/ 0 h 826"/>
                <a:gd name="T2" fmla="*/ 5025 w 755"/>
                <a:gd name="T3" fmla="*/ 2025 h 826"/>
                <a:gd name="T4" fmla="*/ 100 w 755"/>
                <a:gd name="T5" fmla="*/ 13550 h 826"/>
                <a:gd name="T6" fmla="*/ 4100 w 755"/>
                <a:gd name="T7" fmla="*/ 20025 h 826"/>
                <a:gd name="T8" fmla="*/ 7050 w 755"/>
                <a:gd name="T9" fmla="*/ 20650 h 826"/>
                <a:gd name="T10" fmla="*/ 11550 w 755"/>
                <a:gd name="T11" fmla="*/ 18875 h 826"/>
                <a:gd name="T12" fmla="*/ 17675 w 755"/>
                <a:gd name="T13" fmla="*/ 10025 h 826"/>
                <a:gd name="T14" fmla="*/ 14425 w 755"/>
                <a:gd name="T15" fmla="*/ 1125 h 826"/>
                <a:gd name="T16" fmla="*/ 10325 w 755"/>
                <a:gd name="T17" fmla="*/ 0 h 8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5" h="826" extrusionOk="0">
                  <a:moveTo>
                    <a:pt x="413" y="0"/>
                  </a:moveTo>
                  <a:cubicBezTo>
                    <a:pt x="337" y="0"/>
                    <a:pt x="261" y="28"/>
                    <a:pt x="201" y="81"/>
                  </a:cubicBezTo>
                  <a:cubicBezTo>
                    <a:pt x="80" y="188"/>
                    <a:pt x="10" y="383"/>
                    <a:pt x="4" y="542"/>
                  </a:cubicBezTo>
                  <a:cubicBezTo>
                    <a:pt x="1" y="652"/>
                    <a:pt x="63" y="754"/>
                    <a:pt x="164" y="801"/>
                  </a:cubicBezTo>
                  <a:cubicBezTo>
                    <a:pt x="199" y="817"/>
                    <a:pt x="241" y="826"/>
                    <a:pt x="282" y="826"/>
                  </a:cubicBezTo>
                  <a:cubicBezTo>
                    <a:pt x="349" y="826"/>
                    <a:pt x="417" y="803"/>
                    <a:pt x="462" y="755"/>
                  </a:cubicBezTo>
                  <a:cubicBezTo>
                    <a:pt x="558" y="655"/>
                    <a:pt x="658" y="530"/>
                    <a:pt x="707" y="401"/>
                  </a:cubicBezTo>
                  <a:cubicBezTo>
                    <a:pt x="754" y="278"/>
                    <a:pt x="690" y="110"/>
                    <a:pt x="577" y="45"/>
                  </a:cubicBezTo>
                  <a:cubicBezTo>
                    <a:pt x="526" y="15"/>
                    <a:pt x="469" y="0"/>
                    <a:pt x="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399" name="Google Shape;2703;p46">
              <a:extLst>
                <a:ext uri="{FF2B5EF4-FFF2-40B4-BE49-F238E27FC236}">
                  <a16:creationId xmlns:a16="http://schemas.microsoft.com/office/drawing/2014/main" id="{FA9C33E0-D5E6-5844-8E6D-57C83E05F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6188" y="2248500"/>
              <a:ext cx="25875" cy="19275"/>
            </a:xfrm>
            <a:custGeom>
              <a:avLst/>
              <a:gdLst>
                <a:gd name="T0" fmla="*/ 16700 w 1035"/>
                <a:gd name="T1" fmla="*/ 0 h 771"/>
                <a:gd name="T2" fmla="*/ 9425 w 1035"/>
                <a:gd name="T3" fmla="*/ 2075 h 771"/>
                <a:gd name="T4" fmla="*/ 2250 w 1035"/>
                <a:gd name="T5" fmla="*/ 7650 h 771"/>
                <a:gd name="T6" fmla="*/ 6400 w 1035"/>
                <a:gd name="T7" fmla="*/ 18925 h 771"/>
                <a:gd name="T8" fmla="*/ 9300 w 1035"/>
                <a:gd name="T9" fmla="*/ 19275 h 771"/>
                <a:gd name="T10" fmla="*/ 16950 w 1035"/>
                <a:gd name="T11" fmla="*/ 17350 h 771"/>
                <a:gd name="T12" fmla="*/ 24350 w 1035"/>
                <a:gd name="T13" fmla="*/ 11575 h 771"/>
                <a:gd name="T14" fmla="*/ 24650 w 1035"/>
                <a:gd name="T15" fmla="*/ 4125 h 771"/>
                <a:gd name="T16" fmla="*/ 18425 w 1035"/>
                <a:gd name="T17" fmla="*/ 150 h 771"/>
                <a:gd name="T18" fmla="*/ 16700 w 1035"/>
                <a:gd name="T19" fmla="*/ 0 h 7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5" h="771" extrusionOk="0">
                  <a:moveTo>
                    <a:pt x="668" y="0"/>
                  </a:moveTo>
                  <a:cubicBezTo>
                    <a:pt x="565" y="0"/>
                    <a:pt x="472" y="37"/>
                    <a:pt x="377" y="83"/>
                  </a:cubicBezTo>
                  <a:cubicBezTo>
                    <a:pt x="268" y="137"/>
                    <a:pt x="152" y="195"/>
                    <a:pt x="90" y="306"/>
                  </a:cubicBezTo>
                  <a:cubicBezTo>
                    <a:pt x="0" y="464"/>
                    <a:pt x="57" y="711"/>
                    <a:pt x="256" y="757"/>
                  </a:cubicBezTo>
                  <a:cubicBezTo>
                    <a:pt x="297" y="766"/>
                    <a:pt x="335" y="771"/>
                    <a:pt x="372" y="771"/>
                  </a:cubicBezTo>
                  <a:cubicBezTo>
                    <a:pt x="477" y="771"/>
                    <a:pt x="570" y="736"/>
                    <a:pt x="678" y="694"/>
                  </a:cubicBezTo>
                  <a:cubicBezTo>
                    <a:pt x="803" y="645"/>
                    <a:pt x="899" y="577"/>
                    <a:pt x="974" y="463"/>
                  </a:cubicBezTo>
                  <a:cubicBezTo>
                    <a:pt x="1030" y="373"/>
                    <a:pt x="1035" y="259"/>
                    <a:pt x="986" y="165"/>
                  </a:cubicBezTo>
                  <a:cubicBezTo>
                    <a:pt x="934" y="64"/>
                    <a:pt x="844" y="23"/>
                    <a:pt x="737" y="6"/>
                  </a:cubicBezTo>
                  <a:cubicBezTo>
                    <a:pt x="714" y="2"/>
                    <a:pt x="691" y="0"/>
                    <a:pt x="6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0" name="Google Shape;2704;p46">
              <a:extLst>
                <a:ext uri="{FF2B5EF4-FFF2-40B4-BE49-F238E27FC236}">
                  <a16:creationId xmlns:a16="http://schemas.microsoft.com/office/drawing/2014/main" id="{0523EABF-1D0B-8D46-909B-915E911798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1088" y="2279825"/>
              <a:ext cx="24475" cy="16325"/>
            </a:xfrm>
            <a:custGeom>
              <a:avLst/>
              <a:gdLst>
                <a:gd name="T0" fmla="*/ 7750 w 979"/>
                <a:gd name="T1" fmla="*/ 0 h 653"/>
                <a:gd name="T2" fmla="*/ 1125 w 979"/>
                <a:gd name="T3" fmla="*/ 4075 h 653"/>
                <a:gd name="T4" fmla="*/ 2300 w 979"/>
                <a:gd name="T5" fmla="*/ 11750 h 653"/>
                <a:gd name="T6" fmla="*/ 9800 w 979"/>
                <a:gd name="T7" fmla="*/ 15525 h 653"/>
                <a:gd name="T8" fmla="*/ 15225 w 979"/>
                <a:gd name="T9" fmla="*/ 16300 h 653"/>
                <a:gd name="T10" fmla="*/ 20050 w 979"/>
                <a:gd name="T11" fmla="*/ 15025 h 653"/>
                <a:gd name="T12" fmla="*/ 24200 w 979"/>
                <a:gd name="T13" fmla="*/ 7400 h 653"/>
                <a:gd name="T14" fmla="*/ 18775 w 979"/>
                <a:gd name="T15" fmla="*/ 500 h 653"/>
                <a:gd name="T16" fmla="*/ 15750 w 979"/>
                <a:gd name="T17" fmla="*/ 50 h 653"/>
                <a:gd name="T18" fmla="*/ 13375 w 979"/>
                <a:gd name="T19" fmla="*/ 250 h 653"/>
                <a:gd name="T20" fmla="*/ 12400 w 979"/>
                <a:gd name="T21" fmla="*/ 425 h 653"/>
                <a:gd name="T22" fmla="*/ 10325 w 979"/>
                <a:gd name="T23" fmla="*/ 350 h 653"/>
                <a:gd name="T24" fmla="*/ 10100 w 979"/>
                <a:gd name="T25" fmla="*/ 350 h 653"/>
                <a:gd name="T26" fmla="*/ 7750 w 979"/>
                <a:gd name="T27" fmla="*/ 0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79" h="653" extrusionOk="0">
                  <a:moveTo>
                    <a:pt x="310" y="0"/>
                  </a:moveTo>
                  <a:cubicBezTo>
                    <a:pt x="195" y="3"/>
                    <a:pt x="94" y="56"/>
                    <a:pt x="45" y="163"/>
                  </a:cubicBezTo>
                  <a:cubicBezTo>
                    <a:pt x="1" y="259"/>
                    <a:pt x="11" y="393"/>
                    <a:pt x="92" y="470"/>
                  </a:cubicBezTo>
                  <a:cubicBezTo>
                    <a:pt x="173" y="546"/>
                    <a:pt x="281" y="594"/>
                    <a:pt x="392" y="621"/>
                  </a:cubicBezTo>
                  <a:cubicBezTo>
                    <a:pt x="458" y="637"/>
                    <a:pt x="535" y="652"/>
                    <a:pt x="609" y="652"/>
                  </a:cubicBezTo>
                  <a:cubicBezTo>
                    <a:pt x="678" y="652"/>
                    <a:pt x="746" y="639"/>
                    <a:pt x="802" y="601"/>
                  </a:cubicBezTo>
                  <a:cubicBezTo>
                    <a:pt x="909" y="528"/>
                    <a:pt x="979" y="433"/>
                    <a:pt x="968" y="296"/>
                  </a:cubicBezTo>
                  <a:cubicBezTo>
                    <a:pt x="957" y="169"/>
                    <a:pt x="872" y="60"/>
                    <a:pt x="751" y="20"/>
                  </a:cubicBezTo>
                  <a:cubicBezTo>
                    <a:pt x="710" y="7"/>
                    <a:pt x="670" y="2"/>
                    <a:pt x="630" y="2"/>
                  </a:cubicBezTo>
                  <a:cubicBezTo>
                    <a:pt x="598" y="2"/>
                    <a:pt x="567" y="5"/>
                    <a:pt x="535" y="10"/>
                  </a:cubicBezTo>
                  <a:cubicBezTo>
                    <a:pt x="522" y="11"/>
                    <a:pt x="508" y="14"/>
                    <a:pt x="496" y="17"/>
                  </a:cubicBezTo>
                  <a:cubicBezTo>
                    <a:pt x="468" y="17"/>
                    <a:pt x="441" y="15"/>
                    <a:pt x="413" y="14"/>
                  </a:cubicBezTo>
                  <a:lnTo>
                    <a:pt x="404" y="14"/>
                  </a:lnTo>
                  <a:cubicBezTo>
                    <a:pt x="372" y="6"/>
                    <a:pt x="341" y="1"/>
                    <a:pt x="3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1" name="Google Shape;2705;p46">
              <a:extLst>
                <a:ext uri="{FF2B5EF4-FFF2-40B4-BE49-F238E27FC236}">
                  <a16:creationId xmlns:a16="http://schemas.microsoft.com/office/drawing/2014/main" id="{C8F905E6-89EE-DC4C-8CD7-7CAB73676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9688" y="2191225"/>
              <a:ext cx="50100" cy="181600"/>
            </a:xfrm>
            <a:custGeom>
              <a:avLst/>
              <a:gdLst>
                <a:gd name="T0" fmla="*/ 17550 w 2004"/>
                <a:gd name="T1" fmla="*/ 0 h 7264"/>
                <a:gd name="T2" fmla="*/ 4225 w 2004"/>
                <a:gd name="T3" fmla="*/ 5375 h 7264"/>
                <a:gd name="T4" fmla="*/ 37175 w 2004"/>
                <a:gd name="T5" fmla="*/ 89825 h 7264"/>
                <a:gd name="T6" fmla="*/ 33650 w 2004"/>
                <a:gd name="T7" fmla="*/ 125050 h 7264"/>
                <a:gd name="T8" fmla="*/ 1625 w 2004"/>
                <a:gd name="T9" fmla="*/ 177700 h 7264"/>
                <a:gd name="T10" fmla="*/ 3175 w 2004"/>
                <a:gd name="T11" fmla="*/ 181600 h 7264"/>
                <a:gd name="T12" fmla="*/ 4175 w 2004"/>
                <a:gd name="T13" fmla="*/ 181325 h 7264"/>
                <a:gd name="T14" fmla="*/ 47400 w 2004"/>
                <a:gd name="T15" fmla="*/ 119650 h 7264"/>
                <a:gd name="T16" fmla="*/ 49350 w 2004"/>
                <a:gd name="T17" fmla="*/ 88000 h 7264"/>
                <a:gd name="T18" fmla="*/ 49175 w 2004"/>
                <a:gd name="T19" fmla="*/ 85775 h 7264"/>
                <a:gd name="T20" fmla="*/ 48400 w 2004"/>
                <a:gd name="T21" fmla="*/ 78125 h 7264"/>
                <a:gd name="T22" fmla="*/ 33525 w 2004"/>
                <a:gd name="T23" fmla="*/ 25525 h 7264"/>
                <a:gd name="T24" fmla="*/ 30400 w 2004"/>
                <a:gd name="T25" fmla="*/ 19300 h 7264"/>
                <a:gd name="T26" fmla="*/ 17550 w 2004"/>
                <a:gd name="T27" fmla="*/ 0 h 726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04" h="7264" extrusionOk="0">
                  <a:moveTo>
                    <a:pt x="702" y="0"/>
                  </a:moveTo>
                  <a:lnTo>
                    <a:pt x="169" y="215"/>
                  </a:lnTo>
                  <a:cubicBezTo>
                    <a:pt x="996" y="1076"/>
                    <a:pt x="1420" y="2481"/>
                    <a:pt x="1487" y="3593"/>
                  </a:cubicBezTo>
                  <a:cubicBezTo>
                    <a:pt x="1514" y="4066"/>
                    <a:pt x="1466" y="4543"/>
                    <a:pt x="1346" y="5002"/>
                  </a:cubicBezTo>
                  <a:cubicBezTo>
                    <a:pt x="1136" y="5809"/>
                    <a:pt x="703" y="6556"/>
                    <a:pt x="65" y="7108"/>
                  </a:cubicBezTo>
                  <a:cubicBezTo>
                    <a:pt x="0" y="7164"/>
                    <a:pt x="56" y="7264"/>
                    <a:pt x="127" y="7264"/>
                  </a:cubicBezTo>
                  <a:cubicBezTo>
                    <a:pt x="140" y="7264"/>
                    <a:pt x="154" y="7261"/>
                    <a:pt x="167" y="7253"/>
                  </a:cubicBezTo>
                  <a:cubicBezTo>
                    <a:pt x="1135" y="6720"/>
                    <a:pt x="1693" y="5809"/>
                    <a:pt x="1896" y="4786"/>
                  </a:cubicBezTo>
                  <a:cubicBezTo>
                    <a:pt x="1977" y="4368"/>
                    <a:pt x="2003" y="3943"/>
                    <a:pt x="1974" y="3520"/>
                  </a:cubicBezTo>
                  <a:cubicBezTo>
                    <a:pt x="1972" y="3490"/>
                    <a:pt x="1969" y="3461"/>
                    <a:pt x="1967" y="3431"/>
                  </a:cubicBezTo>
                  <a:cubicBezTo>
                    <a:pt x="1959" y="3331"/>
                    <a:pt x="1948" y="3229"/>
                    <a:pt x="1936" y="3125"/>
                  </a:cubicBezTo>
                  <a:cubicBezTo>
                    <a:pt x="1850" y="2435"/>
                    <a:pt x="1657" y="1690"/>
                    <a:pt x="1341" y="1021"/>
                  </a:cubicBezTo>
                  <a:cubicBezTo>
                    <a:pt x="1302" y="937"/>
                    <a:pt x="1260" y="854"/>
                    <a:pt x="1216" y="772"/>
                  </a:cubicBezTo>
                  <a:cubicBezTo>
                    <a:pt x="1071" y="498"/>
                    <a:pt x="898" y="240"/>
                    <a:pt x="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2" name="Google Shape;2706;p46">
              <a:extLst>
                <a:ext uri="{FF2B5EF4-FFF2-40B4-BE49-F238E27FC236}">
                  <a16:creationId xmlns:a16="http://schemas.microsoft.com/office/drawing/2014/main" id="{73B6E131-0B04-244F-8BF6-93C1D4396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938" y="2173650"/>
              <a:ext cx="58100" cy="163425"/>
            </a:xfrm>
            <a:custGeom>
              <a:avLst/>
              <a:gdLst>
                <a:gd name="T0" fmla="*/ 34200 w 2324"/>
                <a:gd name="T1" fmla="*/ 0 h 6537"/>
                <a:gd name="T2" fmla="*/ 27400 w 2324"/>
                <a:gd name="T3" fmla="*/ 2700 h 6537"/>
                <a:gd name="T4" fmla="*/ 26075 w 2324"/>
                <a:gd name="T5" fmla="*/ 12400 h 6537"/>
                <a:gd name="T6" fmla="*/ 3150 w 2324"/>
                <a:gd name="T7" fmla="*/ 36875 h 6537"/>
                <a:gd name="T8" fmla="*/ 3000 w 2324"/>
                <a:gd name="T9" fmla="*/ 36950 h 6537"/>
                <a:gd name="T10" fmla="*/ 4525 w 2324"/>
                <a:gd name="T11" fmla="*/ 43375 h 6537"/>
                <a:gd name="T12" fmla="*/ 5300 w 2324"/>
                <a:gd name="T13" fmla="*/ 43300 h 6537"/>
                <a:gd name="T14" fmla="*/ 6275 w 2324"/>
                <a:gd name="T15" fmla="*/ 43100 h 6537"/>
                <a:gd name="T16" fmla="*/ 20625 w 2324"/>
                <a:gd name="T17" fmla="*/ 41425 h 6537"/>
                <a:gd name="T18" fmla="*/ 46800 w 2324"/>
                <a:gd name="T19" fmla="*/ 57900 h 6537"/>
                <a:gd name="T20" fmla="*/ 21150 w 2324"/>
                <a:gd name="T21" fmla="*/ 95700 h 6537"/>
                <a:gd name="T22" fmla="*/ 18775 w 2324"/>
                <a:gd name="T23" fmla="*/ 96225 h 6537"/>
                <a:gd name="T24" fmla="*/ 18500 w 2324"/>
                <a:gd name="T25" fmla="*/ 102375 h 6537"/>
                <a:gd name="T26" fmla="*/ 21900 w 2324"/>
                <a:gd name="T27" fmla="*/ 103350 h 6537"/>
                <a:gd name="T28" fmla="*/ 48000 w 2324"/>
                <a:gd name="T29" fmla="*/ 125775 h 6537"/>
                <a:gd name="T30" fmla="*/ 49500 w 2324"/>
                <a:gd name="T31" fmla="*/ 136700 h 6537"/>
                <a:gd name="T32" fmla="*/ 27175 w 2324"/>
                <a:gd name="T33" fmla="*/ 160100 h 6537"/>
                <a:gd name="T34" fmla="*/ 21325 w 2324"/>
                <a:gd name="T35" fmla="*/ 159375 h 6537"/>
                <a:gd name="T36" fmla="*/ 20950 w 2324"/>
                <a:gd name="T37" fmla="*/ 159325 h 6537"/>
                <a:gd name="T38" fmla="*/ 20475 w 2324"/>
                <a:gd name="T39" fmla="*/ 162050 h 6537"/>
                <a:gd name="T40" fmla="*/ 29325 w 2324"/>
                <a:gd name="T41" fmla="*/ 163400 h 6537"/>
                <a:gd name="T42" fmla="*/ 55675 w 2324"/>
                <a:gd name="T43" fmla="*/ 139375 h 6537"/>
                <a:gd name="T44" fmla="*/ 55900 w 2324"/>
                <a:gd name="T45" fmla="*/ 136250 h 6537"/>
                <a:gd name="T46" fmla="*/ 55150 w 2324"/>
                <a:gd name="T47" fmla="*/ 127850 h 6537"/>
                <a:gd name="T48" fmla="*/ 53725 w 2324"/>
                <a:gd name="T49" fmla="*/ 123200 h 6537"/>
                <a:gd name="T50" fmla="*/ 30475 w 2324"/>
                <a:gd name="T51" fmla="*/ 99950 h 6537"/>
                <a:gd name="T52" fmla="*/ 56900 w 2324"/>
                <a:gd name="T53" fmla="*/ 69025 h 6537"/>
                <a:gd name="T54" fmla="*/ 55150 w 2324"/>
                <a:gd name="T55" fmla="*/ 60675 h 6537"/>
                <a:gd name="T56" fmla="*/ 54775 w 2324"/>
                <a:gd name="T57" fmla="*/ 59600 h 6537"/>
                <a:gd name="T58" fmla="*/ 19950 w 2324"/>
                <a:gd name="T59" fmla="*/ 34825 h 6537"/>
                <a:gd name="T60" fmla="*/ 17750 w 2324"/>
                <a:gd name="T61" fmla="*/ 34875 h 6537"/>
                <a:gd name="T62" fmla="*/ 33950 w 2324"/>
                <a:gd name="T63" fmla="*/ 9275 h 6537"/>
                <a:gd name="T64" fmla="*/ 34350 w 2324"/>
                <a:gd name="T65" fmla="*/ 5925 h 6537"/>
                <a:gd name="T66" fmla="*/ 34375 w 2324"/>
                <a:gd name="T67" fmla="*/ 2500 h 6537"/>
                <a:gd name="T68" fmla="*/ 34200 w 2324"/>
                <a:gd name="T69" fmla="*/ 0 h 653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24" h="6537" extrusionOk="0">
                  <a:moveTo>
                    <a:pt x="1368" y="0"/>
                  </a:moveTo>
                  <a:cubicBezTo>
                    <a:pt x="1277" y="36"/>
                    <a:pt x="1186" y="72"/>
                    <a:pt x="1096" y="108"/>
                  </a:cubicBezTo>
                  <a:cubicBezTo>
                    <a:pt x="1103" y="240"/>
                    <a:pt x="1085" y="371"/>
                    <a:pt x="1043" y="496"/>
                  </a:cubicBezTo>
                  <a:cubicBezTo>
                    <a:pt x="893" y="937"/>
                    <a:pt x="512" y="1243"/>
                    <a:pt x="126" y="1475"/>
                  </a:cubicBezTo>
                  <a:lnTo>
                    <a:pt x="120" y="1478"/>
                  </a:lnTo>
                  <a:cubicBezTo>
                    <a:pt x="0" y="1549"/>
                    <a:pt x="48" y="1735"/>
                    <a:pt x="181" y="1735"/>
                  </a:cubicBezTo>
                  <a:cubicBezTo>
                    <a:pt x="191" y="1735"/>
                    <a:pt x="201" y="1734"/>
                    <a:pt x="212" y="1732"/>
                  </a:cubicBezTo>
                  <a:lnTo>
                    <a:pt x="251" y="1724"/>
                  </a:lnTo>
                  <a:cubicBezTo>
                    <a:pt x="450" y="1684"/>
                    <a:pt x="643" y="1657"/>
                    <a:pt x="825" y="1657"/>
                  </a:cubicBezTo>
                  <a:cubicBezTo>
                    <a:pt x="1258" y="1657"/>
                    <a:pt x="1627" y="1811"/>
                    <a:pt x="1872" y="2316"/>
                  </a:cubicBezTo>
                  <a:cubicBezTo>
                    <a:pt x="2304" y="3205"/>
                    <a:pt x="1614" y="3653"/>
                    <a:pt x="846" y="3828"/>
                  </a:cubicBezTo>
                  <a:cubicBezTo>
                    <a:pt x="814" y="3835"/>
                    <a:pt x="782" y="3843"/>
                    <a:pt x="751" y="3849"/>
                  </a:cubicBezTo>
                  <a:cubicBezTo>
                    <a:pt x="630" y="3872"/>
                    <a:pt x="616" y="4062"/>
                    <a:pt x="740" y="4095"/>
                  </a:cubicBezTo>
                  <a:cubicBezTo>
                    <a:pt x="786" y="4106"/>
                    <a:pt x="832" y="4119"/>
                    <a:pt x="876" y="4134"/>
                  </a:cubicBezTo>
                  <a:cubicBezTo>
                    <a:pt x="1339" y="4279"/>
                    <a:pt x="1749" y="4549"/>
                    <a:pt x="1920" y="5031"/>
                  </a:cubicBezTo>
                  <a:cubicBezTo>
                    <a:pt x="1970" y="5171"/>
                    <a:pt x="1990" y="5320"/>
                    <a:pt x="1980" y="5468"/>
                  </a:cubicBezTo>
                  <a:cubicBezTo>
                    <a:pt x="1949" y="5957"/>
                    <a:pt x="1604" y="6404"/>
                    <a:pt x="1087" y="6404"/>
                  </a:cubicBezTo>
                  <a:cubicBezTo>
                    <a:pt x="1012" y="6404"/>
                    <a:pt x="934" y="6395"/>
                    <a:pt x="853" y="6375"/>
                  </a:cubicBezTo>
                  <a:cubicBezTo>
                    <a:pt x="847" y="6374"/>
                    <a:pt x="842" y="6373"/>
                    <a:pt x="838" y="6373"/>
                  </a:cubicBezTo>
                  <a:cubicBezTo>
                    <a:pt x="780" y="6373"/>
                    <a:pt x="755" y="6462"/>
                    <a:pt x="819" y="6482"/>
                  </a:cubicBezTo>
                  <a:cubicBezTo>
                    <a:pt x="939" y="6519"/>
                    <a:pt x="1058" y="6536"/>
                    <a:pt x="1173" y="6536"/>
                  </a:cubicBezTo>
                  <a:cubicBezTo>
                    <a:pt x="1706" y="6536"/>
                    <a:pt x="2160" y="6162"/>
                    <a:pt x="2227" y="5575"/>
                  </a:cubicBezTo>
                  <a:cubicBezTo>
                    <a:pt x="2233" y="5533"/>
                    <a:pt x="2236" y="5491"/>
                    <a:pt x="2236" y="5450"/>
                  </a:cubicBezTo>
                  <a:cubicBezTo>
                    <a:pt x="2240" y="5336"/>
                    <a:pt x="2230" y="5224"/>
                    <a:pt x="2206" y="5114"/>
                  </a:cubicBezTo>
                  <a:cubicBezTo>
                    <a:pt x="2192" y="5051"/>
                    <a:pt x="2173" y="4988"/>
                    <a:pt x="2149" y="4928"/>
                  </a:cubicBezTo>
                  <a:cubicBezTo>
                    <a:pt x="1993" y="4511"/>
                    <a:pt x="1636" y="4193"/>
                    <a:pt x="1219" y="3998"/>
                  </a:cubicBezTo>
                  <a:cubicBezTo>
                    <a:pt x="1828" y="3804"/>
                    <a:pt x="2324" y="3398"/>
                    <a:pt x="2276" y="2761"/>
                  </a:cubicBezTo>
                  <a:cubicBezTo>
                    <a:pt x="2267" y="2647"/>
                    <a:pt x="2244" y="2535"/>
                    <a:pt x="2206" y="2427"/>
                  </a:cubicBezTo>
                  <a:cubicBezTo>
                    <a:pt x="2201" y="2412"/>
                    <a:pt x="2197" y="2398"/>
                    <a:pt x="2191" y="2384"/>
                  </a:cubicBezTo>
                  <a:cubicBezTo>
                    <a:pt x="1924" y="1652"/>
                    <a:pt x="1423" y="1393"/>
                    <a:pt x="798" y="1393"/>
                  </a:cubicBezTo>
                  <a:cubicBezTo>
                    <a:pt x="769" y="1393"/>
                    <a:pt x="740" y="1394"/>
                    <a:pt x="710" y="1395"/>
                  </a:cubicBezTo>
                  <a:cubicBezTo>
                    <a:pt x="1028" y="1124"/>
                    <a:pt x="1288" y="785"/>
                    <a:pt x="1358" y="371"/>
                  </a:cubicBezTo>
                  <a:cubicBezTo>
                    <a:pt x="1366" y="327"/>
                    <a:pt x="1371" y="282"/>
                    <a:pt x="1374" y="237"/>
                  </a:cubicBezTo>
                  <a:cubicBezTo>
                    <a:pt x="1377" y="191"/>
                    <a:pt x="1377" y="145"/>
                    <a:pt x="1375" y="100"/>
                  </a:cubicBezTo>
                  <a:cubicBezTo>
                    <a:pt x="1374" y="67"/>
                    <a:pt x="1371" y="33"/>
                    <a:pt x="1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3" name="Google Shape;2707;p46">
              <a:extLst>
                <a:ext uri="{FF2B5EF4-FFF2-40B4-BE49-F238E27FC236}">
                  <a16:creationId xmlns:a16="http://schemas.microsoft.com/office/drawing/2014/main" id="{185C09D0-147F-564A-B0EB-E8B2E19AB9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7563" y="2176075"/>
              <a:ext cx="54000" cy="125475"/>
            </a:xfrm>
            <a:custGeom>
              <a:avLst/>
              <a:gdLst>
                <a:gd name="T0" fmla="*/ 4425 w 2160"/>
                <a:gd name="T1" fmla="*/ 0 h 5019"/>
                <a:gd name="T2" fmla="*/ 4425 w 2160"/>
                <a:gd name="T3" fmla="*/ 7125 h 5019"/>
                <a:gd name="T4" fmla="*/ 39250 w 2160"/>
                <a:gd name="T5" fmla="*/ 20500 h 5019"/>
                <a:gd name="T6" fmla="*/ 22500 w 2160"/>
                <a:gd name="T7" fmla="*/ 59100 h 5019"/>
                <a:gd name="T8" fmla="*/ 23025 w 2160"/>
                <a:gd name="T9" fmla="*/ 65250 h 5019"/>
                <a:gd name="T10" fmla="*/ 21025 w 2160"/>
                <a:gd name="T11" fmla="*/ 121350 h 5019"/>
                <a:gd name="T12" fmla="*/ 21350 w 2160"/>
                <a:gd name="T13" fmla="*/ 125350 h 5019"/>
                <a:gd name="T14" fmla="*/ 23575 w 2160"/>
                <a:gd name="T15" fmla="*/ 125450 h 5019"/>
                <a:gd name="T16" fmla="*/ 51750 w 2160"/>
                <a:gd name="T17" fmla="*/ 98525 h 5019"/>
                <a:gd name="T18" fmla="*/ 31675 w 2160"/>
                <a:gd name="T19" fmla="*/ 62225 h 5019"/>
                <a:gd name="T20" fmla="*/ 47975 w 2160"/>
                <a:gd name="T21" fmla="*/ 24450 h 5019"/>
                <a:gd name="T22" fmla="*/ 4775 w 2160"/>
                <a:gd name="T23" fmla="*/ 25 h 5019"/>
                <a:gd name="T24" fmla="*/ 4425 w 2160"/>
                <a:gd name="T25" fmla="*/ 0 h 50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60" h="5019" extrusionOk="0">
                  <a:moveTo>
                    <a:pt x="177" y="0"/>
                  </a:moveTo>
                  <a:cubicBezTo>
                    <a:pt x="8" y="0"/>
                    <a:pt x="1" y="270"/>
                    <a:pt x="177" y="285"/>
                  </a:cubicBezTo>
                  <a:cubicBezTo>
                    <a:pt x="650" y="326"/>
                    <a:pt x="1301" y="339"/>
                    <a:pt x="1570" y="820"/>
                  </a:cubicBezTo>
                  <a:cubicBezTo>
                    <a:pt x="1919" y="1445"/>
                    <a:pt x="1499" y="2139"/>
                    <a:pt x="900" y="2364"/>
                  </a:cubicBezTo>
                  <a:cubicBezTo>
                    <a:pt x="783" y="2407"/>
                    <a:pt x="823" y="2575"/>
                    <a:pt x="921" y="2610"/>
                  </a:cubicBezTo>
                  <a:cubicBezTo>
                    <a:pt x="2120" y="3039"/>
                    <a:pt x="2060" y="4540"/>
                    <a:pt x="841" y="4854"/>
                  </a:cubicBezTo>
                  <a:cubicBezTo>
                    <a:pt x="750" y="4876"/>
                    <a:pt x="762" y="5007"/>
                    <a:pt x="854" y="5014"/>
                  </a:cubicBezTo>
                  <a:cubicBezTo>
                    <a:pt x="884" y="5017"/>
                    <a:pt x="913" y="5018"/>
                    <a:pt x="943" y="5018"/>
                  </a:cubicBezTo>
                  <a:cubicBezTo>
                    <a:pt x="1514" y="5018"/>
                    <a:pt x="1991" y="4492"/>
                    <a:pt x="2070" y="3941"/>
                  </a:cubicBezTo>
                  <a:cubicBezTo>
                    <a:pt x="2160" y="3315"/>
                    <a:pt x="1777" y="2790"/>
                    <a:pt x="1267" y="2489"/>
                  </a:cubicBezTo>
                  <a:cubicBezTo>
                    <a:pt x="1794" y="2190"/>
                    <a:pt x="2071" y="1609"/>
                    <a:pt x="1919" y="978"/>
                  </a:cubicBezTo>
                  <a:cubicBezTo>
                    <a:pt x="1721" y="146"/>
                    <a:pt x="924" y="66"/>
                    <a:pt x="191" y="1"/>
                  </a:cubicBezTo>
                  <a:cubicBezTo>
                    <a:pt x="186" y="1"/>
                    <a:pt x="181" y="0"/>
                    <a:pt x="1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4" name="Google Shape;2708;p46">
              <a:extLst>
                <a:ext uri="{FF2B5EF4-FFF2-40B4-BE49-F238E27FC236}">
                  <a16:creationId xmlns:a16="http://schemas.microsoft.com/office/drawing/2014/main" id="{12433B2E-3EEB-8C44-B4CC-A4100E7A1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513" y="2150100"/>
              <a:ext cx="28125" cy="179000"/>
            </a:xfrm>
            <a:custGeom>
              <a:avLst/>
              <a:gdLst>
                <a:gd name="T0" fmla="*/ 16750 w 1125"/>
                <a:gd name="T1" fmla="*/ 0 h 7160"/>
                <a:gd name="T2" fmla="*/ 9850 w 1125"/>
                <a:gd name="T3" fmla="*/ 2750 h 7160"/>
                <a:gd name="T4" fmla="*/ 3250 w 1125"/>
                <a:gd name="T5" fmla="*/ 52750 h 7160"/>
                <a:gd name="T6" fmla="*/ 2650 w 1125"/>
                <a:gd name="T7" fmla="*/ 53625 h 7160"/>
                <a:gd name="T8" fmla="*/ 3050 w 1125"/>
                <a:gd name="T9" fmla="*/ 58000 h 7160"/>
                <a:gd name="T10" fmla="*/ 3800 w 1125"/>
                <a:gd name="T11" fmla="*/ 58550 h 7160"/>
                <a:gd name="T12" fmla="*/ 4275 w 1125"/>
                <a:gd name="T13" fmla="*/ 109400 h 7160"/>
                <a:gd name="T14" fmla="*/ 3050 w 1125"/>
                <a:gd name="T15" fmla="*/ 110025 h 7160"/>
                <a:gd name="T16" fmla="*/ 2825 w 1125"/>
                <a:gd name="T17" fmla="*/ 115925 h 7160"/>
                <a:gd name="T18" fmla="*/ 6075 w 1125"/>
                <a:gd name="T19" fmla="*/ 118475 h 7160"/>
                <a:gd name="T20" fmla="*/ 20825 w 1125"/>
                <a:gd name="T21" fmla="*/ 153125 h 7160"/>
                <a:gd name="T22" fmla="*/ 950 w 1125"/>
                <a:gd name="T23" fmla="*/ 177050 h 7160"/>
                <a:gd name="T24" fmla="*/ 1350 w 1125"/>
                <a:gd name="T25" fmla="*/ 179000 h 7160"/>
                <a:gd name="T26" fmla="*/ 27725 w 1125"/>
                <a:gd name="T27" fmla="*/ 152525 h 7160"/>
                <a:gd name="T28" fmla="*/ 27825 w 1125"/>
                <a:gd name="T29" fmla="*/ 151375 h 7160"/>
                <a:gd name="T30" fmla="*/ 27800 w 1125"/>
                <a:gd name="T31" fmla="*/ 143675 h 7160"/>
                <a:gd name="T32" fmla="*/ 27250 w 1125"/>
                <a:gd name="T33" fmla="*/ 140475 h 7160"/>
                <a:gd name="T34" fmla="*/ 10575 w 1125"/>
                <a:gd name="T35" fmla="*/ 113850 h 7160"/>
                <a:gd name="T36" fmla="*/ 27850 w 1125"/>
                <a:gd name="T37" fmla="*/ 83375 h 7160"/>
                <a:gd name="T38" fmla="*/ 26775 w 1125"/>
                <a:gd name="T39" fmla="*/ 75500 h 7160"/>
                <a:gd name="T40" fmla="*/ 11175 w 1125"/>
                <a:gd name="T41" fmla="*/ 54300 h 7160"/>
                <a:gd name="T42" fmla="*/ 21725 w 1125"/>
                <a:gd name="T43" fmla="*/ 19350 h 7160"/>
                <a:gd name="T44" fmla="*/ 20900 w 1125"/>
                <a:gd name="T45" fmla="*/ 12600 h 7160"/>
                <a:gd name="T46" fmla="*/ 16750 w 1125"/>
                <a:gd name="T47" fmla="*/ 0 h 71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25" h="7160" extrusionOk="0">
                  <a:moveTo>
                    <a:pt x="670" y="0"/>
                  </a:moveTo>
                  <a:cubicBezTo>
                    <a:pt x="578" y="36"/>
                    <a:pt x="487" y="73"/>
                    <a:pt x="394" y="110"/>
                  </a:cubicBezTo>
                  <a:cubicBezTo>
                    <a:pt x="709" y="731"/>
                    <a:pt x="650" y="1502"/>
                    <a:pt x="130" y="2110"/>
                  </a:cubicBezTo>
                  <a:cubicBezTo>
                    <a:pt x="121" y="2120"/>
                    <a:pt x="113" y="2132"/>
                    <a:pt x="106" y="2145"/>
                  </a:cubicBezTo>
                  <a:cubicBezTo>
                    <a:pt x="78" y="2201"/>
                    <a:pt x="74" y="2274"/>
                    <a:pt x="122" y="2320"/>
                  </a:cubicBezTo>
                  <a:cubicBezTo>
                    <a:pt x="131" y="2329"/>
                    <a:pt x="141" y="2336"/>
                    <a:pt x="152" y="2342"/>
                  </a:cubicBezTo>
                  <a:cubicBezTo>
                    <a:pt x="1050" y="2787"/>
                    <a:pt x="1035" y="3920"/>
                    <a:pt x="171" y="4376"/>
                  </a:cubicBezTo>
                  <a:cubicBezTo>
                    <a:pt x="154" y="4385"/>
                    <a:pt x="139" y="4393"/>
                    <a:pt x="122" y="4401"/>
                  </a:cubicBezTo>
                  <a:cubicBezTo>
                    <a:pt x="24" y="4447"/>
                    <a:pt x="32" y="4578"/>
                    <a:pt x="113" y="4637"/>
                  </a:cubicBezTo>
                  <a:cubicBezTo>
                    <a:pt x="158" y="4669"/>
                    <a:pt x="203" y="4704"/>
                    <a:pt x="243" y="4739"/>
                  </a:cubicBezTo>
                  <a:cubicBezTo>
                    <a:pt x="687" y="5116"/>
                    <a:pt x="908" y="5646"/>
                    <a:pt x="833" y="6125"/>
                  </a:cubicBezTo>
                  <a:cubicBezTo>
                    <a:pt x="774" y="6513"/>
                    <a:pt x="520" y="6868"/>
                    <a:pt x="38" y="7082"/>
                  </a:cubicBezTo>
                  <a:cubicBezTo>
                    <a:pt x="1" y="7098"/>
                    <a:pt x="15" y="7160"/>
                    <a:pt x="54" y="7160"/>
                  </a:cubicBezTo>
                  <a:cubicBezTo>
                    <a:pt x="628" y="7151"/>
                    <a:pt x="1037" y="6649"/>
                    <a:pt x="1109" y="6101"/>
                  </a:cubicBezTo>
                  <a:cubicBezTo>
                    <a:pt x="1111" y="6086"/>
                    <a:pt x="1113" y="6071"/>
                    <a:pt x="1113" y="6055"/>
                  </a:cubicBezTo>
                  <a:cubicBezTo>
                    <a:pt x="1125" y="5953"/>
                    <a:pt x="1125" y="5850"/>
                    <a:pt x="1112" y="5747"/>
                  </a:cubicBezTo>
                  <a:cubicBezTo>
                    <a:pt x="1107" y="5704"/>
                    <a:pt x="1099" y="5661"/>
                    <a:pt x="1090" y="5619"/>
                  </a:cubicBezTo>
                  <a:cubicBezTo>
                    <a:pt x="1003" y="5205"/>
                    <a:pt x="739" y="4848"/>
                    <a:pt x="423" y="4554"/>
                  </a:cubicBezTo>
                  <a:cubicBezTo>
                    <a:pt x="896" y="4281"/>
                    <a:pt x="1125" y="3808"/>
                    <a:pt x="1114" y="3335"/>
                  </a:cubicBezTo>
                  <a:cubicBezTo>
                    <a:pt x="1111" y="3229"/>
                    <a:pt x="1097" y="3123"/>
                    <a:pt x="1071" y="3020"/>
                  </a:cubicBezTo>
                  <a:cubicBezTo>
                    <a:pt x="986" y="2690"/>
                    <a:pt x="779" y="2382"/>
                    <a:pt x="447" y="2172"/>
                  </a:cubicBezTo>
                  <a:cubicBezTo>
                    <a:pt x="760" y="1743"/>
                    <a:pt x="897" y="1251"/>
                    <a:pt x="869" y="774"/>
                  </a:cubicBezTo>
                  <a:cubicBezTo>
                    <a:pt x="864" y="683"/>
                    <a:pt x="853" y="593"/>
                    <a:pt x="836" y="504"/>
                  </a:cubicBezTo>
                  <a:cubicBezTo>
                    <a:pt x="802" y="330"/>
                    <a:pt x="747" y="161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5" name="Google Shape;2709;p46">
              <a:extLst>
                <a:ext uri="{FF2B5EF4-FFF2-40B4-BE49-F238E27FC236}">
                  <a16:creationId xmlns:a16="http://schemas.microsoft.com/office/drawing/2014/main" id="{B51CD71B-2D10-2545-B234-82FEF541D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288" y="2162100"/>
              <a:ext cx="43950" cy="132125"/>
            </a:xfrm>
            <a:custGeom>
              <a:avLst/>
              <a:gdLst>
                <a:gd name="T0" fmla="*/ 5875 w 1758"/>
                <a:gd name="T1" fmla="*/ 25 h 5285"/>
                <a:gd name="T2" fmla="*/ 5150 w 1758"/>
                <a:gd name="T3" fmla="*/ 25 h 5285"/>
                <a:gd name="T4" fmla="*/ 4675 w 1758"/>
                <a:gd name="T5" fmla="*/ 7400 h 5285"/>
                <a:gd name="T6" fmla="*/ 4775 w 1758"/>
                <a:gd name="T7" fmla="*/ 7400 h 5285"/>
                <a:gd name="T8" fmla="*/ 5375 w 1758"/>
                <a:gd name="T9" fmla="*/ 7400 h 5285"/>
                <a:gd name="T10" fmla="*/ 32425 w 1758"/>
                <a:gd name="T11" fmla="*/ 29650 h 5285"/>
                <a:gd name="T12" fmla="*/ 8375 w 1758"/>
                <a:gd name="T13" fmla="*/ 63750 h 5285"/>
                <a:gd name="T14" fmla="*/ 8025 w 1758"/>
                <a:gd name="T15" fmla="*/ 70475 h 5285"/>
                <a:gd name="T16" fmla="*/ 36100 w 1758"/>
                <a:gd name="T17" fmla="*/ 101300 h 5285"/>
                <a:gd name="T18" fmla="*/ 7525 w 1758"/>
                <a:gd name="T19" fmla="*/ 129325 h 5285"/>
                <a:gd name="T20" fmla="*/ 7700 w 1758"/>
                <a:gd name="T21" fmla="*/ 131225 h 5285"/>
                <a:gd name="T22" fmla="*/ 14775 w 1758"/>
                <a:gd name="T23" fmla="*/ 132100 h 5285"/>
                <a:gd name="T24" fmla="*/ 43075 w 1758"/>
                <a:gd name="T25" fmla="*/ 105200 h 5285"/>
                <a:gd name="T26" fmla="*/ 17525 w 1758"/>
                <a:gd name="T27" fmla="*/ 67600 h 5285"/>
                <a:gd name="T28" fmla="*/ 40100 w 1758"/>
                <a:gd name="T29" fmla="*/ 31725 h 5285"/>
                <a:gd name="T30" fmla="*/ 5875 w 1758"/>
                <a:gd name="T31" fmla="*/ 25 h 5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58" h="5285" extrusionOk="0">
                  <a:moveTo>
                    <a:pt x="235" y="1"/>
                  </a:moveTo>
                  <a:cubicBezTo>
                    <a:pt x="225" y="1"/>
                    <a:pt x="216" y="1"/>
                    <a:pt x="206" y="1"/>
                  </a:cubicBezTo>
                  <a:cubicBezTo>
                    <a:pt x="17" y="4"/>
                    <a:pt x="1" y="296"/>
                    <a:pt x="187" y="296"/>
                  </a:cubicBezTo>
                  <a:cubicBezTo>
                    <a:pt x="188" y="296"/>
                    <a:pt x="190" y="296"/>
                    <a:pt x="191" y="296"/>
                  </a:cubicBezTo>
                  <a:cubicBezTo>
                    <a:pt x="199" y="296"/>
                    <a:pt x="207" y="296"/>
                    <a:pt x="215" y="296"/>
                  </a:cubicBezTo>
                  <a:cubicBezTo>
                    <a:pt x="733" y="296"/>
                    <a:pt x="1209" y="660"/>
                    <a:pt x="1297" y="1186"/>
                  </a:cubicBezTo>
                  <a:cubicBezTo>
                    <a:pt x="1404" y="1827"/>
                    <a:pt x="900" y="2355"/>
                    <a:pt x="335" y="2550"/>
                  </a:cubicBezTo>
                  <a:cubicBezTo>
                    <a:pt x="201" y="2596"/>
                    <a:pt x="188" y="2762"/>
                    <a:pt x="321" y="2819"/>
                  </a:cubicBezTo>
                  <a:cubicBezTo>
                    <a:pt x="855" y="3044"/>
                    <a:pt x="1392" y="3427"/>
                    <a:pt x="1444" y="4052"/>
                  </a:cubicBezTo>
                  <a:cubicBezTo>
                    <a:pt x="1514" y="4859"/>
                    <a:pt x="844" y="4920"/>
                    <a:pt x="301" y="5173"/>
                  </a:cubicBezTo>
                  <a:cubicBezTo>
                    <a:pt x="270" y="5188"/>
                    <a:pt x="273" y="5240"/>
                    <a:pt x="308" y="5249"/>
                  </a:cubicBezTo>
                  <a:cubicBezTo>
                    <a:pt x="403" y="5273"/>
                    <a:pt x="498" y="5284"/>
                    <a:pt x="591" y="5284"/>
                  </a:cubicBezTo>
                  <a:cubicBezTo>
                    <a:pt x="1181" y="5284"/>
                    <a:pt x="1692" y="4833"/>
                    <a:pt x="1723" y="4208"/>
                  </a:cubicBezTo>
                  <a:cubicBezTo>
                    <a:pt x="1758" y="3505"/>
                    <a:pt x="1266" y="3023"/>
                    <a:pt x="701" y="2704"/>
                  </a:cubicBezTo>
                  <a:cubicBezTo>
                    <a:pt x="1240" y="2436"/>
                    <a:pt x="1640" y="1896"/>
                    <a:pt x="1604" y="1269"/>
                  </a:cubicBezTo>
                  <a:cubicBezTo>
                    <a:pt x="1563" y="553"/>
                    <a:pt x="934" y="1"/>
                    <a:pt x="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6" name="Google Shape;2710;p46">
              <a:extLst>
                <a:ext uri="{FF2B5EF4-FFF2-40B4-BE49-F238E27FC236}">
                  <a16:creationId xmlns:a16="http://schemas.microsoft.com/office/drawing/2014/main" id="{12B5DD18-7306-B046-8697-89F9A6426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6063" y="2128875"/>
              <a:ext cx="37950" cy="184250"/>
            </a:xfrm>
            <a:custGeom>
              <a:avLst/>
              <a:gdLst>
                <a:gd name="T0" fmla="*/ 17725 w 1518"/>
                <a:gd name="T1" fmla="*/ 0 h 7370"/>
                <a:gd name="T2" fmla="*/ 11250 w 1518"/>
                <a:gd name="T3" fmla="*/ 2600 h 7370"/>
                <a:gd name="T4" fmla="*/ 4825 w 1518"/>
                <a:gd name="T5" fmla="*/ 58600 h 7370"/>
                <a:gd name="T6" fmla="*/ 4350 w 1518"/>
                <a:gd name="T7" fmla="*/ 58825 h 7370"/>
                <a:gd name="T8" fmla="*/ 5325 w 1518"/>
                <a:gd name="T9" fmla="*/ 64875 h 7370"/>
                <a:gd name="T10" fmla="*/ 6250 w 1518"/>
                <a:gd name="T11" fmla="*/ 65200 h 7370"/>
                <a:gd name="T12" fmla="*/ 20200 w 1518"/>
                <a:gd name="T13" fmla="*/ 97750 h 7370"/>
                <a:gd name="T14" fmla="*/ 3350 w 1518"/>
                <a:gd name="T15" fmla="*/ 119300 h 7370"/>
                <a:gd name="T16" fmla="*/ 2825 w 1518"/>
                <a:gd name="T17" fmla="*/ 119650 h 7370"/>
                <a:gd name="T18" fmla="*/ 4225 w 1518"/>
                <a:gd name="T19" fmla="*/ 125975 h 7370"/>
                <a:gd name="T20" fmla="*/ 6700 w 1518"/>
                <a:gd name="T21" fmla="*/ 126375 h 7370"/>
                <a:gd name="T22" fmla="*/ 29875 w 1518"/>
                <a:gd name="T23" fmla="*/ 152575 h 7370"/>
                <a:gd name="T24" fmla="*/ 13825 w 1518"/>
                <a:gd name="T25" fmla="*/ 182350 h 7370"/>
                <a:gd name="T26" fmla="*/ 14150 w 1518"/>
                <a:gd name="T27" fmla="*/ 184225 h 7370"/>
                <a:gd name="T28" fmla="*/ 14475 w 1518"/>
                <a:gd name="T29" fmla="*/ 184175 h 7370"/>
                <a:gd name="T30" fmla="*/ 35700 w 1518"/>
                <a:gd name="T31" fmla="*/ 149700 h 7370"/>
                <a:gd name="T32" fmla="*/ 34650 w 1518"/>
                <a:gd name="T33" fmla="*/ 145100 h 7370"/>
                <a:gd name="T34" fmla="*/ 33275 w 1518"/>
                <a:gd name="T35" fmla="*/ 141375 h 7370"/>
                <a:gd name="T36" fmla="*/ 11975 w 1518"/>
                <a:gd name="T37" fmla="*/ 121125 h 7370"/>
                <a:gd name="T38" fmla="*/ 28950 w 1518"/>
                <a:gd name="T39" fmla="*/ 87675 h 7370"/>
                <a:gd name="T40" fmla="*/ 28975 w 1518"/>
                <a:gd name="T41" fmla="*/ 86475 h 7370"/>
                <a:gd name="T42" fmla="*/ 28575 w 1518"/>
                <a:gd name="T43" fmla="*/ 80825 h 7370"/>
                <a:gd name="T44" fmla="*/ 15400 w 1518"/>
                <a:gd name="T45" fmla="*/ 61000 h 7370"/>
                <a:gd name="T46" fmla="*/ 27950 w 1518"/>
                <a:gd name="T47" fmla="*/ 24275 h 7370"/>
                <a:gd name="T48" fmla="*/ 27450 w 1518"/>
                <a:gd name="T49" fmla="*/ 21500 h 7370"/>
                <a:gd name="T50" fmla="*/ 26500 w 1518"/>
                <a:gd name="T51" fmla="*/ 17875 h 7370"/>
                <a:gd name="T52" fmla="*/ 26200 w 1518"/>
                <a:gd name="T53" fmla="*/ 16975 h 7370"/>
                <a:gd name="T54" fmla="*/ 17725 w 1518"/>
                <a:gd name="T55" fmla="*/ 0 h 737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518" h="7370" extrusionOk="0">
                  <a:moveTo>
                    <a:pt x="709" y="0"/>
                  </a:moveTo>
                  <a:lnTo>
                    <a:pt x="450" y="104"/>
                  </a:lnTo>
                  <a:cubicBezTo>
                    <a:pt x="989" y="794"/>
                    <a:pt x="1064" y="2026"/>
                    <a:pt x="193" y="2344"/>
                  </a:cubicBezTo>
                  <a:cubicBezTo>
                    <a:pt x="186" y="2346"/>
                    <a:pt x="179" y="2349"/>
                    <a:pt x="174" y="2353"/>
                  </a:cubicBezTo>
                  <a:cubicBezTo>
                    <a:pt x="69" y="2408"/>
                    <a:pt x="120" y="2552"/>
                    <a:pt x="213" y="2595"/>
                  </a:cubicBezTo>
                  <a:cubicBezTo>
                    <a:pt x="224" y="2602"/>
                    <a:pt x="236" y="2605"/>
                    <a:pt x="250" y="2608"/>
                  </a:cubicBezTo>
                  <a:cubicBezTo>
                    <a:pt x="868" y="2694"/>
                    <a:pt x="963" y="3430"/>
                    <a:pt x="808" y="3910"/>
                  </a:cubicBezTo>
                  <a:cubicBezTo>
                    <a:pt x="691" y="4275"/>
                    <a:pt x="449" y="4560"/>
                    <a:pt x="134" y="4772"/>
                  </a:cubicBezTo>
                  <a:cubicBezTo>
                    <a:pt x="128" y="4776"/>
                    <a:pt x="121" y="4782"/>
                    <a:pt x="113" y="4786"/>
                  </a:cubicBezTo>
                  <a:cubicBezTo>
                    <a:pt x="1" y="4859"/>
                    <a:pt x="32" y="5022"/>
                    <a:pt x="169" y="5039"/>
                  </a:cubicBezTo>
                  <a:cubicBezTo>
                    <a:pt x="203" y="5043"/>
                    <a:pt x="235" y="5049"/>
                    <a:pt x="268" y="5055"/>
                  </a:cubicBezTo>
                  <a:cubicBezTo>
                    <a:pt x="874" y="5170"/>
                    <a:pt x="1179" y="5618"/>
                    <a:pt x="1195" y="6103"/>
                  </a:cubicBezTo>
                  <a:cubicBezTo>
                    <a:pt x="1211" y="6542"/>
                    <a:pt x="994" y="7011"/>
                    <a:pt x="553" y="7294"/>
                  </a:cubicBezTo>
                  <a:cubicBezTo>
                    <a:pt x="523" y="7313"/>
                    <a:pt x="532" y="7369"/>
                    <a:pt x="566" y="7369"/>
                  </a:cubicBezTo>
                  <a:cubicBezTo>
                    <a:pt x="570" y="7369"/>
                    <a:pt x="574" y="7368"/>
                    <a:pt x="579" y="7367"/>
                  </a:cubicBezTo>
                  <a:cubicBezTo>
                    <a:pt x="1272" y="7121"/>
                    <a:pt x="1518" y="6540"/>
                    <a:pt x="1428" y="5988"/>
                  </a:cubicBezTo>
                  <a:cubicBezTo>
                    <a:pt x="1418" y="5926"/>
                    <a:pt x="1404" y="5864"/>
                    <a:pt x="1386" y="5804"/>
                  </a:cubicBezTo>
                  <a:cubicBezTo>
                    <a:pt x="1371" y="5753"/>
                    <a:pt x="1352" y="5704"/>
                    <a:pt x="1331" y="5655"/>
                  </a:cubicBezTo>
                  <a:cubicBezTo>
                    <a:pt x="1174" y="5277"/>
                    <a:pt x="864" y="4983"/>
                    <a:pt x="479" y="4845"/>
                  </a:cubicBezTo>
                  <a:cubicBezTo>
                    <a:pt x="879" y="4509"/>
                    <a:pt x="1144" y="4047"/>
                    <a:pt x="1158" y="3507"/>
                  </a:cubicBezTo>
                  <a:cubicBezTo>
                    <a:pt x="1159" y="3490"/>
                    <a:pt x="1159" y="3475"/>
                    <a:pt x="1159" y="3459"/>
                  </a:cubicBezTo>
                  <a:cubicBezTo>
                    <a:pt x="1161" y="3383"/>
                    <a:pt x="1155" y="3307"/>
                    <a:pt x="1143" y="3233"/>
                  </a:cubicBezTo>
                  <a:cubicBezTo>
                    <a:pt x="1090" y="2884"/>
                    <a:pt x="910" y="2597"/>
                    <a:pt x="616" y="2440"/>
                  </a:cubicBezTo>
                  <a:cubicBezTo>
                    <a:pt x="1082" y="2120"/>
                    <a:pt x="1216" y="1542"/>
                    <a:pt x="1118" y="971"/>
                  </a:cubicBezTo>
                  <a:cubicBezTo>
                    <a:pt x="1112" y="935"/>
                    <a:pt x="1104" y="898"/>
                    <a:pt x="1098" y="860"/>
                  </a:cubicBezTo>
                  <a:cubicBezTo>
                    <a:pt x="1086" y="811"/>
                    <a:pt x="1073" y="763"/>
                    <a:pt x="1060" y="715"/>
                  </a:cubicBezTo>
                  <a:cubicBezTo>
                    <a:pt x="1055" y="702"/>
                    <a:pt x="1053" y="691"/>
                    <a:pt x="1048" y="679"/>
                  </a:cubicBezTo>
                  <a:cubicBezTo>
                    <a:pt x="974" y="435"/>
                    <a:pt x="860" y="206"/>
                    <a:pt x="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7" name="Google Shape;2711;p46">
              <a:extLst>
                <a:ext uri="{FF2B5EF4-FFF2-40B4-BE49-F238E27FC236}">
                  <a16:creationId xmlns:a16="http://schemas.microsoft.com/office/drawing/2014/main" id="{F2A82188-C7CB-AC47-A08D-B086095DD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9163" y="2145575"/>
              <a:ext cx="49075" cy="128900"/>
            </a:xfrm>
            <a:custGeom>
              <a:avLst/>
              <a:gdLst>
                <a:gd name="T0" fmla="*/ 4475 w 1963"/>
                <a:gd name="T1" fmla="*/ 0 h 5156"/>
                <a:gd name="T2" fmla="*/ 4625 w 1963"/>
                <a:gd name="T3" fmla="*/ 7525 h 5156"/>
                <a:gd name="T4" fmla="*/ 6025 w 1963"/>
                <a:gd name="T5" fmla="*/ 64000 h 5156"/>
                <a:gd name="T6" fmla="*/ 5725 w 1963"/>
                <a:gd name="T7" fmla="*/ 70900 h 5156"/>
                <a:gd name="T8" fmla="*/ 7375 w 1963"/>
                <a:gd name="T9" fmla="*/ 126050 h 5156"/>
                <a:gd name="T10" fmla="*/ 7925 w 1963"/>
                <a:gd name="T11" fmla="*/ 128900 h 5156"/>
                <a:gd name="T12" fmla="*/ 8000 w 1963"/>
                <a:gd name="T13" fmla="*/ 128900 h 5156"/>
                <a:gd name="T14" fmla="*/ 33250 w 1963"/>
                <a:gd name="T15" fmla="*/ 103525 h 5156"/>
                <a:gd name="T16" fmla="*/ 16025 w 1963"/>
                <a:gd name="T17" fmla="*/ 68675 h 5156"/>
                <a:gd name="T18" fmla="*/ 5000 w 1963"/>
                <a:gd name="T19" fmla="*/ 50 h 5156"/>
                <a:gd name="T20" fmla="*/ 4475 w 1963"/>
                <a:gd name="T21" fmla="*/ 0 h 515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963" h="5156" extrusionOk="0">
                  <a:moveTo>
                    <a:pt x="179" y="0"/>
                  </a:moveTo>
                  <a:cubicBezTo>
                    <a:pt x="6" y="0"/>
                    <a:pt x="1" y="280"/>
                    <a:pt x="185" y="301"/>
                  </a:cubicBezTo>
                  <a:cubicBezTo>
                    <a:pt x="1552" y="459"/>
                    <a:pt x="1556" y="2301"/>
                    <a:pt x="241" y="2560"/>
                  </a:cubicBezTo>
                  <a:cubicBezTo>
                    <a:pt x="90" y="2589"/>
                    <a:pt x="107" y="2782"/>
                    <a:pt x="229" y="2836"/>
                  </a:cubicBezTo>
                  <a:cubicBezTo>
                    <a:pt x="1253" y="3289"/>
                    <a:pt x="1370" y="4573"/>
                    <a:pt x="295" y="5042"/>
                  </a:cubicBezTo>
                  <a:cubicBezTo>
                    <a:pt x="243" y="5066"/>
                    <a:pt x="260" y="5156"/>
                    <a:pt x="317" y="5156"/>
                  </a:cubicBezTo>
                  <a:cubicBezTo>
                    <a:pt x="318" y="5156"/>
                    <a:pt x="319" y="5156"/>
                    <a:pt x="320" y="5156"/>
                  </a:cubicBezTo>
                  <a:cubicBezTo>
                    <a:pt x="865" y="5122"/>
                    <a:pt x="1256" y="4674"/>
                    <a:pt x="1330" y="4141"/>
                  </a:cubicBezTo>
                  <a:cubicBezTo>
                    <a:pt x="1410" y="3566"/>
                    <a:pt x="1093" y="3060"/>
                    <a:pt x="641" y="2747"/>
                  </a:cubicBezTo>
                  <a:cubicBezTo>
                    <a:pt x="1963" y="2233"/>
                    <a:pt x="1744" y="179"/>
                    <a:pt x="200" y="2"/>
                  </a:cubicBezTo>
                  <a:cubicBezTo>
                    <a:pt x="193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8" name="Google Shape;2712;p46">
              <a:extLst>
                <a:ext uri="{FF2B5EF4-FFF2-40B4-BE49-F238E27FC236}">
                  <a16:creationId xmlns:a16="http://schemas.microsoft.com/office/drawing/2014/main" id="{96F6A9FD-343F-8C46-B433-DCB518ACA8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138" y="2117350"/>
              <a:ext cx="21700" cy="33225"/>
            </a:xfrm>
            <a:custGeom>
              <a:avLst/>
              <a:gdLst>
                <a:gd name="T0" fmla="*/ 21600 w 868"/>
                <a:gd name="T1" fmla="*/ 25 h 1329"/>
                <a:gd name="T2" fmla="*/ 21600 w 868"/>
                <a:gd name="T3" fmla="*/ 25 h 1329"/>
                <a:gd name="T4" fmla="*/ 14300 w 868"/>
                <a:gd name="T5" fmla="*/ 2925 h 1329"/>
                <a:gd name="T6" fmla="*/ 12675 w 868"/>
                <a:gd name="T7" fmla="*/ 12300 h 1329"/>
                <a:gd name="T8" fmla="*/ 6500 w 868"/>
                <a:gd name="T9" fmla="*/ 24225 h 1329"/>
                <a:gd name="T10" fmla="*/ 2425 w 868"/>
                <a:gd name="T11" fmla="*/ 28200 h 1329"/>
                <a:gd name="T12" fmla="*/ 1425 w 868"/>
                <a:gd name="T13" fmla="*/ 29400 h 1329"/>
                <a:gd name="T14" fmla="*/ 225 w 868"/>
                <a:gd name="T15" fmla="*/ 31350 h 1329"/>
                <a:gd name="T16" fmla="*/ 850 w 868"/>
                <a:gd name="T17" fmla="*/ 32550 h 1329"/>
                <a:gd name="T18" fmla="*/ 2375 w 868"/>
                <a:gd name="T19" fmla="*/ 33025 h 1329"/>
                <a:gd name="T20" fmla="*/ 3925 w 868"/>
                <a:gd name="T21" fmla="*/ 33225 h 1329"/>
                <a:gd name="T22" fmla="*/ 10675 w 868"/>
                <a:gd name="T23" fmla="*/ 29875 h 1329"/>
                <a:gd name="T24" fmla="*/ 19775 w 868"/>
                <a:gd name="T25" fmla="*/ 13250 h 1329"/>
                <a:gd name="T26" fmla="*/ 21600 w 868"/>
                <a:gd name="T27" fmla="*/ 25 h 13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68" h="1329" extrusionOk="0">
                  <a:moveTo>
                    <a:pt x="864" y="1"/>
                  </a:moveTo>
                  <a:lnTo>
                    <a:pt x="864" y="1"/>
                  </a:lnTo>
                  <a:cubicBezTo>
                    <a:pt x="767" y="40"/>
                    <a:pt x="670" y="80"/>
                    <a:pt x="572" y="117"/>
                  </a:cubicBezTo>
                  <a:cubicBezTo>
                    <a:pt x="567" y="245"/>
                    <a:pt x="546" y="370"/>
                    <a:pt x="507" y="492"/>
                  </a:cubicBezTo>
                  <a:cubicBezTo>
                    <a:pt x="454" y="666"/>
                    <a:pt x="375" y="830"/>
                    <a:pt x="260" y="969"/>
                  </a:cubicBezTo>
                  <a:cubicBezTo>
                    <a:pt x="207" y="1032"/>
                    <a:pt x="148" y="1077"/>
                    <a:pt x="97" y="1128"/>
                  </a:cubicBezTo>
                  <a:cubicBezTo>
                    <a:pt x="82" y="1143"/>
                    <a:pt x="69" y="1160"/>
                    <a:pt x="57" y="1176"/>
                  </a:cubicBezTo>
                  <a:cubicBezTo>
                    <a:pt x="37" y="1200"/>
                    <a:pt x="22" y="1226"/>
                    <a:pt x="9" y="1254"/>
                  </a:cubicBezTo>
                  <a:cubicBezTo>
                    <a:pt x="0" y="1274"/>
                    <a:pt x="17" y="1295"/>
                    <a:pt x="34" y="1302"/>
                  </a:cubicBezTo>
                  <a:cubicBezTo>
                    <a:pt x="53" y="1310"/>
                    <a:pt x="73" y="1317"/>
                    <a:pt x="95" y="1321"/>
                  </a:cubicBezTo>
                  <a:cubicBezTo>
                    <a:pt x="116" y="1326"/>
                    <a:pt x="136" y="1329"/>
                    <a:pt x="157" y="1329"/>
                  </a:cubicBezTo>
                  <a:cubicBezTo>
                    <a:pt x="255" y="1329"/>
                    <a:pt x="346" y="1275"/>
                    <a:pt x="427" y="1195"/>
                  </a:cubicBezTo>
                  <a:cubicBezTo>
                    <a:pt x="609" y="1013"/>
                    <a:pt x="740" y="693"/>
                    <a:pt x="791" y="530"/>
                  </a:cubicBezTo>
                  <a:cubicBezTo>
                    <a:pt x="843" y="358"/>
                    <a:pt x="867" y="179"/>
                    <a:pt x="8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09" name="Google Shape;2713;p46">
              <a:extLst>
                <a:ext uri="{FF2B5EF4-FFF2-40B4-BE49-F238E27FC236}">
                  <a16:creationId xmlns:a16="http://schemas.microsoft.com/office/drawing/2014/main" id="{6D6D2011-BEE6-874E-87C7-0D966E3C9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163" y="2108800"/>
              <a:ext cx="38850" cy="165050"/>
            </a:xfrm>
            <a:custGeom>
              <a:avLst/>
              <a:gdLst>
                <a:gd name="T0" fmla="*/ 17200 w 1554"/>
                <a:gd name="T1" fmla="*/ 0 h 6602"/>
                <a:gd name="T2" fmla="*/ 9575 w 1554"/>
                <a:gd name="T3" fmla="*/ 3025 h 6602"/>
                <a:gd name="T4" fmla="*/ 21375 w 1554"/>
                <a:gd name="T5" fmla="*/ 16275 h 6602"/>
                <a:gd name="T6" fmla="*/ 7325 w 1554"/>
                <a:gd name="T7" fmla="*/ 58900 h 6602"/>
                <a:gd name="T8" fmla="*/ 7000 w 1554"/>
                <a:gd name="T9" fmla="*/ 59125 h 6602"/>
                <a:gd name="T10" fmla="*/ 7950 w 1554"/>
                <a:gd name="T11" fmla="*/ 65475 h 6602"/>
                <a:gd name="T12" fmla="*/ 8975 w 1554"/>
                <a:gd name="T13" fmla="*/ 65700 h 6602"/>
                <a:gd name="T14" fmla="*/ 26950 w 1554"/>
                <a:gd name="T15" fmla="*/ 95800 h 6602"/>
                <a:gd name="T16" fmla="*/ 2800 w 1554"/>
                <a:gd name="T17" fmla="*/ 121625 h 6602"/>
                <a:gd name="T18" fmla="*/ 2350 w 1554"/>
                <a:gd name="T19" fmla="*/ 122000 h 6602"/>
                <a:gd name="T20" fmla="*/ 4275 w 1554"/>
                <a:gd name="T21" fmla="*/ 128325 h 6602"/>
                <a:gd name="T22" fmla="*/ 4650 w 1554"/>
                <a:gd name="T23" fmla="*/ 128350 h 6602"/>
                <a:gd name="T24" fmla="*/ 28100 w 1554"/>
                <a:gd name="T25" fmla="*/ 142475 h 6602"/>
                <a:gd name="T26" fmla="*/ 32875 w 1554"/>
                <a:gd name="T27" fmla="*/ 163700 h 6602"/>
                <a:gd name="T28" fmla="*/ 34150 w 1554"/>
                <a:gd name="T29" fmla="*/ 165025 h 6602"/>
                <a:gd name="T30" fmla="*/ 35400 w 1554"/>
                <a:gd name="T31" fmla="*/ 164150 h 6602"/>
                <a:gd name="T32" fmla="*/ 33350 w 1554"/>
                <a:gd name="T33" fmla="*/ 138350 h 6602"/>
                <a:gd name="T34" fmla="*/ 13550 w 1554"/>
                <a:gd name="T35" fmla="*/ 122975 h 6602"/>
                <a:gd name="T36" fmla="*/ 34450 w 1554"/>
                <a:gd name="T37" fmla="*/ 95525 h 6602"/>
                <a:gd name="T38" fmla="*/ 35150 w 1554"/>
                <a:gd name="T39" fmla="*/ 88700 h 6602"/>
                <a:gd name="T40" fmla="*/ 35125 w 1554"/>
                <a:gd name="T41" fmla="*/ 87825 h 6602"/>
                <a:gd name="T42" fmla="*/ 18050 w 1554"/>
                <a:gd name="T43" fmla="*/ 61250 h 6602"/>
                <a:gd name="T44" fmla="*/ 32875 w 1554"/>
                <a:gd name="T45" fmla="*/ 30200 h 6602"/>
                <a:gd name="T46" fmla="*/ 31775 w 1554"/>
                <a:gd name="T47" fmla="*/ 23250 h 6602"/>
                <a:gd name="T48" fmla="*/ 31400 w 1554"/>
                <a:gd name="T49" fmla="*/ 21675 h 6602"/>
                <a:gd name="T50" fmla="*/ 17200 w 1554"/>
                <a:gd name="T51" fmla="*/ 0 h 660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54" h="6602" extrusionOk="0">
                  <a:moveTo>
                    <a:pt x="688" y="0"/>
                  </a:moveTo>
                  <a:cubicBezTo>
                    <a:pt x="585" y="41"/>
                    <a:pt x="484" y="81"/>
                    <a:pt x="383" y="121"/>
                  </a:cubicBezTo>
                  <a:cubicBezTo>
                    <a:pt x="579" y="260"/>
                    <a:pt x="740" y="441"/>
                    <a:pt x="855" y="651"/>
                  </a:cubicBezTo>
                  <a:cubicBezTo>
                    <a:pt x="1212" y="1304"/>
                    <a:pt x="1002" y="2076"/>
                    <a:pt x="293" y="2356"/>
                  </a:cubicBezTo>
                  <a:cubicBezTo>
                    <a:pt x="288" y="2359"/>
                    <a:pt x="283" y="2361"/>
                    <a:pt x="280" y="2365"/>
                  </a:cubicBezTo>
                  <a:cubicBezTo>
                    <a:pt x="186" y="2419"/>
                    <a:pt x="205" y="2598"/>
                    <a:pt x="318" y="2619"/>
                  </a:cubicBezTo>
                  <a:cubicBezTo>
                    <a:pt x="333" y="2622"/>
                    <a:pt x="345" y="2625"/>
                    <a:pt x="359" y="2628"/>
                  </a:cubicBezTo>
                  <a:cubicBezTo>
                    <a:pt x="903" y="2752"/>
                    <a:pt x="1227" y="3273"/>
                    <a:pt x="1078" y="3832"/>
                  </a:cubicBezTo>
                  <a:cubicBezTo>
                    <a:pt x="948" y="4325"/>
                    <a:pt x="516" y="4610"/>
                    <a:pt x="112" y="4865"/>
                  </a:cubicBezTo>
                  <a:cubicBezTo>
                    <a:pt x="105" y="4869"/>
                    <a:pt x="99" y="4874"/>
                    <a:pt x="94" y="4880"/>
                  </a:cubicBezTo>
                  <a:cubicBezTo>
                    <a:pt x="0" y="4958"/>
                    <a:pt x="31" y="5123"/>
                    <a:pt x="171" y="5133"/>
                  </a:cubicBezTo>
                  <a:cubicBezTo>
                    <a:pt x="176" y="5134"/>
                    <a:pt x="181" y="5134"/>
                    <a:pt x="186" y="5134"/>
                  </a:cubicBezTo>
                  <a:cubicBezTo>
                    <a:pt x="625" y="5170"/>
                    <a:pt x="939" y="5385"/>
                    <a:pt x="1124" y="5699"/>
                  </a:cubicBezTo>
                  <a:cubicBezTo>
                    <a:pt x="1265" y="5936"/>
                    <a:pt x="1329" y="6232"/>
                    <a:pt x="1315" y="6548"/>
                  </a:cubicBezTo>
                  <a:cubicBezTo>
                    <a:pt x="1314" y="6582"/>
                    <a:pt x="1340" y="6601"/>
                    <a:pt x="1366" y="6601"/>
                  </a:cubicBezTo>
                  <a:cubicBezTo>
                    <a:pt x="1387" y="6601"/>
                    <a:pt x="1408" y="6590"/>
                    <a:pt x="1416" y="6566"/>
                  </a:cubicBezTo>
                  <a:cubicBezTo>
                    <a:pt x="1553" y="6185"/>
                    <a:pt x="1505" y="5825"/>
                    <a:pt x="1334" y="5534"/>
                  </a:cubicBezTo>
                  <a:cubicBezTo>
                    <a:pt x="1167" y="5247"/>
                    <a:pt x="883" y="5028"/>
                    <a:pt x="542" y="4919"/>
                  </a:cubicBezTo>
                  <a:cubicBezTo>
                    <a:pt x="937" y="4639"/>
                    <a:pt x="1283" y="4297"/>
                    <a:pt x="1378" y="3821"/>
                  </a:cubicBezTo>
                  <a:cubicBezTo>
                    <a:pt x="1397" y="3731"/>
                    <a:pt x="1406" y="3639"/>
                    <a:pt x="1406" y="3548"/>
                  </a:cubicBezTo>
                  <a:cubicBezTo>
                    <a:pt x="1406" y="3535"/>
                    <a:pt x="1405" y="3524"/>
                    <a:pt x="1405" y="3513"/>
                  </a:cubicBezTo>
                  <a:cubicBezTo>
                    <a:pt x="1396" y="3057"/>
                    <a:pt x="1132" y="2646"/>
                    <a:pt x="722" y="2450"/>
                  </a:cubicBezTo>
                  <a:cubicBezTo>
                    <a:pt x="1127" y="2168"/>
                    <a:pt x="1343" y="1702"/>
                    <a:pt x="1315" y="1208"/>
                  </a:cubicBezTo>
                  <a:cubicBezTo>
                    <a:pt x="1310" y="1114"/>
                    <a:pt x="1295" y="1021"/>
                    <a:pt x="1271" y="930"/>
                  </a:cubicBezTo>
                  <a:cubicBezTo>
                    <a:pt x="1267" y="909"/>
                    <a:pt x="1261" y="888"/>
                    <a:pt x="1256" y="867"/>
                  </a:cubicBezTo>
                  <a:cubicBezTo>
                    <a:pt x="1154" y="511"/>
                    <a:pt x="949" y="224"/>
                    <a:pt x="6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0" name="Google Shape;2714;p46">
              <a:extLst>
                <a:ext uri="{FF2B5EF4-FFF2-40B4-BE49-F238E27FC236}">
                  <a16:creationId xmlns:a16="http://schemas.microsoft.com/office/drawing/2014/main" id="{D52DF656-8448-1A4E-92E1-AFA5F5E3A8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913" y="2093575"/>
              <a:ext cx="43350" cy="149650"/>
            </a:xfrm>
            <a:custGeom>
              <a:avLst/>
              <a:gdLst>
                <a:gd name="T0" fmla="*/ 26550 w 1734"/>
                <a:gd name="T1" fmla="*/ 25 h 5986"/>
                <a:gd name="T2" fmla="*/ 26550 w 1734"/>
                <a:gd name="T3" fmla="*/ 25 h 5986"/>
                <a:gd name="T4" fmla="*/ 19875 w 1734"/>
                <a:gd name="T5" fmla="*/ 2675 h 5986"/>
                <a:gd name="T6" fmla="*/ 3025 w 1734"/>
                <a:gd name="T7" fmla="*/ 38475 h 5986"/>
                <a:gd name="T8" fmla="*/ 2675 w 1734"/>
                <a:gd name="T9" fmla="*/ 38700 h 5986"/>
                <a:gd name="T10" fmla="*/ 3225 w 1734"/>
                <a:gd name="T11" fmla="*/ 45225 h 5986"/>
                <a:gd name="T12" fmla="*/ 4125 w 1734"/>
                <a:gd name="T13" fmla="*/ 45425 h 5986"/>
                <a:gd name="T14" fmla="*/ 6375 w 1734"/>
                <a:gd name="T15" fmla="*/ 103025 h 5986"/>
                <a:gd name="T16" fmla="*/ 4500 w 1734"/>
                <a:gd name="T17" fmla="*/ 103525 h 5986"/>
                <a:gd name="T18" fmla="*/ 4150 w 1734"/>
                <a:gd name="T19" fmla="*/ 110150 h 5986"/>
                <a:gd name="T20" fmla="*/ 5700 w 1734"/>
                <a:gd name="T21" fmla="*/ 110750 h 5986"/>
                <a:gd name="T22" fmla="*/ 31000 w 1734"/>
                <a:gd name="T23" fmla="*/ 129325 h 5986"/>
                <a:gd name="T24" fmla="*/ 37775 w 1734"/>
                <a:gd name="T25" fmla="*/ 148700 h 5986"/>
                <a:gd name="T26" fmla="*/ 38750 w 1734"/>
                <a:gd name="T27" fmla="*/ 149625 h 5986"/>
                <a:gd name="T28" fmla="*/ 39650 w 1734"/>
                <a:gd name="T29" fmla="*/ 148775 h 5986"/>
                <a:gd name="T30" fmla="*/ 34175 w 1734"/>
                <a:gd name="T31" fmla="*/ 125925 h 5986"/>
                <a:gd name="T32" fmla="*/ 14550 w 1734"/>
                <a:gd name="T33" fmla="*/ 107425 h 5986"/>
                <a:gd name="T34" fmla="*/ 12475 w 1734"/>
                <a:gd name="T35" fmla="*/ 40425 h 5986"/>
                <a:gd name="T36" fmla="*/ 26550 w 1734"/>
                <a:gd name="T37" fmla="*/ 25 h 598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34" h="5986" extrusionOk="0">
                  <a:moveTo>
                    <a:pt x="1062" y="1"/>
                  </a:moveTo>
                  <a:lnTo>
                    <a:pt x="1062" y="1"/>
                  </a:lnTo>
                  <a:cubicBezTo>
                    <a:pt x="974" y="37"/>
                    <a:pt x="884" y="72"/>
                    <a:pt x="795" y="107"/>
                  </a:cubicBezTo>
                  <a:cubicBezTo>
                    <a:pt x="905" y="652"/>
                    <a:pt x="665" y="1220"/>
                    <a:pt x="121" y="1539"/>
                  </a:cubicBezTo>
                  <a:cubicBezTo>
                    <a:pt x="117" y="1543"/>
                    <a:pt x="111" y="1546"/>
                    <a:pt x="107" y="1548"/>
                  </a:cubicBezTo>
                  <a:cubicBezTo>
                    <a:pt x="11" y="1603"/>
                    <a:pt x="0" y="1785"/>
                    <a:pt x="129" y="1809"/>
                  </a:cubicBezTo>
                  <a:cubicBezTo>
                    <a:pt x="142" y="1811"/>
                    <a:pt x="153" y="1813"/>
                    <a:pt x="165" y="1817"/>
                  </a:cubicBezTo>
                  <a:cubicBezTo>
                    <a:pt x="1423" y="2080"/>
                    <a:pt x="1503" y="3779"/>
                    <a:pt x="255" y="4121"/>
                  </a:cubicBezTo>
                  <a:cubicBezTo>
                    <a:pt x="230" y="4129"/>
                    <a:pt x="206" y="4135"/>
                    <a:pt x="180" y="4141"/>
                  </a:cubicBezTo>
                  <a:cubicBezTo>
                    <a:pt x="41" y="4172"/>
                    <a:pt x="42" y="4360"/>
                    <a:pt x="166" y="4406"/>
                  </a:cubicBezTo>
                  <a:cubicBezTo>
                    <a:pt x="187" y="4414"/>
                    <a:pt x="208" y="4422"/>
                    <a:pt x="228" y="4430"/>
                  </a:cubicBezTo>
                  <a:cubicBezTo>
                    <a:pt x="616" y="4583"/>
                    <a:pt x="996" y="4833"/>
                    <a:pt x="1240" y="5173"/>
                  </a:cubicBezTo>
                  <a:cubicBezTo>
                    <a:pt x="1407" y="5398"/>
                    <a:pt x="1502" y="5668"/>
                    <a:pt x="1511" y="5948"/>
                  </a:cubicBezTo>
                  <a:cubicBezTo>
                    <a:pt x="1511" y="5972"/>
                    <a:pt x="1531" y="5985"/>
                    <a:pt x="1550" y="5985"/>
                  </a:cubicBezTo>
                  <a:cubicBezTo>
                    <a:pt x="1568" y="5985"/>
                    <a:pt x="1586" y="5974"/>
                    <a:pt x="1586" y="5951"/>
                  </a:cubicBezTo>
                  <a:cubicBezTo>
                    <a:pt x="1581" y="5595"/>
                    <a:pt x="1505" y="5293"/>
                    <a:pt x="1367" y="5037"/>
                  </a:cubicBezTo>
                  <a:cubicBezTo>
                    <a:pt x="1196" y="4726"/>
                    <a:pt x="931" y="4485"/>
                    <a:pt x="582" y="4297"/>
                  </a:cubicBezTo>
                  <a:cubicBezTo>
                    <a:pt x="1734" y="3776"/>
                    <a:pt x="1710" y="2070"/>
                    <a:pt x="499" y="1617"/>
                  </a:cubicBezTo>
                  <a:cubicBezTo>
                    <a:pt x="1002" y="1205"/>
                    <a:pt x="1203" y="589"/>
                    <a:pt x="10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1" name="Google Shape;2715;p46">
              <a:extLst>
                <a:ext uri="{FF2B5EF4-FFF2-40B4-BE49-F238E27FC236}">
                  <a16:creationId xmlns:a16="http://schemas.microsoft.com/office/drawing/2014/main" id="{40AED39B-7440-384E-A5D2-AA7DC7BBAA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863" y="2183825"/>
              <a:ext cx="23200" cy="7925"/>
            </a:xfrm>
            <a:custGeom>
              <a:avLst/>
              <a:gdLst>
                <a:gd name="T0" fmla="*/ 17075 w 928"/>
                <a:gd name="T1" fmla="*/ 25 h 317"/>
                <a:gd name="T2" fmla="*/ 10875 w 928"/>
                <a:gd name="T3" fmla="*/ 775 h 317"/>
                <a:gd name="T4" fmla="*/ 1925 w 928"/>
                <a:gd name="T5" fmla="*/ 3600 h 317"/>
                <a:gd name="T6" fmla="*/ 2875 w 928"/>
                <a:gd name="T7" fmla="*/ 7850 h 317"/>
                <a:gd name="T8" fmla="*/ 4425 w 928"/>
                <a:gd name="T9" fmla="*/ 7925 h 317"/>
                <a:gd name="T10" fmla="*/ 11700 w 928"/>
                <a:gd name="T11" fmla="*/ 7275 h 317"/>
                <a:gd name="T12" fmla="*/ 20575 w 928"/>
                <a:gd name="T13" fmla="*/ 6150 h 317"/>
                <a:gd name="T14" fmla="*/ 20075 w 928"/>
                <a:gd name="T15" fmla="*/ 425 h 317"/>
                <a:gd name="T16" fmla="*/ 17075 w 928"/>
                <a:gd name="T17" fmla="*/ 25 h 3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28" h="317" extrusionOk="0">
                  <a:moveTo>
                    <a:pt x="683" y="1"/>
                  </a:moveTo>
                  <a:cubicBezTo>
                    <a:pt x="600" y="1"/>
                    <a:pt x="515" y="19"/>
                    <a:pt x="435" y="31"/>
                  </a:cubicBezTo>
                  <a:cubicBezTo>
                    <a:pt x="313" y="50"/>
                    <a:pt x="184" y="77"/>
                    <a:pt x="77" y="144"/>
                  </a:cubicBezTo>
                  <a:cubicBezTo>
                    <a:pt x="1" y="190"/>
                    <a:pt x="22" y="306"/>
                    <a:pt x="115" y="314"/>
                  </a:cubicBezTo>
                  <a:cubicBezTo>
                    <a:pt x="136" y="316"/>
                    <a:pt x="157" y="317"/>
                    <a:pt x="177" y="317"/>
                  </a:cubicBezTo>
                  <a:cubicBezTo>
                    <a:pt x="274" y="317"/>
                    <a:pt x="372" y="300"/>
                    <a:pt x="468" y="291"/>
                  </a:cubicBezTo>
                  <a:cubicBezTo>
                    <a:pt x="588" y="279"/>
                    <a:pt x="709" y="290"/>
                    <a:pt x="823" y="246"/>
                  </a:cubicBezTo>
                  <a:cubicBezTo>
                    <a:pt x="927" y="206"/>
                    <a:pt x="899" y="47"/>
                    <a:pt x="803" y="17"/>
                  </a:cubicBezTo>
                  <a:cubicBezTo>
                    <a:pt x="764" y="5"/>
                    <a:pt x="724" y="1"/>
                    <a:pt x="6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2" name="Google Shape;2716;p46">
              <a:extLst>
                <a:ext uri="{FF2B5EF4-FFF2-40B4-BE49-F238E27FC236}">
                  <a16:creationId xmlns:a16="http://schemas.microsoft.com/office/drawing/2014/main" id="{8B8BB7E2-F304-6540-BAAD-FACBC959B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263" y="2163375"/>
              <a:ext cx="22950" cy="12225"/>
            </a:xfrm>
            <a:custGeom>
              <a:avLst/>
              <a:gdLst>
                <a:gd name="T0" fmla="*/ 18500 w 918"/>
                <a:gd name="T1" fmla="*/ 0 h 489"/>
                <a:gd name="T2" fmla="*/ 2000 w 918"/>
                <a:gd name="T3" fmla="*/ 6775 h 489"/>
                <a:gd name="T4" fmla="*/ 4175 w 918"/>
                <a:gd name="T5" fmla="*/ 12225 h 489"/>
                <a:gd name="T6" fmla="*/ 4800 w 918"/>
                <a:gd name="T7" fmla="*/ 12175 h 489"/>
                <a:gd name="T8" fmla="*/ 12400 w 918"/>
                <a:gd name="T9" fmla="*/ 9525 h 489"/>
                <a:gd name="T10" fmla="*/ 20075 w 918"/>
                <a:gd name="T11" fmla="*/ 6550 h 489"/>
                <a:gd name="T12" fmla="*/ 18650 w 918"/>
                <a:gd name="T13" fmla="*/ 0 h 489"/>
                <a:gd name="T14" fmla="*/ 18500 w 918"/>
                <a:gd name="T15" fmla="*/ 0 h 4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8" h="489" extrusionOk="0">
                  <a:moveTo>
                    <a:pt x="740" y="0"/>
                  </a:moveTo>
                  <a:cubicBezTo>
                    <a:pt x="524" y="0"/>
                    <a:pt x="229" y="113"/>
                    <a:pt x="80" y="271"/>
                  </a:cubicBezTo>
                  <a:cubicBezTo>
                    <a:pt x="1" y="355"/>
                    <a:pt x="57" y="489"/>
                    <a:pt x="167" y="489"/>
                  </a:cubicBezTo>
                  <a:cubicBezTo>
                    <a:pt x="175" y="489"/>
                    <a:pt x="184" y="488"/>
                    <a:pt x="192" y="487"/>
                  </a:cubicBezTo>
                  <a:cubicBezTo>
                    <a:pt x="297" y="469"/>
                    <a:pt x="396" y="417"/>
                    <a:pt x="496" y="381"/>
                  </a:cubicBezTo>
                  <a:cubicBezTo>
                    <a:pt x="599" y="343"/>
                    <a:pt x="706" y="317"/>
                    <a:pt x="803" y="262"/>
                  </a:cubicBezTo>
                  <a:cubicBezTo>
                    <a:pt x="918" y="198"/>
                    <a:pt x="890" y="2"/>
                    <a:pt x="746" y="0"/>
                  </a:cubicBezTo>
                  <a:cubicBezTo>
                    <a:pt x="744" y="0"/>
                    <a:pt x="742" y="0"/>
                    <a:pt x="7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3" name="Google Shape;2717;p46">
              <a:extLst>
                <a:ext uri="{FF2B5EF4-FFF2-40B4-BE49-F238E27FC236}">
                  <a16:creationId xmlns:a16="http://schemas.microsoft.com/office/drawing/2014/main" id="{A8B7A92D-C817-014B-81A8-ED5BA4BDA9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13" y="2144525"/>
              <a:ext cx="21825" cy="12300"/>
            </a:xfrm>
            <a:custGeom>
              <a:avLst/>
              <a:gdLst>
                <a:gd name="T0" fmla="*/ 17375 w 873"/>
                <a:gd name="T1" fmla="*/ 0 h 492"/>
                <a:gd name="T2" fmla="*/ 16375 w 873"/>
                <a:gd name="T3" fmla="*/ 175 h 492"/>
                <a:gd name="T4" fmla="*/ 7075 w 873"/>
                <a:gd name="T5" fmla="*/ 3875 h 492"/>
                <a:gd name="T6" fmla="*/ 2525 w 873"/>
                <a:gd name="T7" fmla="*/ 6350 h 492"/>
                <a:gd name="T8" fmla="*/ 425 w 873"/>
                <a:gd name="T9" fmla="*/ 9400 h 492"/>
                <a:gd name="T10" fmla="*/ 1200 w 873"/>
                <a:gd name="T11" fmla="*/ 11500 h 492"/>
                <a:gd name="T12" fmla="*/ 4300 w 873"/>
                <a:gd name="T13" fmla="*/ 12275 h 492"/>
                <a:gd name="T14" fmla="*/ 4700 w 873"/>
                <a:gd name="T15" fmla="*/ 12275 h 492"/>
                <a:gd name="T16" fmla="*/ 9550 w 873"/>
                <a:gd name="T17" fmla="*/ 10775 h 492"/>
                <a:gd name="T18" fmla="*/ 18750 w 873"/>
                <a:gd name="T19" fmla="*/ 6825 h 492"/>
                <a:gd name="T20" fmla="*/ 17375 w 873"/>
                <a:gd name="T21" fmla="*/ 0 h 4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73" h="492" extrusionOk="0">
                  <a:moveTo>
                    <a:pt x="695" y="0"/>
                  </a:moveTo>
                  <a:cubicBezTo>
                    <a:pt x="682" y="0"/>
                    <a:pt x="669" y="2"/>
                    <a:pt x="655" y="7"/>
                  </a:cubicBezTo>
                  <a:cubicBezTo>
                    <a:pt x="528" y="47"/>
                    <a:pt x="403" y="96"/>
                    <a:pt x="283" y="155"/>
                  </a:cubicBezTo>
                  <a:cubicBezTo>
                    <a:pt x="222" y="183"/>
                    <a:pt x="155" y="211"/>
                    <a:pt x="101" y="254"/>
                  </a:cubicBezTo>
                  <a:cubicBezTo>
                    <a:pt x="53" y="292"/>
                    <a:pt x="47" y="323"/>
                    <a:pt x="17" y="376"/>
                  </a:cubicBezTo>
                  <a:cubicBezTo>
                    <a:pt x="0" y="406"/>
                    <a:pt x="11" y="450"/>
                    <a:pt x="48" y="460"/>
                  </a:cubicBezTo>
                  <a:cubicBezTo>
                    <a:pt x="95" y="473"/>
                    <a:pt x="126" y="491"/>
                    <a:pt x="172" y="491"/>
                  </a:cubicBezTo>
                  <a:cubicBezTo>
                    <a:pt x="177" y="491"/>
                    <a:pt x="182" y="491"/>
                    <a:pt x="188" y="491"/>
                  </a:cubicBezTo>
                  <a:cubicBezTo>
                    <a:pt x="252" y="486"/>
                    <a:pt x="321" y="453"/>
                    <a:pt x="382" y="431"/>
                  </a:cubicBezTo>
                  <a:cubicBezTo>
                    <a:pt x="509" y="384"/>
                    <a:pt x="633" y="338"/>
                    <a:pt x="750" y="273"/>
                  </a:cubicBezTo>
                  <a:cubicBezTo>
                    <a:pt x="873" y="204"/>
                    <a:pt x="825" y="0"/>
                    <a:pt x="6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4" name="Google Shape;2718;p46">
              <a:extLst>
                <a:ext uri="{FF2B5EF4-FFF2-40B4-BE49-F238E27FC236}">
                  <a16:creationId xmlns:a16="http://schemas.microsoft.com/office/drawing/2014/main" id="{16A52A5E-81C7-234C-8A01-BE6A7D7B7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163" y="2128650"/>
              <a:ext cx="22625" cy="11925"/>
            </a:xfrm>
            <a:custGeom>
              <a:avLst/>
              <a:gdLst>
                <a:gd name="T0" fmla="*/ 18375 w 905"/>
                <a:gd name="T1" fmla="*/ 25 h 477"/>
                <a:gd name="T2" fmla="*/ 11750 w 905"/>
                <a:gd name="T3" fmla="*/ 2200 h 477"/>
                <a:gd name="T4" fmla="*/ 2075 w 905"/>
                <a:gd name="T5" fmla="*/ 6825 h 477"/>
                <a:gd name="T6" fmla="*/ 3175 w 905"/>
                <a:gd name="T7" fmla="*/ 11875 h 477"/>
                <a:gd name="T8" fmla="*/ 3950 w 905"/>
                <a:gd name="T9" fmla="*/ 11900 h 477"/>
                <a:gd name="T10" fmla="*/ 14350 w 905"/>
                <a:gd name="T11" fmla="*/ 9500 h 477"/>
                <a:gd name="T12" fmla="*/ 22075 w 905"/>
                <a:gd name="T13" fmla="*/ 3775 h 477"/>
                <a:gd name="T14" fmla="*/ 20275 w 905"/>
                <a:gd name="T15" fmla="*/ 300 h 477"/>
                <a:gd name="T16" fmla="*/ 18375 w 905"/>
                <a:gd name="T17" fmla="*/ 25 h 4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5" h="477" extrusionOk="0">
                  <a:moveTo>
                    <a:pt x="735" y="1"/>
                  </a:moveTo>
                  <a:cubicBezTo>
                    <a:pt x="642" y="1"/>
                    <a:pt x="560" y="47"/>
                    <a:pt x="470" y="88"/>
                  </a:cubicBezTo>
                  <a:cubicBezTo>
                    <a:pt x="341" y="146"/>
                    <a:pt x="199" y="193"/>
                    <a:pt x="83" y="273"/>
                  </a:cubicBezTo>
                  <a:cubicBezTo>
                    <a:pt x="1" y="329"/>
                    <a:pt x="12" y="470"/>
                    <a:pt x="127" y="475"/>
                  </a:cubicBezTo>
                  <a:cubicBezTo>
                    <a:pt x="138" y="476"/>
                    <a:pt x="148" y="476"/>
                    <a:pt x="158" y="476"/>
                  </a:cubicBezTo>
                  <a:cubicBezTo>
                    <a:pt x="302" y="476"/>
                    <a:pt x="441" y="427"/>
                    <a:pt x="574" y="380"/>
                  </a:cubicBezTo>
                  <a:cubicBezTo>
                    <a:pt x="707" y="334"/>
                    <a:pt x="830" y="288"/>
                    <a:pt x="883" y="151"/>
                  </a:cubicBezTo>
                  <a:cubicBezTo>
                    <a:pt x="905" y="97"/>
                    <a:pt x="865" y="27"/>
                    <a:pt x="811" y="12"/>
                  </a:cubicBezTo>
                  <a:cubicBezTo>
                    <a:pt x="785" y="4"/>
                    <a:pt x="759" y="1"/>
                    <a:pt x="7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5" name="Google Shape;2719;p46">
              <a:extLst>
                <a:ext uri="{FF2B5EF4-FFF2-40B4-BE49-F238E27FC236}">
                  <a16:creationId xmlns:a16="http://schemas.microsoft.com/office/drawing/2014/main" id="{0AB76F5A-9A97-F140-887E-8FA4D8CCA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9338" y="2108900"/>
              <a:ext cx="20650" cy="13750"/>
            </a:xfrm>
            <a:custGeom>
              <a:avLst/>
              <a:gdLst>
                <a:gd name="T0" fmla="*/ 16475 w 826"/>
                <a:gd name="T1" fmla="*/ 0 h 550"/>
                <a:gd name="T2" fmla="*/ 15775 w 826"/>
                <a:gd name="T3" fmla="*/ 100 h 550"/>
                <a:gd name="T4" fmla="*/ 5800 w 826"/>
                <a:gd name="T5" fmla="*/ 5525 h 550"/>
                <a:gd name="T6" fmla="*/ 75 w 826"/>
                <a:gd name="T7" fmla="*/ 11675 h 550"/>
                <a:gd name="T8" fmla="*/ 775 w 826"/>
                <a:gd name="T9" fmla="*/ 13050 h 550"/>
                <a:gd name="T10" fmla="*/ 3325 w 826"/>
                <a:gd name="T11" fmla="*/ 13750 h 550"/>
                <a:gd name="T12" fmla="*/ 9725 w 826"/>
                <a:gd name="T13" fmla="*/ 11650 h 550"/>
                <a:gd name="T14" fmla="*/ 19125 w 826"/>
                <a:gd name="T15" fmla="*/ 4875 h 550"/>
                <a:gd name="T16" fmla="*/ 16475 w 826"/>
                <a:gd name="T17" fmla="*/ 0 h 5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6" h="550" extrusionOk="0">
                  <a:moveTo>
                    <a:pt x="659" y="0"/>
                  </a:moveTo>
                  <a:cubicBezTo>
                    <a:pt x="649" y="0"/>
                    <a:pt x="640" y="2"/>
                    <a:pt x="631" y="4"/>
                  </a:cubicBezTo>
                  <a:cubicBezTo>
                    <a:pt x="482" y="44"/>
                    <a:pt x="358" y="136"/>
                    <a:pt x="232" y="221"/>
                  </a:cubicBezTo>
                  <a:cubicBezTo>
                    <a:pt x="136" y="286"/>
                    <a:pt x="19" y="343"/>
                    <a:pt x="3" y="467"/>
                  </a:cubicBezTo>
                  <a:cubicBezTo>
                    <a:pt x="1" y="489"/>
                    <a:pt x="12" y="511"/>
                    <a:pt x="31" y="522"/>
                  </a:cubicBezTo>
                  <a:cubicBezTo>
                    <a:pt x="63" y="542"/>
                    <a:pt x="98" y="550"/>
                    <a:pt x="133" y="550"/>
                  </a:cubicBezTo>
                  <a:cubicBezTo>
                    <a:pt x="220" y="550"/>
                    <a:pt x="312" y="502"/>
                    <a:pt x="389" y="466"/>
                  </a:cubicBezTo>
                  <a:cubicBezTo>
                    <a:pt x="532" y="401"/>
                    <a:pt x="670" y="322"/>
                    <a:pt x="765" y="195"/>
                  </a:cubicBezTo>
                  <a:cubicBezTo>
                    <a:pt x="825" y="118"/>
                    <a:pt x="750" y="0"/>
                    <a:pt x="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6" name="Google Shape;2720;p46">
              <a:extLst>
                <a:ext uri="{FF2B5EF4-FFF2-40B4-BE49-F238E27FC236}">
                  <a16:creationId xmlns:a16="http://schemas.microsoft.com/office/drawing/2014/main" id="{418728E0-0488-D145-BB9A-D4985A07C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3763" y="1807600"/>
              <a:ext cx="487850" cy="1240375"/>
            </a:xfrm>
            <a:custGeom>
              <a:avLst/>
              <a:gdLst>
                <a:gd name="T0" fmla="*/ 8475 w 19514"/>
                <a:gd name="T1" fmla="*/ 0 h 49615"/>
                <a:gd name="T2" fmla="*/ 2550 w 19514"/>
                <a:gd name="T3" fmla="*/ 6025 h 49615"/>
                <a:gd name="T4" fmla="*/ 43750 w 19514"/>
                <a:gd name="T5" fmla="*/ 154100 h 49615"/>
                <a:gd name="T6" fmla="*/ 99525 w 19514"/>
                <a:gd name="T7" fmla="*/ 310375 h 49615"/>
                <a:gd name="T8" fmla="*/ 212525 w 19514"/>
                <a:gd name="T9" fmla="*/ 615125 h 49615"/>
                <a:gd name="T10" fmla="*/ 447550 w 19514"/>
                <a:gd name="T11" fmla="*/ 1228525 h 49615"/>
                <a:gd name="T12" fmla="*/ 464850 w 19514"/>
                <a:gd name="T13" fmla="*/ 1240350 h 49615"/>
                <a:gd name="T14" fmla="*/ 482475 w 19514"/>
                <a:gd name="T15" fmla="*/ 1217125 h 49615"/>
                <a:gd name="T16" fmla="*/ 244550 w 19514"/>
                <a:gd name="T17" fmla="*/ 597350 h 49615"/>
                <a:gd name="T18" fmla="*/ 129050 w 19514"/>
                <a:gd name="T19" fmla="*/ 286175 h 49615"/>
                <a:gd name="T20" fmla="*/ 73375 w 19514"/>
                <a:gd name="T21" fmla="*/ 137125 h 49615"/>
                <a:gd name="T22" fmla="*/ 11825 w 19514"/>
                <a:gd name="T23" fmla="*/ 1600 h 49615"/>
                <a:gd name="T24" fmla="*/ 8475 w 19514"/>
                <a:gd name="T25" fmla="*/ 0 h 496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514" h="49615" extrusionOk="0">
                  <a:moveTo>
                    <a:pt x="339" y="0"/>
                  </a:moveTo>
                  <a:cubicBezTo>
                    <a:pt x="222" y="0"/>
                    <a:pt x="108" y="119"/>
                    <a:pt x="102" y="241"/>
                  </a:cubicBezTo>
                  <a:cubicBezTo>
                    <a:pt x="0" y="2204"/>
                    <a:pt x="1106" y="4342"/>
                    <a:pt x="1750" y="6164"/>
                  </a:cubicBezTo>
                  <a:cubicBezTo>
                    <a:pt x="2486" y="8251"/>
                    <a:pt x="3218" y="10338"/>
                    <a:pt x="3981" y="12415"/>
                  </a:cubicBezTo>
                  <a:cubicBezTo>
                    <a:pt x="5473" y="16484"/>
                    <a:pt x="6979" y="20547"/>
                    <a:pt x="8501" y="24605"/>
                  </a:cubicBezTo>
                  <a:cubicBezTo>
                    <a:pt x="11574" y="32806"/>
                    <a:pt x="14708" y="40985"/>
                    <a:pt x="17902" y="49141"/>
                  </a:cubicBezTo>
                  <a:cubicBezTo>
                    <a:pt x="18032" y="49473"/>
                    <a:pt x="18313" y="49614"/>
                    <a:pt x="18594" y="49614"/>
                  </a:cubicBezTo>
                  <a:cubicBezTo>
                    <a:pt x="19054" y="49614"/>
                    <a:pt x="19513" y="49233"/>
                    <a:pt x="19299" y="48685"/>
                  </a:cubicBezTo>
                  <a:cubicBezTo>
                    <a:pt x="16067" y="40444"/>
                    <a:pt x="12895" y="32180"/>
                    <a:pt x="9782" y="23894"/>
                  </a:cubicBezTo>
                  <a:cubicBezTo>
                    <a:pt x="8227" y="19751"/>
                    <a:pt x="6687" y="15601"/>
                    <a:pt x="5162" y="11447"/>
                  </a:cubicBezTo>
                  <a:cubicBezTo>
                    <a:pt x="4428" y="9457"/>
                    <a:pt x="3675" y="7473"/>
                    <a:pt x="2935" y="5485"/>
                  </a:cubicBezTo>
                  <a:cubicBezTo>
                    <a:pt x="2276" y="3716"/>
                    <a:pt x="1773" y="1485"/>
                    <a:pt x="473" y="64"/>
                  </a:cubicBezTo>
                  <a:cubicBezTo>
                    <a:pt x="432" y="19"/>
                    <a:pt x="385" y="0"/>
                    <a:pt x="339" y="0"/>
                  </a:cubicBezTo>
                  <a:close/>
                </a:path>
              </a:pathLst>
            </a:cu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  <p:sp>
          <p:nvSpPr>
            <p:cNvPr id="14417" name="Google Shape;2721;p46">
              <a:extLst>
                <a:ext uri="{FF2B5EF4-FFF2-40B4-BE49-F238E27FC236}">
                  <a16:creationId xmlns:a16="http://schemas.microsoft.com/office/drawing/2014/main" id="{20167846-57BF-DF4A-9FE3-8BA10B986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4013" y="1776975"/>
              <a:ext cx="118950" cy="92300"/>
            </a:xfrm>
            <a:custGeom>
              <a:avLst/>
              <a:gdLst>
                <a:gd name="T0" fmla="*/ 60550 w 4758"/>
                <a:gd name="T1" fmla="*/ 0 h 3692"/>
                <a:gd name="T2" fmla="*/ 26850 w 4758"/>
                <a:gd name="T3" fmla="*/ 15875 h 3692"/>
                <a:gd name="T4" fmla="*/ 54775 w 4758"/>
                <a:gd name="T5" fmla="*/ 92100 h 3692"/>
                <a:gd name="T6" fmla="*/ 59375 w 4758"/>
                <a:gd name="T7" fmla="*/ 92275 h 3692"/>
                <a:gd name="T8" fmla="*/ 88050 w 4758"/>
                <a:gd name="T9" fmla="*/ 11475 h 3692"/>
                <a:gd name="T10" fmla="*/ 60550 w 4758"/>
                <a:gd name="T11" fmla="*/ 0 h 36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58" h="3692" extrusionOk="0">
                  <a:moveTo>
                    <a:pt x="2422" y="0"/>
                  </a:moveTo>
                  <a:cubicBezTo>
                    <a:pt x="1937" y="0"/>
                    <a:pt x="1455" y="231"/>
                    <a:pt x="1074" y="635"/>
                  </a:cubicBezTo>
                  <a:cubicBezTo>
                    <a:pt x="0" y="1770"/>
                    <a:pt x="577" y="3550"/>
                    <a:pt x="2191" y="3684"/>
                  </a:cubicBezTo>
                  <a:cubicBezTo>
                    <a:pt x="2254" y="3689"/>
                    <a:pt x="2315" y="3691"/>
                    <a:pt x="2375" y="3691"/>
                  </a:cubicBezTo>
                  <a:cubicBezTo>
                    <a:pt x="4092" y="3691"/>
                    <a:pt x="4757" y="1619"/>
                    <a:pt x="3522" y="459"/>
                  </a:cubicBezTo>
                  <a:cubicBezTo>
                    <a:pt x="3186" y="143"/>
                    <a:pt x="2803" y="0"/>
                    <a:pt x="24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3114" tIns="83114" rIns="83114" bIns="83114" anchor="ctr"/>
            <a:lstStyle/>
            <a:p>
              <a:endParaRPr lang="vi-VN" sz="1091"/>
            </a:p>
          </p:txBody>
        </p:sp>
      </p:grpSp>
    </p:spTree>
    <p:extLst>
      <p:ext uri="{BB962C8B-B14F-4D97-AF65-F5344CB8AC3E}">
        <p14:creationId xmlns:p14="http://schemas.microsoft.com/office/powerpoint/2010/main" val="3624559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:\HINHNEN\Khung hinh mau\1 (51).jpg">
            <a:extLst>
              <a:ext uri="{FF2B5EF4-FFF2-40B4-BE49-F238E27FC236}">
                <a16:creationId xmlns:a16="http://schemas.microsoft.com/office/drawing/2014/main" id="{476E603B-259B-4D46-B5B8-FA8EBCBB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WordArt 11">
            <a:extLst>
              <a:ext uri="{FF2B5EF4-FFF2-40B4-BE49-F238E27FC236}">
                <a16:creationId xmlns:a16="http://schemas.microsoft.com/office/drawing/2014/main" id="{0C364B90-2D5F-4640-9C37-0565F67984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2363" y="2532785"/>
            <a:ext cx="3879273" cy="9005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646705858"/>
      </p:ext>
    </p:extLst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:\HINHNEN\Khung hinh mau\1 (51).jpg">
            <a:extLst>
              <a:ext uri="{FF2B5EF4-FFF2-40B4-BE49-F238E27FC236}">
                <a16:creationId xmlns:a16="http://schemas.microsoft.com/office/drawing/2014/main" id="{476E603B-259B-4D46-B5B8-FA8EBCBB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WordArt 11">
            <a:extLst>
              <a:ext uri="{FF2B5EF4-FFF2-40B4-BE49-F238E27FC236}">
                <a16:creationId xmlns:a16="http://schemas.microsoft.com/office/drawing/2014/main" id="{0C364B90-2D5F-4640-9C37-0565F67984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2364" y="1313296"/>
            <a:ext cx="3879273" cy="9005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54966ADB-C754-FD4A-9029-A9BAA63D4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637" y="2278062"/>
            <a:ext cx="6788727" cy="143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Tx/>
              <a:buChar char="-"/>
            </a:pP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en-US" sz="2909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sz="2909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909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2909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909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909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77).</a:t>
            </a:r>
            <a:endParaRPr lang="en-US" altLang="en-US" sz="2909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14882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Mẫu slide cảm ơn, kết thúc đẹp nhất cho Powerpoint, Background power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1728"/>
            <a:ext cx="9144000" cy="623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8732210"/>
      </p:ext>
    </p:extLst>
  </p:cSld>
  <p:clrMapOvr>
    <a:masterClrMapping/>
  </p:clrMapOvr>
  <p:transition advTm="30000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:\HINHNEN\Khung hinh mau\1 (51).jpg">
            <a:extLst>
              <a:ext uri="{FF2B5EF4-FFF2-40B4-BE49-F238E27FC236}">
                <a16:creationId xmlns:a16="http://schemas.microsoft.com/office/drawing/2014/main" id="{F40E5195-61DF-6043-8D16-8324B2D28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WordArt 11">
            <a:extLst>
              <a:ext uri="{FF2B5EF4-FFF2-40B4-BE49-F238E27FC236}">
                <a16:creationId xmlns:a16="http://schemas.microsoft.com/office/drawing/2014/main" id="{7BF87E23-A21A-6041-94C7-FE93305EBE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85455" y="2459182"/>
            <a:ext cx="6511636" cy="20781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 MÔN: TẬP LÀM VĂN</a:t>
            </a:r>
          </a:p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5 </a:t>
            </a:r>
          </a:p>
        </p:txBody>
      </p:sp>
    </p:spTree>
    <p:extLst>
      <p:ext uri="{BB962C8B-B14F-4D97-AF65-F5344CB8AC3E}">
        <p14:creationId xmlns:p14="http://schemas.microsoft.com/office/powerpoint/2010/main" val="698905097"/>
      </p:ext>
    </p:extLst>
  </p:cSld>
  <p:clrMapOvr>
    <a:masterClrMapping/>
  </p:clrMapOvr>
  <p:transition advTm="30000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:\HINHNEN\Khung hinh mau\1 (51).jpg">
            <a:extLst>
              <a:ext uri="{FF2B5EF4-FFF2-40B4-BE49-F238E27FC236}">
                <a16:creationId xmlns:a16="http://schemas.microsoft.com/office/drawing/2014/main" id="{476E603B-259B-4D46-B5B8-FA8EBCBB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WordArt 11">
            <a:extLst>
              <a:ext uri="{FF2B5EF4-FFF2-40B4-BE49-F238E27FC236}">
                <a16:creationId xmlns:a16="http://schemas.microsoft.com/office/drawing/2014/main" id="{0C364B90-2D5F-4640-9C37-0565F67984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2364" y="1313296"/>
            <a:ext cx="3879273" cy="9005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54966ADB-C754-FD4A-9029-A9BAA63D4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637" y="2278062"/>
            <a:ext cx="6788727" cy="188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15641" indent="-415641" algn="just">
              <a:spcBef>
                <a:spcPct val="0"/>
              </a:spcBef>
              <a:buFontTx/>
              <a:buChar char="-"/>
            </a:pP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15641" indent="-415641" algn="just">
              <a:spcBef>
                <a:spcPct val="0"/>
              </a:spcBef>
              <a:buFontTx/>
              <a:buChar char="-"/>
            </a:pP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909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90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90590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:\HINHNEN\Khung hinh mau\1 (51).jpg">
            <a:extLst>
              <a:ext uri="{FF2B5EF4-FFF2-40B4-BE49-F238E27FC236}">
                <a16:creationId xmlns:a16="http://schemas.microsoft.com/office/drawing/2014/main" id="{476E603B-259B-4D46-B5B8-FA8EBCBB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WordArt 11">
            <a:extLst>
              <a:ext uri="{FF2B5EF4-FFF2-40B4-BE49-F238E27FC236}">
                <a16:creationId xmlns:a16="http://schemas.microsoft.com/office/drawing/2014/main" id="{0C364B90-2D5F-4640-9C37-0565F67984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2364" y="1313296"/>
            <a:ext cx="3879273" cy="9005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54966ADB-C754-FD4A-9029-A9BAA63D4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637" y="2278062"/>
            <a:ext cx="6788727" cy="143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altLang="en-US" sz="290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9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8745981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:\HINHNEN\Khung hinh mau\1 (51).jpg">
            <a:extLst>
              <a:ext uri="{FF2B5EF4-FFF2-40B4-BE49-F238E27FC236}">
                <a16:creationId xmlns:a16="http://schemas.microsoft.com/office/drawing/2014/main" id="{476E603B-259B-4D46-B5B8-FA8EBCBB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311728"/>
            <a:ext cx="8312727" cy="6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WordArt 11">
            <a:extLst>
              <a:ext uri="{FF2B5EF4-FFF2-40B4-BE49-F238E27FC236}">
                <a16:creationId xmlns:a16="http://schemas.microsoft.com/office/drawing/2014/main" id="{0C364B90-2D5F-4640-9C37-0565F67984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2364" y="1313296"/>
            <a:ext cx="3879273" cy="9005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73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54966ADB-C754-FD4A-9029-A9BAA63D4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637" y="2278062"/>
            <a:ext cx="6788727" cy="143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Tx/>
              <a:buChar char="-"/>
            </a:pP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spcBef>
                <a:spcPct val="0"/>
              </a:spcBef>
              <a:buFontTx/>
              <a:buChar char="-"/>
            </a:pP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909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909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399207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>
            <a:extLst>
              <a:ext uri="{FF2B5EF4-FFF2-40B4-BE49-F238E27FC236}">
                <a16:creationId xmlns:a16="http://schemas.microsoft.com/office/drawing/2014/main" id="{05F8E10B-62FC-4CAF-AE51-2E6B680B1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915400" cy="45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marL="0" indent="0" algn="ctr" eaLnBrk="1" hangingPunct="1">
              <a:lnSpc>
                <a:spcPct val="130000"/>
              </a:lnSpc>
            </a:pP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2048601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5800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Mở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901337" y="1246164"/>
            <a:ext cx="69705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5463" y="2815824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 Có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901337" y="3514687"/>
            <a:ext cx="87231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tiếp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4158213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616226" y="2362200"/>
            <a:ext cx="79883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,..)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đưới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9690675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1" y="685800"/>
            <a:ext cx="79713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Kết bài ta cần nêu ý gì?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334485" y="1396713"/>
            <a:ext cx="87995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695" y="2623471"/>
            <a:ext cx="54911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Có mấy cách kết bài?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334485" y="3283042"/>
            <a:ext cx="8799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hai cách kết bài đó là: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bài mở rộng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bài không mở rộng.</a:t>
            </a:r>
          </a:p>
        </p:txBody>
      </p:sp>
    </p:spTree>
    <p:extLst>
      <p:ext uri="{BB962C8B-B14F-4D97-AF65-F5344CB8AC3E}">
        <p14:creationId xmlns:p14="http://schemas.microsoft.com/office/powerpoint/2010/main" val="455487699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4230</TotalTime>
  <Words>424</Words>
  <Application>Microsoft Macintosh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  <vt:variant>
        <vt:lpstr>Custom Shows</vt:lpstr>
      </vt:variant>
      <vt:variant>
        <vt:i4>1</vt:i4>
      </vt:variant>
    </vt:vector>
  </HeadingPairs>
  <TitlesOfParts>
    <vt:vector size="18" baseType="lpstr">
      <vt:lpstr>Arial</vt:lpstr>
      <vt:lpstr>Calibri</vt:lpstr>
      <vt:lpstr>HP001 5H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Company>THT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Huu Phuc</dc:creator>
  <cp:lastModifiedBy>Microsoft Office User</cp:lastModifiedBy>
  <cp:revision>353</cp:revision>
  <dcterms:created xsi:type="dcterms:W3CDTF">2009-10-23T09:00:20Z</dcterms:created>
  <dcterms:modified xsi:type="dcterms:W3CDTF">2022-03-04T23:15:44Z</dcterms:modified>
</cp:coreProperties>
</file>