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81" r:id="rId4"/>
    <p:sldId id="258" r:id="rId5"/>
    <p:sldId id="259" r:id="rId6"/>
    <p:sldId id="261" r:id="rId7"/>
    <p:sldId id="257" r:id="rId8"/>
    <p:sldId id="262" r:id="rId9"/>
    <p:sldId id="280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67" r:id="rId18"/>
    <p:sldId id="273" r:id="rId19"/>
    <p:sldId id="274" r:id="rId20"/>
    <p:sldId id="275" r:id="rId21"/>
    <p:sldId id="276" r:id="rId22"/>
    <p:sldId id="272" r:id="rId23"/>
    <p:sldId id="277" r:id="rId24"/>
    <p:sldId id="282" r:id="rId25"/>
    <p:sldId id="278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9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967-82EE-4344-BD13-2AB893111287}" type="datetimeFigureOut">
              <a:rPr lang="en-US" smtClean="0"/>
              <a:t>24-Mar-22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A35677-8408-46F3-AABB-82F1023BD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91654"/>
            <a:ext cx="8077200" cy="19159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685800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685800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692FA-D5E5-4730-A607-13A23B555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475" y="2159913"/>
            <a:ext cx="9029700" cy="27776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685800">
              <a:defRPr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685800">
              <a:defRPr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685800">
              <a:defRPr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71604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879" y="1233578"/>
            <a:ext cx="5112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TỪNG BỘ PHẬN CỦA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117622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7331650" y="301924"/>
            <a:ext cx="4791337" cy="27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7283" t="62166" r="17873" b="14034"/>
          <a:stretch/>
        </p:blipFill>
        <p:spPr>
          <a:xfrm>
            <a:off x="6861824" y="3320988"/>
            <a:ext cx="5132304" cy="276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64" y="6245954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383" y="4399295"/>
            <a:ext cx="601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bay)</a:t>
            </a:r>
          </a:p>
        </p:txBody>
      </p:sp>
    </p:spTree>
    <p:extLst>
      <p:ext uri="{BB962C8B-B14F-4D97-AF65-F5344CB8AC3E}">
        <p14:creationId xmlns:p14="http://schemas.microsoft.com/office/powerpoint/2010/main" val="24089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2951" y="634084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1" t="45910" r="27372" b="17441"/>
          <a:stretch/>
        </p:blipFill>
        <p:spPr>
          <a:xfrm>
            <a:off x="7893170" y="232913"/>
            <a:ext cx="3769449" cy="387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675" t="68809" r="18083" b="13945"/>
          <a:stretch/>
        </p:blipFill>
        <p:spPr>
          <a:xfrm>
            <a:off x="6966591" y="4209632"/>
            <a:ext cx="4923762" cy="202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026" y="5055079"/>
            <a:ext cx="5236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8883" y="5961282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616" t="30496" r="29670" b="43075"/>
          <a:stretch/>
        </p:blipFill>
        <p:spPr>
          <a:xfrm>
            <a:off x="568800" y="796447"/>
            <a:ext cx="6472004" cy="248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73" y="3425635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4. </a:t>
            </a:r>
            <a:r>
              <a:rPr lang="en-US" dirty="0" err="1"/>
              <a:t>Lắp</a:t>
            </a:r>
            <a:r>
              <a:rPr lang="en-US" dirty="0"/>
              <a:t> ca bin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30" t="66090" r="15167" b="9848"/>
          <a:stretch/>
        </p:blipFill>
        <p:spPr>
          <a:xfrm>
            <a:off x="6654780" y="3610301"/>
            <a:ext cx="4615133" cy="21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6" t="33155" r="27117" b="22081"/>
          <a:stretch/>
        </p:blipFill>
        <p:spPr>
          <a:xfrm>
            <a:off x="7789652" y="215625"/>
            <a:ext cx="2562045" cy="34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781" t="57414" r="16122" b="12393"/>
          <a:stretch/>
        </p:blipFill>
        <p:spPr>
          <a:xfrm>
            <a:off x="7367912" y="3670741"/>
            <a:ext cx="3631403" cy="2670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4491" y="295942"/>
            <a:ext cx="301924" cy="33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123" y="5331123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9652" y="6245955"/>
            <a:ext cx="330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663" t="13997" r="25058" b="39694"/>
          <a:stretch/>
        </p:blipFill>
        <p:spPr>
          <a:xfrm>
            <a:off x="1261916" y="1857675"/>
            <a:ext cx="4742068" cy="4700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49" y="129396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4716" y="6230970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518885" y="652616"/>
            <a:ext cx="9402792" cy="1492370"/>
          </a:xfrm>
          <a:prstGeom prst="horizontalScroll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191" t="52217" r="51297" b="20572"/>
          <a:stretch/>
        </p:blipFill>
        <p:spPr>
          <a:xfrm>
            <a:off x="7297947" y="2953271"/>
            <a:ext cx="4606506" cy="32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669" y="1276710"/>
            <a:ext cx="558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RÁP CÁC BỘ PHẬN  CỦA 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137976045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1828800" y="1328470"/>
            <a:ext cx="4989275" cy="288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51" t="45910" r="27372" b="21820"/>
          <a:stretch/>
        </p:blipFill>
        <p:spPr>
          <a:xfrm>
            <a:off x="7349706" y="993461"/>
            <a:ext cx="3467523" cy="3135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944" t="53240" r="21722" b="7211"/>
          <a:stretch/>
        </p:blipFill>
        <p:spPr>
          <a:xfrm>
            <a:off x="3769744" y="4211944"/>
            <a:ext cx="5601062" cy="25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7480955" y="986793"/>
            <a:ext cx="3302064" cy="3068887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4185" t="20957" r="52002" b="43119"/>
          <a:stretch/>
        </p:blipFill>
        <p:spPr>
          <a:xfrm>
            <a:off x="1286768" y="1256055"/>
            <a:ext cx="3307251" cy="2806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846" t="53390" r="28212" b="1768"/>
          <a:stretch/>
        </p:blipFill>
        <p:spPr>
          <a:xfrm>
            <a:off x="2940393" y="3347049"/>
            <a:ext cx="4866512" cy="3377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0580" y="1354347"/>
            <a:ext cx="390009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0594" y="897147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</p:spTree>
    <p:extLst>
      <p:ext uri="{BB962C8B-B14F-4D97-AF65-F5344CB8AC3E}">
        <p14:creationId xmlns:p14="http://schemas.microsoft.com/office/powerpoint/2010/main" val="352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1061049" y="897147"/>
            <a:ext cx="3302064" cy="306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944" t="53240" r="21722" b="7211"/>
          <a:stretch/>
        </p:blipFill>
        <p:spPr>
          <a:xfrm>
            <a:off x="6297285" y="1267024"/>
            <a:ext cx="5601062" cy="252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16" t="57404" r="25713" b="1558"/>
          <a:stretch/>
        </p:blipFill>
        <p:spPr>
          <a:xfrm>
            <a:off x="3881886" y="3853087"/>
            <a:ext cx="5407553" cy="2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92154" y="682205"/>
            <a:ext cx="2578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5922" y="2718938"/>
            <a:ext cx="667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LẮP MÁY BAY TRỰC THĂNG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4537" r="9991" b="1349"/>
          <a:stretch/>
        </p:blipFill>
        <p:spPr>
          <a:xfrm rot="16200000">
            <a:off x="7540873" y="3259033"/>
            <a:ext cx="2549474" cy="363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672861" y="1022231"/>
            <a:ext cx="5616366" cy="292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707" t="61063" r="65390" b="16679"/>
          <a:stretch/>
        </p:blipFill>
        <p:spPr>
          <a:xfrm>
            <a:off x="7815531" y="1246517"/>
            <a:ext cx="2605179" cy="156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51610" r="28525" b="2051"/>
          <a:stretch/>
        </p:blipFill>
        <p:spPr>
          <a:xfrm>
            <a:off x="5913166" y="3717986"/>
            <a:ext cx="4628314" cy="3039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6734" y="2806910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</a:p>
        </p:txBody>
      </p:sp>
    </p:spTree>
    <p:extLst>
      <p:ext uri="{BB962C8B-B14F-4D97-AF65-F5344CB8AC3E}">
        <p14:creationId xmlns:p14="http://schemas.microsoft.com/office/powerpoint/2010/main" val="13988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1262178" y="1222522"/>
            <a:ext cx="4569847" cy="238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22" y="3374646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16" t="53230" r="32131" b="2195"/>
          <a:stretch/>
        </p:blipFill>
        <p:spPr>
          <a:xfrm>
            <a:off x="3869044" y="3930854"/>
            <a:ext cx="4645228" cy="2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83" t="17069" r="17267" b="55584"/>
          <a:stretch/>
        </p:blipFill>
        <p:spPr>
          <a:xfrm>
            <a:off x="6689881" y="1101752"/>
            <a:ext cx="4019912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16" t="53230" r="32131" b="2195"/>
          <a:stretch/>
        </p:blipFill>
        <p:spPr>
          <a:xfrm>
            <a:off x="547875" y="2199736"/>
            <a:ext cx="607609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698" y="820853"/>
            <a:ext cx="401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HOÀN THÀNH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692" y="1376563"/>
            <a:ext cx="626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HÌNH LẮP GHÉP MÁY BAY TRỰC THĂNG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7099540" y="931653"/>
            <a:ext cx="4986067" cy="527373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4299" y="1838228"/>
            <a:ext cx="323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10280"/>
              </p:ext>
            </p:extLst>
          </p:nvPr>
        </p:nvGraphicFramePr>
        <p:xfrm>
          <a:off x="7858665" y="2470769"/>
          <a:ext cx="3569834" cy="33649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Tiêu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Lăp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ráp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đầy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bộ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phận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phẩm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xệch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Máy báy giữ được thăng bằng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7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lắp ghép mô hình kĩ thuật lớp 4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0" y="1406404"/>
            <a:ext cx="5451594" cy="5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H="1">
            <a:off x="327804" y="232913"/>
            <a:ext cx="5503653" cy="4399471"/>
          </a:xfrm>
          <a:prstGeom prst="wedgeEllipseCallout">
            <a:avLst>
              <a:gd name="adj1" fmla="val -50456"/>
              <a:gd name="adj2" fmla="val 3857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4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ute powerpoint wallpaper | Power points, Hình nền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057400" y="283845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087918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7000" t="-1000" r="-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522" y="10103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825" y="1656700"/>
            <a:ext cx="5969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bin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309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057400" y="685800"/>
            <a:ext cx="8001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Chúc các em chăm ngoan học tốt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Chào tạm biệt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3482477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057400" y="685800"/>
            <a:ext cx="8001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Chúc các em chăm ngoan học tốt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Chào tạm biệt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41816297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 noChangeArrowheads="1"/>
          </p:cNvSpPr>
          <p:nvPr>
            <p:ph type="ctrTitle"/>
          </p:nvPr>
        </p:nvSpPr>
        <p:spPr>
          <a:xfrm>
            <a:off x="1524000" y="1121834"/>
            <a:ext cx="9144000" cy="2389717"/>
          </a:xfrm>
        </p:spPr>
        <p:txBody>
          <a:bodyPr vert="horz" lIns="91455" tIns="45727" rIns="91455" bIns="45727" rtlCol="0" anchor="b">
            <a:normAutofit/>
          </a:bodyPr>
          <a:lstStyle/>
          <a:p>
            <a:endParaRPr lang="en-US" altLang="en-US"/>
          </a:p>
        </p:txBody>
      </p:sp>
      <p:sp>
        <p:nvSpPr>
          <p:cNvPr id="102402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 vert="horz" lIns="91455" tIns="45727" rIns="91455" bIns="45727" rtlCol="0">
            <a:normAutofit/>
          </a:bodyPr>
          <a:lstStyle/>
          <a:p>
            <a:endParaRPr lang="en-US" alt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7517"/>
            <a:ext cx="12098867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Box 4"/>
          <p:cNvSpPr txBox="1">
            <a:spLocks noChangeArrowheads="1"/>
          </p:cNvSpPr>
          <p:nvPr/>
        </p:nvSpPr>
        <p:spPr bwMode="auto">
          <a:xfrm>
            <a:off x="5336117" y="59901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MỤC TIÊU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3251200" y="1803400"/>
            <a:ext cx="7164917" cy="347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ts val="800"/>
              </a:spcBef>
              <a:spcAft>
                <a:spcPts val="800"/>
              </a:spcAft>
            </a:pP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- Chọn đúng v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 đủ </a:t>
            </a:r>
            <a:r>
              <a:rPr lang="en-SG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ố lượng các chi tiết để lắp máy bay trực thăng.</a:t>
            </a:r>
          </a:p>
          <a:p>
            <a:pPr eaLnBrk="0" hangingPunct="0"/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- Biết cách lắp v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 lắp được máy bay trực thăng theo mẫu.</a:t>
            </a:r>
            <a:endParaRPr lang="en-US" altLang="en-US" sz="4267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1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78" y="249716"/>
            <a:ext cx="8860554" cy="494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35012" y="5684808"/>
            <a:ext cx="951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1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69" y="4110306"/>
            <a:ext cx="3398809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2" y="4110306"/>
            <a:ext cx="3821501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/>
        </p:blipFill>
        <p:spPr>
          <a:xfrm>
            <a:off x="4432567" y="643056"/>
            <a:ext cx="3769743" cy="243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1" y="4110306"/>
            <a:ext cx="3519575" cy="234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Máy Bay Trực Thăng Phun Thuốc S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20" y="735177"/>
            <a:ext cx="3723906" cy="234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 Nội &quot;chưa bàn đến&quot; việc mua trực thăng cứu hỏ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0" y="689473"/>
            <a:ext cx="3768846" cy="236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65" r="17542"/>
          <a:stretch/>
        </p:blipFill>
        <p:spPr>
          <a:xfrm>
            <a:off x="-120770" y="181155"/>
            <a:ext cx="8376249" cy="6569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830" y="1147314"/>
            <a:ext cx="51183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 bin </a:t>
            </a: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883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1284" y="388189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VÀ DỤNG CỤ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33704"/>
              </p:ext>
            </p:extLst>
          </p:nvPr>
        </p:nvGraphicFramePr>
        <p:xfrm>
          <a:off x="1092423" y="1107854"/>
          <a:ext cx="4781033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82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r>
                        <a:rPr lang="en-US" sz="2400" baseline="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Hai </a:t>
                      </a:r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sau</a:t>
                      </a:r>
                      <a:r>
                        <a:rPr lang="en-US" sz="2400" baseline="0" dirty="0"/>
                        <a:t> ca bin </a:t>
                      </a:r>
                      <a:r>
                        <a:rPr lang="en-US" sz="2400" baseline="0" dirty="0" err="1"/>
                        <a:t>máy</a:t>
                      </a:r>
                      <a:r>
                        <a:rPr lang="en-US" sz="2400" baseline="0" dirty="0"/>
                        <a:t> bay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mặt</a:t>
                      </a:r>
                      <a:r>
                        <a:rPr lang="en-US" sz="2400" baseline="0" dirty="0"/>
                        <a:t> ca bin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Tấm</a:t>
                      </a:r>
                      <a:r>
                        <a:rPr lang="en-US" sz="2400" baseline="0" dirty="0"/>
                        <a:t> tam </a:t>
                      </a:r>
                      <a:r>
                        <a:rPr lang="en-US" sz="2400" baseline="0" dirty="0" err="1"/>
                        <a:t>giác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11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9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6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thẳng</a:t>
                      </a:r>
                      <a:r>
                        <a:rPr lang="en-US" sz="2400" baseline="0" dirty="0"/>
                        <a:t> 5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10939"/>
              </p:ext>
            </p:extLst>
          </p:nvPr>
        </p:nvGraphicFramePr>
        <p:xfrm>
          <a:off x="6635150" y="1118260"/>
          <a:ext cx="4092755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05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r>
                        <a:rPr lang="en-US" sz="2400" baseline="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thẳng</a:t>
                      </a:r>
                      <a:r>
                        <a:rPr lang="en-US" sz="2400" baseline="0" dirty="0"/>
                        <a:t> 3 </a:t>
                      </a:r>
                      <a:r>
                        <a:rPr lang="en-US" sz="2400" baseline="0" dirty="0" err="1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U </a:t>
                      </a:r>
                      <a:r>
                        <a:rPr lang="en-US" sz="2400" baseline="0" dirty="0" err="1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U </a:t>
                      </a:r>
                      <a:r>
                        <a:rPr lang="en-US" sz="2400" baseline="0" dirty="0" err="1"/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Thanh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L </a:t>
                      </a:r>
                      <a:r>
                        <a:rPr lang="en-US" sz="2400" baseline="0" dirty="0" err="1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Bánh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Trục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ngắn</a:t>
                      </a:r>
                      <a:r>
                        <a:rPr lang="en-US" sz="2400" baseline="0" dirty="0"/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Vòng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hãm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Ốc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 </a:t>
                      </a:r>
                      <a:r>
                        <a:rPr lang="en-US" sz="2400" dirty="0" err="1"/>
                        <a:t>bộ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Cờ</a:t>
                      </a:r>
                      <a:r>
                        <a:rPr lang="en-US" sz="2400" baseline="0" dirty="0"/>
                        <a:t>-ê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Tua-vít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1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19" r="12589"/>
          <a:stretch/>
        </p:blipFill>
        <p:spPr>
          <a:xfrm>
            <a:off x="198407" y="0"/>
            <a:ext cx="5926347" cy="445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29" r="13041"/>
          <a:stretch/>
        </p:blipFill>
        <p:spPr>
          <a:xfrm>
            <a:off x="6288656" y="138023"/>
            <a:ext cx="5564039" cy="400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42" r="13142" b="61408"/>
          <a:stretch/>
        </p:blipFill>
        <p:spPr>
          <a:xfrm>
            <a:off x="198407" y="4720576"/>
            <a:ext cx="6011339" cy="179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7" t="39151" r="12803" b="-682"/>
          <a:stretch/>
        </p:blipFill>
        <p:spPr>
          <a:xfrm>
            <a:off x="6124754" y="4206111"/>
            <a:ext cx="5408763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327" y="1104182"/>
            <a:ext cx="5857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THỰC HIỆN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MÁY BAY TRỰC THĂNG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0072" y="2637429"/>
            <a:ext cx="7125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71" t="51610" r="28525" b="2051"/>
          <a:stretch/>
        </p:blipFill>
        <p:spPr>
          <a:xfrm>
            <a:off x="98185" y="0"/>
            <a:ext cx="2903432" cy="19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773</Words>
  <Application>Microsoft Office PowerPoint</Application>
  <PresentationFormat>Widescreen</PresentationFormat>
  <Paragraphs>132</Paragraphs>
  <Slides>27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Swift3</cp:lastModifiedBy>
  <cp:revision>47</cp:revision>
  <dcterms:created xsi:type="dcterms:W3CDTF">2020-12-13T04:37:49Z</dcterms:created>
  <dcterms:modified xsi:type="dcterms:W3CDTF">2022-03-24T10:18:01Z</dcterms:modified>
</cp:coreProperties>
</file>