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1" r:id="rId3"/>
  </p:sldMasterIdLst>
  <p:notesMasterIdLst>
    <p:notesMasterId r:id="rId40"/>
  </p:notesMasterIdLst>
  <p:sldIdLst>
    <p:sldId id="340" r:id="rId4"/>
    <p:sldId id="341" r:id="rId5"/>
    <p:sldId id="344" r:id="rId6"/>
    <p:sldId id="342" r:id="rId7"/>
    <p:sldId id="338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7" r:id="rId17"/>
    <p:sldId id="339" r:id="rId18"/>
    <p:sldId id="277" r:id="rId19"/>
    <p:sldId id="312" r:id="rId20"/>
    <p:sldId id="289" r:id="rId21"/>
    <p:sldId id="314" r:id="rId22"/>
    <p:sldId id="290" r:id="rId23"/>
    <p:sldId id="315" r:id="rId24"/>
    <p:sldId id="291" r:id="rId25"/>
    <p:sldId id="292" r:id="rId26"/>
    <p:sldId id="318" r:id="rId27"/>
    <p:sldId id="319" r:id="rId28"/>
    <p:sldId id="343" r:id="rId29"/>
    <p:sldId id="294" r:id="rId30"/>
    <p:sldId id="333" r:id="rId31"/>
    <p:sldId id="327" r:id="rId32"/>
    <p:sldId id="326" r:id="rId33"/>
    <p:sldId id="328" r:id="rId34"/>
    <p:sldId id="298" r:id="rId35"/>
    <p:sldId id="301" r:id="rId36"/>
    <p:sldId id="302" r:id="rId37"/>
    <p:sldId id="332" r:id="rId38"/>
    <p:sldId id="334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9" d="100"/>
          <a:sy n="79" d="100"/>
        </p:scale>
        <p:origin x="157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viewProps" Target="view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heme" Target="theme/theme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670CB-0468-4FDC-80AC-4086711CF168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81E8A-C96F-4359-B042-DCC7614AB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88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81E8A-C96F-4359-B042-DCC7614ABC61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5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6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4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2/11/2022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ACE4-0E76-453A-9D57-D69B3D2FF601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8983-859F-44D6-A4CF-A4A33A60A1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66800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TOÁN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181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Box 1"/>
          <p:cNvSpPr txBox="1">
            <a:spLocks noChangeArrowheads="1"/>
          </p:cNvSpPr>
          <p:nvPr/>
        </p:nvSpPr>
        <p:spPr bwMode="auto">
          <a:xfrm>
            <a:off x="392113" y="304800"/>
            <a:ext cx="853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TRƯỜNG TIỂU HỌC PHÚC LỢI</a:t>
            </a:r>
            <a:endParaRPr lang="en-GB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350620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0243" name="Freeform 3"/>
          <p:cNvSpPr/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Freeform 4"/>
          <p:cNvSpPr/>
          <p:nvPr/>
        </p:nvSpPr>
        <p:spPr bwMode="auto">
          <a:xfrm>
            <a:off x="3324225" y="2714625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Freeform 6"/>
          <p:cNvSpPr/>
          <p:nvPr/>
        </p:nvSpPr>
        <p:spPr bwMode="auto">
          <a:xfrm>
            <a:off x="2120901" y="37909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72" y="644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Freeform 8"/>
          <p:cNvSpPr/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Freeform 9"/>
          <p:cNvSpPr/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Freeform 12"/>
          <p:cNvSpPr/>
          <p:nvPr/>
        </p:nvSpPr>
        <p:spPr bwMode="auto">
          <a:xfrm>
            <a:off x="2133600" y="4819656"/>
            <a:ext cx="3765550" cy="1250951"/>
          </a:xfrm>
          <a:custGeom>
            <a:avLst/>
            <a:gdLst>
              <a:gd name="T0" fmla="*/ 0 w 2372"/>
              <a:gd name="T1" fmla="*/ 2147483647 h 788"/>
              <a:gd name="T2" fmla="*/ 2147483647 w 2372"/>
              <a:gd name="T3" fmla="*/ 0 h 788"/>
              <a:gd name="T4" fmla="*/ 2147483647 w 2372"/>
              <a:gd name="T5" fmla="*/ 2147483647 h 788"/>
              <a:gd name="T6" fmla="*/ 2147483647 w 2372"/>
              <a:gd name="T7" fmla="*/ 2147483647 h 788"/>
              <a:gd name="T8" fmla="*/ 0 w 2372"/>
              <a:gd name="T9" fmla="*/ 2147483647 h 7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788"/>
              <a:gd name="T17" fmla="*/ 2372 w 2372"/>
              <a:gd name="T18" fmla="*/ 788 h 7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788">
                <a:moveTo>
                  <a:pt x="0" y="30"/>
                </a:moveTo>
                <a:lnTo>
                  <a:pt x="2372" y="0"/>
                </a:lnTo>
                <a:lnTo>
                  <a:pt x="2368" y="760"/>
                </a:lnTo>
                <a:lnTo>
                  <a:pt x="4" y="788"/>
                </a:lnTo>
                <a:lnTo>
                  <a:pt x="0" y="3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Freeform 13"/>
          <p:cNvSpPr/>
          <p:nvPr/>
        </p:nvSpPr>
        <p:spPr bwMode="auto">
          <a:xfrm>
            <a:off x="5911852" y="3816356"/>
            <a:ext cx="958850" cy="2216151"/>
          </a:xfrm>
          <a:custGeom>
            <a:avLst/>
            <a:gdLst>
              <a:gd name="T0" fmla="*/ 2147483647 w 604"/>
              <a:gd name="T1" fmla="*/ 0 h 1396"/>
              <a:gd name="T2" fmla="*/ 0 w 604"/>
              <a:gd name="T3" fmla="*/ 2147483647 h 1396"/>
              <a:gd name="T4" fmla="*/ 2147483647 w 604"/>
              <a:gd name="T5" fmla="*/ 2147483647 h 1396"/>
              <a:gd name="T6" fmla="*/ 2147483647 w 604"/>
              <a:gd name="T7" fmla="*/ 2147483647 h 1396"/>
              <a:gd name="T8" fmla="*/ 2147483647 w 604"/>
              <a:gd name="T9" fmla="*/ 0 h 13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4"/>
              <a:gd name="T16" fmla="*/ 0 h 1396"/>
              <a:gd name="T17" fmla="*/ 604 w 604"/>
              <a:gd name="T18" fmla="*/ 1396 h 13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4" h="1396">
                <a:moveTo>
                  <a:pt x="604" y="0"/>
                </a:moveTo>
                <a:lnTo>
                  <a:pt x="0" y="616"/>
                </a:lnTo>
                <a:lnTo>
                  <a:pt x="16" y="1396"/>
                </a:lnTo>
                <a:lnTo>
                  <a:pt x="601" y="739"/>
                </a:lnTo>
                <a:lnTo>
                  <a:pt x="604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267" name="Freeform 3"/>
          <p:cNvSpPr/>
          <p:nvPr/>
        </p:nvSpPr>
        <p:spPr bwMode="auto">
          <a:xfrm>
            <a:off x="2105027" y="27844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" name="Freeform 4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Freeform 6"/>
          <p:cNvSpPr/>
          <p:nvPr/>
        </p:nvSpPr>
        <p:spPr bwMode="auto">
          <a:xfrm>
            <a:off x="2120901" y="3651254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68" y="660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Freeform 8"/>
          <p:cNvSpPr/>
          <p:nvPr/>
        </p:nvSpPr>
        <p:spPr bwMode="auto">
          <a:xfrm>
            <a:off x="2124077" y="37242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Freeform 9"/>
          <p:cNvSpPr/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Freeform 12"/>
          <p:cNvSpPr/>
          <p:nvPr/>
        </p:nvSpPr>
        <p:spPr bwMode="auto">
          <a:xfrm>
            <a:off x="2133600" y="4676775"/>
            <a:ext cx="3752850" cy="1422400"/>
          </a:xfrm>
          <a:custGeom>
            <a:avLst/>
            <a:gdLst>
              <a:gd name="T0" fmla="*/ 0 w 2364"/>
              <a:gd name="T1" fmla="*/ 2147483647 h 896"/>
              <a:gd name="T2" fmla="*/ 2147483647 w 2364"/>
              <a:gd name="T3" fmla="*/ 0 h 896"/>
              <a:gd name="T4" fmla="*/ 2147483647 w 2364"/>
              <a:gd name="T5" fmla="*/ 2147483647 h 896"/>
              <a:gd name="T6" fmla="*/ 2147483647 w 2364"/>
              <a:gd name="T7" fmla="*/ 2147483647 h 896"/>
              <a:gd name="T8" fmla="*/ 0 w 2364"/>
              <a:gd name="T9" fmla="*/ 2147483647 h 8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4"/>
              <a:gd name="T16" fmla="*/ 0 h 896"/>
              <a:gd name="T17" fmla="*/ 2364 w 2364"/>
              <a:gd name="T18" fmla="*/ 896 h 8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4" h="896">
                <a:moveTo>
                  <a:pt x="0" y="15"/>
                </a:moveTo>
                <a:lnTo>
                  <a:pt x="2356" y="0"/>
                </a:lnTo>
                <a:lnTo>
                  <a:pt x="2364" y="864"/>
                </a:lnTo>
                <a:lnTo>
                  <a:pt x="4" y="896"/>
                </a:lnTo>
                <a:lnTo>
                  <a:pt x="0" y="15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Freeform 13"/>
          <p:cNvSpPr/>
          <p:nvPr/>
        </p:nvSpPr>
        <p:spPr bwMode="auto">
          <a:xfrm>
            <a:off x="5918200" y="3635375"/>
            <a:ext cx="971550" cy="2425700"/>
          </a:xfrm>
          <a:custGeom>
            <a:avLst/>
            <a:gdLst>
              <a:gd name="T0" fmla="*/ 2147483647 w 612"/>
              <a:gd name="T1" fmla="*/ 0 h 1528"/>
              <a:gd name="T2" fmla="*/ 0 w 612"/>
              <a:gd name="T3" fmla="*/ 2147483647 h 1528"/>
              <a:gd name="T4" fmla="*/ 2147483647 w 612"/>
              <a:gd name="T5" fmla="*/ 2147483647 h 1528"/>
              <a:gd name="T6" fmla="*/ 2147483647 w 612"/>
              <a:gd name="T7" fmla="*/ 2147483647 h 1528"/>
              <a:gd name="T8" fmla="*/ 2147483647 w 612"/>
              <a:gd name="T9" fmla="*/ 0 h 15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12"/>
              <a:gd name="T16" fmla="*/ 0 h 1528"/>
              <a:gd name="T17" fmla="*/ 612 w 612"/>
              <a:gd name="T18" fmla="*/ 1528 h 15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12" h="1528">
                <a:moveTo>
                  <a:pt x="612" y="0"/>
                </a:moveTo>
                <a:lnTo>
                  <a:pt x="0" y="628"/>
                </a:lnTo>
                <a:lnTo>
                  <a:pt x="12" y="1528"/>
                </a:lnTo>
                <a:lnTo>
                  <a:pt x="597" y="871"/>
                </a:lnTo>
                <a:lnTo>
                  <a:pt x="612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2291" name="Freeform 3"/>
          <p:cNvSpPr/>
          <p:nvPr/>
        </p:nvSpPr>
        <p:spPr bwMode="auto">
          <a:xfrm>
            <a:off x="2105027" y="27082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2" name="Freeform 4"/>
          <p:cNvSpPr/>
          <p:nvPr/>
        </p:nvSpPr>
        <p:spPr bwMode="auto">
          <a:xfrm>
            <a:off x="3324225" y="2667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Freeform 6"/>
          <p:cNvSpPr/>
          <p:nvPr/>
        </p:nvSpPr>
        <p:spPr bwMode="auto">
          <a:xfrm>
            <a:off x="2127250" y="3416301"/>
            <a:ext cx="4806950" cy="1079500"/>
          </a:xfrm>
          <a:custGeom>
            <a:avLst/>
            <a:gdLst>
              <a:gd name="T0" fmla="*/ 0 w 3028"/>
              <a:gd name="T1" fmla="*/ 2147483647 h 680"/>
              <a:gd name="T2" fmla="*/ 2147483647 w 3028"/>
              <a:gd name="T3" fmla="*/ 2147483647 h 680"/>
              <a:gd name="T4" fmla="*/ 2147483647 w 3028"/>
              <a:gd name="T5" fmla="*/ 0 h 680"/>
              <a:gd name="T6" fmla="*/ 2147483647 w 3028"/>
              <a:gd name="T7" fmla="*/ 2147483647 h 680"/>
              <a:gd name="T8" fmla="*/ 0 w 3028"/>
              <a:gd name="T9" fmla="*/ 2147483647 h 6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28"/>
              <a:gd name="T16" fmla="*/ 0 h 680"/>
              <a:gd name="T17" fmla="*/ 3028 w 3028"/>
              <a:gd name="T18" fmla="*/ 680 h 6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28" h="680">
                <a:moveTo>
                  <a:pt x="0" y="680"/>
                </a:moveTo>
                <a:lnTo>
                  <a:pt x="768" y="24"/>
                </a:lnTo>
                <a:lnTo>
                  <a:pt x="3028" y="0"/>
                </a:lnTo>
                <a:lnTo>
                  <a:pt x="2376" y="644"/>
                </a:lnTo>
                <a:lnTo>
                  <a:pt x="0" y="680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Freeform 8"/>
          <p:cNvSpPr/>
          <p:nvPr/>
        </p:nvSpPr>
        <p:spPr bwMode="auto">
          <a:xfrm>
            <a:off x="2124077" y="36480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Freeform 9"/>
          <p:cNvSpPr/>
          <p:nvPr/>
        </p:nvSpPr>
        <p:spPr bwMode="auto">
          <a:xfrm>
            <a:off x="5886452" y="26860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Freeform 12"/>
          <p:cNvSpPr/>
          <p:nvPr/>
        </p:nvSpPr>
        <p:spPr bwMode="auto">
          <a:xfrm>
            <a:off x="2133600" y="4445000"/>
            <a:ext cx="3765550" cy="1651000"/>
          </a:xfrm>
          <a:custGeom>
            <a:avLst/>
            <a:gdLst>
              <a:gd name="T0" fmla="*/ 0 w 2372"/>
              <a:gd name="T1" fmla="*/ 2147483647 h 1040"/>
              <a:gd name="T2" fmla="*/ 2147483647 w 2372"/>
              <a:gd name="T3" fmla="*/ 0 h 1040"/>
              <a:gd name="T4" fmla="*/ 2147483647 w 2372"/>
              <a:gd name="T5" fmla="*/ 2147483647 h 1040"/>
              <a:gd name="T6" fmla="*/ 2147483647 w 2372"/>
              <a:gd name="T7" fmla="*/ 2147483647 h 1040"/>
              <a:gd name="T8" fmla="*/ 0 w 2372"/>
              <a:gd name="T9" fmla="*/ 2147483647 h 10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1040"/>
              <a:gd name="T17" fmla="*/ 2372 w 2372"/>
              <a:gd name="T18" fmla="*/ 1040 h 10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1040">
                <a:moveTo>
                  <a:pt x="0" y="29"/>
                </a:moveTo>
                <a:lnTo>
                  <a:pt x="2372" y="0"/>
                </a:lnTo>
                <a:lnTo>
                  <a:pt x="2372" y="1008"/>
                </a:lnTo>
                <a:lnTo>
                  <a:pt x="4" y="1040"/>
                </a:lnTo>
                <a:lnTo>
                  <a:pt x="0" y="2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Freeform 13"/>
          <p:cNvSpPr/>
          <p:nvPr/>
        </p:nvSpPr>
        <p:spPr bwMode="auto">
          <a:xfrm>
            <a:off x="5918202" y="3384555"/>
            <a:ext cx="984250" cy="2635251"/>
          </a:xfrm>
          <a:custGeom>
            <a:avLst/>
            <a:gdLst>
              <a:gd name="T0" fmla="*/ 2147483647 w 620"/>
              <a:gd name="T1" fmla="*/ 0 h 1660"/>
              <a:gd name="T2" fmla="*/ 0 w 620"/>
              <a:gd name="T3" fmla="*/ 2147483647 h 1660"/>
              <a:gd name="T4" fmla="*/ 2147483647 w 620"/>
              <a:gd name="T5" fmla="*/ 2147483647 h 1660"/>
              <a:gd name="T6" fmla="*/ 2147483647 w 620"/>
              <a:gd name="T7" fmla="*/ 2147483647 h 1660"/>
              <a:gd name="T8" fmla="*/ 2147483647 w 620"/>
              <a:gd name="T9" fmla="*/ 0 h 16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20"/>
              <a:gd name="T16" fmla="*/ 0 h 1660"/>
              <a:gd name="T17" fmla="*/ 620 w 620"/>
              <a:gd name="T18" fmla="*/ 1660 h 16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20" h="1660">
                <a:moveTo>
                  <a:pt x="620" y="0"/>
                </a:moveTo>
                <a:lnTo>
                  <a:pt x="0" y="636"/>
                </a:lnTo>
                <a:lnTo>
                  <a:pt x="12" y="1660"/>
                </a:lnTo>
                <a:lnTo>
                  <a:pt x="597" y="1003"/>
                </a:lnTo>
                <a:lnTo>
                  <a:pt x="620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/>
          <p:nvPr/>
        </p:nvSpPr>
        <p:spPr bwMode="auto">
          <a:xfrm>
            <a:off x="2105030" y="2778130"/>
            <a:ext cx="1260475" cy="3346451"/>
          </a:xfrm>
          <a:custGeom>
            <a:avLst/>
            <a:gdLst>
              <a:gd name="T0" fmla="*/ 0 w 794"/>
              <a:gd name="T1" fmla="*/ 2147483647 h 2108"/>
              <a:gd name="T2" fmla="*/ 2147483647 w 794"/>
              <a:gd name="T3" fmla="*/ 0 h 2108"/>
              <a:gd name="T4" fmla="*/ 2147483647 w 794"/>
              <a:gd name="T5" fmla="*/ 2147483647 h 2108"/>
              <a:gd name="T6" fmla="*/ 2147483647 w 794"/>
              <a:gd name="T7" fmla="*/ 2147483647 h 2108"/>
              <a:gd name="T8" fmla="*/ 0 w 794"/>
              <a:gd name="T9" fmla="*/ 2147483647 h 21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94"/>
              <a:gd name="T16" fmla="*/ 0 h 2108"/>
              <a:gd name="T17" fmla="*/ 794 w 794"/>
              <a:gd name="T18" fmla="*/ 2108 h 21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94" h="2108">
                <a:moveTo>
                  <a:pt x="0" y="596"/>
                </a:moveTo>
                <a:lnTo>
                  <a:pt x="794" y="0"/>
                </a:lnTo>
                <a:lnTo>
                  <a:pt x="774" y="1448"/>
                </a:lnTo>
                <a:lnTo>
                  <a:pt x="24" y="2108"/>
                </a:lnTo>
                <a:lnTo>
                  <a:pt x="0" y="59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Freeform 3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Freeform 4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Freeform 5"/>
          <p:cNvSpPr/>
          <p:nvPr/>
        </p:nvSpPr>
        <p:spPr bwMode="auto">
          <a:xfrm>
            <a:off x="2133602" y="3333755"/>
            <a:ext cx="4752975" cy="962025"/>
          </a:xfrm>
          <a:custGeom>
            <a:avLst/>
            <a:gdLst>
              <a:gd name="T0" fmla="*/ 0 w 2994"/>
              <a:gd name="T1" fmla="*/ 2147483647 h 606"/>
              <a:gd name="T2" fmla="*/ 2147483647 w 2994"/>
              <a:gd name="T3" fmla="*/ 2147483647 h 606"/>
              <a:gd name="T4" fmla="*/ 2147483647 w 2994"/>
              <a:gd name="T5" fmla="*/ 0 h 606"/>
              <a:gd name="T6" fmla="*/ 2147483647 w 2994"/>
              <a:gd name="T7" fmla="*/ 2147483647 h 606"/>
              <a:gd name="T8" fmla="*/ 0 w 2994"/>
              <a:gd name="T9" fmla="*/ 2147483647 h 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4"/>
              <a:gd name="T16" fmla="*/ 0 h 606"/>
              <a:gd name="T17" fmla="*/ 2994 w 2994"/>
              <a:gd name="T18" fmla="*/ 606 h 6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4" h="606">
                <a:moveTo>
                  <a:pt x="0" y="606"/>
                </a:moveTo>
                <a:lnTo>
                  <a:pt x="759" y="28"/>
                </a:lnTo>
                <a:lnTo>
                  <a:pt x="2994" y="0"/>
                </a:lnTo>
                <a:lnTo>
                  <a:pt x="2368" y="586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Freeform 8"/>
          <p:cNvSpPr/>
          <p:nvPr/>
        </p:nvSpPr>
        <p:spPr bwMode="auto">
          <a:xfrm>
            <a:off x="2124077" y="37338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Freeform 9"/>
          <p:cNvSpPr/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Freeform 12"/>
          <p:cNvSpPr/>
          <p:nvPr/>
        </p:nvSpPr>
        <p:spPr bwMode="auto">
          <a:xfrm>
            <a:off x="2133601" y="4264026"/>
            <a:ext cx="3759200" cy="1841500"/>
          </a:xfrm>
          <a:custGeom>
            <a:avLst/>
            <a:gdLst>
              <a:gd name="T0" fmla="*/ 0 w 2368"/>
              <a:gd name="T1" fmla="*/ 2147483647 h 1160"/>
              <a:gd name="T2" fmla="*/ 2147483647 w 2368"/>
              <a:gd name="T3" fmla="*/ 0 h 1160"/>
              <a:gd name="T4" fmla="*/ 2147483647 w 2368"/>
              <a:gd name="T5" fmla="*/ 2147483647 h 1160"/>
              <a:gd name="T6" fmla="*/ 2147483647 w 2368"/>
              <a:gd name="T7" fmla="*/ 2147483647 h 1160"/>
              <a:gd name="T8" fmla="*/ 0 w 2368"/>
              <a:gd name="T9" fmla="*/ 2147483647 h 11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1160"/>
              <a:gd name="T17" fmla="*/ 2368 w 2368"/>
              <a:gd name="T18" fmla="*/ 1160 h 11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1160">
                <a:moveTo>
                  <a:pt x="0" y="20"/>
                </a:moveTo>
                <a:lnTo>
                  <a:pt x="2356" y="0"/>
                </a:lnTo>
                <a:lnTo>
                  <a:pt x="2368" y="1151"/>
                </a:lnTo>
                <a:lnTo>
                  <a:pt x="8" y="1160"/>
                </a:lnTo>
                <a:lnTo>
                  <a:pt x="0" y="2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Freeform 13"/>
          <p:cNvSpPr/>
          <p:nvPr/>
        </p:nvSpPr>
        <p:spPr bwMode="auto">
          <a:xfrm>
            <a:off x="5918202" y="3349631"/>
            <a:ext cx="965200" cy="2711451"/>
          </a:xfrm>
          <a:custGeom>
            <a:avLst/>
            <a:gdLst>
              <a:gd name="T0" fmla="*/ 2147483647 w 608"/>
              <a:gd name="T1" fmla="*/ 0 h 1708"/>
              <a:gd name="T2" fmla="*/ 0 w 608"/>
              <a:gd name="T3" fmla="*/ 2147483647 h 1708"/>
              <a:gd name="T4" fmla="*/ 2147483647 w 608"/>
              <a:gd name="T5" fmla="*/ 2147483647 h 1708"/>
              <a:gd name="T6" fmla="*/ 2147483647 w 608"/>
              <a:gd name="T7" fmla="*/ 2147483647 h 1708"/>
              <a:gd name="T8" fmla="*/ 2147483647 w 608"/>
              <a:gd name="T9" fmla="*/ 0 h 17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8"/>
              <a:gd name="T16" fmla="*/ 0 h 1708"/>
              <a:gd name="T17" fmla="*/ 608 w 608"/>
              <a:gd name="T18" fmla="*/ 1708 h 17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8" h="1708">
                <a:moveTo>
                  <a:pt x="608" y="0"/>
                </a:moveTo>
                <a:lnTo>
                  <a:pt x="0" y="560"/>
                </a:lnTo>
                <a:lnTo>
                  <a:pt x="12" y="1708"/>
                </a:lnTo>
                <a:lnTo>
                  <a:pt x="597" y="1051"/>
                </a:lnTo>
                <a:lnTo>
                  <a:pt x="60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5363" name="Freeform 3"/>
          <p:cNvSpPr/>
          <p:nvPr/>
        </p:nvSpPr>
        <p:spPr bwMode="auto">
          <a:xfrm>
            <a:off x="2105027" y="28606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64" name="Freeform 4"/>
          <p:cNvSpPr/>
          <p:nvPr/>
        </p:nvSpPr>
        <p:spPr bwMode="auto">
          <a:xfrm>
            <a:off x="3324225" y="28194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65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Freeform 6"/>
          <p:cNvSpPr/>
          <p:nvPr/>
        </p:nvSpPr>
        <p:spPr bwMode="auto">
          <a:xfrm>
            <a:off x="2120901" y="41846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CCFF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Freeform 13"/>
          <p:cNvSpPr/>
          <p:nvPr/>
        </p:nvSpPr>
        <p:spPr bwMode="auto">
          <a:xfrm>
            <a:off x="5867402" y="2876557"/>
            <a:ext cx="1019175" cy="330517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74" name="Freeform 14"/>
          <p:cNvSpPr/>
          <p:nvPr/>
        </p:nvSpPr>
        <p:spPr bwMode="auto">
          <a:xfrm>
            <a:off x="2085977" y="3838575"/>
            <a:ext cx="3781425" cy="23241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5375" name="Freeform 15"/>
          <p:cNvSpPr/>
          <p:nvPr/>
        </p:nvSpPr>
        <p:spPr bwMode="auto">
          <a:xfrm>
            <a:off x="2133600" y="2847975"/>
            <a:ext cx="4724400" cy="990600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19"/>
          <p:cNvSpPr txBox="1"/>
          <p:nvPr/>
        </p:nvSpPr>
        <p:spPr>
          <a:xfrm>
            <a:off x="381000" y="1408098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Đường Kết nối Gấp khúc 2"/>
          <p:cNvCxnSpPr/>
          <p:nvPr/>
        </p:nvCxnSpPr>
        <p:spPr>
          <a:xfrm rot="16200000" flipV="1">
            <a:off x="3669508" y="2059783"/>
            <a:ext cx="1590674" cy="97631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4" grpId="0" animBg="1"/>
      <p:bldP spid="15365" grpId="0" animBg="1"/>
      <p:bldP spid="15366" grpId="0" animBg="1"/>
      <p:bldP spid="15373" grpId="0" animBg="1"/>
      <p:bldP spid="15374" grpId="0" animBg="1"/>
      <p:bldP spid="15375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Freeform 3"/>
          <p:cNvSpPr/>
          <p:nvPr/>
        </p:nvSpPr>
        <p:spPr bwMode="auto">
          <a:xfrm>
            <a:off x="2105027" y="28606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Freeform 4"/>
          <p:cNvSpPr/>
          <p:nvPr/>
        </p:nvSpPr>
        <p:spPr bwMode="auto">
          <a:xfrm>
            <a:off x="3324225" y="28194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solidFill>
            <a:srgbClr val="00FF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5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Freeform 6"/>
          <p:cNvSpPr/>
          <p:nvPr/>
        </p:nvSpPr>
        <p:spPr bwMode="auto">
          <a:xfrm>
            <a:off x="2120901" y="41846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CCFF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3" name="Freeform 13"/>
          <p:cNvSpPr/>
          <p:nvPr/>
        </p:nvSpPr>
        <p:spPr bwMode="auto">
          <a:xfrm>
            <a:off x="5867402" y="2876557"/>
            <a:ext cx="1019175" cy="330517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4" name="Freeform 14"/>
          <p:cNvSpPr/>
          <p:nvPr/>
        </p:nvSpPr>
        <p:spPr bwMode="auto">
          <a:xfrm>
            <a:off x="2085977" y="3838575"/>
            <a:ext cx="3781425" cy="23241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solidFill>
            <a:srgbClr val="00CCFF"/>
          </a:solidFill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5" name="Freeform 15"/>
          <p:cNvSpPr/>
          <p:nvPr/>
        </p:nvSpPr>
        <p:spPr bwMode="auto">
          <a:xfrm>
            <a:off x="2133600" y="2847975"/>
            <a:ext cx="4724400" cy="990600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1408098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43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4" grpId="0" animBg="1"/>
      <p:bldP spid="15365" grpId="0" animBg="1"/>
      <p:bldP spid="15366" grpId="0" animBg="1"/>
      <p:bldP spid="15373" grpId="0" animBg="1"/>
      <p:bldP spid="15374" grpId="0" animBg="1"/>
      <p:bldP spid="1537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reeform 3"/>
          <p:cNvSpPr/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Freeform 4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Freeform 5"/>
          <p:cNvSpPr/>
          <p:nvPr/>
        </p:nvSpPr>
        <p:spPr bwMode="auto">
          <a:xfrm>
            <a:off x="2133601" y="49911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Freeform 6"/>
          <p:cNvSpPr/>
          <p:nvPr/>
        </p:nvSpPr>
        <p:spPr bwMode="auto">
          <a:xfrm>
            <a:off x="2120901" y="50228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C0C0C0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4" name="Freeform 8"/>
          <p:cNvSpPr/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5" name="Freeform 9"/>
          <p:cNvSpPr/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346779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 animBg="1"/>
      <p:bldP spid="4101" grpId="0" animBg="1"/>
      <p:bldP spid="4102" grpId="0" animBg="1"/>
      <p:bldP spid="4104" grpId="0" animBg="1"/>
      <p:bldP spid="410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457200"/>
            <a:ext cx="20574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640" name="Group 88"/>
          <p:cNvGrpSpPr/>
          <p:nvPr/>
        </p:nvGrpSpPr>
        <p:grpSpPr bwMode="auto">
          <a:xfrm>
            <a:off x="2362200" y="2286000"/>
            <a:ext cx="2971800" cy="2057400"/>
            <a:chOff x="3408" y="1200"/>
            <a:chExt cx="1392" cy="960"/>
          </a:xfrm>
        </p:grpSpPr>
        <p:sp>
          <p:nvSpPr>
            <p:cNvPr id="5131" name="AutoShape 89"/>
            <p:cNvSpPr>
              <a:spLocks noChangeArrowheads="1"/>
            </p:cNvSpPr>
            <p:nvPr/>
          </p:nvSpPr>
          <p:spPr bwMode="auto">
            <a:xfrm>
              <a:off x="3408" y="1200"/>
              <a:ext cx="1392" cy="960"/>
            </a:xfrm>
            <a:prstGeom prst="cub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32" name="Line 90"/>
            <p:cNvSpPr>
              <a:spLocks noChangeShapeType="1"/>
            </p:cNvSpPr>
            <p:nvPr/>
          </p:nvSpPr>
          <p:spPr bwMode="auto">
            <a:xfrm>
              <a:off x="3648" y="120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33" name="Line 91"/>
            <p:cNvSpPr>
              <a:spLocks noChangeShapeType="1"/>
            </p:cNvSpPr>
            <p:nvPr/>
          </p:nvSpPr>
          <p:spPr bwMode="auto">
            <a:xfrm>
              <a:off x="3648" y="19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34" name="Line 92"/>
            <p:cNvSpPr>
              <a:spLocks noChangeShapeType="1"/>
            </p:cNvSpPr>
            <p:nvPr/>
          </p:nvSpPr>
          <p:spPr bwMode="auto">
            <a:xfrm flipH="1">
              <a:off x="3408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3646" name="AutoShape 94"/>
          <p:cNvSpPr>
            <a:spLocks noChangeArrowheads="1"/>
          </p:cNvSpPr>
          <p:nvPr/>
        </p:nvSpPr>
        <p:spPr bwMode="auto">
          <a:xfrm>
            <a:off x="5638803" y="3505200"/>
            <a:ext cx="725201" cy="685800"/>
          </a:xfrm>
          <a:prstGeom prst="cube">
            <a:avLst>
              <a:gd name="adj" fmla="val 25000"/>
            </a:avLst>
          </a:prstGeom>
          <a:solidFill>
            <a:srgbClr val="4299A0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650" name="Text Box 98"/>
          <p:cNvSpPr txBox="1">
            <a:spLocks noChangeArrowheads="1"/>
          </p:cNvSpPr>
          <p:nvPr/>
        </p:nvSpPr>
        <p:spPr bwMode="auto">
          <a:xfrm>
            <a:off x="1066800" y="457200"/>
            <a:ext cx="213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6400" y="4429780"/>
            <a:ext cx="3352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31802" y="4429780"/>
            <a:ext cx="2816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56069E-6 L 1.11022E-16 -0.2885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4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5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0.28866 L -0.225 -0.28866 " pathEditMode="relative" rAng="0" ptsTypes="AA">
                                      <p:cBhvr>
                                        <p:cTn id="33" dur="3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42" presetClass="path" presetSubtype="0" accel="50000" decel="5000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225 -0.28866 L -0.225 0.0002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3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46" grpId="0" animBg="1"/>
      <p:bldP spid="23646" grpId="1" animBg="1"/>
      <p:bldP spid="23646" grpId="2" animBg="1"/>
      <p:bldP spid="23646" grpId="3" animBg="1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1981200"/>
            <a:ext cx="4876800" cy="4267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28600" y="1346775"/>
            <a:ext cx="2057400" cy="533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419100" y="2096181"/>
            <a:ext cx="4648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381000" y="3716353"/>
            <a:ext cx="4648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Text Box 98"/>
          <p:cNvSpPr txBox="1">
            <a:spLocks noChangeArrowheads="1"/>
          </p:cNvSpPr>
          <p:nvPr/>
        </p:nvSpPr>
        <p:spPr bwMode="auto">
          <a:xfrm>
            <a:off x="228600" y="1295408"/>
            <a:ext cx="2057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317" y="1880183"/>
            <a:ext cx="3487485" cy="2819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62200" y="869721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405" grpId="0"/>
      <p:bldP spid="16406" grpId="0"/>
      <p:bldP spid="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942159" y="2514606"/>
            <a:ext cx="0" cy="1713013"/>
          </a:xfrm>
          <a:prstGeom prst="lin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prstDash val="dashDot"/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8"/>
          <p:cNvGrpSpPr/>
          <p:nvPr/>
        </p:nvGrpSpPr>
        <p:grpSpPr bwMode="auto">
          <a:xfrm>
            <a:off x="3276600" y="2057400"/>
            <a:ext cx="2286000" cy="2286000"/>
            <a:chOff x="1920" y="1008"/>
            <a:chExt cx="1152" cy="1153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>
              <a:off x="1920" y="1008"/>
              <a:ext cx="1152" cy="1152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2217" y="1008"/>
              <a:ext cx="0" cy="864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dashDot"/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H="1">
              <a:off x="1920" y="1881"/>
              <a:ext cx="288" cy="28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lgDash"/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208" y="1863"/>
              <a:ext cx="864" cy="1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prstDash val="dashDot"/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602673" y="4876800"/>
            <a:ext cx="8001000" cy="1143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66800"/>
            <a:ext cx="8915400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TOÁN</a:t>
            </a:r>
          </a:p>
          <a:p>
            <a:pPr algn="ctr" eaLnBrk="1" hangingPunct="1">
              <a:defRPr/>
            </a:pPr>
            <a:endParaRPr lang="en-US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 TÍCH </a:t>
            </a:r>
            <a:endParaRPr lang="vi-VN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MỘT HÌNH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181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029789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533401" y="4835006"/>
            <a:ext cx="7539038" cy="17181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26" name="Rectangle 25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35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2: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5033968" y="2895600"/>
            <a:ext cx="1214437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5026441" y="1981206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5943601" y="2895600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6858001" y="2895600"/>
            <a:ext cx="1214438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2286001" y="2809881"/>
            <a:ext cx="1214438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1992314" y="3108327"/>
            <a:ext cx="1214437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>
            <a:off x="2281242" y="1905006"/>
            <a:ext cx="1214437" cy="1214439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>
            <a:off x="1992314" y="2192345"/>
            <a:ext cx="1214437" cy="1214437"/>
          </a:xfrm>
          <a:prstGeom prst="cube">
            <a:avLst>
              <a:gd name="adj" fmla="val 25000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2133600" y="4230475"/>
            <a:ext cx="5143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6038850" y="4154275"/>
            <a:ext cx="51435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2362200" y="762008"/>
            <a:ext cx="449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3810000" y="3810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en-US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4876800"/>
            <a:ext cx="6258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75014" y="5344180"/>
            <a:ext cx="7254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58674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6.35838E-7 L -0.15 -6.35838E-7 " pathEditMode="relative" rAng="0" ptsTypes="AA">
                                      <p:cBhvr>
                                        <p:cTn id="45" dur="2000" spd="-100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38889E-6 2.89017E-6 L -0.15087 0.043 " pathEditMode="relative" rAng="0" ptsTypes="AA">
                                      <p:cBhvr>
                                        <p:cTn id="47" dur="2000" spd="-100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2" y="215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1.38889E-6 3.00578E-6 L 0.1342 -0.18127 " pathEditMode="relative" rAng="0" ptsTypes="AA">
                                      <p:cBhvr>
                                        <p:cTn id="49" dur="2000" spd="-100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-906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.55556E-7 1.09827E-6 L 0.12535 0.17526 " pathEditMode="relative" rAng="0" ptsTypes="AA">
                                      <p:cBhvr>
                                        <p:cTn id="51" dur="2000" spd="-100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7" y="8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1.38728E-6 L 0.00486 -0.17896 " pathEditMode="relative" rAng="0" ptsTypes="AA">
                                      <p:cBhvr>
                                        <p:cTn id="62" dur="2000" spd="-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894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5.78035E-7 L -0.13143 -0.00139 " pathEditMode="relative" rAng="0" ptsTypes="AA">
                                      <p:cBhvr>
                                        <p:cTn id="64" dur="2000" spd="-100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80" y="-69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5.78035E-7 L 0.13004 -0.00139 " pathEditMode="relative" rAng="0" ptsTypes="AA">
                                      <p:cBhvr>
                                        <p:cTn id="66" dur="2000" spd="-100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93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415" grpId="0" animBg="1"/>
      <p:bldP spid="17415" grpId="1" animBg="1"/>
      <p:bldP spid="17416" grpId="0" animBg="1"/>
      <p:bldP spid="17416" grpId="1" animBg="1"/>
      <p:bldP spid="17417" grpId="0" animBg="1"/>
      <p:bldP spid="17418" grpId="0" animBg="1"/>
      <p:bldP spid="17418" grpId="1" animBg="1"/>
      <p:bldP spid="17419" grpId="0" animBg="1"/>
      <p:bldP spid="17419" grpId="1" animBg="1"/>
      <p:bldP spid="17420" grpId="0" animBg="1"/>
      <p:bldP spid="17420" grpId="1" animBg="1"/>
      <p:bldP spid="17421" grpId="0" animBg="1"/>
      <p:bldP spid="17421" grpId="1" animBg="1"/>
      <p:bldP spid="17422" grpId="0" animBg="1"/>
      <p:bldP spid="17422" grpId="1" animBg="1"/>
      <p:bldP spid="17423" grpId="0"/>
      <p:bldP spid="17424" grpId="0" animBg="1"/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8" y="1676406"/>
            <a:ext cx="6926263" cy="321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5" name="Rectangle 4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2: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602673" y="4876800"/>
            <a:ext cx="8001000" cy="1600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2266950" y="3505200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2019300" y="3752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2266950" y="2857500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2019300" y="31051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2914650" y="3498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2667000" y="3752851"/>
            <a:ext cx="914400" cy="914400"/>
          </a:xfrm>
          <a:prstGeom prst="cube">
            <a:avLst>
              <a:gd name="adj" fmla="val 29167"/>
            </a:avLst>
          </a:prstGeom>
          <a:solidFill>
            <a:srgbClr val="85D0EB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362200" y="4724407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17" name="Rectangle 16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3: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33400" y="5370732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36" grpId="0" animBg="1"/>
      <p:bldP spid="18437" grpId="0" animBg="1"/>
      <p:bldP spid="18438" grpId="0" animBg="1"/>
      <p:bldP spid="18439" grpId="0" animBg="1"/>
      <p:bldP spid="19464" grpId="0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9"/>
          <p:cNvSpPr txBox="1">
            <a:spLocks noChangeArrowheads="1"/>
          </p:cNvSpPr>
          <p:nvPr/>
        </p:nvSpPr>
        <p:spPr bwMode="auto">
          <a:xfrm>
            <a:off x="2362200" y="4648206"/>
            <a:ext cx="53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5715000" y="4648207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grpSp>
        <p:nvGrpSpPr>
          <p:cNvPr id="2" name="Group 11"/>
          <p:cNvGrpSpPr/>
          <p:nvPr/>
        </p:nvGrpSpPr>
        <p:grpSpPr bwMode="auto">
          <a:xfrm>
            <a:off x="1981200" y="2857507"/>
            <a:ext cx="1162050" cy="1809751"/>
            <a:chOff x="624" y="1268"/>
            <a:chExt cx="732" cy="1140"/>
          </a:xfrm>
        </p:grpSpPr>
        <p:sp>
          <p:nvSpPr>
            <p:cNvPr id="20511" name="AutoShape 12"/>
            <p:cNvSpPr>
              <a:spLocks noChangeArrowheads="1"/>
            </p:cNvSpPr>
            <p:nvPr/>
          </p:nvSpPr>
          <p:spPr bwMode="auto">
            <a:xfrm>
              <a:off x="780" y="1676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512" name="AutoShape 13"/>
            <p:cNvSpPr>
              <a:spLocks noChangeArrowheads="1"/>
            </p:cNvSpPr>
            <p:nvPr/>
          </p:nvSpPr>
          <p:spPr bwMode="auto">
            <a:xfrm>
              <a:off x="624" y="183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513" name="AutoShape 14"/>
            <p:cNvSpPr>
              <a:spLocks noChangeArrowheads="1"/>
            </p:cNvSpPr>
            <p:nvPr/>
          </p:nvSpPr>
          <p:spPr bwMode="auto">
            <a:xfrm>
              <a:off x="780" y="1268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514" name="AutoShape 15"/>
            <p:cNvSpPr>
              <a:spLocks noChangeArrowheads="1"/>
            </p:cNvSpPr>
            <p:nvPr/>
          </p:nvSpPr>
          <p:spPr bwMode="auto">
            <a:xfrm>
              <a:off x="624" y="1424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16"/>
          <p:cNvGrpSpPr/>
          <p:nvPr/>
        </p:nvGrpSpPr>
        <p:grpSpPr bwMode="auto">
          <a:xfrm>
            <a:off x="2635250" y="3495675"/>
            <a:ext cx="1162050" cy="1168400"/>
            <a:chOff x="1032" y="1672"/>
            <a:chExt cx="732" cy="736"/>
          </a:xfrm>
        </p:grpSpPr>
        <p:sp>
          <p:nvSpPr>
            <p:cNvPr id="20509" name="AutoShape 17"/>
            <p:cNvSpPr>
              <a:spLocks noChangeArrowheads="1"/>
            </p:cNvSpPr>
            <p:nvPr/>
          </p:nvSpPr>
          <p:spPr bwMode="auto">
            <a:xfrm>
              <a:off x="1188" y="167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510" name="AutoShape 18"/>
            <p:cNvSpPr>
              <a:spLocks noChangeArrowheads="1"/>
            </p:cNvSpPr>
            <p:nvPr/>
          </p:nvSpPr>
          <p:spPr bwMode="auto">
            <a:xfrm>
              <a:off x="1032" y="1832"/>
              <a:ext cx="576" cy="576"/>
            </a:xfrm>
            <a:prstGeom prst="cube">
              <a:avLst>
                <a:gd name="adj" fmla="val 29167"/>
              </a:avLst>
            </a:prstGeom>
            <a:solidFill>
              <a:srgbClr val="85D0EB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7620000" y="4648207"/>
            <a:ext cx="60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20487" name="Text Box 21"/>
          <p:cNvSpPr txBox="1">
            <a:spLocks noChangeArrowheads="1"/>
          </p:cNvSpPr>
          <p:nvPr/>
        </p:nvSpPr>
        <p:spPr bwMode="auto">
          <a:xfrm>
            <a:off x="1203330" y="341313"/>
            <a:ext cx="5730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89" name="AutoShape 33"/>
          <p:cNvSpPr/>
          <p:nvPr/>
        </p:nvSpPr>
        <p:spPr bwMode="auto">
          <a:xfrm rot="-5400000">
            <a:off x="6819902" y="4457701"/>
            <a:ext cx="228600" cy="1600200"/>
          </a:xfrm>
          <a:prstGeom prst="leftBrace">
            <a:avLst>
              <a:gd name="adj1" fmla="val 58333"/>
              <a:gd name="adj2" fmla="val 50000"/>
            </a:avLst>
          </a:prstGeom>
          <a:noFill/>
          <a:ln w="9525">
            <a:solidFill>
              <a:srgbClr val="FF33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pPr algn="ctr"/>
            <a:endParaRPr lang="vi-VN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5"/>
          <p:cNvGrpSpPr/>
          <p:nvPr/>
        </p:nvGrpSpPr>
        <p:grpSpPr bwMode="auto">
          <a:xfrm>
            <a:off x="1981201" y="2862269"/>
            <a:ext cx="1816100" cy="1809751"/>
            <a:chOff x="2648" y="1896"/>
            <a:chExt cx="1144" cy="1140"/>
          </a:xfrm>
        </p:grpSpPr>
        <p:grpSp>
          <p:nvGrpSpPr>
            <p:cNvPr id="20497" name="Group 11"/>
            <p:cNvGrpSpPr/>
            <p:nvPr/>
          </p:nvGrpSpPr>
          <p:grpSpPr bwMode="auto">
            <a:xfrm>
              <a:off x="2648" y="1896"/>
              <a:ext cx="732" cy="1140"/>
              <a:chOff x="624" y="1268"/>
              <a:chExt cx="732" cy="1140"/>
            </a:xfrm>
          </p:grpSpPr>
          <p:sp>
            <p:nvSpPr>
              <p:cNvPr id="20501" name="AutoShape 12"/>
              <p:cNvSpPr>
                <a:spLocks noChangeArrowheads="1"/>
              </p:cNvSpPr>
              <p:nvPr/>
            </p:nvSpPr>
            <p:spPr bwMode="auto">
              <a:xfrm>
                <a:off x="780" y="1676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502" name="AutoShape 13"/>
              <p:cNvSpPr>
                <a:spLocks noChangeArrowheads="1"/>
              </p:cNvSpPr>
              <p:nvPr/>
            </p:nvSpPr>
            <p:spPr bwMode="auto">
              <a:xfrm>
                <a:off x="624" y="183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503" name="AutoShape 14"/>
              <p:cNvSpPr>
                <a:spLocks noChangeArrowheads="1"/>
              </p:cNvSpPr>
              <p:nvPr/>
            </p:nvSpPr>
            <p:spPr bwMode="auto">
              <a:xfrm>
                <a:off x="780" y="1268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504" name="AutoShape 15"/>
              <p:cNvSpPr>
                <a:spLocks noChangeArrowheads="1"/>
              </p:cNvSpPr>
              <p:nvPr/>
            </p:nvSpPr>
            <p:spPr bwMode="auto">
              <a:xfrm>
                <a:off x="624" y="1424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0498" name="Group 16"/>
            <p:cNvGrpSpPr/>
            <p:nvPr/>
          </p:nvGrpSpPr>
          <p:grpSpPr bwMode="auto">
            <a:xfrm>
              <a:off x="3060" y="2298"/>
              <a:ext cx="732" cy="736"/>
              <a:chOff x="1032" y="1672"/>
              <a:chExt cx="732" cy="736"/>
            </a:xfrm>
          </p:grpSpPr>
          <p:sp>
            <p:nvSpPr>
              <p:cNvPr id="20499" name="AutoShape 17"/>
              <p:cNvSpPr>
                <a:spLocks noChangeArrowheads="1"/>
              </p:cNvSpPr>
              <p:nvPr/>
            </p:nvSpPr>
            <p:spPr bwMode="auto">
              <a:xfrm>
                <a:off x="1188" y="167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500" name="AutoShape 18"/>
              <p:cNvSpPr>
                <a:spLocks noChangeArrowheads="1"/>
              </p:cNvSpPr>
              <p:nvPr/>
            </p:nvSpPr>
            <p:spPr bwMode="auto">
              <a:xfrm>
                <a:off x="1032" y="1832"/>
                <a:ext cx="576" cy="576"/>
              </a:xfrm>
              <a:prstGeom prst="cube">
                <a:avLst>
                  <a:gd name="adj" fmla="val 29167"/>
                </a:avLst>
              </a:prstGeom>
              <a:solidFill>
                <a:srgbClr val="85D0EB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5" name="Group 34"/>
          <p:cNvGrpSpPr/>
          <p:nvPr/>
        </p:nvGrpSpPr>
        <p:grpSpPr>
          <a:xfrm>
            <a:off x="228600" y="1066806"/>
            <a:ext cx="2234740" cy="584775"/>
            <a:chOff x="228600" y="1295400"/>
            <a:chExt cx="2234740" cy="584775"/>
          </a:xfrm>
        </p:grpSpPr>
        <p:sp>
          <p:nvSpPr>
            <p:cNvPr id="36" name="Rectangle 35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3: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4.44444E-6 L 0.10348 -0.14814 C 0.12518 -0.18171 0.15764 -0.2 0.1915 -0.2 C 0.23004 -0.2 0.26094 -0.18171 0.28264 -0.14814 L 0.38646 -4.44444E-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23" y="-10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555 L 0.14236 -0.13333 C 0.17239 -0.16227 0.21719 -0.17778 0.26371 -0.17778 C 0.31701 -0.17778 0.35955 -0.16227 0.38958 -0.13333 L 0.53229 -0.00555 " pathEditMode="relative" rAng="0" ptsTypes="FffFF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15" y="-861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6"/>
            <a:ext cx="7010400" cy="3252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152400" y="939231"/>
            <a:ext cx="2234740" cy="584775"/>
            <a:chOff x="228600" y="1295400"/>
            <a:chExt cx="2234740" cy="584775"/>
          </a:xfrm>
        </p:grpSpPr>
        <p:sp>
          <p:nvSpPr>
            <p:cNvPr id="5" name="Rectangle 4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3: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304800" y="4191006"/>
            <a:ext cx="8534400" cy="24483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86"/>
          <p:cNvSpPr txBox="1">
            <a:spLocks noChangeArrowheads="1"/>
          </p:cNvSpPr>
          <p:nvPr/>
        </p:nvSpPr>
        <p:spPr bwMode="auto">
          <a:xfrm>
            <a:off x="221800" y="4191000"/>
            <a:ext cx="868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87"/>
          <p:cNvSpPr txBox="1">
            <a:spLocks noChangeArrowheads="1"/>
          </p:cNvSpPr>
          <p:nvPr/>
        </p:nvSpPr>
        <p:spPr bwMode="auto">
          <a:xfrm>
            <a:off x="374202" y="4720987"/>
            <a:ext cx="83058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 Box 88"/>
          <p:cNvSpPr txBox="1">
            <a:spLocks noChangeArrowheads="1"/>
          </p:cNvSpPr>
          <p:nvPr/>
        </p:nvSpPr>
        <p:spPr bwMode="auto">
          <a:xfrm>
            <a:off x="374202" y="5685271"/>
            <a:ext cx="83058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Process 9"/>
          <p:cNvSpPr/>
          <p:nvPr/>
        </p:nvSpPr>
        <p:spPr>
          <a:xfrm>
            <a:off x="152400" y="1066800"/>
            <a:ext cx="5486400" cy="9906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exagon 8"/>
          <p:cNvSpPr/>
          <p:nvPr/>
        </p:nvSpPr>
        <p:spPr>
          <a:xfrm>
            <a:off x="3505202" y="90000"/>
            <a:ext cx="2771775" cy="672000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197" name="Group 5"/>
          <p:cNvGrpSpPr/>
          <p:nvPr/>
        </p:nvGrpSpPr>
        <p:grpSpPr bwMode="auto">
          <a:xfrm>
            <a:off x="6324600" y="914400"/>
            <a:ext cx="2209800" cy="1524000"/>
            <a:chOff x="3408" y="1200"/>
            <a:chExt cx="1392" cy="960"/>
          </a:xfrm>
        </p:grpSpPr>
        <p:sp>
          <p:nvSpPr>
            <p:cNvPr id="8272" name="AutoShape 6"/>
            <p:cNvSpPr>
              <a:spLocks noChangeArrowheads="1"/>
            </p:cNvSpPr>
            <p:nvPr/>
          </p:nvSpPr>
          <p:spPr bwMode="auto">
            <a:xfrm>
              <a:off x="3408" y="1200"/>
              <a:ext cx="1392" cy="960"/>
            </a:xfrm>
            <a:prstGeom prst="cube">
              <a:avLst>
                <a:gd name="adj" fmla="val 25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73" name="Line 7"/>
            <p:cNvSpPr>
              <a:spLocks noChangeShapeType="1"/>
            </p:cNvSpPr>
            <p:nvPr/>
          </p:nvSpPr>
          <p:spPr bwMode="auto">
            <a:xfrm>
              <a:off x="3648" y="1200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74" name="Line 8"/>
            <p:cNvSpPr>
              <a:spLocks noChangeShapeType="1"/>
            </p:cNvSpPr>
            <p:nvPr/>
          </p:nvSpPr>
          <p:spPr bwMode="auto">
            <a:xfrm>
              <a:off x="3648" y="19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75" name="Line 9"/>
            <p:cNvSpPr>
              <a:spLocks noChangeShapeType="1"/>
            </p:cNvSpPr>
            <p:nvPr/>
          </p:nvSpPr>
          <p:spPr bwMode="auto">
            <a:xfrm flipH="1">
              <a:off x="3408" y="1920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198" name="AutoShape 10"/>
          <p:cNvSpPr>
            <a:spLocks noChangeArrowheads="1"/>
          </p:cNvSpPr>
          <p:nvPr/>
        </p:nvSpPr>
        <p:spPr bwMode="auto">
          <a:xfrm>
            <a:off x="7086600" y="1905000"/>
            <a:ext cx="457200" cy="457200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9" name="Text Box 11"/>
          <p:cNvSpPr txBox="1">
            <a:spLocks noChangeArrowheads="1"/>
          </p:cNvSpPr>
          <p:nvPr/>
        </p:nvSpPr>
        <p:spPr bwMode="auto">
          <a:xfrm>
            <a:off x="6096000" y="4449763"/>
            <a:ext cx="60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8200" name="Text Box 12"/>
          <p:cNvSpPr txBox="1">
            <a:spLocks noChangeArrowheads="1"/>
          </p:cNvSpPr>
          <p:nvPr/>
        </p:nvSpPr>
        <p:spPr bwMode="auto">
          <a:xfrm>
            <a:off x="7543800" y="44958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grpSp>
        <p:nvGrpSpPr>
          <p:cNvPr id="8201" name="Group 13"/>
          <p:cNvGrpSpPr/>
          <p:nvPr/>
        </p:nvGrpSpPr>
        <p:grpSpPr bwMode="auto">
          <a:xfrm>
            <a:off x="6019800" y="3200400"/>
            <a:ext cx="838200" cy="1371600"/>
            <a:chOff x="3168" y="2304"/>
            <a:chExt cx="528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60" name="Group 14"/>
            <p:cNvGrpSpPr/>
            <p:nvPr/>
          </p:nvGrpSpPr>
          <p:grpSpPr bwMode="auto">
            <a:xfrm>
              <a:off x="326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70" name="AutoShape 15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71" name="Rectangle 16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61" name="Group 17"/>
            <p:cNvGrpSpPr/>
            <p:nvPr/>
          </p:nvGrpSpPr>
          <p:grpSpPr bwMode="auto">
            <a:xfrm>
              <a:off x="3168" y="2736"/>
              <a:ext cx="432" cy="432"/>
              <a:chOff x="4032" y="2064"/>
              <a:chExt cx="576" cy="576"/>
            </a:xfrm>
            <a:grpFill/>
          </p:grpSpPr>
          <p:sp>
            <p:nvSpPr>
              <p:cNvPr id="8268" name="AutoShape 18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69" name="Rectangle 19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62" name="Group 20"/>
            <p:cNvGrpSpPr/>
            <p:nvPr/>
          </p:nvGrpSpPr>
          <p:grpSpPr bwMode="auto">
            <a:xfrm>
              <a:off x="3264" y="2304"/>
              <a:ext cx="432" cy="432"/>
              <a:chOff x="4032" y="2064"/>
              <a:chExt cx="576" cy="576"/>
            </a:xfrm>
            <a:grpFill/>
          </p:grpSpPr>
          <p:sp>
            <p:nvSpPr>
              <p:cNvPr id="8266" name="AutoShape 21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67" name="Rectangle 22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63" name="Group 23"/>
            <p:cNvGrpSpPr/>
            <p:nvPr/>
          </p:nvGrpSpPr>
          <p:grpSpPr bwMode="auto">
            <a:xfrm>
              <a:off x="3168" y="2406"/>
              <a:ext cx="432" cy="432"/>
              <a:chOff x="4032" y="2072"/>
              <a:chExt cx="576" cy="576"/>
            </a:xfrm>
            <a:grpFill/>
          </p:grpSpPr>
          <p:sp>
            <p:nvSpPr>
              <p:cNvPr id="8264" name="AutoShape 24"/>
              <p:cNvSpPr>
                <a:spLocks noChangeArrowheads="1"/>
              </p:cNvSpPr>
              <p:nvPr/>
            </p:nvSpPr>
            <p:spPr bwMode="auto">
              <a:xfrm>
                <a:off x="4032" y="2072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65" name="Rectangle 25"/>
              <p:cNvSpPr>
                <a:spLocks noChangeArrowheads="1"/>
              </p:cNvSpPr>
              <p:nvPr/>
            </p:nvSpPr>
            <p:spPr bwMode="auto">
              <a:xfrm>
                <a:off x="4032" y="2216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8202" name="Group 26"/>
          <p:cNvGrpSpPr/>
          <p:nvPr/>
        </p:nvGrpSpPr>
        <p:grpSpPr bwMode="auto">
          <a:xfrm>
            <a:off x="7239000" y="3352800"/>
            <a:ext cx="1752600" cy="1219200"/>
            <a:chOff x="4032" y="2304"/>
            <a:chExt cx="1104" cy="76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48" name="Group 27"/>
            <p:cNvGrpSpPr/>
            <p:nvPr/>
          </p:nvGrpSpPr>
          <p:grpSpPr bwMode="auto">
            <a:xfrm>
              <a:off x="4032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8" name="AutoShape 28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59" name="Rectangle 29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49" name="Group 30"/>
            <p:cNvGrpSpPr/>
            <p:nvPr/>
          </p:nvGrpSpPr>
          <p:grpSpPr bwMode="auto">
            <a:xfrm>
              <a:off x="4032" y="2304"/>
              <a:ext cx="432" cy="438"/>
              <a:chOff x="4032" y="2400"/>
              <a:chExt cx="432" cy="438"/>
            </a:xfrm>
            <a:grpFill/>
          </p:grpSpPr>
          <p:sp>
            <p:nvSpPr>
              <p:cNvPr id="8256" name="AutoShape 31"/>
              <p:cNvSpPr>
                <a:spLocks noChangeArrowheads="1"/>
              </p:cNvSpPr>
              <p:nvPr/>
            </p:nvSpPr>
            <p:spPr bwMode="auto">
              <a:xfrm>
                <a:off x="4032" y="2400"/>
                <a:ext cx="432" cy="432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57" name="Rectangle 32"/>
              <p:cNvSpPr>
                <a:spLocks noChangeArrowheads="1"/>
              </p:cNvSpPr>
              <p:nvPr/>
            </p:nvSpPr>
            <p:spPr bwMode="auto">
              <a:xfrm>
                <a:off x="4038" y="2514"/>
                <a:ext cx="324" cy="324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50" name="Group 33"/>
            <p:cNvGrpSpPr/>
            <p:nvPr/>
          </p:nvGrpSpPr>
          <p:grpSpPr bwMode="auto">
            <a:xfrm>
              <a:off x="4368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4" name="AutoShape 3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55" name="Rectangle 3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51" name="Group 36"/>
            <p:cNvGrpSpPr/>
            <p:nvPr/>
          </p:nvGrpSpPr>
          <p:grpSpPr bwMode="auto">
            <a:xfrm>
              <a:off x="470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52" name="AutoShape 3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53" name="Rectangle 3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8203" name="Group 39"/>
          <p:cNvGrpSpPr/>
          <p:nvPr/>
        </p:nvGrpSpPr>
        <p:grpSpPr bwMode="auto">
          <a:xfrm>
            <a:off x="5791200" y="5029200"/>
            <a:ext cx="1371600" cy="1371600"/>
            <a:chOff x="1488" y="2640"/>
            <a:chExt cx="864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29" name="Group 40"/>
            <p:cNvGrpSpPr/>
            <p:nvPr/>
          </p:nvGrpSpPr>
          <p:grpSpPr bwMode="auto">
            <a:xfrm>
              <a:off x="1488" y="2640"/>
              <a:ext cx="528" cy="864"/>
              <a:chOff x="3168" y="2304"/>
              <a:chExt cx="528" cy="864"/>
            </a:xfrm>
            <a:grpFill/>
          </p:grpSpPr>
          <p:grpSp>
            <p:nvGrpSpPr>
              <p:cNvPr id="8236" name="Group 41"/>
              <p:cNvGrpSpPr/>
              <p:nvPr/>
            </p:nvGrpSpPr>
            <p:grpSpPr bwMode="auto">
              <a:xfrm>
                <a:off x="3264" y="2640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6" name="AutoShape 42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247" name="Rectangle 43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8237" name="Group 44"/>
              <p:cNvGrpSpPr/>
              <p:nvPr/>
            </p:nvGrpSpPr>
            <p:grpSpPr bwMode="auto">
              <a:xfrm>
                <a:off x="3168" y="2736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4" name="AutoShape 45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245" name="Rectangle 46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8238" name="Group 47"/>
              <p:cNvGrpSpPr/>
              <p:nvPr/>
            </p:nvGrpSpPr>
            <p:grpSpPr bwMode="auto">
              <a:xfrm>
                <a:off x="3264" y="2304"/>
                <a:ext cx="432" cy="432"/>
                <a:chOff x="4032" y="2064"/>
                <a:chExt cx="576" cy="576"/>
              </a:xfrm>
              <a:grpFill/>
            </p:grpSpPr>
            <p:sp>
              <p:nvSpPr>
                <p:cNvPr id="8242" name="AutoShape 48"/>
                <p:cNvSpPr>
                  <a:spLocks noChangeArrowheads="1"/>
                </p:cNvSpPr>
                <p:nvPr/>
              </p:nvSpPr>
              <p:spPr bwMode="auto">
                <a:xfrm>
                  <a:off x="4032" y="2064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243" name="Rectangle 49"/>
                <p:cNvSpPr>
                  <a:spLocks noChangeArrowheads="1"/>
                </p:cNvSpPr>
                <p:nvPr/>
              </p:nvSpPr>
              <p:spPr bwMode="auto">
                <a:xfrm>
                  <a:off x="4032" y="2208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8239" name="Group 50"/>
              <p:cNvGrpSpPr/>
              <p:nvPr/>
            </p:nvGrpSpPr>
            <p:grpSpPr bwMode="auto">
              <a:xfrm>
                <a:off x="3168" y="2406"/>
                <a:ext cx="432" cy="432"/>
                <a:chOff x="4032" y="2072"/>
                <a:chExt cx="576" cy="576"/>
              </a:xfrm>
              <a:grpFill/>
            </p:grpSpPr>
            <p:sp>
              <p:nvSpPr>
                <p:cNvPr id="8240" name="AutoShape 51"/>
                <p:cNvSpPr>
                  <a:spLocks noChangeArrowheads="1"/>
                </p:cNvSpPr>
                <p:nvPr/>
              </p:nvSpPr>
              <p:spPr bwMode="auto">
                <a:xfrm>
                  <a:off x="4032" y="2072"/>
                  <a:ext cx="576" cy="576"/>
                </a:xfrm>
                <a:prstGeom prst="cube">
                  <a:avLst>
                    <a:gd name="adj" fmla="val 25000"/>
                  </a:avLst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241" name="Rectangle 52"/>
                <p:cNvSpPr>
                  <a:spLocks noChangeArrowheads="1"/>
                </p:cNvSpPr>
                <p:nvPr/>
              </p:nvSpPr>
              <p:spPr bwMode="auto">
                <a:xfrm>
                  <a:off x="4032" y="2216"/>
                  <a:ext cx="432" cy="432"/>
                </a:xfrm>
                <a:prstGeom prst="rect">
                  <a:avLst/>
                </a:prstGeom>
                <a:grpFill/>
                <a:ln w="9525">
                  <a:solidFill>
                    <a:schemeClr val="tx1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8230" name="Group 53"/>
            <p:cNvGrpSpPr/>
            <p:nvPr/>
          </p:nvGrpSpPr>
          <p:grpSpPr bwMode="auto">
            <a:xfrm>
              <a:off x="1920" y="2976"/>
              <a:ext cx="432" cy="432"/>
              <a:chOff x="4032" y="2064"/>
              <a:chExt cx="576" cy="576"/>
            </a:xfrm>
            <a:grpFill/>
          </p:grpSpPr>
          <p:sp>
            <p:nvSpPr>
              <p:cNvPr id="8234" name="AutoShape 5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35" name="Rectangle 5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31" name="Group 56"/>
            <p:cNvGrpSpPr/>
            <p:nvPr/>
          </p:nvGrpSpPr>
          <p:grpSpPr bwMode="auto">
            <a:xfrm>
              <a:off x="1824" y="3072"/>
              <a:ext cx="432" cy="432"/>
              <a:chOff x="4032" y="2064"/>
              <a:chExt cx="576" cy="576"/>
            </a:xfrm>
            <a:grpFill/>
          </p:grpSpPr>
          <p:sp>
            <p:nvSpPr>
              <p:cNvPr id="8232" name="AutoShape 5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33" name="Rectangle 5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8204" name="Group 59"/>
          <p:cNvGrpSpPr/>
          <p:nvPr/>
        </p:nvGrpSpPr>
        <p:grpSpPr bwMode="auto">
          <a:xfrm>
            <a:off x="7239000" y="5029200"/>
            <a:ext cx="838200" cy="1371600"/>
            <a:chOff x="3168" y="2304"/>
            <a:chExt cx="528" cy="86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17" name="Group 60"/>
            <p:cNvGrpSpPr/>
            <p:nvPr/>
          </p:nvGrpSpPr>
          <p:grpSpPr bwMode="auto">
            <a:xfrm>
              <a:off x="3264" y="2640"/>
              <a:ext cx="432" cy="432"/>
              <a:chOff x="4032" y="2064"/>
              <a:chExt cx="576" cy="576"/>
            </a:xfrm>
            <a:grpFill/>
          </p:grpSpPr>
          <p:sp>
            <p:nvSpPr>
              <p:cNvPr id="8227" name="AutoShape 61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28" name="Rectangle 62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18" name="Group 63"/>
            <p:cNvGrpSpPr/>
            <p:nvPr/>
          </p:nvGrpSpPr>
          <p:grpSpPr bwMode="auto">
            <a:xfrm>
              <a:off x="3168" y="2736"/>
              <a:ext cx="432" cy="432"/>
              <a:chOff x="4032" y="2064"/>
              <a:chExt cx="576" cy="576"/>
            </a:xfrm>
            <a:grpFill/>
          </p:grpSpPr>
          <p:sp>
            <p:nvSpPr>
              <p:cNvPr id="8225" name="AutoShape 6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26" name="Rectangle 6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19" name="Group 66"/>
            <p:cNvGrpSpPr/>
            <p:nvPr/>
          </p:nvGrpSpPr>
          <p:grpSpPr bwMode="auto">
            <a:xfrm>
              <a:off x="3264" y="2304"/>
              <a:ext cx="432" cy="432"/>
              <a:chOff x="4032" y="2064"/>
              <a:chExt cx="576" cy="576"/>
            </a:xfrm>
            <a:grpFill/>
          </p:grpSpPr>
          <p:sp>
            <p:nvSpPr>
              <p:cNvPr id="8223" name="AutoShape 6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24" name="Rectangle 6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20" name="Group 69"/>
            <p:cNvGrpSpPr/>
            <p:nvPr/>
          </p:nvGrpSpPr>
          <p:grpSpPr bwMode="auto">
            <a:xfrm>
              <a:off x="3168" y="2406"/>
              <a:ext cx="432" cy="432"/>
              <a:chOff x="4032" y="2072"/>
              <a:chExt cx="576" cy="576"/>
            </a:xfrm>
            <a:grpFill/>
          </p:grpSpPr>
          <p:sp>
            <p:nvSpPr>
              <p:cNvPr id="8221" name="AutoShape 70"/>
              <p:cNvSpPr>
                <a:spLocks noChangeArrowheads="1"/>
              </p:cNvSpPr>
              <p:nvPr/>
            </p:nvSpPr>
            <p:spPr bwMode="auto">
              <a:xfrm>
                <a:off x="4032" y="2072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22" name="Rectangle 71"/>
              <p:cNvSpPr>
                <a:spLocks noChangeArrowheads="1"/>
              </p:cNvSpPr>
              <p:nvPr/>
            </p:nvSpPr>
            <p:spPr bwMode="auto">
              <a:xfrm>
                <a:off x="4032" y="2216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8205" name="Group 72"/>
          <p:cNvGrpSpPr/>
          <p:nvPr/>
        </p:nvGrpSpPr>
        <p:grpSpPr bwMode="auto">
          <a:xfrm>
            <a:off x="8229600" y="5486400"/>
            <a:ext cx="838200" cy="838200"/>
            <a:chOff x="2496" y="3504"/>
            <a:chExt cx="528" cy="52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8211" name="Group 73"/>
            <p:cNvGrpSpPr/>
            <p:nvPr/>
          </p:nvGrpSpPr>
          <p:grpSpPr bwMode="auto">
            <a:xfrm>
              <a:off x="2592" y="3504"/>
              <a:ext cx="432" cy="432"/>
              <a:chOff x="4032" y="2064"/>
              <a:chExt cx="576" cy="576"/>
            </a:xfrm>
            <a:grpFill/>
          </p:grpSpPr>
          <p:sp>
            <p:nvSpPr>
              <p:cNvPr id="8215" name="AutoShape 74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16" name="Rectangle 75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212" name="Group 76"/>
            <p:cNvGrpSpPr/>
            <p:nvPr/>
          </p:nvGrpSpPr>
          <p:grpSpPr bwMode="auto">
            <a:xfrm>
              <a:off x="2496" y="3600"/>
              <a:ext cx="432" cy="432"/>
              <a:chOff x="4032" y="2064"/>
              <a:chExt cx="576" cy="576"/>
            </a:xfrm>
            <a:grpFill/>
          </p:grpSpPr>
          <p:sp>
            <p:nvSpPr>
              <p:cNvPr id="8213" name="AutoShape 77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14" name="Rectangle 78"/>
              <p:cNvSpPr>
                <a:spLocks noChangeArrowheads="1"/>
              </p:cNvSpPr>
              <p:nvPr/>
            </p:nvSpPr>
            <p:spPr bwMode="auto">
              <a:xfrm>
                <a:off x="4032" y="2208"/>
                <a:ext cx="432" cy="432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8206" name="Text Box 79"/>
          <p:cNvSpPr txBox="1">
            <a:spLocks noChangeArrowheads="1"/>
          </p:cNvSpPr>
          <p:nvPr/>
        </p:nvSpPr>
        <p:spPr bwMode="auto">
          <a:xfrm>
            <a:off x="6019800" y="62484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8207" name="Text Box 80"/>
          <p:cNvSpPr txBox="1">
            <a:spLocks noChangeArrowheads="1"/>
          </p:cNvSpPr>
          <p:nvPr/>
        </p:nvSpPr>
        <p:spPr bwMode="auto">
          <a:xfrm>
            <a:off x="7239000" y="62484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8208" name="Text Box 81"/>
          <p:cNvSpPr txBox="1">
            <a:spLocks noChangeArrowheads="1"/>
          </p:cNvSpPr>
          <p:nvPr/>
        </p:nvSpPr>
        <p:spPr bwMode="auto">
          <a:xfrm>
            <a:off x="8153400" y="6248400"/>
            <a:ext cx="533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8209" name="Text Box 82"/>
          <p:cNvSpPr txBox="1">
            <a:spLocks noChangeArrowheads="1"/>
          </p:cNvSpPr>
          <p:nvPr/>
        </p:nvSpPr>
        <p:spPr bwMode="auto">
          <a:xfrm>
            <a:off x="76200" y="2806011"/>
            <a:ext cx="581977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61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0" name="Text Box 83"/>
          <p:cNvSpPr txBox="1">
            <a:spLocks noChangeArrowheads="1"/>
          </p:cNvSpPr>
          <p:nvPr/>
        </p:nvSpPr>
        <p:spPr bwMode="auto">
          <a:xfrm>
            <a:off x="0" y="4939611"/>
            <a:ext cx="5638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61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152400" y="457206"/>
            <a:ext cx="2234740" cy="584775"/>
            <a:chOff x="228600" y="1295400"/>
            <a:chExt cx="2234740" cy="584775"/>
          </a:xfrm>
        </p:grpSpPr>
        <p:sp>
          <p:nvSpPr>
            <p:cNvPr id="88" name="Rectangle 87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1: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127461" y="2057400"/>
            <a:ext cx="2234740" cy="609600"/>
            <a:chOff x="228600" y="1143000"/>
            <a:chExt cx="2234740" cy="609600"/>
          </a:xfrm>
        </p:grpSpPr>
        <p:sp>
          <p:nvSpPr>
            <p:cNvPr id="91" name="Rectangle 90"/>
            <p:cNvSpPr/>
            <p:nvPr/>
          </p:nvSpPr>
          <p:spPr>
            <a:xfrm>
              <a:off x="228600" y="1219200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Rectangle 6"/>
            <p:cNvSpPr>
              <a:spLocks noChangeArrowheads="1"/>
            </p:cNvSpPr>
            <p:nvPr/>
          </p:nvSpPr>
          <p:spPr bwMode="auto">
            <a:xfrm>
              <a:off x="228600" y="11430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2: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27461" y="4292031"/>
            <a:ext cx="2234740" cy="584775"/>
            <a:chOff x="228600" y="1295400"/>
            <a:chExt cx="2234740" cy="584775"/>
          </a:xfrm>
        </p:grpSpPr>
        <p:sp>
          <p:nvSpPr>
            <p:cNvPr id="94" name="Rectangle 93"/>
            <p:cNvSpPr/>
            <p:nvPr/>
          </p:nvSpPr>
          <p:spPr>
            <a:xfrm>
              <a:off x="228600" y="1346775"/>
              <a:ext cx="2057400" cy="5334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Rectangle 6"/>
            <p:cNvSpPr>
              <a:spLocks noChangeArrowheads="1"/>
            </p:cNvSpPr>
            <p:nvPr/>
          </p:nvSpPr>
          <p:spPr bwMode="auto">
            <a:xfrm>
              <a:off x="228600" y="1295400"/>
              <a:ext cx="223474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c)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3: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11455" y="1054894"/>
            <a:ext cx="551134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04157" y="90006"/>
            <a:ext cx="231082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</a:p>
        </p:txBody>
      </p:sp>
      <p:sp>
        <p:nvSpPr>
          <p:cNvPr id="105" name="Flowchart: Process 104"/>
          <p:cNvSpPr/>
          <p:nvPr/>
        </p:nvSpPr>
        <p:spPr>
          <a:xfrm>
            <a:off x="85725" y="2819400"/>
            <a:ext cx="5857876" cy="14478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Flowchart: Process 105"/>
          <p:cNvSpPr/>
          <p:nvPr/>
        </p:nvSpPr>
        <p:spPr>
          <a:xfrm>
            <a:off x="42863" y="4922728"/>
            <a:ext cx="5553075" cy="1554272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8198" grpId="0" animBg="1"/>
      <p:bldP spid="8199" grpId="0"/>
      <p:bldP spid="8200" grpId="0"/>
      <p:bldP spid="8206" grpId="0"/>
      <p:bldP spid="8207" grpId="0"/>
      <p:bldP spid="8208" grpId="0"/>
      <p:bldP spid="8209" grpId="0"/>
      <p:bldP spid="8210" grpId="0"/>
      <p:bldP spid="2" grpId="0"/>
      <p:bldP spid="8" grpId="0"/>
      <p:bldP spid="105" grpId="0" animBg="1"/>
      <p:bldP spid="10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66800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LUYỆN TẬP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181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0" cap="none" spc="0" normalizeH="0" baseline="0" noProof="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915297"/>
      </p:ext>
    </p:extLst>
  </p:cSld>
  <p:clrMapOvr>
    <a:masterClrMapping/>
  </p:clrMapOvr>
  <p:transition spd="slow">
    <p:wip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4" name="Group 27"/>
          <p:cNvGrpSpPr/>
          <p:nvPr/>
        </p:nvGrpSpPr>
        <p:grpSpPr bwMode="auto">
          <a:xfrm>
            <a:off x="1538289" y="3200407"/>
            <a:ext cx="1814512" cy="671513"/>
            <a:chOff x="969" y="2160"/>
            <a:chExt cx="1143" cy="423"/>
          </a:xfrm>
        </p:grpSpPr>
        <p:sp>
          <p:nvSpPr>
            <p:cNvPr id="22581" name="AutoShape 10"/>
            <p:cNvSpPr>
              <a:spLocks noChangeArrowheads="1"/>
            </p:cNvSpPr>
            <p:nvPr/>
          </p:nvSpPr>
          <p:spPr bwMode="auto">
            <a:xfrm>
              <a:off x="105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82" name="AutoShape 11"/>
            <p:cNvSpPr>
              <a:spLocks noChangeArrowheads="1"/>
            </p:cNvSpPr>
            <p:nvPr/>
          </p:nvSpPr>
          <p:spPr bwMode="auto">
            <a:xfrm>
              <a:off x="129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83" name="AutoShape 12"/>
            <p:cNvSpPr>
              <a:spLocks noChangeArrowheads="1"/>
            </p:cNvSpPr>
            <p:nvPr/>
          </p:nvSpPr>
          <p:spPr bwMode="auto">
            <a:xfrm>
              <a:off x="153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84" name="AutoShape 13"/>
            <p:cNvSpPr>
              <a:spLocks noChangeArrowheads="1"/>
            </p:cNvSpPr>
            <p:nvPr/>
          </p:nvSpPr>
          <p:spPr bwMode="auto">
            <a:xfrm>
              <a:off x="177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85" name="AutoShape 14"/>
            <p:cNvSpPr>
              <a:spLocks noChangeArrowheads="1"/>
            </p:cNvSpPr>
            <p:nvPr/>
          </p:nvSpPr>
          <p:spPr bwMode="auto">
            <a:xfrm>
              <a:off x="96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86" name="AutoShape 15"/>
            <p:cNvSpPr>
              <a:spLocks noChangeArrowheads="1"/>
            </p:cNvSpPr>
            <p:nvPr/>
          </p:nvSpPr>
          <p:spPr bwMode="auto">
            <a:xfrm>
              <a:off x="120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87" name="AutoShape 16"/>
            <p:cNvSpPr>
              <a:spLocks noChangeArrowheads="1"/>
            </p:cNvSpPr>
            <p:nvPr/>
          </p:nvSpPr>
          <p:spPr bwMode="auto">
            <a:xfrm>
              <a:off x="144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88" name="AutoShape 17"/>
            <p:cNvSpPr>
              <a:spLocks noChangeArrowheads="1"/>
            </p:cNvSpPr>
            <p:nvPr/>
          </p:nvSpPr>
          <p:spPr bwMode="auto">
            <a:xfrm>
              <a:off x="168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535" name="AutoShape 18"/>
          <p:cNvSpPr>
            <a:spLocks noChangeArrowheads="1"/>
          </p:cNvSpPr>
          <p:nvPr/>
        </p:nvSpPr>
        <p:spPr bwMode="auto">
          <a:xfrm>
            <a:off x="16764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6" name="AutoShape 19"/>
          <p:cNvSpPr>
            <a:spLocks noChangeArrowheads="1"/>
          </p:cNvSpPr>
          <p:nvPr/>
        </p:nvSpPr>
        <p:spPr bwMode="auto">
          <a:xfrm>
            <a:off x="20574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7" name="AutoShape 20"/>
          <p:cNvSpPr>
            <a:spLocks noChangeArrowheads="1"/>
          </p:cNvSpPr>
          <p:nvPr/>
        </p:nvSpPr>
        <p:spPr bwMode="auto">
          <a:xfrm>
            <a:off x="24384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8" name="AutoShape 21"/>
          <p:cNvSpPr>
            <a:spLocks noChangeArrowheads="1"/>
          </p:cNvSpPr>
          <p:nvPr/>
        </p:nvSpPr>
        <p:spPr bwMode="auto">
          <a:xfrm>
            <a:off x="28194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02" name="AutoShape 22"/>
          <p:cNvSpPr>
            <a:spLocks noChangeArrowheads="1"/>
          </p:cNvSpPr>
          <p:nvPr/>
        </p:nvSpPr>
        <p:spPr bwMode="auto">
          <a:xfrm>
            <a:off x="15382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0" name="AutoShape 23"/>
          <p:cNvSpPr>
            <a:spLocks noChangeArrowheads="1"/>
          </p:cNvSpPr>
          <p:nvPr/>
        </p:nvSpPr>
        <p:spPr bwMode="auto">
          <a:xfrm>
            <a:off x="19192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1" name="AutoShape 24"/>
          <p:cNvSpPr>
            <a:spLocks noChangeArrowheads="1"/>
          </p:cNvSpPr>
          <p:nvPr/>
        </p:nvSpPr>
        <p:spPr bwMode="auto">
          <a:xfrm>
            <a:off x="23002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2" name="AutoShape 25"/>
          <p:cNvSpPr>
            <a:spLocks noChangeArrowheads="1"/>
          </p:cNvSpPr>
          <p:nvPr/>
        </p:nvSpPr>
        <p:spPr bwMode="auto">
          <a:xfrm>
            <a:off x="26812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3" name="AutoShape 29"/>
          <p:cNvSpPr>
            <a:spLocks noChangeArrowheads="1"/>
          </p:cNvSpPr>
          <p:nvPr/>
        </p:nvSpPr>
        <p:spPr bwMode="auto">
          <a:xfrm>
            <a:off x="5181600" y="3200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4" name="AutoShape 30"/>
          <p:cNvSpPr>
            <a:spLocks noChangeArrowheads="1"/>
          </p:cNvSpPr>
          <p:nvPr/>
        </p:nvSpPr>
        <p:spPr bwMode="auto">
          <a:xfrm>
            <a:off x="5562600" y="3200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5" name="AutoShape 31"/>
          <p:cNvSpPr>
            <a:spLocks noChangeArrowheads="1"/>
          </p:cNvSpPr>
          <p:nvPr/>
        </p:nvSpPr>
        <p:spPr bwMode="auto">
          <a:xfrm>
            <a:off x="5943600" y="3200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6" name="AutoShape 32"/>
          <p:cNvSpPr>
            <a:spLocks noChangeArrowheads="1"/>
          </p:cNvSpPr>
          <p:nvPr/>
        </p:nvSpPr>
        <p:spPr bwMode="auto">
          <a:xfrm>
            <a:off x="5029200" y="33528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7" name="AutoShape 33"/>
          <p:cNvSpPr>
            <a:spLocks noChangeArrowheads="1"/>
          </p:cNvSpPr>
          <p:nvPr/>
        </p:nvSpPr>
        <p:spPr bwMode="auto">
          <a:xfrm>
            <a:off x="5043488" y="3338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8" name="AutoShape 34"/>
          <p:cNvSpPr>
            <a:spLocks noChangeArrowheads="1"/>
          </p:cNvSpPr>
          <p:nvPr/>
        </p:nvSpPr>
        <p:spPr bwMode="auto">
          <a:xfrm>
            <a:off x="5424488" y="3338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9" name="AutoShape 35"/>
          <p:cNvSpPr>
            <a:spLocks noChangeArrowheads="1"/>
          </p:cNvSpPr>
          <p:nvPr/>
        </p:nvSpPr>
        <p:spPr bwMode="auto">
          <a:xfrm>
            <a:off x="5805488" y="3338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0" name="AutoShape 36"/>
          <p:cNvSpPr>
            <a:spLocks noChangeArrowheads="1"/>
          </p:cNvSpPr>
          <p:nvPr/>
        </p:nvSpPr>
        <p:spPr bwMode="auto">
          <a:xfrm>
            <a:off x="4891088" y="347662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1" name="AutoShape 38"/>
          <p:cNvSpPr>
            <a:spLocks noChangeArrowheads="1"/>
          </p:cNvSpPr>
          <p:nvPr/>
        </p:nvSpPr>
        <p:spPr bwMode="auto">
          <a:xfrm>
            <a:off x="51816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2" name="AutoShape 39"/>
          <p:cNvSpPr>
            <a:spLocks noChangeArrowheads="1"/>
          </p:cNvSpPr>
          <p:nvPr/>
        </p:nvSpPr>
        <p:spPr bwMode="auto">
          <a:xfrm>
            <a:off x="55626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3" name="AutoShape 40"/>
          <p:cNvSpPr>
            <a:spLocks noChangeArrowheads="1"/>
          </p:cNvSpPr>
          <p:nvPr/>
        </p:nvSpPr>
        <p:spPr bwMode="auto">
          <a:xfrm>
            <a:off x="5943600" y="28194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4" name="AutoShape 41"/>
          <p:cNvSpPr>
            <a:spLocks noChangeArrowheads="1"/>
          </p:cNvSpPr>
          <p:nvPr/>
        </p:nvSpPr>
        <p:spPr bwMode="auto">
          <a:xfrm>
            <a:off x="5029200" y="2971800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5" name="AutoShape 42"/>
          <p:cNvSpPr>
            <a:spLocks noChangeArrowheads="1"/>
          </p:cNvSpPr>
          <p:nvPr/>
        </p:nvSpPr>
        <p:spPr bwMode="auto">
          <a:xfrm>
            <a:off x="50434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6" name="AutoShape 43"/>
          <p:cNvSpPr>
            <a:spLocks noChangeArrowheads="1"/>
          </p:cNvSpPr>
          <p:nvPr/>
        </p:nvSpPr>
        <p:spPr bwMode="auto">
          <a:xfrm>
            <a:off x="54244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7" name="AutoShape 44"/>
          <p:cNvSpPr>
            <a:spLocks noChangeArrowheads="1"/>
          </p:cNvSpPr>
          <p:nvPr/>
        </p:nvSpPr>
        <p:spPr bwMode="auto">
          <a:xfrm>
            <a:off x="5805488" y="295751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5" name="AutoShape 45"/>
          <p:cNvSpPr>
            <a:spLocks noChangeArrowheads="1"/>
          </p:cNvSpPr>
          <p:nvPr/>
        </p:nvSpPr>
        <p:spPr bwMode="auto">
          <a:xfrm>
            <a:off x="4891088" y="309562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9" name="AutoShape 48"/>
          <p:cNvSpPr>
            <a:spLocks noChangeArrowheads="1"/>
          </p:cNvSpPr>
          <p:nvPr/>
        </p:nvSpPr>
        <p:spPr bwMode="auto">
          <a:xfrm>
            <a:off x="5286375" y="347662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0" name="AutoShape 49"/>
          <p:cNvSpPr>
            <a:spLocks noChangeArrowheads="1"/>
          </p:cNvSpPr>
          <p:nvPr/>
        </p:nvSpPr>
        <p:spPr bwMode="auto">
          <a:xfrm>
            <a:off x="5286375" y="3095625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1" name="AutoShape 50"/>
          <p:cNvSpPr>
            <a:spLocks noChangeArrowheads="1"/>
          </p:cNvSpPr>
          <p:nvPr/>
        </p:nvSpPr>
        <p:spPr bwMode="auto">
          <a:xfrm>
            <a:off x="5667375" y="347186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2" name="AutoShape 51"/>
          <p:cNvSpPr>
            <a:spLocks noChangeArrowheads="1"/>
          </p:cNvSpPr>
          <p:nvPr/>
        </p:nvSpPr>
        <p:spPr bwMode="auto">
          <a:xfrm>
            <a:off x="5667375" y="3090863"/>
            <a:ext cx="533400" cy="533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3" name="AutoShape 54"/>
          <p:cNvSpPr/>
          <p:nvPr/>
        </p:nvSpPr>
        <p:spPr bwMode="auto">
          <a:xfrm>
            <a:off x="1428750" y="3109913"/>
            <a:ext cx="76200" cy="381000"/>
          </a:xfrm>
          <a:prstGeom prst="leftBracket">
            <a:avLst>
              <a:gd name="adj" fmla="val 214583"/>
            </a:avLst>
          </a:prstGeom>
          <a:noFill/>
          <a:ln w="28575" cap="rnd">
            <a:solidFill>
              <a:schemeClr val="tx1"/>
            </a:solidFill>
            <a:prstDash val="sysDot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4" name="Text Box 55"/>
          <p:cNvSpPr txBox="1">
            <a:spLocks noChangeArrowheads="1"/>
          </p:cNvSpPr>
          <p:nvPr/>
        </p:nvSpPr>
        <p:spPr bwMode="auto">
          <a:xfrm>
            <a:off x="831854" y="3124200"/>
            <a:ext cx="5950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1cm</a:t>
            </a:r>
          </a:p>
        </p:txBody>
      </p:sp>
      <p:sp>
        <p:nvSpPr>
          <p:cNvPr id="22565" name="Text Box 56"/>
          <p:cNvSpPr txBox="1">
            <a:spLocks noChangeArrowheads="1"/>
          </p:cNvSpPr>
          <p:nvPr/>
        </p:nvSpPr>
        <p:spPr bwMode="auto">
          <a:xfrm>
            <a:off x="4184654" y="3276600"/>
            <a:ext cx="5950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1cm</a:t>
            </a:r>
          </a:p>
        </p:txBody>
      </p:sp>
      <p:sp>
        <p:nvSpPr>
          <p:cNvPr id="22566" name="AutoShape 57"/>
          <p:cNvSpPr/>
          <p:nvPr/>
        </p:nvSpPr>
        <p:spPr bwMode="auto">
          <a:xfrm>
            <a:off x="4776788" y="3228975"/>
            <a:ext cx="76200" cy="381000"/>
          </a:xfrm>
          <a:prstGeom prst="leftBracket">
            <a:avLst>
              <a:gd name="adj" fmla="val 214583"/>
            </a:avLst>
          </a:prstGeom>
          <a:noFill/>
          <a:ln w="28575" cap="rnd">
            <a:solidFill>
              <a:schemeClr val="tx1"/>
            </a:solidFill>
            <a:prstDash val="sysDot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7" name="Text Box 103"/>
          <p:cNvSpPr txBox="1">
            <a:spLocks noChangeArrowheads="1"/>
          </p:cNvSpPr>
          <p:nvPr/>
        </p:nvSpPr>
        <p:spPr bwMode="auto">
          <a:xfrm>
            <a:off x="2057401" y="3810000"/>
            <a:ext cx="547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2568" name="Text Box 104"/>
          <p:cNvSpPr txBox="1">
            <a:spLocks noChangeArrowheads="1"/>
          </p:cNvSpPr>
          <p:nvPr/>
        </p:nvSpPr>
        <p:spPr bwMode="auto">
          <a:xfrm>
            <a:off x="5334000" y="3962401"/>
            <a:ext cx="30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2579" name="Text Box 8"/>
          <p:cNvSpPr txBox="1">
            <a:spLocks noChangeArrowheads="1"/>
          </p:cNvSpPr>
          <p:nvPr/>
        </p:nvSpPr>
        <p:spPr bwMode="auto">
          <a:xfrm>
            <a:off x="228600" y="4353580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577" name="Text Box 8"/>
          <p:cNvSpPr txBox="1">
            <a:spLocks noChangeArrowheads="1"/>
          </p:cNvSpPr>
          <p:nvPr/>
        </p:nvSpPr>
        <p:spPr bwMode="auto">
          <a:xfrm>
            <a:off x="228600" y="4953002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22571" name="Group 60"/>
          <p:cNvGrpSpPr/>
          <p:nvPr/>
        </p:nvGrpSpPr>
        <p:grpSpPr bwMode="auto">
          <a:xfrm>
            <a:off x="228600" y="5333995"/>
            <a:ext cx="7315200" cy="685800"/>
            <a:chOff x="144" y="3070"/>
            <a:chExt cx="4608" cy="432"/>
          </a:xfrm>
        </p:grpSpPr>
        <p:sp>
          <p:nvSpPr>
            <p:cNvPr id="22575" name="Text Box 8"/>
            <p:cNvSpPr txBox="1">
              <a:spLocks noChangeArrowheads="1"/>
            </p:cNvSpPr>
            <p:nvPr/>
          </p:nvSpPr>
          <p:spPr bwMode="auto">
            <a:xfrm>
              <a:off x="144" y="3172"/>
              <a:ext cx="46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22576" name="Text Box 104"/>
            <p:cNvSpPr txBox="1">
              <a:spLocks noChangeArrowheads="1"/>
            </p:cNvSpPr>
            <p:nvPr/>
          </p:nvSpPr>
          <p:spPr bwMode="auto">
            <a:xfrm>
              <a:off x="1968" y="3070"/>
              <a:ext cx="19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563822" y="1406936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5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79" grpId="0"/>
      <p:bldP spid="22577" grpId="0"/>
      <p:bldP spid="5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D03D-231C-4D13-AFC9-4C6FD8311B37}" type="slidenum"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851" name="Text Box 3"/>
          <p:cNvSpPr txBox="1">
            <a:spLocks noChangeArrowheads="1"/>
          </p:cNvSpPr>
          <p:nvPr/>
        </p:nvSpPr>
        <p:spPr bwMode="auto">
          <a:xfrm>
            <a:off x="2438400" y="4038600"/>
            <a:ext cx="53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grpSp>
        <p:nvGrpSpPr>
          <p:cNvPr id="206852" name="Group 4"/>
          <p:cNvGrpSpPr/>
          <p:nvPr/>
        </p:nvGrpSpPr>
        <p:grpSpPr bwMode="auto">
          <a:xfrm>
            <a:off x="1585913" y="1905000"/>
            <a:ext cx="2971800" cy="1600200"/>
            <a:chOff x="1008" y="1296"/>
            <a:chExt cx="1872" cy="100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6853" name="Group 5"/>
            <p:cNvGrpSpPr/>
            <p:nvPr/>
          </p:nvGrpSpPr>
          <p:grpSpPr bwMode="auto">
            <a:xfrm>
              <a:off x="1008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6854" name="AutoShape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55" name="AutoShape 7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56" name="AutoShape 8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57" name="AutoShap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06858" name="Group 10"/>
            <p:cNvGrpSpPr/>
            <p:nvPr/>
          </p:nvGrpSpPr>
          <p:grpSpPr bwMode="auto">
            <a:xfrm>
              <a:off x="1008" y="1296"/>
              <a:ext cx="1872" cy="576"/>
              <a:chOff x="1008" y="1728"/>
              <a:chExt cx="1872" cy="576"/>
            </a:xfrm>
            <a:grpFill/>
          </p:grpSpPr>
          <p:sp>
            <p:nvSpPr>
              <p:cNvPr id="206859" name="AutoShape 11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60" name="AutoShape 12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61" name="AutoShape 13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62" name="AutoShape 14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06863" name="Freeform 15"/>
          <p:cNvSpPr/>
          <p:nvPr/>
        </p:nvSpPr>
        <p:spPr bwMode="auto">
          <a:xfrm>
            <a:off x="457200" y="990600"/>
            <a:ext cx="5715000" cy="2514600"/>
          </a:xfrm>
          <a:custGeom>
            <a:avLst/>
            <a:gdLst>
              <a:gd name="T0" fmla="*/ 1200 w 1728"/>
              <a:gd name="T1" fmla="*/ 432 h 432"/>
              <a:gd name="T2" fmla="*/ 1728 w 1728"/>
              <a:gd name="T3" fmla="*/ 0 h 432"/>
              <a:gd name="T4" fmla="*/ 576 w 1728"/>
              <a:gd name="T5" fmla="*/ 0 h 432"/>
              <a:gd name="T6" fmla="*/ 0 w 1728"/>
              <a:gd name="T7" fmla="*/ 432 h 432"/>
              <a:gd name="T8" fmla="*/ 1200 w 1728"/>
              <a:gd name="T9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8" h="432">
                <a:moveTo>
                  <a:pt x="1200" y="432"/>
                </a:moveTo>
                <a:lnTo>
                  <a:pt x="1728" y="0"/>
                </a:lnTo>
                <a:lnTo>
                  <a:pt x="576" y="0"/>
                </a:lnTo>
                <a:lnTo>
                  <a:pt x="0" y="432"/>
                </a:lnTo>
                <a:lnTo>
                  <a:pt x="1200" y="432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6864" name="Group 16"/>
          <p:cNvGrpSpPr/>
          <p:nvPr/>
        </p:nvGrpSpPr>
        <p:grpSpPr bwMode="auto">
          <a:xfrm>
            <a:off x="1371600" y="2124075"/>
            <a:ext cx="2971800" cy="1600200"/>
            <a:chOff x="1008" y="1296"/>
            <a:chExt cx="1872" cy="1008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6865" name="Group 17"/>
            <p:cNvGrpSpPr/>
            <p:nvPr/>
          </p:nvGrpSpPr>
          <p:grpSpPr bwMode="auto">
            <a:xfrm>
              <a:off x="1008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6866" name="AutoShape 18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67" name="AutoShape 19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68" name="AutoShape 20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69" name="AutoShape 2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06870" name="Group 22"/>
            <p:cNvGrpSpPr/>
            <p:nvPr/>
          </p:nvGrpSpPr>
          <p:grpSpPr bwMode="auto">
            <a:xfrm>
              <a:off x="1008" y="1296"/>
              <a:ext cx="1872" cy="576"/>
              <a:chOff x="1008" y="1728"/>
              <a:chExt cx="1872" cy="576"/>
            </a:xfrm>
            <a:grpFill/>
          </p:grpSpPr>
          <p:sp>
            <p:nvSpPr>
              <p:cNvPr id="206871" name="AutoShape 2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72" name="AutoShape 24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73" name="AutoShape 25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874" name="AutoShape 26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06884" name="Text Box 36"/>
          <p:cNvSpPr txBox="1">
            <a:spLocks noChangeArrowheads="1"/>
          </p:cNvSpPr>
          <p:nvPr/>
        </p:nvSpPr>
        <p:spPr bwMode="auto">
          <a:xfrm>
            <a:off x="838200" y="381000"/>
            <a:ext cx="1447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>
            <a:off x="1447800" y="1295400"/>
            <a:ext cx="0" cy="6858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887" name="Line 39"/>
          <p:cNvSpPr>
            <a:spLocks noChangeShapeType="1"/>
          </p:cNvSpPr>
          <p:nvPr/>
        </p:nvSpPr>
        <p:spPr bwMode="auto">
          <a:xfrm rot="16200000" flipH="1">
            <a:off x="2947988" y="723900"/>
            <a:ext cx="0" cy="28194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Rectangle 41"/>
              <p:cNvSpPr/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8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8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hìnhlậpphươngnhỏ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blipFill>
                <a:blip r:embed="rId3"/>
                <a:stretch>
                  <a:fillRect r="-73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2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206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5607E-6 L 0.35417 -1.15607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68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08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36" dur="3000"/>
                                        <p:tgtEl>
                                          <p:spTgt spid="206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64162E-6 L 0.35573 -3.64162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78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34584 -2.22222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/>
      <p:bldP spid="206863" grpId="0" animBg="1"/>
      <p:bldP spid="206863" grpId="1" animBg="1"/>
      <p:bldP spid="206884" grpId="0"/>
      <p:bldP spid="206886" grpId="0" animBg="1"/>
      <p:bldP spid="206886" grpId="1" animBg="1"/>
      <p:bldP spid="206887" grpId="0" animBg="1"/>
      <p:bldP spid="206887" grpId="1" animBg="1"/>
      <p:bldP spid="4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DF292-68F5-48A8-AECE-25F24F0B8190}" type="slidenum"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7876" name="Group 4"/>
          <p:cNvGrpSpPr/>
          <p:nvPr/>
        </p:nvGrpSpPr>
        <p:grpSpPr bwMode="auto">
          <a:xfrm>
            <a:off x="2438400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77" name="AutoShape 5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78" name="AutoShape 6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79" name="AutoShape 7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80" name="AutoShape 8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7881" name="Freeform 9"/>
          <p:cNvSpPr/>
          <p:nvPr/>
        </p:nvSpPr>
        <p:spPr bwMode="auto">
          <a:xfrm>
            <a:off x="2743200" y="-6096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7882" name="Group 10"/>
          <p:cNvGrpSpPr/>
          <p:nvPr/>
        </p:nvGrpSpPr>
        <p:grpSpPr bwMode="auto">
          <a:xfrm>
            <a:off x="3128963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83" name="AutoShape 11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84" name="AutoShape 12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85" name="AutoShape 13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86" name="AutoShape 14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7887" name="Freeform 15"/>
          <p:cNvSpPr/>
          <p:nvPr/>
        </p:nvSpPr>
        <p:spPr bwMode="auto">
          <a:xfrm>
            <a:off x="3276600" y="-5334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7888" name="Group 16"/>
          <p:cNvGrpSpPr/>
          <p:nvPr/>
        </p:nvGrpSpPr>
        <p:grpSpPr bwMode="auto">
          <a:xfrm>
            <a:off x="3808413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89" name="AutoShape 17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90" name="AutoShape 18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91" name="AutoShape 19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92" name="AutoShape 20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7893" name="Freeform 21"/>
          <p:cNvSpPr/>
          <p:nvPr/>
        </p:nvSpPr>
        <p:spPr bwMode="auto">
          <a:xfrm>
            <a:off x="4038600" y="-533400"/>
            <a:ext cx="1143000" cy="4572000"/>
          </a:xfrm>
          <a:custGeom>
            <a:avLst/>
            <a:gdLst>
              <a:gd name="T0" fmla="*/ 1008 w 1056"/>
              <a:gd name="T1" fmla="*/ 0 h 3600"/>
              <a:gd name="T2" fmla="*/ 0 w 1056"/>
              <a:gd name="T3" fmla="*/ 960 h 3600"/>
              <a:gd name="T4" fmla="*/ 0 w 1056"/>
              <a:gd name="T5" fmla="*/ 3600 h 3600"/>
              <a:gd name="T6" fmla="*/ 1056 w 1056"/>
              <a:gd name="T7" fmla="*/ 2688 h 3600"/>
              <a:gd name="T8" fmla="*/ 1008 w 1056"/>
              <a:gd name="T9" fmla="*/ 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56" h="3600">
                <a:moveTo>
                  <a:pt x="1008" y="0"/>
                </a:moveTo>
                <a:lnTo>
                  <a:pt x="0" y="960"/>
                </a:lnTo>
                <a:lnTo>
                  <a:pt x="0" y="3600"/>
                </a:lnTo>
                <a:lnTo>
                  <a:pt x="1056" y="2688"/>
                </a:lnTo>
                <a:lnTo>
                  <a:pt x="1008" y="0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7894" name="Group 22"/>
          <p:cNvGrpSpPr/>
          <p:nvPr/>
        </p:nvGrpSpPr>
        <p:grpSpPr bwMode="auto">
          <a:xfrm>
            <a:off x="4503738" y="1143000"/>
            <a:ext cx="1143000" cy="1828800"/>
            <a:chOff x="1344" y="720"/>
            <a:chExt cx="720" cy="1152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07895" name="AutoShape 23"/>
            <p:cNvSpPr>
              <a:spLocks noChangeArrowheads="1"/>
            </p:cNvSpPr>
            <p:nvPr/>
          </p:nvSpPr>
          <p:spPr bwMode="auto">
            <a:xfrm>
              <a:off x="1488" y="1152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96" name="AutoShape 24"/>
            <p:cNvSpPr>
              <a:spLocks noChangeArrowheads="1"/>
            </p:cNvSpPr>
            <p:nvPr/>
          </p:nvSpPr>
          <p:spPr bwMode="auto">
            <a:xfrm>
              <a:off x="1488" y="720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97" name="AutoShape 25"/>
            <p:cNvSpPr>
              <a:spLocks noChangeArrowheads="1"/>
            </p:cNvSpPr>
            <p:nvPr/>
          </p:nvSpPr>
          <p:spPr bwMode="auto">
            <a:xfrm>
              <a:off x="1344" y="1296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7898" name="AutoShape 26"/>
            <p:cNvSpPr>
              <a:spLocks noChangeArrowheads="1"/>
            </p:cNvSpPr>
            <p:nvPr/>
          </p:nvSpPr>
          <p:spPr bwMode="auto">
            <a:xfrm>
              <a:off x="1344" y="864"/>
              <a:ext cx="576" cy="576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7905" name="Text Box 33"/>
          <p:cNvSpPr txBox="1">
            <a:spLocks noChangeArrowheads="1"/>
          </p:cNvSpPr>
          <p:nvPr/>
        </p:nvSpPr>
        <p:spPr bwMode="auto">
          <a:xfrm>
            <a:off x="609600" y="533406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207907" name="Line 35"/>
          <p:cNvSpPr>
            <a:spLocks noChangeShapeType="1"/>
          </p:cNvSpPr>
          <p:nvPr/>
        </p:nvSpPr>
        <p:spPr bwMode="auto">
          <a:xfrm>
            <a:off x="4953000" y="304800"/>
            <a:ext cx="0" cy="6858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908" name="Line 36"/>
          <p:cNvSpPr>
            <a:spLocks noChangeShapeType="1"/>
          </p:cNvSpPr>
          <p:nvPr/>
        </p:nvSpPr>
        <p:spPr bwMode="auto">
          <a:xfrm flipH="1">
            <a:off x="44958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909" name="Line 37"/>
          <p:cNvSpPr>
            <a:spLocks noChangeShapeType="1"/>
          </p:cNvSpPr>
          <p:nvPr/>
        </p:nvSpPr>
        <p:spPr bwMode="auto">
          <a:xfrm flipH="1">
            <a:off x="38100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910" name="Line 38"/>
          <p:cNvSpPr>
            <a:spLocks noChangeShapeType="1"/>
          </p:cNvSpPr>
          <p:nvPr/>
        </p:nvSpPr>
        <p:spPr bwMode="auto">
          <a:xfrm flipH="1">
            <a:off x="3124200" y="1143000"/>
            <a:ext cx="457200" cy="457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Rectangle 40"/>
              <p:cNvSpPr/>
              <p:nvPr/>
            </p:nvSpPr>
            <p:spPr>
              <a:xfrm>
                <a:off x="457200" y="5181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4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4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hìnhlậpphươngnhỏ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181600"/>
                <a:ext cx="8354290" cy="1295400"/>
              </a:xfrm>
              <a:prstGeom prst="rect">
                <a:avLst/>
              </a:prstGeom>
              <a:blipFill>
                <a:blip r:embed="rId3"/>
                <a:stretch>
                  <a:fillRect l="-218" r="-291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9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0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07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207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5.55112E-17 L 0.07604 0.2888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7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2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07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07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0434 0.2888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78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2078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000"/>
                            </p:stCondLst>
                            <p:childTnLst>
                              <p:par>
                                <p:cTn id="6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07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55112E-17 L -0.06302 0.2888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60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6000"/>
                            </p:stCondLst>
                            <p:childTnLst>
                              <p:par>
                                <p:cTn id="75" presetID="4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2078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55112E-17 L -0.12084 0.27778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42" y="1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81" grpId="0" animBg="1"/>
      <p:bldP spid="207881" grpId="1" animBg="1"/>
      <p:bldP spid="207887" grpId="0" animBg="1"/>
      <p:bldP spid="207887" grpId="1" animBg="1"/>
      <p:bldP spid="207893" grpId="0" animBg="1"/>
      <p:bldP spid="207893" grpId="1" animBg="1"/>
      <p:bldP spid="207905" grpId="0"/>
      <p:bldP spid="207907" grpId="0" animBg="1"/>
      <p:bldP spid="207907" grpId="1" animBg="1"/>
      <p:bldP spid="207908" grpId="0" animBg="1"/>
      <p:bldP spid="207908" grpId="1" animBg="1"/>
      <p:bldP spid="207909" grpId="0" animBg="1"/>
      <p:bldP spid="207909" grpId="1" animBg="1"/>
      <p:bldP spid="207910" grpId="0" animBg="1"/>
      <p:bldP spid="207910" grpId="1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66800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MỤC TIÊU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181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0" cap="none" spc="0" normalizeH="0" baseline="0" noProof="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8A1AFC32-1CAC-4103-81C3-512180696BDD}"/>
              </a:ext>
            </a:extLst>
          </p:cNvPr>
          <p:cNvSpPr txBox="1"/>
          <p:nvPr/>
        </p:nvSpPr>
        <p:spPr>
          <a:xfrm>
            <a:off x="1286482" y="2438400"/>
            <a:ext cx="65621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HHCN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074567"/>
      </p:ext>
    </p:extLst>
  </p:cSld>
  <p:clrMapOvr>
    <a:masterClrMapping/>
  </p:clrMapOvr>
  <p:transition spd="slow">
    <p:wip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BBE9-3614-4CDE-B3F2-C559DF3F8792}" type="slidenum"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899" name="Text Box 3"/>
          <p:cNvSpPr txBox="1">
            <a:spLocks noChangeArrowheads="1"/>
          </p:cNvSpPr>
          <p:nvPr/>
        </p:nvSpPr>
        <p:spPr bwMode="auto">
          <a:xfrm>
            <a:off x="3962400" y="4419600"/>
            <a:ext cx="533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grpSp>
        <p:nvGrpSpPr>
          <p:cNvPr id="208900" name="Group 4"/>
          <p:cNvGrpSpPr/>
          <p:nvPr/>
        </p:nvGrpSpPr>
        <p:grpSpPr bwMode="auto">
          <a:xfrm>
            <a:off x="2743200" y="2895601"/>
            <a:ext cx="3200400" cy="1133475"/>
            <a:chOff x="441" y="1626"/>
            <a:chExt cx="2016" cy="714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8901" name="Group 5"/>
            <p:cNvGrpSpPr/>
            <p:nvPr/>
          </p:nvGrpSpPr>
          <p:grpSpPr bwMode="auto">
            <a:xfrm>
              <a:off x="585" y="1626"/>
              <a:ext cx="1872" cy="576"/>
              <a:chOff x="1008" y="1728"/>
              <a:chExt cx="1872" cy="576"/>
            </a:xfrm>
            <a:grpFill/>
          </p:grpSpPr>
          <p:sp>
            <p:nvSpPr>
              <p:cNvPr id="208902" name="AutoShape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03" name="AutoShape 7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04" name="AutoShape 8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05" name="AutoShap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08906" name="Group 10"/>
            <p:cNvGrpSpPr/>
            <p:nvPr/>
          </p:nvGrpSpPr>
          <p:grpSpPr bwMode="auto">
            <a:xfrm>
              <a:off x="441" y="1764"/>
              <a:ext cx="1872" cy="576"/>
              <a:chOff x="1008" y="1728"/>
              <a:chExt cx="1872" cy="576"/>
            </a:xfrm>
            <a:grpFill/>
          </p:grpSpPr>
          <p:sp>
            <p:nvSpPr>
              <p:cNvPr id="208907" name="AutoShape 11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08" name="AutoShape 12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09" name="AutoShape 13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10" name="AutoShape 14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08911" name="Freeform 15"/>
          <p:cNvSpPr/>
          <p:nvPr/>
        </p:nvSpPr>
        <p:spPr bwMode="auto">
          <a:xfrm>
            <a:off x="5638800" y="2133600"/>
            <a:ext cx="6324600" cy="1981200"/>
          </a:xfrm>
          <a:custGeom>
            <a:avLst/>
            <a:gdLst>
              <a:gd name="T0" fmla="*/ 1200 w 1728"/>
              <a:gd name="T1" fmla="*/ 432 h 432"/>
              <a:gd name="T2" fmla="*/ 1728 w 1728"/>
              <a:gd name="T3" fmla="*/ 0 h 432"/>
              <a:gd name="T4" fmla="*/ 576 w 1728"/>
              <a:gd name="T5" fmla="*/ 0 h 432"/>
              <a:gd name="T6" fmla="*/ 0 w 1728"/>
              <a:gd name="T7" fmla="*/ 432 h 432"/>
              <a:gd name="T8" fmla="*/ 1200 w 1728"/>
              <a:gd name="T9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8" h="432">
                <a:moveTo>
                  <a:pt x="1200" y="432"/>
                </a:moveTo>
                <a:lnTo>
                  <a:pt x="1728" y="0"/>
                </a:lnTo>
                <a:lnTo>
                  <a:pt x="576" y="0"/>
                </a:lnTo>
                <a:lnTo>
                  <a:pt x="0" y="432"/>
                </a:lnTo>
                <a:lnTo>
                  <a:pt x="1200" y="432"/>
                </a:lnTo>
                <a:close/>
              </a:path>
            </a:pathLst>
          </a:custGeom>
          <a:solidFill>
            <a:schemeClr val="bg2"/>
          </a:solidFill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8912" name="Group 16"/>
          <p:cNvGrpSpPr/>
          <p:nvPr/>
        </p:nvGrpSpPr>
        <p:grpSpPr bwMode="auto">
          <a:xfrm>
            <a:off x="2743200" y="2209800"/>
            <a:ext cx="3200400" cy="1143000"/>
            <a:chOff x="3264" y="1584"/>
            <a:chExt cx="2016" cy="720"/>
          </a:xfrm>
          <a:solidFill>
            <a:schemeClr val="accent5">
              <a:lumMod val="60000"/>
              <a:lumOff val="40000"/>
            </a:schemeClr>
          </a:solidFill>
        </p:grpSpPr>
        <p:grpSp>
          <p:nvGrpSpPr>
            <p:cNvPr id="208913" name="Group 17"/>
            <p:cNvGrpSpPr/>
            <p:nvPr/>
          </p:nvGrpSpPr>
          <p:grpSpPr bwMode="auto">
            <a:xfrm>
              <a:off x="3408" y="1584"/>
              <a:ext cx="1872" cy="576"/>
              <a:chOff x="1008" y="1728"/>
              <a:chExt cx="1872" cy="576"/>
            </a:xfrm>
            <a:grpFill/>
          </p:grpSpPr>
          <p:sp>
            <p:nvSpPr>
              <p:cNvPr id="208914" name="AutoShape 18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15" name="AutoShape 19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16" name="AutoShape 20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17" name="AutoShape 21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08918" name="Group 22"/>
            <p:cNvGrpSpPr/>
            <p:nvPr/>
          </p:nvGrpSpPr>
          <p:grpSpPr bwMode="auto">
            <a:xfrm>
              <a:off x="3264" y="1728"/>
              <a:ext cx="1872" cy="576"/>
              <a:chOff x="1008" y="1728"/>
              <a:chExt cx="1872" cy="576"/>
            </a:xfrm>
            <a:grpFill/>
          </p:grpSpPr>
          <p:sp>
            <p:nvSpPr>
              <p:cNvPr id="208919" name="AutoShape 2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20" name="AutoShape 24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21" name="AutoShape 25"/>
              <p:cNvSpPr>
                <a:spLocks noChangeArrowheads="1"/>
              </p:cNvSpPr>
              <p:nvPr/>
            </p:nvSpPr>
            <p:spPr bwMode="auto">
              <a:xfrm>
                <a:off x="1872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922" name="AutoShape 26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576" cy="576"/>
              </a:xfrm>
              <a:prstGeom prst="cube">
                <a:avLst>
                  <a:gd name="adj" fmla="val 25000"/>
                </a:avLst>
              </a:prstGeom>
              <a:grpFill/>
              <a:ln w="9525">
                <a:solidFill>
                  <a:schemeClr val="tx1"/>
                </a:solidFill>
                <a:miter lim="800000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08932" name="Text Box 36"/>
          <p:cNvSpPr txBox="1">
            <a:spLocks noChangeArrowheads="1"/>
          </p:cNvSpPr>
          <p:nvPr/>
        </p:nvSpPr>
        <p:spPr bwMode="auto">
          <a:xfrm>
            <a:off x="762000" y="685802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208934" name="Line 38"/>
          <p:cNvSpPr>
            <a:spLocks noChangeShapeType="1"/>
          </p:cNvSpPr>
          <p:nvPr/>
        </p:nvSpPr>
        <p:spPr bwMode="auto">
          <a:xfrm rot="16200000" flipH="1">
            <a:off x="4114800" y="1981200"/>
            <a:ext cx="0" cy="2743200"/>
          </a:xfrm>
          <a:prstGeom prst="line">
            <a:avLst/>
          </a:prstGeom>
          <a:noFill/>
          <a:ln w="28575">
            <a:solidFill>
              <a:srgbClr val="EA0600"/>
            </a:solidFill>
            <a:rou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Rectangle 40"/>
              <p:cNvSpPr/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8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8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hìnhlậpphươngnhỏ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00600"/>
                <a:ext cx="8354290" cy="1295400"/>
              </a:xfrm>
              <a:prstGeom prst="rect">
                <a:avLst/>
              </a:prstGeom>
              <a:blipFill>
                <a:blip r:embed="rId3"/>
                <a:stretch>
                  <a:fillRect l="-218" r="-291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89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8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3000"/>
                                        <p:tgtEl>
                                          <p:spTgt spid="2089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417 L 0 -0.1012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8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3884 L 0 -0.0978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8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84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21965E-6 L -0.00417 -0.0776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3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/>
      <p:bldP spid="208911" grpId="0" animBg="1"/>
      <p:bldP spid="208932" grpId="0"/>
      <p:bldP spid="208934" grpId="0" animBg="1"/>
      <p:bldP spid="208934" grpId="1" animBg="1"/>
      <p:bldP spid="4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620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63822" y="1406936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28600" y="4353580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8600" y="4953002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10" name="Group 60"/>
          <p:cNvGrpSpPr/>
          <p:nvPr/>
        </p:nvGrpSpPr>
        <p:grpSpPr bwMode="auto">
          <a:xfrm>
            <a:off x="228600" y="5333995"/>
            <a:ext cx="7315200" cy="685800"/>
            <a:chOff x="144" y="3070"/>
            <a:chExt cx="4608" cy="432"/>
          </a:xfrm>
        </p:grpSpPr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44" y="3172"/>
              <a:ext cx="46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12" name="Text Box 104"/>
            <p:cNvSpPr txBox="1">
              <a:spLocks noChangeArrowheads="1"/>
            </p:cNvSpPr>
            <p:nvPr/>
          </p:nvSpPr>
          <p:spPr bwMode="auto">
            <a:xfrm>
              <a:off x="1968" y="3070"/>
              <a:ext cx="19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54001" y="4353580"/>
            <a:ext cx="820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8" grpId="1"/>
      <p:bldP spid="9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8" name="Group 9"/>
          <p:cNvGrpSpPr/>
          <p:nvPr/>
        </p:nvGrpSpPr>
        <p:grpSpPr bwMode="auto">
          <a:xfrm>
            <a:off x="1538289" y="2819407"/>
            <a:ext cx="1814512" cy="671513"/>
            <a:chOff x="969" y="2160"/>
            <a:chExt cx="1143" cy="423"/>
          </a:xfrm>
        </p:grpSpPr>
        <p:sp>
          <p:nvSpPr>
            <p:cNvPr id="26680" name="AutoShape 10"/>
            <p:cNvSpPr>
              <a:spLocks noChangeArrowheads="1"/>
            </p:cNvSpPr>
            <p:nvPr/>
          </p:nvSpPr>
          <p:spPr bwMode="auto">
            <a:xfrm>
              <a:off x="105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81" name="AutoShape 11"/>
            <p:cNvSpPr>
              <a:spLocks noChangeArrowheads="1"/>
            </p:cNvSpPr>
            <p:nvPr/>
          </p:nvSpPr>
          <p:spPr bwMode="auto">
            <a:xfrm>
              <a:off x="129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82" name="AutoShape 12"/>
            <p:cNvSpPr>
              <a:spLocks noChangeArrowheads="1"/>
            </p:cNvSpPr>
            <p:nvPr/>
          </p:nvSpPr>
          <p:spPr bwMode="auto">
            <a:xfrm>
              <a:off x="153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83" name="AutoShape 13"/>
            <p:cNvSpPr>
              <a:spLocks noChangeArrowheads="1"/>
            </p:cNvSpPr>
            <p:nvPr/>
          </p:nvSpPr>
          <p:spPr bwMode="auto">
            <a:xfrm>
              <a:off x="1776" y="216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84" name="AutoShape 14"/>
            <p:cNvSpPr>
              <a:spLocks noChangeArrowheads="1"/>
            </p:cNvSpPr>
            <p:nvPr/>
          </p:nvSpPr>
          <p:spPr bwMode="auto">
            <a:xfrm>
              <a:off x="96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85" name="AutoShape 15"/>
            <p:cNvSpPr>
              <a:spLocks noChangeArrowheads="1"/>
            </p:cNvSpPr>
            <p:nvPr/>
          </p:nvSpPr>
          <p:spPr bwMode="auto">
            <a:xfrm>
              <a:off x="120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86" name="AutoShape 16"/>
            <p:cNvSpPr>
              <a:spLocks noChangeArrowheads="1"/>
            </p:cNvSpPr>
            <p:nvPr/>
          </p:nvSpPr>
          <p:spPr bwMode="auto">
            <a:xfrm>
              <a:off x="144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87" name="AutoShape 17"/>
            <p:cNvSpPr>
              <a:spLocks noChangeArrowheads="1"/>
            </p:cNvSpPr>
            <p:nvPr/>
          </p:nvSpPr>
          <p:spPr bwMode="auto">
            <a:xfrm>
              <a:off x="1689" y="22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629" name="Group 18"/>
          <p:cNvGrpSpPr/>
          <p:nvPr/>
        </p:nvGrpSpPr>
        <p:grpSpPr bwMode="auto">
          <a:xfrm>
            <a:off x="4891089" y="2728919"/>
            <a:ext cx="1585912" cy="809625"/>
            <a:chOff x="3081" y="2016"/>
            <a:chExt cx="999" cy="510"/>
          </a:xfrm>
        </p:grpSpPr>
        <p:sp>
          <p:nvSpPr>
            <p:cNvPr id="26670" name="AutoShape 19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71" name="AutoShape 20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72" name="AutoShape 21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73" name="AutoShape 22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74" name="AutoShape 23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75" name="AutoShape 24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76" name="AutoShape 25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77" name="AutoShape 26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78" name="AutoShape 27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79" name="AutoShape 28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630" name="Group 29"/>
          <p:cNvGrpSpPr/>
          <p:nvPr/>
        </p:nvGrpSpPr>
        <p:grpSpPr bwMode="auto">
          <a:xfrm>
            <a:off x="831850" y="2438400"/>
            <a:ext cx="2520950" cy="674688"/>
            <a:chOff x="524" y="1776"/>
            <a:chExt cx="1588" cy="425"/>
          </a:xfrm>
        </p:grpSpPr>
        <p:sp>
          <p:nvSpPr>
            <p:cNvPr id="26660" name="AutoShape 30"/>
            <p:cNvSpPr>
              <a:spLocks noChangeArrowheads="1"/>
            </p:cNvSpPr>
            <p:nvPr/>
          </p:nvSpPr>
          <p:spPr bwMode="auto">
            <a:xfrm>
              <a:off x="105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61" name="AutoShape 31"/>
            <p:cNvSpPr>
              <a:spLocks noChangeArrowheads="1"/>
            </p:cNvSpPr>
            <p:nvPr/>
          </p:nvSpPr>
          <p:spPr bwMode="auto">
            <a:xfrm>
              <a:off x="129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62" name="AutoShape 32"/>
            <p:cNvSpPr>
              <a:spLocks noChangeArrowheads="1"/>
            </p:cNvSpPr>
            <p:nvPr/>
          </p:nvSpPr>
          <p:spPr bwMode="auto">
            <a:xfrm>
              <a:off x="153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63" name="AutoShape 33"/>
            <p:cNvSpPr>
              <a:spLocks noChangeArrowheads="1"/>
            </p:cNvSpPr>
            <p:nvPr/>
          </p:nvSpPr>
          <p:spPr bwMode="auto">
            <a:xfrm>
              <a:off x="1776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64" name="AutoShape 34"/>
            <p:cNvSpPr>
              <a:spLocks noChangeArrowheads="1"/>
            </p:cNvSpPr>
            <p:nvPr/>
          </p:nvSpPr>
          <p:spPr bwMode="auto">
            <a:xfrm>
              <a:off x="96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65" name="AutoShape 35"/>
            <p:cNvSpPr>
              <a:spLocks noChangeArrowheads="1"/>
            </p:cNvSpPr>
            <p:nvPr/>
          </p:nvSpPr>
          <p:spPr bwMode="auto">
            <a:xfrm>
              <a:off x="120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66" name="AutoShape 36"/>
            <p:cNvSpPr>
              <a:spLocks noChangeArrowheads="1"/>
            </p:cNvSpPr>
            <p:nvPr/>
          </p:nvSpPr>
          <p:spPr bwMode="auto">
            <a:xfrm>
              <a:off x="144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67" name="AutoShape 37"/>
            <p:cNvSpPr>
              <a:spLocks noChangeArrowheads="1"/>
            </p:cNvSpPr>
            <p:nvPr/>
          </p:nvSpPr>
          <p:spPr bwMode="auto">
            <a:xfrm>
              <a:off x="1689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68" name="AutoShape 38"/>
            <p:cNvSpPr/>
            <p:nvPr/>
          </p:nvSpPr>
          <p:spPr bwMode="auto">
            <a:xfrm>
              <a:off x="900" y="1959"/>
              <a:ext cx="48" cy="240"/>
            </a:xfrm>
            <a:prstGeom prst="leftBracket">
              <a:avLst>
                <a:gd name="adj" fmla="val 214583"/>
              </a:avLst>
            </a:prstGeom>
            <a:noFill/>
            <a:ln w="28575" cap="rnd">
              <a:solidFill>
                <a:schemeClr val="tx1"/>
              </a:solidFill>
              <a:prstDash val="sysDot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69" name="Text Box 39"/>
            <p:cNvSpPr txBox="1">
              <a:spLocks noChangeArrowheads="1"/>
            </p:cNvSpPr>
            <p:nvPr/>
          </p:nvSpPr>
          <p:spPr bwMode="auto">
            <a:xfrm>
              <a:off x="524" y="1968"/>
              <a:ext cx="37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grpSp>
        <p:nvGrpSpPr>
          <p:cNvPr id="5" name="Group 40"/>
          <p:cNvGrpSpPr/>
          <p:nvPr/>
        </p:nvGrpSpPr>
        <p:grpSpPr bwMode="auto">
          <a:xfrm>
            <a:off x="4184650" y="2362206"/>
            <a:ext cx="2292350" cy="827087"/>
            <a:chOff x="2636" y="1776"/>
            <a:chExt cx="1444" cy="521"/>
          </a:xfrm>
        </p:grpSpPr>
        <p:sp>
          <p:nvSpPr>
            <p:cNvPr id="26648" name="AutoShape 41"/>
            <p:cNvSpPr>
              <a:spLocks noChangeArrowheads="1"/>
            </p:cNvSpPr>
            <p:nvPr/>
          </p:nvSpPr>
          <p:spPr bwMode="auto">
            <a:xfrm>
              <a:off x="326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49" name="AutoShape 42"/>
            <p:cNvSpPr>
              <a:spLocks noChangeArrowheads="1"/>
            </p:cNvSpPr>
            <p:nvPr/>
          </p:nvSpPr>
          <p:spPr bwMode="auto">
            <a:xfrm>
              <a:off x="350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50" name="AutoShape 43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51" name="AutoShape 44"/>
            <p:cNvSpPr>
              <a:spLocks noChangeArrowheads="1"/>
            </p:cNvSpPr>
            <p:nvPr/>
          </p:nvSpPr>
          <p:spPr bwMode="auto">
            <a:xfrm>
              <a:off x="3168" y="187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52" name="AutoShape 45"/>
            <p:cNvSpPr>
              <a:spLocks noChangeArrowheads="1"/>
            </p:cNvSpPr>
            <p:nvPr/>
          </p:nvSpPr>
          <p:spPr bwMode="auto">
            <a:xfrm>
              <a:off x="317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53" name="AutoShape 46"/>
            <p:cNvSpPr>
              <a:spLocks noChangeArrowheads="1"/>
            </p:cNvSpPr>
            <p:nvPr/>
          </p:nvSpPr>
          <p:spPr bwMode="auto">
            <a:xfrm>
              <a:off x="341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54" name="AutoShape 47"/>
            <p:cNvSpPr>
              <a:spLocks noChangeArrowheads="1"/>
            </p:cNvSpPr>
            <p:nvPr/>
          </p:nvSpPr>
          <p:spPr bwMode="auto">
            <a:xfrm>
              <a:off x="3657" y="186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55" name="AutoShape 48"/>
            <p:cNvSpPr>
              <a:spLocks noChangeArrowheads="1"/>
            </p:cNvSpPr>
            <p:nvPr/>
          </p:nvSpPr>
          <p:spPr bwMode="auto">
            <a:xfrm>
              <a:off x="3081" y="19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56" name="AutoShape 49"/>
            <p:cNvSpPr>
              <a:spLocks noChangeArrowheads="1"/>
            </p:cNvSpPr>
            <p:nvPr/>
          </p:nvSpPr>
          <p:spPr bwMode="auto">
            <a:xfrm>
              <a:off x="3330" y="19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57" name="AutoShape 50"/>
            <p:cNvSpPr>
              <a:spLocks noChangeArrowheads="1"/>
            </p:cNvSpPr>
            <p:nvPr/>
          </p:nvSpPr>
          <p:spPr bwMode="auto">
            <a:xfrm>
              <a:off x="3570" y="194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658" name="Text Box 51"/>
            <p:cNvSpPr txBox="1">
              <a:spLocks noChangeArrowheads="1"/>
            </p:cNvSpPr>
            <p:nvPr/>
          </p:nvSpPr>
          <p:spPr bwMode="auto">
            <a:xfrm>
              <a:off x="2636" y="2064"/>
              <a:ext cx="37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26659" name="AutoShape 52"/>
            <p:cNvSpPr/>
            <p:nvPr/>
          </p:nvSpPr>
          <p:spPr bwMode="auto">
            <a:xfrm>
              <a:off x="3009" y="2034"/>
              <a:ext cx="48" cy="240"/>
            </a:xfrm>
            <a:prstGeom prst="leftBracket">
              <a:avLst>
                <a:gd name="adj" fmla="val 214583"/>
              </a:avLst>
            </a:prstGeom>
            <a:noFill/>
            <a:ln w="28575" cap="rnd">
              <a:solidFill>
                <a:schemeClr val="tx1"/>
              </a:solidFill>
              <a:prstDash val="sysDot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6632" name="Text Box 53"/>
          <p:cNvSpPr txBox="1">
            <a:spLocks noChangeArrowheads="1"/>
          </p:cNvSpPr>
          <p:nvPr/>
        </p:nvSpPr>
        <p:spPr bwMode="auto">
          <a:xfrm>
            <a:off x="2057400" y="335280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6633" name="Text Box 104"/>
          <p:cNvSpPr txBox="1">
            <a:spLocks noChangeArrowheads="1"/>
          </p:cNvSpPr>
          <p:nvPr/>
        </p:nvSpPr>
        <p:spPr bwMode="auto">
          <a:xfrm>
            <a:off x="5181600" y="3414717"/>
            <a:ext cx="304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6643" name="Text Box 104"/>
          <p:cNvSpPr txBox="1">
            <a:spLocks noChangeArrowheads="1"/>
          </p:cNvSpPr>
          <p:nvPr/>
        </p:nvSpPr>
        <p:spPr bwMode="auto">
          <a:xfrm>
            <a:off x="3124200" y="5754694"/>
            <a:ext cx="30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81003" y="1066800"/>
            <a:ext cx="5120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8" name="Rectangle 67"/>
              <p:cNvSpPr/>
              <p:nvPr/>
            </p:nvSpPr>
            <p:spPr>
              <a:xfrm>
                <a:off x="228601" y="5803900"/>
                <a:ext cx="8686800" cy="9779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B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9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B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9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= 18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hìnhlậpphươngnhỏ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1" y="5803900"/>
                <a:ext cx="8686800" cy="977900"/>
              </a:xfrm>
              <a:prstGeom prst="rect">
                <a:avLst/>
              </a:prstGeom>
              <a:blipFill>
                <a:blip r:embed="rId3"/>
                <a:stretch>
                  <a:fillRect t="-3636" b="-13939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254001" y="3886200"/>
            <a:ext cx="820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228600" y="44297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1" name="Text Box 8"/>
          <p:cNvSpPr txBox="1">
            <a:spLocks noChangeArrowheads="1"/>
          </p:cNvSpPr>
          <p:nvPr/>
        </p:nvSpPr>
        <p:spPr bwMode="auto">
          <a:xfrm>
            <a:off x="304800" y="4962531"/>
            <a:ext cx="731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2" name="Text Box 8"/>
          <p:cNvSpPr txBox="1">
            <a:spLocks noChangeArrowheads="1"/>
          </p:cNvSpPr>
          <p:nvPr/>
        </p:nvSpPr>
        <p:spPr bwMode="auto">
          <a:xfrm>
            <a:off x="228600" y="4429780"/>
            <a:ext cx="868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496318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15607E-6 L 3.88889E-6 -0.117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8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70" grpId="0"/>
      <p:bldP spid="71" grpId="0"/>
      <p:bldP spid="72" grpId="0"/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146"/>
          <p:cNvGrpSpPr/>
          <p:nvPr/>
        </p:nvGrpSpPr>
        <p:grpSpPr bwMode="auto">
          <a:xfrm>
            <a:off x="4967289" y="3871918"/>
            <a:ext cx="1585912" cy="809625"/>
            <a:chOff x="3081" y="2016"/>
            <a:chExt cx="999" cy="510"/>
          </a:xfrm>
        </p:grpSpPr>
        <p:sp>
          <p:nvSpPr>
            <p:cNvPr id="29794" name="AutoShape 27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95" name="AutoShape 28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96" name="AutoShape 29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97" name="AutoShape 30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98" name="AutoShape 31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99" name="AutoShape 32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800" name="AutoShape 33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801" name="AutoShape 34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802" name="AutoShape 43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803" name="AutoShape 45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702" name="Text Box 8"/>
          <p:cNvSpPr txBox="1">
            <a:spLocks noChangeArrowheads="1"/>
          </p:cNvSpPr>
          <p:nvPr/>
        </p:nvSpPr>
        <p:spPr bwMode="auto">
          <a:xfrm>
            <a:off x="466725" y="2286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grpSp>
        <p:nvGrpSpPr>
          <p:cNvPr id="3" name="Group 111"/>
          <p:cNvGrpSpPr/>
          <p:nvPr/>
        </p:nvGrpSpPr>
        <p:grpSpPr bwMode="auto">
          <a:xfrm>
            <a:off x="1419226" y="3581400"/>
            <a:ext cx="2357438" cy="795337"/>
            <a:chOff x="894" y="1140"/>
            <a:chExt cx="1485" cy="501"/>
          </a:xfrm>
        </p:grpSpPr>
        <p:sp>
          <p:nvSpPr>
            <p:cNvPr id="29778" name="AutoShape 48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79" name="AutoShape 49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80" name="AutoShape 50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81" name="AutoShape 51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82" name="AutoShape 7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83" name="AutoShape 99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84" name="AutoShape 100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85" name="AutoShape 101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86" name="AutoShape 102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87" name="AutoShape 103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9788" name="Group 110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89" name="AutoShape 105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90" name="AutoShape 106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91" name="AutoShape 107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92" name="AutoShape 108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93" name="AutoShape 109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9705" name="Group 112"/>
          <p:cNvGrpSpPr/>
          <p:nvPr/>
        </p:nvGrpSpPr>
        <p:grpSpPr bwMode="auto">
          <a:xfrm>
            <a:off x="1414468" y="3219453"/>
            <a:ext cx="2357437" cy="795339"/>
            <a:chOff x="894" y="1140"/>
            <a:chExt cx="1485" cy="501"/>
          </a:xfrm>
        </p:grpSpPr>
        <p:sp>
          <p:nvSpPr>
            <p:cNvPr id="29762" name="AutoShape 113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63" name="AutoShape 114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64" name="AutoShape 115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65" name="AutoShape 116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66" name="AutoShape 117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67" name="AutoShape 118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68" name="AutoShape 119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69" name="AutoShape 120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70" name="AutoShape 121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71" name="AutoShape 122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9772" name="Group 123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73" name="AutoShape 124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74" name="AutoShape 125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75" name="AutoShape 126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76" name="AutoShape 127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77" name="AutoShape 128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7" name="Group 129"/>
          <p:cNvGrpSpPr/>
          <p:nvPr/>
        </p:nvGrpSpPr>
        <p:grpSpPr bwMode="auto">
          <a:xfrm>
            <a:off x="1414468" y="2895606"/>
            <a:ext cx="2357437" cy="795339"/>
            <a:chOff x="894" y="1140"/>
            <a:chExt cx="1485" cy="501"/>
          </a:xfrm>
        </p:grpSpPr>
        <p:sp>
          <p:nvSpPr>
            <p:cNvPr id="29746" name="AutoShape 130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47" name="AutoShape 131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48" name="AutoShape 132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49" name="AutoShape 133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50" name="AutoShape 134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51" name="AutoShape 135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52" name="AutoShape 136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53" name="AutoShape 137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54" name="AutoShape 138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55" name="AutoShape 139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9756" name="Group 140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29757" name="AutoShape 141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58" name="AutoShape 142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59" name="AutoShape 143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60" name="AutoShape 144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61" name="AutoShape 145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9707" name="Group 147"/>
          <p:cNvGrpSpPr/>
          <p:nvPr/>
        </p:nvGrpSpPr>
        <p:grpSpPr bwMode="auto">
          <a:xfrm>
            <a:off x="4967289" y="3505202"/>
            <a:ext cx="1585912" cy="809625"/>
            <a:chOff x="3081" y="2016"/>
            <a:chExt cx="999" cy="510"/>
          </a:xfrm>
        </p:grpSpPr>
        <p:sp>
          <p:nvSpPr>
            <p:cNvPr id="29736" name="AutoShape 148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37" name="AutoShape 149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38" name="AutoShape 150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39" name="AutoShape 151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40" name="AutoShape 152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41" name="AutoShape 153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42" name="AutoShape 154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43" name="AutoShape 155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44" name="AutoShape 156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45" name="AutoShape 157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708" name="Group 92"/>
          <p:cNvGrpSpPr/>
          <p:nvPr/>
        </p:nvGrpSpPr>
        <p:grpSpPr bwMode="auto">
          <a:xfrm>
            <a:off x="4965705" y="3124206"/>
            <a:ext cx="1585913" cy="809625"/>
            <a:chOff x="3177" y="2850"/>
            <a:chExt cx="999" cy="510"/>
          </a:xfrm>
        </p:grpSpPr>
        <p:sp>
          <p:nvSpPr>
            <p:cNvPr id="29727" name="AutoShape 81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28" name="AutoShape 82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29" name="AutoShape 83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30" name="AutoShape 84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31" name="AutoShape 85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32" name="AutoShape 86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33" name="AutoShape 87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34" name="AutoShape 88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735" name="AutoShape 89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471618" y="60960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2" y="107698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57327" y="1534180"/>
            <a:ext cx="616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</a:t>
            </a:r>
          </a:p>
        </p:txBody>
      </p:sp>
      <p:sp>
        <p:nvSpPr>
          <p:cNvPr id="115" name="Text Box 53"/>
          <p:cNvSpPr txBox="1">
            <a:spLocks noChangeArrowheads="1"/>
          </p:cNvSpPr>
          <p:nvPr/>
        </p:nvSpPr>
        <p:spPr bwMode="auto">
          <a:xfrm>
            <a:off x="2209800" y="497783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16" name="Text Box 53"/>
          <p:cNvSpPr txBox="1">
            <a:spLocks noChangeArrowheads="1"/>
          </p:cNvSpPr>
          <p:nvPr/>
        </p:nvSpPr>
        <p:spPr bwMode="auto">
          <a:xfrm>
            <a:off x="5483227" y="4673031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471618" y="61978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Rectangle 117"/>
              <p:cNvSpPr/>
              <p:nvPr/>
            </p:nvSpPr>
            <p:spPr>
              <a:xfrm>
                <a:off x="408711" y="5528252"/>
                <a:ext cx="8506690" cy="1024948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gồm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mỗi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lớp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15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endParaRPr lang="en-US" sz="28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15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 = 45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hìnhlậpphươngnhỏ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11" y="5528252"/>
                <a:ext cx="8506690" cy="1024948"/>
              </a:xfrm>
              <a:prstGeom prst="rect">
                <a:avLst/>
              </a:prstGeom>
              <a:blipFill>
                <a:blip r:embed="rId3"/>
                <a:stretch>
                  <a:fillRect l="-143" t="-1163" r="-143" b="-11047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73988E-6 L 3.05556E-6 -0.08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4104E-6 L 2.22222E-6 0.091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7" grpId="0"/>
      <p:bldP spid="11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4891089" y="3457578"/>
            <a:ext cx="1585912" cy="809625"/>
            <a:chOff x="3081" y="2016"/>
            <a:chExt cx="999" cy="510"/>
          </a:xfrm>
        </p:grpSpPr>
        <p:sp>
          <p:nvSpPr>
            <p:cNvPr id="30818" name="AutoShape 3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19" name="AutoShape 4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20" name="AutoShape 5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21" name="AutoShape 6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22" name="AutoShape 7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23" name="AutoShape 8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24" name="AutoShape 9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25" name="AutoShape 10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26" name="AutoShape 11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27" name="AutoShape 12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726" name="Group 21"/>
          <p:cNvGrpSpPr/>
          <p:nvPr/>
        </p:nvGrpSpPr>
        <p:grpSpPr bwMode="auto">
          <a:xfrm>
            <a:off x="1419226" y="3243266"/>
            <a:ext cx="2357438" cy="795337"/>
            <a:chOff x="894" y="1140"/>
            <a:chExt cx="1485" cy="501"/>
          </a:xfrm>
        </p:grpSpPr>
        <p:sp>
          <p:nvSpPr>
            <p:cNvPr id="30802" name="AutoShape 22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03" name="AutoShape 23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04" name="AutoShape 24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05" name="AutoShape 25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06" name="AutoShape 26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07" name="AutoShape 27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08" name="AutoShape 28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09" name="AutoShape 29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10" name="AutoShape 30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811" name="AutoShape 31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0812" name="Group 32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813" name="AutoShape 33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814" name="AutoShape 34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815" name="AutoShape 35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816" name="AutoShape 36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817" name="AutoShape 37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0727" name="Group 38"/>
          <p:cNvGrpSpPr/>
          <p:nvPr/>
        </p:nvGrpSpPr>
        <p:grpSpPr bwMode="auto">
          <a:xfrm>
            <a:off x="1414468" y="2847981"/>
            <a:ext cx="2357437" cy="795339"/>
            <a:chOff x="894" y="1140"/>
            <a:chExt cx="1485" cy="501"/>
          </a:xfrm>
        </p:grpSpPr>
        <p:sp>
          <p:nvSpPr>
            <p:cNvPr id="30786" name="AutoShape 39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87" name="AutoShape 40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88" name="AutoShape 41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89" name="AutoShape 42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90" name="AutoShape 4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91" name="AutoShape 44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92" name="AutoShape 45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93" name="AutoShape 46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94" name="AutoShape 47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95" name="AutoShape 48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0796" name="Group 49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797" name="AutoShape 50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798" name="AutoShape 51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799" name="AutoShape 52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800" name="AutoShape 53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801" name="AutoShape 54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0728" name="Group 55"/>
          <p:cNvGrpSpPr/>
          <p:nvPr/>
        </p:nvGrpSpPr>
        <p:grpSpPr bwMode="auto">
          <a:xfrm>
            <a:off x="1414468" y="2447931"/>
            <a:ext cx="2357437" cy="795339"/>
            <a:chOff x="894" y="1140"/>
            <a:chExt cx="1485" cy="501"/>
          </a:xfrm>
        </p:grpSpPr>
        <p:sp>
          <p:nvSpPr>
            <p:cNvPr id="30770" name="AutoShape 56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71" name="AutoShape 57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72" name="AutoShape 58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73" name="AutoShape 59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74" name="AutoShape 60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75" name="AutoShape 61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76" name="AutoShape 62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77" name="AutoShape 63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78" name="AutoShape 64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79" name="AutoShape 65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0780" name="Group 66"/>
            <p:cNvGrpSpPr/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30781" name="AutoShape 67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782" name="AutoShape 68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783" name="AutoShape 69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784" name="AutoShape 70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785" name="AutoShape 71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vi-VN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0729" name="Group 72"/>
          <p:cNvGrpSpPr/>
          <p:nvPr/>
        </p:nvGrpSpPr>
        <p:grpSpPr bwMode="auto">
          <a:xfrm>
            <a:off x="4891089" y="3119445"/>
            <a:ext cx="1585912" cy="809625"/>
            <a:chOff x="3081" y="2016"/>
            <a:chExt cx="999" cy="510"/>
          </a:xfrm>
        </p:grpSpPr>
        <p:sp>
          <p:nvSpPr>
            <p:cNvPr id="30760" name="AutoShape 73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61" name="AutoShape 74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62" name="AutoShape 75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63" name="AutoShape 76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64" name="AutoShape 77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65" name="AutoShape 78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66" name="AutoShape 79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67" name="AutoShape 80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68" name="AutoShape 81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69" name="AutoShape 82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83"/>
          <p:cNvGrpSpPr/>
          <p:nvPr/>
        </p:nvGrpSpPr>
        <p:grpSpPr bwMode="auto">
          <a:xfrm>
            <a:off x="4889505" y="2709869"/>
            <a:ext cx="1585913" cy="809625"/>
            <a:chOff x="3177" y="2850"/>
            <a:chExt cx="999" cy="510"/>
          </a:xfrm>
        </p:grpSpPr>
        <p:sp>
          <p:nvSpPr>
            <p:cNvPr id="30751" name="AutoShape 84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52" name="AutoShape 85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53" name="AutoShape 86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54" name="AutoShape 87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55" name="AutoShape 88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56" name="AutoShape 89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57" name="AutoShape 90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58" name="AutoShape 91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759" name="AutoShape 92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8" name="Text Box 8"/>
          <p:cNvSpPr txBox="1">
            <a:spLocks noChangeArrowheads="1"/>
          </p:cNvSpPr>
          <p:nvPr/>
        </p:nvSpPr>
        <p:spPr bwMode="auto">
          <a:xfrm>
            <a:off x="466725" y="228600"/>
            <a:ext cx="121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1447802" y="107698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533527" y="1534180"/>
            <a:ext cx="616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471618" y="619780"/>
            <a:ext cx="71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2" name="Text Box 53"/>
          <p:cNvSpPr txBox="1">
            <a:spLocks noChangeArrowheads="1"/>
          </p:cNvSpPr>
          <p:nvPr/>
        </p:nvSpPr>
        <p:spPr bwMode="auto">
          <a:xfrm>
            <a:off x="2209800" y="3962406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" name="Rectangle 2"/>
          <p:cNvSpPr/>
          <p:nvPr/>
        </p:nvSpPr>
        <p:spPr>
          <a:xfrm>
            <a:off x="5282612" y="4825431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Rectangle 113"/>
              <p:cNvSpPr/>
              <p:nvPr/>
            </p:nvSpPr>
            <p:spPr>
              <a:xfrm>
                <a:off x="152403" y="5638800"/>
                <a:ext cx="8839199" cy="6858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B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(9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3) – 1 = 26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vi-VN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vi-VN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vi-VN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nhỏ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3" y="5638800"/>
                <a:ext cx="8839199" cy="685800"/>
              </a:xfrm>
              <a:prstGeom prst="rect">
                <a:avLst/>
              </a:prstGeom>
              <a:blipFill>
                <a:blip r:embed="rId3"/>
                <a:stretch>
                  <a:fillRect b="-10256"/>
                </a:stretch>
              </a:blipFill>
              <a:ln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TextBox 114"/>
          <p:cNvSpPr txBox="1"/>
          <p:nvPr/>
        </p:nvSpPr>
        <p:spPr>
          <a:xfrm>
            <a:off x="1447802" y="106680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5240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9711E-6 L -4.16667E-6 -0.07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0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2948E-6 L 2.22222E-6 0.0964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4" grpId="0" animBg="1"/>
      <p:bldP spid="114" grpId="1" animBg="1"/>
      <p:bldP spid="115" grpId="0"/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Ribbon 4"/>
          <p:cNvSpPr/>
          <p:nvPr/>
        </p:nvSpPr>
        <p:spPr>
          <a:xfrm>
            <a:off x="1371600" y="1817934"/>
            <a:ext cx="6172200" cy="1992065"/>
          </a:xfrm>
          <a:prstGeom prst="ribbon2">
            <a:avLst/>
          </a:prstGeom>
          <a:ln w="28575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  <a:endParaRPr lang="vi-VN" altLang="en-US" sz="36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985848"/>
            <a:ext cx="76463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1" u="sng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u="sng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xi –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600" b="1" dirty="0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rgbClr val="5B9BD5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28800"/>
            <a:ext cx="8763000" cy="6096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None/>
            </a:pP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None/>
            </a:pP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 NGOAN</a:t>
            </a:r>
            <a:r>
              <a:rPr lang="vi-VN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066800"/>
            <a:ext cx="89154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KHÁM PHÁ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5181600" y="4876800"/>
            <a:ext cx="2895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0" cap="none" spc="0" normalizeH="0" baseline="0" noProof="0">
              <a:ln w="19050">
                <a:solidFill>
                  <a:srgbClr val="0033CC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12618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reeform 3"/>
          <p:cNvSpPr/>
          <p:nvPr/>
        </p:nvSpPr>
        <p:spPr bwMode="auto">
          <a:xfrm>
            <a:off x="2105027" y="936619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Freeform 4"/>
          <p:cNvSpPr/>
          <p:nvPr/>
        </p:nvSpPr>
        <p:spPr bwMode="auto">
          <a:xfrm>
            <a:off x="3324225" y="923918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Freeform 5"/>
          <p:cNvSpPr/>
          <p:nvPr/>
        </p:nvSpPr>
        <p:spPr bwMode="auto">
          <a:xfrm>
            <a:off x="2133601" y="3171818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Freeform 6"/>
          <p:cNvSpPr/>
          <p:nvPr/>
        </p:nvSpPr>
        <p:spPr bwMode="auto">
          <a:xfrm>
            <a:off x="2120901" y="3203574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C0C0C0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4" name="Freeform 8"/>
          <p:cNvSpPr/>
          <p:nvPr/>
        </p:nvSpPr>
        <p:spPr bwMode="auto">
          <a:xfrm>
            <a:off x="2124077" y="1876419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5" name="Freeform 9"/>
          <p:cNvSpPr/>
          <p:nvPr/>
        </p:nvSpPr>
        <p:spPr bwMode="auto">
          <a:xfrm>
            <a:off x="5886452" y="914400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38207" y="49530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2"/>
          <p:cNvSpPr txBox="1"/>
          <p:nvPr/>
        </p:nvSpPr>
        <p:spPr>
          <a:xfrm>
            <a:off x="1752600" y="58674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171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4100" grpId="0" animBg="1"/>
      <p:bldP spid="4101" grpId="0" animBg="1"/>
      <p:bldP spid="4102" grpId="0" animBg="1"/>
      <p:bldP spid="4104" grpId="0" animBg="1"/>
      <p:bldP spid="4105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Freeform 3"/>
          <p:cNvSpPr/>
          <p:nvPr/>
        </p:nvSpPr>
        <p:spPr bwMode="auto">
          <a:xfrm>
            <a:off x="2105027" y="29845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Freeform 4"/>
          <p:cNvSpPr/>
          <p:nvPr/>
        </p:nvSpPr>
        <p:spPr bwMode="auto">
          <a:xfrm>
            <a:off x="3324225" y="2921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Freeform 5"/>
          <p:cNvSpPr/>
          <p:nvPr/>
        </p:nvSpPr>
        <p:spPr bwMode="auto">
          <a:xfrm>
            <a:off x="2133601" y="5172075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Freeform 6"/>
          <p:cNvSpPr/>
          <p:nvPr/>
        </p:nvSpPr>
        <p:spPr bwMode="auto">
          <a:xfrm>
            <a:off x="2120901" y="4838707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Freeform 8"/>
          <p:cNvSpPr/>
          <p:nvPr/>
        </p:nvSpPr>
        <p:spPr bwMode="auto">
          <a:xfrm>
            <a:off x="2124077" y="38862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Freeform 9"/>
          <p:cNvSpPr/>
          <p:nvPr/>
        </p:nvSpPr>
        <p:spPr bwMode="auto">
          <a:xfrm>
            <a:off x="5886452" y="2895606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Freeform 12"/>
          <p:cNvSpPr/>
          <p:nvPr/>
        </p:nvSpPr>
        <p:spPr bwMode="auto">
          <a:xfrm>
            <a:off x="2133601" y="5880101"/>
            <a:ext cx="3759200" cy="419100"/>
          </a:xfrm>
          <a:custGeom>
            <a:avLst/>
            <a:gdLst>
              <a:gd name="T0" fmla="*/ 0 w 2368"/>
              <a:gd name="T1" fmla="*/ 2147483647 h 264"/>
              <a:gd name="T2" fmla="*/ 2147483647 w 2368"/>
              <a:gd name="T3" fmla="*/ 0 h 264"/>
              <a:gd name="T4" fmla="*/ 2147483647 w 2368"/>
              <a:gd name="T5" fmla="*/ 2147483647 h 264"/>
              <a:gd name="T6" fmla="*/ 2147483647 w 2368"/>
              <a:gd name="T7" fmla="*/ 2147483647 h 264"/>
              <a:gd name="T8" fmla="*/ 0 w 2368"/>
              <a:gd name="T9" fmla="*/ 2147483647 h 2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264"/>
              <a:gd name="T17" fmla="*/ 2368 w 2368"/>
              <a:gd name="T18" fmla="*/ 264 h 2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264">
                <a:moveTo>
                  <a:pt x="0" y="19"/>
                </a:moveTo>
                <a:lnTo>
                  <a:pt x="2368" y="0"/>
                </a:lnTo>
                <a:lnTo>
                  <a:pt x="2364" y="240"/>
                </a:lnTo>
                <a:lnTo>
                  <a:pt x="4" y="264"/>
                </a:lnTo>
                <a:lnTo>
                  <a:pt x="0" y="1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Freeform 13"/>
          <p:cNvSpPr/>
          <p:nvPr/>
        </p:nvSpPr>
        <p:spPr bwMode="auto">
          <a:xfrm>
            <a:off x="5930901" y="4851400"/>
            <a:ext cx="935038" cy="1397000"/>
          </a:xfrm>
          <a:custGeom>
            <a:avLst/>
            <a:gdLst>
              <a:gd name="T0" fmla="*/ 2147483647 w 589"/>
              <a:gd name="T1" fmla="*/ 0 h 880"/>
              <a:gd name="T2" fmla="*/ 0 w 589"/>
              <a:gd name="T3" fmla="*/ 2147483647 h 880"/>
              <a:gd name="T4" fmla="*/ 2147483647 w 589"/>
              <a:gd name="T5" fmla="*/ 2147483647 h 880"/>
              <a:gd name="T6" fmla="*/ 2147483647 w 589"/>
              <a:gd name="T7" fmla="*/ 2147483647 h 880"/>
              <a:gd name="T8" fmla="*/ 2147483647 w 589"/>
              <a:gd name="T9" fmla="*/ 0 h 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880"/>
              <a:gd name="T17" fmla="*/ 589 w 589"/>
              <a:gd name="T18" fmla="*/ 880 h 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880">
                <a:moveTo>
                  <a:pt x="588" y="0"/>
                </a:moveTo>
                <a:lnTo>
                  <a:pt x="0" y="636"/>
                </a:lnTo>
                <a:lnTo>
                  <a:pt x="4" y="880"/>
                </a:lnTo>
                <a:lnTo>
                  <a:pt x="589" y="223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Freeform 3"/>
          <p:cNvSpPr/>
          <p:nvPr/>
        </p:nvSpPr>
        <p:spPr bwMode="auto">
          <a:xfrm>
            <a:off x="2105027" y="2755901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Freeform 4"/>
          <p:cNvSpPr/>
          <p:nvPr/>
        </p:nvSpPr>
        <p:spPr bwMode="auto">
          <a:xfrm>
            <a:off x="3324225" y="2714625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Freeform 5"/>
          <p:cNvSpPr/>
          <p:nvPr/>
        </p:nvSpPr>
        <p:spPr bwMode="auto">
          <a:xfrm>
            <a:off x="2133601" y="44704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Freeform 6"/>
          <p:cNvSpPr/>
          <p:nvPr/>
        </p:nvSpPr>
        <p:spPr bwMode="auto">
          <a:xfrm>
            <a:off x="2120901" y="44894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Freeform 8"/>
          <p:cNvSpPr/>
          <p:nvPr/>
        </p:nvSpPr>
        <p:spPr bwMode="auto">
          <a:xfrm>
            <a:off x="2124077" y="3695701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Freeform 9"/>
          <p:cNvSpPr/>
          <p:nvPr/>
        </p:nvSpPr>
        <p:spPr bwMode="auto">
          <a:xfrm>
            <a:off x="5886452" y="2733682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Freeform 12"/>
          <p:cNvSpPr/>
          <p:nvPr/>
        </p:nvSpPr>
        <p:spPr bwMode="auto">
          <a:xfrm>
            <a:off x="2133601" y="5530856"/>
            <a:ext cx="3759200" cy="641351"/>
          </a:xfrm>
          <a:custGeom>
            <a:avLst/>
            <a:gdLst>
              <a:gd name="T0" fmla="*/ 0 w 2368"/>
              <a:gd name="T1" fmla="*/ 2147483647 h 404"/>
              <a:gd name="T2" fmla="*/ 2147483647 w 2368"/>
              <a:gd name="T3" fmla="*/ 0 h 404"/>
              <a:gd name="T4" fmla="*/ 2147483647 w 2368"/>
              <a:gd name="T5" fmla="*/ 2147483647 h 404"/>
              <a:gd name="T6" fmla="*/ 2147483647 w 2368"/>
              <a:gd name="T7" fmla="*/ 2147483647 h 404"/>
              <a:gd name="T8" fmla="*/ 0 w 2368"/>
              <a:gd name="T9" fmla="*/ 2147483647 h 4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404"/>
              <a:gd name="T17" fmla="*/ 2368 w 2368"/>
              <a:gd name="T18" fmla="*/ 404 h 4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404">
                <a:moveTo>
                  <a:pt x="0" y="29"/>
                </a:moveTo>
                <a:lnTo>
                  <a:pt x="2368" y="0"/>
                </a:lnTo>
                <a:lnTo>
                  <a:pt x="2364" y="376"/>
                </a:lnTo>
                <a:lnTo>
                  <a:pt x="4" y="404"/>
                </a:lnTo>
                <a:lnTo>
                  <a:pt x="0" y="2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Freeform 13"/>
          <p:cNvSpPr/>
          <p:nvPr/>
        </p:nvSpPr>
        <p:spPr bwMode="auto">
          <a:xfrm>
            <a:off x="5930901" y="4502155"/>
            <a:ext cx="935038" cy="1593851"/>
          </a:xfrm>
          <a:custGeom>
            <a:avLst/>
            <a:gdLst>
              <a:gd name="T0" fmla="*/ 2147483647 w 589"/>
              <a:gd name="T1" fmla="*/ 0 h 1004"/>
              <a:gd name="T2" fmla="*/ 0 w 589"/>
              <a:gd name="T3" fmla="*/ 2147483647 h 1004"/>
              <a:gd name="T4" fmla="*/ 2147483647 w 589"/>
              <a:gd name="T5" fmla="*/ 2147483647 h 1004"/>
              <a:gd name="T6" fmla="*/ 2147483647 w 589"/>
              <a:gd name="T7" fmla="*/ 2147483647 h 1004"/>
              <a:gd name="T8" fmla="*/ 2147483647 w 589"/>
              <a:gd name="T9" fmla="*/ 0 h 10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004"/>
              <a:gd name="T17" fmla="*/ 589 w 589"/>
              <a:gd name="T18" fmla="*/ 1004 h 10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004">
                <a:moveTo>
                  <a:pt x="588" y="0"/>
                </a:moveTo>
                <a:lnTo>
                  <a:pt x="0" y="620"/>
                </a:lnTo>
                <a:lnTo>
                  <a:pt x="4" y="1004"/>
                </a:lnTo>
                <a:lnTo>
                  <a:pt x="589" y="347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195" name="Freeform 3"/>
          <p:cNvSpPr/>
          <p:nvPr/>
        </p:nvSpPr>
        <p:spPr bwMode="auto">
          <a:xfrm>
            <a:off x="2105027" y="27082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Freeform 4"/>
          <p:cNvSpPr/>
          <p:nvPr/>
        </p:nvSpPr>
        <p:spPr bwMode="auto">
          <a:xfrm>
            <a:off x="3324225" y="26670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Freeform 6"/>
          <p:cNvSpPr/>
          <p:nvPr/>
        </p:nvSpPr>
        <p:spPr bwMode="auto">
          <a:xfrm>
            <a:off x="2120901" y="4156081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56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Freeform 8"/>
          <p:cNvSpPr/>
          <p:nvPr/>
        </p:nvSpPr>
        <p:spPr bwMode="auto">
          <a:xfrm>
            <a:off x="2124077" y="36480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Freeform 9"/>
          <p:cNvSpPr/>
          <p:nvPr/>
        </p:nvSpPr>
        <p:spPr bwMode="auto">
          <a:xfrm>
            <a:off x="5886452" y="26860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Freeform 12"/>
          <p:cNvSpPr/>
          <p:nvPr/>
        </p:nvSpPr>
        <p:spPr bwMode="auto">
          <a:xfrm>
            <a:off x="2133601" y="5172075"/>
            <a:ext cx="3759200" cy="850900"/>
          </a:xfrm>
          <a:custGeom>
            <a:avLst/>
            <a:gdLst>
              <a:gd name="T0" fmla="*/ 0 w 2368"/>
              <a:gd name="T1" fmla="*/ 2147483647 h 536"/>
              <a:gd name="T2" fmla="*/ 2147483647 w 2368"/>
              <a:gd name="T3" fmla="*/ 0 h 536"/>
              <a:gd name="T4" fmla="*/ 2147483647 w 2368"/>
              <a:gd name="T5" fmla="*/ 2147483647 h 536"/>
              <a:gd name="T6" fmla="*/ 2147483647 w 2368"/>
              <a:gd name="T7" fmla="*/ 2147483647 h 536"/>
              <a:gd name="T8" fmla="*/ 0 w 2368"/>
              <a:gd name="T9" fmla="*/ 2147483647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68"/>
              <a:gd name="T16" fmla="*/ 0 h 536"/>
              <a:gd name="T17" fmla="*/ 2368 w 2368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68" h="536">
                <a:moveTo>
                  <a:pt x="0" y="39"/>
                </a:moveTo>
                <a:lnTo>
                  <a:pt x="2368" y="0"/>
                </a:lnTo>
                <a:lnTo>
                  <a:pt x="2360" y="504"/>
                </a:lnTo>
                <a:lnTo>
                  <a:pt x="4" y="536"/>
                </a:lnTo>
                <a:lnTo>
                  <a:pt x="0" y="3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Freeform 13"/>
          <p:cNvSpPr/>
          <p:nvPr/>
        </p:nvSpPr>
        <p:spPr bwMode="auto">
          <a:xfrm>
            <a:off x="5930901" y="4194175"/>
            <a:ext cx="935038" cy="1790700"/>
          </a:xfrm>
          <a:custGeom>
            <a:avLst/>
            <a:gdLst>
              <a:gd name="T0" fmla="*/ 2147483647 w 589"/>
              <a:gd name="T1" fmla="*/ 0 h 1128"/>
              <a:gd name="T2" fmla="*/ 0 w 589"/>
              <a:gd name="T3" fmla="*/ 2147483647 h 1128"/>
              <a:gd name="T4" fmla="*/ 2147483647 w 589"/>
              <a:gd name="T5" fmla="*/ 2147483647 h 1128"/>
              <a:gd name="T6" fmla="*/ 2147483647 w 589"/>
              <a:gd name="T7" fmla="*/ 2147483647 h 1128"/>
              <a:gd name="T8" fmla="*/ 2147483647 w 589"/>
              <a:gd name="T9" fmla="*/ 0 h 11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128"/>
              <a:gd name="T17" fmla="*/ 589 w 589"/>
              <a:gd name="T18" fmla="*/ 1128 h 11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128">
                <a:moveTo>
                  <a:pt x="588" y="0"/>
                </a:moveTo>
                <a:lnTo>
                  <a:pt x="0" y="624"/>
                </a:lnTo>
                <a:lnTo>
                  <a:pt x="4" y="1128"/>
                </a:lnTo>
                <a:lnTo>
                  <a:pt x="589" y="471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276602" y="4191001"/>
            <a:ext cx="123825" cy="19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9219" name="Freeform 3"/>
          <p:cNvSpPr/>
          <p:nvPr/>
        </p:nvSpPr>
        <p:spPr bwMode="auto">
          <a:xfrm>
            <a:off x="2105027" y="2784475"/>
            <a:ext cx="1241425" cy="3340100"/>
          </a:xfrm>
          <a:custGeom>
            <a:avLst/>
            <a:gdLst>
              <a:gd name="T0" fmla="*/ 0 w 782"/>
              <a:gd name="T1" fmla="*/ 2147483647 h 2104"/>
              <a:gd name="T2" fmla="*/ 2147483647 w 782"/>
              <a:gd name="T3" fmla="*/ 0 h 2104"/>
              <a:gd name="T4" fmla="*/ 2147483647 w 782"/>
              <a:gd name="T5" fmla="*/ 2147483647 h 2104"/>
              <a:gd name="T6" fmla="*/ 2147483647 w 782"/>
              <a:gd name="T7" fmla="*/ 2147483647 h 2104"/>
              <a:gd name="T8" fmla="*/ 0 w 782"/>
              <a:gd name="T9" fmla="*/ 2147483647 h 2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82"/>
              <a:gd name="T16" fmla="*/ 0 h 2104"/>
              <a:gd name="T17" fmla="*/ 782 w 782"/>
              <a:gd name="T18" fmla="*/ 2104 h 21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82" h="2104">
                <a:moveTo>
                  <a:pt x="0" y="592"/>
                </a:moveTo>
                <a:lnTo>
                  <a:pt x="782" y="0"/>
                </a:lnTo>
                <a:lnTo>
                  <a:pt x="774" y="1444"/>
                </a:lnTo>
                <a:lnTo>
                  <a:pt x="24" y="2104"/>
                </a:lnTo>
                <a:lnTo>
                  <a:pt x="0" y="59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" name="Freeform 4"/>
          <p:cNvSpPr/>
          <p:nvPr/>
        </p:nvSpPr>
        <p:spPr bwMode="auto">
          <a:xfrm>
            <a:off x="3324225" y="2743200"/>
            <a:ext cx="3581400" cy="2336800"/>
          </a:xfrm>
          <a:custGeom>
            <a:avLst/>
            <a:gdLst>
              <a:gd name="T0" fmla="*/ 0 w 2256"/>
              <a:gd name="T1" fmla="*/ 2147483647 h 1464"/>
              <a:gd name="T2" fmla="*/ 2147483647 w 2256"/>
              <a:gd name="T3" fmla="*/ 2147483647 h 1464"/>
              <a:gd name="T4" fmla="*/ 2147483647 w 2256"/>
              <a:gd name="T5" fmla="*/ 0 h 1464"/>
              <a:gd name="T6" fmla="*/ 2147483647 w 2256"/>
              <a:gd name="T7" fmla="*/ 2147483647 h 1464"/>
              <a:gd name="T8" fmla="*/ 0 w 2256"/>
              <a:gd name="T9" fmla="*/ 2147483647 h 1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6"/>
              <a:gd name="T16" fmla="*/ 0 h 1464"/>
              <a:gd name="T17" fmla="*/ 2256 w 2256"/>
              <a:gd name="T18" fmla="*/ 1464 h 14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6" h="1464">
                <a:moveTo>
                  <a:pt x="0" y="1464"/>
                </a:moveTo>
                <a:lnTo>
                  <a:pt x="2244" y="1446"/>
                </a:lnTo>
                <a:lnTo>
                  <a:pt x="2256" y="0"/>
                </a:lnTo>
                <a:lnTo>
                  <a:pt x="18" y="24"/>
                </a:lnTo>
                <a:lnTo>
                  <a:pt x="0" y="146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Freeform 5"/>
          <p:cNvSpPr/>
          <p:nvPr/>
        </p:nvSpPr>
        <p:spPr bwMode="auto">
          <a:xfrm>
            <a:off x="2133601" y="4152900"/>
            <a:ext cx="4749800" cy="1092200"/>
          </a:xfrm>
          <a:custGeom>
            <a:avLst/>
            <a:gdLst>
              <a:gd name="T0" fmla="*/ 0 w 2992"/>
              <a:gd name="T1" fmla="*/ 2147483647 h 688"/>
              <a:gd name="T2" fmla="*/ 2147483647 w 2992"/>
              <a:gd name="T3" fmla="*/ 2147483647 h 688"/>
              <a:gd name="T4" fmla="*/ 2147483647 w 2992"/>
              <a:gd name="T5" fmla="*/ 0 h 688"/>
              <a:gd name="T6" fmla="*/ 2147483647 w 2992"/>
              <a:gd name="T7" fmla="*/ 2147483647 h 688"/>
              <a:gd name="T8" fmla="*/ 0 w 2992"/>
              <a:gd name="T9" fmla="*/ 2147483647 h 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92"/>
              <a:gd name="T16" fmla="*/ 0 h 688"/>
              <a:gd name="T17" fmla="*/ 2992 w 2992"/>
              <a:gd name="T18" fmla="*/ 688 h 6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92" h="688">
                <a:moveTo>
                  <a:pt x="0" y="688"/>
                </a:moveTo>
                <a:lnTo>
                  <a:pt x="752" y="24"/>
                </a:lnTo>
                <a:lnTo>
                  <a:pt x="2992" y="0"/>
                </a:lnTo>
                <a:lnTo>
                  <a:pt x="2408" y="664"/>
                </a:lnTo>
                <a:lnTo>
                  <a:pt x="0" y="688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Freeform 6"/>
          <p:cNvSpPr/>
          <p:nvPr/>
        </p:nvSpPr>
        <p:spPr bwMode="auto">
          <a:xfrm>
            <a:off x="2120901" y="4032256"/>
            <a:ext cx="4775200" cy="1073151"/>
          </a:xfrm>
          <a:custGeom>
            <a:avLst/>
            <a:gdLst>
              <a:gd name="T0" fmla="*/ 0 w 3008"/>
              <a:gd name="T1" fmla="*/ 2147483647 h 676"/>
              <a:gd name="T2" fmla="*/ 2147483647 w 3008"/>
              <a:gd name="T3" fmla="*/ 2147483647 h 676"/>
              <a:gd name="T4" fmla="*/ 2147483647 w 3008"/>
              <a:gd name="T5" fmla="*/ 0 h 676"/>
              <a:gd name="T6" fmla="*/ 2147483647 w 3008"/>
              <a:gd name="T7" fmla="*/ 2147483647 h 676"/>
              <a:gd name="T8" fmla="*/ 0 w 3008"/>
              <a:gd name="T9" fmla="*/ 2147483647 h 6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8"/>
              <a:gd name="T16" fmla="*/ 0 h 676"/>
              <a:gd name="T17" fmla="*/ 3008 w 3008"/>
              <a:gd name="T18" fmla="*/ 676 h 6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8" h="676">
                <a:moveTo>
                  <a:pt x="0" y="676"/>
                </a:moveTo>
                <a:lnTo>
                  <a:pt x="760" y="20"/>
                </a:lnTo>
                <a:lnTo>
                  <a:pt x="3008" y="0"/>
                </a:lnTo>
                <a:lnTo>
                  <a:pt x="2392" y="632"/>
                </a:lnTo>
                <a:lnTo>
                  <a:pt x="0" y="676"/>
                </a:lnTo>
                <a:close/>
              </a:path>
            </a:pathLst>
          </a:custGeom>
          <a:solidFill>
            <a:srgbClr val="00CCFF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Freeform 8"/>
          <p:cNvSpPr/>
          <p:nvPr/>
        </p:nvSpPr>
        <p:spPr bwMode="auto">
          <a:xfrm>
            <a:off x="2124077" y="3724275"/>
            <a:ext cx="3781425" cy="2400300"/>
          </a:xfrm>
          <a:custGeom>
            <a:avLst/>
            <a:gdLst>
              <a:gd name="T0" fmla="*/ 2147483647 w 2382"/>
              <a:gd name="T1" fmla="*/ 2147483647 h 1512"/>
              <a:gd name="T2" fmla="*/ 2147483647 w 2382"/>
              <a:gd name="T3" fmla="*/ 2147483647 h 1512"/>
              <a:gd name="T4" fmla="*/ 2147483647 w 2382"/>
              <a:gd name="T5" fmla="*/ 0 h 1512"/>
              <a:gd name="T6" fmla="*/ 0 w 2382"/>
              <a:gd name="T7" fmla="*/ 2147483647 h 1512"/>
              <a:gd name="T8" fmla="*/ 2147483647 w 2382"/>
              <a:gd name="T9" fmla="*/ 2147483647 h 15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2"/>
              <a:gd name="T16" fmla="*/ 0 h 1512"/>
              <a:gd name="T17" fmla="*/ 2382 w 2382"/>
              <a:gd name="T18" fmla="*/ 1512 h 15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2" h="1512">
                <a:moveTo>
                  <a:pt x="6" y="1512"/>
                </a:moveTo>
                <a:lnTo>
                  <a:pt x="2382" y="1506"/>
                </a:lnTo>
                <a:lnTo>
                  <a:pt x="2382" y="0"/>
                </a:lnTo>
                <a:lnTo>
                  <a:pt x="0" y="17"/>
                </a:lnTo>
                <a:lnTo>
                  <a:pt x="6" y="15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Freeform 9"/>
          <p:cNvSpPr/>
          <p:nvPr/>
        </p:nvSpPr>
        <p:spPr bwMode="auto">
          <a:xfrm>
            <a:off x="5886452" y="2762257"/>
            <a:ext cx="1019175" cy="3362325"/>
          </a:xfrm>
          <a:custGeom>
            <a:avLst/>
            <a:gdLst>
              <a:gd name="T0" fmla="*/ 0 w 642"/>
              <a:gd name="T1" fmla="*/ 2147483647 h 2118"/>
              <a:gd name="T2" fmla="*/ 2147483647 w 642"/>
              <a:gd name="T3" fmla="*/ 0 h 2118"/>
              <a:gd name="T4" fmla="*/ 2147483647 w 642"/>
              <a:gd name="T5" fmla="*/ 2147483647 h 2118"/>
              <a:gd name="T6" fmla="*/ 2147483647 w 642"/>
              <a:gd name="T7" fmla="*/ 2147483647 h 2118"/>
              <a:gd name="T8" fmla="*/ 0 w 642"/>
              <a:gd name="T9" fmla="*/ 2147483647 h 2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2"/>
              <a:gd name="T16" fmla="*/ 0 h 2118"/>
              <a:gd name="T17" fmla="*/ 642 w 642"/>
              <a:gd name="T18" fmla="*/ 2118 h 2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2" h="2118">
                <a:moveTo>
                  <a:pt x="0" y="606"/>
                </a:moveTo>
                <a:lnTo>
                  <a:pt x="642" y="0"/>
                </a:lnTo>
                <a:lnTo>
                  <a:pt x="624" y="1440"/>
                </a:lnTo>
                <a:lnTo>
                  <a:pt x="24" y="2118"/>
                </a:lnTo>
                <a:lnTo>
                  <a:pt x="0" y="60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Freeform 12"/>
          <p:cNvSpPr/>
          <p:nvPr/>
        </p:nvSpPr>
        <p:spPr bwMode="auto">
          <a:xfrm>
            <a:off x="2133600" y="5029206"/>
            <a:ext cx="3765550" cy="1085851"/>
          </a:xfrm>
          <a:custGeom>
            <a:avLst/>
            <a:gdLst>
              <a:gd name="T0" fmla="*/ 0 w 2372"/>
              <a:gd name="T1" fmla="*/ 2147483647 h 684"/>
              <a:gd name="T2" fmla="*/ 2147483647 w 2372"/>
              <a:gd name="T3" fmla="*/ 0 h 684"/>
              <a:gd name="T4" fmla="*/ 2147483647 w 2372"/>
              <a:gd name="T5" fmla="*/ 2147483647 h 684"/>
              <a:gd name="T6" fmla="*/ 2147483647 w 2372"/>
              <a:gd name="T7" fmla="*/ 2147483647 h 684"/>
              <a:gd name="T8" fmla="*/ 0 w 2372"/>
              <a:gd name="T9" fmla="*/ 2147483647 h 6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72"/>
              <a:gd name="T16" fmla="*/ 0 h 684"/>
              <a:gd name="T17" fmla="*/ 2372 w 2372"/>
              <a:gd name="T18" fmla="*/ 684 h 6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72" h="684">
                <a:moveTo>
                  <a:pt x="0" y="49"/>
                </a:moveTo>
                <a:lnTo>
                  <a:pt x="2368" y="0"/>
                </a:lnTo>
                <a:lnTo>
                  <a:pt x="2372" y="652"/>
                </a:lnTo>
                <a:lnTo>
                  <a:pt x="4" y="684"/>
                </a:lnTo>
                <a:lnTo>
                  <a:pt x="0" y="49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Freeform 13"/>
          <p:cNvSpPr/>
          <p:nvPr/>
        </p:nvSpPr>
        <p:spPr bwMode="auto">
          <a:xfrm>
            <a:off x="5930901" y="4041775"/>
            <a:ext cx="935038" cy="2019300"/>
          </a:xfrm>
          <a:custGeom>
            <a:avLst/>
            <a:gdLst>
              <a:gd name="T0" fmla="*/ 2147483647 w 589"/>
              <a:gd name="T1" fmla="*/ 0 h 1272"/>
              <a:gd name="T2" fmla="*/ 0 w 589"/>
              <a:gd name="T3" fmla="*/ 2147483647 h 1272"/>
              <a:gd name="T4" fmla="*/ 2147483647 w 589"/>
              <a:gd name="T5" fmla="*/ 2147483647 h 1272"/>
              <a:gd name="T6" fmla="*/ 2147483647 w 589"/>
              <a:gd name="T7" fmla="*/ 2147483647 h 1272"/>
              <a:gd name="T8" fmla="*/ 2147483647 w 589"/>
              <a:gd name="T9" fmla="*/ 0 h 12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9"/>
              <a:gd name="T16" fmla="*/ 0 h 1272"/>
              <a:gd name="T17" fmla="*/ 589 w 589"/>
              <a:gd name="T18" fmla="*/ 1272 h 12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9" h="1272">
                <a:moveTo>
                  <a:pt x="588" y="0"/>
                </a:moveTo>
                <a:lnTo>
                  <a:pt x="0" y="608"/>
                </a:lnTo>
                <a:lnTo>
                  <a:pt x="4" y="1272"/>
                </a:lnTo>
                <a:lnTo>
                  <a:pt x="589" y="615"/>
                </a:lnTo>
                <a:lnTo>
                  <a:pt x="588" y="0"/>
                </a:lnTo>
                <a:close/>
              </a:path>
            </a:pathLst>
          </a:custGeom>
          <a:solidFill>
            <a:srgbClr val="00CCF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5|2.7|8.2|1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3.6|1|5.3|0.8|6.1|0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2.4|1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2,418581151,E:\Giao an đien tu\Giao an thi giang\Lop 5\Toan 5_The tich cua mot hinh\Toan 5_The tich mot hinh\Media.ppcx"/>
  <p:tag name="TIMING" val="|9.6|0.8|10.2|1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3,418581151,E:\Giao an đien tu\Giao an thi giang\Lop 5\Toan 5_The tich cua mot hinh\Toan 5_The tich mot hinh\Media.ppcx"/>
  <p:tag name="TIMING" val="|3.3|1.3|20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4,418581151,E:\Giao an đien tu\Giao an thi giang\Lop 5\Toan 5_The tich cua mot hinh\Toan 5_The tich mot hinh\Media.ppcx"/>
  <p:tag name="TIMING" val="|0|7.1|10.6|1.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1.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0.3|5.2|0.9|5.2|5.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|9.2|12.3|1.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3|24.6|0.9|3.4|1.7|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2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2|1.9|2.6|5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1.4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9|20.9|3.4|3.9|2|9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|7|6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0.7|1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897</Words>
  <Application>Microsoft Office PowerPoint</Application>
  <PresentationFormat>Trình chiếu Trên màn hình (4:3)</PresentationFormat>
  <Paragraphs>120</Paragraphs>
  <Slides>36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6</vt:i4>
      </vt:variant>
      <vt:variant>
        <vt:lpstr>Chủ đề</vt:lpstr>
      </vt:variant>
      <vt:variant>
        <vt:i4>3</vt:i4>
      </vt:variant>
      <vt:variant>
        <vt:lpstr>Tiêu đề Bản chiếu</vt:lpstr>
      </vt:variant>
      <vt:variant>
        <vt:i4>36</vt:i4>
      </vt:variant>
    </vt:vector>
  </HeadingPairs>
  <TitlesOfParts>
    <vt:vector size="45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2_Office Theme</vt:lpstr>
      <vt:lpstr>Chủ đề của Office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CKK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Ha Nguyen</cp:lastModifiedBy>
  <cp:revision>109</cp:revision>
  <dcterms:created xsi:type="dcterms:W3CDTF">2019-01-20T06:15:00Z</dcterms:created>
  <dcterms:modified xsi:type="dcterms:W3CDTF">2022-02-11T03:58:31Z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1033-11.2.0.9255</vt:lpwstr>
  </property>
</Properties>
</file>