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299" r:id="rId3"/>
    <p:sldId id="298" r:id="rId4"/>
    <p:sldId id="261" r:id="rId5"/>
    <p:sldId id="318" r:id="rId6"/>
    <p:sldId id="292" r:id="rId7"/>
    <p:sldId id="300" r:id="rId8"/>
    <p:sldId id="262" r:id="rId9"/>
    <p:sldId id="293" r:id="rId10"/>
    <p:sldId id="268" r:id="rId11"/>
    <p:sldId id="269" r:id="rId12"/>
    <p:sldId id="301" r:id="rId13"/>
    <p:sldId id="276" r:id="rId14"/>
    <p:sldId id="277" r:id="rId15"/>
    <p:sldId id="278" r:id="rId16"/>
    <p:sldId id="275" r:id="rId17"/>
    <p:sldId id="280" r:id="rId18"/>
    <p:sldId id="319" r:id="rId19"/>
    <p:sldId id="281" r:id="rId20"/>
    <p:sldId id="282" r:id="rId21"/>
    <p:sldId id="320" r:id="rId22"/>
    <p:sldId id="283" r:id="rId23"/>
    <p:sldId id="287" r:id="rId24"/>
    <p:sldId id="284" r:id="rId25"/>
    <p:sldId id="288" r:id="rId26"/>
    <p:sldId id="32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709"/>
  </p:normalViewPr>
  <p:slideViewPr>
    <p:cSldViewPr>
      <p:cViewPr varScale="1">
        <p:scale>
          <a:sx n="92" d="100"/>
          <a:sy n="92" d="100"/>
        </p:scale>
        <p:origin x="41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22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1790700" y="3236100"/>
            <a:ext cx="5562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2905127" y="4561700"/>
            <a:ext cx="33339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638665"/>
            <a:ext cx="1277100" cy="9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/>
          <p:nvPr/>
        </p:nvSpPr>
        <p:spPr>
          <a:xfrm flipH="1">
            <a:off x="7307170" y="4914647"/>
            <a:ext cx="3771619" cy="213691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4" name="Google Shape;64;p3"/>
          <p:cNvSpPr/>
          <p:nvPr/>
        </p:nvSpPr>
        <p:spPr>
          <a:xfrm rot="10800000" flipH="1">
            <a:off x="-1746759" y="-196854"/>
            <a:ext cx="3771619" cy="213691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65" name="Google Shape;65;p3"/>
          <p:cNvGrpSpPr/>
          <p:nvPr/>
        </p:nvGrpSpPr>
        <p:grpSpPr>
          <a:xfrm rot="10285502" flipH="1">
            <a:off x="-161509" y="-5264"/>
            <a:ext cx="1763361" cy="1602488"/>
            <a:chOff x="1176669" y="3655136"/>
            <a:chExt cx="1763400" cy="1201893"/>
          </a:xfrm>
        </p:grpSpPr>
        <p:sp>
          <p:nvSpPr>
            <p:cNvPr id="66" name="Google Shape;66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69" name="Google Shape;69;p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87" name="Google Shape;87;p3"/>
          <p:cNvGrpSpPr/>
          <p:nvPr/>
        </p:nvGrpSpPr>
        <p:grpSpPr>
          <a:xfrm rot="10285502" flipH="1">
            <a:off x="7484794" y="5819509"/>
            <a:ext cx="1693633" cy="962473"/>
            <a:chOff x="1246399" y="4061320"/>
            <a:chExt cx="1693670" cy="721871"/>
          </a:xfrm>
        </p:grpSpPr>
        <p:sp>
          <p:nvSpPr>
            <p:cNvPr id="88" name="Google Shape;88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91" name="Google Shape;91;p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257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5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5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1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3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5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AB5D9-698F-4FD0-9A9E-2FA66A742DC5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5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" Target="slide23.xml"/><Relationship Id="rId7" Type="http://schemas.openxmlformats.org/officeDocument/2006/relationships/slide" Target="slide25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slide" Target="slide24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67AF3C20-808B-40E5-9AAB-8B4E413EE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170233"/>
            <a:ext cx="8077200" cy="11772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 anchor="ctr">
            <a:spAutoFit/>
          </a:bodyPr>
          <a:lstStyle/>
          <a:p>
            <a:pPr algn="ctr" defTabSz="685800">
              <a:defRPr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QUẬN LONG BIÊN</a:t>
            </a:r>
          </a:p>
          <a:p>
            <a:pPr algn="ctr" defTabSz="685800">
              <a:defRPr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  <a:p>
            <a:pPr algn="ctr" defTabSz="685800">
              <a:defRPr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       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962FE58-85BD-4EF5-936B-1FC0A1DDE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" y="2517356"/>
            <a:ext cx="9029700" cy="22852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 anchor="ctr">
            <a:spAutoFit/>
          </a:bodyPr>
          <a:lstStyle/>
          <a:p>
            <a:pPr algn="ctr" defTabSz="685800">
              <a:defRPr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</a:t>
            </a:r>
          </a:p>
          <a:p>
            <a:pPr algn="ctr" defTabSz="685800">
              <a:defRPr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ĐÓN CÁC EM HỌC SINH</a:t>
            </a:r>
          </a:p>
          <a:p>
            <a:pPr algn="ctr" defTabSz="685800">
              <a:defRPr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HÔM NAY</a:t>
            </a:r>
          </a:p>
          <a:p>
            <a:pPr algn="ctr" defTabSz="685800">
              <a:defRPr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              </a:t>
            </a:r>
          </a:p>
        </p:txBody>
      </p:sp>
      <p:grpSp>
        <p:nvGrpSpPr>
          <p:cNvPr id="4" name="Google Shape;2819;p50">
            <a:extLst>
              <a:ext uri="{FF2B5EF4-FFF2-40B4-BE49-F238E27FC236}">
                <a16:creationId xmlns:a16="http://schemas.microsoft.com/office/drawing/2014/main" id="{FC99651A-081B-4E36-8A1A-7DD7A513497D}"/>
              </a:ext>
            </a:extLst>
          </p:cNvPr>
          <p:cNvGrpSpPr/>
          <p:nvPr/>
        </p:nvGrpSpPr>
        <p:grpSpPr>
          <a:xfrm>
            <a:off x="423840" y="672332"/>
            <a:ext cx="523928" cy="1782393"/>
            <a:chOff x="7692527" y="-6"/>
            <a:chExt cx="523928" cy="1782393"/>
          </a:xfrm>
        </p:grpSpPr>
        <p:sp>
          <p:nvSpPr>
            <p:cNvPr id="7" name="Google Shape;2820;p50">
              <a:extLst>
                <a:ext uri="{FF2B5EF4-FFF2-40B4-BE49-F238E27FC236}">
                  <a16:creationId xmlns:a16="http://schemas.microsoft.com/office/drawing/2014/main" id="{AC7CF147-F71D-4BC6-8330-CAB7CEBA0D13}"/>
                </a:ext>
              </a:extLst>
            </p:cNvPr>
            <p:cNvSpPr/>
            <p:nvPr/>
          </p:nvSpPr>
          <p:spPr>
            <a:xfrm>
              <a:off x="7946850" y="-6"/>
              <a:ext cx="15299" cy="999451"/>
            </a:xfrm>
            <a:custGeom>
              <a:avLst/>
              <a:gdLst/>
              <a:ahLst/>
              <a:cxnLst/>
              <a:rect l="l" t="t" r="r" b="b"/>
              <a:pathLst>
                <a:path w="575" h="17627" extrusionOk="0">
                  <a:moveTo>
                    <a:pt x="0" y="0"/>
                  </a:moveTo>
                  <a:lnTo>
                    <a:pt x="0" y="17627"/>
                  </a:lnTo>
                  <a:lnTo>
                    <a:pt x="574" y="17627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2821;p50">
              <a:extLst>
                <a:ext uri="{FF2B5EF4-FFF2-40B4-BE49-F238E27FC236}">
                  <a16:creationId xmlns:a16="http://schemas.microsoft.com/office/drawing/2014/main" id="{EA264FE4-F49D-4F98-BE1F-A810B1D49B8C}"/>
                </a:ext>
              </a:extLst>
            </p:cNvPr>
            <p:cNvSpPr/>
            <p:nvPr/>
          </p:nvSpPr>
          <p:spPr>
            <a:xfrm>
              <a:off x="7692527" y="1132924"/>
              <a:ext cx="523928" cy="568310"/>
            </a:xfrm>
            <a:custGeom>
              <a:avLst/>
              <a:gdLst/>
              <a:ahLst/>
              <a:cxnLst/>
              <a:rect l="l" t="t" r="r" b="b"/>
              <a:pathLst>
                <a:path w="19691" h="21359" extrusionOk="0">
                  <a:moveTo>
                    <a:pt x="4025" y="1"/>
                  </a:moveTo>
                  <a:cubicBezTo>
                    <a:pt x="4025" y="1"/>
                    <a:pt x="0" y="2028"/>
                    <a:pt x="0" y="10680"/>
                  </a:cubicBezTo>
                  <a:cubicBezTo>
                    <a:pt x="0" y="19332"/>
                    <a:pt x="4025" y="21359"/>
                    <a:pt x="4025" y="21359"/>
                  </a:cubicBezTo>
                  <a:lnTo>
                    <a:pt x="15666" y="21359"/>
                  </a:lnTo>
                  <a:cubicBezTo>
                    <a:pt x="15666" y="21359"/>
                    <a:pt x="19690" y="19332"/>
                    <a:pt x="19690" y="10680"/>
                  </a:cubicBezTo>
                  <a:cubicBezTo>
                    <a:pt x="19690" y="2028"/>
                    <a:pt x="15666" y="1"/>
                    <a:pt x="15666" y="1"/>
                  </a:cubicBezTo>
                  <a:close/>
                </a:path>
              </a:pathLst>
            </a:custGeom>
            <a:solidFill>
              <a:srgbClr val="D25A5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2822;p50">
              <a:extLst>
                <a:ext uri="{FF2B5EF4-FFF2-40B4-BE49-F238E27FC236}">
                  <a16:creationId xmlns:a16="http://schemas.microsoft.com/office/drawing/2014/main" id="{2520BD46-3015-4F99-98AE-59C647F3366D}"/>
                </a:ext>
              </a:extLst>
            </p:cNvPr>
            <p:cNvSpPr/>
            <p:nvPr/>
          </p:nvSpPr>
          <p:spPr>
            <a:xfrm>
              <a:off x="7846957" y="978787"/>
              <a:ext cx="212009" cy="117605"/>
            </a:xfrm>
            <a:custGeom>
              <a:avLst/>
              <a:gdLst/>
              <a:ahLst/>
              <a:cxnLst/>
              <a:rect l="l" t="t" r="r" b="b"/>
              <a:pathLst>
                <a:path w="7968" h="4420" extrusionOk="0">
                  <a:moveTo>
                    <a:pt x="3987" y="1"/>
                  </a:moveTo>
                  <a:cubicBezTo>
                    <a:pt x="1791" y="1"/>
                    <a:pt x="5" y="1786"/>
                    <a:pt x="5" y="3982"/>
                  </a:cubicBezTo>
                  <a:cubicBezTo>
                    <a:pt x="0" y="4222"/>
                    <a:pt x="195" y="4419"/>
                    <a:pt x="435" y="4419"/>
                  </a:cubicBezTo>
                  <a:cubicBezTo>
                    <a:pt x="676" y="4419"/>
                    <a:pt x="870" y="4222"/>
                    <a:pt x="866" y="3982"/>
                  </a:cubicBezTo>
                  <a:cubicBezTo>
                    <a:pt x="866" y="2261"/>
                    <a:pt x="2265" y="861"/>
                    <a:pt x="3987" y="861"/>
                  </a:cubicBezTo>
                  <a:cubicBezTo>
                    <a:pt x="5707" y="861"/>
                    <a:pt x="7107" y="2261"/>
                    <a:pt x="7107" y="3982"/>
                  </a:cubicBezTo>
                  <a:cubicBezTo>
                    <a:pt x="7107" y="4220"/>
                    <a:pt x="7299" y="4412"/>
                    <a:pt x="7537" y="4412"/>
                  </a:cubicBezTo>
                  <a:cubicBezTo>
                    <a:pt x="7775" y="4412"/>
                    <a:pt x="7967" y="4218"/>
                    <a:pt x="7967" y="3982"/>
                  </a:cubicBezTo>
                  <a:cubicBezTo>
                    <a:pt x="7967" y="1786"/>
                    <a:pt x="6182" y="1"/>
                    <a:pt x="3987" y="1"/>
                  </a:cubicBezTo>
                  <a:close/>
                </a:path>
              </a:pathLst>
            </a:custGeom>
            <a:solidFill>
              <a:srgbClr val="FFCE3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2823;p50">
              <a:extLst>
                <a:ext uri="{FF2B5EF4-FFF2-40B4-BE49-F238E27FC236}">
                  <a16:creationId xmlns:a16="http://schemas.microsoft.com/office/drawing/2014/main" id="{7BA46764-AA44-4099-82B0-C949BD8400C5}"/>
                </a:ext>
              </a:extLst>
            </p:cNvPr>
            <p:cNvSpPr/>
            <p:nvPr/>
          </p:nvSpPr>
          <p:spPr>
            <a:xfrm>
              <a:off x="7799090" y="1701207"/>
              <a:ext cx="310270" cy="81179"/>
            </a:xfrm>
            <a:custGeom>
              <a:avLst/>
              <a:gdLst/>
              <a:ahLst/>
              <a:cxnLst/>
              <a:rect l="l" t="t" r="r" b="b"/>
              <a:pathLst>
                <a:path w="11661" h="3051" extrusionOk="0">
                  <a:moveTo>
                    <a:pt x="20" y="1"/>
                  </a:moveTo>
                  <a:lnTo>
                    <a:pt x="9" y="1120"/>
                  </a:lnTo>
                  <a:cubicBezTo>
                    <a:pt x="0" y="2183"/>
                    <a:pt x="858" y="3051"/>
                    <a:pt x="1921" y="3051"/>
                  </a:cubicBezTo>
                  <a:cubicBezTo>
                    <a:pt x="1922" y="3051"/>
                    <a:pt x="1922" y="3051"/>
                    <a:pt x="1923" y="3051"/>
                  </a:cubicBezTo>
                  <a:lnTo>
                    <a:pt x="9747" y="3051"/>
                  </a:lnTo>
                  <a:cubicBezTo>
                    <a:pt x="10804" y="3051"/>
                    <a:pt x="11661" y="2195"/>
                    <a:pt x="11661" y="1137"/>
                  </a:cubicBezTo>
                  <a:lnTo>
                    <a:pt x="11661" y="1"/>
                  </a:lnTo>
                  <a:close/>
                </a:path>
              </a:pathLst>
            </a:custGeom>
            <a:solidFill>
              <a:srgbClr val="4077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2824;p50">
              <a:extLst>
                <a:ext uri="{FF2B5EF4-FFF2-40B4-BE49-F238E27FC236}">
                  <a16:creationId xmlns:a16="http://schemas.microsoft.com/office/drawing/2014/main" id="{D8FF3BE7-4C52-4FFD-A62C-246E362D3A22}"/>
                </a:ext>
              </a:extLst>
            </p:cNvPr>
            <p:cNvSpPr/>
            <p:nvPr/>
          </p:nvSpPr>
          <p:spPr>
            <a:xfrm>
              <a:off x="7799064" y="1067017"/>
              <a:ext cx="310297" cy="65933"/>
            </a:xfrm>
            <a:custGeom>
              <a:avLst/>
              <a:gdLst/>
              <a:ahLst/>
              <a:cxnLst/>
              <a:rect l="l" t="t" r="r" b="b"/>
              <a:pathLst>
                <a:path w="11662" h="2478" extrusionOk="0">
                  <a:moveTo>
                    <a:pt x="1924" y="1"/>
                  </a:moveTo>
                  <a:cubicBezTo>
                    <a:pt x="860" y="1"/>
                    <a:pt x="0" y="869"/>
                    <a:pt x="10" y="1932"/>
                  </a:cubicBezTo>
                  <a:lnTo>
                    <a:pt x="21" y="2478"/>
                  </a:lnTo>
                  <a:lnTo>
                    <a:pt x="11662" y="2478"/>
                  </a:lnTo>
                  <a:lnTo>
                    <a:pt x="11662" y="1914"/>
                  </a:lnTo>
                  <a:cubicBezTo>
                    <a:pt x="11662" y="858"/>
                    <a:pt x="10805" y="1"/>
                    <a:pt x="9748" y="1"/>
                  </a:cubicBezTo>
                  <a:close/>
                </a:path>
              </a:pathLst>
            </a:custGeom>
            <a:solidFill>
              <a:srgbClr val="4077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2825;p50">
              <a:extLst>
                <a:ext uri="{FF2B5EF4-FFF2-40B4-BE49-F238E27FC236}">
                  <a16:creationId xmlns:a16="http://schemas.microsoft.com/office/drawing/2014/main" id="{DBA47783-CA0E-48BC-929E-F9970718499D}"/>
                </a:ext>
              </a:extLst>
            </p:cNvPr>
            <p:cNvSpPr/>
            <p:nvPr/>
          </p:nvSpPr>
          <p:spPr>
            <a:xfrm>
              <a:off x="7728447" y="1612631"/>
              <a:ext cx="451396" cy="43397"/>
            </a:xfrm>
            <a:custGeom>
              <a:avLst/>
              <a:gdLst/>
              <a:ahLst/>
              <a:cxnLst/>
              <a:rect l="l" t="t" r="r" b="b"/>
              <a:pathLst>
                <a:path w="16965" h="1631" extrusionOk="0">
                  <a:moveTo>
                    <a:pt x="1" y="0"/>
                  </a:moveTo>
                  <a:lnTo>
                    <a:pt x="1" y="0"/>
                  </a:lnTo>
                  <a:cubicBezTo>
                    <a:pt x="57" y="123"/>
                    <a:pt x="113" y="241"/>
                    <a:pt x="169" y="355"/>
                  </a:cubicBezTo>
                  <a:cubicBezTo>
                    <a:pt x="2782" y="1204"/>
                    <a:pt x="5731" y="1631"/>
                    <a:pt x="8653" y="1631"/>
                  </a:cubicBezTo>
                  <a:cubicBezTo>
                    <a:pt x="11507" y="1631"/>
                    <a:pt x="14333" y="1223"/>
                    <a:pt x="16791" y="414"/>
                  </a:cubicBezTo>
                  <a:cubicBezTo>
                    <a:pt x="16850" y="298"/>
                    <a:pt x="16908" y="179"/>
                    <a:pt x="16965" y="54"/>
                  </a:cubicBezTo>
                  <a:lnTo>
                    <a:pt x="16965" y="54"/>
                  </a:lnTo>
                  <a:cubicBezTo>
                    <a:pt x="14474" y="916"/>
                    <a:pt x="11577" y="1347"/>
                    <a:pt x="8650" y="1347"/>
                  </a:cubicBezTo>
                  <a:cubicBezTo>
                    <a:pt x="5665" y="1347"/>
                    <a:pt x="2648" y="898"/>
                    <a:pt x="1" y="0"/>
                  </a:cubicBezTo>
                  <a:close/>
                </a:path>
              </a:pathLst>
            </a:custGeom>
            <a:solidFill>
              <a:srgbClr val="FF717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2826;p50">
              <a:extLst>
                <a:ext uri="{FF2B5EF4-FFF2-40B4-BE49-F238E27FC236}">
                  <a16:creationId xmlns:a16="http://schemas.microsoft.com/office/drawing/2014/main" id="{8C37E890-63F8-42E8-9ADA-670A60B4E61A}"/>
                </a:ext>
              </a:extLst>
            </p:cNvPr>
            <p:cNvSpPr/>
            <p:nvPr/>
          </p:nvSpPr>
          <p:spPr>
            <a:xfrm>
              <a:off x="7809308" y="1272321"/>
              <a:ext cx="290368" cy="290368"/>
            </a:xfrm>
            <a:custGeom>
              <a:avLst/>
              <a:gdLst/>
              <a:ahLst/>
              <a:cxnLst/>
              <a:rect l="l" t="t" r="r" b="b"/>
              <a:pathLst>
                <a:path w="10913" h="10913" extrusionOk="0">
                  <a:moveTo>
                    <a:pt x="5457" y="0"/>
                  </a:moveTo>
                  <a:cubicBezTo>
                    <a:pt x="2443" y="0"/>
                    <a:pt x="0" y="2443"/>
                    <a:pt x="0" y="5457"/>
                  </a:cubicBezTo>
                  <a:cubicBezTo>
                    <a:pt x="0" y="6903"/>
                    <a:pt x="574" y="8291"/>
                    <a:pt x="1598" y="9315"/>
                  </a:cubicBezTo>
                  <a:cubicBezTo>
                    <a:pt x="2621" y="10338"/>
                    <a:pt x="4009" y="10913"/>
                    <a:pt x="5457" y="10913"/>
                  </a:cubicBezTo>
                  <a:cubicBezTo>
                    <a:pt x="6903" y="10913"/>
                    <a:pt x="8291" y="10338"/>
                    <a:pt x="9314" y="9315"/>
                  </a:cubicBezTo>
                  <a:cubicBezTo>
                    <a:pt x="10338" y="8291"/>
                    <a:pt x="10913" y="6903"/>
                    <a:pt x="10913" y="5457"/>
                  </a:cubicBezTo>
                  <a:cubicBezTo>
                    <a:pt x="10913" y="4009"/>
                    <a:pt x="10338" y="2621"/>
                    <a:pt x="9314" y="1598"/>
                  </a:cubicBezTo>
                  <a:cubicBezTo>
                    <a:pt x="8291" y="575"/>
                    <a:pt x="6903" y="0"/>
                    <a:pt x="545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2827;p50">
              <a:extLst>
                <a:ext uri="{FF2B5EF4-FFF2-40B4-BE49-F238E27FC236}">
                  <a16:creationId xmlns:a16="http://schemas.microsoft.com/office/drawing/2014/main" id="{607CF866-A39A-44F9-99C9-719D7D8FE7B9}"/>
                </a:ext>
              </a:extLst>
            </p:cNvPr>
            <p:cNvSpPr/>
            <p:nvPr/>
          </p:nvSpPr>
          <p:spPr>
            <a:xfrm>
              <a:off x="7729432" y="1204232"/>
              <a:ext cx="487024" cy="497001"/>
            </a:xfrm>
            <a:custGeom>
              <a:avLst/>
              <a:gdLst/>
              <a:ahLst/>
              <a:cxnLst/>
              <a:rect l="l" t="t" r="r" b="b"/>
              <a:pathLst>
                <a:path w="18304" h="18679" extrusionOk="0">
                  <a:moveTo>
                    <a:pt x="16632" y="0"/>
                  </a:moveTo>
                  <a:cubicBezTo>
                    <a:pt x="15111" y="5066"/>
                    <a:pt x="10856" y="15545"/>
                    <a:pt x="1690" y="15545"/>
                  </a:cubicBezTo>
                  <a:cubicBezTo>
                    <a:pt x="1145" y="15545"/>
                    <a:pt x="582" y="15508"/>
                    <a:pt x="1" y="15430"/>
                  </a:cubicBezTo>
                  <a:lnTo>
                    <a:pt x="1" y="15430"/>
                  </a:lnTo>
                  <a:cubicBezTo>
                    <a:pt x="1164" y="17933"/>
                    <a:pt x="2638" y="18679"/>
                    <a:pt x="2638" y="18679"/>
                  </a:cubicBezTo>
                  <a:lnTo>
                    <a:pt x="14279" y="18679"/>
                  </a:lnTo>
                  <a:cubicBezTo>
                    <a:pt x="14279" y="18679"/>
                    <a:pt x="18303" y="16652"/>
                    <a:pt x="18303" y="8000"/>
                  </a:cubicBezTo>
                  <a:cubicBezTo>
                    <a:pt x="18303" y="4164"/>
                    <a:pt x="17513" y="1633"/>
                    <a:pt x="16632" y="0"/>
                  </a:cubicBezTo>
                  <a:close/>
                </a:path>
              </a:pathLst>
            </a:custGeom>
            <a:solidFill>
              <a:srgbClr val="A02D2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2828;p50">
              <a:extLst>
                <a:ext uri="{FF2B5EF4-FFF2-40B4-BE49-F238E27FC236}">
                  <a16:creationId xmlns:a16="http://schemas.microsoft.com/office/drawing/2014/main" id="{58AD4B65-98B6-47F0-98F7-8ED5C8B38835}"/>
                </a:ext>
              </a:extLst>
            </p:cNvPr>
            <p:cNvSpPr/>
            <p:nvPr/>
          </p:nvSpPr>
          <p:spPr>
            <a:xfrm>
              <a:off x="7762957" y="1159026"/>
              <a:ext cx="383973" cy="31397"/>
            </a:xfrm>
            <a:custGeom>
              <a:avLst/>
              <a:gdLst/>
              <a:ahLst/>
              <a:cxnLst/>
              <a:rect l="l" t="t" r="r" b="b"/>
              <a:pathLst>
                <a:path w="14431" h="1180" extrusionOk="0">
                  <a:moveTo>
                    <a:pt x="210" y="0"/>
                  </a:moveTo>
                  <a:cubicBezTo>
                    <a:pt x="141" y="75"/>
                    <a:pt x="72" y="155"/>
                    <a:pt x="1" y="242"/>
                  </a:cubicBezTo>
                  <a:cubicBezTo>
                    <a:pt x="2320" y="866"/>
                    <a:pt x="4847" y="1179"/>
                    <a:pt x="7356" y="1179"/>
                  </a:cubicBezTo>
                  <a:cubicBezTo>
                    <a:pt x="9806" y="1179"/>
                    <a:pt x="12236" y="879"/>
                    <a:pt x="14430" y="282"/>
                  </a:cubicBezTo>
                  <a:cubicBezTo>
                    <a:pt x="14361" y="197"/>
                    <a:pt x="14292" y="118"/>
                    <a:pt x="14225" y="42"/>
                  </a:cubicBezTo>
                  <a:cubicBezTo>
                    <a:pt x="12087" y="610"/>
                    <a:pt x="9729" y="894"/>
                    <a:pt x="7353" y="894"/>
                  </a:cubicBezTo>
                  <a:cubicBezTo>
                    <a:pt x="4920" y="894"/>
                    <a:pt x="2467" y="597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2829;p50">
              <a:extLst>
                <a:ext uri="{FF2B5EF4-FFF2-40B4-BE49-F238E27FC236}">
                  <a16:creationId xmlns:a16="http://schemas.microsoft.com/office/drawing/2014/main" id="{0EFCEFC2-B7A1-4DD1-BEDB-305692B88381}"/>
                </a:ext>
              </a:extLst>
            </p:cNvPr>
            <p:cNvSpPr/>
            <p:nvPr/>
          </p:nvSpPr>
          <p:spPr>
            <a:xfrm>
              <a:off x="7718948" y="1237731"/>
              <a:ext cx="471485" cy="45818"/>
            </a:xfrm>
            <a:custGeom>
              <a:avLst/>
              <a:gdLst/>
              <a:ahLst/>
              <a:cxnLst/>
              <a:rect l="l" t="t" r="r" b="b"/>
              <a:pathLst>
                <a:path w="17720" h="1722" extrusionOk="0">
                  <a:moveTo>
                    <a:pt x="100" y="0"/>
                  </a:moveTo>
                  <a:cubicBezTo>
                    <a:pt x="66" y="86"/>
                    <a:pt x="33" y="177"/>
                    <a:pt x="1" y="268"/>
                  </a:cubicBezTo>
                  <a:cubicBezTo>
                    <a:pt x="2741" y="1235"/>
                    <a:pt x="5890" y="1721"/>
                    <a:pt x="9011" y="1721"/>
                  </a:cubicBezTo>
                  <a:cubicBezTo>
                    <a:pt x="12088" y="1721"/>
                    <a:pt x="15132" y="1249"/>
                    <a:pt x="17719" y="308"/>
                  </a:cubicBezTo>
                  <a:cubicBezTo>
                    <a:pt x="17687" y="217"/>
                    <a:pt x="17653" y="127"/>
                    <a:pt x="17619" y="40"/>
                  </a:cubicBezTo>
                  <a:cubicBezTo>
                    <a:pt x="15064" y="972"/>
                    <a:pt x="12054" y="1437"/>
                    <a:pt x="9012" y="1437"/>
                  </a:cubicBezTo>
                  <a:cubicBezTo>
                    <a:pt x="5927" y="1437"/>
                    <a:pt x="2809" y="958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2830;p50">
              <a:extLst>
                <a:ext uri="{FF2B5EF4-FFF2-40B4-BE49-F238E27FC236}">
                  <a16:creationId xmlns:a16="http://schemas.microsoft.com/office/drawing/2014/main" id="{49F24F32-9FDB-47B1-A4E4-8203C872F45B}"/>
                </a:ext>
              </a:extLst>
            </p:cNvPr>
            <p:cNvSpPr/>
            <p:nvPr/>
          </p:nvSpPr>
          <p:spPr>
            <a:xfrm>
              <a:off x="7698328" y="1322449"/>
              <a:ext cx="512407" cy="54226"/>
            </a:xfrm>
            <a:custGeom>
              <a:avLst/>
              <a:gdLst/>
              <a:ahLst/>
              <a:cxnLst/>
              <a:rect l="l" t="t" r="r" b="b"/>
              <a:pathLst>
                <a:path w="19258" h="2038" extrusionOk="0">
                  <a:moveTo>
                    <a:pt x="41" y="1"/>
                  </a:moveTo>
                  <a:cubicBezTo>
                    <a:pt x="28" y="96"/>
                    <a:pt x="14" y="195"/>
                    <a:pt x="1" y="293"/>
                  </a:cubicBezTo>
                  <a:cubicBezTo>
                    <a:pt x="2912" y="1454"/>
                    <a:pt x="6367" y="2038"/>
                    <a:pt x="9785" y="2038"/>
                  </a:cubicBezTo>
                  <a:cubicBezTo>
                    <a:pt x="13172" y="2038"/>
                    <a:pt x="16518" y="1465"/>
                    <a:pt x="19258" y="325"/>
                  </a:cubicBezTo>
                  <a:cubicBezTo>
                    <a:pt x="19244" y="226"/>
                    <a:pt x="19232" y="128"/>
                    <a:pt x="19216" y="32"/>
                  </a:cubicBezTo>
                  <a:cubicBezTo>
                    <a:pt x="16497" y="1178"/>
                    <a:pt x="13161" y="1752"/>
                    <a:pt x="9786" y="1752"/>
                  </a:cubicBezTo>
                  <a:cubicBezTo>
                    <a:pt x="6380" y="1752"/>
                    <a:pt x="2935" y="1168"/>
                    <a:pt x="4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2831;p50">
              <a:extLst>
                <a:ext uri="{FF2B5EF4-FFF2-40B4-BE49-F238E27FC236}">
                  <a16:creationId xmlns:a16="http://schemas.microsoft.com/office/drawing/2014/main" id="{3F03DBD7-662D-4B60-A0E5-481DF2374D42}"/>
                </a:ext>
              </a:extLst>
            </p:cNvPr>
            <p:cNvSpPr/>
            <p:nvPr/>
          </p:nvSpPr>
          <p:spPr>
            <a:xfrm>
              <a:off x="7692527" y="1412808"/>
              <a:ext cx="523928" cy="56967"/>
            </a:xfrm>
            <a:custGeom>
              <a:avLst/>
              <a:gdLst/>
              <a:ahLst/>
              <a:cxnLst/>
              <a:rect l="l" t="t" r="r" b="b"/>
              <a:pathLst>
                <a:path w="19691" h="2141" extrusionOk="0">
                  <a:moveTo>
                    <a:pt x="2" y="0"/>
                  </a:moveTo>
                  <a:cubicBezTo>
                    <a:pt x="2" y="54"/>
                    <a:pt x="0" y="106"/>
                    <a:pt x="0" y="161"/>
                  </a:cubicBezTo>
                  <a:cubicBezTo>
                    <a:pt x="0" y="213"/>
                    <a:pt x="2" y="260"/>
                    <a:pt x="2" y="310"/>
                  </a:cubicBezTo>
                  <a:cubicBezTo>
                    <a:pt x="2958" y="1531"/>
                    <a:pt x="6501" y="2141"/>
                    <a:pt x="10003" y="2141"/>
                  </a:cubicBezTo>
                  <a:cubicBezTo>
                    <a:pt x="13477" y="2141"/>
                    <a:pt x="16909" y="1540"/>
                    <a:pt x="19687" y="341"/>
                  </a:cubicBezTo>
                  <a:cubicBezTo>
                    <a:pt x="19687" y="280"/>
                    <a:pt x="19690" y="223"/>
                    <a:pt x="19690" y="161"/>
                  </a:cubicBezTo>
                  <a:cubicBezTo>
                    <a:pt x="19690" y="116"/>
                    <a:pt x="19688" y="74"/>
                    <a:pt x="19688" y="30"/>
                  </a:cubicBezTo>
                  <a:cubicBezTo>
                    <a:pt x="16925" y="1248"/>
                    <a:pt x="13487" y="1857"/>
                    <a:pt x="10006" y="1857"/>
                  </a:cubicBezTo>
                  <a:cubicBezTo>
                    <a:pt x="6498" y="1857"/>
                    <a:pt x="2947" y="1238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2832;p50">
              <a:extLst>
                <a:ext uri="{FF2B5EF4-FFF2-40B4-BE49-F238E27FC236}">
                  <a16:creationId xmlns:a16="http://schemas.microsoft.com/office/drawing/2014/main" id="{52624055-B7CD-4F6E-B3C2-0F56DB93DE38}"/>
                </a:ext>
              </a:extLst>
            </p:cNvPr>
            <p:cNvSpPr/>
            <p:nvPr/>
          </p:nvSpPr>
          <p:spPr>
            <a:xfrm>
              <a:off x="7698966" y="1508542"/>
              <a:ext cx="510891" cy="54359"/>
            </a:xfrm>
            <a:custGeom>
              <a:avLst/>
              <a:gdLst/>
              <a:ahLst/>
              <a:cxnLst/>
              <a:rect l="l" t="t" r="r" b="b"/>
              <a:pathLst>
                <a:path w="19201" h="2043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111"/>
                    <a:pt x="35" y="220"/>
                    <a:pt x="53" y="328"/>
                  </a:cubicBezTo>
                  <a:cubicBezTo>
                    <a:pt x="2948" y="1470"/>
                    <a:pt x="6373" y="2043"/>
                    <a:pt x="9761" y="2043"/>
                  </a:cubicBezTo>
                  <a:cubicBezTo>
                    <a:pt x="13112" y="2043"/>
                    <a:pt x="16422" y="1482"/>
                    <a:pt x="19146" y="367"/>
                  </a:cubicBezTo>
                  <a:cubicBezTo>
                    <a:pt x="19164" y="257"/>
                    <a:pt x="19183" y="147"/>
                    <a:pt x="19200" y="34"/>
                  </a:cubicBezTo>
                  <a:lnTo>
                    <a:pt x="19200" y="34"/>
                  </a:lnTo>
                  <a:cubicBezTo>
                    <a:pt x="16479" y="1183"/>
                    <a:pt x="13139" y="1758"/>
                    <a:pt x="9760" y="1758"/>
                  </a:cubicBezTo>
                  <a:cubicBezTo>
                    <a:pt x="6349" y="1758"/>
                    <a:pt x="2896" y="117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oogle Shape;2644;p46">
            <a:extLst>
              <a:ext uri="{FF2B5EF4-FFF2-40B4-BE49-F238E27FC236}">
                <a16:creationId xmlns:a16="http://schemas.microsoft.com/office/drawing/2014/main" id="{7748B5B8-65BC-415B-8A11-F42849CE156C}"/>
              </a:ext>
            </a:extLst>
          </p:cNvPr>
          <p:cNvGrpSpPr/>
          <p:nvPr/>
        </p:nvGrpSpPr>
        <p:grpSpPr>
          <a:xfrm rot="477077" flipH="1">
            <a:off x="7745661" y="3737501"/>
            <a:ext cx="1262972" cy="2044923"/>
            <a:chOff x="1274013" y="1595300"/>
            <a:chExt cx="1064625" cy="1452675"/>
          </a:xfrm>
        </p:grpSpPr>
        <p:sp>
          <p:nvSpPr>
            <p:cNvPr id="21" name="Google Shape;2645;p46">
              <a:extLst>
                <a:ext uri="{FF2B5EF4-FFF2-40B4-BE49-F238E27FC236}">
                  <a16:creationId xmlns:a16="http://schemas.microsoft.com/office/drawing/2014/main" id="{2EEB0790-277F-44A3-B4D8-05E966C67549}"/>
                </a:ext>
              </a:extLst>
            </p:cNvPr>
            <p:cNvSpPr/>
            <p:nvPr/>
          </p:nvSpPr>
          <p:spPr>
            <a:xfrm>
              <a:off x="1385888" y="1859700"/>
              <a:ext cx="117600" cy="133850"/>
            </a:xfrm>
            <a:custGeom>
              <a:avLst/>
              <a:gdLst/>
              <a:ahLst/>
              <a:cxnLst/>
              <a:rect l="l" t="t" r="r" b="b"/>
              <a:pathLst>
                <a:path w="4704" h="5354" extrusionOk="0">
                  <a:moveTo>
                    <a:pt x="4387" y="1"/>
                  </a:moveTo>
                  <a:cubicBezTo>
                    <a:pt x="4335" y="1"/>
                    <a:pt x="4281" y="20"/>
                    <a:pt x="4235" y="67"/>
                  </a:cubicBezTo>
                  <a:cubicBezTo>
                    <a:pt x="2706" y="1593"/>
                    <a:pt x="1257" y="3274"/>
                    <a:pt x="83" y="5091"/>
                  </a:cubicBezTo>
                  <a:cubicBezTo>
                    <a:pt x="1" y="5217"/>
                    <a:pt x="131" y="5354"/>
                    <a:pt x="257" y="5354"/>
                  </a:cubicBezTo>
                  <a:cubicBezTo>
                    <a:pt x="302" y="5354"/>
                    <a:pt x="347" y="5336"/>
                    <a:pt x="381" y="5293"/>
                  </a:cubicBezTo>
                  <a:cubicBezTo>
                    <a:pt x="1729" y="3595"/>
                    <a:pt x="3069" y="1934"/>
                    <a:pt x="4558" y="355"/>
                  </a:cubicBezTo>
                  <a:cubicBezTo>
                    <a:pt x="4703" y="199"/>
                    <a:pt x="4553" y="1"/>
                    <a:pt x="438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2646;p46">
              <a:extLst>
                <a:ext uri="{FF2B5EF4-FFF2-40B4-BE49-F238E27FC236}">
                  <a16:creationId xmlns:a16="http://schemas.microsoft.com/office/drawing/2014/main" id="{4F094B35-B9A6-477A-9F81-419123C61ADC}"/>
                </a:ext>
              </a:extLst>
            </p:cNvPr>
            <p:cNvSpPr/>
            <p:nvPr/>
          </p:nvSpPr>
          <p:spPr>
            <a:xfrm>
              <a:off x="1390713" y="1963675"/>
              <a:ext cx="171975" cy="35625"/>
            </a:xfrm>
            <a:custGeom>
              <a:avLst/>
              <a:gdLst/>
              <a:ahLst/>
              <a:cxnLst/>
              <a:rect l="l" t="t" r="r" b="b"/>
              <a:pathLst>
                <a:path w="6879" h="1425" extrusionOk="0">
                  <a:moveTo>
                    <a:pt x="6487" y="0"/>
                  </a:moveTo>
                  <a:cubicBezTo>
                    <a:pt x="6464" y="0"/>
                    <a:pt x="6440" y="4"/>
                    <a:pt x="6414" y="10"/>
                  </a:cubicBezTo>
                  <a:cubicBezTo>
                    <a:pt x="5243" y="313"/>
                    <a:pt x="4058" y="559"/>
                    <a:pt x="2858" y="715"/>
                  </a:cubicBezTo>
                  <a:cubicBezTo>
                    <a:pt x="1935" y="837"/>
                    <a:pt x="968" y="806"/>
                    <a:pt x="81" y="1095"/>
                  </a:cubicBezTo>
                  <a:cubicBezTo>
                    <a:pt x="0" y="1121"/>
                    <a:pt x="10" y="1235"/>
                    <a:pt x="89" y="1254"/>
                  </a:cubicBezTo>
                  <a:cubicBezTo>
                    <a:pt x="551" y="1374"/>
                    <a:pt x="1048" y="1424"/>
                    <a:pt x="1563" y="1424"/>
                  </a:cubicBezTo>
                  <a:cubicBezTo>
                    <a:pt x="3239" y="1424"/>
                    <a:pt x="5105" y="893"/>
                    <a:pt x="6577" y="509"/>
                  </a:cubicBezTo>
                  <a:cubicBezTo>
                    <a:pt x="6879" y="430"/>
                    <a:pt x="6762" y="0"/>
                    <a:pt x="64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2647;p46">
              <a:extLst>
                <a:ext uri="{FF2B5EF4-FFF2-40B4-BE49-F238E27FC236}">
                  <a16:creationId xmlns:a16="http://schemas.microsoft.com/office/drawing/2014/main" id="{0B4D1767-EC66-4182-BF15-23982CB41B58}"/>
                </a:ext>
              </a:extLst>
            </p:cNvPr>
            <p:cNvSpPr/>
            <p:nvPr/>
          </p:nvSpPr>
          <p:spPr>
            <a:xfrm>
              <a:off x="1473088" y="2081375"/>
              <a:ext cx="117600" cy="133850"/>
            </a:xfrm>
            <a:custGeom>
              <a:avLst/>
              <a:gdLst/>
              <a:ahLst/>
              <a:cxnLst/>
              <a:rect l="l" t="t" r="r" b="b"/>
              <a:pathLst>
                <a:path w="4704" h="5354" extrusionOk="0">
                  <a:moveTo>
                    <a:pt x="4387" y="0"/>
                  </a:moveTo>
                  <a:cubicBezTo>
                    <a:pt x="4335" y="0"/>
                    <a:pt x="4281" y="20"/>
                    <a:pt x="4234" y="67"/>
                  </a:cubicBezTo>
                  <a:cubicBezTo>
                    <a:pt x="2706" y="1593"/>
                    <a:pt x="1256" y="3275"/>
                    <a:pt x="83" y="5091"/>
                  </a:cubicBezTo>
                  <a:cubicBezTo>
                    <a:pt x="1" y="5217"/>
                    <a:pt x="131" y="5353"/>
                    <a:pt x="256" y="5353"/>
                  </a:cubicBezTo>
                  <a:cubicBezTo>
                    <a:pt x="302" y="5353"/>
                    <a:pt x="347" y="5335"/>
                    <a:pt x="381" y="5293"/>
                  </a:cubicBezTo>
                  <a:cubicBezTo>
                    <a:pt x="1730" y="3595"/>
                    <a:pt x="3070" y="1934"/>
                    <a:pt x="4558" y="354"/>
                  </a:cubicBezTo>
                  <a:cubicBezTo>
                    <a:pt x="4704" y="199"/>
                    <a:pt x="4553" y="0"/>
                    <a:pt x="43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2648;p46">
              <a:extLst>
                <a:ext uri="{FF2B5EF4-FFF2-40B4-BE49-F238E27FC236}">
                  <a16:creationId xmlns:a16="http://schemas.microsoft.com/office/drawing/2014/main" id="{EB54AEAF-9CC8-4AF8-957D-C4B6E8DB7403}"/>
                </a:ext>
              </a:extLst>
            </p:cNvPr>
            <p:cNvSpPr/>
            <p:nvPr/>
          </p:nvSpPr>
          <p:spPr>
            <a:xfrm>
              <a:off x="1477888" y="2185375"/>
              <a:ext cx="172000" cy="35625"/>
            </a:xfrm>
            <a:custGeom>
              <a:avLst/>
              <a:gdLst/>
              <a:ahLst/>
              <a:cxnLst/>
              <a:rect l="l" t="t" r="r" b="b"/>
              <a:pathLst>
                <a:path w="6880" h="1425" extrusionOk="0">
                  <a:moveTo>
                    <a:pt x="6488" y="0"/>
                  </a:moveTo>
                  <a:cubicBezTo>
                    <a:pt x="6465" y="0"/>
                    <a:pt x="6440" y="3"/>
                    <a:pt x="6415" y="10"/>
                  </a:cubicBezTo>
                  <a:cubicBezTo>
                    <a:pt x="5244" y="312"/>
                    <a:pt x="4059" y="558"/>
                    <a:pt x="2860" y="715"/>
                  </a:cubicBezTo>
                  <a:cubicBezTo>
                    <a:pt x="1936" y="835"/>
                    <a:pt x="969" y="805"/>
                    <a:pt x="82" y="1093"/>
                  </a:cubicBezTo>
                  <a:cubicBezTo>
                    <a:pt x="1" y="1120"/>
                    <a:pt x="11" y="1234"/>
                    <a:pt x="90" y="1254"/>
                  </a:cubicBezTo>
                  <a:cubicBezTo>
                    <a:pt x="551" y="1374"/>
                    <a:pt x="1048" y="1424"/>
                    <a:pt x="1562" y="1424"/>
                  </a:cubicBezTo>
                  <a:cubicBezTo>
                    <a:pt x="3239" y="1424"/>
                    <a:pt x="5105" y="892"/>
                    <a:pt x="6578" y="508"/>
                  </a:cubicBezTo>
                  <a:cubicBezTo>
                    <a:pt x="6879" y="430"/>
                    <a:pt x="6763" y="0"/>
                    <a:pt x="648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2649;p46">
              <a:extLst>
                <a:ext uri="{FF2B5EF4-FFF2-40B4-BE49-F238E27FC236}">
                  <a16:creationId xmlns:a16="http://schemas.microsoft.com/office/drawing/2014/main" id="{7F27354E-DCEC-4260-AC1D-99CCCD2A8AF2}"/>
                </a:ext>
              </a:extLst>
            </p:cNvPr>
            <p:cNvSpPr/>
            <p:nvPr/>
          </p:nvSpPr>
          <p:spPr>
            <a:xfrm>
              <a:off x="1573488" y="2320825"/>
              <a:ext cx="117575" cy="133850"/>
            </a:xfrm>
            <a:custGeom>
              <a:avLst/>
              <a:gdLst/>
              <a:ahLst/>
              <a:cxnLst/>
              <a:rect l="l" t="t" r="r" b="b"/>
              <a:pathLst>
                <a:path w="4703" h="5354" extrusionOk="0">
                  <a:moveTo>
                    <a:pt x="4386" y="0"/>
                  </a:moveTo>
                  <a:cubicBezTo>
                    <a:pt x="4334" y="0"/>
                    <a:pt x="4280" y="20"/>
                    <a:pt x="4233" y="67"/>
                  </a:cubicBezTo>
                  <a:cubicBezTo>
                    <a:pt x="2705" y="1593"/>
                    <a:pt x="1255" y="3274"/>
                    <a:pt x="82" y="5091"/>
                  </a:cubicBezTo>
                  <a:cubicBezTo>
                    <a:pt x="0" y="5217"/>
                    <a:pt x="130" y="5354"/>
                    <a:pt x="256" y="5354"/>
                  </a:cubicBezTo>
                  <a:cubicBezTo>
                    <a:pt x="301" y="5354"/>
                    <a:pt x="346" y="5336"/>
                    <a:pt x="380" y="5293"/>
                  </a:cubicBezTo>
                  <a:cubicBezTo>
                    <a:pt x="1729" y="3595"/>
                    <a:pt x="3068" y="1935"/>
                    <a:pt x="4556" y="355"/>
                  </a:cubicBezTo>
                  <a:cubicBezTo>
                    <a:pt x="4702" y="199"/>
                    <a:pt x="4553" y="0"/>
                    <a:pt x="43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2650;p46">
              <a:extLst>
                <a:ext uri="{FF2B5EF4-FFF2-40B4-BE49-F238E27FC236}">
                  <a16:creationId xmlns:a16="http://schemas.microsoft.com/office/drawing/2014/main" id="{59F13460-52F4-4A3D-A100-23844C3B0006}"/>
                </a:ext>
              </a:extLst>
            </p:cNvPr>
            <p:cNvSpPr/>
            <p:nvPr/>
          </p:nvSpPr>
          <p:spPr>
            <a:xfrm>
              <a:off x="1578263" y="2424800"/>
              <a:ext cx="172000" cy="35625"/>
            </a:xfrm>
            <a:custGeom>
              <a:avLst/>
              <a:gdLst/>
              <a:ahLst/>
              <a:cxnLst/>
              <a:rect l="l" t="t" r="r" b="b"/>
              <a:pathLst>
                <a:path w="6880" h="1425" extrusionOk="0">
                  <a:moveTo>
                    <a:pt x="6487" y="1"/>
                  </a:moveTo>
                  <a:cubicBezTo>
                    <a:pt x="6464" y="1"/>
                    <a:pt x="6440" y="4"/>
                    <a:pt x="6415" y="10"/>
                  </a:cubicBezTo>
                  <a:cubicBezTo>
                    <a:pt x="5243" y="313"/>
                    <a:pt x="4059" y="558"/>
                    <a:pt x="2859" y="715"/>
                  </a:cubicBezTo>
                  <a:cubicBezTo>
                    <a:pt x="1935" y="837"/>
                    <a:pt x="968" y="805"/>
                    <a:pt x="81" y="1095"/>
                  </a:cubicBezTo>
                  <a:cubicBezTo>
                    <a:pt x="0" y="1121"/>
                    <a:pt x="11" y="1235"/>
                    <a:pt x="89" y="1254"/>
                  </a:cubicBezTo>
                  <a:cubicBezTo>
                    <a:pt x="551" y="1374"/>
                    <a:pt x="1048" y="1425"/>
                    <a:pt x="1563" y="1425"/>
                  </a:cubicBezTo>
                  <a:cubicBezTo>
                    <a:pt x="3239" y="1425"/>
                    <a:pt x="5105" y="893"/>
                    <a:pt x="6577" y="509"/>
                  </a:cubicBezTo>
                  <a:cubicBezTo>
                    <a:pt x="6880" y="430"/>
                    <a:pt x="6763" y="1"/>
                    <a:pt x="648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2651;p46">
              <a:extLst>
                <a:ext uri="{FF2B5EF4-FFF2-40B4-BE49-F238E27FC236}">
                  <a16:creationId xmlns:a16="http://schemas.microsoft.com/office/drawing/2014/main" id="{537325D7-1EF8-41E8-87CB-B9E0DF41FF47}"/>
                </a:ext>
              </a:extLst>
            </p:cNvPr>
            <p:cNvSpPr/>
            <p:nvPr/>
          </p:nvSpPr>
          <p:spPr>
            <a:xfrm>
              <a:off x="1472538" y="1595300"/>
              <a:ext cx="681275" cy="397875"/>
            </a:xfrm>
            <a:custGeom>
              <a:avLst/>
              <a:gdLst/>
              <a:ahLst/>
              <a:cxnLst/>
              <a:rect l="l" t="t" r="r" b="b"/>
              <a:pathLst>
                <a:path w="27251" h="15915" extrusionOk="0">
                  <a:moveTo>
                    <a:pt x="25522" y="0"/>
                  </a:moveTo>
                  <a:lnTo>
                    <a:pt x="24560" y="391"/>
                  </a:lnTo>
                  <a:cubicBezTo>
                    <a:pt x="19626" y="2393"/>
                    <a:pt x="14662" y="4310"/>
                    <a:pt x="9752" y="6316"/>
                  </a:cubicBezTo>
                  <a:cubicBezTo>
                    <a:pt x="9025" y="6612"/>
                    <a:pt x="8299" y="6909"/>
                    <a:pt x="7573" y="7206"/>
                  </a:cubicBezTo>
                  <a:cubicBezTo>
                    <a:pt x="6083" y="7816"/>
                    <a:pt x="4611" y="8466"/>
                    <a:pt x="3137" y="9109"/>
                  </a:cubicBezTo>
                  <a:cubicBezTo>
                    <a:pt x="2897" y="9215"/>
                    <a:pt x="2657" y="9315"/>
                    <a:pt x="2416" y="9411"/>
                  </a:cubicBezTo>
                  <a:cubicBezTo>
                    <a:pt x="2035" y="9564"/>
                    <a:pt x="1653" y="9707"/>
                    <a:pt x="1264" y="9845"/>
                  </a:cubicBezTo>
                  <a:cubicBezTo>
                    <a:pt x="865" y="9984"/>
                    <a:pt x="166" y="10198"/>
                    <a:pt x="98" y="10700"/>
                  </a:cubicBezTo>
                  <a:cubicBezTo>
                    <a:pt x="1" y="11428"/>
                    <a:pt x="331" y="12422"/>
                    <a:pt x="579" y="13095"/>
                  </a:cubicBezTo>
                  <a:cubicBezTo>
                    <a:pt x="926" y="14033"/>
                    <a:pt x="1460" y="14903"/>
                    <a:pt x="2151" y="15627"/>
                  </a:cubicBezTo>
                  <a:cubicBezTo>
                    <a:pt x="2246" y="15724"/>
                    <a:pt x="2346" y="15823"/>
                    <a:pt x="2473" y="15872"/>
                  </a:cubicBezTo>
                  <a:cubicBezTo>
                    <a:pt x="2551" y="15904"/>
                    <a:pt x="2634" y="15914"/>
                    <a:pt x="2719" y="15914"/>
                  </a:cubicBezTo>
                  <a:cubicBezTo>
                    <a:pt x="2799" y="15914"/>
                    <a:pt x="2881" y="15905"/>
                    <a:pt x="2961" y="15895"/>
                  </a:cubicBezTo>
                  <a:cubicBezTo>
                    <a:pt x="5543" y="15583"/>
                    <a:pt x="8088" y="15007"/>
                    <a:pt x="10554" y="14178"/>
                  </a:cubicBezTo>
                  <a:cubicBezTo>
                    <a:pt x="12581" y="13496"/>
                    <a:pt x="14546" y="12646"/>
                    <a:pt x="16496" y="11770"/>
                  </a:cubicBezTo>
                  <a:cubicBezTo>
                    <a:pt x="20083" y="10160"/>
                    <a:pt x="27250" y="6007"/>
                    <a:pt x="27231" y="5813"/>
                  </a:cubicBezTo>
                  <a:cubicBezTo>
                    <a:pt x="27220" y="5712"/>
                    <a:pt x="25878" y="4000"/>
                    <a:pt x="25822" y="3802"/>
                  </a:cubicBezTo>
                  <a:cubicBezTo>
                    <a:pt x="25757" y="3582"/>
                    <a:pt x="25788" y="3347"/>
                    <a:pt x="25811" y="3121"/>
                  </a:cubicBezTo>
                  <a:cubicBezTo>
                    <a:pt x="25912" y="2072"/>
                    <a:pt x="25814" y="1013"/>
                    <a:pt x="2552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2652;p46">
              <a:extLst>
                <a:ext uri="{FF2B5EF4-FFF2-40B4-BE49-F238E27FC236}">
                  <a16:creationId xmlns:a16="http://schemas.microsoft.com/office/drawing/2014/main" id="{4A909F8C-7AF6-4123-BA05-3B59234F5ABE}"/>
                </a:ext>
              </a:extLst>
            </p:cNvPr>
            <p:cNvSpPr/>
            <p:nvPr/>
          </p:nvSpPr>
          <p:spPr>
            <a:xfrm>
              <a:off x="1532913" y="1605075"/>
              <a:ext cx="589675" cy="293900"/>
            </a:xfrm>
            <a:custGeom>
              <a:avLst/>
              <a:gdLst/>
              <a:ahLst/>
              <a:cxnLst/>
              <a:rect l="l" t="t" r="r" b="b"/>
              <a:pathLst>
                <a:path w="23587" h="11756" extrusionOk="0">
                  <a:moveTo>
                    <a:pt x="22144" y="1"/>
                  </a:moveTo>
                  <a:lnTo>
                    <a:pt x="22144" y="1"/>
                  </a:lnTo>
                  <a:cubicBezTo>
                    <a:pt x="21225" y="373"/>
                    <a:pt x="20308" y="742"/>
                    <a:pt x="19388" y="1109"/>
                  </a:cubicBezTo>
                  <a:cubicBezTo>
                    <a:pt x="19300" y="1145"/>
                    <a:pt x="19211" y="1180"/>
                    <a:pt x="19122" y="1216"/>
                  </a:cubicBezTo>
                  <a:lnTo>
                    <a:pt x="17864" y="1718"/>
                  </a:lnTo>
                  <a:cubicBezTo>
                    <a:pt x="17762" y="1758"/>
                    <a:pt x="17661" y="1799"/>
                    <a:pt x="17560" y="1838"/>
                  </a:cubicBezTo>
                  <a:cubicBezTo>
                    <a:pt x="17372" y="1913"/>
                    <a:pt x="17187" y="1987"/>
                    <a:pt x="17000" y="2060"/>
                  </a:cubicBezTo>
                  <a:cubicBezTo>
                    <a:pt x="16903" y="2100"/>
                    <a:pt x="16805" y="2139"/>
                    <a:pt x="16707" y="2177"/>
                  </a:cubicBezTo>
                  <a:cubicBezTo>
                    <a:pt x="16419" y="2292"/>
                    <a:pt x="16129" y="2406"/>
                    <a:pt x="15841" y="2521"/>
                  </a:cubicBezTo>
                  <a:lnTo>
                    <a:pt x="15581" y="2624"/>
                  </a:lnTo>
                  <a:cubicBezTo>
                    <a:pt x="14954" y="2873"/>
                    <a:pt x="14327" y="3122"/>
                    <a:pt x="13701" y="3370"/>
                  </a:cubicBezTo>
                  <a:cubicBezTo>
                    <a:pt x="13607" y="3407"/>
                    <a:pt x="13516" y="3443"/>
                    <a:pt x="13424" y="3480"/>
                  </a:cubicBezTo>
                  <a:cubicBezTo>
                    <a:pt x="12727" y="3757"/>
                    <a:pt x="12031" y="4034"/>
                    <a:pt x="11335" y="4312"/>
                  </a:cubicBezTo>
                  <a:cubicBezTo>
                    <a:pt x="11245" y="4348"/>
                    <a:pt x="11154" y="4384"/>
                    <a:pt x="11064" y="4420"/>
                  </a:cubicBezTo>
                  <a:cubicBezTo>
                    <a:pt x="10569" y="4618"/>
                    <a:pt x="10073" y="4817"/>
                    <a:pt x="9578" y="5016"/>
                  </a:cubicBezTo>
                  <a:lnTo>
                    <a:pt x="9047" y="5230"/>
                  </a:lnTo>
                  <a:cubicBezTo>
                    <a:pt x="8476" y="5461"/>
                    <a:pt x="7906" y="5692"/>
                    <a:pt x="7337" y="5924"/>
                  </a:cubicBezTo>
                  <a:cubicBezTo>
                    <a:pt x="6610" y="6221"/>
                    <a:pt x="5884" y="6517"/>
                    <a:pt x="5157" y="6815"/>
                  </a:cubicBezTo>
                  <a:cubicBezTo>
                    <a:pt x="3667" y="7423"/>
                    <a:pt x="2196" y="8074"/>
                    <a:pt x="722" y="8718"/>
                  </a:cubicBezTo>
                  <a:cubicBezTo>
                    <a:pt x="482" y="8824"/>
                    <a:pt x="241" y="8924"/>
                    <a:pt x="1" y="9020"/>
                  </a:cubicBezTo>
                  <a:cubicBezTo>
                    <a:pt x="396" y="9682"/>
                    <a:pt x="880" y="10282"/>
                    <a:pt x="1490" y="10747"/>
                  </a:cubicBezTo>
                  <a:cubicBezTo>
                    <a:pt x="2155" y="11253"/>
                    <a:pt x="2994" y="11571"/>
                    <a:pt x="3821" y="11571"/>
                  </a:cubicBezTo>
                  <a:cubicBezTo>
                    <a:pt x="4166" y="11571"/>
                    <a:pt x="4510" y="11516"/>
                    <a:pt x="4837" y="11395"/>
                  </a:cubicBezTo>
                  <a:cubicBezTo>
                    <a:pt x="4912" y="11369"/>
                    <a:pt x="4987" y="11339"/>
                    <a:pt x="5065" y="11339"/>
                  </a:cubicBezTo>
                  <a:cubicBezTo>
                    <a:pt x="5070" y="11339"/>
                    <a:pt x="5076" y="11339"/>
                    <a:pt x="5081" y="11339"/>
                  </a:cubicBezTo>
                  <a:cubicBezTo>
                    <a:pt x="5173" y="11345"/>
                    <a:pt x="5254" y="11395"/>
                    <a:pt x="5336" y="11440"/>
                  </a:cubicBezTo>
                  <a:cubicBezTo>
                    <a:pt x="5733" y="11660"/>
                    <a:pt x="6179" y="11755"/>
                    <a:pt x="6633" y="11755"/>
                  </a:cubicBezTo>
                  <a:cubicBezTo>
                    <a:pt x="7141" y="11755"/>
                    <a:pt x="7659" y="11635"/>
                    <a:pt x="8127" y="11433"/>
                  </a:cubicBezTo>
                  <a:cubicBezTo>
                    <a:pt x="8905" y="11100"/>
                    <a:pt x="9576" y="10566"/>
                    <a:pt x="10223" y="10017"/>
                  </a:cubicBezTo>
                  <a:cubicBezTo>
                    <a:pt x="10314" y="9941"/>
                    <a:pt x="10402" y="9865"/>
                    <a:pt x="10491" y="9788"/>
                  </a:cubicBezTo>
                  <a:cubicBezTo>
                    <a:pt x="10584" y="9794"/>
                    <a:pt x="10679" y="9798"/>
                    <a:pt x="10773" y="9801"/>
                  </a:cubicBezTo>
                  <a:cubicBezTo>
                    <a:pt x="10907" y="9806"/>
                    <a:pt x="11041" y="9808"/>
                    <a:pt x="11175" y="9808"/>
                  </a:cubicBezTo>
                  <a:cubicBezTo>
                    <a:pt x="11433" y="9808"/>
                    <a:pt x="11691" y="9799"/>
                    <a:pt x="11949" y="9780"/>
                  </a:cubicBezTo>
                  <a:cubicBezTo>
                    <a:pt x="12033" y="9776"/>
                    <a:pt x="12118" y="9769"/>
                    <a:pt x="12204" y="9761"/>
                  </a:cubicBezTo>
                  <a:cubicBezTo>
                    <a:pt x="12762" y="9712"/>
                    <a:pt x="13316" y="9623"/>
                    <a:pt x="13863" y="9495"/>
                  </a:cubicBezTo>
                  <a:cubicBezTo>
                    <a:pt x="13957" y="9473"/>
                    <a:pt x="14051" y="9450"/>
                    <a:pt x="14144" y="9424"/>
                  </a:cubicBezTo>
                  <a:cubicBezTo>
                    <a:pt x="14896" y="9230"/>
                    <a:pt x="15627" y="8963"/>
                    <a:pt x="16328" y="8625"/>
                  </a:cubicBezTo>
                  <a:cubicBezTo>
                    <a:pt x="16406" y="8587"/>
                    <a:pt x="16484" y="8549"/>
                    <a:pt x="16561" y="8509"/>
                  </a:cubicBezTo>
                  <a:cubicBezTo>
                    <a:pt x="17171" y="8198"/>
                    <a:pt x="17754" y="7832"/>
                    <a:pt x="18301" y="7417"/>
                  </a:cubicBezTo>
                  <a:cubicBezTo>
                    <a:pt x="18371" y="7364"/>
                    <a:pt x="18440" y="7309"/>
                    <a:pt x="18510" y="7253"/>
                  </a:cubicBezTo>
                  <a:cubicBezTo>
                    <a:pt x="18884" y="6953"/>
                    <a:pt x="19236" y="6628"/>
                    <a:pt x="19567" y="6281"/>
                  </a:cubicBezTo>
                  <a:cubicBezTo>
                    <a:pt x="19610" y="6236"/>
                    <a:pt x="19652" y="6193"/>
                    <a:pt x="19692" y="6147"/>
                  </a:cubicBezTo>
                  <a:cubicBezTo>
                    <a:pt x="19713" y="6125"/>
                    <a:pt x="19731" y="6105"/>
                    <a:pt x="19749" y="6086"/>
                  </a:cubicBezTo>
                  <a:cubicBezTo>
                    <a:pt x="19884" y="5934"/>
                    <a:pt x="20020" y="5778"/>
                    <a:pt x="20198" y="5683"/>
                  </a:cubicBezTo>
                  <a:cubicBezTo>
                    <a:pt x="20361" y="5596"/>
                    <a:pt x="20543" y="5570"/>
                    <a:pt x="20729" y="5570"/>
                  </a:cubicBezTo>
                  <a:cubicBezTo>
                    <a:pt x="20909" y="5570"/>
                    <a:pt x="21094" y="5594"/>
                    <a:pt x="21272" y="5613"/>
                  </a:cubicBezTo>
                  <a:cubicBezTo>
                    <a:pt x="21502" y="5637"/>
                    <a:pt x="21732" y="5649"/>
                    <a:pt x="21962" y="5649"/>
                  </a:cubicBezTo>
                  <a:cubicBezTo>
                    <a:pt x="22509" y="5649"/>
                    <a:pt x="23054" y="5582"/>
                    <a:pt x="23587" y="5449"/>
                  </a:cubicBezTo>
                  <a:cubicBezTo>
                    <a:pt x="23563" y="4731"/>
                    <a:pt x="22933" y="4083"/>
                    <a:pt x="22216" y="4041"/>
                  </a:cubicBezTo>
                  <a:cubicBezTo>
                    <a:pt x="22390" y="3448"/>
                    <a:pt x="22101" y="2753"/>
                    <a:pt x="21559" y="2459"/>
                  </a:cubicBezTo>
                  <a:cubicBezTo>
                    <a:pt x="22184" y="1829"/>
                    <a:pt x="22376" y="851"/>
                    <a:pt x="22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2653;p46">
              <a:extLst>
                <a:ext uri="{FF2B5EF4-FFF2-40B4-BE49-F238E27FC236}">
                  <a16:creationId xmlns:a16="http://schemas.microsoft.com/office/drawing/2014/main" id="{FB0B4BCA-0BD8-48A3-8889-DB6D72B3032B}"/>
                </a:ext>
              </a:extLst>
            </p:cNvPr>
            <p:cNvSpPr/>
            <p:nvPr/>
          </p:nvSpPr>
          <p:spPr>
            <a:xfrm>
              <a:off x="1643638" y="1792475"/>
              <a:ext cx="74025" cy="69225"/>
            </a:xfrm>
            <a:custGeom>
              <a:avLst/>
              <a:gdLst/>
              <a:ahLst/>
              <a:cxnLst/>
              <a:rect l="l" t="t" r="r" b="b"/>
              <a:pathLst>
                <a:path w="2961" h="2769" extrusionOk="0">
                  <a:moveTo>
                    <a:pt x="1617" y="0"/>
                  </a:moveTo>
                  <a:cubicBezTo>
                    <a:pt x="1209" y="0"/>
                    <a:pt x="807" y="193"/>
                    <a:pt x="540" y="508"/>
                  </a:cubicBezTo>
                  <a:cubicBezTo>
                    <a:pt x="167" y="946"/>
                    <a:pt x="1" y="1549"/>
                    <a:pt x="296" y="2079"/>
                  </a:cubicBezTo>
                  <a:cubicBezTo>
                    <a:pt x="539" y="2514"/>
                    <a:pt x="1008" y="2769"/>
                    <a:pt x="1493" y="2769"/>
                  </a:cubicBezTo>
                  <a:cubicBezTo>
                    <a:pt x="1596" y="2769"/>
                    <a:pt x="1700" y="2757"/>
                    <a:pt x="1802" y="2734"/>
                  </a:cubicBezTo>
                  <a:cubicBezTo>
                    <a:pt x="2366" y="2603"/>
                    <a:pt x="2876" y="2126"/>
                    <a:pt x="2938" y="1537"/>
                  </a:cubicBezTo>
                  <a:cubicBezTo>
                    <a:pt x="2961" y="1322"/>
                    <a:pt x="2911" y="1111"/>
                    <a:pt x="2816" y="919"/>
                  </a:cubicBezTo>
                  <a:cubicBezTo>
                    <a:pt x="2707" y="510"/>
                    <a:pt x="2397" y="186"/>
                    <a:pt x="1994" y="58"/>
                  </a:cubicBezTo>
                  <a:cubicBezTo>
                    <a:pt x="1870" y="19"/>
                    <a:pt x="1743" y="0"/>
                    <a:pt x="1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2654;p46">
              <a:extLst>
                <a:ext uri="{FF2B5EF4-FFF2-40B4-BE49-F238E27FC236}">
                  <a16:creationId xmlns:a16="http://schemas.microsoft.com/office/drawing/2014/main" id="{99879403-6DAF-4CC1-A1B1-79E2244033B2}"/>
                </a:ext>
              </a:extLst>
            </p:cNvPr>
            <p:cNvSpPr/>
            <p:nvPr/>
          </p:nvSpPr>
          <p:spPr>
            <a:xfrm>
              <a:off x="1659988" y="1807125"/>
              <a:ext cx="46175" cy="41275"/>
            </a:xfrm>
            <a:custGeom>
              <a:avLst/>
              <a:gdLst/>
              <a:ahLst/>
              <a:cxnLst/>
              <a:rect l="l" t="t" r="r" b="b"/>
              <a:pathLst>
                <a:path w="1847" h="1651" extrusionOk="0">
                  <a:moveTo>
                    <a:pt x="948" y="0"/>
                  </a:moveTo>
                  <a:cubicBezTo>
                    <a:pt x="864" y="0"/>
                    <a:pt x="780" y="13"/>
                    <a:pt x="699" y="41"/>
                  </a:cubicBezTo>
                  <a:cubicBezTo>
                    <a:pt x="488" y="81"/>
                    <a:pt x="300" y="203"/>
                    <a:pt x="179" y="380"/>
                  </a:cubicBezTo>
                  <a:cubicBezTo>
                    <a:pt x="46" y="572"/>
                    <a:pt x="0" y="811"/>
                    <a:pt x="52" y="1038"/>
                  </a:cubicBezTo>
                  <a:cubicBezTo>
                    <a:pt x="127" y="1384"/>
                    <a:pt x="454" y="1610"/>
                    <a:pt x="791" y="1646"/>
                  </a:cubicBezTo>
                  <a:cubicBezTo>
                    <a:pt x="820" y="1649"/>
                    <a:pt x="850" y="1650"/>
                    <a:pt x="879" y="1650"/>
                  </a:cubicBezTo>
                  <a:cubicBezTo>
                    <a:pt x="1398" y="1650"/>
                    <a:pt x="1846" y="1181"/>
                    <a:pt x="1745" y="648"/>
                  </a:cubicBezTo>
                  <a:cubicBezTo>
                    <a:pt x="1669" y="250"/>
                    <a:pt x="1313" y="0"/>
                    <a:pt x="9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2655;p46">
              <a:extLst>
                <a:ext uri="{FF2B5EF4-FFF2-40B4-BE49-F238E27FC236}">
                  <a16:creationId xmlns:a16="http://schemas.microsoft.com/office/drawing/2014/main" id="{212D1955-825E-4C3F-BC6D-EB7B90E6F704}"/>
                </a:ext>
              </a:extLst>
            </p:cNvPr>
            <p:cNvSpPr/>
            <p:nvPr/>
          </p:nvSpPr>
          <p:spPr>
            <a:xfrm>
              <a:off x="1667213" y="1822150"/>
              <a:ext cx="18025" cy="16625"/>
            </a:xfrm>
            <a:custGeom>
              <a:avLst/>
              <a:gdLst/>
              <a:ahLst/>
              <a:cxnLst/>
              <a:rect l="l" t="t" r="r" b="b"/>
              <a:pathLst>
                <a:path w="721" h="665" extrusionOk="0">
                  <a:moveTo>
                    <a:pt x="356" y="1"/>
                  </a:moveTo>
                  <a:cubicBezTo>
                    <a:pt x="253" y="1"/>
                    <a:pt x="149" y="51"/>
                    <a:pt x="78" y="141"/>
                  </a:cubicBezTo>
                  <a:cubicBezTo>
                    <a:pt x="5" y="234"/>
                    <a:pt x="1" y="355"/>
                    <a:pt x="45" y="455"/>
                  </a:cubicBezTo>
                  <a:cubicBezTo>
                    <a:pt x="47" y="465"/>
                    <a:pt x="50" y="474"/>
                    <a:pt x="54" y="482"/>
                  </a:cubicBezTo>
                  <a:cubicBezTo>
                    <a:pt x="113" y="599"/>
                    <a:pt x="235" y="664"/>
                    <a:pt x="358" y="664"/>
                  </a:cubicBezTo>
                  <a:cubicBezTo>
                    <a:pt x="434" y="664"/>
                    <a:pt x="511" y="639"/>
                    <a:pt x="574" y="586"/>
                  </a:cubicBezTo>
                  <a:cubicBezTo>
                    <a:pt x="721" y="463"/>
                    <a:pt x="715" y="238"/>
                    <a:pt x="587" y="103"/>
                  </a:cubicBezTo>
                  <a:cubicBezTo>
                    <a:pt x="522" y="33"/>
                    <a:pt x="439" y="1"/>
                    <a:pt x="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2656;p46">
              <a:extLst>
                <a:ext uri="{FF2B5EF4-FFF2-40B4-BE49-F238E27FC236}">
                  <a16:creationId xmlns:a16="http://schemas.microsoft.com/office/drawing/2014/main" id="{B0537E33-A729-4763-9963-0088BD05E901}"/>
                </a:ext>
              </a:extLst>
            </p:cNvPr>
            <p:cNvSpPr/>
            <p:nvPr/>
          </p:nvSpPr>
          <p:spPr>
            <a:xfrm>
              <a:off x="1696588" y="1767450"/>
              <a:ext cx="18850" cy="20675"/>
            </a:xfrm>
            <a:custGeom>
              <a:avLst/>
              <a:gdLst/>
              <a:ahLst/>
              <a:cxnLst/>
              <a:rect l="l" t="t" r="r" b="b"/>
              <a:pathLst>
                <a:path w="754" h="827" extrusionOk="0">
                  <a:moveTo>
                    <a:pt x="413" y="0"/>
                  </a:moveTo>
                  <a:cubicBezTo>
                    <a:pt x="337" y="0"/>
                    <a:pt x="261" y="28"/>
                    <a:pt x="202" y="81"/>
                  </a:cubicBezTo>
                  <a:cubicBezTo>
                    <a:pt x="80" y="188"/>
                    <a:pt x="9" y="383"/>
                    <a:pt x="5" y="542"/>
                  </a:cubicBezTo>
                  <a:cubicBezTo>
                    <a:pt x="1" y="652"/>
                    <a:pt x="63" y="754"/>
                    <a:pt x="163" y="800"/>
                  </a:cubicBezTo>
                  <a:cubicBezTo>
                    <a:pt x="200" y="817"/>
                    <a:pt x="241" y="826"/>
                    <a:pt x="283" y="826"/>
                  </a:cubicBezTo>
                  <a:cubicBezTo>
                    <a:pt x="350" y="826"/>
                    <a:pt x="417" y="803"/>
                    <a:pt x="463" y="754"/>
                  </a:cubicBezTo>
                  <a:cubicBezTo>
                    <a:pt x="559" y="654"/>
                    <a:pt x="659" y="530"/>
                    <a:pt x="708" y="401"/>
                  </a:cubicBezTo>
                  <a:cubicBezTo>
                    <a:pt x="754" y="278"/>
                    <a:pt x="691" y="110"/>
                    <a:pt x="577" y="46"/>
                  </a:cubicBezTo>
                  <a:cubicBezTo>
                    <a:pt x="526" y="15"/>
                    <a:pt x="469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2657;p46">
              <a:extLst>
                <a:ext uri="{FF2B5EF4-FFF2-40B4-BE49-F238E27FC236}">
                  <a16:creationId xmlns:a16="http://schemas.microsoft.com/office/drawing/2014/main" id="{EBB464B8-3042-42C8-93E4-1164D806F921}"/>
                </a:ext>
              </a:extLst>
            </p:cNvPr>
            <p:cNvSpPr/>
            <p:nvPr/>
          </p:nvSpPr>
          <p:spPr>
            <a:xfrm>
              <a:off x="1711338" y="1787700"/>
              <a:ext cx="25900" cy="19300"/>
            </a:xfrm>
            <a:custGeom>
              <a:avLst/>
              <a:gdLst/>
              <a:ahLst/>
              <a:cxnLst/>
              <a:rect l="l" t="t" r="r" b="b"/>
              <a:pathLst>
                <a:path w="1036" h="772" extrusionOk="0">
                  <a:moveTo>
                    <a:pt x="670" y="1"/>
                  </a:moveTo>
                  <a:cubicBezTo>
                    <a:pt x="567" y="1"/>
                    <a:pt x="474" y="37"/>
                    <a:pt x="377" y="84"/>
                  </a:cubicBezTo>
                  <a:cubicBezTo>
                    <a:pt x="267" y="138"/>
                    <a:pt x="153" y="196"/>
                    <a:pt x="90" y="307"/>
                  </a:cubicBezTo>
                  <a:cubicBezTo>
                    <a:pt x="0" y="464"/>
                    <a:pt x="56" y="712"/>
                    <a:pt x="256" y="758"/>
                  </a:cubicBezTo>
                  <a:cubicBezTo>
                    <a:pt x="296" y="768"/>
                    <a:pt x="333" y="772"/>
                    <a:pt x="369" y="772"/>
                  </a:cubicBezTo>
                  <a:cubicBezTo>
                    <a:pt x="476" y="772"/>
                    <a:pt x="570" y="736"/>
                    <a:pt x="677" y="694"/>
                  </a:cubicBezTo>
                  <a:cubicBezTo>
                    <a:pt x="804" y="645"/>
                    <a:pt x="898" y="578"/>
                    <a:pt x="975" y="463"/>
                  </a:cubicBezTo>
                  <a:cubicBezTo>
                    <a:pt x="1031" y="373"/>
                    <a:pt x="1035" y="260"/>
                    <a:pt x="986" y="167"/>
                  </a:cubicBezTo>
                  <a:cubicBezTo>
                    <a:pt x="934" y="66"/>
                    <a:pt x="844" y="23"/>
                    <a:pt x="737" y="6"/>
                  </a:cubicBezTo>
                  <a:cubicBezTo>
                    <a:pt x="714" y="3"/>
                    <a:pt x="692" y="1"/>
                    <a:pt x="6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2658;p46">
              <a:extLst>
                <a:ext uri="{FF2B5EF4-FFF2-40B4-BE49-F238E27FC236}">
                  <a16:creationId xmlns:a16="http://schemas.microsoft.com/office/drawing/2014/main" id="{62232B4E-4DCD-47D5-99DA-51F348D54241}"/>
                </a:ext>
              </a:extLst>
            </p:cNvPr>
            <p:cNvSpPr/>
            <p:nvPr/>
          </p:nvSpPr>
          <p:spPr>
            <a:xfrm>
              <a:off x="1726238" y="1819050"/>
              <a:ext cx="24500" cy="16300"/>
            </a:xfrm>
            <a:custGeom>
              <a:avLst/>
              <a:gdLst/>
              <a:ahLst/>
              <a:cxnLst/>
              <a:rect l="l" t="t" r="r" b="b"/>
              <a:pathLst>
                <a:path w="980" h="652" extrusionOk="0">
                  <a:moveTo>
                    <a:pt x="310" y="1"/>
                  </a:moveTo>
                  <a:cubicBezTo>
                    <a:pt x="196" y="2"/>
                    <a:pt x="95" y="57"/>
                    <a:pt x="45" y="164"/>
                  </a:cubicBezTo>
                  <a:cubicBezTo>
                    <a:pt x="0" y="259"/>
                    <a:pt x="10" y="394"/>
                    <a:pt x="91" y="470"/>
                  </a:cubicBezTo>
                  <a:cubicBezTo>
                    <a:pt x="173" y="547"/>
                    <a:pt x="282" y="595"/>
                    <a:pt x="391" y="621"/>
                  </a:cubicBezTo>
                  <a:cubicBezTo>
                    <a:pt x="458" y="636"/>
                    <a:pt x="535" y="652"/>
                    <a:pt x="610" y="652"/>
                  </a:cubicBezTo>
                  <a:cubicBezTo>
                    <a:pt x="679" y="652"/>
                    <a:pt x="746" y="639"/>
                    <a:pt x="802" y="600"/>
                  </a:cubicBezTo>
                  <a:cubicBezTo>
                    <a:pt x="910" y="527"/>
                    <a:pt x="980" y="432"/>
                    <a:pt x="968" y="295"/>
                  </a:cubicBezTo>
                  <a:cubicBezTo>
                    <a:pt x="958" y="168"/>
                    <a:pt x="873" y="60"/>
                    <a:pt x="752" y="20"/>
                  </a:cubicBezTo>
                  <a:cubicBezTo>
                    <a:pt x="711" y="7"/>
                    <a:pt x="672" y="2"/>
                    <a:pt x="631" y="2"/>
                  </a:cubicBezTo>
                  <a:cubicBezTo>
                    <a:pt x="600" y="2"/>
                    <a:pt x="568" y="5"/>
                    <a:pt x="535" y="10"/>
                  </a:cubicBezTo>
                  <a:cubicBezTo>
                    <a:pt x="522" y="12"/>
                    <a:pt x="509" y="14"/>
                    <a:pt x="497" y="17"/>
                  </a:cubicBezTo>
                  <a:cubicBezTo>
                    <a:pt x="469" y="17"/>
                    <a:pt x="442" y="15"/>
                    <a:pt x="414" y="13"/>
                  </a:cubicBezTo>
                  <a:lnTo>
                    <a:pt x="405" y="13"/>
                  </a:lnTo>
                  <a:cubicBezTo>
                    <a:pt x="373" y="6"/>
                    <a:pt x="342" y="2"/>
                    <a:pt x="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2659;p46">
              <a:extLst>
                <a:ext uri="{FF2B5EF4-FFF2-40B4-BE49-F238E27FC236}">
                  <a16:creationId xmlns:a16="http://schemas.microsoft.com/office/drawing/2014/main" id="{F9A04C38-258A-4B5D-9BC0-C1DB312D6825}"/>
                </a:ext>
              </a:extLst>
            </p:cNvPr>
            <p:cNvSpPr/>
            <p:nvPr/>
          </p:nvSpPr>
          <p:spPr>
            <a:xfrm>
              <a:off x="1754838" y="1730450"/>
              <a:ext cx="50075" cy="181625"/>
            </a:xfrm>
            <a:custGeom>
              <a:avLst/>
              <a:gdLst/>
              <a:ahLst/>
              <a:cxnLst/>
              <a:rect l="l" t="t" r="r" b="b"/>
              <a:pathLst>
                <a:path w="2003" h="7265" extrusionOk="0">
                  <a:moveTo>
                    <a:pt x="701" y="1"/>
                  </a:moveTo>
                  <a:lnTo>
                    <a:pt x="170" y="215"/>
                  </a:lnTo>
                  <a:cubicBezTo>
                    <a:pt x="997" y="1076"/>
                    <a:pt x="1420" y="2480"/>
                    <a:pt x="1486" y="3592"/>
                  </a:cubicBezTo>
                  <a:cubicBezTo>
                    <a:pt x="1513" y="4066"/>
                    <a:pt x="1466" y="4542"/>
                    <a:pt x="1346" y="5001"/>
                  </a:cubicBezTo>
                  <a:cubicBezTo>
                    <a:pt x="1137" y="5809"/>
                    <a:pt x="704" y="6556"/>
                    <a:pt x="66" y="7108"/>
                  </a:cubicBezTo>
                  <a:cubicBezTo>
                    <a:pt x="1" y="7164"/>
                    <a:pt x="56" y="7264"/>
                    <a:pt x="127" y="7264"/>
                  </a:cubicBezTo>
                  <a:cubicBezTo>
                    <a:pt x="140" y="7264"/>
                    <a:pt x="153" y="7261"/>
                    <a:pt x="167" y="7254"/>
                  </a:cubicBezTo>
                  <a:cubicBezTo>
                    <a:pt x="1135" y="6720"/>
                    <a:pt x="1694" y="5809"/>
                    <a:pt x="1896" y="4786"/>
                  </a:cubicBezTo>
                  <a:cubicBezTo>
                    <a:pt x="1977" y="4369"/>
                    <a:pt x="2003" y="3942"/>
                    <a:pt x="1974" y="3519"/>
                  </a:cubicBezTo>
                  <a:cubicBezTo>
                    <a:pt x="1971" y="3490"/>
                    <a:pt x="1970" y="3461"/>
                    <a:pt x="1967" y="3430"/>
                  </a:cubicBezTo>
                  <a:cubicBezTo>
                    <a:pt x="1960" y="3331"/>
                    <a:pt x="1949" y="3229"/>
                    <a:pt x="1936" y="3125"/>
                  </a:cubicBezTo>
                  <a:cubicBezTo>
                    <a:pt x="1851" y="2434"/>
                    <a:pt x="1657" y="1690"/>
                    <a:pt x="1341" y="1022"/>
                  </a:cubicBezTo>
                  <a:cubicBezTo>
                    <a:pt x="1302" y="936"/>
                    <a:pt x="1260" y="853"/>
                    <a:pt x="1217" y="772"/>
                  </a:cubicBezTo>
                  <a:cubicBezTo>
                    <a:pt x="1072" y="498"/>
                    <a:pt x="899" y="240"/>
                    <a:pt x="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2660;p46">
              <a:extLst>
                <a:ext uri="{FF2B5EF4-FFF2-40B4-BE49-F238E27FC236}">
                  <a16:creationId xmlns:a16="http://schemas.microsoft.com/office/drawing/2014/main" id="{794A02DE-66E5-45EF-8DC6-B2A5688C36A3}"/>
                </a:ext>
              </a:extLst>
            </p:cNvPr>
            <p:cNvSpPr/>
            <p:nvPr/>
          </p:nvSpPr>
          <p:spPr>
            <a:xfrm>
              <a:off x="1782113" y="1712850"/>
              <a:ext cx="58075" cy="163450"/>
            </a:xfrm>
            <a:custGeom>
              <a:avLst/>
              <a:gdLst/>
              <a:ahLst/>
              <a:cxnLst/>
              <a:rect l="l" t="t" r="r" b="b"/>
              <a:pathLst>
                <a:path w="2323" h="6538" extrusionOk="0">
                  <a:moveTo>
                    <a:pt x="1367" y="1"/>
                  </a:moveTo>
                  <a:cubicBezTo>
                    <a:pt x="1277" y="38"/>
                    <a:pt x="1186" y="73"/>
                    <a:pt x="1096" y="110"/>
                  </a:cubicBezTo>
                  <a:cubicBezTo>
                    <a:pt x="1103" y="241"/>
                    <a:pt x="1085" y="372"/>
                    <a:pt x="1043" y="497"/>
                  </a:cubicBezTo>
                  <a:cubicBezTo>
                    <a:pt x="893" y="938"/>
                    <a:pt x="511" y="1245"/>
                    <a:pt x="126" y="1476"/>
                  </a:cubicBezTo>
                  <a:lnTo>
                    <a:pt x="120" y="1480"/>
                  </a:lnTo>
                  <a:cubicBezTo>
                    <a:pt x="0" y="1551"/>
                    <a:pt x="48" y="1737"/>
                    <a:pt x="180" y="1737"/>
                  </a:cubicBezTo>
                  <a:cubicBezTo>
                    <a:pt x="190" y="1737"/>
                    <a:pt x="201" y="1736"/>
                    <a:pt x="212" y="1733"/>
                  </a:cubicBezTo>
                  <a:lnTo>
                    <a:pt x="249" y="1726"/>
                  </a:lnTo>
                  <a:cubicBezTo>
                    <a:pt x="449" y="1685"/>
                    <a:pt x="642" y="1658"/>
                    <a:pt x="824" y="1658"/>
                  </a:cubicBezTo>
                  <a:cubicBezTo>
                    <a:pt x="1257" y="1658"/>
                    <a:pt x="1626" y="1813"/>
                    <a:pt x="1871" y="2317"/>
                  </a:cubicBezTo>
                  <a:cubicBezTo>
                    <a:pt x="2303" y="3207"/>
                    <a:pt x="1612" y="3655"/>
                    <a:pt x="845" y="3830"/>
                  </a:cubicBezTo>
                  <a:cubicBezTo>
                    <a:pt x="813" y="3837"/>
                    <a:pt x="781" y="3845"/>
                    <a:pt x="750" y="3850"/>
                  </a:cubicBezTo>
                  <a:cubicBezTo>
                    <a:pt x="629" y="3874"/>
                    <a:pt x="615" y="4064"/>
                    <a:pt x="740" y="4096"/>
                  </a:cubicBezTo>
                  <a:cubicBezTo>
                    <a:pt x="785" y="4107"/>
                    <a:pt x="831" y="4121"/>
                    <a:pt x="876" y="4135"/>
                  </a:cubicBezTo>
                  <a:cubicBezTo>
                    <a:pt x="1338" y="4280"/>
                    <a:pt x="1748" y="4551"/>
                    <a:pt x="1920" y="5033"/>
                  </a:cubicBezTo>
                  <a:cubicBezTo>
                    <a:pt x="1970" y="5173"/>
                    <a:pt x="1990" y="5321"/>
                    <a:pt x="1980" y="5469"/>
                  </a:cubicBezTo>
                  <a:cubicBezTo>
                    <a:pt x="1949" y="5958"/>
                    <a:pt x="1604" y="6406"/>
                    <a:pt x="1086" y="6406"/>
                  </a:cubicBezTo>
                  <a:cubicBezTo>
                    <a:pt x="1012" y="6406"/>
                    <a:pt x="934" y="6397"/>
                    <a:pt x="852" y="6377"/>
                  </a:cubicBezTo>
                  <a:cubicBezTo>
                    <a:pt x="847" y="6375"/>
                    <a:pt x="842" y="6375"/>
                    <a:pt x="837" y="6375"/>
                  </a:cubicBezTo>
                  <a:cubicBezTo>
                    <a:pt x="778" y="6375"/>
                    <a:pt x="754" y="6464"/>
                    <a:pt x="819" y="6483"/>
                  </a:cubicBezTo>
                  <a:cubicBezTo>
                    <a:pt x="938" y="6520"/>
                    <a:pt x="1057" y="6538"/>
                    <a:pt x="1173" y="6538"/>
                  </a:cubicBezTo>
                  <a:cubicBezTo>
                    <a:pt x="1705" y="6538"/>
                    <a:pt x="2158" y="6164"/>
                    <a:pt x="2227" y="5576"/>
                  </a:cubicBezTo>
                  <a:cubicBezTo>
                    <a:pt x="2232" y="5535"/>
                    <a:pt x="2235" y="5493"/>
                    <a:pt x="2235" y="5451"/>
                  </a:cubicBezTo>
                  <a:cubicBezTo>
                    <a:pt x="2239" y="5338"/>
                    <a:pt x="2229" y="5226"/>
                    <a:pt x="2204" y="5116"/>
                  </a:cubicBezTo>
                  <a:cubicBezTo>
                    <a:pt x="2191" y="5052"/>
                    <a:pt x="2172" y="4989"/>
                    <a:pt x="2148" y="4928"/>
                  </a:cubicBezTo>
                  <a:cubicBezTo>
                    <a:pt x="1991" y="4513"/>
                    <a:pt x="1635" y="4194"/>
                    <a:pt x="1217" y="3998"/>
                  </a:cubicBezTo>
                  <a:cubicBezTo>
                    <a:pt x="1827" y="3804"/>
                    <a:pt x="2322" y="3399"/>
                    <a:pt x="2275" y="2762"/>
                  </a:cubicBezTo>
                  <a:cubicBezTo>
                    <a:pt x="2266" y="2649"/>
                    <a:pt x="2242" y="2536"/>
                    <a:pt x="2204" y="2429"/>
                  </a:cubicBezTo>
                  <a:lnTo>
                    <a:pt x="2191" y="2385"/>
                  </a:lnTo>
                  <a:cubicBezTo>
                    <a:pt x="1922" y="1652"/>
                    <a:pt x="1420" y="1394"/>
                    <a:pt x="793" y="1394"/>
                  </a:cubicBezTo>
                  <a:cubicBezTo>
                    <a:pt x="765" y="1394"/>
                    <a:pt x="737" y="1394"/>
                    <a:pt x="708" y="1395"/>
                  </a:cubicBezTo>
                  <a:cubicBezTo>
                    <a:pt x="1027" y="1126"/>
                    <a:pt x="1288" y="787"/>
                    <a:pt x="1356" y="372"/>
                  </a:cubicBezTo>
                  <a:cubicBezTo>
                    <a:pt x="1365" y="328"/>
                    <a:pt x="1371" y="283"/>
                    <a:pt x="1373" y="238"/>
                  </a:cubicBezTo>
                  <a:cubicBezTo>
                    <a:pt x="1377" y="192"/>
                    <a:pt x="1377" y="147"/>
                    <a:pt x="1374" y="101"/>
                  </a:cubicBezTo>
                  <a:cubicBezTo>
                    <a:pt x="1373" y="67"/>
                    <a:pt x="1371" y="34"/>
                    <a:pt x="1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2661;p46">
              <a:extLst>
                <a:ext uri="{FF2B5EF4-FFF2-40B4-BE49-F238E27FC236}">
                  <a16:creationId xmlns:a16="http://schemas.microsoft.com/office/drawing/2014/main" id="{1D0EB951-723B-4712-8B99-99D020FB055B}"/>
                </a:ext>
              </a:extLst>
            </p:cNvPr>
            <p:cNvSpPr/>
            <p:nvPr/>
          </p:nvSpPr>
          <p:spPr>
            <a:xfrm>
              <a:off x="1812713" y="1715300"/>
              <a:ext cx="54000" cy="125475"/>
            </a:xfrm>
            <a:custGeom>
              <a:avLst/>
              <a:gdLst/>
              <a:ahLst/>
              <a:cxnLst/>
              <a:rect l="l" t="t" r="r" b="b"/>
              <a:pathLst>
                <a:path w="2160" h="5019" extrusionOk="0">
                  <a:moveTo>
                    <a:pt x="176" y="1"/>
                  </a:moveTo>
                  <a:cubicBezTo>
                    <a:pt x="8" y="1"/>
                    <a:pt x="0" y="269"/>
                    <a:pt x="177" y="285"/>
                  </a:cubicBezTo>
                  <a:cubicBezTo>
                    <a:pt x="650" y="326"/>
                    <a:pt x="1301" y="338"/>
                    <a:pt x="1570" y="820"/>
                  </a:cubicBezTo>
                  <a:cubicBezTo>
                    <a:pt x="1919" y="1446"/>
                    <a:pt x="1500" y="2140"/>
                    <a:pt x="899" y="2364"/>
                  </a:cubicBezTo>
                  <a:cubicBezTo>
                    <a:pt x="784" y="2407"/>
                    <a:pt x="823" y="2574"/>
                    <a:pt x="921" y="2610"/>
                  </a:cubicBezTo>
                  <a:cubicBezTo>
                    <a:pt x="2121" y="3038"/>
                    <a:pt x="2060" y="4540"/>
                    <a:pt x="841" y="4854"/>
                  </a:cubicBezTo>
                  <a:cubicBezTo>
                    <a:pt x="751" y="4876"/>
                    <a:pt x="762" y="5006"/>
                    <a:pt x="854" y="5014"/>
                  </a:cubicBezTo>
                  <a:cubicBezTo>
                    <a:pt x="884" y="5017"/>
                    <a:pt x="913" y="5018"/>
                    <a:pt x="942" y="5018"/>
                  </a:cubicBezTo>
                  <a:cubicBezTo>
                    <a:pt x="1514" y="5018"/>
                    <a:pt x="1991" y="4492"/>
                    <a:pt x="2069" y="3941"/>
                  </a:cubicBezTo>
                  <a:cubicBezTo>
                    <a:pt x="2159" y="3314"/>
                    <a:pt x="1776" y="2791"/>
                    <a:pt x="1268" y="2489"/>
                  </a:cubicBezTo>
                  <a:cubicBezTo>
                    <a:pt x="1794" y="2190"/>
                    <a:pt x="2071" y="1610"/>
                    <a:pt x="1920" y="977"/>
                  </a:cubicBezTo>
                  <a:cubicBezTo>
                    <a:pt x="1721" y="145"/>
                    <a:pt x="924" y="66"/>
                    <a:pt x="191" y="2"/>
                  </a:cubicBezTo>
                  <a:cubicBezTo>
                    <a:pt x="186" y="1"/>
                    <a:pt x="181" y="1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2662;p46">
              <a:extLst>
                <a:ext uri="{FF2B5EF4-FFF2-40B4-BE49-F238E27FC236}">
                  <a16:creationId xmlns:a16="http://schemas.microsoft.com/office/drawing/2014/main" id="{7E43FADF-DB46-482B-98DA-11A94D67C418}"/>
                </a:ext>
              </a:extLst>
            </p:cNvPr>
            <p:cNvSpPr/>
            <p:nvPr/>
          </p:nvSpPr>
          <p:spPr>
            <a:xfrm>
              <a:off x="1858688" y="1689300"/>
              <a:ext cx="28125" cy="179025"/>
            </a:xfrm>
            <a:custGeom>
              <a:avLst/>
              <a:gdLst/>
              <a:ahLst/>
              <a:cxnLst/>
              <a:rect l="l" t="t" r="r" b="b"/>
              <a:pathLst>
                <a:path w="1125" h="7161" extrusionOk="0">
                  <a:moveTo>
                    <a:pt x="670" y="1"/>
                  </a:moveTo>
                  <a:cubicBezTo>
                    <a:pt x="576" y="38"/>
                    <a:pt x="485" y="75"/>
                    <a:pt x="393" y="112"/>
                  </a:cubicBezTo>
                  <a:cubicBezTo>
                    <a:pt x="708" y="733"/>
                    <a:pt x="649" y="1503"/>
                    <a:pt x="129" y="2111"/>
                  </a:cubicBezTo>
                  <a:cubicBezTo>
                    <a:pt x="120" y="2121"/>
                    <a:pt x="113" y="2133"/>
                    <a:pt x="106" y="2145"/>
                  </a:cubicBezTo>
                  <a:cubicBezTo>
                    <a:pt x="78" y="2203"/>
                    <a:pt x="73" y="2276"/>
                    <a:pt x="122" y="2322"/>
                  </a:cubicBezTo>
                  <a:cubicBezTo>
                    <a:pt x="129" y="2330"/>
                    <a:pt x="141" y="2336"/>
                    <a:pt x="152" y="2342"/>
                  </a:cubicBezTo>
                  <a:cubicBezTo>
                    <a:pt x="1050" y="2789"/>
                    <a:pt x="1034" y="3922"/>
                    <a:pt x="171" y="4378"/>
                  </a:cubicBezTo>
                  <a:cubicBezTo>
                    <a:pt x="154" y="4386"/>
                    <a:pt x="138" y="4394"/>
                    <a:pt x="122" y="4401"/>
                  </a:cubicBezTo>
                  <a:cubicBezTo>
                    <a:pt x="24" y="4449"/>
                    <a:pt x="32" y="4580"/>
                    <a:pt x="111" y="4637"/>
                  </a:cubicBezTo>
                  <a:cubicBezTo>
                    <a:pt x="157" y="4670"/>
                    <a:pt x="202" y="4705"/>
                    <a:pt x="243" y="4741"/>
                  </a:cubicBezTo>
                  <a:cubicBezTo>
                    <a:pt x="686" y="5118"/>
                    <a:pt x="906" y="5647"/>
                    <a:pt x="832" y="6126"/>
                  </a:cubicBezTo>
                  <a:cubicBezTo>
                    <a:pt x="773" y="6514"/>
                    <a:pt x="520" y="6870"/>
                    <a:pt x="37" y="7084"/>
                  </a:cubicBezTo>
                  <a:cubicBezTo>
                    <a:pt x="1" y="7099"/>
                    <a:pt x="15" y="7160"/>
                    <a:pt x="52" y="7160"/>
                  </a:cubicBezTo>
                  <a:cubicBezTo>
                    <a:pt x="52" y="7160"/>
                    <a:pt x="53" y="7160"/>
                    <a:pt x="53" y="7160"/>
                  </a:cubicBezTo>
                  <a:cubicBezTo>
                    <a:pt x="628" y="7151"/>
                    <a:pt x="1037" y="6649"/>
                    <a:pt x="1109" y="6103"/>
                  </a:cubicBezTo>
                  <a:cubicBezTo>
                    <a:pt x="1111" y="6087"/>
                    <a:pt x="1112" y="6071"/>
                    <a:pt x="1113" y="6055"/>
                  </a:cubicBezTo>
                  <a:cubicBezTo>
                    <a:pt x="1124" y="5953"/>
                    <a:pt x="1123" y="5850"/>
                    <a:pt x="1112" y="5748"/>
                  </a:cubicBezTo>
                  <a:cubicBezTo>
                    <a:pt x="1106" y="5704"/>
                    <a:pt x="1098" y="5661"/>
                    <a:pt x="1089" y="5620"/>
                  </a:cubicBezTo>
                  <a:cubicBezTo>
                    <a:pt x="1003" y="5207"/>
                    <a:pt x="739" y="4849"/>
                    <a:pt x="422" y="4554"/>
                  </a:cubicBezTo>
                  <a:cubicBezTo>
                    <a:pt x="894" y="4281"/>
                    <a:pt x="1123" y="3810"/>
                    <a:pt x="1114" y="3337"/>
                  </a:cubicBezTo>
                  <a:cubicBezTo>
                    <a:pt x="1111" y="3230"/>
                    <a:pt x="1096" y="3124"/>
                    <a:pt x="1069" y="3020"/>
                  </a:cubicBezTo>
                  <a:cubicBezTo>
                    <a:pt x="985" y="2690"/>
                    <a:pt x="777" y="2382"/>
                    <a:pt x="447" y="2174"/>
                  </a:cubicBezTo>
                  <a:cubicBezTo>
                    <a:pt x="758" y="1745"/>
                    <a:pt x="896" y="1252"/>
                    <a:pt x="868" y="774"/>
                  </a:cubicBezTo>
                  <a:cubicBezTo>
                    <a:pt x="863" y="685"/>
                    <a:pt x="851" y="595"/>
                    <a:pt x="835" y="506"/>
                  </a:cubicBezTo>
                  <a:cubicBezTo>
                    <a:pt x="802" y="331"/>
                    <a:pt x="746" y="161"/>
                    <a:pt x="6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2663;p46">
              <a:extLst>
                <a:ext uri="{FF2B5EF4-FFF2-40B4-BE49-F238E27FC236}">
                  <a16:creationId xmlns:a16="http://schemas.microsoft.com/office/drawing/2014/main" id="{7D0F12FD-E1CB-4632-BF4D-9734171BE184}"/>
                </a:ext>
              </a:extLst>
            </p:cNvPr>
            <p:cNvSpPr/>
            <p:nvPr/>
          </p:nvSpPr>
          <p:spPr>
            <a:xfrm>
              <a:off x="1876463" y="1701300"/>
              <a:ext cx="43950" cy="132125"/>
            </a:xfrm>
            <a:custGeom>
              <a:avLst/>
              <a:gdLst/>
              <a:ahLst/>
              <a:cxnLst/>
              <a:rect l="l" t="t" r="r" b="b"/>
              <a:pathLst>
                <a:path w="1758" h="5285" extrusionOk="0">
                  <a:moveTo>
                    <a:pt x="234" y="1"/>
                  </a:moveTo>
                  <a:cubicBezTo>
                    <a:pt x="224" y="1"/>
                    <a:pt x="214" y="1"/>
                    <a:pt x="204" y="1"/>
                  </a:cubicBezTo>
                  <a:cubicBezTo>
                    <a:pt x="16" y="6"/>
                    <a:pt x="0" y="298"/>
                    <a:pt x="187" y="298"/>
                  </a:cubicBezTo>
                  <a:cubicBezTo>
                    <a:pt x="188" y="298"/>
                    <a:pt x="190" y="298"/>
                    <a:pt x="191" y="298"/>
                  </a:cubicBezTo>
                  <a:cubicBezTo>
                    <a:pt x="199" y="298"/>
                    <a:pt x="207" y="297"/>
                    <a:pt x="215" y="297"/>
                  </a:cubicBezTo>
                  <a:cubicBezTo>
                    <a:pt x="733" y="297"/>
                    <a:pt x="1209" y="661"/>
                    <a:pt x="1296" y="1187"/>
                  </a:cubicBezTo>
                  <a:cubicBezTo>
                    <a:pt x="1403" y="1828"/>
                    <a:pt x="898" y="2356"/>
                    <a:pt x="334" y="2550"/>
                  </a:cubicBezTo>
                  <a:cubicBezTo>
                    <a:pt x="200" y="2596"/>
                    <a:pt x="186" y="2764"/>
                    <a:pt x="321" y="2820"/>
                  </a:cubicBezTo>
                  <a:cubicBezTo>
                    <a:pt x="855" y="3044"/>
                    <a:pt x="1390" y="3428"/>
                    <a:pt x="1444" y="4054"/>
                  </a:cubicBezTo>
                  <a:cubicBezTo>
                    <a:pt x="1514" y="4860"/>
                    <a:pt x="843" y="4922"/>
                    <a:pt x="300" y="5175"/>
                  </a:cubicBezTo>
                  <a:cubicBezTo>
                    <a:pt x="270" y="5189"/>
                    <a:pt x="272" y="5242"/>
                    <a:pt x="307" y="5250"/>
                  </a:cubicBezTo>
                  <a:cubicBezTo>
                    <a:pt x="402" y="5273"/>
                    <a:pt x="497" y="5285"/>
                    <a:pt x="590" y="5285"/>
                  </a:cubicBezTo>
                  <a:cubicBezTo>
                    <a:pt x="1180" y="5285"/>
                    <a:pt x="1692" y="4834"/>
                    <a:pt x="1723" y="4210"/>
                  </a:cubicBezTo>
                  <a:cubicBezTo>
                    <a:pt x="1757" y="3507"/>
                    <a:pt x="1266" y="3023"/>
                    <a:pt x="701" y="2704"/>
                  </a:cubicBezTo>
                  <a:cubicBezTo>
                    <a:pt x="1240" y="2438"/>
                    <a:pt x="1638" y="1898"/>
                    <a:pt x="1602" y="1270"/>
                  </a:cubicBezTo>
                  <a:cubicBezTo>
                    <a:pt x="1561" y="555"/>
                    <a:pt x="933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2664;p46">
              <a:extLst>
                <a:ext uri="{FF2B5EF4-FFF2-40B4-BE49-F238E27FC236}">
                  <a16:creationId xmlns:a16="http://schemas.microsoft.com/office/drawing/2014/main" id="{729E3C9A-3E07-4143-9E41-A70A47AF7F82}"/>
                </a:ext>
              </a:extLst>
            </p:cNvPr>
            <p:cNvSpPr/>
            <p:nvPr/>
          </p:nvSpPr>
          <p:spPr>
            <a:xfrm>
              <a:off x="1911238" y="1668075"/>
              <a:ext cx="37950" cy="184250"/>
            </a:xfrm>
            <a:custGeom>
              <a:avLst/>
              <a:gdLst/>
              <a:ahLst/>
              <a:cxnLst/>
              <a:rect l="l" t="t" r="r" b="b"/>
              <a:pathLst>
                <a:path w="1518" h="7370" extrusionOk="0">
                  <a:moveTo>
                    <a:pt x="708" y="1"/>
                  </a:moveTo>
                  <a:lnTo>
                    <a:pt x="448" y="105"/>
                  </a:lnTo>
                  <a:cubicBezTo>
                    <a:pt x="989" y="795"/>
                    <a:pt x="1064" y="2026"/>
                    <a:pt x="191" y="2344"/>
                  </a:cubicBezTo>
                  <a:cubicBezTo>
                    <a:pt x="186" y="2347"/>
                    <a:pt x="179" y="2350"/>
                    <a:pt x="172" y="2353"/>
                  </a:cubicBezTo>
                  <a:cubicBezTo>
                    <a:pt x="69" y="2408"/>
                    <a:pt x="119" y="2553"/>
                    <a:pt x="211" y="2597"/>
                  </a:cubicBezTo>
                  <a:cubicBezTo>
                    <a:pt x="224" y="2603"/>
                    <a:pt x="236" y="2607"/>
                    <a:pt x="250" y="2608"/>
                  </a:cubicBezTo>
                  <a:cubicBezTo>
                    <a:pt x="867" y="2696"/>
                    <a:pt x="962" y="3430"/>
                    <a:pt x="808" y="3912"/>
                  </a:cubicBezTo>
                  <a:cubicBezTo>
                    <a:pt x="691" y="4276"/>
                    <a:pt x="448" y="4562"/>
                    <a:pt x="134" y="4772"/>
                  </a:cubicBezTo>
                  <a:cubicBezTo>
                    <a:pt x="127" y="4778"/>
                    <a:pt x="120" y="4782"/>
                    <a:pt x="113" y="4787"/>
                  </a:cubicBezTo>
                  <a:cubicBezTo>
                    <a:pt x="0" y="4860"/>
                    <a:pt x="32" y="5024"/>
                    <a:pt x="169" y="5039"/>
                  </a:cubicBezTo>
                  <a:cubicBezTo>
                    <a:pt x="202" y="5045"/>
                    <a:pt x="235" y="5049"/>
                    <a:pt x="268" y="5055"/>
                  </a:cubicBezTo>
                  <a:cubicBezTo>
                    <a:pt x="874" y="5171"/>
                    <a:pt x="1178" y="5619"/>
                    <a:pt x="1195" y="6105"/>
                  </a:cubicBezTo>
                  <a:cubicBezTo>
                    <a:pt x="1211" y="6543"/>
                    <a:pt x="993" y="7012"/>
                    <a:pt x="553" y="7294"/>
                  </a:cubicBezTo>
                  <a:cubicBezTo>
                    <a:pt x="523" y="7314"/>
                    <a:pt x="531" y="7369"/>
                    <a:pt x="566" y="7369"/>
                  </a:cubicBezTo>
                  <a:cubicBezTo>
                    <a:pt x="570" y="7369"/>
                    <a:pt x="574" y="7369"/>
                    <a:pt x="579" y="7367"/>
                  </a:cubicBezTo>
                  <a:cubicBezTo>
                    <a:pt x="1271" y="7122"/>
                    <a:pt x="1517" y="6541"/>
                    <a:pt x="1428" y="5989"/>
                  </a:cubicBezTo>
                  <a:cubicBezTo>
                    <a:pt x="1417" y="5926"/>
                    <a:pt x="1403" y="5866"/>
                    <a:pt x="1385" y="5805"/>
                  </a:cubicBezTo>
                  <a:cubicBezTo>
                    <a:pt x="1369" y="5755"/>
                    <a:pt x="1351" y="5705"/>
                    <a:pt x="1330" y="5657"/>
                  </a:cubicBezTo>
                  <a:cubicBezTo>
                    <a:pt x="1173" y="5278"/>
                    <a:pt x="864" y="4983"/>
                    <a:pt x="478" y="4845"/>
                  </a:cubicBezTo>
                  <a:cubicBezTo>
                    <a:pt x="878" y="4509"/>
                    <a:pt x="1143" y="4049"/>
                    <a:pt x="1158" y="3508"/>
                  </a:cubicBezTo>
                  <a:cubicBezTo>
                    <a:pt x="1159" y="3492"/>
                    <a:pt x="1159" y="3475"/>
                    <a:pt x="1159" y="3459"/>
                  </a:cubicBezTo>
                  <a:cubicBezTo>
                    <a:pt x="1159" y="3384"/>
                    <a:pt x="1154" y="3309"/>
                    <a:pt x="1142" y="3234"/>
                  </a:cubicBezTo>
                  <a:cubicBezTo>
                    <a:pt x="1090" y="2884"/>
                    <a:pt x="910" y="2597"/>
                    <a:pt x="615" y="2441"/>
                  </a:cubicBezTo>
                  <a:cubicBezTo>
                    <a:pt x="1081" y="2121"/>
                    <a:pt x="1215" y="1543"/>
                    <a:pt x="1118" y="972"/>
                  </a:cubicBezTo>
                  <a:cubicBezTo>
                    <a:pt x="1111" y="935"/>
                    <a:pt x="1104" y="898"/>
                    <a:pt x="1096" y="862"/>
                  </a:cubicBezTo>
                  <a:cubicBezTo>
                    <a:pt x="1085" y="813"/>
                    <a:pt x="1073" y="763"/>
                    <a:pt x="1058" y="716"/>
                  </a:cubicBezTo>
                  <a:cubicBezTo>
                    <a:pt x="1055" y="704"/>
                    <a:pt x="1051" y="692"/>
                    <a:pt x="1048" y="680"/>
                  </a:cubicBezTo>
                  <a:cubicBezTo>
                    <a:pt x="973" y="436"/>
                    <a:pt x="858" y="207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2665;p46">
              <a:extLst>
                <a:ext uri="{FF2B5EF4-FFF2-40B4-BE49-F238E27FC236}">
                  <a16:creationId xmlns:a16="http://schemas.microsoft.com/office/drawing/2014/main" id="{68C932FF-10CE-44D2-A32A-3B45452C2128}"/>
                </a:ext>
              </a:extLst>
            </p:cNvPr>
            <p:cNvSpPr/>
            <p:nvPr/>
          </p:nvSpPr>
          <p:spPr>
            <a:xfrm>
              <a:off x="1934313" y="1684775"/>
              <a:ext cx="49075" cy="128950"/>
            </a:xfrm>
            <a:custGeom>
              <a:avLst/>
              <a:gdLst/>
              <a:ahLst/>
              <a:cxnLst/>
              <a:rect l="l" t="t" r="r" b="b"/>
              <a:pathLst>
                <a:path w="1963" h="5158" extrusionOk="0">
                  <a:moveTo>
                    <a:pt x="179" y="1"/>
                  </a:moveTo>
                  <a:cubicBezTo>
                    <a:pt x="6" y="1"/>
                    <a:pt x="1" y="281"/>
                    <a:pt x="186" y="302"/>
                  </a:cubicBezTo>
                  <a:cubicBezTo>
                    <a:pt x="1552" y="459"/>
                    <a:pt x="1556" y="2303"/>
                    <a:pt x="242" y="2560"/>
                  </a:cubicBezTo>
                  <a:cubicBezTo>
                    <a:pt x="89" y="2590"/>
                    <a:pt x="108" y="2782"/>
                    <a:pt x="228" y="2836"/>
                  </a:cubicBezTo>
                  <a:cubicBezTo>
                    <a:pt x="1254" y="3291"/>
                    <a:pt x="1370" y="4575"/>
                    <a:pt x="295" y="5044"/>
                  </a:cubicBezTo>
                  <a:cubicBezTo>
                    <a:pt x="243" y="5066"/>
                    <a:pt x="260" y="5157"/>
                    <a:pt x="316" y="5157"/>
                  </a:cubicBezTo>
                  <a:cubicBezTo>
                    <a:pt x="317" y="5157"/>
                    <a:pt x="318" y="5157"/>
                    <a:pt x="319" y="5157"/>
                  </a:cubicBezTo>
                  <a:cubicBezTo>
                    <a:pt x="865" y="5123"/>
                    <a:pt x="1256" y="4674"/>
                    <a:pt x="1330" y="4142"/>
                  </a:cubicBezTo>
                  <a:cubicBezTo>
                    <a:pt x="1411" y="3566"/>
                    <a:pt x="1093" y="3062"/>
                    <a:pt x="640" y="2748"/>
                  </a:cubicBezTo>
                  <a:cubicBezTo>
                    <a:pt x="1962" y="2233"/>
                    <a:pt x="1743" y="179"/>
                    <a:pt x="199" y="2"/>
                  </a:cubicBezTo>
                  <a:cubicBezTo>
                    <a:pt x="192" y="1"/>
                    <a:pt x="186" y="1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2666;p46">
              <a:extLst>
                <a:ext uri="{FF2B5EF4-FFF2-40B4-BE49-F238E27FC236}">
                  <a16:creationId xmlns:a16="http://schemas.microsoft.com/office/drawing/2014/main" id="{6DA27709-B5D3-444E-9912-3FCB0F3B2E25}"/>
                </a:ext>
              </a:extLst>
            </p:cNvPr>
            <p:cNvSpPr/>
            <p:nvPr/>
          </p:nvSpPr>
          <p:spPr>
            <a:xfrm>
              <a:off x="1936263" y="1656600"/>
              <a:ext cx="21700" cy="33225"/>
            </a:xfrm>
            <a:custGeom>
              <a:avLst/>
              <a:gdLst/>
              <a:ahLst/>
              <a:cxnLst/>
              <a:rect l="l" t="t" r="r" b="b"/>
              <a:pathLst>
                <a:path w="868" h="1329" extrusionOk="0">
                  <a:moveTo>
                    <a:pt x="866" y="0"/>
                  </a:moveTo>
                  <a:cubicBezTo>
                    <a:pt x="769" y="39"/>
                    <a:pt x="671" y="78"/>
                    <a:pt x="573" y="116"/>
                  </a:cubicBezTo>
                  <a:cubicBezTo>
                    <a:pt x="569" y="243"/>
                    <a:pt x="548" y="369"/>
                    <a:pt x="509" y="491"/>
                  </a:cubicBezTo>
                  <a:cubicBezTo>
                    <a:pt x="456" y="664"/>
                    <a:pt x="377" y="828"/>
                    <a:pt x="260" y="968"/>
                  </a:cubicBezTo>
                  <a:cubicBezTo>
                    <a:pt x="208" y="1030"/>
                    <a:pt x="149" y="1076"/>
                    <a:pt x="99" y="1127"/>
                  </a:cubicBezTo>
                  <a:cubicBezTo>
                    <a:pt x="84" y="1142"/>
                    <a:pt x="72" y="1157"/>
                    <a:pt x="57" y="1175"/>
                  </a:cubicBezTo>
                  <a:cubicBezTo>
                    <a:pt x="39" y="1200"/>
                    <a:pt x="23" y="1226"/>
                    <a:pt x="10" y="1254"/>
                  </a:cubicBezTo>
                  <a:cubicBezTo>
                    <a:pt x="1" y="1274"/>
                    <a:pt x="19" y="1294"/>
                    <a:pt x="35" y="1301"/>
                  </a:cubicBezTo>
                  <a:cubicBezTo>
                    <a:pt x="55" y="1310"/>
                    <a:pt x="75" y="1315"/>
                    <a:pt x="95" y="1321"/>
                  </a:cubicBezTo>
                  <a:cubicBezTo>
                    <a:pt x="116" y="1326"/>
                    <a:pt x="137" y="1328"/>
                    <a:pt x="158" y="1328"/>
                  </a:cubicBezTo>
                  <a:cubicBezTo>
                    <a:pt x="256" y="1328"/>
                    <a:pt x="348" y="1275"/>
                    <a:pt x="428" y="1193"/>
                  </a:cubicBezTo>
                  <a:cubicBezTo>
                    <a:pt x="611" y="1011"/>
                    <a:pt x="742" y="692"/>
                    <a:pt x="792" y="528"/>
                  </a:cubicBezTo>
                  <a:cubicBezTo>
                    <a:pt x="843" y="358"/>
                    <a:pt x="868" y="179"/>
                    <a:pt x="8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2667;p46">
              <a:extLst>
                <a:ext uri="{FF2B5EF4-FFF2-40B4-BE49-F238E27FC236}">
                  <a16:creationId xmlns:a16="http://schemas.microsoft.com/office/drawing/2014/main" id="{4601C44C-732B-4072-89AC-B09F1B49D627}"/>
                </a:ext>
              </a:extLst>
            </p:cNvPr>
            <p:cNvSpPr/>
            <p:nvPr/>
          </p:nvSpPr>
          <p:spPr>
            <a:xfrm>
              <a:off x="1962288" y="1648025"/>
              <a:ext cx="38900" cy="165050"/>
            </a:xfrm>
            <a:custGeom>
              <a:avLst/>
              <a:gdLst/>
              <a:ahLst/>
              <a:cxnLst/>
              <a:rect l="l" t="t" r="r" b="b"/>
              <a:pathLst>
                <a:path w="1556" h="6602" extrusionOk="0">
                  <a:moveTo>
                    <a:pt x="689" y="1"/>
                  </a:moveTo>
                  <a:cubicBezTo>
                    <a:pt x="586" y="41"/>
                    <a:pt x="486" y="82"/>
                    <a:pt x="384" y="121"/>
                  </a:cubicBezTo>
                  <a:cubicBezTo>
                    <a:pt x="579" y="260"/>
                    <a:pt x="741" y="441"/>
                    <a:pt x="855" y="651"/>
                  </a:cubicBezTo>
                  <a:cubicBezTo>
                    <a:pt x="1213" y="1304"/>
                    <a:pt x="1003" y="2076"/>
                    <a:pt x="294" y="2357"/>
                  </a:cubicBezTo>
                  <a:cubicBezTo>
                    <a:pt x="290" y="2358"/>
                    <a:pt x="284" y="2361"/>
                    <a:pt x="281" y="2365"/>
                  </a:cubicBezTo>
                  <a:cubicBezTo>
                    <a:pt x="186" y="2420"/>
                    <a:pt x="205" y="2598"/>
                    <a:pt x="319" y="2620"/>
                  </a:cubicBezTo>
                  <a:cubicBezTo>
                    <a:pt x="333" y="2623"/>
                    <a:pt x="346" y="2625"/>
                    <a:pt x="360" y="2629"/>
                  </a:cubicBezTo>
                  <a:cubicBezTo>
                    <a:pt x="905" y="2752"/>
                    <a:pt x="1228" y="3273"/>
                    <a:pt x="1080" y="3832"/>
                  </a:cubicBezTo>
                  <a:cubicBezTo>
                    <a:pt x="950" y="4325"/>
                    <a:pt x="516" y="4611"/>
                    <a:pt x="112" y="4865"/>
                  </a:cubicBezTo>
                  <a:cubicBezTo>
                    <a:pt x="106" y="4870"/>
                    <a:pt x="100" y="4874"/>
                    <a:pt x="95" y="4880"/>
                  </a:cubicBezTo>
                  <a:cubicBezTo>
                    <a:pt x="1" y="4959"/>
                    <a:pt x="31" y="5124"/>
                    <a:pt x="172" y="5134"/>
                  </a:cubicBezTo>
                  <a:cubicBezTo>
                    <a:pt x="177" y="5135"/>
                    <a:pt x="182" y="5135"/>
                    <a:pt x="186" y="5135"/>
                  </a:cubicBezTo>
                  <a:cubicBezTo>
                    <a:pt x="625" y="5171"/>
                    <a:pt x="940" y="5384"/>
                    <a:pt x="1125" y="5699"/>
                  </a:cubicBezTo>
                  <a:cubicBezTo>
                    <a:pt x="1266" y="5937"/>
                    <a:pt x="1330" y="6232"/>
                    <a:pt x="1316" y="6549"/>
                  </a:cubicBezTo>
                  <a:cubicBezTo>
                    <a:pt x="1315" y="6583"/>
                    <a:pt x="1341" y="6602"/>
                    <a:pt x="1368" y="6602"/>
                  </a:cubicBezTo>
                  <a:cubicBezTo>
                    <a:pt x="1388" y="6602"/>
                    <a:pt x="1409" y="6591"/>
                    <a:pt x="1417" y="6567"/>
                  </a:cubicBezTo>
                  <a:cubicBezTo>
                    <a:pt x="1555" y="6186"/>
                    <a:pt x="1506" y="5826"/>
                    <a:pt x="1335" y="5535"/>
                  </a:cubicBezTo>
                  <a:cubicBezTo>
                    <a:pt x="1168" y="5247"/>
                    <a:pt x="885" y="5028"/>
                    <a:pt x="543" y="4919"/>
                  </a:cubicBezTo>
                  <a:cubicBezTo>
                    <a:pt x="937" y="4639"/>
                    <a:pt x="1284" y="4297"/>
                    <a:pt x="1379" y="3821"/>
                  </a:cubicBezTo>
                  <a:cubicBezTo>
                    <a:pt x="1398" y="3731"/>
                    <a:pt x="1407" y="3639"/>
                    <a:pt x="1407" y="3547"/>
                  </a:cubicBezTo>
                  <a:cubicBezTo>
                    <a:pt x="1407" y="3536"/>
                    <a:pt x="1407" y="3525"/>
                    <a:pt x="1406" y="3512"/>
                  </a:cubicBezTo>
                  <a:cubicBezTo>
                    <a:pt x="1398" y="3058"/>
                    <a:pt x="1133" y="2647"/>
                    <a:pt x="723" y="2450"/>
                  </a:cubicBezTo>
                  <a:cubicBezTo>
                    <a:pt x="1127" y="2168"/>
                    <a:pt x="1344" y="1702"/>
                    <a:pt x="1316" y="1208"/>
                  </a:cubicBezTo>
                  <a:cubicBezTo>
                    <a:pt x="1310" y="1114"/>
                    <a:pt x="1296" y="1021"/>
                    <a:pt x="1273" y="930"/>
                  </a:cubicBezTo>
                  <a:cubicBezTo>
                    <a:pt x="1269" y="908"/>
                    <a:pt x="1263" y="888"/>
                    <a:pt x="1257" y="867"/>
                  </a:cubicBezTo>
                  <a:cubicBezTo>
                    <a:pt x="1154" y="511"/>
                    <a:pt x="951" y="223"/>
                    <a:pt x="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2668;p46">
              <a:extLst>
                <a:ext uri="{FF2B5EF4-FFF2-40B4-BE49-F238E27FC236}">
                  <a16:creationId xmlns:a16="http://schemas.microsoft.com/office/drawing/2014/main" id="{90BA0ABD-7833-4BD9-9B29-1B6FF6D3FD71}"/>
                </a:ext>
              </a:extLst>
            </p:cNvPr>
            <p:cNvSpPr/>
            <p:nvPr/>
          </p:nvSpPr>
          <p:spPr>
            <a:xfrm>
              <a:off x="1991063" y="1632800"/>
              <a:ext cx="43375" cy="149625"/>
            </a:xfrm>
            <a:custGeom>
              <a:avLst/>
              <a:gdLst/>
              <a:ahLst/>
              <a:cxnLst/>
              <a:rect l="l" t="t" r="r" b="b"/>
              <a:pathLst>
                <a:path w="1735" h="5985" extrusionOk="0">
                  <a:moveTo>
                    <a:pt x="1062" y="0"/>
                  </a:moveTo>
                  <a:cubicBezTo>
                    <a:pt x="973" y="37"/>
                    <a:pt x="885" y="71"/>
                    <a:pt x="796" y="107"/>
                  </a:cubicBezTo>
                  <a:cubicBezTo>
                    <a:pt x="905" y="653"/>
                    <a:pt x="666" y="1220"/>
                    <a:pt x="122" y="1539"/>
                  </a:cubicBezTo>
                  <a:cubicBezTo>
                    <a:pt x="117" y="1542"/>
                    <a:pt x="112" y="1545"/>
                    <a:pt x="106" y="1548"/>
                  </a:cubicBezTo>
                  <a:cubicBezTo>
                    <a:pt x="12" y="1603"/>
                    <a:pt x="1" y="1785"/>
                    <a:pt x="130" y="1809"/>
                  </a:cubicBezTo>
                  <a:cubicBezTo>
                    <a:pt x="141" y="1810"/>
                    <a:pt x="154" y="1814"/>
                    <a:pt x="166" y="1817"/>
                  </a:cubicBezTo>
                  <a:cubicBezTo>
                    <a:pt x="1423" y="2080"/>
                    <a:pt x="1502" y="3780"/>
                    <a:pt x="255" y="4121"/>
                  </a:cubicBezTo>
                  <a:cubicBezTo>
                    <a:pt x="230" y="4129"/>
                    <a:pt x="205" y="4135"/>
                    <a:pt x="179" y="4140"/>
                  </a:cubicBezTo>
                  <a:cubicBezTo>
                    <a:pt x="40" y="4172"/>
                    <a:pt x="41" y="4359"/>
                    <a:pt x="167" y="4407"/>
                  </a:cubicBezTo>
                  <a:cubicBezTo>
                    <a:pt x="187" y="4414"/>
                    <a:pt x="208" y="4421"/>
                    <a:pt x="228" y="4429"/>
                  </a:cubicBezTo>
                  <a:cubicBezTo>
                    <a:pt x="615" y="4583"/>
                    <a:pt x="996" y="4832"/>
                    <a:pt x="1241" y="5172"/>
                  </a:cubicBezTo>
                  <a:cubicBezTo>
                    <a:pt x="1408" y="5397"/>
                    <a:pt x="1502" y="5668"/>
                    <a:pt x="1510" y="5948"/>
                  </a:cubicBezTo>
                  <a:cubicBezTo>
                    <a:pt x="1511" y="5972"/>
                    <a:pt x="1531" y="5985"/>
                    <a:pt x="1550" y="5985"/>
                  </a:cubicBezTo>
                  <a:cubicBezTo>
                    <a:pt x="1568" y="5985"/>
                    <a:pt x="1585" y="5974"/>
                    <a:pt x="1585" y="5951"/>
                  </a:cubicBezTo>
                  <a:cubicBezTo>
                    <a:pt x="1581" y="5595"/>
                    <a:pt x="1506" y="5293"/>
                    <a:pt x="1366" y="5038"/>
                  </a:cubicBezTo>
                  <a:cubicBezTo>
                    <a:pt x="1197" y="4727"/>
                    <a:pt x="931" y="4484"/>
                    <a:pt x="581" y="4298"/>
                  </a:cubicBezTo>
                  <a:cubicBezTo>
                    <a:pt x="1735" y="3775"/>
                    <a:pt x="1710" y="2071"/>
                    <a:pt x="500" y="1616"/>
                  </a:cubicBezTo>
                  <a:cubicBezTo>
                    <a:pt x="1001" y="1205"/>
                    <a:pt x="1204" y="590"/>
                    <a:pt x="10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2669;p46">
              <a:extLst>
                <a:ext uri="{FF2B5EF4-FFF2-40B4-BE49-F238E27FC236}">
                  <a16:creationId xmlns:a16="http://schemas.microsoft.com/office/drawing/2014/main" id="{70048FF9-4F0B-4BD0-8F6B-C8480A05A855}"/>
                </a:ext>
              </a:extLst>
            </p:cNvPr>
            <p:cNvSpPr/>
            <p:nvPr/>
          </p:nvSpPr>
          <p:spPr>
            <a:xfrm>
              <a:off x="2038038" y="1723075"/>
              <a:ext cx="23175" cy="7925"/>
            </a:xfrm>
            <a:custGeom>
              <a:avLst/>
              <a:gdLst/>
              <a:ahLst/>
              <a:cxnLst/>
              <a:rect l="l" t="t" r="r" b="b"/>
              <a:pathLst>
                <a:path w="927" h="317" extrusionOk="0">
                  <a:moveTo>
                    <a:pt x="680" y="1"/>
                  </a:moveTo>
                  <a:cubicBezTo>
                    <a:pt x="598" y="1"/>
                    <a:pt x="514" y="18"/>
                    <a:pt x="435" y="31"/>
                  </a:cubicBezTo>
                  <a:cubicBezTo>
                    <a:pt x="313" y="51"/>
                    <a:pt x="184" y="78"/>
                    <a:pt x="77" y="143"/>
                  </a:cubicBezTo>
                  <a:cubicBezTo>
                    <a:pt x="1" y="190"/>
                    <a:pt x="22" y="306"/>
                    <a:pt x="115" y="314"/>
                  </a:cubicBezTo>
                  <a:cubicBezTo>
                    <a:pt x="137" y="316"/>
                    <a:pt x="160" y="317"/>
                    <a:pt x="182" y="317"/>
                  </a:cubicBezTo>
                  <a:cubicBezTo>
                    <a:pt x="277" y="317"/>
                    <a:pt x="373" y="300"/>
                    <a:pt x="468" y="291"/>
                  </a:cubicBezTo>
                  <a:cubicBezTo>
                    <a:pt x="588" y="279"/>
                    <a:pt x="709" y="290"/>
                    <a:pt x="823" y="245"/>
                  </a:cubicBezTo>
                  <a:cubicBezTo>
                    <a:pt x="927" y="205"/>
                    <a:pt x="899" y="45"/>
                    <a:pt x="802" y="17"/>
                  </a:cubicBezTo>
                  <a:cubicBezTo>
                    <a:pt x="763" y="5"/>
                    <a:pt x="722" y="1"/>
                    <a:pt x="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2670;p46">
              <a:extLst>
                <a:ext uri="{FF2B5EF4-FFF2-40B4-BE49-F238E27FC236}">
                  <a16:creationId xmlns:a16="http://schemas.microsoft.com/office/drawing/2014/main" id="{85C7648F-4C1E-4E13-A70E-D7AFD082364D}"/>
                </a:ext>
              </a:extLst>
            </p:cNvPr>
            <p:cNvSpPr/>
            <p:nvPr/>
          </p:nvSpPr>
          <p:spPr>
            <a:xfrm>
              <a:off x="2035413" y="1702575"/>
              <a:ext cx="22950" cy="12275"/>
            </a:xfrm>
            <a:custGeom>
              <a:avLst/>
              <a:gdLst/>
              <a:ahLst/>
              <a:cxnLst/>
              <a:rect l="l" t="t" r="r" b="b"/>
              <a:pathLst>
                <a:path w="918" h="491" extrusionOk="0">
                  <a:moveTo>
                    <a:pt x="742" y="1"/>
                  </a:moveTo>
                  <a:cubicBezTo>
                    <a:pt x="526" y="1"/>
                    <a:pt x="229" y="114"/>
                    <a:pt x="80" y="271"/>
                  </a:cubicBezTo>
                  <a:cubicBezTo>
                    <a:pt x="0" y="356"/>
                    <a:pt x="57" y="490"/>
                    <a:pt x="167" y="490"/>
                  </a:cubicBezTo>
                  <a:cubicBezTo>
                    <a:pt x="175" y="490"/>
                    <a:pt x="183" y="490"/>
                    <a:pt x="192" y="488"/>
                  </a:cubicBezTo>
                  <a:cubicBezTo>
                    <a:pt x="298" y="469"/>
                    <a:pt x="395" y="417"/>
                    <a:pt x="495" y="381"/>
                  </a:cubicBezTo>
                  <a:cubicBezTo>
                    <a:pt x="600" y="343"/>
                    <a:pt x="706" y="319"/>
                    <a:pt x="803" y="264"/>
                  </a:cubicBezTo>
                  <a:cubicBezTo>
                    <a:pt x="917" y="198"/>
                    <a:pt x="889" y="2"/>
                    <a:pt x="746" y="1"/>
                  </a:cubicBezTo>
                  <a:cubicBezTo>
                    <a:pt x="745" y="1"/>
                    <a:pt x="743" y="1"/>
                    <a:pt x="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2671;p46">
              <a:extLst>
                <a:ext uri="{FF2B5EF4-FFF2-40B4-BE49-F238E27FC236}">
                  <a16:creationId xmlns:a16="http://schemas.microsoft.com/office/drawing/2014/main" id="{D687FF59-13C5-453E-B8E7-160A922BFD52}"/>
                </a:ext>
              </a:extLst>
            </p:cNvPr>
            <p:cNvSpPr/>
            <p:nvPr/>
          </p:nvSpPr>
          <p:spPr>
            <a:xfrm>
              <a:off x="2032363" y="1683750"/>
              <a:ext cx="21850" cy="12300"/>
            </a:xfrm>
            <a:custGeom>
              <a:avLst/>
              <a:gdLst/>
              <a:ahLst/>
              <a:cxnLst/>
              <a:rect l="l" t="t" r="r" b="b"/>
              <a:pathLst>
                <a:path w="874" h="492" extrusionOk="0">
                  <a:moveTo>
                    <a:pt x="696" y="1"/>
                  </a:moveTo>
                  <a:cubicBezTo>
                    <a:pt x="683" y="1"/>
                    <a:pt x="670" y="3"/>
                    <a:pt x="655" y="7"/>
                  </a:cubicBezTo>
                  <a:cubicBezTo>
                    <a:pt x="526" y="45"/>
                    <a:pt x="405" y="98"/>
                    <a:pt x="283" y="155"/>
                  </a:cubicBezTo>
                  <a:cubicBezTo>
                    <a:pt x="222" y="183"/>
                    <a:pt x="155" y="211"/>
                    <a:pt x="102" y="253"/>
                  </a:cubicBezTo>
                  <a:cubicBezTo>
                    <a:pt x="54" y="291"/>
                    <a:pt x="48" y="324"/>
                    <a:pt x="18" y="377"/>
                  </a:cubicBezTo>
                  <a:cubicBezTo>
                    <a:pt x="1" y="406"/>
                    <a:pt x="12" y="450"/>
                    <a:pt x="48" y="461"/>
                  </a:cubicBezTo>
                  <a:cubicBezTo>
                    <a:pt x="96" y="473"/>
                    <a:pt x="127" y="491"/>
                    <a:pt x="175" y="491"/>
                  </a:cubicBezTo>
                  <a:cubicBezTo>
                    <a:pt x="179" y="491"/>
                    <a:pt x="183" y="491"/>
                    <a:pt x="187" y="491"/>
                  </a:cubicBezTo>
                  <a:cubicBezTo>
                    <a:pt x="252" y="485"/>
                    <a:pt x="322" y="453"/>
                    <a:pt x="383" y="430"/>
                  </a:cubicBezTo>
                  <a:cubicBezTo>
                    <a:pt x="508" y="384"/>
                    <a:pt x="633" y="337"/>
                    <a:pt x="751" y="272"/>
                  </a:cubicBezTo>
                  <a:cubicBezTo>
                    <a:pt x="874" y="204"/>
                    <a:pt x="825" y="1"/>
                    <a:pt x="6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2672;p46">
              <a:extLst>
                <a:ext uri="{FF2B5EF4-FFF2-40B4-BE49-F238E27FC236}">
                  <a16:creationId xmlns:a16="http://schemas.microsoft.com/office/drawing/2014/main" id="{6B0CA936-A482-4C55-91E8-A54F44D313E6}"/>
                </a:ext>
              </a:extLst>
            </p:cNvPr>
            <p:cNvSpPr/>
            <p:nvPr/>
          </p:nvSpPr>
          <p:spPr>
            <a:xfrm>
              <a:off x="2026313" y="1667900"/>
              <a:ext cx="22650" cy="11875"/>
            </a:xfrm>
            <a:custGeom>
              <a:avLst/>
              <a:gdLst/>
              <a:ahLst/>
              <a:cxnLst/>
              <a:rect l="l" t="t" r="r" b="b"/>
              <a:pathLst>
                <a:path w="906" h="475" extrusionOk="0">
                  <a:moveTo>
                    <a:pt x="734" y="0"/>
                  </a:moveTo>
                  <a:cubicBezTo>
                    <a:pt x="642" y="0"/>
                    <a:pt x="560" y="46"/>
                    <a:pt x="470" y="87"/>
                  </a:cubicBezTo>
                  <a:cubicBezTo>
                    <a:pt x="342" y="146"/>
                    <a:pt x="200" y="192"/>
                    <a:pt x="83" y="272"/>
                  </a:cubicBezTo>
                  <a:cubicBezTo>
                    <a:pt x="0" y="328"/>
                    <a:pt x="11" y="468"/>
                    <a:pt x="128" y="474"/>
                  </a:cubicBezTo>
                  <a:cubicBezTo>
                    <a:pt x="139" y="474"/>
                    <a:pt x="149" y="475"/>
                    <a:pt x="160" y="475"/>
                  </a:cubicBezTo>
                  <a:cubicBezTo>
                    <a:pt x="301" y="475"/>
                    <a:pt x="441" y="427"/>
                    <a:pt x="575" y="379"/>
                  </a:cubicBezTo>
                  <a:cubicBezTo>
                    <a:pt x="707" y="332"/>
                    <a:pt x="831" y="287"/>
                    <a:pt x="884" y="150"/>
                  </a:cubicBezTo>
                  <a:cubicBezTo>
                    <a:pt x="905" y="95"/>
                    <a:pt x="866" y="27"/>
                    <a:pt x="811" y="11"/>
                  </a:cubicBezTo>
                  <a:cubicBezTo>
                    <a:pt x="784" y="3"/>
                    <a:pt x="759" y="0"/>
                    <a:pt x="7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2673;p46">
              <a:extLst>
                <a:ext uri="{FF2B5EF4-FFF2-40B4-BE49-F238E27FC236}">
                  <a16:creationId xmlns:a16="http://schemas.microsoft.com/office/drawing/2014/main" id="{3EC5CF10-00EC-4F58-9AA7-8517FCF47413}"/>
                </a:ext>
              </a:extLst>
            </p:cNvPr>
            <p:cNvSpPr/>
            <p:nvPr/>
          </p:nvSpPr>
          <p:spPr>
            <a:xfrm>
              <a:off x="2024513" y="1648125"/>
              <a:ext cx="20625" cy="13750"/>
            </a:xfrm>
            <a:custGeom>
              <a:avLst/>
              <a:gdLst/>
              <a:ahLst/>
              <a:cxnLst/>
              <a:rect l="l" t="t" r="r" b="b"/>
              <a:pathLst>
                <a:path w="825" h="550" extrusionOk="0">
                  <a:moveTo>
                    <a:pt x="658" y="0"/>
                  </a:moveTo>
                  <a:cubicBezTo>
                    <a:pt x="649" y="0"/>
                    <a:pt x="639" y="1"/>
                    <a:pt x="630" y="4"/>
                  </a:cubicBezTo>
                  <a:cubicBezTo>
                    <a:pt x="482" y="44"/>
                    <a:pt x="357" y="136"/>
                    <a:pt x="232" y="222"/>
                  </a:cubicBezTo>
                  <a:cubicBezTo>
                    <a:pt x="135" y="286"/>
                    <a:pt x="17" y="343"/>
                    <a:pt x="1" y="467"/>
                  </a:cubicBezTo>
                  <a:cubicBezTo>
                    <a:pt x="0" y="489"/>
                    <a:pt x="12" y="510"/>
                    <a:pt x="30" y="523"/>
                  </a:cubicBezTo>
                  <a:cubicBezTo>
                    <a:pt x="62" y="542"/>
                    <a:pt x="96" y="550"/>
                    <a:pt x="131" y="550"/>
                  </a:cubicBezTo>
                  <a:cubicBezTo>
                    <a:pt x="219" y="550"/>
                    <a:pt x="311" y="502"/>
                    <a:pt x="388" y="466"/>
                  </a:cubicBezTo>
                  <a:cubicBezTo>
                    <a:pt x="531" y="400"/>
                    <a:pt x="668" y="323"/>
                    <a:pt x="764" y="196"/>
                  </a:cubicBezTo>
                  <a:cubicBezTo>
                    <a:pt x="824" y="117"/>
                    <a:pt x="749" y="0"/>
                    <a:pt x="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2674;p46">
              <a:extLst>
                <a:ext uri="{FF2B5EF4-FFF2-40B4-BE49-F238E27FC236}">
                  <a16:creationId xmlns:a16="http://schemas.microsoft.com/office/drawing/2014/main" id="{31E98EF8-F154-4CC3-BC0C-91352DD9A258}"/>
                </a:ext>
              </a:extLst>
            </p:cNvPr>
            <p:cNvSpPr/>
            <p:nvPr/>
          </p:nvSpPr>
          <p:spPr>
            <a:xfrm>
              <a:off x="1560863" y="1815350"/>
              <a:ext cx="681275" cy="397900"/>
            </a:xfrm>
            <a:custGeom>
              <a:avLst/>
              <a:gdLst/>
              <a:ahLst/>
              <a:cxnLst/>
              <a:rect l="l" t="t" r="r" b="b"/>
              <a:pathLst>
                <a:path w="27251" h="15916" extrusionOk="0">
                  <a:moveTo>
                    <a:pt x="25522" y="1"/>
                  </a:moveTo>
                  <a:cubicBezTo>
                    <a:pt x="25201" y="132"/>
                    <a:pt x="24880" y="262"/>
                    <a:pt x="24560" y="392"/>
                  </a:cubicBezTo>
                  <a:cubicBezTo>
                    <a:pt x="19625" y="2395"/>
                    <a:pt x="14662" y="4311"/>
                    <a:pt x="9752" y="6317"/>
                  </a:cubicBezTo>
                  <a:cubicBezTo>
                    <a:pt x="9025" y="6613"/>
                    <a:pt x="8299" y="6910"/>
                    <a:pt x="7573" y="7207"/>
                  </a:cubicBezTo>
                  <a:cubicBezTo>
                    <a:pt x="6082" y="7816"/>
                    <a:pt x="4611" y="8466"/>
                    <a:pt x="3137" y="9111"/>
                  </a:cubicBezTo>
                  <a:cubicBezTo>
                    <a:pt x="2896" y="9216"/>
                    <a:pt x="2657" y="9316"/>
                    <a:pt x="2416" y="9413"/>
                  </a:cubicBezTo>
                  <a:cubicBezTo>
                    <a:pt x="2035" y="9564"/>
                    <a:pt x="1653" y="9708"/>
                    <a:pt x="1262" y="9845"/>
                  </a:cubicBezTo>
                  <a:cubicBezTo>
                    <a:pt x="864" y="9986"/>
                    <a:pt x="165" y="10200"/>
                    <a:pt x="98" y="10701"/>
                  </a:cubicBezTo>
                  <a:cubicBezTo>
                    <a:pt x="0" y="11430"/>
                    <a:pt x="330" y="12423"/>
                    <a:pt x="579" y="13097"/>
                  </a:cubicBezTo>
                  <a:cubicBezTo>
                    <a:pt x="925" y="14035"/>
                    <a:pt x="1460" y="14904"/>
                    <a:pt x="2151" y="15627"/>
                  </a:cubicBezTo>
                  <a:cubicBezTo>
                    <a:pt x="2245" y="15725"/>
                    <a:pt x="2346" y="15824"/>
                    <a:pt x="2472" y="15874"/>
                  </a:cubicBezTo>
                  <a:cubicBezTo>
                    <a:pt x="2550" y="15905"/>
                    <a:pt x="2633" y="15915"/>
                    <a:pt x="2717" y="15915"/>
                  </a:cubicBezTo>
                  <a:cubicBezTo>
                    <a:pt x="2798" y="15915"/>
                    <a:pt x="2880" y="15906"/>
                    <a:pt x="2960" y="15897"/>
                  </a:cubicBezTo>
                  <a:cubicBezTo>
                    <a:pt x="5543" y="15583"/>
                    <a:pt x="8087" y="15008"/>
                    <a:pt x="10552" y="14180"/>
                  </a:cubicBezTo>
                  <a:cubicBezTo>
                    <a:pt x="12580" y="13498"/>
                    <a:pt x="14545" y="12648"/>
                    <a:pt x="16496" y="11771"/>
                  </a:cubicBezTo>
                  <a:cubicBezTo>
                    <a:pt x="20081" y="10161"/>
                    <a:pt x="27250" y="6008"/>
                    <a:pt x="27230" y="5815"/>
                  </a:cubicBezTo>
                  <a:cubicBezTo>
                    <a:pt x="27220" y="5714"/>
                    <a:pt x="25878" y="4002"/>
                    <a:pt x="25822" y="3803"/>
                  </a:cubicBezTo>
                  <a:cubicBezTo>
                    <a:pt x="25757" y="3584"/>
                    <a:pt x="25788" y="3349"/>
                    <a:pt x="25810" y="3122"/>
                  </a:cubicBezTo>
                  <a:cubicBezTo>
                    <a:pt x="25912" y="2072"/>
                    <a:pt x="25814" y="1013"/>
                    <a:pt x="2552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2675;p46">
              <a:extLst>
                <a:ext uri="{FF2B5EF4-FFF2-40B4-BE49-F238E27FC236}">
                  <a16:creationId xmlns:a16="http://schemas.microsoft.com/office/drawing/2014/main" id="{CD9061ED-5BA0-4E50-B563-1E33EDBC8708}"/>
                </a:ext>
              </a:extLst>
            </p:cNvPr>
            <p:cNvSpPr/>
            <p:nvPr/>
          </p:nvSpPr>
          <p:spPr>
            <a:xfrm>
              <a:off x="1621238" y="1825150"/>
              <a:ext cx="589675" cy="293875"/>
            </a:xfrm>
            <a:custGeom>
              <a:avLst/>
              <a:gdLst/>
              <a:ahLst/>
              <a:cxnLst/>
              <a:rect l="l" t="t" r="r" b="b"/>
              <a:pathLst>
                <a:path w="23587" h="11755" extrusionOk="0">
                  <a:moveTo>
                    <a:pt x="22143" y="0"/>
                  </a:moveTo>
                  <a:lnTo>
                    <a:pt x="22143" y="0"/>
                  </a:lnTo>
                  <a:cubicBezTo>
                    <a:pt x="21226" y="372"/>
                    <a:pt x="20307" y="742"/>
                    <a:pt x="19388" y="1110"/>
                  </a:cubicBezTo>
                  <a:cubicBezTo>
                    <a:pt x="19300" y="1146"/>
                    <a:pt x="19210" y="1181"/>
                    <a:pt x="19122" y="1217"/>
                  </a:cubicBezTo>
                  <a:lnTo>
                    <a:pt x="17864" y="1717"/>
                  </a:lnTo>
                  <a:cubicBezTo>
                    <a:pt x="17762" y="1758"/>
                    <a:pt x="17661" y="1799"/>
                    <a:pt x="17560" y="1839"/>
                  </a:cubicBezTo>
                  <a:cubicBezTo>
                    <a:pt x="17373" y="1914"/>
                    <a:pt x="17187" y="1987"/>
                    <a:pt x="16999" y="2061"/>
                  </a:cubicBezTo>
                  <a:cubicBezTo>
                    <a:pt x="16903" y="2099"/>
                    <a:pt x="16805" y="2139"/>
                    <a:pt x="16706" y="2177"/>
                  </a:cubicBezTo>
                  <a:cubicBezTo>
                    <a:pt x="16418" y="2292"/>
                    <a:pt x="16129" y="2407"/>
                    <a:pt x="15840" y="2520"/>
                  </a:cubicBezTo>
                  <a:lnTo>
                    <a:pt x="15581" y="2625"/>
                  </a:lnTo>
                  <a:cubicBezTo>
                    <a:pt x="14955" y="2874"/>
                    <a:pt x="14327" y="3122"/>
                    <a:pt x="13700" y="3370"/>
                  </a:cubicBezTo>
                  <a:cubicBezTo>
                    <a:pt x="13608" y="3406"/>
                    <a:pt x="13517" y="3443"/>
                    <a:pt x="13424" y="3480"/>
                  </a:cubicBezTo>
                  <a:cubicBezTo>
                    <a:pt x="12727" y="3758"/>
                    <a:pt x="12030" y="4035"/>
                    <a:pt x="11334" y="4312"/>
                  </a:cubicBezTo>
                  <a:cubicBezTo>
                    <a:pt x="11244" y="4348"/>
                    <a:pt x="11155" y="4383"/>
                    <a:pt x="11064" y="4420"/>
                  </a:cubicBezTo>
                  <a:cubicBezTo>
                    <a:pt x="10568" y="4618"/>
                    <a:pt x="10073" y="4817"/>
                    <a:pt x="9579" y="5015"/>
                  </a:cubicBezTo>
                  <a:lnTo>
                    <a:pt x="9047" y="5230"/>
                  </a:lnTo>
                  <a:cubicBezTo>
                    <a:pt x="8476" y="5461"/>
                    <a:pt x="7906" y="5693"/>
                    <a:pt x="7337" y="5925"/>
                  </a:cubicBezTo>
                  <a:cubicBezTo>
                    <a:pt x="6610" y="6221"/>
                    <a:pt x="5884" y="6518"/>
                    <a:pt x="5158" y="6815"/>
                  </a:cubicBezTo>
                  <a:cubicBezTo>
                    <a:pt x="3667" y="7424"/>
                    <a:pt x="2196" y="8074"/>
                    <a:pt x="722" y="8719"/>
                  </a:cubicBezTo>
                  <a:cubicBezTo>
                    <a:pt x="481" y="8824"/>
                    <a:pt x="242" y="8923"/>
                    <a:pt x="1" y="9021"/>
                  </a:cubicBezTo>
                  <a:cubicBezTo>
                    <a:pt x="396" y="9681"/>
                    <a:pt x="880" y="10282"/>
                    <a:pt x="1490" y="10747"/>
                  </a:cubicBezTo>
                  <a:cubicBezTo>
                    <a:pt x="2156" y="11253"/>
                    <a:pt x="2995" y="11572"/>
                    <a:pt x="3822" y="11572"/>
                  </a:cubicBezTo>
                  <a:cubicBezTo>
                    <a:pt x="4166" y="11572"/>
                    <a:pt x="4509" y="11516"/>
                    <a:pt x="4837" y="11396"/>
                  </a:cubicBezTo>
                  <a:cubicBezTo>
                    <a:pt x="4911" y="11370"/>
                    <a:pt x="4985" y="11339"/>
                    <a:pt x="5062" y="11339"/>
                  </a:cubicBezTo>
                  <a:cubicBezTo>
                    <a:pt x="5068" y="11339"/>
                    <a:pt x="5074" y="11339"/>
                    <a:pt x="5081" y="11340"/>
                  </a:cubicBezTo>
                  <a:cubicBezTo>
                    <a:pt x="5173" y="11345"/>
                    <a:pt x="5255" y="11396"/>
                    <a:pt x="5336" y="11440"/>
                  </a:cubicBezTo>
                  <a:cubicBezTo>
                    <a:pt x="5733" y="11659"/>
                    <a:pt x="6180" y="11755"/>
                    <a:pt x="6633" y="11755"/>
                  </a:cubicBezTo>
                  <a:cubicBezTo>
                    <a:pt x="7142" y="11755"/>
                    <a:pt x="7659" y="11635"/>
                    <a:pt x="8127" y="11434"/>
                  </a:cubicBezTo>
                  <a:cubicBezTo>
                    <a:pt x="8904" y="11099"/>
                    <a:pt x="9576" y="10567"/>
                    <a:pt x="10223" y="10017"/>
                  </a:cubicBezTo>
                  <a:cubicBezTo>
                    <a:pt x="10313" y="9942"/>
                    <a:pt x="10402" y="9865"/>
                    <a:pt x="10491" y="9788"/>
                  </a:cubicBezTo>
                  <a:cubicBezTo>
                    <a:pt x="10585" y="9795"/>
                    <a:pt x="10678" y="9798"/>
                    <a:pt x="10774" y="9801"/>
                  </a:cubicBezTo>
                  <a:cubicBezTo>
                    <a:pt x="10904" y="9806"/>
                    <a:pt x="11035" y="9808"/>
                    <a:pt x="11165" y="9808"/>
                  </a:cubicBezTo>
                  <a:cubicBezTo>
                    <a:pt x="11426" y="9808"/>
                    <a:pt x="11688" y="9799"/>
                    <a:pt x="11948" y="9781"/>
                  </a:cubicBezTo>
                  <a:cubicBezTo>
                    <a:pt x="12034" y="9775"/>
                    <a:pt x="12118" y="9770"/>
                    <a:pt x="12203" y="9762"/>
                  </a:cubicBezTo>
                  <a:cubicBezTo>
                    <a:pt x="12763" y="9713"/>
                    <a:pt x="13317" y="9623"/>
                    <a:pt x="13863" y="9495"/>
                  </a:cubicBezTo>
                  <a:cubicBezTo>
                    <a:pt x="13956" y="9473"/>
                    <a:pt x="14051" y="9450"/>
                    <a:pt x="14144" y="9425"/>
                  </a:cubicBezTo>
                  <a:cubicBezTo>
                    <a:pt x="14896" y="9231"/>
                    <a:pt x="15628" y="8962"/>
                    <a:pt x="16328" y="8624"/>
                  </a:cubicBezTo>
                  <a:cubicBezTo>
                    <a:pt x="16405" y="8587"/>
                    <a:pt x="16484" y="8549"/>
                    <a:pt x="16560" y="8509"/>
                  </a:cubicBezTo>
                  <a:cubicBezTo>
                    <a:pt x="17172" y="8198"/>
                    <a:pt x="17754" y="7833"/>
                    <a:pt x="18300" y="7417"/>
                  </a:cubicBezTo>
                  <a:cubicBezTo>
                    <a:pt x="18370" y="7363"/>
                    <a:pt x="18440" y="7308"/>
                    <a:pt x="18510" y="7252"/>
                  </a:cubicBezTo>
                  <a:cubicBezTo>
                    <a:pt x="18884" y="6954"/>
                    <a:pt x="19236" y="6629"/>
                    <a:pt x="19566" y="6282"/>
                  </a:cubicBezTo>
                  <a:cubicBezTo>
                    <a:pt x="19609" y="6237"/>
                    <a:pt x="19652" y="6192"/>
                    <a:pt x="19692" y="6146"/>
                  </a:cubicBezTo>
                  <a:cubicBezTo>
                    <a:pt x="19711" y="6126"/>
                    <a:pt x="19730" y="6106"/>
                    <a:pt x="19748" y="6086"/>
                  </a:cubicBezTo>
                  <a:cubicBezTo>
                    <a:pt x="19884" y="5935"/>
                    <a:pt x="20020" y="5778"/>
                    <a:pt x="20197" y="5684"/>
                  </a:cubicBezTo>
                  <a:cubicBezTo>
                    <a:pt x="20362" y="5596"/>
                    <a:pt x="20544" y="5570"/>
                    <a:pt x="20732" y="5570"/>
                  </a:cubicBezTo>
                  <a:cubicBezTo>
                    <a:pt x="20911" y="5570"/>
                    <a:pt x="21095" y="5594"/>
                    <a:pt x="21272" y="5613"/>
                  </a:cubicBezTo>
                  <a:cubicBezTo>
                    <a:pt x="21502" y="5637"/>
                    <a:pt x="21732" y="5649"/>
                    <a:pt x="21962" y="5649"/>
                  </a:cubicBezTo>
                  <a:cubicBezTo>
                    <a:pt x="22509" y="5649"/>
                    <a:pt x="23054" y="5582"/>
                    <a:pt x="23586" y="5449"/>
                  </a:cubicBezTo>
                  <a:cubicBezTo>
                    <a:pt x="23564" y="4731"/>
                    <a:pt x="22933" y="4083"/>
                    <a:pt x="22215" y="4041"/>
                  </a:cubicBezTo>
                  <a:cubicBezTo>
                    <a:pt x="22389" y="3448"/>
                    <a:pt x="22101" y="2754"/>
                    <a:pt x="21558" y="2459"/>
                  </a:cubicBezTo>
                  <a:cubicBezTo>
                    <a:pt x="22184" y="1830"/>
                    <a:pt x="22376" y="851"/>
                    <a:pt x="22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2676;p46">
              <a:extLst>
                <a:ext uri="{FF2B5EF4-FFF2-40B4-BE49-F238E27FC236}">
                  <a16:creationId xmlns:a16="http://schemas.microsoft.com/office/drawing/2014/main" id="{1128D224-4ADF-4CD6-81CA-E333EB148925}"/>
                </a:ext>
              </a:extLst>
            </p:cNvPr>
            <p:cNvSpPr/>
            <p:nvPr/>
          </p:nvSpPr>
          <p:spPr>
            <a:xfrm>
              <a:off x="1731963" y="2012550"/>
              <a:ext cx="74025" cy="69225"/>
            </a:xfrm>
            <a:custGeom>
              <a:avLst/>
              <a:gdLst/>
              <a:ahLst/>
              <a:cxnLst/>
              <a:rect l="l" t="t" r="r" b="b"/>
              <a:pathLst>
                <a:path w="2961" h="2769" extrusionOk="0">
                  <a:moveTo>
                    <a:pt x="1617" y="0"/>
                  </a:moveTo>
                  <a:cubicBezTo>
                    <a:pt x="1209" y="0"/>
                    <a:pt x="807" y="193"/>
                    <a:pt x="538" y="508"/>
                  </a:cubicBezTo>
                  <a:cubicBezTo>
                    <a:pt x="167" y="947"/>
                    <a:pt x="0" y="1548"/>
                    <a:pt x="296" y="2080"/>
                  </a:cubicBezTo>
                  <a:cubicBezTo>
                    <a:pt x="538" y="2514"/>
                    <a:pt x="1008" y="2768"/>
                    <a:pt x="1492" y="2768"/>
                  </a:cubicBezTo>
                  <a:cubicBezTo>
                    <a:pt x="1595" y="2768"/>
                    <a:pt x="1698" y="2757"/>
                    <a:pt x="1800" y="2733"/>
                  </a:cubicBezTo>
                  <a:cubicBezTo>
                    <a:pt x="2364" y="2604"/>
                    <a:pt x="2876" y="2126"/>
                    <a:pt x="2938" y="1537"/>
                  </a:cubicBezTo>
                  <a:cubicBezTo>
                    <a:pt x="2960" y="1322"/>
                    <a:pt x="2911" y="1112"/>
                    <a:pt x="2816" y="920"/>
                  </a:cubicBezTo>
                  <a:cubicBezTo>
                    <a:pt x="2706" y="511"/>
                    <a:pt x="2396" y="185"/>
                    <a:pt x="1992" y="57"/>
                  </a:cubicBezTo>
                  <a:cubicBezTo>
                    <a:pt x="1869" y="19"/>
                    <a:pt x="1743" y="0"/>
                    <a:pt x="1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2677;p46">
              <a:extLst>
                <a:ext uri="{FF2B5EF4-FFF2-40B4-BE49-F238E27FC236}">
                  <a16:creationId xmlns:a16="http://schemas.microsoft.com/office/drawing/2014/main" id="{8D40866B-1C67-468B-9347-AF3AA5CBE6F9}"/>
                </a:ext>
              </a:extLst>
            </p:cNvPr>
            <p:cNvSpPr/>
            <p:nvPr/>
          </p:nvSpPr>
          <p:spPr>
            <a:xfrm>
              <a:off x="1748288" y="2027200"/>
              <a:ext cx="46175" cy="41250"/>
            </a:xfrm>
            <a:custGeom>
              <a:avLst/>
              <a:gdLst/>
              <a:ahLst/>
              <a:cxnLst/>
              <a:rect l="l" t="t" r="r" b="b"/>
              <a:pathLst>
                <a:path w="1847" h="1650" extrusionOk="0">
                  <a:moveTo>
                    <a:pt x="949" y="1"/>
                  </a:moveTo>
                  <a:cubicBezTo>
                    <a:pt x="865" y="1"/>
                    <a:pt x="781" y="14"/>
                    <a:pt x="699" y="42"/>
                  </a:cubicBezTo>
                  <a:cubicBezTo>
                    <a:pt x="488" y="81"/>
                    <a:pt x="301" y="203"/>
                    <a:pt x="179" y="381"/>
                  </a:cubicBezTo>
                  <a:cubicBezTo>
                    <a:pt x="47" y="573"/>
                    <a:pt x="1" y="811"/>
                    <a:pt x="53" y="1039"/>
                  </a:cubicBezTo>
                  <a:cubicBezTo>
                    <a:pt x="128" y="1384"/>
                    <a:pt x="455" y="1609"/>
                    <a:pt x="790" y="1645"/>
                  </a:cubicBezTo>
                  <a:cubicBezTo>
                    <a:pt x="820" y="1648"/>
                    <a:pt x="850" y="1650"/>
                    <a:pt x="880" y="1650"/>
                  </a:cubicBezTo>
                  <a:cubicBezTo>
                    <a:pt x="1399" y="1650"/>
                    <a:pt x="1847" y="1180"/>
                    <a:pt x="1745" y="648"/>
                  </a:cubicBezTo>
                  <a:cubicBezTo>
                    <a:pt x="1669" y="251"/>
                    <a:pt x="1313" y="1"/>
                    <a:pt x="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2678;p46">
              <a:extLst>
                <a:ext uri="{FF2B5EF4-FFF2-40B4-BE49-F238E27FC236}">
                  <a16:creationId xmlns:a16="http://schemas.microsoft.com/office/drawing/2014/main" id="{9376F67C-72C0-43A0-8AF7-9D2ADBD74200}"/>
                </a:ext>
              </a:extLst>
            </p:cNvPr>
            <p:cNvSpPr/>
            <p:nvPr/>
          </p:nvSpPr>
          <p:spPr>
            <a:xfrm>
              <a:off x="1755538" y="2042225"/>
              <a:ext cx="18000" cy="16625"/>
            </a:xfrm>
            <a:custGeom>
              <a:avLst/>
              <a:gdLst/>
              <a:ahLst/>
              <a:cxnLst/>
              <a:rect l="l" t="t" r="r" b="b"/>
              <a:pathLst>
                <a:path w="720" h="665" extrusionOk="0">
                  <a:moveTo>
                    <a:pt x="356" y="1"/>
                  </a:moveTo>
                  <a:cubicBezTo>
                    <a:pt x="252" y="1"/>
                    <a:pt x="148" y="51"/>
                    <a:pt x="78" y="140"/>
                  </a:cubicBezTo>
                  <a:cubicBezTo>
                    <a:pt x="5" y="235"/>
                    <a:pt x="1" y="355"/>
                    <a:pt x="44" y="456"/>
                  </a:cubicBezTo>
                  <a:cubicBezTo>
                    <a:pt x="47" y="465"/>
                    <a:pt x="50" y="474"/>
                    <a:pt x="53" y="483"/>
                  </a:cubicBezTo>
                  <a:cubicBezTo>
                    <a:pt x="113" y="599"/>
                    <a:pt x="235" y="664"/>
                    <a:pt x="358" y="664"/>
                  </a:cubicBezTo>
                  <a:cubicBezTo>
                    <a:pt x="434" y="664"/>
                    <a:pt x="511" y="639"/>
                    <a:pt x="573" y="587"/>
                  </a:cubicBezTo>
                  <a:cubicBezTo>
                    <a:pt x="719" y="464"/>
                    <a:pt x="715" y="238"/>
                    <a:pt x="587" y="102"/>
                  </a:cubicBezTo>
                  <a:cubicBezTo>
                    <a:pt x="522" y="33"/>
                    <a:pt x="439" y="1"/>
                    <a:pt x="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2679;p46">
              <a:extLst>
                <a:ext uri="{FF2B5EF4-FFF2-40B4-BE49-F238E27FC236}">
                  <a16:creationId xmlns:a16="http://schemas.microsoft.com/office/drawing/2014/main" id="{E24AEE71-92E2-41B1-B54D-7187C76975CA}"/>
                </a:ext>
              </a:extLst>
            </p:cNvPr>
            <p:cNvSpPr/>
            <p:nvPr/>
          </p:nvSpPr>
          <p:spPr>
            <a:xfrm>
              <a:off x="1784913" y="1987525"/>
              <a:ext cx="18850" cy="20650"/>
            </a:xfrm>
            <a:custGeom>
              <a:avLst/>
              <a:gdLst/>
              <a:ahLst/>
              <a:cxnLst/>
              <a:rect l="l" t="t" r="r" b="b"/>
              <a:pathLst>
                <a:path w="754" h="826" extrusionOk="0">
                  <a:moveTo>
                    <a:pt x="413" y="0"/>
                  </a:moveTo>
                  <a:cubicBezTo>
                    <a:pt x="336" y="0"/>
                    <a:pt x="260" y="28"/>
                    <a:pt x="200" y="81"/>
                  </a:cubicBezTo>
                  <a:cubicBezTo>
                    <a:pt x="80" y="188"/>
                    <a:pt x="9" y="382"/>
                    <a:pt x="4" y="542"/>
                  </a:cubicBezTo>
                  <a:cubicBezTo>
                    <a:pt x="0" y="652"/>
                    <a:pt x="63" y="754"/>
                    <a:pt x="163" y="801"/>
                  </a:cubicBezTo>
                  <a:cubicBezTo>
                    <a:pt x="199" y="817"/>
                    <a:pt x="240" y="826"/>
                    <a:pt x="282" y="826"/>
                  </a:cubicBezTo>
                  <a:cubicBezTo>
                    <a:pt x="349" y="826"/>
                    <a:pt x="416" y="804"/>
                    <a:pt x="463" y="755"/>
                  </a:cubicBezTo>
                  <a:cubicBezTo>
                    <a:pt x="557" y="655"/>
                    <a:pt x="658" y="530"/>
                    <a:pt x="708" y="400"/>
                  </a:cubicBezTo>
                  <a:cubicBezTo>
                    <a:pt x="754" y="278"/>
                    <a:pt x="690" y="110"/>
                    <a:pt x="576" y="45"/>
                  </a:cubicBezTo>
                  <a:cubicBezTo>
                    <a:pt x="526" y="15"/>
                    <a:pt x="469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2680;p46">
              <a:extLst>
                <a:ext uri="{FF2B5EF4-FFF2-40B4-BE49-F238E27FC236}">
                  <a16:creationId xmlns:a16="http://schemas.microsoft.com/office/drawing/2014/main" id="{690CD800-0ADA-4F87-85F9-21E7CC60D62F}"/>
                </a:ext>
              </a:extLst>
            </p:cNvPr>
            <p:cNvSpPr/>
            <p:nvPr/>
          </p:nvSpPr>
          <p:spPr>
            <a:xfrm>
              <a:off x="1799638" y="2007800"/>
              <a:ext cx="25925" cy="19275"/>
            </a:xfrm>
            <a:custGeom>
              <a:avLst/>
              <a:gdLst/>
              <a:ahLst/>
              <a:cxnLst/>
              <a:rect l="l" t="t" r="r" b="b"/>
              <a:pathLst>
                <a:path w="1037" h="771" extrusionOk="0">
                  <a:moveTo>
                    <a:pt x="668" y="0"/>
                  </a:moveTo>
                  <a:cubicBezTo>
                    <a:pt x="566" y="0"/>
                    <a:pt x="473" y="36"/>
                    <a:pt x="378" y="83"/>
                  </a:cubicBezTo>
                  <a:cubicBezTo>
                    <a:pt x="268" y="136"/>
                    <a:pt x="153" y="196"/>
                    <a:pt x="91" y="306"/>
                  </a:cubicBezTo>
                  <a:cubicBezTo>
                    <a:pt x="1" y="463"/>
                    <a:pt x="57" y="711"/>
                    <a:pt x="257" y="757"/>
                  </a:cubicBezTo>
                  <a:cubicBezTo>
                    <a:pt x="297" y="767"/>
                    <a:pt x="336" y="771"/>
                    <a:pt x="372" y="771"/>
                  </a:cubicBezTo>
                  <a:cubicBezTo>
                    <a:pt x="478" y="771"/>
                    <a:pt x="570" y="736"/>
                    <a:pt x="678" y="694"/>
                  </a:cubicBezTo>
                  <a:cubicBezTo>
                    <a:pt x="805" y="645"/>
                    <a:pt x="899" y="577"/>
                    <a:pt x="975" y="463"/>
                  </a:cubicBezTo>
                  <a:cubicBezTo>
                    <a:pt x="1032" y="373"/>
                    <a:pt x="1036" y="260"/>
                    <a:pt x="987" y="165"/>
                  </a:cubicBezTo>
                  <a:cubicBezTo>
                    <a:pt x="935" y="64"/>
                    <a:pt x="844" y="23"/>
                    <a:pt x="737" y="6"/>
                  </a:cubicBezTo>
                  <a:cubicBezTo>
                    <a:pt x="714" y="2"/>
                    <a:pt x="691" y="0"/>
                    <a:pt x="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2681;p46">
              <a:extLst>
                <a:ext uri="{FF2B5EF4-FFF2-40B4-BE49-F238E27FC236}">
                  <a16:creationId xmlns:a16="http://schemas.microsoft.com/office/drawing/2014/main" id="{64AC8066-41B4-4A6E-AEBD-B50DE0556AEF}"/>
                </a:ext>
              </a:extLst>
            </p:cNvPr>
            <p:cNvSpPr/>
            <p:nvPr/>
          </p:nvSpPr>
          <p:spPr>
            <a:xfrm>
              <a:off x="1814563" y="2039125"/>
              <a:ext cx="24500" cy="16325"/>
            </a:xfrm>
            <a:custGeom>
              <a:avLst/>
              <a:gdLst/>
              <a:ahLst/>
              <a:cxnLst/>
              <a:rect l="l" t="t" r="r" b="b"/>
              <a:pathLst>
                <a:path w="980" h="653" extrusionOk="0">
                  <a:moveTo>
                    <a:pt x="309" y="0"/>
                  </a:moveTo>
                  <a:cubicBezTo>
                    <a:pt x="194" y="3"/>
                    <a:pt x="93" y="57"/>
                    <a:pt x="44" y="163"/>
                  </a:cubicBezTo>
                  <a:cubicBezTo>
                    <a:pt x="0" y="259"/>
                    <a:pt x="10" y="393"/>
                    <a:pt x="91" y="470"/>
                  </a:cubicBezTo>
                  <a:cubicBezTo>
                    <a:pt x="172" y="546"/>
                    <a:pt x="282" y="596"/>
                    <a:pt x="391" y="621"/>
                  </a:cubicBezTo>
                  <a:cubicBezTo>
                    <a:pt x="458" y="637"/>
                    <a:pt x="534" y="652"/>
                    <a:pt x="609" y="652"/>
                  </a:cubicBezTo>
                  <a:cubicBezTo>
                    <a:pt x="678" y="652"/>
                    <a:pt x="745" y="639"/>
                    <a:pt x="802" y="601"/>
                  </a:cubicBezTo>
                  <a:cubicBezTo>
                    <a:pt x="910" y="528"/>
                    <a:pt x="979" y="433"/>
                    <a:pt x="968" y="296"/>
                  </a:cubicBezTo>
                  <a:cubicBezTo>
                    <a:pt x="957" y="169"/>
                    <a:pt x="871" y="60"/>
                    <a:pt x="751" y="21"/>
                  </a:cubicBezTo>
                  <a:cubicBezTo>
                    <a:pt x="711" y="7"/>
                    <a:pt x="671" y="2"/>
                    <a:pt x="630" y="2"/>
                  </a:cubicBezTo>
                  <a:cubicBezTo>
                    <a:pt x="599" y="2"/>
                    <a:pt x="567" y="5"/>
                    <a:pt x="535" y="10"/>
                  </a:cubicBezTo>
                  <a:cubicBezTo>
                    <a:pt x="522" y="12"/>
                    <a:pt x="509" y="14"/>
                    <a:pt x="495" y="17"/>
                  </a:cubicBezTo>
                  <a:cubicBezTo>
                    <a:pt x="467" y="17"/>
                    <a:pt x="440" y="15"/>
                    <a:pt x="413" y="14"/>
                  </a:cubicBezTo>
                  <a:lnTo>
                    <a:pt x="404" y="14"/>
                  </a:lnTo>
                  <a:cubicBezTo>
                    <a:pt x="373" y="6"/>
                    <a:pt x="341" y="1"/>
                    <a:pt x="3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2682;p46">
              <a:extLst>
                <a:ext uri="{FF2B5EF4-FFF2-40B4-BE49-F238E27FC236}">
                  <a16:creationId xmlns:a16="http://schemas.microsoft.com/office/drawing/2014/main" id="{8F0716D6-E3A3-4306-A15D-C762D796A8E9}"/>
                </a:ext>
              </a:extLst>
            </p:cNvPr>
            <p:cNvSpPr/>
            <p:nvPr/>
          </p:nvSpPr>
          <p:spPr>
            <a:xfrm>
              <a:off x="1843163" y="1950550"/>
              <a:ext cx="50075" cy="181600"/>
            </a:xfrm>
            <a:custGeom>
              <a:avLst/>
              <a:gdLst/>
              <a:ahLst/>
              <a:cxnLst/>
              <a:rect l="l" t="t" r="r" b="b"/>
              <a:pathLst>
                <a:path w="2003" h="7264" extrusionOk="0">
                  <a:moveTo>
                    <a:pt x="701" y="1"/>
                  </a:moveTo>
                  <a:lnTo>
                    <a:pt x="169" y="214"/>
                  </a:lnTo>
                  <a:cubicBezTo>
                    <a:pt x="996" y="1075"/>
                    <a:pt x="1420" y="2480"/>
                    <a:pt x="1486" y="3592"/>
                  </a:cubicBezTo>
                  <a:cubicBezTo>
                    <a:pt x="1513" y="4066"/>
                    <a:pt x="1466" y="4542"/>
                    <a:pt x="1346" y="5001"/>
                  </a:cubicBezTo>
                  <a:cubicBezTo>
                    <a:pt x="1137" y="5808"/>
                    <a:pt x="703" y="6555"/>
                    <a:pt x="64" y="7108"/>
                  </a:cubicBezTo>
                  <a:cubicBezTo>
                    <a:pt x="1" y="7164"/>
                    <a:pt x="55" y="7263"/>
                    <a:pt x="127" y="7263"/>
                  </a:cubicBezTo>
                  <a:cubicBezTo>
                    <a:pt x="139" y="7263"/>
                    <a:pt x="153" y="7260"/>
                    <a:pt x="166" y="7252"/>
                  </a:cubicBezTo>
                  <a:cubicBezTo>
                    <a:pt x="1134" y="6719"/>
                    <a:pt x="1693" y="5808"/>
                    <a:pt x="1896" y="4785"/>
                  </a:cubicBezTo>
                  <a:cubicBezTo>
                    <a:pt x="1977" y="4368"/>
                    <a:pt x="2002" y="3942"/>
                    <a:pt x="1973" y="3519"/>
                  </a:cubicBezTo>
                  <a:cubicBezTo>
                    <a:pt x="1971" y="3489"/>
                    <a:pt x="1969" y="3460"/>
                    <a:pt x="1966" y="3430"/>
                  </a:cubicBezTo>
                  <a:cubicBezTo>
                    <a:pt x="1960" y="3330"/>
                    <a:pt x="1949" y="3228"/>
                    <a:pt x="1936" y="3125"/>
                  </a:cubicBezTo>
                  <a:cubicBezTo>
                    <a:pt x="1851" y="2434"/>
                    <a:pt x="1657" y="1689"/>
                    <a:pt x="1341" y="1020"/>
                  </a:cubicBezTo>
                  <a:cubicBezTo>
                    <a:pt x="1302" y="936"/>
                    <a:pt x="1260" y="853"/>
                    <a:pt x="1216" y="772"/>
                  </a:cubicBezTo>
                  <a:cubicBezTo>
                    <a:pt x="1072" y="497"/>
                    <a:pt x="899" y="239"/>
                    <a:pt x="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2683;p46">
              <a:extLst>
                <a:ext uri="{FF2B5EF4-FFF2-40B4-BE49-F238E27FC236}">
                  <a16:creationId xmlns:a16="http://schemas.microsoft.com/office/drawing/2014/main" id="{7B9C5605-7C66-4A61-B91F-AD04E26620BE}"/>
                </a:ext>
              </a:extLst>
            </p:cNvPr>
            <p:cNvSpPr/>
            <p:nvPr/>
          </p:nvSpPr>
          <p:spPr>
            <a:xfrm>
              <a:off x="1870388" y="1932950"/>
              <a:ext cx="58100" cy="163425"/>
            </a:xfrm>
            <a:custGeom>
              <a:avLst/>
              <a:gdLst/>
              <a:ahLst/>
              <a:cxnLst/>
              <a:rect l="l" t="t" r="r" b="b"/>
              <a:pathLst>
                <a:path w="2324" h="6537" extrusionOk="0">
                  <a:moveTo>
                    <a:pt x="1368" y="0"/>
                  </a:moveTo>
                  <a:cubicBezTo>
                    <a:pt x="1278" y="36"/>
                    <a:pt x="1187" y="72"/>
                    <a:pt x="1096" y="108"/>
                  </a:cubicBezTo>
                  <a:cubicBezTo>
                    <a:pt x="1104" y="240"/>
                    <a:pt x="1086" y="371"/>
                    <a:pt x="1044" y="496"/>
                  </a:cubicBezTo>
                  <a:cubicBezTo>
                    <a:pt x="893" y="937"/>
                    <a:pt x="513" y="1244"/>
                    <a:pt x="126" y="1475"/>
                  </a:cubicBezTo>
                  <a:lnTo>
                    <a:pt x="122" y="1478"/>
                  </a:lnTo>
                  <a:cubicBezTo>
                    <a:pt x="1" y="1549"/>
                    <a:pt x="48" y="1735"/>
                    <a:pt x="181" y="1735"/>
                  </a:cubicBezTo>
                  <a:cubicBezTo>
                    <a:pt x="191" y="1735"/>
                    <a:pt x="202" y="1734"/>
                    <a:pt x="213" y="1732"/>
                  </a:cubicBezTo>
                  <a:cubicBezTo>
                    <a:pt x="226" y="1730"/>
                    <a:pt x="239" y="1726"/>
                    <a:pt x="251" y="1724"/>
                  </a:cubicBezTo>
                  <a:cubicBezTo>
                    <a:pt x="451" y="1684"/>
                    <a:pt x="644" y="1657"/>
                    <a:pt x="826" y="1657"/>
                  </a:cubicBezTo>
                  <a:cubicBezTo>
                    <a:pt x="1258" y="1657"/>
                    <a:pt x="1628" y="1811"/>
                    <a:pt x="1872" y="2316"/>
                  </a:cubicBezTo>
                  <a:cubicBezTo>
                    <a:pt x="2305" y="3205"/>
                    <a:pt x="1614" y="3653"/>
                    <a:pt x="846" y="3829"/>
                  </a:cubicBezTo>
                  <a:cubicBezTo>
                    <a:pt x="815" y="3835"/>
                    <a:pt x="783" y="3843"/>
                    <a:pt x="752" y="3849"/>
                  </a:cubicBezTo>
                  <a:cubicBezTo>
                    <a:pt x="630" y="3872"/>
                    <a:pt x="616" y="4062"/>
                    <a:pt x="741" y="4095"/>
                  </a:cubicBezTo>
                  <a:cubicBezTo>
                    <a:pt x="787" y="4106"/>
                    <a:pt x="833" y="4119"/>
                    <a:pt x="876" y="4134"/>
                  </a:cubicBezTo>
                  <a:cubicBezTo>
                    <a:pt x="1339" y="4279"/>
                    <a:pt x="1750" y="4549"/>
                    <a:pt x="1921" y="5031"/>
                  </a:cubicBezTo>
                  <a:cubicBezTo>
                    <a:pt x="1970" y="5172"/>
                    <a:pt x="1990" y="5320"/>
                    <a:pt x="1981" y="5468"/>
                  </a:cubicBezTo>
                  <a:cubicBezTo>
                    <a:pt x="1950" y="5958"/>
                    <a:pt x="1605" y="6404"/>
                    <a:pt x="1087" y="6404"/>
                  </a:cubicBezTo>
                  <a:cubicBezTo>
                    <a:pt x="1013" y="6404"/>
                    <a:pt x="934" y="6395"/>
                    <a:pt x="853" y="6375"/>
                  </a:cubicBezTo>
                  <a:cubicBezTo>
                    <a:pt x="848" y="6374"/>
                    <a:pt x="843" y="6373"/>
                    <a:pt x="838" y="6373"/>
                  </a:cubicBezTo>
                  <a:cubicBezTo>
                    <a:pt x="780" y="6373"/>
                    <a:pt x="756" y="6462"/>
                    <a:pt x="820" y="6482"/>
                  </a:cubicBezTo>
                  <a:cubicBezTo>
                    <a:pt x="940" y="6519"/>
                    <a:pt x="1059" y="6536"/>
                    <a:pt x="1174" y="6536"/>
                  </a:cubicBezTo>
                  <a:cubicBezTo>
                    <a:pt x="1706" y="6536"/>
                    <a:pt x="2160" y="6162"/>
                    <a:pt x="2228" y="5575"/>
                  </a:cubicBezTo>
                  <a:cubicBezTo>
                    <a:pt x="2234" y="5533"/>
                    <a:pt x="2236" y="5492"/>
                    <a:pt x="2236" y="5450"/>
                  </a:cubicBezTo>
                  <a:cubicBezTo>
                    <a:pt x="2241" y="5337"/>
                    <a:pt x="2231" y="5224"/>
                    <a:pt x="2206" y="5114"/>
                  </a:cubicBezTo>
                  <a:cubicBezTo>
                    <a:pt x="2192" y="5051"/>
                    <a:pt x="2174" y="4988"/>
                    <a:pt x="2150" y="4928"/>
                  </a:cubicBezTo>
                  <a:cubicBezTo>
                    <a:pt x="1994" y="4511"/>
                    <a:pt x="1638" y="4193"/>
                    <a:pt x="1219" y="3998"/>
                  </a:cubicBezTo>
                  <a:cubicBezTo>
                    <a:pt x="1829" y="3804"/>
                    <a:pt x="2324" y="3398"/>
                    <a:pt x="2277" y="2761"/>
                  </a:cubicBezTo>
                  <a:cubicBezTo>
                    <a:pt x="2268" y="2647"/>
                    <a:pt x="2244" y="2535"/>
                    <a:pt x="2207" y="2427"/>
                  </a:cubicBezTo>
                  <a:lnTo>
                    <a:pt x="2192" y="2384"/>
                  </a:lnTo>
                  <a:cubicBezTo>
                    <a:pt x="1925" y="1652"/>
                    <a:pt x="1424" y="1393"/>
                    <a:pt x="800" y="1393"/>
                  </a:cubicBezTo>
                  <a:cubicBezTo>
                    <a:pt x="770" y="1393"/>
                    <a:pt x="741" y="1394"/>
                    <a:pt x="711" y="1395"/>
                  </a:cubicBezTo>
                  <a:cubicBezTo>
                    <a:pt x="1029" y="1125"/>
                    <a:pt x="1290" y="785"/>
                    <a:pt x="1359" y="371"/>
                  </a:cubicBezTo>
                  <a:cubicBezTo>
                    <a:pt x="1367" y="327"/>
                    <a:pt x="1373" y="282"/>
                    <a:pt x="1375" y="237"/>
                  </a:cubicBezTo>
                  <a:cubicBezTo>
                    <a:pt x="1378" y="191"/>
                    <a:pt x="1378" y="145"/>
                    <a:pt x="1375" y="100"/>
                  </a:cubicBezTo>
                  <a:cubicBezTo>
                    <a:pt x="1375" y="67"/>
                    <a:pt x="1373" y="33"/>
                    <a:pt x="1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2684;p46">
              <a:extLst>
                <a:ext uri="{FF2B5EF4-FFF2-40B4-BE49-F238E27FC236}">
                  <a16:creationId xmlns:a16="http://schemas.microsoft.com/office/drawing/2014/main" id="{4C1DEEFD-1362-4E8D-BFA7-168F66672D95}"/>
                </a:ext>
              </a:extLst>
            </p:cNvPr>
            <p:cNvSpPr/>
            <p:nvPr/>
          </p:nvSpPr>
          <p:spPr>
            <a:xfrm>
              <a:off x="1901038" y="1935375"/>
              <a:ext cx="53975" cy="125450"/>
            </a:xfrm>
            <a:custGeom>
              <a:avLst/>
              <a:gdLst/>
              <a:ahLst/>
              <a:cxnLst/>
              <a:rect l="l" t="t" r="r" b="b"/>
              <a:pathLst>
                <a:path w="2159" h="5018" extrusionOk="0">
                  <a:moveTo>
                    <a:pt x="176" y="1"/>
                  </a:moveTo>
                  <a:cubicBezTo>
                    <a:pt x="8" y="1"/>
                    <a:pt x="0" y="270"/>
                    <a:pt x="177" y="285"/>
                  </a:cubicBezTo>
                  <a:cubicBezTo>
                    <a:pt x="650" y="326"/>
                    <a:pt x="1301" y="339"/>
                    <a:pt x="1569" y="820"/>
                  </a:cubicBezTo>
                  <a:cubicBezTo>
                    <a:pt x="1919" y="1445"/>
                    <a:pt x="1500" y="2139"/>
                    <a:pt x="899" y="2364"/>
                  </a:cubicBezTo>
                  <a:cubicBezTo>
                    <a:pt x="783" y="2408"/>
                    <a:pt x="823" y="2575"/>
                    <a:pt x="920" y="2610"/>
                  </a:cubicBezTo>
                  <a:cubicBezTo>
                    <a:pt x="2120" y="3038"/>
                    <a:pt x="2059" y="4540"/>
                    <a:pt x="841" y="4854"/>
                  </a:cubicBezTo>
                  <a:cubicBezTo>
                    <a:pt x="751" y="4876"/>
                    <a:pt x="761" y="5007"/>
                    <a:pt x="854" y="5014"/>
                  </a:cubicBezTo>
                  <a:cubicBezTo>
                    <a:pt x="884" y="5017"/>
                    <a:pt x="913" y="5018"/>
                    <a:pt x="942" y="5018"/>
                  </a:cubicBezTo>
                  <a:cubicBezTo>
                    <a:pt x="1513" y="5018"/>
                    <a:pt x="1991" y="4492"/>
                    <a:pt x="2069" y="3941"/>
                  </a:cubicBezTo>
                  <a:cubicBezTo>
                    <a:pt x="2159" y="3315"/>
                    <a:pt x="1776" y="2791"/>
                    <a:pt x="1267" y="2488"/>
                  </a:cubicBezTo>
                  <a:cubicBezTo>
                    <a:pt x="1794" y="2190"/>
                    <a:pt x="2070" y="1609"/>
                    <a:pt x="1920" y="977"/>
                  </a:cubicBezTo>
                  <a:cubicBezTo>
                    <a:pt x="1721" y="146"/>
                    <a:pt x="924" y="65"/>
                    <a:pt x="191" y="1"/>
                  </a:cubicBezTo>
                  <a:cubicBezTo>
                    <a:pt x="186" y="1"/>
                    <a:pt x="181" y="1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2685;p46">
              <a:extLst>
                <a:ext uri="{FF2B5EF4-FFF2-40B4-BE49-F238E27FC236}">
                  <a16:creationId xmlns:a16="http://schemas.microsoft.com/office/drawing/2014/main" id="{B770078D-6557-4293-9209-A8CB6389E41B}"/>
                </a:ext>
              </a:extLst>
            </p:cNvPr>
            <p:cNvSpPr/>
            <p:nvPr/>
          </p:nvSpPr>
          <p:spPr>
            <a:xfrm>
              <a:off x="1946988" y="1909400"/>
              <a:ext cx="28125" cy="179025"/>
            </a:xfrm>
            <a:custGeom>
              <a:avLst/>
              <a:gdLst/>
              <a:ahLst/>
              <a:cxnLst/>
              <a:rect l="l" t="t" r="r" b="b"/>
              <a:pathLst>
                <a:path w="1125" h="7161" extrusionOk="0">
                  <a:moveTo>
                    <a:pt x="670" y="0"/>
                  </a:moveTo>
                  <a:cubicBezTo>
                    <a:pt x="577" y="36"/>
                    <a:pt x="486" y="73"/>
                    <a:pt x="394" y="110"/>
                  </a:cubicBezTo>
                  <a:cubicBezTo>
                    <a:pt x="708" y="731"/>
                    <a:pt x="649" y="1502"/>
                    <a:pt x="130" y="2109"/>
                  </a:cubicBezTo>
                  <a:cubicBezTo>
                    <a:pt x="120" y="2120"/>
                    <a:pt x="112" y="2132"/>
                    <a:pt x="106" y="2144"/>
                  </a:cubicBezTo>
                  <a:cubicBezTo>
                    <a:pt x="78" y="2201"/>
                    <a:pt x="74" y="2274"/>
                    <a:pt x="121" y="2320"/>
                  </a:cubicBezTo>
                  <a:cubicBezTo>
                    <a:pt x="130" y="2328"/>
                    <a:pt x="141" y="2336"/>
                    <a:pt x="153" y="2341"/>
                  </a:cubicBezTo>
                  <a:cubicBezTo>
                    <a:pt x="1051" y="2787"/>
                    <a:pt x="1035" y="3920"/>
                    <a:pt x="171" y="4376"/>
                  </a:cubicBezTo>
                  <a:cubicBezTo>
                    <a:pt x="155" y="4385"/>
                    <a:pt x="139" y="4393"/>
                    <a:pt x="122" y="4401"/>
                  </a:cubicBezTo>
                  <a:cubicBezTo>
                    <a:pt x="25" y="4447"/>
                    <a:pt x="32" y="4578"/>
                    <a:pt x="112" y="4637"/>
                  </a:cubicBezTo>
                  <a:cubicBezTo>
                    <a:pt x="159" y="4668"/>
                    <a:pt x="202" y="4704"/>
                    <a:pt x="243" y="4739"/>
                  </a:cubicBezTo>
                  <a:cubicBezTo>
                    <a:pt x="687" y="5116"/>
                    <a:pt x="907" y="5646"/>
                    <a:pt x="833" y="6125"/>
                  </a:cubicBezTo>
                  <a:cubicBezTo>
                    <a:pt x="774" y="6513"/>
                    <a:pt x="521" y="6868"/>
                    <a:pt x="38" y="7083"/>
                  </a:cubicBezTo>
                  <a:cubicBezTo>
                    <a:pt x="1" y="7098"/>
                    <a:pt x="14" y="7160"/>
                    <a:pt x="54" y="7160"/>
                  </a:cubicBezTo>
                  <a:cubicBezTo>
                    <a:pt x="629" y="7151"/>
                    <a:pt x="1037" y="6649"/>
                    <a:pt x="1109" y="6101"/>
                  </a:cubicBezTo>
                  <a:cubicBezTo>
                    <a:pt x="1112" y="6085"/>
                    <a:pt x="1113" y="6071"/>
                    <a:pt x="1114" y="6055"/>
                  </a:cubicBezTo>
                  <a:cubicBezTo>
                    <a:pt x="1125" y="5952"/>
                    <a:pt x="1124" y="5849"/>
                    <a:pt x="1113" y="5747"/>
                  </a:cubicBezTo>
                  <a:cubicBezTo>
                    <a:pt x="1107" y="5704"/>
                    <a:pt x="1099" y="5661"/>
                    <a:pt x="1090" y="5619"/>
                  </a:cubicBezTo>
                  <a:cubicBezTo>
                    <a:pt x="1003" y="5205"/>
                    <a:pt x="739" y="4848"/>
                    <a:pt x="423" y="4554"/>
                  </a:cubicBezTo>
                  <a:cubicBezTo>
                    <a:pt x="895" y="4281"/>
                    <a:pt x="1124" y="3808"/>
                    <a:pt x="1114" y="3335"/>
                  </a:cubicBezTo>
                  <a:cubicBezTo>
                    <a:pt x="1112" y="3229"/>
                    <a:pt x="1097" y="3123"/>
                    <a:pt x="1070" y="3020"/>
                  </a:cubicBezTo>
                  <a:cubicBezTo>
                    <a:pt x="986" y="2690"/>
                    <a:pt x="778" y="2382"/>
                    <a:pt x="447" y="2172"/>
                  </a:cubicBezTo>
                  <a:cubicBezTo>
                    <a:pt x="759" y="1743"/>
                    <a:pt x="896" y="1250"/>
                    <a:pt x="868" y="774"/>
                  </a:cubicBezTo>
                  <a:cubicBezTo>
                    <a:pt x="853" y="506"/>
                    <a:pt x="786" y="243"/>
                    <a:pt x="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2686;p46">
              <a:extLst>
                <a:ext uri="{FF2B5EF4-FFF2-40B4-BE49-F238E27FC236}">
                  <a16:creationId xmlns:a16="http://schemas.microsoft.com/office/drawing/2014/main" id="{C5141C15-9488-4C07-B2E5-235F3A43FD2C}"/>
                </a:ext>
              </a:extLst>
            </p:cNvPr>
            <p:cNvSpPr/>
            <p:nvPr/>
          </p:nvSpPr>
          <p:spPr>
            <a:xfrm>
              <a:off x="1964738" y="1921400"/>
              <a:ext cx="44000" cy="132100"/>
            </a:xfrm>
            <a:custGeom>
              <a:avLst/>
              <a:gdLst/>
              <a:ahLst/>
              <a:cxnLst/>
              <a:rect l="l" t="t" r="r" b="b"/>
              <a:pathLst>
                <a:path w="1760" h="5284" extrusionOk="0">
                  <a:moveTo>
                    <a:pt x="235" y="1"/>
                  </a:moveTo>
                  <a:cubicBezTo>
                    <a:pt x="226" y="1"/>
                    <a:pt x="216" y="1"/>
                    <a:pt x="206" y="1"/>
                  </a:cubicBezTo>
                  <a:cubicBezTo>
                    <a:pt x="18" y="4"/>
                    <a:pt x="1" y="296"/>
                    <a:pt x="188" y="296"/>
                  </a:cubicBezTo>
                  <a:cubicBezTo>
                    <a:pt x="190" y="296"/>
                    <a:pt x="191" y="296"/>
                    <a:pt x="193" y="296"/>
                  </a:cubicBezTo>
                  <a:cubicBezTo>
                    <a:pt x="201" y="296"/>
                    <a:pt x="208" y="296"/>
                    <a:pt x="216" y="296"/>
                  </a:cubicBezTo>
                  <a:cubicBezTo>
                    <a:pt x="735" y="296"/>
                    <a:pt x="1210" y="660"/>
                    <a:pt x="1298" y="1186"/>
                  </a:cubicBezTo>
                  <a:cubicBezTo>
                    <a:pt x="1404" y="1827"/>
                    <a:pt x="900" y="2355"/>
                    <a:pt x="335" y="2550"/>
                  </a:cubicBezTo>
                  <a:cubicBezTo>
                    <a:pt x="202" y="2595"/>
                    <a:pt x="188" y="2762"/>
                    <a:pt x="323" y="2819"/>
                  </a:cubicBezTo>
                  <a:cubicBezTo>
                    <a:pt x="855" y="3044"/>
                    <a:pt x="1392" y="3427"/>
                    <a:pt x="1446" y="4052"/>
                  </a:cubicBezTo>
                  <a:cubicBezTo>
                    <a:pt x="1514" y="4859"/>
                    <a:pt x="844" y="4920"/>
                    <a:pt x="302" y="5174"/>
                  </a:cubicBezTo>
                  <a:cubicBezTo>
                    <a:pt x="270" y="5188"/>
                    <a:pt x="273" y="5240"/>
                    <a:pt x="308" y="5248"/>
                  </a:cubicBezTo>
                  <a:cubicBezTo>
                    <a:pt x="404" y="5272"/>
                    <a:pt x="499" y="5284"/>
                    <a:pt x="593" y="5284"/>
                  </a:cubicBezTo>
                  <a:cubicBezTo>
                    <a:pt x="1182" y="5284"/>
                    <a:pt x="1692" y="4832"/>
                    <a:pt x="1724" y="4209"/>
                  </a:cubicBezTo>
                  <a:cubicBezTo>
                    <a:pt x="1759" y="3506"/>
                    <a:pt x="1267" y="3023"/>
                    <a:pt x="702" y="2704"/>
                  </a:cubicBezTo>
                  <a:cubicBezTo>
                    <a:pt x="1241" y="2437"/>
                    <a:pt x="1640" y="1896"/>
                    <a:pt x="1604" y="1269"/>
                  </a:cubicBezTo>
                  <a:cubicBezTo>
                    <a:pt x="1563" y="553"/>
                    <a:pt x="935" y="1"/>
                    <a:pt x="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2687;p46">
              <a:extLst>
                <a:ext uri="{FF2B5EF4-FFF2-40B4-BE49-F238E27FC236}">
                  <a16:creationId xmlns:a16="http://schemas.microsoft.com/office/drawing/2014/main" id="{EA73C3C9-1158-4145-9553-084BEB4DD177}"/>
                </a:ext>
              </a:extLst>
            </p:cNvPr>
            <p:cNvSpPr/>
            <p:nvPr/>
          </p:nvSpPr>
          <p:spPr>
            <a:xfrm>
              <a:off x="1999513" y="1888175"/>
              <a:ext cx="37950" cy="184250"/>
            </a:xfrm>
            <a:custGeom>
              <a:avLst/>
              <a:gdLst/>
              <a:ahLst/>
              <a:cxnLst/>
              <a:rect l="l" t="t" r="r" b="b"/>
              <a:pathLst>
                <a:path w="1518" h="7370" extrusionOk="0">
                  <a:moveTo>
                    <a:pt x="709" y="0"/>
                  </a:moveTo>
                  <a:lnTo>
                    <a:pt x="449" y="104"/>
                  </a:lnTo>
                  <a:cubicBezTo>
                    <a:pt x="989" y="794"/>
                    <a:pt x="1064" y="2026"/>
                    <a:pt x="193" y="2344"/>
                  </a:cubicBezTo>
                  <a:cubicBezTo>
                    <a:pt x="186" y="2346"/>
                    <a:pt x="179" y="2348"/>
                    <a:pt x="173" y="2352"/>
                  </a:cubicBezTo>
                  <a:cubicBezTo>
                    <a:pt x="69" y="2408"/>
                    <a:pt x="120" y="2552"/>
                    <a:pt x="212" y="2595"/>
                  </a:cubicBezTo>
                  <a:cubicBezTo>
                    <a:pt x="224" y="2602"/>
                    <a:pt x="237" y="2606"/>
                    <a:pt x="250" y="2608"/>
                  </a:cubicBezTo>
                  <a:cubicBezTo>
                    <a:pt x="868" y="2694"/>
                    <a:pt x="963" y="3430"/>
                    <a:pt x="808" y="3910"/>
                  </a:cubicBezTo>
                  <a:cubicBezTo>
                    <a:pt x="692" y="4275"/>
                    <a:pt x="449" y="4562"/>
                    <a:pt x="135" y="4771"/>
                  </a:cubicBezTo>
                  <a:cubicBezTo>
                    <a:pt x="128" y="4776"/>
                    <a:pt x="121" y="4782"/>
                    <a:pt x="113" y="4786"/>
                  </a:cubicBezTo>
                  <a:cubicBezTo>
                    <a:pt x="1" y="4859"/>
                    <a:pt x="32" y="5022"/>
                    <a:pt x="169" y="5039"/>
                  </a:cubicBezTo>
                  <a:cubicBezTo>
                    <a:pt x="203" y="5043"/>
                    <a:pt x="236" y="5049"/>
                    <a:pt x="268" y="5055"/>
                  </a:cubicBezTo>
                  <a:cubicBezTo>
                    <a:pt x="875" y="5170"/>
                    <a:pt x="1179" y="5618"/>
                    <a:pt x="1196" y="6103"/>
                  </a:cubicBezTo>
                  <a:cubicBezTo>
                    <a:pt x="1211" y="6543"/>
                    <a:pt x="994" y="7011"/>
                    <a:pt x="553" y="7294"/>
                  </a:cubicBezTo>
                  <a:cubicBezTo>
                    <a:pt x="523" y="7313"/>
                    <a:pt x="532" y="7369"/>
                    <a:pt x="566" y="7369"/>
                  </a:cubicBezTo>
                  <a:cubicBezTo>
                    <a:pt x="570" y="7369"/>
                    <a:pt x="575" y="7368"/>
                    <a:pt x="579" y="7367"/>
                  </a:cubicBezTo>
                  <a:cubicBezTo>
                    <a:pt x="1272" y="7121"/>
                    <a:pt x="1518" y="6540"/>
                    <a:pt x="1428" y="5988"/>
                  </a:cubicBezTo>
                  <a:cubicBezTo>
                    <a:pt x="1418" y="5926"/>
                    <a:pt x="1405" y="5864"/>
                    <a:pt x="1387" y="5804"/>
                  </a:cubicBezTo>
                  <a:cubicBezTo>
                    <a:pt x="1248" y="5361"/>
                    <a:pt x="913" y="5008"/>
                    <a:pt x="479" y="4845"/>
                  </a:cubicBezTo>
                  <a:cubicBezTo>
                    <a:pt x="879" y="4509"/>
                    <a:pt x="1144" y="4047"/>
                    <a:pt x="1159" y="3507"/>
                  </a:cubicBezTo>
                  <a:cubicBezTo>
                    <a:pt x="1160" y="3490"/>
                    <a:pt x="1160" y="3475"/>
                    <a:pt x="1160" y="3459"/>
                  </a:cubicBezTo>
                  <a:cubicBezTo>
                    <a:pt x="1161" y="3383"/>
                    <a:pt x="1155" y="3307"/>
                    <a:pt x="1143" y="3232"/>
                  </a:cubicBezTo>
                  <a:cubicBezTo>
                    <a:pt x="1090" y="2884"/>
                    <a:pt x="910" y="2597"/>
                    <a:pt x="616" y="2441"/>
                  </a:cubicBezTo>
                  <a:cubicBezTo>
                    <a:pt x="1082" y="2120"/>
                    <a:pt x="1216" y="1542"/>
                    <a:pt x="1118" y="971"/>
                  </a:cubicBezTo>
                  <a:cubicBezTo>
                    <a:pt x="1113" y="935"/>
                    <a:pt x="1105" y="898"/>
                    <a:pt x="1097" y="861"/>
                  </a:cubicBezTo>
                  <a:cubicBezTo>
                    <a:pt x="1086" y="811"/>
                    <a:pt x="1073" y="763"/>
                    <a:pt x="1060" y="715"/>
                  </a:cubicBezTo>
                  <a:cubicBezTo>
                    <a:pt x="1055" y="702"/>
                    <a:pt x="1052" y="691"/>
                    <a:pt x="1049" y="679"/>
                  </a:cubicBezTo>
                  <a:cubicBezTo>
                    <a:pt x="974" y="435"/>
                    <a:pt x="859" y="206"/>
                    <a:pt x="7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2688;p46">
              <a:extLst>
                <a:ext uri="{FF2B5EF4-FFF2-40B4-BE49-F238E27FC236}">
                  <a16:creationId xmlns:a16="http://schemas.microsoft.com/office/drawing/2014/main" id="{C47A4229-3F50-43FB-8914-AA20EF4583DD}"/>
                </a:ext>
              </a:extLst>
            </p:cNvPr>
            <p:cNvSpPr/>
            <p:nvPr/>
          </p:nvSpPr>
          <p:spPr>
            <a:xfrm>
              <a:off x="2022638" y="1904875"/>
              <a:ext cx="49050" cy="128950"/>
            </a:xfrm>
            <a:custGeom>
              <a:avLst/>
              <a:gdLst/>
              <a:ahLst/>
              <a:cxnLst/>
              <a:rect l="l" t="t" r="r" b="b"/>
              <a:pathLst>
                <a:path w="1962" h="5158" extrusionOk="0">
                  <a:moveTo>
                    <a:pt x="179" y="0"/>
                  </a:moveTo>
                  <a:cubicBezTo>
                    <a:pt x="6" y="0"/>
                    <a:pt x="0" y="280"/>
                    <a:pt x="185" y="302"/>
                  </a:cubicBezTo>
                  <a:cubicBezTo>
                    <a:pt x="1552" y="459"/>
                    <a:pt x="1555" y="2301"/>
                    <a:pt x="242" y="2560"/>
                  </a:cubicBezTo>
                  <a:cubicBezTo>
                    <a:pt x="89" y="2590"/>
                    <a:pt x="107" y="2782"/>
                    <a:pt x="228" y="2836"/>
                  </a:cubicBezTo>
                  <a:cubicBezTo>
                    <a:pt x="1253" y="3291"/>
                    <a:pt x="1370" y="4574"/>
                    <a:pt x="294" y="5044"/>
                  </a:cubicBezTo>
                  <a:cubicBezTo>
                    <a:pt x="242" y="5066"/>
                    <a:pt x="259" y="5157"/>
                    <a:pt x="316" y="5157"/>
                  </a:cubicBezTo>
                  <a:cubicBezTo>
                    <a:pt x="317" y="5157"/>
                    <a:pt x="318" y="5157"/>
                    <a:pt x="319" y="5157"/>
                  </a:cubicBezTo>
                  <a:cubicBezTo>
                    <a:pt x="865" y="5122"/>
                    <a:pt x="1256" y="4674"/>
                    <a:pt x="1330" y="4142"/>
                  </a:cubicBezTo>
                  <a:cubicBezTo>
                    <a:pt x="1410" y="3565"/>
                    <a:pt x="1093" y="3061"/>
                    <a:pt x="640" y="2747"/>
                  </a:cubicBezTo>
                  <a:cubicBezTo>
                    <a:pt x="1962" y="2233"/>
                    <a:pt x="1743" y="179"/>
                    <a:pt x="199" y="2"/>
                  </a:cubicBezTo>
                  <a:cubicBezTo>
                    <a:pt x="192" y="1"/>
                    <a:pt x="185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2689;p46">
              <a:extLst>
                <a:ext uri="{FF2B5EF4-FFF2-40B4-BE49-F238E27FC236}">
                  <a16:creationId xmlns:a16="http://schemas.microsoft.com/office/drawing/2014/main" id="{4B17EA61-1531-4A9D-8E48-51D0E6B4E473}"/>
                </a:ext>
              </a:extLst>
            </p:cNvPr>
            <p:cNvSpPr/>
            <p:nvPr/>
          </p:nvSpPr>
          <p:spPr>
            <a:xfrm>
              <a:off x="2024588" y="1876675"/>
              <a:ext cx="21700" cy="33200"/>
            </a:xfrm>
            <a:custGeom>
              <a:avLst/>
              <a:gdLst/>
              <a:ahLst/>
              <a:cxnLst/>
              <a:rect l="l" t="t" r="r" b="b"/>
              <a:pathLst>
                <a:path w="868" h="1328" extrusionOk="0">
                  <a:moveTo>
                    <a:pt x="865" y="0"/>
                  </a:moveTo>
                  <a:cubicBezTo>
                    <a:pt x="769" y="39"/>
                    <a:pt x="671" y="78"/>
                    <a:pt x="572" y="116"/>
                  </a:cubicBezTo>
                  <a:cubicBezTo>
                    <a:pt x="569" y="244"/>
                    <a:pt x="548" y="369"/>
                    <a:pt x="508" y="491"/>
                  </a:cubicBezTo>
                  <a:cubicBezTo>
                    <a:pt x="455" y="664"/>
                    <a:pt x="377" y="829"/>
                    <a:pt x="260" y="968"/>
                  </a:cubicBezTo>
                  <a:cubicBezTo>
                    <a:pt x="207" y="1031"/>
                    <a:pt x="149" y="1076"/>
                    <a:pt x="98" y="1127"/>
                  </a:cubicBezTo>
                  <a:cubicBezTo>
                    <a:pt x="84" y="1142"/>
                    <a:pt x="70" y="1159"/>
                    <a:pt x="57" y="1175"/>
                  </a:cubicBezTo>
                  <a:cubicBezTo>
                    <a:pt x="39" y="1199"/>
                    <a:pt x="23" y="1225"/>
                    <a:pt x="10" y="1253"/>
                  </a:cubicBezTo>
                  <a:cubicBezTo>
                    <a:pt x="1" y="1273"/>
                    <a:pt x="18" y="1294"/>
                    <a:pt x="34" y="1300"/>
                  </a:cubicBezTo>
                  <a:cubicBezTo>
                    <a:pt x="55" y="1309"/>
                    <a:pt x="75" y="1316"/>
                    <a:pt x="95" y="1321"/>
                  </a:cubicBezTo>
                  <a:cubicBezTo>
                    <a:pt x="116" y="1325"/>
                    <a:pt x="137" y="1328"/>
                    <a:pt x="157" y="1328"/>
                  </a:cubicBezTo>
                  <a:cubicBezTo>
                    <a:pt x="256" y="1328"/>
                    <a:pt x="347" y="1275"/>
                    <a:pt x="427" y="1194"/>
                  </a:cubicBezTo>
                  <a:cubicBezTo>
                    <a:pt x="610" y="1012"/>
                    <a:pt x="742" y="692"/>
                    <a:pt x="791" y="529"/>
                  </a:cubicBezTo>
                  <a:cubicBezTo>
                    <a:pt x="843" y="357"/>
                    <a:pt x="868" y="179"/>
                    <a:pt x="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2690;p46">
              <a:extLst>
                <a:ext uri="{FF2B5EF4-FFF2-40B4-BE49-F238E27FC236}">
                  <a16:creationId xmlns:a16="http://schemas.microsoft.com/office/drawing/2014/main" id="{5D62D071-99EE-47A7-93FA-4F855BBBDFE0}"/>
                </a:ext>
              </a:extLst>
            </p:cNvPr>
            <p:cNvSpPr/>
            <p:nvPr/>
          </p:nvSpPr>
          <p:spPr>
            <a:xfrm>
              <a:off x="2050613" y="1868100"/>
              <a:ext cx="38875" cy="165050"/>
            </a:xfrm>
            <a:custGeom>
              <a:avLst/>
              <a:gdLst/>
              <a:ahLst/>
              <a:cxnLst/>
              <a:rect l="l" t="t" r="r" b="b"/>
              <a:pathLst>
                <a:path w="1555" h="6602" extrusionOk="0">
                  <a:moveTo>
                    <a:pt x="689" y="1"/>
                  </a:moveTo>
                  <a:cubicBezTo>
                    <a:pt x="586" y="41"/>
                    <a:pt x="486" y="81"/>
                    <a:pt x="384" y="121"/>
                  </a:cubicBezTo>
                  <a:cubicBezTo>
                    <a:pt x="579" y="260"/>
                    <a:pt x="741" y="441"/>
                    <a:pt x="856" y="651"/>
                  </a:cubicBezTo>
                  <a:cubicBezTo>
                    <a:pt x="1212" y="1303"/>
                    <a:pt x="1003" y="2076"/>
                    <a:pt x="295" y="2356"/>
                  </a:cubicBezTo>
                  <a:cubicBezTo>
                    <a:pt x="289" y="2358"/>
                    <a:pt x="285" y="2361"/>
                    <a:pt x="280" y="2365"/>
                  </a:cubicBezTo>
                  <a:cubicBezTo>
                    <a:pt x="187" y="2419"/>
                    <a:pt x="205" y="2599"/>
                    <a:pt x="318" y="2619"/>
                  </a:cubicBezTo>
                  <a:cubicBezTo>
                    <a:pt x="333" y="2623"/>
                    <a:pt x="345" y="2625"/>
                    <a:pt x="360" y="2628"/>
                  </a:cubicBezTo>
                  <a:cubicBezTo>
                    <a:pt x="905" y="2752"/>
                    <a:pt x="1228" y="3273"/>
                    <a:pt x="1080" y="3832"/>
                  </a:cubicBezTo>
                  <a:cubicBezTo>
                    <a:pt x="949" y="4325"/>
                    <a:pt x="516" y="4610"/>
                    <a:pt x="112" y="4865"/>
                  </a:cubicBezTo>
                  <a:cubicBezTo>
                    <a:pt x="106" y="4870"/>
                    <a:pt x="101" y="4874"/>
                    <a:pt x="95" y="4880"/>
                  </a:cubicBezTo>
                  <a:cubicBezTo>
                    <a:pt x="1" y="4958"/>
                    <a:pt x="32" y="5123"/>
                    <a:pt x="172" y="5133"/>
                  </a:cubicBezTo>
                  <a:cubicBezTo>
                    <a:pt x="177" y="5135"/>
                    <a:pt x="181" y="5135"/>
                    <a:pt x="186" y="5135"/>
                  </a:cubicBezTo>
                  <a:cubicBezTo>
                    <a:pt x="625" y="5170"/>
                    <a:pt x="941" y="5384"/>
                    <a:pt x="1125" y="5699"/>
                  </a:cubicBezTo>
                  <a:cubicBezTo>
                    <a:pt x="1266" y="5936"/>
                    <a:pt x="1330" y="6232"/>
                    <a:pt x="1316" y="6548"/>
                  </a:cubicBezTo>
                  <a:cubicBezTo>
                    <a:pt x="1315" y="6583"/>
                    <a:pt x="1341" y="6601"/>
                    <a:pt x="1368" y="6601"/>
                  </a:cubicBezTo>
                  <a:cubicBezTo>
                    <a:pt x="1388" y="6601"/>
                    <a:pt x="1408" y="6590"/>
                    <a:pt x="1417" y="6566"/>
                  </a:cubicBezTo>
                  <a:cubicBezTo>
                    <a:pt x="1555" y="6186"/>
                    <a:pt x="1505" y="5825"/>
                    <a:pt x="1335" y="5534"/>
                  </a:cubicBezTo>
                  <a:cubicBezTo>
                    <a:pt x="1167" y="5247"/>
                    <a:pt x="884" y="5028"/>
                    <a:pt x="543" y="4919"/>
                  </a:cubicBezTo>
                  <a:cubicBezTo>
                    <a:pt x="937" y="4639"/>
                    <a:pt x="1284" y="4297"/>
                    <a:pt x="1378" y="3821"/>
                  </a:cubicBezTo>
                  <a:cubicBezTo>
                    <a:pt x="1398" y="3731"/>
                    <a:pt x="1407" y="3639"/>
                    <a:pt x="1407" y="3547"/>
                  </a:cubicBezTo>
                  <a:cubicBezTo>
                    <a:pt x="1407" y="3535"/>
                    <a:pt x="1407" y="3524"/>
                    <a:pt x="1405" y="3513"/>
                  </a:cubicBezTo>
                  <a:cubicBezTo>
                    <a:pt x="1396" y="3057"/>
                    <a:pt x="1133" y="2646"/>
                    <a:pt x="723" y="2450"/>
                  </a:cubicBezTo>
                  <a:cubicBezTo>
                    <a:pt x="1127" y="2168"/>
                    <a:pt x="1344" y="1702"/>
                    <a:pt x="1316" y="1208"/>
                  </a:cubicBezTo>
                  <a:cubicBezTo>
                    <a:pt x="1310" y="1114"/>
                    <a:pt x="1295" y="1021"/>
                    <a:pt x="1272" y="930"/>
                  </a:cubicBezTo>
                  <a:cubicBezTo>
                    <a:pt x="1267" y="909"/>
                    <a:pt x="1262" y="888"/>
                    <a:pt x="1257" y="867"/>
                  </a:cubicBezTo>
                  <a:cubicBezTo>
                    <a:pt x="1154" y="511"/>
                    <a:pt x="949" y="224"/>
                    <a:pt x="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2691;p46">
              <a:extLst>
                <a:ext uri="{FF2B5EF4-FFF2-40B4-BE49-F238E27FC236}">
                  <a16:creationId xmlns:a16="http://schemas.microsoft.com/office/drawing/2014/main" id="{BEE7ABCA-39C3-4F76-83C6-C92582ACB922}"/>
                </a:ext>
              </a:extLst>
            </p:cNvPr>
            <p:cNvSpPr/>
            <p:nvPr/>
          </p:nvSpPr>
          <p:spPr>
            <a:xfrm>
              <a:off x="2079363" y="1852850"/>
              <a:ext cx="43400" cy="149675"/>
            </a:xfrm>
            <a:custGeom>
              <a:avLst/>
              <a:gdLst/>
              <a:ahLst/>
              <a:cxnLst/>
              <a:rect l="l" t="t" r="r" b="b"/>
              <a:pathLst>
                <a:path w="1736" h="5987" extrusionOk="0">
                  <a:moveTo>
                    <a:pt x="1063" y="1"/>
                  </a:moveTo>
                  <a:lnTo>
                    <a:pt x="1063" y="1"/>
                  </a:lnTo>
                  <a:cubicBezTo>
                    <a:pt x="974" y="38"/>
                    <a:pt x="885" y="72"/>
                    <a:pt x="796" y="109"/>
                  </a:cubicBezTo>
                  <a:cubicBezTo>
                    <a:pt x="906" y="653"/>
                    <a:pt x="666" y="1220"/>
                    <a:pt x="122" y="1540"/>
                  </a:cubicBezTo>
                  <a:cubicBezTo>
                    <a:pt x="117" y="1544"/>
                    <a:pt x="113" y="1546"/>
                    <a:pt x="107" y="1549"/>
                  </a:cubicBezTo>
                  <a:cubicBezTo>
                    <a:pt x="13" y="1603"/>
                    <a:pt x="1" y="1785"/>
                    <a:pt x="131" y="1810"/>
                  </a:cubicBezTo>
                  <a:cubicBezTo>
                    <a:pt x="142" y="1812"/>
                    <a:pt x="154" y="1814"/>
                    <a:pt x="166" y="1818"/>
                  </a:cubicBezTo>
                  <a:cubicBezTo>
                    <a:pt x="1423" y="2082"/>
                    <a:pt x="1503" y="3781"/>
                    <a:pt x="255" y="4122"/>
                  </a:cubicBezTo>
                  <a:cubicBezTo>
                    <a:pt x="231" y="4130"/>
                    <a:pt x="206" y="4137"/>
                    <a:pt x="180" y="4142"/>
                  </a:cubicBezTo>
                  <a:cubicBezTo>
                    <a:pt x="41" y="4174"/>
                    <a:pt x="42" y="4361"/>
                    <a:pt x="168" y="4407"/>
                  </a:cubicBezTo>
                  <a:cubicBezTo>
                    <a:pt x="188" y="4415"/>
                    <a:pt x="208" y="4423"/>
                    <a:pt x="228" y="4431"/>
                  </a:cubicBezTo>
                  <a:cubicBezTo>
                    <a:pt x="616" y="4585"/>
                    <a:pt x="997" y="4834"/>
                    <a:pt x="1240" y="5174"/>
                  </a:cubicBezTo>
                  <a:cubicBezTo>
                    <a:pt x="1409" y="5398"/>
                    <a:pt x="1503" y="5669"/>
                    <a:pt x="1511" y="5949"/>
                  </a:cubicBezTo>
                  <a:cubicBezTo>
                    <a:pt x="1511" y="5973"/>
                    <a:pt x="1532" y="5986"/>
                    <a:pt x="1551" y="5986"/>
                  </a:cubicBezTo>
                  <a:cubicBezTo>
                    <a:pt x="1569" y="5986"/>
                    <a:pt x="1586" y="5975"/>
                    <a:pt x="1586" y="5952"/>
                  </a:cubicBezTo>
                  <a:cubicBezTo>
                    <a:pt x="1582" y="5596"/>
                    <a:pt x="1505" y="5294"/>
                    <a:pt x="1367" y="5038"/>
                  </a:cubicBezTo>
                  <a:cubicBezTo>
                    <a:pt x="1198" y="4727"/>
                    <a:pt x="931" y="4486"/>
                    <a:pt x="582" y="4298"/>
                  </a:cubicBezTo>
                  <a:cubicBezTo>
                    <a:pt x="1735" y="3777"/>
                    <a:pt x="1711" y="2071"/>
                    <a:pt x="500" y="1618"/>
                  </a:cubicBezTo>
                  <a:cubicBezTo>
                    <a:pt x="1002" y="1206"/>
                    <a:pt x="1204" y="590"/>
                    <a:pt x="10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2692;p46">
              <a:extLst>
                <a:ext uri="{FF2B5EF4-FFF2-40B4-BE49-F238E27FC236}">
                  <a16:creationId xmlns:a16="http://schemas.microsoft.com/office/drawing/2014/main" id="{FA39D036-452A-425E-9B0E-C99EF413A507}"/>
                </a:ext>
              </a:extLst>
            </p:cNvPr>
            <p:cNvSpPr/>
            <p:nvPr/>
          </p:nvSpPr>
          <p:spPr>
            <a:xfrm>
              <a:off x="2126363" y="1943150"/>
              <a:ext cx="23175" cy="7925"/>
            </a:xfrm>
            <a:custGeom>
              <a:avLst/>
              <a:gdLst/>
              <a:ahLst/>
              <a:cxnLst/>
              <a:rect l="l" t="t" r="r" b="b"/>
              <a:pathLst>
                <a:path w="927" h="317" extrusionOk="0">
                  <a:moveTo>
                    <a:pt x="680" y="0"/>
                  </a:moveTo>
                  <a:cubicBezTo>
                    <a:pt x="598" y="0"/>
                    <a:pt x="514" y="18"/>
                    <a:pt x="435" y="30"/>
                  </a:cubicBezTo>
                  <a:cubicBezTo>
                    <a:pt x="312" y="51"/>
                    <a:pt x="183" y="78"/>
                    <a:pt x="77" y="143"/>
                  </a:cubicBezTo>
                  <a:cubicBezTo>
                    <a:pt x="0" y="190"/>
                    <a:pt x="22" y="306"/>
                    <a:pt x="114" y="313"/>
                  </a:cubicBezTo>
                  <a:cubicBezTo>
                    <a:pt x="136" y="316"/>
                    <a:pt x="159" y="316"/>
                    <a:pt x="181" y="316"/>
                  </a:cubicBezTo>
                  <a:cubicBezTo>
                    <a:pt x="277" y="316"/>
                    <a:pt x="373" y="300"/>
                    <a:pt x="467" y="291"/>
                  </a:cubicBezTo>
                  <a:cubicBezTo>
                    <a:pt x="588" y="279"/>
                    <a:pt x="709" y="290"/>
                    <a:pt x="822" y="245"/>
                  </a:cubicBezTo>
                  <a:cubicBezTo>
                    <a:pt x="927" y="206"/>
                    <a:pt x="899" y="46"/>
                    <a:pt x="802" y="17"/>
                  </a:cubicBezTo>
                  <a:cubicBezTo>
                    <a:pt x="763" y="5"/>
                    <a:pt x="721" y="0"/>
                    <a:pt x="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Google Shape;2693;p46">
              <a:extLst>
                <a:ext uri="{FF2B5EF4-FFF2-40B4-BE49-F238E27FC236}">
                  <a16:creationId xmlns:a16="http://schemas.microsoft.com/office/drawing/2014/main" id="{BC66AA08-0581-4FD0-A2F0-1303059F0AC9}"/>
                </a:ext>
              </a:extLst>
            </p:cNvPr>
            <p:cNvSpPr/>
            <p:nvPr/>
          </p:nvSpPr>
          <p:spPr>
            <a:xfrm>
              <a:off x="2123713" y="1922675"/>
              <a:ext cx="23000" cy="12225"/>
            </a:xfrm>
            <a:custGeom>
              <a:avLst/>
              <a:gdLst/>
              <a:ahLst/>
              <a:cxnLst/>
              <a:rect l="l" t="t" r="r" b="b"/>
              <a:pathLst>
                <a:path w="920" h="489" extrusionOk="0">
                  <a:moveTo>
                    <a:pt x="740" y="0"/>
                  </a:moveTo>
                  <a:cubicBezTo>
                    <a:pt x="524" y="0"/>
                    <a:pt x="229" y="114"/>
                    <a:pt x="80" y="271"/>
                  </a:cubicBezTo>
                  <a:cubicBezTo>
                    <a:pt x="1" y="355"/>
                    <a:pt x="58" y="489"/>
                    <a:pt x="168" y="489"/>
                  </a:cubicBezTo>
                  <a:cubicBezTo>
                    <a:pt x="176" y="489"/>
                    <a:pt x="184" y="488"/>
                    <a:pt x="193" y="487"/>
                  </a:cubicBezTo>
                  <a:cubicBezTo>
                    <a:pt x="298" y="469"/>
                    <a:pt x="396" y="417"/>
                    <a:pt x="496" y="380"/>
                  </a:cubicBezTo>
                  <a:cubicBezTo>
                    <a:pt x="600" y="343"/>
                    <a:pt x="707" y="317"/>
                    <a:pt x="804" y="262"/>
                  </a:cubicBezTo>
                  <a:cubicBezTo>
                    <a:pt x="919" y="198"/>
                    <a:pt x="890" y="2"/>
                    <a:pt x="746" y="0"/>
                  </a:cubicBezTo>
                  <a:cubicBezTo>
                    <a:pt x="744" y="0"/>
                    <a:pt x="742" y="0"/>
                    <a:pt x="7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Google Shape;2694;p46">
              <a:extLst>
                <a:ext uri="{FF2B5EF4-FFF2-40B4-BE49-F238E27FC236}">
                  <a16:creationId xmlns:a16="http://schemas.microsoft.com/office/drawing/2014/main" id="{D6238BCF-DCA5-4CEC-9A53-55B1E20C3533}"/>
                </a:ext>
              </a:extLst>
            </p:cNvPr>
            <p:cNvSpPr/>
            <p:nvPr/>
          </p:nvSpPr>
          <p:spPr>
            <a:xfrm>
              <a:off x="2120688" y="1903825"/>
              <a:ext cx="21825" cy="12300"/>
            </a:xfrm>
            <a:custGeom>
              <a:avLst/>
              <a:gdLst/>
              <a:ahLst/>
              <a:cxnLst/>
              <a:rect l="l" t="t" r="r" b="b"/>
              <a:pathLst>
                <a:path w="873" h="492" extrusionOk="0">
                  <a:moveTo>
                    <a:pt x="694" y="1"/>
                  </a:moveTo>
                  <a:cubicBezTo>
                    <a:pt x="682" y="1"/>
                    <a:pt x="668" y="2"/>
                    <a:pt x="654" y="7"/>
                  </a:cubicBezTo>
                  <a:cubicBezTo>
                    <a:pt x="527" y="47"/>
                    <a:pt x="402" y="96"/>
                    <a:pt x="282" y="155"/>
                  </a:cubicBezTo>
                  <a:cubicBezTo>
                    <a:pt x="222" y="183"/>
                    <a:pt x="154" y="211"/>
                    <a:pt x="101" y="254"/>
                  </a:cubicBezTo>
                  <a:cubicBezTo>
                    <a:pt x="52" y="292"/>
                    <a:pt x="46" y="323"/>
                    <a:pt x="17" y="376"/>
                  </a:cubicBezTo>
                  <a:cubicBezTo>
                    <a:pt x="0" y="406"/>
                    <a:pt x="12" y="450"/>
                    <a:pt x="48" y="460"/>
                  </a:cubicBezTo>
                  <a:cubicBezTo>
                    <a:pt x="94" y="473"/>
                    <a:pt x="126" y="491"/>
                    <a:pt x="172" y="491"/>
                  </a:cubicBezTo>
                  <a:cubicBezTo>
                    <a:pt x="177" y="491"/>
                    <a:pt x="182" y="491"/>
                    <a:pt x="187" y="491"/>
                  </a:cubicBezTo>
                  <a:cubicBezTo>
                    <a:pt x="252" y="486"/>
                    <a:pt x="322" y="454"/>
                    <a:pt x="382" y="431"/>
                  </a:cubicBezTo>
                  <a:cubicBezTo>
                    <a:pt x="508" y="384"/>
                    <a:pt x="633" y="338"/>
                    <a:pt x="751" y="273"/>
                  </a:cubicBezTo>
                  <a:cubicBezTo>
                    <a:pt x="872" y="204"/>
                    <a:pt x="824" y="1"/>
                    <a:pt x="6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2695;p46">
              <a:extLst>
                <a:ext uri="{FF2B5EF4-FFF2-40B4-BE49-F238E27FC236}">
                  <a16:creationId xmlns:a16="http://schemas.microsoft.com/office/drawing/2014/main" id="{2E37A5FA-C50F-47EF-BFF5-ED7D0A384413}"/>
                </a:ext>
              </a:extLst>
            </p:cNvPr>
            <p:cNvSpPr/>
            <p:nvPr/>
          </p:nvSpPr>
          <p:spPr>
            <a:xfrm>
              <a:off x="2114613" y="1887950"/>
              <a:ext cx="22650" cy="11925"/>
            </a:xfrm>
            <a:custGeom>
              <a:avLst/>
              <a:gdLst/>
              <a:ahLst/>
              <a:cxnLst/>
              <a:rect l="l" t="t" r="r" b="b"/>
              <a:pathLst>
                <a:path w="906" h="477" extrusionOk="0">
                  <a:moveTo>
                    <a:pt x="734" y="1"/>
                  </a:moveTo>
                  <a:cubicBezTo>
                    <a:pt x="642" y="1"/>
                    <a:pt x="560" y="46"/>
                    <a:pt x="470" y="88"/>
                  </a:cubicBezTo>
                  <a:cubicBezTo>
                    <a:pt x="342" y="146"/>
                    <a:pt x="200" y="194"/>
                    <a:pt x="84" y="273"/>
                  </a:cubicBezTo>
                  <a:cubicBezTo>
                    <a:pt x="1" y="329"/>
                    <a:pt x="12" y="470"/>
                    <a:pt x="128" y="475"/>
                  </a:cubicBezTo>
                  <a:cubicBezTo>
                    <a:pt x="138" y="476"/>
                    <a:pt x="149" y="476"/>
                    <a:pt x="159" y="476"/>
                  </a:cubicBezTo>
                  <a:cubicBezTo>
                    <a:pt x="303" y="476"/>
                    <a:pt x="442" y="427"/>
                    <a:pt x="576" y="380"/>
                  </a:cubicBezTo>
                  <a:cubicBezTo>
                    <a:pt x="707" y="333"/>
                    <a:pt x="831" y="288"/>
                    <a:pt x="885" y="151"/>
                  </a:cubicBezTo>
                  <a:cubicBezTo>
                    <a:pt x="906" y="97"/>
                    <a:pt x="866" y="27"/>
                    <a:pt x="812" y="12"/>
                  </a:cubicBezTo>
                  <a:cubicBezTo>
                    <a:pt x="785" y="4"/>
                    <a:pt x="759" y="1"/>
                    <a:pt x="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Google Shape;2696;p46">
              <a:extLst>
                <a:ext uri="{FF2B5EF4-FFF2-40B4-BE49-F238E27FC236}">
                  <a16:creationId xmlns:a16="http://schemas.microsoft.com/office/drawing/2014/main" id="{BCF5F35F-C158-4B1D-9BA4-804ED913F93E}"/>
                </a:ext>
              </a:extLst>
            </p:cNvPr>
            <p:cNvSpPr/>
            <p:nvPr/>
          </p:nvSpPr>
          <p:spPr>
            <a:xfrm>
              <a:off x="2112838" y="1868200"/>
              <a:ext cx="20600" cy="13750"/>
            </a:xfrm>
            <a:custGeom>
              <a:avLst/>
              <a:gdLst/>
              <a:ahLst/>
              <a:cxnLst/>
              <a:rect l="l" t="t" r="r" b="b"/>
              <a:pathLst>
                <a:path w="824" h="550" extrusionOk="0">
                  <a:moveTo>
                    <a:pt x="658" y="1"/>
                  </a:moveTo>
                  <a:cubicBezTo>
                    <a:pt x="649" y="1"/>
                    <a:pt x="639" y="2"/>
                    <a:pt x="630" y="4"/>
                  </a:cubicBezTo>
                  <a:cubicBezTo>
                    <a:pt x="482" y="44"/>
                    <a:pt x="357" y="136"/>
                    <a:pt x="230" y="221"/>
                  </a:cubicBezTo>
                  <a:cubicBezTo>
                    <a:pt x="135" y="286"/>
                    <a:pt x="17" y="342"/>
                    <a:pt x="1" y="467"/>
                  </a:cubicBezTo>
                  <a:cubicBezTo>
                    <a:pt x="0" y="490"/>
                    <a:pt x="11" y="511"/>
                    <a:pt x="30" y="522"/>
                  </a:cubicBezTo>
                  <a:cubicBezTo>
                    <a:pt x="63" y="542"/>
                    <a:pt x="97" y="550"/>
                    <a:pt x="133" y="550"/>
                  </a:cubicBezTo>
                  <a:cubicBezTo>
                    <a:pt x="219" y="550"/>
                    <a:pt x="311" y="502"/>
                    <a:pt x="389" y="466"/>
                  </a:cubicBezTo>
                  <a:cubicBezTo>
                    <a:pt x="531" y="401"/>
                    <a:pt x="669" y="323"/>
                    <a:pt x="765" y="195"/>
                  </a:cubicBezTo>
                  <a:cubicBezTo>
                    <a:pt x="824" y="117"/>
                    <a:pt x="749" y="1"/>
                    <a:pt x="6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Google Shape;2697;p46">
              <a:extLst>
                <a:ext uri="{FF2B5EF4-FFF2-40B4-BE49-F238E27FC236}">
                  <a16:creationId xmlns:a16="http://schemas.microsoft.com/office/drawing/2014/main" id="{018B79E2-A98B-4B6F-9915-C4B567244331}"/>
                </a:ext>
              </a:extLst>
            </p:cNvPr>
            <p:cNvSpPr/>
            <p:nvPr/>
          </p:nvSpPr>
          <p:spPr>
            <a:xfrm>
              <a:off x="1657363" y="2056050"/>
              <a:ext cx="681275" cy="397875"/>
            </a:xfrm>
            <a:custGeom>
              <a:avLst/>
              <a:gdLst/>
              <a:ahLst/>
              <a:cxnLst/>
              <a:rect l="l" t="t" r="r" b="b"/>
              <a:pathLst>
                <a:path w="27251" h="15915" extrusionOk="0">
                  <a:moveTo>
                    <a:pt x="25524" y="0"/>
                  </a:moveTo>
                  <a:lnTo>
                    <a:pt x="24560" y="392"/>
                  </a:lnTo>
                  <a:cubicBezTo>
                    <a:pt x="19627" y="2395"/>
                    <a:pt x="14663" y="4311"/>
                    <a:pt x="9752" y="6317"/>
                  </a:cubicBezTo>
                  <a:cubicBezTo>
                    <a:pt x="9026" y="6613"/>
                    <a:pt x="8300" y="6910"/>
                    <a:pt x="7574" y="7207"/>
                  </a:cubicBezTo>
                  <a:cubicBezTo>
                    <a:pt x="6084" y="7816"/>
                    <a:pt x="4613" y="8466"/>
                    <a:pt x="3137" y="9111"/>
                  </a:cubicBezTo>
                  <a:cubicBezTo>
                    <a:pt x="2897" y="9216"/>
                    <a:pt x="2658" y="9316"/>
                    <a:pt x="2417" y="9413"/>
                  </a:cubicBezTo>
                  <a:cubicBezTo>
                    <a:pt x="2037" y="9564"/>
                    <a:pt x="1655" y="9708"/>
                    <a:pt x="1264" y="9845"/>
                  </a:cubicBezTo>
                  <a:cubicBezTo>
                    <a:pt x="865" y="9985"/>
                    <a:pt x="166" y="10200"/>
                    <a:pt x="100" y="10701"/>
                  </a:cubicBezTo>
                  <a:cubicBezTo>
                    <a:pt x="1" y="11430"/>
                    <a:pt x="331" y="12423"/>
                    <a:pt x="580" y="13097"/>
                  </a:cubicBezTo>
                  <a:cubicBezTo>
                    <a:pt x="926" y="14035"/>
                    <a:pt x="1462" y="14904"/>
                    <a:pt x="2152" y="15627"/>
                  </a:cubicBezTo>
                  <a:cubicBezTo>
                    <a:pt x="2247" y="15725"/>
                    <a:pt x="2348" y="15824"/>
                    <a:pt x="2473" y="15873"/>
                  </a:cubicBezTo>
                  <a:cubicBezTo>
                    <a:pt x="2551" y="15904"/>
                    <a:pt x="2634" y="15915"/>
                    <a:pt x="2719" y="15915"/>
                  </a:cubicBezTo>
                  <a:cubicBezTo>
                    <a:pt x="2800" y="15915"/>
                    <a:pt x="2882" y="15905"/>
                    <a:pt x="2962" y="15895"/>
                  </a:cubicBezTo>
                  <a:cubicBezTo>
                    <a:pt x="5545" y="15583"/>
                    <a:pt x="8088" y="15008"/>
                    <a:pt x="10554" y="14178"/>
                  </a:cubicBezTo>
                  <a:cubicBezTo>
                    <a:pt x="12581" y="13498"/>
                    <a:pt x="14546" y="12648"/>
                    <a:pt x="16498" y="11771"/>
                  </a:cubicBezTo>
                  <a:cubicBezTo>
                    <a:pt x="20083" y="10161"/>
                    <a:pt x="27251" y="6008"/>
                    <a:pt x="27232" y="5815"/>
                  </a:cubicBezTo>
                  <a:cubicBezTo>
                    <a:pt x="27221" y="5714"/>
                    <a:pt x="25880" y="4001"/>
                    <a:pt x="25822" y="3803"/>
                  </a:cubicBezTo>
                  <a:cubicBezTo>
                    <a:pt x="25758" y="3584"/>
                    <a:pt x="25790" y="3349"/>
                    <a:pt x="25811" y="3122"/>
                  </a:cubicBezTo>
                  <a:cubicBezTo>
                    <a:pt x="25913" y="2072"/>
                    <a:pt x="25816" y="1013"/>
                    <a:pt x="255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2698;p46">
              <a:extLst>
                <a:ext uri="{FF2B5EF4-FFF2-40B4-BE49-F238E27FC236}">
                  <a16:creationId xmlns:a16="http://schemas.microsoft.com/office/drawing/2014/main" id="{F2D9E45A-7C76-4A1E-BBD7-A5BDD10EFC77}"/>
                </a:ext>
              </a:extLst>
            </p:cNvPr>
            <p:cNvSpPr/>
            <p:nvPr/>
          </p:nvSpPr>
          <p:spPr>
            <a:xfrm>
              <a:off x="1717763" y="2065850"/>
              <a:ext cx="589650" cy="293875"/>
            </a:xfrm>
            <a:custGeom>
              <a:avLst/>
              <a:gdLst/>
              <a:ahLst/>
              <a:cxnLst/>
              <a:rect l="l" t="t" r="r" b="b"/>
              <a:pathLst>
                <a:path w="23586" h="11755" extrusionOk="0">
                  <a:moveTo>
                    <a:pt x="22143" y="0"/>
                  </a:moveTo>
                  <a:lnTo>
                    <a:pt x="22143" y="0"/>
                  </a:lnTo>
                  <a:cubicBezTo>
                    <a:pt x="21226" y="372"/>
                    <a:pt x="20307" y="742"/>
                    <a:pt x="19388" y="1110"/>
                  </a:cubicBezTo>
                  <a:cubicBezTo>
                    <a:pt x="19300" y="1146"/>
                    <a:pt x="19210" y="1181"/>
                    <a:pt x="19121" y="1215"/>
                  </a:cubicBezTo>
                  <a:lnTo>
                    <a:pt x="17864" y="1717"/>
                  </a:lnTo>
                  <a:cubicBezTo>
                    <a:pt x="17761" y="1758"/>
                    <a:pt x="17660" y="1799"/>
                    <a:pt x="17559" y="1839"/>
                  </a:cubicBezTo>
                  <a:cubicBezTo>
                    <a:pt x="17373" y="1914"/>
                    <a:pt x="17186" y="1987"/>
                    <a:pt x="16999" y="2061"/>
                  </a:cubicBezTo>
                  <a:cubicBezTo>
                    <a:pt x="16903" y="2099"/>
                    <a:pt x="16805" y="2138"/>
                    <a:pt x="16707" y="2177"/>
                  </a:cubicBezTo>
                  <a:cubicBezTo>
                    <a:pt x="16418" y="2291"/>
                    <a:pt x="16130" y="2407"/>
                    <a:pt x="15840" y="2520"/>
                  </a:cubicBezTo>
                  <a:lnTo>
                    <a:pt x="15581" y="2625"/>
                  </a:lnTo>
                  <a:cubicBezTo>
                    <a:pt x="14954" y="2873"/>
                    <a:pt x="14326" y="3122"/>
                    <a:pt x="13700" y="3370"/>
                  </a:cubicBezTo>
                  <a:cubicBezTo>
                    <a:pt x="13608" y="3406"/>
                    <a:pt x="13517" y="3443"/>
                    <a:pt x="13424" y="3480"/>
                  </a:cubicBezTo>
                  <a:cubicBezTo>
                    <a:pt x="12726" y="3757"/>
                    <a:pt x="12030" y="4034"/>
                    <a:pt x="11334" y="4311"/>
                  </a:cubicBezTo>
                  <a:cubicBezTo>
                    <a:pt x="11244" y="4348"/>
                    <a:pt x="11154" y="4383"/>
                    <a:pt x="11063" y="4420"/>
                  </a:cubicBezTo>
                  <a:cubicBezTo>
                    <a:pt x="10568" y="4618"/>
                    <a:pt x="10073" y="4817"/>
                    <a:pt x="9579" y="5015"/>
                  </a:cubicBezTo>
                  <a:lnTo>
                    <a:pt x="9046" y="5230"/>
                  </a:lnTo>
                  <a:cubicBezTo>
                    <a:pt x="8476" y="5461"/>
                    <a:pt x="7906" y="5692"/>
                    <a:pt x="7336" y="5925"/>
                  </a:cubicBezTo>
                  <a:cubicBezTo>
                    <a:pt x="6610" y="6221"/>
                    <a:pt x="5883" y="6518"/>
                    <a:pt x="5158" y="6815"/>
                  </a:cubicBezTo>
                  <a:cubicBezTo>
                    <a:pt x="3667" y="7424"/>
                    <a:pt x="2196" y="8074"/>
                    <a:pt x="721" y="8718"/>
                  </a:cubicBezTo>
                  <a:cubicBezTo>
                    <a:pt x="481" y="8824"/>
                    <a:pt x="242" y="8923"/>
                    <a:pt x="0" y="9021"/>
                  </a:cubicBezTo>
                  <a:cubicBezTo>
                    <a:pt x="395" y="9681"/>
                    <a:pt x="879" y="10282"/>
                    <a:pt x="1489" y="10747"/>
                  </a:cubicBezTo>
                  <a:cubicBezTo>
                    <a:pt x="2156" y="11253"/>
                    <a:pt x="2994" y="11571"/>
                    <a:pt x="3821" y="11571"/>
                  </a:cubicBezTo>
                  <a:cubicBezTo>
                    <a:pt x="4166" y="11571"/>
                    <a:pt x="4509" y="11516"/>
                    <a:pt x="4837" y="11396"/>
                  </a:cubicBezTo>
                  <a:cubicBezTo>
                    <a:pt x="4910" y="11370"/>
                    <a:pt x="4984" y="11339"/>
                    <a:pt x="5061" y="11339"/>
                  </a:cubicBezTo>
                  <a:cubicBezTo>
                    <a:pt x="5068" y="11339"/>
                    <a:pt x="5074" y="11339"/>
                    <a:pt x="5080" y="11340"/>
                  </a:cubicBezTo>
                  <a:cubicBezTo>
                    <a:pt x="5172" y="11345"/>
                    <a:pt x="5254" y="11396"/>
                    <a:pt x="5335" y="11440"/>
                  </a:cubicBezTo>
                  <a:cubicBezTo>
                    <a:pt x="5733" y="11659"/>
                    <a:pt x="6179" y="11755"/>
                    <a:pt x="6633" y="11755"/>
                  </a:cubicBezTo>
                  <a:cubicBezTo>
                    <a:pt x="7142" y="11755"/>
                    <a:pt x="7660" y="11635"/>
                    <a:pt x="8127" y="11434"/>
                  </a:cubicBezTo>
                  <a:cubicBezTo>
                    <a:pt x="8904" y="11099"/>
                    <a:pt x="9575" y="10567"/>
                    <a:pt x="10222" y="10017"/>
                  </a:cubicBezTo>
                  <a:cubicBezTo>
                    <a:pt x="10313" y="9942"/>
                    <a:pt x="10402" y="9864"/>
                    <a:pt x="10490" y="9788"/>
                  </a:cubicBezTo>
                  <a:cubicBezTo>
                    <a:pt x="10585" y="9794"/>
                    <a:pt x="10678" y="9798"/>
                    <a:pt x="10773" y="9801"/>
                  </a:cubicBezTo>
                  <a:cubicBezTo>
                    <a:pt x="10904" y="9806"/>
                    <a:pt x="11034" y="9808"/>
                    <a:pt x="11165" y="9808"/>
                  </a:cubicBezTo>
                  <a:cubicBezTo>
                    <a:pt x="11426" y="9808"/>
                    <a:pt x="11688" y="9799"/>
                    <a:pt x="11948" y="9781"/>
                  </a:cubicBezTo>
                  <a:cubicBezTo>
                    <a:pt x="12033" y="9775"/>
                    <a:pt x="12118" y="9770"/>
                    <a:pt x="12203" y="9762"/>
                  </a:cubicBezTo>
                  <a:cubicBezTo>
                    <a:pt x="12762" y="9711"/>
                    <a:pt x="13317" y="9623"/>
                    <a:pt x="13863" y="9495"/>
                  </a:cubicBezTo>
                  <a:cubicBezTo>
                    <a:pt x="13956" y="9473"/>
                    <a:pt x="14050" y="9450"/>
                    <a:pt x="14143" y="9425"/>
                  </a:cubicBezTo>
                  <a:cubicBezTo>
                    <a:pt x="14896" y="9231"/>
                    <a:pt x="15628" y="8962"/>
                    <a:pt x="16327" y="8624"/>
                  </a:cubicBezTo>
                  <a:cubicBezTo>
                    <a:pt x="16405" y="8587"/>
                    <a:pt x="16484" y="8549"/>
                    <a:pt x="16560" y="8509"/>
                  </a:cubicBezTo>
                  <a:cubicBezTo>
                    <a:pt x="17172" y="8198"/>
                    <a:pt x="17754" y="7833"/>
                    <a:pt x="18300" y="7417"/>
                  </a:cubicBezTo>
                  <a:cubicBezTo>
                    <a:pt x="18371" y="7363"/>
                    <a:pt x="18441" y="7308"/>
                    <a:pt x="18510" y="7252"/>
                  </a:cubicBezTo>
                  <a:cubicBezTo>
                    <a:pt x="18883" y="6953"/>
                    <a:pt x="19236" y="6629"/>
                    <a:pt x="19566" y="6282"/>
                  </a:cubicBezTo>
                  <a:cubicBezTo>
                    <a:pt x="19610" y="6237"/>
                    <a:pt x="19652" y="6192"/>
                    <a:pt x="19693" y="6146"/>
                  </a:cubicBezTo>
                  <a:cubicBezTo>
                    <a:pt x="19712" y="6126"/>
                    <a:pt x="19730" y="6106"/>
                    <a:pt x="19749" y="6085"/>
                  </a:cubicBezTo>
                  <a:cubicBezTo>
                    <a:pt x="19884" y="5935"/>
                    <a:pt x="20021" y="5779"/>
                    <a:pt x="20198" y="5683"/>
                  </a:cubicBezTo>
                  <a:cubicBezTo>
                    <a:pt x="20363" y="5596"/>
                    <a:pt x="20545" y="5570"/>
                    <a:pt x="20732" y="5570"/>
                  </a:cubicBezTo>
                  <a:cubicBezTo>
                    <a:pt x="20911" y="5570"/>
                    <a:pt x="21094" y="5594"/>
                    <a:pt x="21272" y="5613"/>
                  </a:cubicBezTo>
                  <a:cubicBezTo>
                    <a:pt x="21501" y="5637"/>
                    <a:pt x="21732" y="5649"/>
                    <a:pt x="21962" y="5649"/>
                  </a:cubicBezTo>
                  <a:cubicBezTo>
                    <a:pt x="22509" y="5649"/>
                    <a:pt x="23054" y="5581"/>
                    <a:pt x="23586" y="5449"/>
                  </a:cubicBezTo>
                  <a:cubicBezTo>
                    <a:pt x="23564" y="4731"/>
                    <a:pt x="22934" y="4083"/>
                    <a:pt x="22215" y="4041"/>
                  </a:cubicBezTo>
                  <a:cubicBezTo>
                    <a:pt x="22390" y="3449"/>
                    <a:pt x="22101" y="2754"/>
                    <a:pt x="21559" y="2458"/>
                  </a:cubicBezTo>
                  <a:cubicBezTo>
                    <a:pt x="22183" y="1830"/>
                    <a:pt x="22375" y="850"/>
                    <a:pt x="22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2699;p46">
              <a:extLst>
                <a:ext uri="{FF2B5EF4-FFF2-40B4-BE49-F238E27FC236}">
                  <a16:creationId xmlns:a16="http://schemas.microsoft.com/office/drawing/2014/main" id="{BA44B893-C38C-4C8B-B96F-8FFE5EB551A2}"/>
                </a:ext>
              </a:extLst>
            </p:cNvPr>
            <p:cNvSpPr/>
            <p:nvPr/>
          </p:nvSpPr>
          <p:spPr>
            <a:xfrm>
              <a:off x="1828463" y="2253250"/>
              <a:ext cx="74075" cy="69225"/>
            </a:xfrm>
            <a:custGeom>
              <a:avLst/>
              <a:gdLst/>
              <a:ahLst/>
              <a:cxnLst/>
              <a:rect l="l" t="t" r="r" b="b"/>
              <a:pathLst>
                <a:path w="2963" h="2769" extrusionOk="0">
                  <a:moveTo>
                    <a:pt x="1618" y="0"/>
                  </a:moveTo>
                  <a:cubicBezTo>
                    <a:pt x="1210" y="0"/>
                    <a:pt x="808" y="192"/>
                    <a:pt x="540" y="507"/>
                  </a:cubicBezTo>
                  <a:cubicBezTo>
                    <a:pt x="167" y="946"/>
                    <a:pt x="1" y="1548"/>
                    <a:pt x="297" y="2080"/>
                  </a:cubicBezTo>
                  <a:cubicBezTo>
                    <a:pt x="540" y="2514"/>
                    <a:pt x="1010" y="2769"/>
                    <a:pt x="1495" y="2769"/>
                  </a:cubicBezTo>
                  <a:cubicBezTo>
                    <a:pt x="1598" y="2769"/>
                    <a:pt x="1701" y="2757"/>
                    <a:pt x="1802" y="2734"/>
                  </a:cubicBezTo>
                  <a:cubicBezTo>
                    <a:pt x="2366" y="2604"/>
                    <a:pt x="2877" y="2126"/>
                    <a:pt x="2940" y="1537"/>
                  </a:cubicBezTo>
                  <a:cubicBezTo>
                    <a:pt x="2962" y="1322"/>
                    <a:pt x="2913" y="1112"/>
                    <a:pt x="2816" y="920"/>
                  </a:cubicBezTo>
                  <a:cubicBezTo>
                    <a:pt x="2707" y="511"/>
                    <a:pt x="2397" y="185"/>
                    <a:pt x="1994" y="57"/>
                  </a:cubicBezTo>
                  <a:cubicBezTo>
                    <a:pt x="1871" y="18"/>
                    <a:pt x="1744" y="0"/>
                    <a:pt x="16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2700;p46">
              <a:extLst>
                <a:ext uri="{FF2B5EF4-FFF2-40B4-BE49-F238E27FC236}">
                  <a16:creationId xmlns:a16="http://schemas.microsoft.com/office/drawing/2014/main" id="{B34F0BFB-DBE7-488E-831F-664166764597}"/>
                </a:ext>
              </a:extLst>
            </p:cNvPr>
            <p:cNvSpPr/>
            <p:nvPr/>
          </p:nvSpPr>
          <p:spPr>
            <a:xfrm>
              <a:off x="1844838" y="2267900"/>
              <a:ext cx="46150" cy="41250"/>
            </a:xfrm>
            <a:custGeom>
              <a:avLst/>
              <a:gdLst/>
              <a:ahLst/>
              <a:cxnLst/>
              <a:rect l="l" t="t" r="r" b="b"/>
              <a:pathLst>
                <a:path w="1846" h="1650" extrusionOk="0">
                  <a:moveTo>
                    <a:pt x="948" y="1"/>
                  </a:moveTo>
                  <a:cubicBezTo>
                    <a:pt x="864" y="1"/>
                    <a:pt x="780" y="14"/>
                    <a:pt x="698" y="42"/>
                  </a:cubicBezTo>
                  <a:cubicBezTo>
                    <a:pt x="487" y="81"/>
                    <a:pt x="300" y="203"/>
                    <a:pt x="178" y="381"/>
                  </a:cubicBezTo>
                  <a:cubicBezTo>
                    <a:pt x="47" y="573"/>
                    <a:pt x="1" y="811"/>
                    <a:pt x="52" y="1039"/>
                  </a:cubicBezTo>
                  <a:cubicBezTo>
                    <a:pt x="128" y="1383"/>
                    <a:pt x="453" y="1610"/>
                    <a:pt x="790" y="1645"/>
                  </a:cubicBezTo>
                  <a:cubicBezTo>
                    <a:pt x="820" y="1648"/>
                    <a:pt x="850" y="1650"/>
                    <a:pt x="880" y="1650"/>
                  </a:cubicBezTo>
                  <a:cubicBezTo>
                    <a:pt x="1399" y="1650"/>
                    <a:pt x="1845" y="1180"/>
                    <a:pt x="1745" y="649"/>
                  </a:cubicBezTo>
                  <a:cubicBezTo>
                    <a:pt x="1669" y="251"/>
                    <a:pt x="1313" y="1"/>
                    <a:pt x="9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2701;p46">
              <a:extLst>
                <a:ext uri="{FF2B5EF4-FFF2-40B4-BE49-F238E27FC236}">
                  <a16:creationId xmlns:a16="http://schemas.microsoft.com/office/drawing/2014/main" id="{443B3349-F478-405E-A5E4-EA57815232E1}"/>
                </a:ext>
              </a:extLst>
            </p:cNvPr>
            <p:cNvSpPr/>
            <p:nvPr/>
          </p:nvSpPr>
          <p:spPr>
            <a:xfrm>
              <a:off x="1852063" y="2282950"/>
              <a:ext cx="18025" cy="16600"/>
            </a:xfrm>
            <a:custGeom>
              <a:avLst/>
              <a:gdLst/>
              <a:ahLst/>
              <a:cxnLst/>
              <a:rect l="l" t="t" r="r" b="b"/>
              <a:pathLst>
                <a:path w="721" h="664" extrusionOk="0">
                  <a:moveTo>
                    <a:pt x="356" y="0"/>
                  </a:moveTo>
                  <a:cubicBezTo>
                    <a:pt x="252" y="0"/>
                    <a:pt x="149" y="50"/>
                    <a:pt x="79" y="139"/>
                  </a:cubicBezTo>
                  <a:cubicBezTo>
                    <a:pt x="5" y="233"/>
                    <a:pt x="0" y="354"/>
                    <a:pt x="45" y="455"/>
                  </a:cubicBezTo>
                  <a:cubicBezTo>
                    <a:pt x="47" y="464"/>
                    <a:pt x="50" y="473"/>
                    <a:pt x="54" y="482"/>
                  </a:cubicBezTo>
                  <a:cubicBezTo>
                    <a:pt x="114" y="598"/>
                    <a:pt x="236" y="663"/>
                    <a:pt x="358" y="663"/>
                  </a:cubicBezTo>
                  <a:cubicBezTo>
                    <a:pt x="434" y="663"/>
                    <a:pt x="510" y="639"/>
                    <a:pt x="573" y="586"/>
                  </a:cubicBezTo>
                  <a:cubicBezTo>
                    <a:pt x="720" y="463"/>
                    <a:pt x="716" y="237"/>
                    <a:pt x="588" y="102"/>
                  </a:cubicBezTo>
                  <a:cubicBezTo>
                    <a:pt x="522" y="33"/>
                    <a:pt x="439" y="0"/>
                    <a:pt x="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2702;p46">
              <a:extLst>
                <a:ext uri="{FF2B5EF4-FFF2-40B4-BE49-F238E27FC236}">
                  <a16:creationId xmlns:a16="http://schemas.microsoft.com/office/drawing/2014/main" id="{C170D997-5488-422F-A0CD-AF31F7BFE679}"/>
                </a:ext>
              </a:extLst>
            </p:cNvPr>
            <p:cNvSpPr/>
            <p:nvPr/>
          </p:nvSpPr>
          <p:spPr>
            <a:xfrm>
              <a:off x="1881438" y="2228225"/>
              <a:ext cx="18875" cy="20650"/>
            </a:xfrm>
            <a:custGeom>
              <a:avLst/>
              <a:gdLst/>
              <a:ahLst/>
              <a:cxnLst/>
              <a:rect l="l" t="t" r="r" b="b"/>
              <a:pathLst>
                <a:path w="755" h="826" extrusionOk="0">
                  <a:moveTo>
                    <a:pt x="413" y="0"/>
                  </a:moveTo>
                  <a:cubicBezTo>
                    <a:pt x="337" y="0"/>
                    <a:pt x="261" y="28"/>
                    <a:pt x="201" y="81"/>
                  </a:cubicBezTo>
                  <a:cubicBezTo>
                    <a:pt x="80" y="188"/>
                    <a:pt x="10" y="383"/>
                    <a:pt x="4" y="542"/>
                  </a:cubicBezTo>
                  <a:cubicBezTo>
                    <a:pt x="1" y="652"/>
                    <a:pt x="63" y="754"/>
                    <a:pt x="164" y="801"/>
                  </a:cubicBezTo>
                  <a:cubicBezTo>
                    <a:pt x="199" y="817"/>
                    <a:pt x="241" y="826"/>
                    <a:pt x="282" y="826"/>
                  </a:cubicBezTo>
                  <a:cubicBezTo>
                    <a:pt x="349" y="826"/>
                    <a:pt x="417" y="803"/>
                    <a:pt x="462" y="755"/>
                  </a:cubicBezTo>
                  <a:cubicBezTo>
                    <a:pt x="558" y="655"/>
                    <a:pt x="658" y="530"/>
                    <a:pt x="707" y="401"/>
                  </a:cubicBezTo>
                  <a:cubicBezTo>
                    <a:pt x="754" y="278"/>
                    <a:pt x="690" y="110"/>
                    <a:pt x="577" y="45"/>
                  </a:cubicBezTo>
                  <a:cubicBezTo>
                    <a:pt x="526" y="15"/>
                    <a:pt x="469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2703;p46">
              <a:extLst>
                <a:ext uri="{FF2B5EF4-FFF2-40B4-BE49-F238E27FC236}">
                  <a16:creationId xmlns:a16="http://schemas.microsoft.com/office/drawing/2014/main" id="{C236CB18-5E7F-4327-ACF6-2FA7FF50D23B}"/>
                </a:ext>
              </a:extLst>
            </p:cNvPr>
            <p:cNvSpPr/>
            <p:nvPr/>
          </p:nvSpPr>
          <p:spPr>
            <a:xfrm>
              <a:off x="1896188" y="2248500"/>
              <a:ext cx="25875" cy="19275"/>
            </a:xfrm>
            <a:custGeom>
              <a:avLst/>
              <a:gdLst/>
              <a:ahLst/>
              <a:cxnLst/>
              <a:rect l="l" t="t" r="r" b="b"/>
              <a:pathLst>
                <a:path w="1035" h="771" extrusionOk="0">
                  <a:moveTo>
                    <a:pt x="668" y="0"/>
                  </a:moveTo>
                  <a:cubicBezTo>
                    <a:pt x="565" y="0"/>
                    <a:pt x="472" y="37"/>
                    <a:pt x="377" y="83"/>
                  </a:cubicBezTo>
                  <a:cubicBezTo>
                    <a:pt x="268" y="137"/>
                    <a:pt x="152" y="195"/>
                    <a:pt x="90" y="306"/>
                  </a:cubicBezTo>
                  <a:cubicBezTo>
                    <a:pt x="0" y="464"/>
                    <a:pt x="57" y="711"/>
                    <a:pt x="256" y="757"/>
                  </a:cubicBezTo>
                  <a:cubicBezTo>
                    <a:pt x="297" y="766"/>
                    <a:pt x="335" y="771"/>
                    <a:pt x="372" y="771"/>
                  </a:cubicBezTo>
                  <a:cubicBezTo>
                    <a:pt x="477" y="771"/>
                    <a:pt x="570" y="736"/>
                    <a:pt x="678" y="694"/>
                  </a:cubicBezTo>
                  <a:cubicBezTo>
                    <a:pt x="803" y="645"/>
                    <a:pt x="899" y="577"/>
                    <a:pt x="974" y="463"/>
                  </a:cubicBezTo>
                  <a:cubicBezTo>
                    <a:pt x="1030" y="373"/>
                    <a:pt x="1035" y="259"/>
                    <a:pt x="986" y="165"/>
                  </a:cubicBezTo>
                  <a:cubicBezTo>
                    <a:pt x="934" y="64"/>
                    <a:pt x="844" y="23"/>
                    <a:pt x="737" y="6"/>
                  </a:cubicBezTo>
                  <a:cubicBezTo>
                    <a:pt x="714" y="2"/>
                    <a:pt x="691" y="0"/>
                    <a:pt x="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2704;p46">
              <a:extLst>
                <a:ext uri="{FF2B5EF4-FFF2-40B4-BE49-F238E27FC236}">
                  <a16:creationId xmlns:a16="http://schemas.microsoft.com/office/drawing/2014/main" id="{3F3B4499-1ED3-4956-BFAF-C7206D5FFC0C}"/>
                </a:ext>
              </a:extLst>
            </p:cNvPr>
            <p:cNvSpPr/>
            <p:nvPr/>
          </p:nvSpPr>
          <p:spPr>
            <a:xfrm>
              <a:off x="1911088" y="2279825"/>
              <a:ext cx="24475" cy="16325"/>
            </a:xfrm>
            <a:custGeom>
              <a:avLst/>
              <a:gdLst/>
              <a:ahLst/>
              <a:cxnLst/>
              <a:rect l="l" t="t" r="r" b="b"/>
              <a:pathLst>
                <a:path w="979" h="653" extrusionOk="0">
                  <a:moveTo>
                    <a:pt x="310" y="0"/>
                  </a:moveTo>
                  <a:cubicBezTo>
                    <a:pt x="195" y="3"/>
                    <a:pt x="94" y="56"/>
                    <a:pt x="45" y="163"/>
                  </a:cubicBezTo>
                  <a:cubicBezTo>
                    <a:pt x="1" y="259"/>
                    <a:pt x="11" y="393"/>
                    <a:pt x="92" y="470"/>
                  </a:cubicBezTo>
                  <a:cubicBezTo>
                    <a:pt x="173" y="546"/>
                    <a:pt x="281" y="594"/>
                    <a:pt x="392" y="621"/>
                  </a:cubicBezTo>
                  <a:cubicBezTo>
                    <a:pt x="458" y="637"/>
                    <a:pt x="535" y="652"/>
                    <a:pt x="609" y="652"/>
                  </a:cubicBezTo>
                  <a:cubicBezTo>
                    <a:pt x="678" y="652"/>
                    <a:pt x="746" y="639"/>
                    <a:pt x="802" y="601"/>
                  </a:cubicBezTo>
                  <a:cubicBezTo>
                    <a:pt x="909" y="528"/>
                    <a:pt x="979" y="433"/>
                    <a:pt x="968" y="296"/>
                  </a:cubicBezTo>
                  <a:cubicBezTo>
                    <a:pt x="957" y="169"/>
                    <a:pt x="872" y="60"/>
                    <a:pt x="751" y="20"/>
                  </a:cubicBezTo>
                  <a:cubicBezTo>
                    <a:pt x="710" y="7"/>
                    <a:pt x="670" y="2"/>
                    <a:pt x="630" y="2"/>
                  </a:cubicBezTo>
                  <a:cubicBezTo>
                    <a:pt x="598" y="2"/>
                    <a:pt x="567" y="5"/>
                    <a:pt x="535" y="10"/>
                  </a:cubicBezTo>
                  <a:cubicBezTo>
                    <a:pt x="522" y="11"/>
                    <a:pt x="508" y="14"/>
                    <a:pt x="496" y="17"/>
                  </a:cubicBezTo>
                  <a:cubicBezTo>
                    <a:pt x="468" y="17"/>
                    <a:pt x="441" y="15"/>
                    <a:pt x="413" y="14"/>
                  </a:cubicBezTo>
                  <a:lnTo>
                    <a:pt x="404" y="14"/>
                  </a:lnTo>
                  <a:cubicBezTo>
                    <a:pt x="372" y="6"/>
                    <a:pt x="341" y="1"/>
                    <a:pt x="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2705;p46">
              <a:extLst>
                <a:ext uri="{FF2B5EF4-FFF2-40B4-BE49-F238E27FC236}">
                  <a16:creationId xmlns:a16="http://schemas.microsoft.com/office/drawing/2014/main" id="{65E395E7-6ADE-4A16-80E8-157FA96F07CD}"/>
                </a:ext>
              </a:extLst>
            </p:cNvPr>
            <p:cNvSpPr/>
            <p:nvPr/>
          </p:nvSpPr>
          <p:spPr>
            <a:xfrm>
              <a:off x="1939688" y="2191225"/>
              <a:ext cx="50100" cy="181600"/>
            </a:xfrm>
            <a:custGeom>
              <a:avLst/>
              <a:gdLst/>
              <a:ahLst/>
              <a:cxnLst/>
              <a:rect l="l" t="t" r="r" b="b"/>
              <a:pathLst>
                <a:path w="2004" h="7264" extrusionOk="0">
                  <a:moveTo>
                    <a:pt x="702" y="0"/>
                  </a:moveTo>
                  <a:lnTo>
                    <a:pt x="169" y="215"/>
                  </a:lnTo>
                  <a:cubicBezTo>
                    <a:pt x="996" y="1076"/>
                    <a:pt x="1420" y="2481"/>
                    <a:pt x="1487" y="3593"/>
                  </a:cubicBezTo>
                  <a:cubicBezTo>
                    <a:pt x="1514" y="4066"/>
                    <a:pt x="1466" y="4543"/>
                    <a:pt x="1346" y="5002"/>
                  </a:cubicBezTo>
                  <a:cubicBezTo>
                    <a:pt x="1136" y="5809"/>
                    <a:pt x="703" y="6556"/>
                    <a:pt x="65" y="7108"/>
                  </a:cubicBezTo>
                  <a:cubicBezTo>
                    <a:pt x="0" y="7164"/>
                    <a:pt x="56" y="7264"/>
                    <a:pt x="127" y="7264"/>
                  </a:cubicBezTo>
                  <a:cubicBezTo>
                    <a:pt x="140" y="7264"/>
                    <a:pt x="154" y="7261"/>
                    <a:pt x="167" y="7253"/>
                  </a:cubicBezTo>
                  <a:cubicBezTo>
                    <a:pt x="1135" y="6720"/>
                    <a:pt x="1693" y="5809"/>
                    <a:pt x="1896" y="4786"/>
                  </a:cubicBezTo>
                  <a:cubicBezTo>
                    <a:pt x="1977" y="4368"/>
                    <a:pt x="2003" y="3943"/>
                    <a:pt x="1974" y="3520"/>
                  </a:cubicBezTo>
                  <a:cubicBezTo>
                    <a:pt x="1972" y="3490"/>
                    <a:pt x="1969" y="3461"/>
                    <a:pt x="1967" y="3431"/>
                  </a:cubicBezTo>
                  <a:cubicBezTo>
                    <a:pt x="1959" y="3331"/>
                    <a:pt x="1948" y="3229"/>
                    <a:pt x="1936" y="3125"/>
                  </a:cubicBezTo>
                  <a:cubicBezTo>
                    <a:pt x="1850" y="2435"/>
                    <a:pt x="1657" y="1690"/>
                    <a:pt x="1341" y="1021"/>
                  </a:cubicBezTo>
                  <a:cubicBezTo>
                    <a:pt x="1302" y="937"/>
                    <a:pt x="1260" y="854"/>
                    <a:pt x="1216" y="772"/>
                  </a:cubicBezTo>
                  <a:cubicBezTo>
                    <a:pt x="1071" y="498"/>
                    <a:pt x="898" y="24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2706;p46">
              <a:extLst>
                <a:ext uri="{FF2B5EF4-FFF2-40B4-BE49-F238E27FC236}">
                  <a16:creationId xmlns:a16="http://schemas.microsoft.com/office/drawing/2014/main" id="{6FC40B6F-7C4A-4168-905C-EF3B2010A417}"/>
                </a:ext>
              </a:extLst>
            </p:cNvPr>
            <p:cNvSpPr/>
            <p:nvPr/>
          </p:nvSpPr>
          <p:spPr>
            <a:xfrm>
              <a:off x="1966938" y="2173650"/>
              <a:ext cx="58100" cy="163425"/>
            </a:xfrm>
            <a:custGeom>
              <a:avLst/>
              <a:gdLst/>
              <a:ahLst/>
              <a:cxnLst/>
              <a:rect l="l" t="t" r="r" b="b"/>
              <a:pathLst>
                <a:path w="2324" h="6537" extrusionOk="0">
                  <a:moveTo>
                    <a:pt x="1368" y="0"/>
                  </a:moveTo>
                  <a:cubicBezTo>
                    <a:pt x="1277" y="36"/>
                    <a:pt x="1186" y="72"/>
                    <a:pt x="1096" y="108"/>
                  </a:cubicBezTo>
                  <a:cubicBezTo>
                    <a:pt x="1103" y="240"/>
                    <a:pt x="1085" y="371"/>
                    <a:pt x="1043" y="496"/>
                  </a:cubicBezTo>
                  <a:cubicBezTo>
                    <a:pt x="893" y="937"/>
                    <a:pt x="512" y="1243"/>
                    <a:pt x="126" y="1475"/>
                  </a:cubicBezTo>
                  <a:lnTo>
                    <a:pt x="120" y="1478"/>
                  </a:lnTo>
                  <a:cubicBezTo>
                    <a:pt x="0" y="1549"/>
                    <a:pt x="48" y="1735"/>
                    <a:pt x="181" y="1735"/>
                  </a:cubicBezTo>
                  <a:cubicBezTo>
                    <a:pt x="191" y="1735"/>
                    <a:pt x="201" y="1734"/>
                    <a:pt x="212" y="1732"/>
                  </a:cubicBezTo>
                  <a:lnTo>
                    <a:pt x="251" y="1724"/>
                  </a:lnTo>
                  <a:cubicBezTo>
                    <a:pt x="450" y="1684"/>
                    <a:pt x="643" y="1657"/>
                    <a:pt x="825" y="1657"/>
                  </a:cubicBezTo>
                  <a:cubicBezTo>
                    <a:pt x="1258" y="1657"/>
                    <a:pt x="1627" y="1811"/>
                    <a:pt x="1872" y="2316"/>
                  </a:cubicBezTo>
                  <a:cubicBezTo>
                    <a:pt x="2304" y="3205"/>
                    <a:pt x="1614" y="3653"/>
                    <a:pt x="846" y="3828"/>
                  </a:cubicBezTo>
                  <a:cubicBezTo>
                    <a:pt x="814" y="3835"/>
                    <a:pt x="782" y="3843"/>
                    <a:pt x="751" y="3849"/>
                  </a:cubicBezTo>
                  <a:cubicBezTo>
                    <a:pt x="630" y="3872"/>
                    <a:pt x="616" y="4062"/>
                    <a:pt x="740" y="4095"/>
                  </a:cubicBezTo>
                  <a:cubicBezTo>
                    <a:pt x="786" y="4106"/>
                    <a:pt x="832" y="4119"/>
                    <a:pt x="876" y="4134"/>
                  </a:cubicBezTo>
                  <a:cubicBezTo>
                    <a:pt x="1339" y="4279"/>
                    <a:pt x="1749" y="4549"/>
                    <a:pt x="1920" y="5031"/>
                  </a:cubicBezTo>
                  <a:cubicBezTo>
                    <a:pt x="1970" y="5171"/>
                    <a:pt x="1990" y="5320"/>
                    <a:pt x="1980" y="5468"/>
                  </a:cubicBezTo>
                  <a:cubicBezTo>
                    <a:pt x="1949" y="5957"/>
                    <a:pt x="1604" y="6404"/>
                    <a:pt x="1087" y="6404"/>
                  </a:cubicBezTo>
                  <a:cubicBezTo>
                    <a:pt x="1012" y="6404"/>
                    <a:pt x="934" y="6395"/>
                    <a:pt x="853" y="6375"/>
                  </a:cubicBezTo>
                  <a:cubicBezTo>
                    <a:pt x="847" y="6374"/>
                    <a:pt x="842" y="6373"/>
                    <a:pt x="838" y="6373"/>
                  </a:cubicBezTo>
                  <a:cubicBezTo>
                    <a:pt x="780" y="6373"/>
                    <a:pt x="755" y="6462"/>
                    <a:pt x="819" y="6482"/>
                  </a:cubicBezTo>
                  <a:cubicBezTo>
                    <a:pt x="939" y="6519"/>
                    <a:pt x="1058" y="6536"/>
                    <a:pt x="1173" y="6536"/>
                  </a:cubicBezTo>
                  <a:cubicBezTo>
                    <a:pt x="1706" y="6536"/>
                    <a:pt x="2160" y="6162"/>
                    <a:pt x="2227" y="5575"/>
                  </a:cubicBezTo>
                  <a:cubicBezTo>
                    <a:pt x="2233" y="5533"/>
                    <a:pt x="2236" y="5491"/>
                    <a:pt x="2236" y="5450"/>
                  </a:cubicBezTo>
                  <a:cubicBezTo>
                    <a:pt x="2240" y="5336"/>
                    <a:pt x="2230" y="5224"/>
                    <a:pt x="2206" y="5114"/>
                  </a:cubicBezTo>
                  <a:cubicBezTo>
                    <a:pt x="2192" y="5051"/>
                    <a:pt x="2173" y="4988"/>
                    <a:pt x="2149" y="4928"/>
                  </a:cubicBezTo>
                  <a:cubicBezTo>
                    <a:pt x="1993" y="4511"/>
                    <a:pt x="1636" y="4193"/>
                    <a:pt x="1219" y="3998"/>
                  </a:cubicBezTo>
                  <a:cubicBezTo>
                    <a:pt x="1828" y="3804"/>
                    <a:pt x="2324" y="3398"/>
                    <a:pt x="2276" y="2761"/>
                  </a:cubicBezTo>
                  <a:cubicBezTo>
                    <a:pt x="2267" y="2647"/>
                    <a:pt x="2244" y="2535"/>
                    <a:pt x="2206" y="2427"/>
                  </a:cubicBezTo>
                  <a:cubicBezTo>
                    <a:pt x="2201" y="2412"/>
                    <a:pt x="2197" y="2398"/>
                    <a:pt x="2191" y="2384"/>
                  </a:cubicBezTo>
                  <a:cubicBezTo>
                    <a:pt x="1924" y="1652"/>
                    <a:pt x="1423" y="1393"/>
                    <a:pt x="798" y="1393"/>
                  </a:cubicBezTo>
                  <a:cubicBezTo>
                    <a:pt x="769" y="1393"/>
                    <a:pt x="740" y="1394"/>
                    <a:pt x="710" y="1395"/>
                  </a:cubicBezTo>
                  <a:cubicBezTo>
                    <a:pt x="1028" y="1124"/>
                    <a:pt x="1288" y="785"/>
                    <a:pt x="1358" y="371"/>
                  </a:cubicBezTo>
                  <a:cubicBezTo>
                    <a:pt x="1366" y="327"/>
                    <a:pt x="1371" y="282"/>
                    <a:pt x="1374" y="237"/>
                  </a:cubicBezTo>
                  <a:cubicBezTo>
                    <a:pt x="1377" y="191"/>
                    <a:pt x="1377" y="145"/>
                    <a:pt x="1375" y="100"/>
                  </a:cubicBezTo>
                  <a:cubicBezTo>
                    <a:pt x="1374" y="67"/>
                    <a:pt x="1371" y="33"/>
                    <a:pt x="1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2707;p46">
              <a:extLst>
                <a:ext uri="{FF2B5EF4-FFF2-40B4-BE49-F238E27FC236}">
                  <a16:creationId xmlns:a16="http://schemas.microsoft.com/office/drawing/2014/main" id="{9498E2A8-4BE5-4B25-871F-DAFEC282AD0C}"/>
                </a:ext>
              </a:extLst>
            </p:cNvPr>
            <p:cNvSpPr/>
            <p:nvPr/>
          </p:nvSpPr>
          <p:spPr>
            <a:xfrm>
              <a:off x="1997563" y="2176075"/>
              <a:ext cx="54000" cy="125475"/>
            </a:xfrm>
            <a:custGeom>
              <a:avLst/>
              <a:gdLst/>
              <a:ahLst/>
              <a:cxnLst/>
              <a:rect l="l" t="t" r="r" b="b"/>
              <a:pathLst>
                <a:path w="2160" h="5019" extrusionOk="0">
                  <a:moveTo>
                    <a:pt x="177" y="0"/>
                  </a:moveTo>
                  <a:cubicBezTo>
                    <a:pt x="8" y="0"/>
                    <a:pt x="1" y="270"/>
                    <a:pt x="177" y="285"/>
                  </a:cubicBezTo>
                  <a:cubicBezTo>
                    <a:pt x="650" y="326"/>
                    <a:pt x="1301" y="339"/>
                    <a:pt x="1570" y="820"/>
                  </a:cubicBezTo>
                  <a:cubicBezTo>
                    <a:pt x="1919" y="1445"/>
                    <a:pt x="1499" y="2139"/>
                    <a:pt x="900" y="2364"/>
                  </a:cubicBezTo>
                  <a:cubicBezTo>
                    <a:pt x="783" y="2407"/>
                    <a:pt x="823" y="2575"/>
                    <a:pt x="921" y="2610"/>
                  </a:cubicBezTo>
                  <a:cubicBezTo>
                    <a:pt x="2120" y="3039"/>
                    <a:pt x="2060" y="4540"/>
                    <a:pt x="841" y="4854"/>
                  </a:cubicBezTo>
                  <a:cubicBezTo>
                    <a:pt x="750" y="4876"/>
                    <a:pt x="762" y="5007"/>
                    <a:pt x="854" y="5014"/>
                  </a:cubicBezTo>
                  <a:cubicBezTo>
                    <a:pt x="884" y="5017"/>
                    <a:pt x="913" y="5018"/>
                    <a:pt x="943" y="5018"/>
                  </a:cubicBezTo>
                  <a:cubicBezTo>
                    <a:pt x="1514" y="5018"/>
                    <a:pt x="1991" y="4492"/>
                    <a:pt x="2070" y="3941"/>
                  </a:cubicBezTo>
                  <a:cubicBezTo>
                    <a:pt x="2160" y="3315"/>
                    <a:pt x="1777" y="2790"/>
                    <a:pt x="1267" y="2489"/>
                  </a:cubicBezTo>
                  <a:cubicBezTo>
                    <a:pt x="1794" y="2190"/>
                    <a:pt x="2071" y="1609"/>
                    <a:pt x="1919" y="978"/>
                  </a:cubicBezTo>
                  <a:cubicBezTo>
                    <a:pt x="1721" y="146"/>
                    <a:pt x="924" y="66"/>
                    <a:pt x="191" y="1"/>
                  </a:cubicBezTo>
                  <a:cubicBezTo>
                    <a:pt x="186" y="1"/>
                    <a:pt x="181" y="0"/>
                    <a:pt x="1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2708;p46">
              <a:extLst>
                <a:ext uri="{FF2B5EF4-FFF2-40B4-BE49-F238E27FC236}">
                  <a16:creationId xmlns:a16="http://schemas.microsoft.com/office/drawing/2014/main" id="{9BEDCD3D-81F0-4DFD-A3E2-59E457733EE7}"/>
                </a:ext>
              </a:extLst>
            </p:cNvPr>
            <p:cNvSpPr/>
            <p:nvPr/>
          </p:nvSpPr>
          <p:spPr>
            <a:xfrm>
              <a:off x="2043513" y="2150100"/>
              <a:ext cx="28125" cy="179000"/>
            </a:xfrm>
            <a:custGeom>
              <a:avLst/>
              <a:gdLst/>
              <a:ahLst/>
              <a:cxnLst/>
              <a:rect l="l" t="t" r="r" b="b"/>
              <a:pathLst>
                <a:path w="1125" h="7160" extrusionOk="0">
                  <a:moveTo>
                    <a:pt x="670" y="0"/>
                  </a:moveTo>
                  <a:cubicBezTo>
                    <a:pt x="578" y="36"/>
                    <a:pt x="487" y="73"/>
                    <a:pt x="394" y="110"/>
                  </a:cubicBezTo>
                  <a:cubicBezTo>
                    <a:pt x="709" y="731"/>
                    <a:pt x="650" y="1502"/>
                    <a:pt x="130" y="2110"/>
                  </a:cubicBezTo>
                  <a:cubicBezTo>
                    <a:pt x="121" y="2120"/>
                    <a:pt x="113" y="2132"/>
                    <a:pt x="106" y="2145"/>
                  </a:cubicBezTo>
                  <a:cubicBezTo>
                    <a:pt x="78" y="2201"/>
                    <a:pt x="74" y="2274"/>
                    <a:pt x="122" y="2320"/>
                  </a:cubicBezTo>
                  <a:cubicBezTo>
                    <a:pt x="131" y="2329"/>
                    <a:pt x="141" y="2336"/>
                    <a:pt x="152" y="2342"/>
                  </a:cubicBezTo>
                  <a:cubicBezTo>
                    <a:pt x="1050" y="2787"/>
                    <a:pt x="1035" y="3920"/>
                    <a:pt x="171" y="4376"/>
                  </a:cubicBezTo>
                  <a:cubicBezTo>
                    <a:pt x="154" y="4385"/>
                    <a:pt x="139" y="4393"/>
                    <a:pt x="122" y="4401"/>
                  </a:cubicBezTo>
                  <a:cubicBezTo>
                    <a:pt x="24" y="4447"/>
                    <a:pt x="32" y="4578"/>
                    <a:pt x="113" y="4637"/>
                  </a:cubicBezTo>
                  <a:cubicBezTo>
                    <a:pt x="158" y="4669"/>
                    <a:pt x="203" y="4704"/>
                    <a:pt x="243" y="4739"/>
                  </a:cubicBezTo>
                  <a:cubicBezTo>
                    <a:pt x="687" y="5116"/>
                    <a:pt x="908" y="5646"/>
                    <a:pt x="833" y="6125"/>
                  </a:cubicBezTo>
                  <a:cubicBezTo>
                    <a:pt x="774" y="6513"/>
                    <a:pt x="520" y="6868"/>
                    <a:pt x="38" y="7082"/>
                  </a:cubicBezTo>
                  <a:cubicBezTo>
                    <a:pt x="1" y="7098"/>
                    <a:pt x="15" y="7160"/>
                    <a:pt x="54" y="7160"/>
                  </a:cubicBezTo>
                  <a:cubicBezTo>
                    <a:pt x="628" y="7151"/>
                    <a:pt x="1037" y="6649"/>
                    <a:pt x="1109" y="6101"/>
                  </a:cubicBezTo>
                  <a:cubicBezTo>
                    <a:pt x="1111" y="6086"/>
                    <a:pt x="1113" y="6071"/>
                    <a:pt x="1113" y="6055"/>
                  </a:cubicBezTo>
                  <a:cubicBezTo>
                    <a:pt x="1125" y="5953"/>
                    <a:pt x="1125" y="5850"/>
                    <a:pt x="1112" y="5747"/>
                  </a:cubicBezTo>
                  <a:cubicBezTo>
                    <a:pt x="1107" y="5704"/>
                    <a:pt x="1099" y="5661"/>
                    <a:pt x="1090" y="5619"/>
                  </a:cubicBezTo>
                  <a:cubicBezTo>
                    <a:pt x="1003" y="5205"/>
                    <a:pt x="739" y="4848"/>
                    <a:pt x="423" y="4554"/>
                  </a:cubicBezTo>
                  <a:cubicBezTo>
                    <a:pt x="896" y="4281"/>
                    <a:pt x="1125" y="3808"/>
                    <a:pt x="1114" y="3335"/>
                  </a:cubicBezTo>
                  <a:cubicBezTo>
                    <a:pt x="1111" y="3229"/>
                    <a:pt x="1097" y="3123"/>
                    <a:pt x="1071" y="3020"/>
                  </a:cubicBezTo>
                  <a:cubicBezTo>
                    <a:pt x="986" y="2690"/>
                    <a:pt x="779" y="2382"/>
                    <a:pt x="447" y="2172"/>
                  </a:cubicBezTo>
                  <a:cubicBezTo>
                    <a:pt x="760" y="1743"/>
                    <a:pt x="897" y="1251"/>
                    <a:pt x="869" y="774"/>
                  </a:cubicBezTo>
                  <a:cubicBezTo>
                    <a:pt x="864" y="683"/>
                    <a:pt x="853" y="593"/>
                    <a:pt x="836" y="504"/>
                  </a:cubicBezTo>
                  <a:cubicBezTo>
                    <a:pt x="802" y="330"/>
                    <a:pt x="747" y="161"/>
                    <a:pt x="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2709;p46">
              <a:extLst>
                <a:ext uri="{FF2B5EF4-FFF2-40B4-BE49-F238E27FC236}">
                  <a16:creationId xmlns:a16="http://schemas.microsoft.com/office/drawing/2014/main" id="{07E6B5DC-533F-4E07-B91A-7C8247BEC301}"/>
                </a:ext>
              </a:extLst>
            </p:cNvPr>
            <p:cNvSpPr/>
            <p:nvPr/>
          </p:nvSpPr>
          <p:spPr>
            <a:xfrm>
              <a:off x="2061288" y="2162100"/>
              <a:ext cx="43950" cy="132125"/>
            </a:xfrm>
            <a:custGeom>
              <a:avLst/>
              <a:gdLst/>
              <a:ahLst/>
              <a:cxnLst/>
              <a:rect l="l" t="t" r="r" b="b"/>
              <a:pathLst>
                <a:path w="1758" h="5285" extrusionOk="0">
                  <a:moveTo>
                    <a:pt x="235" y="1"/>
                  </a:moveTo>
                  <a:cubicBezTo>
                    <a:pt x="225" y="1"/>
                    <a:pt x="216" y="1"/>
                    <a:pt x="206" y="1"/>
                  </a:cubicBezTo>
                  <a:cubicBezTo>
                    <a:pt x="17" y="4"/>
                    <a:pt x="1" y="296"/>
                    <a:pt x="187" y="296"/>
                  </a:cubicBezTo>
                  <a:cubicBezTo>
                    <a:pt x="188" y="296"/>
                    <a:pt x="190" y="296"/>
                    <a:pt x="191" y="296"/>
                  </a:cubicBezTo>
                  <a:cubicBezTo>
                    <a:pt x="199" y="296"/>
                    <a:pt x="207" y="296"/>
                    <a:pt x="215" y="296"/>
                  </a:cubicBezTo>
                  <a:cubicBezTo>
                    <a:pt x="733" y="296"/>
                    <a:pt x="1209" y="660"/>
                    <a:pt x="1297" y="1186"/>
                  </a:cubicBezTo>
                  <a:cubicBezTo>
                    <a:pt x="1404" y="1827"/>
                    <a:pt x="900" y="2355"/>
                    <a:pt x="335" y="2550"/>
                  </a:cubicBezTo>
                  <a:cubicBezTo>
                    <a:pt x="201" y="2596"/>
                    <a:pt x="188" y="2762"/>
                    <a:pt x="321" y="2819"/>
                  </a:cubicBezTo>
                  <a:cubicBezTo>
                    <a:pt x="855" y="3044"/>
                    <a:pt x="1392" y="3427"/>
                    <a:pt x="1444" y="4052"/>
                  </a:cubicBezTo>
                  <a:cubicBezTo>
                    <a:pt x="1514" y="4859"/>
                    <a:pt x="844" y="4920"/>
                    <a:pt x="301" y="5173"/>
                  </a:cubicBezTo>
                  <a:cubicBezTo>
                    <a:pt x="270" y="5188"/>
                    <a:pt x="273" y="5240"/>
                    <a:pt x="308" y="5249"/>
                  </a:cubicBezTo>
                  <a:cubicBezTo>
                    <a:pt x="403" y="5273"/>
                    <a:pt x="498" y="5284"/>
                    <a:pt x="591" y="5284"/>
                  </a:cubicBezTo>
                  <a:cubicBezTo>
                    <a:pt x="1181" y="5284"/>
                    <a:pt x="1692" y="4833"/>
                    <a:pt x="1723" y="4208"/>
                  </a:cubicBezTo>
                  <a:cubicBezTo>
                    <a:pt x="1758" y="3505"/>
                    <a:pt x="1266" y="3023"/>
                    <a:pt x="701" y="2704"/>
                  </a:cubicBezTo>
                  <a:cubicBezTo>
                    <a:pt x="1240" y="2436"/>
                    <a:pt x="1640" y="1896"/>
                    <a:pt x="1604" y="1269"/>
                  </a:cubicBezTo>
                  <a:cubicBezTo>
                    <a:pt x="1563" y="553"/>
                    <a:pt x="934" y="1"/>
                    <a:pt x="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2710;p46">
              <a:extLst>
                <a:ext uri="{FF2B5EF4-FFF2-40B4-BE49-F238E27FC236}">
                  <a16:creationId xmlns:a16="http://schemas.microsoft.com/office/drawing/2014/main" id="{4982AB04-44E0-41DF-B9F0-AC57B5A74100}"/>
                </a:ext>
              </a:extLst>
            </p:cNvPr>
            <p:cNvSpPr/>
            <p:nvPr/>
          </p:nvSpPr>
          <p:spPr>
            <a:xfrm>
              <a:off x="2096063" y="2128875"/>
              <a:ext cx="37950" cy="184250"/>
            </a:xfrm>
            <a:custGeom>
              <a:avLst/>
              <a:gdLst/>
              <a:ahLst/>
              <a:cxnLst/>
              <a:rect l="l" t="t" r="r" b="b"/>
              <a:pathLst>
                <a:path w="1518" h="7370" extrusionOk="0">
                  <a:moveTo>
                    <a:pt x="709" y="0"/>
                  </a:moveTo>
                  <a:lnTo>
                    <a:pt x="450" y="104"/>
                  </a:lnTo>
                  <a:cubicBezTo>
                    <a:pt x="989" y="794"/>
                    <a:pt x="1064" y="2026"/>
                    <a:pt x="193" y="2344"/>
                  </a:cubicBezTo>
                  <a:cubicBezTo>
                    <a:pt x="186" y="2346"/>
                    <a:pt x="179" y="2349"/>
                    <a:pt x="174" y="2353"/>
                  </a:cubicBezTo>
                  <a:cubicBezTo>
                    <a:pt x="69" y="2408"/>
                    <a:pt x="120" y="2552"/>
                    <a:pt x="213" y="2595"/>
                  </a:cubicBezTo>
                  <a:cubicBezTo>
                    <a:pt x="224" y="2602"/>
                    <a:pt x="236" y="2605"/>
                    <a:pt x="250" y="2608"/>
                  </a:cubicBezTo>
                  <a:cubicBezTo>
                    <a:pt x="868" y="2694"/>
                    <a:pt x="963" y="3430"/>
                    <a:pt x="808" y="3910"/>
                  </a:cubicBezTo>
                  <a:cubicBezTo>
                    <a:pt x="691" y="4275"/>
                    <a:pt x="449" y="4560"/>
                    <a:pt x="134" y="4772"/>
                  </a:cubicBezTo>
                  <a:cubicBezTo>
                    <a:pt x="128" y="4776"/>
                    <a:pt x="121" y="4782"/>
                    <a:pt x="113" y="4786"/>
                  </a:cubicBezTo>
                  <a:cubicBezTo>
                    <a:pt x="1" y="4859"/>
                    <a:pt x="32" y="5022"/>
                    <a:pt x="169" y="5039"/>
                  </a:cubicBezTo>
                  <a:cubicBezTo>
                    <a:pt x="203" y="5043"/>
                    <a:pt x="235" y="5049"/>
                    <a:pt x="268" y="5055"/>
                  </a:cubicBezTo>
                  <a:cubicBezTo>
                    <a:pt x="874" y="5170"/>
                    <a:pt x="1179" y="5618"/>
                    <a:pt x="1195" y="6103"/>
                  </a:cubicBezTo>
                  <a:cubicBezTo>
                    <a:pt x="1211" y="6542"/>
                    <a:pt x="994" y="7011"/>
                    <a:pt x="553" y="7294"/>
                  </a:cubicBezTo>
                  <a:cubicBezTo>
                    <a:pt x="523" y="7313"/>
                    <a:pt x="532" y="7369"/>
                    <a:pt x="566" y="7369"/>
                  </a:cubicBezTo>
                  <a:cubicBezTo>
                    <a:pt x="570" y="7369"/>
                    <a:pt x="574" y="7368"/>
                    <a:pt x="579" y="7367"/>
                  </a:cubicBezTo>
                  <a:cubicBezTo>
                    <a:pt x="1272" y="7121"/>
                    <a:pt x="1518" y="6540"/>
                    <a:pt x="1428" y="5988"/>
                  </a:cubicBezTo>
                  <a:cubicBezTo>
                    <a:pt x="1418" y="5926"/>
                    <a:pt x="1404" y="5864"/>
                    <a:pt x="1386" y="5804"/>
                  </a:cubicBezTo>
                  <a:cubicBezTo>
                    <a:pt x="1371" y="5753"/>
                    <a:pt x="1352" y="5704"/>
                    <a:pt x="1331" y="5655"/>
                  </a:cubicBezTo>
                  <a:cubicBezTo>
                    <a:pt x="1174" y="5277"/>
                    <a:pt x="864" y="4983"/>
                    <a:pt x="479" y="4845"/>
                  </a:cubicBezTo>
                  <a:cubicBezTo>
                    <a:pt x="879" y="4509"/>
                    <a:pt x="1144" y="4047"/>
                    <a:pt x="1158" y="3507"/>
                  </a:cubicBezTo>
                  <a:cubicBezTo>
                    <a:pt x="1159" y="3490"/>
                    <a:pt x="1159" y="3475"/>
                    <a:pt x="1159" y="3459"/>
                  </a:cubicBezTo>
                  <a:cubicBezTo>
                    <a:pt x="1161" y="3383"/>
                    <a:pt x="1155" y="3307"/>
                    <a:pt x="1143" y="3233"/>
                  </a:cubicBezTo>
                  <a:cubicBezTo>
                    <a:pt x="1090" y="2884"/>
                    <a:pt x="910" y="2597"/>
                    <a:pt x="616" y="2440"/>
                  </a:cubicBezTo>
                  <a:cubicBezTo>
                    <a:pt x="1082" y="2120"/>
                    <a:pt x="1216" y="1542"/>
                    <a:pt x="1118" y="971"/>
                  </a:cubicBezTo>
                  <a:cubicBezTo>
                    <a:pt x="1112" y="935"/>
                    <a:pt x="1104" y="898"/>
                    <a:pt x="1098" y="860"/>
                  </a:cubicBezTo>
                  <a:cubicBezTo>
                    <a:pt x="1086" y="811"/>
                    <a:pt x="1073" y="763"/>
                    <a:pt x="1060" y="715"/>
                  </a:cubicBezTo>
                  <a:cubicBezTo>
                    <a:pt x="1055" y="702"/>
                    <a:pt x="1053" y="691"/>
                    <a:pt x="1048" y="679"/>
                  </a:cubicBezTo>
                  <a:cubicBezTo>
                    <a:pt x="974" y="435"/>
                    <a:pt x="860" y="206"/>
                    <a:pt x="7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2711;p46">
              <a:extLst>
                <a:ext uri="{FF2B5EF4-FFF2-40B4-BE49-F238E27FC236}">
                  <a16:creationId xmlns:a16="http://schemas.microsoft.com/office/drawing/2014/main" id="{3351704D-7F56-435A-9AD6-98F6F77B907F}"/>
                </a:ext>
              </a:extLst>
            </p:cNvPr>
            <p:cNvSpPr/>
            <p:nvPr/>
          </p:nvSpPr>
          <p:spPr>
            <a:xfrm>
              <a:off x="2119163" y="2145575"/>
              <a:ext cx="49075" cy="128900"/>
            </a:xfrm>
            <a:custGeom>
              <a:avLst/>
              <a:gdLst/>
              <a:ahLst/>
              <a:cxnLst/>
              <a:rect l="l" t="t" r="r" b="b"/>
              <a:pathLst>
                <a:path w="1963" h="5156" extrusionOk="0">
                  <a:moveTo>
                    <a:pt x="179" y="0"/>
                  </a:moveTo>
                  <a:cubicBezTo>
                    <a:pt x="6" y="0"/>
                    <a:pt x="1" y="280"/>
                    <a:pt x="185" y="301"/>
                  </a:cubicBezTo>
                  <a:cubicBezTo>
                    <a:pt x="1552" y="459"/>
                    <a:pt x="1556" y="2301"/>
                    <a:pt x="241" y="2560"/>
                  </a:cubicBezTo>
                  <a:cubicBezTo>
                    <a:pt x="90" y="2589"/>
                    <a:pt x="107" y="2782"/>
                    <a:pt x="229" y="2836"/>
                  </a:cubicBezTo>
                  <a:cubicBezTo>
                    <a:pt x="1253" y="3289"/>
                    <a:pt x="1370" y="4573"/>
                    <a:pt x="295" y="5042"/>
                  </a:cubicBezTo>
                  <a:cubicBezTo>
                    <a:pt x="243" y="5066"/>
                    <a:pt x="260" y="5156"/>
                    <a:pt x="317" y="5156"/>
                  </a:cubicBezTo>
                  <a:cubicBezTo>
                    <a:pt x="318" y="5156"/>
                    <a:pt x="319" y="5156"/>
                    <a:pt x="320" y="5156"/>
                  </a:cubicBezTo>
                  <a:cubicBezTo>
                    <a:pt x="865" y="5122"/>
                    <a:pt x="1256" y="4674"/>
                    <a:pt x="1330" y="4141"/>
                  </a:cubicBezTo>
                  <a:cubicBezTo>
                    <a:pt x="1410" y="3566"/>
                    <a:pt x="1093" y="3060"/>
                    <a:pt x="641" y="2747"/>
                  </a:cubicBezTo>
                  <a:cubicBezTo>
                    <a:pt x="1963" y="2233"/>
                    <a:pt x="1744" y="179"/>
                    <a:pt x="200" y="2"/>
                  </a:cubicBezTo>
                  <a:cubicBezTo>
                    <a:pt x="193" y="1"/>
                    <a:pt x="186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2712;p46">
              <a:extLst>
                <a:ext uri="{FF2B5EF4-FFF2-40B4-BE49-F238E27FC236}">
                  <a16:creationId xmlns:a16="http://schemas.microsoft.com/office/drawing/2014/main" id="{7B7E745F-963F-4BC5-9F40-3BCBB49EBD4F}"/>
                </a:ext>
              </a:extLst>
            </p:cNvPr>
            <p:cNvSpPr/>
            <p:nvPr/>
          </p:nvSpPr>
          <p:spPr>
            <a:xfrm>
              <a:off x="2121138" y="2117350"/>
              <a:ext cx="21700" cy="33225"/>
            </a:xfrm>
            <a:custGeom>
              <a:avLst/>
              <a:gdLst/>
              <a:ahLst/>
              <a:cxnLst/>
              <a:rect l="l" t="t" r="r" b="b"/>
              <a:pathLst>
                <a:path w="868" h="1329" extrusionOk="0">
                  <a:moveTo>
                    <a:pt x="864" y="1"/>
                  </a:moveTo>
                  <a:lnTo>
                    <a:pt x="864" y="1"/>
                  </a:lnTo>
                  <a:cubicBezTo>
                    <a:pt x="767" y="40"/>
                    <a:pt x="670" y="80"/>
                    <a:pt x="572" y="117"/>
                  </a:cubicBezTo>
                  <a:cubicBezTo>
                    <a:pt x="567" y="245"/>
                    <a:pt x="546" y="370"/>
                    <a:pt x="507" y="492"/>
                  </a:cubicBezTo>
                  <a:cubicBezTo>
                    <a:pt x="454" y="666"/>
                    <a:pt x="375" y="830"/>
                    <a:pt x="260" y="969"/>
                  </a:cubicBezTo>
                  <a:cubicBezTo>
                    <a:pt x="207" y="1032"/>
                    <a:pt x="148" y="1077"/>
                    <a:pt x="97" y="1128"/>
                  </a:cubicBezTo>
                  <a:cubicBezTo>
                    <a:pt x="82" y="1143"/>
                    <a:pt x="69" y="1160"/>
                    <a:pt x="57" y="1176"/>
                  </a:cubicBezTo>
                  <a:cubicBezTo>
                    <a:pt x="37" y="1200"/>
                    <a:pt x="22" y="1226"/>
                    <a:pt x="9" y="1254"/>
                  </a:cubicBezTo>
                  <a:cubicBezTo>
                    <a:pt x="0" y="1274"/>
                    <a:pt x="17" y="1295"/>
                    <a:pt x="34" y="1302"/>
                  </a:cubicBezTo>
                  <a:cubicBezTo>
                    <a:pt x="53" y="1310"/>
                    <a:pt x="73" y="1317"/>
                    <a:pt x="95" y="1321"/>
                  </a:cubicBezTo>
                  <a:cubicBezTo>
                    <a:pt x="116" y="1326"/>
                    <a:pt x="136" y="1329"/>
                    <a:pt x="157" y="1329"/>
                  </a:cubicBezTo>
                  <a:cubicBezTo>
                    <a:pt x="255" y="1329"/>
                    <a:pt x="346" y="1275"/>
                    <a:pt x="427" y="1195"/>
                  </a:cubicBezTo>
                  <a:cubicBezTo>
                    <a:pt x="609" y="1013"/>
                    <a:pt x="740" y="693"/>
                    <a:pt x="791" y="530"/>
                  </a:cubicBezTo>
                  <a:cubicBezTo>
                    <a:pt x="843" y="358"/>
                    <a:pt x="867" y="179"/>
                    <a:pt x="8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2713;p46">
              <a:extLst>
                <a:ext uri="{FF2B5EF4-FFF2-40B4-BE49-F238E27FC236}">
                  <a16:creationId xmlns:a16="http://schemas.microsoft.com/office/drawing/2014/main" id="{3E2A32AE-8558-4D74-BE59-D88794BA985D}"/>
                </a:ext>
              </a:extLst>
            </p:cNvPr>
            <p:cNvSpPr/>
            <p:nvPr/>
          </p:nvSpPr>
          <p:spPr>
            <a:xfrm>
              <a:off x="2147163" y="2108800"/>
              <a:ext cx="38850" cy="165050"/>
            </a:xfrm>
            <a:custGeom>
              <a:avLst/>
              <a:gdLst/>
              <a:ahLst/>
              <a:cxnLst/>
              <a:rect l="l" t="t" r="r" b="b"/>
              <a:pathLst>
                <a:path w="1554" h="6602" extrusionOk="0">
                  <a:moveTo>
                    <a:pt x="688" y="0"/>
                  </a:moveTo>
                  <a:cubicBezTo>
                    <a:pt x="585" y="41"/>
                    <a:pt x="484" y="81"/>
                    <a:pt x="383" y="121"/>
                  </a:cubicBezTo>
                  <a:cubicBezTo>
                    <a:pt x="579" y="260"/>
                    <a:pt x="740" y="441"/>
                    <a:pt x="855" y="651"/>
                  </a:cubicBezTo>
                  <a:cubicBezTo>
                    <a:pt x="1212" y="1304"/>
                    <a:pt x="1002" y="2076"/>
                    <a:pt x="293" y="2356"/>
                  </a:cubicBezTo>
                  <a:cubicBezTo>
                    <a:pt x="288" y="2359"/>
                    <a:pt x="283" y="2361"/>
                    <a:pt x="280" y="2365"/>
                  </a:cubicBezTo>
                  <a:cubicBezTo>
                    <a:pt x="186" y="2419"/>
                    <a:pt x="205" y="2598"/>
                    <a:pt x="318" y="2619"/>
                  </a:cubicBezTo>
                  <a:cubicBezTo>
                    <a:pt x="333" y="2622"/>
                    <a:pt x="345" y="2625"/>
                    <a:pt x="359" y="2628"/>
                  </a:cubicBezTo>
                  <a:cubicBezTo>
                    <a:pt x="903" y="2752"/>
                    <a:pt x="1227" y="3273"/>
                    <a:pt x="1078" y="3832"/>
                  </a:cubicBezTo>
                  <a:cubicBezTo>
                    <a:pt x="948" y="4325"/>
                    <a:pt x="516" y="4610"/>
                    <a:pt x="112" y="4865"/>
                  </a:cubicBezTo>
                  <a:cubicBezTo>
                    <a:pt x="105" y="4869"/>
                    <a:pt x="99" y="4874"/>
                    <a:pt x="94" y="4880"/>
                  </a:cubicBezTo>
                  <a:cubicBezTo>
                    <a:pt x="0" y="4958"/>
                    <a:pt x="31" y="5123"/>
                    <a:pt x="171" y="5133"/>
                  </a:cubicBezTo>
                  <a:cubicBezTo>
                    <a:pt x="176" y="5134"/>
                    <a:pt x="181" y="5134"/>
                    <a:pt x="186" y="5134"/>
                  </a:cubicBezTo>
                  <a:cubicBezTo>
                    <a:pt x="625" y="5170"/>
                    <a:pt x="939" y="5385"/>
                    <a:pt x="1124" y="5699"/>
                  </a:cubicBezTo>
                  <a:cubicBezTo>
                    <a:pt x="1265" y="5936"/>
                    <a:pt x="1329" y="6232"/>
                    <a:pt x="1315" y="6548"/>
                  </a:cubicBezTo>
                  <a:cubicBezTo>
                    <a:pt x="1314" y="6582"/>
                    <a:pt x="1340" y="6601"/>
                    <a:pt x="1366" y="6601"/>
                  </a:cubicBezTo>
                  <a:cubicBezTo>
                    <a:pt x="1387" y="6601"/>
                    <a:pt x="1408" y="6590"/>
                    <a:pt x="1416" y="6566"/>
                  </a:cubicBezTo>
                  <a:cubicBezTo>
                    <a:pt x="1553" y="6185"/>
                    <a:pt x="1505" y="5825"/>
                    <a:pt x="1334" y="5534"/>
                  </a:cubicBezTo>
                  <a:cubicBezTo>
                    <a:pt x="1167" y="5247"/>
                    <a:pt x="883" y="5028"/>
                    <a:pt x="542" y="4919"/>
                  </a:cubicBezTo>
                  <a:cubicBezTo>
                    <a:pt x="937" y="4639"/>
                    <a:pt x="1283" y="4297"/>
                    <a:pt x="1378" y="3821"/>
                  </a:cubicBezTo>
                  <a:cubicBezTo>
                    <a:pt x="1397" y="3731"/>
                    <a:pt x="1406" y="3639"/>
                    <a:pt x="1406" y="3548"/>
                  </a:cubicBezTo>
                  <a:cubicBezTo>
                    <a:pt x="1406" y="3535"/>
                    <a:pt x="1405" y="3524"/>
                    <a:pt x="1405" y="3513"/>
                  </a:cubicBezTo>
                  <a:cubicBezTo>
                    <a:pt x="1396" y="3057"/>
                    <a:pt x="1132" y="2646"/>
                    <a:pt x="722" y="2450"/>
                  </a:cubicBezTo>
                  <a:cubicBezTo>
                    <a:pt x="1127" y="2168"/>
                    <a:pt x="1343" y="1702"/>
                    <a:pt x="1315" y="1208"/>
                  </a:cubicBezTo>
                  <a:cubicBezTo>
                    <a:pt x="1310" y="1114"/>
                    <a:pt x="1295" y="1021"/>
                    <a:pt x="1271" y="930"/>
                  </a:cubicBezTo>
                  <a:cubicBezTo>
                    <a:pt x="1267" y="909"/>
                    <a:pt x="1261" y="888"/>
                    <a:pt x="1256" y="867"/>
                  </a:cubicBezTo>
                  <a:cubicBezTo>
                    <a:pt x="1154" y="511"/>
                    <a:pt x="949" y="224"/>
                    <a:pt x="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2714;p46">
              <a:extLst>
                <a:ext uri="{FF2B5EF4-FFF2-40B4-BE49-F238E27FC236}">
                  <a16:creationId xmlns:a16="http://schemas.microsoft.com/office/drawing/2014/main" id="{36C14496-616E-42DF-BBCC-A8D7FF1B0B04}"/>
                </a:ext>
              </a:extLst>
            </p:cNvPr>
            <p:cNvSpPr/>
            <p:nvPr/>
          </p:nvSpPr>
          <p:spPr>
            <a:xfrm>
              <a:off x="2175913" y="2093575"/>
              <a:ext cx="43350" cy="149650"/>
            </a:xfrm>
            <a:custGeom>
              <a:avLst/>
              <a:gdLst/>
              <a:ahLst/>
              <a:cxnLst/>
              <a:rect l="l" t="t" r="r" b="b"/>
              <a:pathLst>
                <a:path w="1734" h="5986" extrusionOk="0">
                  <a:moveTo>
                    <a:pt x="1062" y="1"/>
                  </a:moveTo>
                  <a:lnTo>
                    <a:pt x="1062" y="1"/>
                  </a:lnTo>
                  <a:cubicBezTo>
                    <a:pt x="974" y="37"/>
                    <a:pt x="884" y="72"/>
                    <a:pt x="795" y="107"/>
                  </a:cubicBezTo>
                  <a:cubicBezTo>
                    <a:pt x="905" y="652"/>
                    <a:pt x="665" y="1220"/>
                    <a:pt x="121" y="1539"/>
                  </a:cubicBezTo>
                  <a:cubicBezTo>
                    <a:pt x="117" y="1543"/>
                    <a:pt x="111" y="1546"/>
                    <a:pt x="107" y="1548"/>
                  </a:cubicBezTo>
                  <a:cubicBezTo>
                    <a:pt x="11" y="1603"/>
                    <a:pt x="0" y="1785"/>
                    <a:pt x="129" y="1809"/>
                  </a:cubicBezTo>
                  <a:cubicBezTo>
                    <a:pt x="142" y="1811"/>
                    <a:pt x="153" y="1813"/>
                    <a:pt x="165" y="1817"/>
                  </a:cubicBezTo>
                  <a:cubicBezTo>
                    <a:pt x="1423" y="2080"/>
                    <a:pt x="1503" y="3779"/>
                    <a:pt x="255" y="4121"/>
                  </a:cubicBezTo>
                  <a:cubicBezTo>
                    <a:pt x="230" y="4129"/>
                    <a:pt x="206" y="4135"/>
                    <a:pt x="180" y="4141"/>
                  </a:cubicBezTo>
                  <a:cubicBezTo>
                    <a:pt x="41" y="4172"/>
                    <a:pt x="42" y="4360"/>
                    <a:pt x="166" y="4406"/>
                  </a:cubicBezTo>
                  <a:cubicBezTo>
                    <a:pt x="187" y="4414"/>
                    <a:pt x="208" y="4422"/>
                    <a:pt x="228" y="4430"/>
                  </a:cubicBezTo>
                  <a:cubicBezTo>
                    <a:pt x="616" y="4583"/>
                    <a:pt x="996" y="4833"/>
                    <a:pt x="1240" y="5173"/>
                  </a:cubicBezTo>
                  <a:cubicBezTo>
                    <a:pt x="1407" y="5398"/>
                    <a:pt x="1502" y="5668"/>
                    <a:pt x="1511" y="5948"/>
                  </a:cubicBezTo>
                  <a:cubicBezTo>
                    <a:pt x="1511" y="5972"/>
                    <a:pt x="1531" y="5985"/>
                    <a:pt x="1550" y="5985"/>
                  </a:cubicBezTo>
                  <a:cubicBezTo>
                    <a:pt x="1568" y="5985"/>
                    <a:pt x="1586" y="5974"/>
                    <a:pt x="1586" y="5951"/>
                  </a:cubicBezTo>
                  <a:cubicBezTo>
                    <a:pt x="1581" y="5595"/>
                    <a:pt x="1505" y="5293"/>
                    <a:pt x="1367" y="5037"/>
                  </a:cubicBezTo>
                  <a:cubicBezTo>
                    <a:pt x="1196" y="4726"/>
                    <a:pt x="931" y="4485"/>
                    <a:pt x="582" y="4297"/>
                  </a:cubicBezTo>
                  <a:cubicBezTo>
                    <a:pt x="1734" y="3776"/>
                    <a:pt x="1710" y="2070"/>
                    <a:pt x="499" y="1617"/>
                  </a:cubicBezTo>
                  <a:cubicBezTo>
                    <a:pt x="1002" y="1205"/>
                    <a:pt x="1203" y="589"/>
                    <a:pt x="10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2715;p46">
              <a:extLst>
                <a:ext uri="{FF2B5EF4-FFF2-40B4-BE49-F238E27FC236}">
                  <a16:creationId xmlns:a16="http://schemas.microsoft.com/office/drawing/2014/main" id="{C64F4C93-77DC-4B4B-8C5A-CBD1B552531B}"/>
                </a:ext>
              </a:extLst>
            </p:cNvPr>
            <p:cNvSpPr/>
            <p:nvPr/>
          </p:nvSpPr>
          <p:spPr>
            <a:xfrm>
              <a:off x="2222863" y="2183825"/>
              <a:ext cx="23200" cy="7925"/>
            </a:xfrm>
            <a:custGeom>
              <a:avLst/>
              <a:gdLst/>
              <a:ahLst/>
              <a:cxnLst/>
              <a:rect l="l" t="t" r="r" b="b"/>
              <a:pathLst>
                <a:path w="928" h="317" extrusionOk="0">
                  <a:moveTo>
                    <a:pt x="683" y="1"/>
                  </a:moveTo>
                  <a:cubicBezTo>
                    <a:pt x="600" y="1"/>
                    <a:pt x="515" y="19"/>
                    <a:pt x="435" y="31"/>
                  </a:cubicBezTo>
                  <a:cubicBezTo>
                    <a:pt x="313" y="50"/>
                    <a:pt x="184" y="77"/>
                    <a:pt x="77" y="144"/>
                  </a:cubicBezTo>
                  <a:cubicBezTo>
                    <a:pt x="1" y="190"/>
                    <a:pt x="22" y="306"/>
                    <a:pt x="115" y="314"/>
                  </a:cubicBezTo>
                  <a:cubicBezTo>
                    <a:pt x="136" y="316"/>
                    <a:pt x="157" y="317"/>
                    <a:pt x="177" y="317"/>
                  </a:cubicBezTo>
                  <a:cubicBezTo>
                    <a:pt x="274" y="317"/>
                    <a:pt x="372" y="300"/>
                    <a:pt x="468" y="291"/>
                  </a:cubicBezTo>
                  <a:cubicBezTo>
                    <a:pt x="588" y="279"/>
                    <a:pt x="709" y="290"/>
                    <a:pt x="823" y="246"/>
                  </a:cubicBezTo>
                  <a:cubicBezTo>
                    <a:pt x="927" y="206"/>
                    <a:pt x="899" y="47"/>
                    <a:pt x="803" y="17"/>
                  </a:cubicBezTo>
                  <a:cubicBezTo>
                    <a:pt x="764" y="5"/>
                    <a:pt x="724" y="1"/>
                    <a:pt x="6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2716;p46">
              <a:extLst>
                <a:ext uri="{FF2B5EF4-FFF2-40B4-BE49-F238E27FC236}">
                  <a16:creationId xmlns:a16="http://schemas.microsoft.com/office/drawing/2014/main" id="{73378415-63BA-4EF3-804F-886114F5791F}"/>
                </a:ext>
              </a:extLst>
            </p:cNvPr>
            <p:cNvSpPr/>
            <p:nvPr/>
          </p:nvSpPr>
          <p:spPr>
            <a:xfrm>
              <a:off x="2220263" y="2163375"/>
              <a:ext cx="22950" cy="12225"/>
            </a:xfrm>
            <a:custGeom>
              <a:avLst/>
              <a:gdLst/>
              <a:ahLst/>
              <a:cxnLst/>
              <a:rect l="l" t="t" r="r" b="b"/>
              <a:pathLst>
                <a:path w="918" h="489" extrusionOk="0">
                  <a:moveTo>
                    <a:pt x="740" y="0"/>
                  </a:moveTo>
                  <a:cubicBezTo>
                    <a:pt x="524" y="0"/>
                    <a:pt x="229" y="113"/>
                    <a:pt x="80" y="271"/>
                  </a:cubicBezTo>
                  <a:cubicBezTo>
                    <a:pt x="1" y="355"/>
                    <a:pt x="57" y="489"/>
                    <a:pt x="167" y="489"/>
                  </a:cubicBezTo>
                  <a:cubicBezTo>
                    <a:pt x="175" y="489"/>
                    <a:pt x="184" y="488"/>
                    <a:pt x="192" y="487"/>
                  </a:cubicBezTo>
                  <a:cubicBezTo>
                    <a:pt x="297" y="469"/>
                    <a:pt x="396" y="417"/>
                    <a:pt x="496" y="381"/>
                  </a:cubicBezTo>
                  <a:cubicBezTo>
                    <a:pt x="599" y="343"/>
                    <a:pt x="706" y="317"/>
                    <a:pt x="803" y="262"/>
                  </a:cubicBezTo>
                  <a:cubicBezTo>
                    <a:pt x="918" y="198"/>
                    <a:pt x="890" y="2"/>
                    <a:pt x="746" y="0"/>
                  </a:cubicBezTo>
                  <a:cubicBezTo>
                    <a:pt x="744" y="0"/>
                    <a:pt x="742" y="0"/>
                    <a:pt x="7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2717;p46">
              <a:extLst>
                <a:ext uri="{FF2B5EF4-FFF2-40B4-BE49-F238E27FC236}">
                  <a16:creationId xmlns:a16="http://schemas.microsoft.com/office/drawing/2014/main" id="{AC7D9785-6004-4AAF-912F-11898CC8AACB}"/>
                </a:ext>
              </a:extLst>
            </p:cNvPr>
            <p:cNvSpPr/>
            <p:nvPr/>
          </p:nvSpPr>
          <p:spPr>
            <a:xfrm>
              <a:off x="2217213" y="2144525"/>
              <a:ext cx="21825" cy="12300"/>
            </a:xfrm>
            <a:custGeom>
              <a:avLst/>
              <a:gdLst/>
              <a:ahLst/>
              <a:cxnLst/>
              <a:rect l="l" t="t" r="r" b="b"/>
              <a:pathLst>
                <a:path w="873" h="492" extrusionOk="0">
                  <a:moveTo>
                    <a:pt x="695" y="0"/>
                  </a:moveTo>
                  <a:cubicBezTo>
                    <a:pt x="682" y="0"/>
                    <a:pt x="669" y="2"/>
                    <a:pt x="655" y="7"/>
                  </a:cubicBezTo>
                  <a:cubicBezTo>
                    <a:pt x="528" y="47"/>
                    <a:pt x="403" y="96"/>
                    <a:pt x="283" y="155"/>
                  </a:cubicBezTo>
                  <a:cubicBezTo>
                    <a:pt x="222" y="183"/>
                    <a:pt x="155" y="211"/>
                    <a:pt x="101" y="254"/>
                  </a:cubicBezTo>
                  <a:cubicBezTo>
                    <a:pt x="53" y="292"/>
                    <a:pt x="47" y="323"/>
                    <a:pt x="17" y="376"/>
                  </a:cubicBezTo>
                  <a:cubicBezTo>
                    <a:pt x="0" y="406"/>
                    <a:pt x="11" y="450"/>
                    <a:pt x="48" y="460"/>
                  </a:cubicBezTo>
                  <a:cubicBezTo>
                    <a:pt x="95" y="473"/>
                    <a:pt x="126" y="491"/>
                    <a:pt x="172" y="491"/>
                  </a:cubicBezTo>
                  <a:cubicBezTo>
                    <a:pt x="177" y="491"/>
                    <a:pt x="182" y="491"/>
                    <a:pt x="188" y="491"/>
                  </a:cubicBezTo>
                  <a:cubicBezTo>
                    <a:pt x="252" y="486"/>
                    <a:pt x="321" y="453"/>
                    <a:pt x="382" y="431"/>
                  </a:cubicBezTo>
                  <a:cubicBezTo>
                    <a:pt x="509" y="384"/>
                    <a:pt x="633" y="338"/>
                    <a:pt x="750" y="273"/>
                  </a:cubicBezTo>
                  <a:cubicBezTo>
                    <a:pt x="873" y="204"/>
                    <a:pt x="825" y="0"/>
                    <a:pt x="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2718;p46">
              <a:extLst>
                <a:ext uri="{FF2B5EF4-FFF2-40B4-BE49-F238E27FC236}">
                  <a16:creationId xmlns:a16="http://schemas.microsoft.com/office/drawing/2014/main" id="{943FD6B8-E2EF-4A65-9322-AE26EEB6C30C}"/>
                </a:ext>
              </a:extLst>
            </p:cNvPr>
            <p:cNvSpPr/>
            <p:nvPr/>
          </p:nvSpPr>
          <p:spPr>
            <a:xfrm>
              <a:off x="2211163" y="2128650"/>
              <a:ext cx="22625" cy="11925"/>
            </a:xfrm>
            <a:custGeom>
              <a:avLst/>
              <a:gdLst/>
              <a:ahLst/>
              <a:cxnLst/>
              <a:rect l="l" t="t" r="r" b="b"/>
              <a:pathLst>
                <a:path w="905" h="477" extrusionOk="0">
                  <a:moveTo>
                    <a:pt x="735" y="1"/>
                  </a:moveTo>
                  <a:cubicBezTo>
                    <a:pt x="642" y="1"/>
                    <a:pt x="560" y="47"/>
                    <a:pt x="470" y="88"/>
                  </a:cubicBezTo>
                  <a:cubicBezTo>
                    <a:pt x="341" y="146"/>
                    <a:pt x="199" y="193"/>
                    <a:pt x="83" y="273"/>
                  </a:cubicBezTo>
                  <a:cubicBezTo>
                    <a:pt x="1" y="329"/>
                    <a:pt x="12" y="470"/>
                    <a:pt x="127" y="475"/>
                  </a:cubicBezTo>
                  <a:cubicBezTo>
                    <a:pt x="138" y="476"/>
                    <a:pt x="148" y="476"/>
                    <a:pt x="158" y="476"/>
                  </a:cubicBezTo>
                  <a:cubicBezTo>
                    <a:pt x="302" y="476"/>
                    <a:pt x="441" y="427"/>
                    <a:pt x="574" y="380"/>
                  </a:cubicBezTo>
                  <a:cubicBezTo>
                    <a:pt x="707" y="334"/>
                    <a:pt x="830" y="288"/>
                    <a:pt x="883" y="151"/>
                  </a:cubicBezTo>
                  <a:cubicBezTo>
                    <a:pt x="905" y="97"/>
                    <a:pt x="865" y="27"/>
                    <a:pt x="811" y="12"/>
                  </a:cubicBezTo>
                  <a:cubicBezTo>
                    <a:pt x="785" y="4"/>
                    <a:pt x="759" y="1"/>
                    <a:pt x="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2719;p46">
              <a:extLst>
                <a:ext uri="{FF2B5EF4-FFF2-40B4-BE49-F238E27FC236}">
                  <a16:creationId xmlns:a16="http://schemas.microsoft.com/office/drawing/2014/main" id="{30E6B6D6-0A9E-4A9C-804E-F12E3A0365D7}"/>
                </a:ext>
              </a:extLst>
            </p:cNvPr>
            <p:cNvSpPr/>
            <p:nvPr/>
          </p:nvSpPr>
          <p:spPr>
            <a:xfrm>
              <a:off x="2209338" y="2108900"/>
              <a:ext cx="20650" cy="13750"/>
            </a:xfrm>
            <a:custGeom>
              <a:avLst/>
              <a:gdLst/>
              <a:ahLst/>
              <a:cxnLst/>
              <a:rect l="l" t="t" r="r" b="b"/>
              <a:pathLst>
                <a:path w="826" h="550" extrusionOk="0">
                  <a:moveTo>
                    <a:pt x="659" y="0"/>
                  </a:moveTo>
                  <a:cubicBezTo>
                    <a:pt x="649" y="0"/>
                    <a:pt x="640" y="2"/>
                    <a:pt x="631" y="4"/>
                  </a:cubicBezTo>
                  <a:cubicBezTo>
                    <a:pt x="482" y="44"/>
                    <a:pt x="358" y="136"/>
                    <a:pt x="232" y="221"/>
                  </a:cubicBezTo>
                  <a:cubicBezTo>
                    <a:pt x="136" y="286"/>
                    <a:pt x="19" y="343"/>
                    <a:pt x="3" y="467"/>
                  </a:cubicBezTo>
                  <a:cubicBezTo>
                    <a:pt x="1" y="489"/>
                    <a:pt x="12" y="511"/>
                    <a:pt x="31" y="522"/>
                  </a:cubicBezTo>
                  <a:cubicBezTo>
                    <a:pt x="63" y="542"/>
                    <a:pt x="98" y="550"/>
                    <a:pt x="133" y="550"/>
                  </a:cubicBezTo>
                  <a:cubicBezTo>
                    <a:pt x="220" y="550"/>
                    <a:pt x="312" y="502"/>
                    <a:pt x="389" y="466"/>
                  </a:cubicBezTo>
                  <a:cubicBezTo>
                    <a:pt x="532" y="401"/>
                    <a:pt x="670" y="322"/>
                    <a:pt x="765" y="195"/>
                  </a:cubicBezTo>
                  <a:cubicBezTo>
                    <a:pt x="825" y="118"/>
                    <a:pt x="750" y="0"/>
                    <a:pt x="6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2720;p46">
              <a:extLst>
                <a:ext uri="{FF2B5EF4-FFF2-40B4-BE49-F238E27FC236}">
                  <a16:creationId xmlns:a16="http://schemas.microsoft.com/office/drawing/2014/main" id="{42D32235-A9B4-4D93-97C5-B63F50978189}"/>
                </a:ext>
              </a:extLst>
            </p:cNvPr>
            <p:cNvSpPr/>
            <p:nvPr/>
          </p:nvSpPr>
          <p:spPr>
            <a:xfrm>
              <a:off x="1323763" y="1807600"/>
              <a:ext cx="487850" cy="1240375"/>
            </a:xfrm>
            <a:custGeom>
              <a:avLst/>
              <a:gdLst/>
              <a:ahLst/>
              <a:cxnLst/>
              <a:rect l="l" t="t" r="r" b="b"/>
              <a:pathLst>
                <a:path w="19514" h="49615" extrusionOk="0">
                  <a:moveTo>
                    <a:pt x="339" y="0"/>
                  </a:moveTo>
                  <a:cubicBezTo>
                    <a:pt x="222" y="0"/>
                    <a:pt x="108" y="119"/>
                    <a:pt x="102" y="241"/>
                  </a:cubicBezTo>
                  <a:cubicBezTo>
                    <a:pt x="0" y="2204"/>
                    <a:pt x="1106" y="4342"/>
                    <a:pt x="1750" y="6164"/>
                  </a:cubicBezTo>
                  <a:cubicBezTo>
                    <a:pt x="2486" y="8251"/>
                    <a:pt x="3218" y="10338"/>
                    <a:pt x="3981" y="12415"/>
                  </a:cubicBezTo>
                  <a:cubicBezTo>
                    <a:pt x="5473" y="16484"/>
                    <a:pt x="6979" y="20547"/>
                    <a:pt x="8501" y="24605"/>
                  </a:cubicBezTo>
                  <a:cubicBezTo>
                    <a:pt x="11574" y="32806"/>
                    <a:pt x="14708" y="40985"/>
                    <a:pt x="17902" y="49141"/>
                  </a:cubicBezTo>
                  <a:cubicBezTo>
                    <a:pt x="18032" y="49473"/>
                    <a:pt x="18313" y="49614"/>
                    <a:pt x="18594" y="49614"/>
                  </a:cubicBezTo>
                  <a:cubicBezTo>
                    <a:pt x="19054" y="49614"/>
                    <a:pt x="19513" y="49233"/>
                    <a:pt x="19299" y="48685"/>
                  </a:cubicBezTo>
                  <a:cubicBezTo>
                    <a:pt x="16067" y="40444"/>
                    <a:pt x="12895" y="32180"/>
                    <a:pt x="9782" y="23894"/>
                  </a:cubicBezTo>
                  <a:cubicBezTo>
                    <a:pt x="8227" y="19751"/>
                    <a:pt x="6687" y="15601"/>
                    <a:pt x="5162" y="11447"/>
                  </a:cubicBezTo>
                  <a:cubicBezTo>
                    <a:pt x="4428" y="9457"/>
                    <a:pt x="3675" y="7473"/>
                    <a:pt x="2935" y="5485"/>
                  </a:cubicBezTo>
                  <a:cubicBezTo>
                    <a:pt x="2276" y="3716"/>
                    <a:pt x="1773" y="1485"/>
                    <a:pt x="473" y="64"/>
                  </a:cubicBezTo>
                  <a:cubicBezTo>
                    <a:pt x="432" y="19"/>
                    <a:pt x="385" y="0"/>
                    <a:pt x="3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2721;p46">
              <a:extLst>
                <a:ext uri="{FF2B5EF4-FFF2-40B4-BE49-F238E27FC236}">
                  <a16:creationId xmlns:a16="http://schemas.microsoft.com/office/drawing/2014/main" id="{7F3820D7-BFF1-4A93-8C58-25D3B984C3F2}"/>
                </a:ext>
              </a:extLst>
            </p:cNvPr>
            <p:cNvSpPr/>
            <p:nvPr/>
          </p:nvSpPr>
          <p:spPr>
            <a:xfrm>
              <a:off x="1274013" y="1776975"/>
              <a:ext cx="118950" cy="92300"/>
            </a:xfrm>
            <a:custGeom>
              <a:avLst/>
              <a:gdLst/>
              <a:ahLst/>
              <a:cxnLst/>
              <a:rect l="l" t="t" r="r" b="b"/>
              <a:pathLst>
                <a:path w="4758" h="3692" extrusionOk="0">
                  <a:moveTo>
                    <a:pt x="2422" y="0"/>
                  </a:moveTo>
                  <a:cubicBezTo>
                    <a:pt x="1937" y="0"/>
                    <a:pt x="1455" y="231"/>
                    <a:pt x="1074" y="635"/>
                  </a:cubicBezTo>
                  <a:cubicBezTo>
                    <a:pt x="0" y="1770"/>
                    <a:pt x="577" y="3550"/>
                    <a:pt x="2191" y="3684"/>
                  </a:cubicBezTo>
                  <a:cubicBezTo>
                    <a:pt x="2254" y="3689"/>
                    <a:pt x="2315" y="3691"/>
                    <a:pt x="2375" y="3691"/>
                  </a:cubicBezTo>
                  <a:cubicBezTo>
                    <a:pt x="4092" y="3691"/>
                    <a:pt x="4757" y="1619"/>
                    <a:pt x="3522" y="459"/>
                  </a:cubicBezTo>
                  <a:cubicBezTo>
                    <a:pt x="3186" y="143"/>
                    <a:pt x="2803" y="0"/>
                    <a:pt x="2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9345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30" y="1676400"/>
            <a:ext cx="2303770" cy="3049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28" y="3276600"/>
            <a:ext cx="2568163" cy="3502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1" y="1676400"/>
            <a:ext cx="403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74582794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82358"/>
            <a:ext cx="4820478" cy="3583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958141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Action Button: Back or Previous 1">
            <a:hlinkClick r:id="rId4" action="ppaction://hlinksldjump" highlightClick="1"/>
          </p:cNvPr>
          <p:cNvSpPr/>
          <p:nvPr/>
        </p:nvSpPr>
        <p:spPr>
          <a:xfrm>
            <a:off x="6601239" y="6172200"/>
            <a:ext cx="637761" cy="457200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0772614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4040188" cy="639762"/>
          </a:xfrm>
        </p:spPr>
        <p:txBody>
          <a:bodyPr/>
          <a:lstStyle/>
          <a:p>
            <a:pPr algn="ctr"/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vi-VN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206" y="1327496"/>
            <a:ext cx="3430588" cy="2625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Luật tục</a:t>
            </a:r>
          </a:p>
          <a:p>
            <a:pPr marL="0" indent="0">
              <a:buNone/>
            </a:pP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Xử nặng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8923" y="609600"/>
            <a:ext cx="4041775" cy="639762"/>
          </a:xfrm>
        </p:spPr>
        <p:txBody>
          <a:bodyPr/>
          <a:lstStyle/>
          <a:p>
            <a:pPr algn="ctr"/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vi-VN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9497" y="1295400"/>
            <a:ext cx="3657600" cy="3951288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Song, co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Tang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Gùi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sung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817097" y="838200"/>
            <a:ext cx="0" cy="457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9702" y="2232826"/>
            <a:ext cx="449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dirty="0">
                <a:latin typeface="+mj-lt"/>
              </a:rPr>
              <a:t>Gánh không nổi, vác không kham</a:t>
            </a:r>
          </a:p>
          <a:p>
            <a:r>
              <a:rPr lang="vi-VN" sz="2500" dirty="0">
                <a:latin typeface="+mj-lt"/>
              </a:rPr>
              <a:t>Khoanh</a:t>
            </a: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360397" y="2947095"/>
            <a:ext cx="533400" cy="381000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500"/>
          </a:p>
        </p:txBody>
      </p:sp>
      <p:sp>
        <p:nvSpPr>
          <p:cNvPr id="19" name="Action Button: End 18">
            <a:hlinkClick r:id="rId2" action="ppaction://hlinksldjump" highlightClick="1"/>
          </p:cNvPr>
          <p:cNvSpPr/>
          <p:nvPr/>
        </p:nvSpPr>
        <p:spPr>
          <a:xfrm>
            <a:off x="8360397" y="3518595"/>
            <a:ext cx="533400" cy="381000"/>
          </a:xfrm>
          <a:prstGeom prst="actionButtonEn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500"/>
          </a:p>
        </p:txBody>
      </p:sp>
      <p:sp>
        <p:nvSpPr>
          <p:cNvPr id="21" name="Action Button: Home 20">
            <a:hlinkClick r:id="rId3" action="ppaction://hlinksldjump" highlightClick="1"/>
          </p:cNvPr>
          <p:cNvSpPr/>
          <p:nvPr/>
        </p:nvSpPr>
        <p:spPr>
          <a:xfrm>
            <a:off x="8131797" y="5781261"/>
            <a:ext cx="876300" cy="45720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5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A7822D-CBEC-460C-88C1-F913A5B043D7}"/>
              </a:ext>
            </a:extLst>
          </p:cNvPr>
          <p:cNvSpPr txBox="1"/>
          <p:nvPr/>
        </p:nvSpPr>
        <p:spPr>
          <a:xfrm>
            <a:off x="264976" y="3215204"/>
            <a:ext cx="449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500" dirty="0">
                <a:latin typeface="+mj-lt"/>
              </a:rPr>
              <a:t>Nếu là chuyện quá sức con người, gánh không nổi, vác không kham thì người phạm tội phải chịu chết.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EC9F2E-BC42-4D67-900C-51755A88C15B}"/>
              </a:ext>
            </a:extLst>
          </p:cNvPr>
          <p:cNvCxnSpPr/>
          <p:nvPr/>
        </p:nvCxnSpPr>
        <p:spPr>
          <a:xfrm flipH="1">
            <a:off x="2025722" y="4068231"/>
            <a:ext cx="114300" cy="33158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5A30A7A-FD77-401F-A46E-21FFC2658DEE}"/>
              </a:ext>
            </a:extLst>
          </p:cNvPr>
          <p:cNvSpPr txBox="1"/>
          <p:nvPr/>
        </p:nvSpPr>
        <p:spPr>
          <a:xfrm>
            <a:off x="245098" y="4846420"/>
            <a:ext cx="44958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500" dirty="0">
                <a:latin typeface="+mj-lt"/>
              </a:rPr>
              <a:t>Phải khoanh một vòng tròn dưới đất, khắc một dấu trên cột nhà; nếu ở trong rừng phải bẻ nhánh cây, khắc dấu vào cây rừng để làm dấu nơi xảy ra sự việc.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39F684-425E-4F6C-ADAE-5C5DE5625BF5}"/>
              </a:ext>
            </a:extLst>
          </p:cNvPr>
          <p:cNvCxnSpPr/>
          <p:nvPr/>
        </p:nvCxnSpPr>
        <p:spPr>
          <a:xfrm flipH="1">
            <a:off x="2667000" y="5678272"/>
            <a:ext cx="114300" cy="33158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779539-39CA-4E9C-8AB6-B55046686E86}"/>
              </a:ext>
            </a:extLst>
          </p:cNvPr>
          <p:cNvCxnSpPr/>
          <p:nvPr/>
        </p:nvCxnSpPr>
        <p:spPr>
          <a:xfrm flipH="1">
            <a:off x="4191000" y="6082605"/>
            <a:ext cx="114300" cy="33158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442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1447800" y="3505200"/>
            <a:ext cx="6705600" cy="32004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sp>
        <p:nvSpPr>
          <p:cNvPr id="8" name="Horizontal Scroll 7">
            <a:hlinkClick r:id="rId3" action="ppaction://hlinksldjump"/>
          </p:cNvPr>
          <p:cNvSpPr/>
          <p:nvPr/>
        </p:nvSpPr>
        <p:spPr>
          <a:xfrm>
            <a:off x="1467678" y="1524000"/>
            <a:ext cx="6324600" cy="19812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1. Người xưa đặt ra luật tục để làm gì 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81000"/>
            <a:ext cx="2133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1307371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rizontal Scroll 10">
            <a:hlinkClick r:id="rId3" action="ppaction://hlinksldjump"/>
          </p:cNvPr>
          <p:cNvSpPr/>
          <p:nvPr/>
        </p:nvSpPr>
        <p:spPr>
          <a:xfrm>
            <a:off x="1562100" y="1447800"/>
            <a:ext cx="6210300" cy="20574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Ê-đê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2060" y="3631096"/>
            <a:ext cx="7467601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Tội không hỏi mẹ cha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Tội ăn cắp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Tội giúp kẻ có tội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Tội dẫn đường cho địch đến đánh làng mình</a:t>
            </a:r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37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6104" y="1524000"/>
            <a:ext cx="7772400" cy="21959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Ê-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đê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mức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phạt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 :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nhẹ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phạt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1 song ) 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phạt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1 co ),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tội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3917674"/>
            <a:ext cx="7772400" cy="2590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Tang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chắn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tận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tận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gùi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,…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tội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, tai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tang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) .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34400" y="6172200"/>
            <a:ext cx="609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orizontal Scroll 9">
            <a:hlinkClick r:id="rId4" action="ppaction://hlinksldjump"/>
          </p:cNvPr>
          <p:cNvSpPr/>
          <p:nvPr/>
        </p:nvSpPr>
        <p:spPr>
          <a:xfrm>
            <a:off x="1600200" y="2057400"/>
            <a:ext cx="6324600" cy="243840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3. Tìm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30737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>
            <a:hlinkClick r:id="rId3" action="ppaction://hlinksldjump"/>
          </p:cNvPr>
          <p:cNvSpPr/>
          <p:nvPr/>
        </p:nvSpPr>
        <p:spPr>
          <a:xfrm>
            <a:off x="2667000" y="1371600"/>
            <a:ext cx="6324600" cy="24384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1639957" y="4038600"/>
            <a:ext cx="7162800" cy="2514600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nhân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3137268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838200" y="1981200"/>
            <a:ext cx="6934200" cy="36576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382000" y="6172200"/>
            <a:ext cx="7620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6141" y="2590800"/>
            <a:ext cx="50225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088146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609600" y="3657600"/>
            <a:ext cx="3886200" cy="1524000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4400" y="2438400"/>
            <a:ext cx="3962400" cy="3429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khoát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3789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8793" y="457200"/>
            <a:ext cx="37257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275076"/>
            <a:ext cx="6858001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Em hãy cho biết người chiến sĩ đi tuần trong hoàn cảnh như thế nào ?</a:t>
            </a:r>
          </a:p>
          <a:p>
            <a:endParaRPr lang="vi-VN" sz="3600"/>
          </a:p>
        </p:txBody>
      </p:sp>
      <p:sp>
        <p:nvSpPr>
          <p:cNvPr id="10" name="TextBox 9"/>
          <p:cNvSpPr txBox="1"/>
          <p:nvPr/>
        </p:nvSpPr>
        <p:spPr>
          <a:xfrm>
            <a:off x="1866900" y="1828800"/>
            <a:ext cx="5257799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Bài thơ nói lên điều gì ?</a:t>
            </a:r>
          </a:p>
          <a:p>
            <a:endParaRPr lang="vi-VN" sz="4000"/>
          </a:p>
        </p:txBody>
      </p:sp>
      <p:sp>
        <p:nvSpPr>
          <p:cNvPr id="12" name="TextBox 11"/>
          <p:cNvSpPr txBox="1"/>
          <p:nvPr/>
        </p:nvSpPr>
        <p:spPr>
          <a:xfrm>
            <a:off x="2011022" y="4277139"/>
            <a:ext cx="525780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600">
                <a:latin typeface="+mj-lt"/>
              </a:rPr>
              <a:t>Hoàn cảnh: đêm khuya, gió rét, mọi người đã yên giấc ngủ say.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7892" y="3657600"/>
            <a:ext cx="57912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Tình cảm và mong ước của người chiến sĩ đối với các cháu học sinh</a:t>
            </a:r>
          </a:p>
        </p:txBody>
      </p:sp>
    </p:spTree>
    <p:extLst>
      <p:ext uri="{BB962C8B-B14F-4D97-AF65-F5344CB8AC3E}">
        <p14:creationId xmlns:p14="http://schemas.microsoft.com/office/powerpoint/2010/main" val="135130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2" grpId="0" animBg="1"/>
      <p:bldP spid="12" grpId="1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878" y="1752600"/>
            <a:ext cx="8305800" cy="45243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.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7A1480-ADC9-4135-93E2-F5289D94CD16}"/>
              </a:ext>
            </a:extLst>
          </p:cNvPr>
          <p:cNvSpPr txBox="1">
            <a:spLocks/>
          </p:cNvSpPr>
          <p:nvPr/>
        </p:nvSpPr>
        <p:spPr>
          <a:xfrm>
            <a:off x="533400" y="1295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b="1" u="sng" dirty="0">
                <a:latin typeface="Times New Roman" pitchFamily="18" charset="0"/>
                <a:cs typeface="Times New Roman" pitchFamily="18" charset="0"/>
              </a:rPr>
              <a:t>Về các tội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82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5557" y="2590800"/>
            <a:ext cx="43636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708370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3786187"/>
            <a:ext cx="2343150" cy="1952625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62249"/>
            <a:ext cx="2286000" cy="2000250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48" y="3633787"/>
            <a:ext cx="2810317" cy="2105025"/>
          </a:xfrm>
          <a:prstGeom prst="rect">
            <a:avLst/>
          </a:prstGeom>
        </p:spPr>
      </p:pic>
      <p:sp>
        <p:nvSpPr>
          <p:cNvPr id="8" name="Flowchart: Punched Tape 7"/>
          <p:cNvSpPr/>
          <p:nvPr/>
        </p:nvSpPr>
        <p:spPr>
          <a:xfrm>
            <a:off x="1562100" y="1066800"/>
            <a:ext cx="6477000" cy="13716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CHIẾC HỘP BÍ MẬT </a:t>
            </a:r>
          </a:p>
        </p:txBody>
      </p:sp>
      <p:sp>
        <p:nvSpPr>
          <p:cNvPr id="9" name="Action Button: Forward or Next 8">
            <a:hlinkClick r:id="" action="ppaction://noaction" highlightClick="1"/>
          </p:cNvPr>
          <p:cNvSpPr/>
          <p:nvPr/>
        </p:nvSpPr>
        <p:spPr>
          <a:xfrm>
            <a:off x="8382000" y="6143625"/>
            <a:ext cx="762000" cy="714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02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1219199" y="1524000"/>
            <a:ext cx="7145481" cy="17526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Ê-đê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3505200"/>
            <a:ext cx="6781800" cy="5611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4270664"/>
            <a:ext cx="6781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5011882"/>
            <a:ext cx="6781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5715001"/>
            <a:ext cx="6781800" cy="9663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0" y="6198178"/>
            <a:ext cx="914400" cy="6598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92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1363394" y="1676400"/>
            <a:ext cx="7145481" cy="16764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3505200"/>
            <a:ext cx="6781800" cy="5611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4270664"/>
            <a:ext cx="6781800" cy="987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5448301"/>
            <a:ext cx="6781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0" y="6162675"/>
            <a:ext cx="990600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1219199" y="1905000"/>
            <a:ext cx="7145481" cy="13716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3505200"/>
            <a:ext cx="6781800" cy="916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4953000"/>
            <a:ext cx="6781800" cy="987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0" y="6172200"/>
            <a:ext cx="990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3962FE58-85BD-4EF5-936B-1FC0A1DDE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" y="3071354"/>
            <a:ext cx="9029700" cy="11772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 anchor="ctr">
            <a:spAutoFit/>
          </a:bodyPr>
          <a:lstStyle/>
          <a:p>
            <a:pPr algn="ctr" defTabSz="685800">
              <a:defRPr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EM.</a:t>
            </a:r>
          </a:p>
          <a:p>
            <a:pPr algn="ctr" defTabSz="685800">
              <a:defRPr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TỐT!</a:t>
            </a:r>
          </a:p>
        </p:txBody>
      </p:sp>
      <p:grpSp>
        <p:nvGrpSpPr>
          <p:cNvPr id="4" name="Google Shape;2819;p50">
            <a:extLst>
              <a:ext uri="{FF2B5EF4-FFF2-40B4-BE49-F238E27FC236}">
                <a16:creationId xmlns:a16="http://schemas.microsoft.com/office/drawing/2014/main" id="{FC99651A-081B-4E36-8A1A-7DD7A513497D}"/>
              </a:ext>
            </a:extLst>
          </p:cNvPr>
          <p:cNvGrpSpPr/>
          <p:nvPr/>
        </p:nvGrpSpPr>
        <p:grpSpPr>
          <a:xfrm>
            <a:off x="423840" y="672332"/>
            <a:ext cx="523928" cy="1782393"/>
            <a:chOff x="7692527" y="-6"/>
            <a:chExt cx="523928" cy="1782393"/>
          </a:xfrm>
        </p:grpSpPr>
        <p:sp>
          <p:nvSpPr>
            <p:cNvPr id="7" name="Google Shape;2820;p50">
              <a:extLst>
                <a:ext uri="{FF2B5EF4-FFF2-40B4-BE49-F238E27FC236}">
                  <a16:creationId xmlns:a16="http://schemas.microsoft.com/office/drawing/2014/main" id="{AC7CF147-F71D-4BC6-8330-CAB7CEBA0D13}"/>
                </a:ext>
              </a:extLst>
            </p:cNvPr>
            <p:cNvSpPr/>
            <p:nvPr/>
          </p:nvSpPr>
          <p:spPr>
            <a:xfrm>
              <a:off x="7946850" y="-6"/>
              <a:ext cx="15299" cy="999451"/>
            </a:xfrm>
            <a:custGeom>
              <a:avLst/>
              <a:gdLst/>
              <a:ahLst/>
              <a:cxnLst/>
              <a:rect l="l" t="t" r="r" b="b"/>
              <a:pathLst>
                <a:path w="575" h="17627" extrusionOk="0">
                  <a:moveTo>
                    <a:pt x="0" y="0"/>
                  </a:moveTo>
                  <a:lnTo>
                    <a:pt x="0" y="17627"/>
                  </a:lnTo>
                  <a:lnTo>
                    <a:pt x="574" y="17627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2821;p50">
              <a:extLst>
                <a:ext uri="{FF2B5EF4-FFF2-40B4-BE49-F238E27FC236}">
                  <a16:creationId xmlns:a16="http://schemas.microsoft.com/office/drawing/2014/main" id="{EA264FE4-F49D-4F98-BE1F-A810B1D49B8C}"/>
                </a:ext>
              </a:extLst>
            </p:cNvPr>
            <p:cNvSpPr/>
            <p:nvPr/>
          </p:nvSpPr>
          <p:spPr>
            <a:xfrm>
              <a:off x="7692527" y="1132924"/>
              <a:ext cx="523928" cy="568310"/>
            </a:xfrm>
            <a:custGeom>
              <a:avLst/>
              <a:gdLst/>
              <a:ahLst/>
              <a:cxnLst/>
              <a:rect l="l" t="t" r="r" b="b"/>
              <a:pathLst>
                <a:path w="19691" h="21359" extrusionOk="0">
                  <a:moveTo>
                    <a:pt x="4025" y="1"/>
                  </a:moveTo>
                  <a:cubicBezTo>
                    <a:pt x="4025" y="1"/>
                    <a:pt x="0" y="2028"/>
                    <a:pt x="0" y="10680"/>
                  </a:cubicBezTo>
                  <a:cubicBezTo>
                    <a:pt x="0" y="19332"/>
                    <a:pt x="4025" y="21359"/>
                    <a:pt x="4025" y="21359"/>
                  </a:cubicBezTo>
                  <a:lnTo>
                    <a:pt x="15666" y="21359"/>
                  </a:lnTo>
                  <a:cubicBezTo>
                    <a:pt x="15666" y="21359"/>
                    <a:pt x="19690" y="19332"/>
                    <a:pt x="19690" y="10680"/>
                  </a:cubicBezTo>
                  <a:cubicBezTo>
                    <a:pt x="19690" y="2028"/>
                    <a:pt x="15666" y="1"/>
                    <a:pt x="15666" y="1"/>
                  </a:cubicBezTo>
                  <a:close/>
                </a:path>
              </a:pathLst>
            </a:custGeom>
            <a:solidFill>
              <a:srgbClr val="D25A5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2822;p50">
              <a:extLst>
                <a:ext uri="{FF2B5EF4-FFF2-40B4-BE49-F238E27FC236}">
                  <a16:creationId xmlns:a16="http://schemas.microsoft.com/office/drawing/2014/main" id="{2520BD46-3015-4F99-98AE-59C647F3366D}"/>
                </a:ext>
              </a:extLst>
            </p:cNvPr>
            <p:cNvSpPr/>
            <p:nvPr/>
          </p:nvSpPr>
          <p:spPr>
            <a:xfrm>
              <a:off x="7846957" y="978787"/>
              <a:ext cx="212009" cy="117605"/>
            </a:xfrm>
            <a:custGeom>
              <a:avLst/>
              <a:gdLst/>
              <a:ahLst/>
              <a:cxnLst/>
              <a:rect l="l" t="t" r="r" b="b"/>
              <a:pathLst>
                <a:path w="7968" h="4420" extrusionOk="0">
                  <a:moveTo>
                    <a:pt x="3987" y="1"/>
                  </a:moveTo>
                  <a:cubicBezTo>
                    <a:pt x="1791" y="1"/>
                    <a:pt x="5" y="1786"/>
                    <a:pt x="5" y="3982"/>
                  </a:cubicBezTo>
                  <a:cubicBezTo>
                    <a:pt x="0" y="4222"/>
                    <a:pt x="195" y="4419"/>
                    <a:pt x="435" y="4419"/>
                  </a:cubicBezTo>
                  <a:cubicBezTo>
                    <a:pt x="676" y="4419"/>
                    <a:pt x="870" y="4222"/>
                    <a:pt x="866" y="3982"/>
                  </a:cubicBezTo>
                  <a:cubicBezTo>
                    <a:pt x="866" y="2261"/>
                    <a:pt x="2265" y="861"/>
                    <a:pt x="3987" y="861"/>
                  </a:cubicBezTo>
                  <a:cubicBezTo>
                    <a:pt x="5707" y="861"/>
                    <a:pt x="7107" y="2261"/>
                    <a:pt x="7107" y="3982"/>
                  </a:cubicBezTo>
                  <a:cubicBezTo>
                    <a:pt x="7107" y="4220"/>
                    <a:pt x="7299" y="4412"/>
                    <a:pt x="7537" y="4412"/>
                  </a:cubicBezTo>
                  <a:cubicBezTo>
                    <a:pt x="7775" y="4412"/>
                    <a:pt x="7967" y="4218"/>
                    <a:pt x="7967" y="3982"/>
                  </a:cubicBezTo>
                  <a:cubicBezTo>
                    <a:pt x="7967" y="1786"/>
                    <a:pt x="6182" y="1"/>
                    <a:pt x="3987" y="1"/>
                  </a:cubicBezTo>
                  <a:close/>
                </a:path>
              </a:pathLst>
            </a:custGeom>
            <a:solidFill>
              <a:srgbClr val="FFCE3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2823;p50">
              <a:extLst>
                <a:ext uri="{FF2B5EF4-FFF2-40B4-BE49-F238E27FC236}">
                  <a16:creationId xmlns:a16="http://schemas.microsoft.com/office/drawing/2014/main" id="{7BA46764-AA44-4099-82B0-C949BD8400C5}"/>
                </a:ext>
              </a:extLst>
            </p:cNvPr>
            <p:cNvSpPr/>
            <p:nvPr/>
          </p:nvSpPr>
          <p:spPr>
            <a:xfrm>
              <a:off x="7799090" y="1701207"/>
              <a:ext cx="310270" cy="81179"/>
            </a:xfrm>
            <a:custGeom>
              <a:avLst/>
              <a:gdLst/>
              <a:ahLst/>
              <a:cxnLst/>
              <a:rect l="l" t="t" r="r" b="b"/>
              <a:pathLst>
                <a:path w="11661" h="3051" extrusionOk="0">
                  <a:moveTo>
                    <a:pt x="20" y="1"/>
                  </a:moveTo>
                  <a:lnTo>
                    <a:pt x="9" y="1120"/>
                  </a:lnTo>
                  <a:cubicBezTo>
                    <a:pt x="0" y="2183"/>
                    <a:pt x="858" y="3051"/>
                    <a:pt x="1921" y="3051"/>
                  </a:cubicBezTo>
                  <a:cubicBezTo>
                    <a:pt x="1922" y="3051"/>
                    <a:pt x="1922" y="3051"/>
                    <a:pt x="1923" y="3051"/>
                  </a:cubicBezTo>
                  <a:lnTo>
                    <a:pt x="9747" y="3051"/>
                  </a:lnTo>
                  <a:cubicBezTo>
                    <a:pt x="10804" y="3051"/>
                    <a:pt x="11661" y="2195"/>
                    <a:pt x="11661" y="1137"/>
                  </a:cubicBezTo>
                  <a:lnTo>
                    <a:pt x="11661" y="1"/>
                  </a:lnTo>
                  <a:close/>
                </a:path>
              </a:pathLst>
            </a:custGeom>
            <a:solidFill>
              <a:srgbClr val="4077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2824;p50">
              <a:extLst>
                <a:ext uri="{FF2B5EF4-FFF2-40B4-BE49-F238E27FC236}">
                  <a16:creationId xmlns:a16="http://schemas.microsoft.com/office/drawing/2014/main" id="{D8FF3BE7-4C52-4FFD-A62C-246E362D3A22}"/>
                </a:ext>
              </a:extLst>
            </p:cNvPr>
            <p:cNvSpPr/>
            <p:nvPr/>
          </p:nvSpPr>
          <p:spPr>
            <a:xfrm>
              <a:off x="7799064" y="1067017"/>
              <a:ext cx="310297" cy="65933"/>
            </a:xfrm>
            <a:custGeom>
              <a:avLst/>
              <a:gdLst/>
              <a:ahLst/>
              <a:cxnLst/>
              <a:rect l="l" t="t" r="r" b="b"/>
              <a:pathLst>
                <a:path w="11662" h="2478" extrusionOk="0">
                  <a:moveTo>
                    <a:pt x="1924" y="1"/>
                  </a:moveTo>
                  <a:cubicBezTo>
                    <a:pt x="860" y="1"/>
                    <a:pt x="0" y="869"/>
                    <a:pt x="10" y="1932"/>
                  </a:cubicBezTo>
                  <a:lnTo>
                    <a:pt x="21" y="2478"/>
                  </a:lnTo>
                  <a:lnTo>
                    <a:pt x="11662" y="2478"/>
                  </a:lnTo>
                  <a:lnTo>
                    <a:pt x="11662" y="1914"/>
                  </a:lnTo>
                  <a:cubicBezTo>
                    <a:pt x="11662" y="858"/>
                    <a:pt x="10805" y="1"/>
                    <a:pt x="9748" y="1"/>
                  </a:cubicBezTo>
                  <a:close/>
                </a:path>
              </a:pathLst>
            </a:custGeom>
            <a:solidFill>
              <a:srgbClr val="4077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2825;p50">
              <a:extLst>
                <a:ext uri="{FF2B5EF4-FFF2-40B4-BE49-F238E27FC236}">
                  <a16:creationId xmlns:a16="http://schemas.microsoft.com/office/drawing/2014/main" id="{DBA47783-CA0E-48BC-929E-F9970718499D}"/>
                </a:ext>
              </a:extLst>
            </p:cNvPr>
            <p:cNvSpPr/>
            <p:nvPr/>
          </p:nvSpPr>
          <p:spPr>
            <a:xfrm>
              <a:off x="7728447" y="1612631"/>
              <a:ext cx="451396" cy="43397"/>
            </a:xfrm>
            <a:custGeom>
              <a:avLst/>
              <a:gdLst/>
              <a:ahLst/>
              <a:cxnLst/>
              <a:rect l="l" t="t" r="r" b="b"/>
              <a:pathLst>
                <a:path w="16965" h="1631" extrusionOk="0">
                  <a:moveTo>
                    <a:pt x="1" y="0"/>
                  </a:moveTo>
                  <a:lnTo>
                    <a:pt x="1" y="0"/>
                  </a:lnTo>
                  <a:cubicBezTo>
                    <a:pt x="57" y="123"/>
                    <a:pt x="113" y="241"/>
                    <a:pt x="169" y="355"/>
                  </a:cubicBezTo>
                  <a:cubicBezTo>
                    <a:pt x="2782" y="1204"/>
                    <a:pt x="5731" y="1631"/>
                    <a:pt x="8653" y="1631"/>
                  </a:cubicBezTo>
                  <a:cubicBezTo>
                    <a:pt x="11507" y="1631"/>
                    <a:pt x="14333" y="1223"/>
                    <a:pt x="16791" y="414"/>
                  </a:cubicBezTo>
                  <a:cubicBezTo>
                    <a:pt x="16850" y="298"/>
                    <a:pt x="16908" y="179"/>
                    <a:pt x="16965" y="54"/>
                  </a:cubicBezTo>
                  <a:lnTo>
                    <a:pt x="16965" y="54"/>
                  </a:lnTo>
                  <a:cubicBezTo>
                    <a:pt x="14474" y="916"/>
                    <a:pt x="11577" y="1347"/>
                    <a:pt x="8650" y="1347"/>
                  </a:cubicBezTo>
                  <a:cubicBezTo>
                    <a:pt x="5665" y="1347"/>
                    <a:pt x="2648" y="898"/>
                    <a:pt x="1" y="0"/>
                  </a:cubicBezTo>
                  <a:close/>
                </a:path>
              </a:pathLst>
            </a:custGeom>
            <a:solidFill>
              <a:srgbClr val="FF717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2826;p50">
              <a:extLst>
                <a:ext uri="{FF2B5EF4-FFF2-40B4-BE49-F238E27FC236}">
                  <a16:creationId xmlns:a16="http://schemas.microsoft.com/office/drawing/2014/main" id="{8C37E890-63F8-42E8-9ADA-670A60B4E61A}"/>
                </a:ext>
              </a:extLst>
            </p:cNvPr>
            <p:cNvSpPr/>
            <p:nvPr/>
          </p:nvSpPr>
          <p:spPr>
            <a:xfrm>
              <a:off x="7809308" y="1272321"/>
              <a:ext cx="290368" cy="290368"/>
            </a:xfrm>
            <a:custGeom>
              <a:avLst/>
              <a:gdLst/>
              <a:ahLst/>
              <a:cxnLst/>
              <a:rect l="l" t="t" r="r" b="b"/>
              <a:pathLst>
                <a:path w="10913" h="10913" extrusionOk="0">
                  <a:moveTo>
                    <a:pt x="5457" y="0"/>
                  </a:moveTo>
                  <a:cubicBezTo>
                    <a:pt x="2443" y="0"/>
                    <a:pt x="0" y="2443"/>
                    <a:pt x="0" y="5457"/>
                  </a:cubicBezTo>
                  <a:cubicBezTo>
                    <a:pt x="0" y="6903"/>
                    <a:pt x="574" y="8291"/>
                    <a:pt x="1598" y="9315"/>
                  </a:cubicBezTo>
                  <a:cubicBezTo>
                    <a:pt x="2621" y="10338"/>
                    <a:pt x="4009" y="10913"/>
                    <a:pt x="5457" y="10913"/>
                  </a:cubicBezTo>
                  <a:cubicBezTo>
                    <a:pt x="6903" y="10913"/>
                    <a:pt x="8291" y="10338"/>
                    <a:pt x="9314" y="9315"/>
                  </a:cubicBezTo>
                  <a:cubicBezTo>
                    <a:pt x="10338" y="8291"/>
                    <a:pt x="10913" y="6903"/>
                    <a:pt x="10913" y="5457"/>
                  </a:cubicBezTo>
                  <a:cubicBezTo>
                    <a:pt x="10913" y="4009"/>
                    <a:pt x="10338" y="2621"/>
                    <a:pt x="9314" y="1598"/>
                  </a:cubicBezTo>
                  <a:cubicBezTo>
                    <a:pt x="8291" y="575"/>
                    <a:pt x="6903" y="0"/>
                    <a:pt x="545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2827;p50">
              <a:extLst>
                <a:ext uri="{FF2B5EF4-FFF2-40B4-BE49-F238E27FC236}">
                  <a16:creationId xmlns:a16="http://schemas.microsoft.com/office/drawing/2014/main" id="{607CF866-A39A-44F9-99C9-719D7D8FE7B9}"/>
                </a:ext>
              </a:extLst>
            </p:cNvPr>
            <p:cNvSpPr/>
            <p:nvPr/>
          </p:nvSpPr>
          <p:spPr>
            <a:xfrm>
              <a:off x="7729432" y="1204232"/>
              <a:ext cx="487024" cy="497001"/>
            </a:xfrm>
            <a:custGeom>
              <a:avLst/>
              <a:gdLst/>
              <a:ahLst/>
              <a:cxnLst/>
              <a:rect l="l" t="t" r="r" b="b"/>
              <a:pathLst>
                <a:path w="18304" h="18679" extrusionOk="0">
                  <a:moveTo>
                    <a:pt x="16632" y="0"/>
                  </a:moveTo>
                  <a:cubicBezTo>
                    <a:pt x="15111" y="5066"/>
                    <a:pt x="10856" y="15545"/>
                    <a:pt x="1690" y="15545"/>
                  </a:cubicBezTo>
                  <a:cubicBezTo>
                    <a:pt x="1145" y="15545"/>
                    <a:pt x="582" y="15508"/>
                    <a:pt x="1" y="15430"/>
                  </a:cubicBezTo>
                  <a:lnTo>
                    <a:pt x="1" y="15430"/>
                  </a:lnTo>
                  <a:cubicBezTo>
                    <a:pt x="1164" y="17933"/>
                    <a:pt x="2638" y="18679"/>
                    <a:pt x="2638" y="18679"/>
                  </a:cubicBezTo>
                  <a:lnTo>
                    <a:pt x="14279" y="18679"/>
                  </a:lnTo>
                  <a:cubicBezTo>
                    <a:pt x="14279" y="18679"/>
                    <a:pt x="18303" y="16652"/>
                    <a:pt x="18303" y="8000"/>
                  </a:cubicBezTo>
                  <a:cubicBezTo>
                    <a:pt x="18303" y="4164"/>
                    <a:pt x="17513" y="1633"/>
                    <a:pt x="16632" y="0"/>
                  </a:cubicBezTo>
                  <a:close/>
                </a:path>
              </a:pathLst>
            </a:custGeom>
            <a:solidFill>
              <a:srgbClr val="A02D2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2828;p50">
              <a:extLst>
                <a:ext uri="{FF2B5EF4-FFF2-40B4-BE49-F238E27FC236}">
                  <a16:creationId xmlns:a16="http://schemas.microsoft.com/office/drawing/2014/main" id="{58AD4B65-98B6-47F0-98F7-8ED5C8B38835}"/>
                </a:ext>
              </a:extLst>
            </p:cNvPr>
            <p:cNvSpPr/>
            <p:nvPr/>
          </p:nvSpPr>
          <p:spPr>
            <a:xfrm>
              <a:off x="7762957" y="1159026"/>
              <a:ext cx="383973" cy="31397"/>
            </a:xfrm>
            <a:custGeom>
              <a:avLst/>
              <a:gdLst/>
              <a:ahLst/>
              <a:cxnLst/>
              <a:rect l="l" t="t" r="r" b="b"/>
              <a:pathLst>
                <a:path w="14431" h="1180" extrusionOk="0">
                  <a:moveTo>
                    <a:pt x="210" y="0"/>
                  </a:moveTo>
                  <a:cubicBezTo>
                    <a:pt x="141" y="75"/>
                    <a:pt x="72" y="155"/>
                    <a:pt x="1" y="242"/>
                  </a:cubicBezTo>
                  <a:cubicBezTo>
                    <a:pt x="2320" y="866"/>
                    <a:pt x="4847" y="1179"/>
                    <a:pt x="7356" y="1179"/>
                  </a:cubicBezTo>
                  <a:cubicBezTo>
                    <a:pt x="9806" y="1179"/>
                    <a:pt x="12236" y="879"/>
                    <a:pt x="14430" y="282"/>
                  </a:cubicBezTo>
                  <a:cubicBezTo>
                    <a:pt x="14361" y="197"/>
                    <a:pt x="14292" y="118"/>
                    <a:pt x="14225" y="42"/>
                  </a:cubicBezTo>
                  <a:cubicBezTo>
                    <a:pt x="12087" y="610"/>
                    <a:pt x="9729" y="894"/>
                    <a:pt x="7353" y="894"/>
                  </a:cubicBezTo>
                  <a:cubicBezTo>
                    <a:pt x="4920" y="894"/>
                    <a:pt x="2467" y="597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2829;p50">
              <a:extLst>
                <a:ext uri="{FF2B5EF4-FFF2-40B4-BE49-F238E27FC236}">
                  <a16:creationId xmlns:a16="http://schemas.microsoft.com/office/drawing/2014/main" id="{0EFCEFC2-B7A1-4DD1-BEDB-305692B88381}"/>
                </a:ext>
              </a:extLst>
            </p:cNvPr>
            <p:cNvSpPr/>
            <p:nvPr/>
          </p:nvSpPr>
          <p:spPr>
            <a:xfrm>
              <a:off x="7718948" y="1237731"/>
              <a:ext cx="471485" cy="45818"/>
            </a:xfrm>
            <a:custGeom>
              <a:avLst/>
              <a:gdLst/>
              <a:ahLst/>
              <a:cxnLst/>
              <a:rect l="l" t="t" r="r" b="b"/>
              <a:pathLst>
                <a:path w="17720" h="1722" extrusionOk="0">
                  <a:moveTo>
                    <a:pt x="100" y="0"/>
                  </a:moveTo>
                  <a:cubicBezTo>
                    <a:pt x="66" y="86"/>
                    <a:pt x="33" y="177"/>
                    <a:pt x="1" y="268"/>
                  </a:cubicBezTo>
                  <a:cubicBezTo>
                    <a:pt x="2741" y="1235"/>
                    <a:pt x="5890" y="1721"/>
                    <a:pt x="9011" y="1721"/>
                  </a:cubicBezTo>
                  <a:cubicBezTo>
                    <a:pt x="12088" y="1721"/>
                    <a:pt x="15132" y="1249"/>
                    <a:pt x="17719" y="308"/>
                  </a:cubicBezTo>
                  <a:cubicBezTo>
                    <a:pt x="17687" y="217"/>
                    <a:pt x="17653" y="127"/>
                    <a:pt x="17619" y="40"/>
                  </a:cubicBezTo>
                  <a:cubicBezTo>
                    <a:pt x="15064" y="972"/>
                    <a:pt x="12054" y="1437"/>
                    <a:pt x="9012" y="1437"/>
                  </a:cubicBezTo>
                  <a:cubicBezTo>
                    <a:pt x="5927" y="1437"/>
                    <a:pt x="2809" y="958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2830;p50">
              <a:extLst>
                <a:ext uri="{FF2B5EF4-FFF2-40B4-BE49-F238E27FC236}">
                  <a16:creationId xmlns:a16="http://schemas.microsoft.com/office/drawing/2014/main" id="{49F24F32-9FDB-47B1-A4E4-8203C872F45B}"/>
                </a:ext>
              </a:extLst>
            </p:cNvPr>
            <p:cNvSpPr/>
            <p:nvPr/>
          </p:nvSpPr>
          <p:spPr>
            <a:xfrm>
              <a:off x="7698328" y="1322449"/>
              <a:ext cx="512407" cy="54226"/>
            </a:xfrm>
            <a:custGeom>
              <a:avLst/>
              <a:gdLst/>
              <a:ahLst/>
              <a:cxnLst/>
              <a:rect l="l" t="t" r="r" b="b"/>
              <a:pathLst>
                <a:path w="19258" h="2038" extrusionOk="0">
                  <a:moveTo>
                    <a:pt x="41" y="1"/>
                  </a:moveTo>
                  <a:cubicBezTo>
                    <a:pt x="28" y="96"/>
                    <a:pt x="14" y="195"/>
                    <a:pt x="1" y="293"/>
                  </a:cubicBezTo>
                  <a:cubicBezTo>
                    <a:pt x="2912" y="1454"/>
                    <a:pt x="6367" y="2038"/>
                    <a:pt x="9785" y="2038"/>
                  </a:cubicBezTo>
                  <a:cubicBezTo>
                    <a:pt x="13172" y="2038"/>
                    <a:pt x="16518" y="1465"/>
                    <a:pt x="19258" y="325"/>
                  </a:cubicBezTo>
                  <a:cubicBezTo>
                    <a:pt x="19244" y="226"/>
                    <a:pt x="19232" y="128"/>
                    <a:pt x="19216" y="32"/>
                  </a:cubicBezTo>
                  <a:cubicBezTo>
                    <a:pt x="16497" y="1178"/>
                    <a:pt x="13161" y="1752"/>
                    <a:pt x="9786" y="1752"/>
                  </a:cubicBezTo>
                  <a:cubicBezTo>
                    <a:pt x="6380" y="1752"/>
                    <a:pt x="2935" y="1168"/>
                    <a:pt x="4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2831;p50">
              <a:extLst>
                <a:ext uri="{FF2B5EF4-FFF2-40B4-BE49-F238E27FC236}">
                  <a16:creationId xmlns:a16="http://schemas.microsoft.com/office/drawing/2014/main" id="{3F03DBD7-662D-4B60-A0E5-481DF2374D42}"/>
                </a:ext>
              </a:extLst>
            </p:cNvPr>
            <p:cNvSpPr/>
            <p:nvPr/>
          </p:nvSpPr>
          <p:spPr>
            <a:xfrm>
              <a:off x="7692527" y="1412808"/>
              <a:ext cx="523928" cy="56967"/>
            </a:xfrm>
            <a:custGeom>
              <a:avLst/>
              <a:gdLst/>
              <a:ahLst/>
              <a:cxnLst/>
              <a:rect l="l" t="t" r="r" b="b"/>
              <a:pathLst>
                <a:path w="19691" h="2141" extrusionOk="0">
                  <a:moveTo>
                    <a:pt x="2" y="0"/>
                  </a:moveTo>
                  <a:cubicBezTo>
                    <a:pt x="2" y="54"/>
                    <a:pt x="0" y="106"/>
                    <a:pt x="0" y="161"/>
                  </a:cubicBezTo>
                  <a:cubicBezTo>
                    <a:pt x="0" y="213"/>
                    <a:pt x="2" y="260"/>
                    <a:pt x="2" y="310"/>
                  </a:cubicBezTo>
                  <a:cubicBezTo>
                    <a:pt x="2958" y="1531"/>
                    <a:pt x="6501" y="2141"/>
                    <a:pt x="10003" y="2141"/>
                  </a:cubicBezTo>
                  <a:cubicBezTo>
                    <a:pt x="13477" y="2141"/>
                    <a:pt x="16909" y="1540"/>
                    <a:pt x="19687" y="341"/>
                  </a:cubicBezTo>
                  <a:cubicBezTo>
                    <a:pt x="19687" y="280"/>
                    <a:pt x="19690" y="223"/>
                    <a:pt x="19690" y="161"/>
                  </a:cubicBezTo>
                  <a:cubicBezTo>
                    <a:pt x="19690" y="116"/>
                    <a:pt x="19688" y="74"/>
                    <a:pt x="19688" y="30"/>
                  </a:cubicBezTo>
                  <a:cubicBezTo>
                    <a:pt x="16925" y="1248"/>
                    <a:pt x="13487" y="1857"/>
                    <a:pt x="10006" y="1857"/>
                  </a:cubicBezTo>
                  <a:cubicBezTo>
                    <a:pt x="6498" y="1857"/>
                    <a:pt x="2947" y="1238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2832;p50">
              <a:extLst>
                <a:ext uri="{FF2B5EF4-FFF2-40B4-BE49-F238E27FC236}">
                  <a16:creationId xmlns:a16="http://schemas.microsoft.com/office/drawing/2014/main" id="{52624055-B7CD-4F6E-B3C2-0F56DB93DE38}"/>
                </a:ext>
              </a:extLst>
            </p:cNvPr>
            <p:cNvSpPr/>
            <p:nvPr/>
          </p:nvSpPr>
          <p:spPr>
            <a:xfrm>
              <a:off x="7698966" y="1508542"/>
              <a:ext cx="510891" cy="54359"/>
            </a:xfrm>
            <a:custGeom>
              <a:avLst/>
              <a:gdLst/>
              <a:ahLst/>
              <a:cxnLst/>
              <a:rect l="l" t="t" r="r" b="b"/>
              <a:pathLst>
                <a:path w="19201" h="2043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111"/>
                    <a:pt x="35" y="220"/>
                    <a:pt x="53" y="328"/>
                  </a:cubicBezTo>
                  <a:cubicBezTo>
                    <a:pt x="2948" y="1470"/>
                    <a:pt x="6373" y="2043"/>
                    <a:pt x="9761" y="2043"/>
                  </a:cubicBezTo>
                  <a:cubicBezTo>
                    <a:pt x="13112" y="2043"/>
                    <a:pt x="16422" y="1482"/>
                    <a:pt x="19146" y="367"/>
                  </a:cubicBezTo>
                  <a:cubicBezTo>
                    <a:pt x="19164" y="257"/>
                    <a:pt x="19183" y="147"/>
                    <a:pt x="19200" y="34"/>
                  </a:cubicBezTo>
                  <a:lnTo>
                    <a:pt x="19200" y="34"/>
                  </a:lnTo>
                  <a:cubicBezTo>
                    <a:pt x="16479" y="1183"/>
                    <a:pt x="13139" y="1758"/>
                    <a:pt x="9760" y="1758"/>
                  </a:cubicBezTo>
                  <a:cubicBezTo>
                    <a:pt x="6349" y="1758"/>
                    <a:pt x="2896" y="117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oogle Shape;2644;p46">
            <a:extLst>
              <a:ext uri="{FF2B5EF4-FFF2-40B4-BE49-F238E27FC236}">
                <a16:creationId xmlns:a16="http://schemas.microsoft.com/office/drawing/2014/main" id="{7748B5B8-65BC-415B-8A11-F42849CE156C}"/>
              </a:ext>
            </a:extLst>
          </p:cNvPr>
          <p:cNvGrpSpPr/>
          <p:nvPr/>
        </p:nvGrpSpPr>
        <p:grpSpPr>
          <a:xfrm rot="477077" flipH="1">
            <a:off x="7745661" y="3737501"/>
            <a:ext cx="1262972" cy="2044923"/>
            <a:chOff x="1274013" y="1595300"/>
            <a:chExt cx="1064625" cy="1452675"/>
          </a:xfrm>
        </p:grpSpPr>
        <p:sp>
          <p:nvSpPr>
            <p:cNvPr id="21" name="Google Shape;2645;p46">
              <a:extLst>
                <a:ext uri="{FF2B5EF4-FFF2-40B4-BE49-F238E27FC236}">
                  <a16:creationId xmlns:a16="http://schemas.microsoft.com/office/drawing/2014/main" id="{2EEB0790-277F-44A3-B4D8-05E966C67549}"/>
                </a:ext>
              </a:extLst>
            </p:cNvPr>
            <p:cNvSpPr/>
            <p:nvPr/>
          </p:nvSpPr>
          <p:spPr>
            <a:xfrm>
              <a:off x="1385888" y="1859700"/>
              <a:ext cx="117600" cy="133850"/>
            </a:xfrm>
            <a:custGeom>
              <a:avLst/>
              <a:gdLst/>
              <a:ahLst/>
              <a:cxnLst/>
              <a:rect l="l" t="t" r="r" b="b"/>
              <a:pathLst>
                <a:path w="4704" h="5354" extrusionOk="0">
                  <a:moveTo>
                    <a:pt x="4387" y="1"/>
                  </a:moveTo>
                  <a:cubicBezTo>
                    <a:pt x="4335" y="1"/>
                    <a:pt x="4281" y="20"/>
                    <a:pt x="4235" y="67"/>
                  </a:cubicBezTo>
                  <a:cubicBezTo>
                    <a:pt x="2706" y="1593"/>
                    <a:pt x="1257" y="3274"/>
                    <a:pt x="83" y="5091"/>
                  </a:cubicBezTo>
                  <a:cubicBezTo>
                    <a:pt x="1" y="5217"/>
                    <a:pt x="131" y="5354"/>
                    <a:pt x="257" y="5354"/>
                  </a:cubicBezTo>
                  <a:cubicBezTo>
                    <a:pt x="302" y="5354"/>
                    <a:pt x="347" y="5336"/>
                    <a:pt x="381" y="5293"/>
                  </a:cubicBezTo>
                  <a:cubicBezTo>
                    <a:pt x="1729" y="3595"/>
                    <a:pt x="3069" y="1934"/>
                    <a:pt x="4558" y="355"/>
                  </a:cubicBezTo>
                  <a:cubicBezTo>
                    <a:pt x="4703" y="199"/>
                    <a:pt x="4553" y="1"/>
                    <a:pt x="438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2646;p46">
              <a:extLst>
                <a:ext uri="{FF2B5EF4-FFF2-40B4-BE49-F238E27FC236}">
                  <a16:creationId xmlns:a16="http://schemas.microsoft.com/office/drawing/2014/main" id="{4F094B35-B9A6-477A-9F81-419123C61ADC}"/>
                </a:ext>
              </a:extLst>
            </p:cNvPr>
            <p:cNvSpPr/>
            <p:nvPr/>
          </p:nvSpPr>
          <p:spPr>
            <a:xfrm>
              <a:off x="1390713" y="1963675"/>
              <a:ext cx="171975" cy="35625"/>
            </a:xfrm>
            <a:custGeom>
              <a:avLst/>
              <a:gdLst/>
              <a:ahLst/>
              <a:cxnLst/>
              <a:rect l="l" t="t" r="r" b="b"/>
              <a:pathLst>
                <a:path w="6879" h="1425" extrusionOk="0">
                  <a:moveTo>
                    <a:pt x="6487" y="0"/>
                  </a:moveTo>
                  <a:cubicBezTo>
                    <a:pt x="6464" y="0"/>
                    <a:pt x="6440" y="4"/>
                    <a:pt x="6414" y="10"/>
                  </a:cubicBezTo>
                  <a:cubicBezTo>
                    <a:pt x="5243" y="313"/>
                    <a:pt x="4058" y="559"/>
                    <a:pt x="2858" y="715"/>
                  </a:cubicBezTo>
                  <a:cubicBezTo>
                    <a:pt x="1935" y="837"/>
                    <a:pt x="968" y="806"/>
                    <a:pt x="81" y="1095"/>
                  </a:cubicBezTo>
                  <a:cubicBezTo>
                    <a:pt x="0" y="1121"/>
                    <a:pt x="10" y="1235"/>
                    <a:pt x="89" y="1254"/>
                  </a:cubicBezTo>
                  <a:cubicBezTo>
                    <a:pt x="551" y="1374"/>
                    <a:pt x="1048" y="1424"/>
                    <a:pt x="1563" y="1424"/>
                  </a:cubicBezTo>
                  <a:cubicBezTo>
                    <a:pt x="3239" y="1424"/>
                    <a:pt x="5105" y="893"/>
                    <a:pt x="6577" y="509"/>
                  </a:cubicBezTo>
                  <a:cubicBezTo>
                    <a:pt x="6879" y="430"/>
                    <a:pt x="6762" y="0"/>
                    <a:pt x="64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2647;p46">
              <a:extLst>
                <a:ext uri="{FF2B5EF4-FFF2-40B4-BE49-F238E27FC236}">
                  <a16:creationId xmlns:a16="http://schemas.microsoft.com/office/drawing/2014/main" id="{0B4D1767-EC66-4182-BF15-23982CB41B58}"/>
                </a:ext>
              </a:extLst>
            </p:cNvPr>
            <p:cNvSpPr/>
            <p:nvPr/>
          </p:nvSpPr>
          <p:spPr>
            <a:xfrm>
              <a:off x="1473088" y="2081375"/>
              <a:ext cx="117600" cy="133850"/>
            </a:xfrm>
            <a:custGeom>
              <a:avLst/>
              <a:gdLst/>
              <a:ahLst/>
              <a:cxnLst/>
              <a:rect l="l" t="t" r="r" b="b"/>
              <a:pathLst>
                <a:path w="4704" h="5354" extrusionOk="0">
                  <a:moveTo>
                    <a:pt x="4387" y="0"/>
                  </a:moveTo>
                  <a:cubicBezTo>
                    <a:pt x="4335" y="0"/>
                    <a:pt x="4281" y="20"/>
                    <a:pt x="4234" y="67"/>
                  </a:cubicBezTo>
                  <a:cubicBezTo>
                    <a:pt x="2706" y="1593"/>
                    <a:pt x="1256" y="3275"/>
                    <a:pt x="83" y="5091"/>
                  </a:cubicBezTo>
                  <a:cubicBezTo>
                    <a:pt x="1" y="5217"/>
                    <a:pt x="131" y="5353"/>
                    <a:pt x="256" y="5353"/>
                  </a:cubicBezTo>
                  <a:cubicBezTo>
                    <a:pt x="302" y="5353"/>
                    <a:pt x="347" y="5335"/>
                    <a:pt x="381" y="5293"/>
                  </a:cubicBezTo>
                  <a:cubicBezTo>
                    <a:pt x="1730" y="3595"/>
                    <a:pt x="3070" y="1934"/>
                    <a:pt x="4558" y="354"/>
                  </a:cubicBezTo>
                  <a:cubicBezTo>
                    <a:pt x="4704" y="199"/>
                    <a:pt x="4553" y="0"/>
                    <a:pt x="43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2648;p46">
              <a:extLst>
                <a:ext uri="{FF2B5EF4-FFF2-40B4-BE49-F238E27FC236}">
                  <a16:creationId xmlns:a16="http://schemas.microsoft.com/office/drawing/2014/main" id="{EB54AEAF-9CC8-4AF8-957D-C4B6E8DB7403}"/>
                </a:ext>
              </a:extLst>
            </p:cNvPr>
            <p:cNvSpPr/>
            <p:nvPr/>
          </p:nvSpPr>
          <p:spPr>
            <a:xfrm>
              <a:off x="1477888" y="2185375"/>
              <a:ext cx="172000" cy="35625"/>
            </a:xfrm>
            <a:custGeom>
              <a:avLst/>
              <a:gdLst/>
              <a:ahLst/>
              <a:cxnLst/>
              <a:rect l="l" t="t" r="r" b="b"/>
              <a:pathLst>
                <a:path w="6880" h="1425" extrusionOk="0">
                  <a:moveTo>
                    <a:pt x="6488" y="0"/>
                  </a:moveTo>
                  <a:cubicBezTo>
                    <a:pt x="6465" y="0"/>
                    <a:pt x="6440" y="3"/>
                    <a:pt x="6415" y="10"/>
                  </a:cubicBezTo>
                  <a:cubicBezTo>
                    <a:pt x="5244" y="312"/>
                    <a:pt x="4059" y="558"/>
                    <a:pt x="2860" y="715"/>
                  </a:cubicBezTo>
                  <a:cubicBezTo>
                    <a:pt x="1936" y="835"/>
                    <a:pt x="969" y="805"/>
                    <a:pt x="82" y="1093"/>
                  </a:cubicBezTo>
                  <a:cubicBezTo>
                    <a:pt x="1" y="1120"/>
                    <a:pt x="11" y="1234"/>
                    <a:pt x="90" y="1254"/>
                  </a:cubicBezTo>
                  <a:cubicBezTo>
                    <a:pt x="551" y="1374"/>
                    <a:pt x="1048" y="1424"/>
                    <a:pt x="1562" y="1424"/>
                  </a:cubicBezTo>
                  <a:cubicBezTo>
                    <a:pt x="3239" y="1424"/>
                    <a:pt x="5105" y="892"/>
                    <a:pt x="6578" y="508"/>
                  </a:cubicBezTo>
                  <a:cubicBezTo>
                    <a:pt x="6879" y="430"/>
                    <a:pt x="6763" y="0"/>
                    <a:pt x="648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2649;p46">
              <a:extLst>
                <a:ext uri="{FF2B5EF4-FFF2-40B4-BE49-F238E27FC236}">
                  <a16:creationId xmlns:a16="http://schemas.microsoft.com/office/drawing/2014/main" id="{7F27354E-DCEC-4260-AC1D-99CCCD2A8AF2}"/>
                </a:ext>
              </a:extLst>
            </p:cNvPr>
            <p:cNvSpPr/>
            <p:nvPr/>
          </p:nvSpPr>
          <p:spPr>
            <a:xfrm>
              <a:off x="1573488" y="2320825"/>
              <a:ext cx="117575" cy="133850"/>
            </a:xfrm>
            <a:custGeom>
              <a:avLst/>
              <a:gdLst/>
              <a:ahLst/>
              <a:cxnLst/>
              <a:rect l="l" t="t" r="r" b="b"/>
              <a:pathLst>
                <a:path w="4703" h="5354" extrusionOk="0">
                  <a:moveTo>
                    <a:pt x="4386" y="0"/>
                  </a:moveTo>
                  <a:cubicBezTo>
                    <a:pt x="4334" y="0"/>
                    <a:pt x="4280" y="20"/>
                    <a:pt x="4233" y="67"/>
                  </a:cubicBezTo>
                  <a:cubicBezTo>
                    <a:pt x="2705" y="1593"/>
                    <a:pt x="1255" y="3274"/>
                    <a:pt x="82" y="5091"/>
                  </a:cubicBezTo>
                  <a:cubicBezTo>
                    <a:pt x="0" y="5217"/>
                    <a:pt x="130" y="5354"/>
                    <a:pt x="256" y="5354"/>
                  </a:cubicBezTo>
                  <a:cubicBezTo>
                    <a:pt x="301" y="5354"/>
                    <a:pt x="346" y="5336"/>
                    <a:pt x="380" y="5293"/>
                  </a:cubicBezTo>
                  <a:cubicBezTo>
                    <a:pt x="1729" y="3595"/>
                    <a:pt x="3068" y="1935"/>
                    <a:pt x="4556" y="355"/>
                  </a:cubicBezTo>
                  <a:cubicBezTo>
                    <a:pt x="4702" y="199"/>
                    <a:pt x="4553" y="0"/>
                    <a:pt x="43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2650;p46">
              <a:extLst>
                <a:ext uri="{FF2B5EF4-FFF2-40B4-BE49-F238E27FC236}">
                  <a16:creationId xmlns:a16="http://schemas.microsoft.com/office/drawing/2014/main" id="{59F13460-52F4-4A3D-A100-23844C3B0006}"/>
                </a:ext>
              </a:extLst>
            </p:cNvPr>
            <p:cNvSpPr/>
            <p:nvPr/>
          </p:nvSpPr>
          <p:spPr>
            <a:xfrm>
              <a:off x="1578263" y="2424800"/>
              <a:ext cx="172000" cy="35625"/>
            </a:xfrm>
            <a:custGeom>
              <a:avLst/>
              <a:gdLst/>
              <a:ahLst/>
              <a:cxnLst/>
              <a:rect l="l" t="t" r="r" b="b"/>
              <a:pathLst>
                <a:path w="6880" h="1425" extrusionOk="0">
                  <a:moveTo>
                    <a:pt x="6487" y="1"/>
                  </a:moveTo>
                  <a:cubicBezTo>
                    <a:pt x="6464" y="1"/>
                    <a:pt x="6440" y="4"/>
                    <a:pt x="6415" y="10"/>
                  </a:cubicBezTo>
                  <a:cubicBezTo>
                    <a:pt x="5243" y="313"/>
                    <a:pt x="4059" y="558"/>
                    <a:pt x="2859" y="715"/>
                  </a:cubicBezTo>
                  <a:cubicBezTo>
                    <a:pt x="1935" y="837"/>
                    <a:pt x="968" y="805"/>
                    <a:pt x="81" y="1095"/>
                  </a:cubicBezTo>
                  <a:cubicBezTo>
                    <a:pt x="0" y="1121"/>
                    <a:pt x="11" y="1235"/>
                    <a:pt x="89" y="1254"/>
                  </a:cubicBezTo>
                  <a:cubicBezTo>
                    <a:pt x="551" y="1374"/>
                    <a:pt x="1048" y="1425"/>
                    <a:pt x="1563" y="1425"/>
                  </a:cubicBezTo>
                  <a:cubicBezTo>
                    <a:pt x="3239" y="1425"/>
                    <a:pt x="5105" y="893"/>
                    <a:pt x="6577" y="509"/>
                  </a:cubicBezTo>
                  <a:cubicBezTo>
                    <a:pt x="6880" y="430"/>
                    <a:pt x="6763" y="1"/>
                    <a:pt x="648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2651;p46">
              <a:extLst>
                <a:ext uri="{FF2B5EF4-FFF2-40B4-BE49-F238E27FC236}">
                  <a16:creationId xmlns:a16="http://schemas.microsoft.com/office/drawing/2014/main" id="{537325D7-1EF8-41E8-87CB-B9E0DF41FF47}"/>
                </a:ext>
              </a:extLst>
            </p:cNvPr>
            <p:cNvSpPr/>
            <p:nvPr/>
          </p:nvSpPr>
          <p:spPr>
            <a:xfrm>
              <a:off x="1472538" y="1595300"/>
              <a:ext cx="681275" cy="397875"/>
            </a:xfrm>
            <a:custGeom>
              <a:avLst/>
              <a:gdLst/>
              <a:ahLst/>
              <a:cxnLst/>
              <a:rect l="l" t="t" r="r" b="b"/>
              <a:pathLst>
                <a:path w="27251" h="15915" extrusionOk="0">
                  <a:moveTo>
                    <a:pt x="25522" y="0"/>
                  </a:moveTo>
                  <a:lnTo>
                    <a:pt x="24560" y="391"/>
                  </a:lnTo>
                  <a:cubicBezTo>
                    <a:pt x="19626" y="2393"/>
                    <a:pt x="14662" y="4310"/>
                    <a:pt x="9752" y="6316"/>
                  </a:cubicBezTo>
                  <a:cubicBezTo>
                    <a:pt x="9025" y="6612"/>
                    <a:pt x="8299" y="6909"/>
                    <a:pt x="7573" y="7206"/>
                  </a:cubicBezTo>
                  <a:cubicBezTo>
                    <a:pt x="6083" y="7816"/>
                    <a:pt x="4611" y="8466"/>
                    <a:pt x="3137" y="9109"/>
                  </a:cubicBezTo>
                  <a:cubicBezTo>
                    <a:pt x="2897" y="9215"/>
                    <a:pt x="2657" y="9315"/>
                    <a:pt x="2416" y="9411"/>
                  </a:cubicBezTo>
                  <a:cubicBezTo>
                    <a:pt x="2035" y="9564"/>
                    <a:pt x="1653" y="9707"/>
                    <a:pt x="1264" y="9845"/>
                  </a:cubicBezTo>
                  <a:cubicBezTo>
                    <a:pt x="865" y="9984"/>
                    <a:pt x="166" y="10198"/>
                    <a:pt x="98" y="10700"/>
                  </a:cubicBezTo>
                  <a:cubicBezTo>
                    <a:pt x="1" y="11428"/>
                    <a:pt x="331" y="12422"/>
                    <a:pt x="579" y="13095"/>
                  </a:cubicBezTo>
                  <a:cubicBezTo>
                    <a:pt x="926" y="14033"/>
                    <a:pt x="1460" y="14903"/>
                    <a:pt x="2151" y="15627"/>
                  </a:cubicBezTo>
                  <a:cubicBezTo>
                    <a:pt x="2246" y="15724"/>
                    <a:pt x="2346" y="15823"/>
                    <a:pt x="2473" y="15872"/>
                  </a:cubicBezTo>
                  <a:cubicBezTo>
                    <a:pt x="2551" y="15904"/>
                    <a:pt x="2634" y="15914"/>
                    <a:pt x="2719" y="15914"/>
                  </a:cubicBezTo>
                  <a:cubicBezTo>
                    <a:pt x="2799" y="15914"/>
                    <a:pt x="2881" y="15905"/>
                    <a:pt x="2961" y="15895"/>
                  </a:cubicBezTo>
                  <a:cubicBezTo>
                    <a:pt x="5543" y="15583"/>
                    <a:pt x="8088" y="15007"/>
                    <a:pt x="10554" y="14178"/>
                  </a:cubicBezTo>
                  <a:cubicBezTo>
                    <a:pt x="12581" y="13496"/>
                    <a:pt x="14546" y="12646"/>
                    <a:pt x="16496" y="11770"/>
                  </a:cubicBezTo>
                  <a:cubicBezTo>
                    <a:pt x="20083" y="10160"/>
                    <a:pt x="27250" y="6007"/>
                    <a:pt x="27231" y="5813"/>
                  </a:cubicBezTo>
                  <a:cubicBezTo>
                    <a:pt x="27220" y="5712"/>
                    <a:pt x="25878" y="4000"/>
                    <a:pt x="25822" y="3802"/>
                  </a:cubicBezTo>
                  <a:cubicBezTo>
                    <a:pt x="25757" y="3582"/>
                    <a:pt x="25788" y="3347"/>
                    <a:pt x="25811" y="3121"/>
                  </a:cubicBezTo>
                  <a:cubicBezTo>
                    <a:pt x="25912" y="2072"/>
                    <a:pt x="25814" y="1013"/>
                    <a:pt x="2552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2652;p46">
              <a:extLst>
                <a:ext uri="{FF2B5EF4-FFF2-40B4-BE49-F238E27FC236}">
                  <a16:creationId xmlns:a16="http://schemas.microsoft.com/office/drawing/2014/main" id="{4A909F8C-7AF6-4123-BA05-3B59234F5ABE}"/>
                </a:ext>
              </a:extLst>
            </p:cNvPr>
            <p:cNvSpPr/>
            <p:nvPr/>
          </p:nvSpPr>
          <p:spPr>
            <a:xfrm>
              <a:off x="1532913" y="1605075"/>
              <a:ext cx="589675" cy="293900"/>
            </a:xfrm>
            <a:custGeom>
              <a:avLst/>
              <a:gdLst/>
              <a:ahLst/>
              <a:cxnLst/>
              <a:rect l="l" t="t" r="r" b="b"/>
              <a:pathLst>
                <a:path w="23587" h="11756" extrusionOk="0">
                  <a:moveTo>
                    <a:pt x="22144" y="1"/>
                  </a:moveTo>
                  <a:lnTo>
                    <a:pt x="22144" y="1"/>
                  </a:lnTo>
                  <a:cubicBezTo>
                    <a:pt x="21225" y="373"/>
                    <a:pt x="20308" y="742"/>
                    <a:pt x="19388" y="1109"/>
                  </a:cubicBezTo>
                  <a:cubicBezTo>
                    <a:pt x="19300" y="1145"/>
                    <a:pt x="19211" y="1180"/>
                    <a:pt x="19122" y="1216"/>
                  </a:cubicBezTo>
                  <a:lnTo>
                    <a:pt x="17864" y="1718"/>
                  </a:lnTo>
                  <a:cubicBezTo>
                    <a:pt x="17762" y="1758"/>
                    <a:pt x="17661" y="1799"/>
                    <a:pt x="17560" y="1838"/>
                  </a:cubicBezTo>
                  <a:cubicBezTo>
                    <a:pt x="17372" y="1913"/>
                    <a:pt x="17187" y="1987"/>
                    <a:pt x="17000" y="2060"/>
                  </a:cubicBezTo>
                  <a:cubicBezTo>
                    <a:pt x="16903" y="2100"/>
                    <a:pt x="16805" y="2139"/>
                    <a:pt x="16707" y="2177"/>
                  </a:cubicBezTo>
                  <a:cubicBezTo>
                    <a:pt x="16419" y="2292"/>
                    <a:pt x="16129" y="2406"/>
                    <a:pt x="15841" y="2521"/>
                  </a:cubicBezTo>
                  <a:lnTo>
                    <a:pt x="15581" y="2624"/>
                  </a:lnTo>
                  <a:cubicBezTo>
                    <a:pt x="14954" y="2873"/>
                    <a:pt x="14327" y="3122"/>
                    <a:pt x="13701" y="3370"/>
                  </a:cubicBezTo>
                  <a:cubicBezTo>
                    <a:pt x="13607" y="3407"/>
                    <a:pt x="13516" y="3443"/>
                    <a:pt x="13424" y="3480"/>
                  </a:cubicBezTo>
                  <a:cubicBezTo>
                    <a:pt x="12727" y="3757"/>
                    <a:pt x="12031" y="4034"/>
                    <a:pt x="11335" y="4312"/>
                  </a:cubicBezTo>
                  <a:cubicBezTo>
                    <a:pt x="11245" y="4348"/>
                    <a:pt x="11154" y="4384"/>
                    <a:pt x="11064" y="4420"/>
                  </a:cubicBezTo>
                  <a:cubicBezTo>
                    <a:pt x="10569" y="4618"/>
                    <a:pt x="10073" y="4817"/>
                    <a:pt x="9578" y="5016"/>
                  </a:cubicBezTo>
                  <a:lnTo>
                    <a:pt x="9047" y="5230"/>
                  </a:lnTo>
                  <a:cubicBezTo>
                    <a:pt x="8476" y="5461"/>
                    <a:pt x="7906" y="5692"/>
                    <a:pt x="7337" y="5924"/>
                  </a:cubicBezTo>
                  <a:cubicBezTo>
                    <a:pt x="6610" y="6221"/>
                    <a:pt x="5884" y="6517"/>
                    <a:pt x="5157" y="6815"/>
                  </a:cubicBezTo>
                  <a:cubicBezTo>
                    <a:pt x="3667" y="7423"/>
                    <a:pt x="2196" y="8074"/>
                    <a:pt x="722" y="8718"/>
                  </a:cubicBezTo>
                  <a:cubicBezTo>
                    <a:pt x="482" y="8824"/>
                    <a:pt x="241" y="8924"/>
                    <a:pt x="1" y="9020"/>
                  </a:cubicBezTo>
                  <a:cubicBezTo>
                    <a:pt x="396" y="9682"/>
                    <a:pt x="880" y="10282"/>
                    <a:pt x="1490" y="10747"/>
                  </a:cubicBezTo>
                  <a:cubicBezTo>
                    <a:pt x="2155" y="11253"/>
                    <a:pt x="2994" y="11571"/>
                    <a:pt x="3821" y="11571"/>
                  </a:cubicBezTo>
                  <a:cubicBezTo>
                    <a:pt x="4166" y="11571"/>
                    <a:pt x="4510" y="11516"/>
                    <a:pt x="4837" y="11395"/>
                  </a:cubicBezTo>
                  <a:cubicBezTo>
                    <a:pt x="4912" y="11369"/>
                    <a:pt x="4987" y="11339"/>
                    <a:pt x="5065" y="11339"/>
                  </a:cubicBezTo>
                  <a:cubicBezTo>
                    <a:pt x="5070" y="11339"/>
                    <a:pt x="5076" y="11339"/>
                    <a:pt x="5081" y="11339"/>
                  </a:cubicBezTo>
                  <a:cubicBezTo>
                    <a:pt x="5173" y="11345"/>
                    <a:pt x="5254" y="11395"/>
                    <a:pt x="5336" y="11440"/>
                  </a:cubicBezTo>
                  <a:cubicBezTo>
                    <a:pt x="5733" y="11660"/>
                    <a:pt x="6179" y="11755"/>
                    <a:pt x="6633" y="11755"/>
                  </a:cubicBezTo>
                  <a:cubicBezTo>
                    <a:pt x="7141" y="11755"/>
                    <a:pt x="7659" y="11635"/>
                    <a:pt x="8127" y="11433"/>
                  </a:cubicBezTo>
                  <a:cubicBezTo>
                    <a:pt x="8905" y="11100"/>
                    <a:pt x="9576" y="10566"/>
                    <a:pt x="10223" y="10017"/>
                  </a:cubicBezTo>
                  <a:cubicBezTo>
                    <a:pt x="10314" y="9941"/>
                    <a:pt x="10402" y="9865"/>
                    <a:pt x="10491" y="9788"/>
                  </a:cubicBezTo>
                  <a:cubicBezTo>
                    <a:pt x="10584" y="9794"/>
                    <a:pt x="10679" y="9798"/>
                    <a:pt x="10773" y="9801"/>
                  </a:cubicBezTo>
                  <a:cubicBezTo>
                    <a:pt x="10907" y="9806"/>
                    <a:pt x="11041" y="9808"/>
                    <a:pt x="11175" y="9808"/>
                  </a:cubicBezTo>
                  <a:cubicBezTo>
                    <a:pt x="11433" y="9808"/>
                    <a:pt x="11691" y="9799"/>
                    <a:pt x="11949" y="9780"/>
                  </a:cubicBezTo>
                  <a:cubicBezTo>
                    <a:pt x="12033" y="9776"/>
                    <a:pt x="12118" y="9769"/>
                    <a:pt x="12204" y="9761"/>
                  </a:cubicBezTo>
                  <a:cubicBezTo>
                    <a:pt x="12762" y="9712"/>
                    <a:pt x="13316" y="9623"/>
                    <a:pt x="13863" y="9495"/>
                  </a:cubicBezTo>
                  <a:cubicBezTo>
                    <a:pt x="13957" y="9473"/>
                    <a:pt x="14051" y="9450"/>
                    <a:pt x="14144" y="9424"/>
                  </a:cubicBezTo>
                  <a:cubicBezTo>
                    <a:pt x="14896" y="9230"/>
                    <a:pt x="15627" y="8963"/>
                    <a:pt x="16328" y="8625"/>
                  </a:cubicBezTo>
                  <a:cubicBezTo>
                    <a:pt x="16406" y="8587"/>
                    <a:pt x="16484" y="8549"/>
                    <a:pt x="16561" y="8509"/>
                  </a:cubicBezTo>
                  <a:cubicBezTo>
                    <a:pt x="17171" y="8198"/>
                    <a:pt x="17754" y="7832"/>
                    <a:pt x="18301" y="7417"/>
                  </a:cubicBezTo>
                  <a:cubicBezTo>
                    <a:pt x="18371" y="7364"/>
                    <a:pt x="18440" y="7309"/>
                    <a:pt x="18510" y="7253"/>
                  </a:cubicBezTo>
                  <a:cubicBezTo>
                    <a:pt x="18884" y="6953"/>
                    <a:pt x="19236" y="6628"/>
                    <a:pt x="19567" y="6281"/>
                  </a:cubicBezTo>
                  <a:cubicBezTo>
                    <a:pt x="19610" y="6236"/>
                    <a:pt x="19652" y="6193"/>
                    <a:pt x="19692" y="6147"/>
                  </a:cubicBezTo>
                  <a:cubicBezTo>
                    <a:pt x="19713" y="6125"/>
                    <a:pt x="19731" y="6105"/>
                    <a:pt x="19749" y="6086"/>
                  </a:cubicBezTo>
                  <a:cubicBezTo>
                    <a:pt x="19884" y="5934"/>
                    <a:pt x="20020" y="5778"/>
                    <a:pt x="20198" y="5683"/>
                  </a:cubicBezTo>
                  <a:cubicBezTo>
                    <a:pt x="20361" y="5596"/>
                    <a:pt x="20543" y="5570"/>
                    <a:pt x="20729" y="5570"/>
                  </a:cubicBezTo>
                  <a:cubicBezTo>
                    <a:pt x="20909" y="5570"/>
                    <a:pt x="21094" y="5594"/>
                    <a:pt x="21272" y="5613"/>
                  </a:cubicBezTo>
                  <a:cubicBezTo>
                    <a:pt x="21502" y="5637"/>
                    <a:pt x="21732" y="5649"/>
                    <a:pt x="21962" y="5649"/>
                  </a:cubicBezTo>
                  <a:cubicBezTo>
                    <a:pt x="22509" y="5649"/>
                    <a:pt x="23054" y="5582"/>
                    <a:pt x="23587" y="5449"/>
                  </a:cubicBezTo>
                  <a:cubicBezTo>
                    <a:pt x="23563" y="4731"/>
                    <a:pt x="22933" y="4083"/>
                    <a:pt x="22216" y="4041"/>
                  </a:cubicBezTo>
                  <a:cubicBezTo>
                    <a:pt x="22390" y="3448"/>
                    <a:pt x="22101" y="2753"/>
                    <a:pt x="21559" y="2459"/>
                  </a:cubicBezTo>
                  <a:cubicBezTo>
                    <a:pt x="22184" y="1829"/>
                    <a:pt x="22376" y="851"/>
                    <a:pt x="22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2653;p46">
              <a:extLst>
                <a:ext uri="{FF2B5EF4-FFF2-40B4-BE49-F238E27FC236}">
                  <a16:creationId xmlns:a16="http://schemas.microsoft.com/office/drawing/2014/main" id="{FB0B4BCA-0BD8-48A3-8889-DB6D72B3032B}"/>
                </a:ext>
              </a:extLst>
            </p:cNvPr>
            <p:cNvSpPr/>
            <p:nvPr/>
          </p:nvSpPr>
          <p:spPr>
            <a:xfrm>
              <a:off x="1643638" y="1792475"/>
              <a:ext cx="74025" cy="69225"/>
            </a:xfrm>
            <a:custGeom>
              <a:avLst/>
              <a:gdLst/>
              <a:ahLst/>
              <a:cxnLst/>
              <a:rect l="l" t="t" r="r" b="b"/>
              <a:pathLst>
                <a:path w="2961" h="2769" extrusionOk="0">
                  <a:moveTo>
                    <a:pt x="1617" y="0"/>
                  </a:moveTo>
                  <a:cubicBezTo>
                    <a:pt x="1209" y="0"/>
                    <a:pt x="807" y="193"/>
                    <a:pt x="540" y="508"/>
                  </a:cubicBezTo>
                  <a:cubicBezTo>
                    <a:pt x="167" y="946"/>
                    <a:pt x="1" y="1549"/>
                    <a:pt x="296" y="2079"/>
                  </a:cubicBezTo>
                  <a:cubicBezTo>
                    <a:pt x="539" y="2514"/>
                    <a:pt x="1008" y="2769"/>
                    <a:pt x="1493" y="2769"/>
                  </a:cubicBezTo>
                  <a:cubicBezTo>
                    <a:pt x="1596" y="2769"/>
                    <a:pt x="1700" y="2757"/>
                    <a:pt x="1802" y="2734"/>
                  </a:cubicBezTo>
                  <a:cubicBezTo>
                    <a:pt x="2366" y="2603"/>
                    <a:pt x="2876" y="2126"/>
                    <a:pt x="2938" y="1537"/>
                  </a:cubicBezTo>
                  <a:cubicBezTo>
                    <a:pt x="2961" y="1322"/>
                    <a:pt x="2911" y="1111"/>
                    <a:pt x="2816" y="919"/>
                  </a:cubicBezTo>
                  <a:cubicBezTo>
                    <a:pt x="2707" y="510"/>
                    <a:pt x="2397" y="186"/>
                    <a:pt x="1994" y="58"/>
                  </a:cubicBezTo>
                  <a:cubicBezTo>
                    <a:pt x="1870" y="19"/>
                    <a:pt x="1743" y="0"/>
                    <a:pt x="1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2654;p46">
              <a:extLst>
                <a:ext uri="{FF2B5EF4-FFF2-40B4-BE49-F238E27FC236}">
                  <a16:creationId xmlns:a16="http://schemas.microsoft.com/office/drawing/2014/main" id="{99879403-6DAF-4CC1-A1B1-79E2244033B2}"/>
                </a:ext>
              </a:extLst>
            </p:cNvPr>
            <p:cNvSpPr/>
            <p:nvPr/>
          </p:nvSpPr>
          <p:spPr>
            <a:xfrm>
              <a:off x="1659988" y="1807125"/>
              <a:ext cx="46175" cy="41275"/>
            </a:xfrm>
            <a:custGeom>
              <a:avLst/>
              <a:gdLst/>
              <a:ahLst/>
              <a:cxnLst/>
              <a:rect l="l" t="t" r="r" b="b"/>
              <a:pathLst>
                <a:path w="1847" h="1651" extrusionOk="0">
                  <a:moveTo>
                    <a:pt x="948" y="0"/>
                  </a:moveTo>
                  <a:cubicBezTo>
                    <a:pt x="864" y="0"/>
                    <a:pt x="780" y="13"/>
                    <a:pt x="699" y="41"/>
                  </a:cubicBezTo>
                  <a:cubicBezTo>
                    <a:pt x="488" y="81"/>
                    <a:pt x="300" y="203"/>
                    <a:pt x="179" y="380"/>
                  </a:cubicBezTo>
                  <a:cubicBezTo>
                    <a:pt x="46" y="572"/>
                    <a:pt x="0" y="811"/>
                    <a:pt x="52" y="1038"/>
                  </a:cubicBezTo>
                  <a:cubicBezTo>
                    <a:pt x="127" y="1384"/>
                    <a:pt x="454" y="1610"/>
                    <a:pt x="791" y="1646"/>
                  </a:cubicBezTo>
                  <a:cubicBezTo>
                    <a:pt x="820" y="1649"/>
                    <a:pt x="850" y="1650"/>
                    <a:pt x="879" y="1650"/>
                  </a:cubicBezTo>
                  <a:cubicBezTo>
                    <a:pt x="1398" y="1650"/>
                    <a:pt x="1846" y="1181"/>
                    <a:pt x="1745" y="648"/>
                  </a:cubicBezTo>
                  <a:cubicBezTo>
                    <a:pt x="1669" y="250"/>
                    <a:pt x="1313" y="0"/>
                    <a:pt x="9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2655;p46">
              <a:extLst>
                <a:ext uri="{FF2B5EF4-FFF2-40B4-BE49-F238E27FC236}">
                  <a16:creationId xmlns:a16="http://schemas.microsoft.com/office/drawing/2014/main" id="{212D1955-825E-4C3F-BC6D-EB7B90E6F704}"/>
                </a:ext>
              </a:extLst>
            </p:cNvPr>
            <p:cNvSpPr/>
            <p:nvPr/>
          </p:nvSpPr>
          <p:spPr>
            <a:xfrm>
              <a:off x="1667213" y="1822150"/>
              <a:ext cx="18025" cy="16625"/>
            </a:xfrm>
            <a:custGeom>
              <a:avLst/>
              <a:gdLst/>
              <a:ahLst/>
              <a:cxnLst/>
              <a:rect l="l" t="t" r="r" b="b"/>
              <a:pathLst>
                <a:path w="721" h="665" extrusionOk="0">
                  <a:moveTo>
                    <a:pt x="356" y="1"/>
                  </a:moveTo>
                  <a:cubicBezTo>
                    <a:pt x="253" y="1"/>
                    <a:pt x="149" y="51"/>
                    <a:pt x="78" y="141"/>
                  </a:cubicBezTo>
                  <a:cubicBezTo>
                    <a:pt x="5" y="234"/>
                    <a:pt x="1" y="355"/>
                    <a:pt x="45" y="455"/>
                  </a:cubicBezTo>
                  <a:cubicBezTo>
                    <a:pt x="47" y="465"/>
                    <a:pt x="50" y="474"/>
                    <a:pt x="54" y="482"/>
                  </a:cubicBezTo>
                  <a:cubicBezTo>
                    <a:pt x="113" y="599"/>
                    <a:pt x="235" y="664"/>
                    <a:pt x="358" y="664"/>
                  </a:cubicBezTo>
                  <a:cubicBezTo>
                    <a:pt x="434" y="664"/>
                    <a:pt x="511" y="639"/>
                    <a:pt x="574" y="586"/>
                  </a:cubicBezTo>
                  <a:cubicBezTo>
                    <a:pt x="721" y="463"/>
                    <a:pt x="715" y="238"/>
                    <a:pt x="587" y="103"/>
                  </a:cubicBezTo>
                  <a:cubicBezTo>
                    <a:pt x="522" y="33"/>
                    <a:pt x="439" y="1"/>
                    <a:pt x="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2656;p46">
              <a:extLst>
                <a:ext uri="{FF2B5EF4-FFF2-40B4-BE49-F238E27FC236}">
                  <a16:creationId xmlns:a16="http://schemas.microsoft.com/office/drawing/2014/main" id="{B0537E33-A729-4763-9963-0088BD05E901}"/>
                </a:ext>
              </a:extLst>
            </p:cNvPr>
            <p:cNvSpPr/>
            <p:nvPr/>
          </p:nvSpPr>
          <p:spPr>
            <a:xfrm>
              <a:off x="1696588" y="1767450"/>
              <a:ext cx="18850" cy="20675"/>
            </a:xfrm>
            <a:custGeom>
              <a:avLst/>
              <a:gdLst/>
              <a:ahLst/>
              <a:cxnLst/>
              <a:rect l="l" t="t" r="r" b="b"/>
              <a:pathLst>
                <a:path w="754" h="827" extrusionOk="0">
                  <a:moveTo>
                    <a:pt x="413" y="0"/>
                  </a:moveTo>
                  <a:cubicBezTo>
                    <a:pt x="337" y="0"/>
                    <a:pt x="261" y="28"/>
                    <a:pt x="202" y="81"/>
                  </a:cubicBezTo>
                  <a:cubicBezTo>
                    <a:pt x="80" y="188"/>
                    <a:pt x="9" y="383"/>
                    <a:pt x="5" y="542"/>
                  </a:cubicBezTo>
                  <a:cubicBezTo>
                    <a:pt x="1" y="652"/>
                    <a:pt x="63" y="754"/>
                    <a:pt x="163" y="800"/>
                  </a:cubicBezTo>
                  <a:cubicBezTo>
                    <a:pt x="200" y="817"/>
                    <a:pt x="241" y="826"/>
                    <a:pt x="283" y="826"/>
                  </a:cubicBezTo>
                  <a:cubicBezTo>
                    <a:pt x="350" y="826"/>
                    <a:pt x="417" y="803"/>
                    <a:pt x="463" y="754"/>
                  </a:cubicBezTo>
                  <a:cubicBezTo>
                    <a:pt x="559" y="654"/>
                    <a:pt x="659" y="530"/>
                    <a:pt x="708" y="401"/>
                  </a:cubicBezTo>
                  <a:cubicBezTo>
                    <a:pt x="754" y="278"/>
                    <a:pt x="691" y="110"/>
                    <a:pt x="577" y="46"/>
                  </a:cubicBezTo>
                  <a:cubicBezTo>
                    <a:pt x="526" y="15"/>
                    <a:pt x="469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2657;p46">
              <a:extLst>
                <a:ext uri="{FF2B5EF4-FFF2-40B4-BE49-F238E27FC236}">
                  <a16:creationId xmlns:a16="http://schemas.microsoft.com/office/drawing/2014/main" id="{EBB464B8-3042-42C8-93E4-1164D806F921}"/>
                </a:ext>
              </a:extLst>
            </p:cNvPr>
            <p:cNvSpPr/>
            <p:nvPr/>
          </p:nvSpPr>
          <p:spPr>
            <a:xfrm>
              <a:off x="1711338" y="1787700"/>
              <a:ext cx="25900" cy="19300"/>
            </a:xfrm>
            <a:custGeom>
              <a:avLst/>
              <a:gdLst/>
              <a:ahLst/>
              <a:cxnLst/>
              <a:rect l="l" t="t" r="r" b="b"/>
              <a:pathLst>
                <a:path w="1036" h="772" extrusionOk="0">
                  <a:moveTo>
                    <a:pt x="670" y="1"/>
                  </a:moveTo>
                  <a:cubicBezTo>
                    <a:pt x="567" y="1"/>
                    <a:pt x="474" y="37"/>
                    <a:pt x="377" y="84"/>
                  </a:cubicBezTo>
                  <a:cubicBezTo>
                    <a:pt x="267" y="138"/>
                    <a:pt x="153" y="196"/>
                    <a:pt x="90" y="307"/>
                  </a:cubicBezTo>
                  <a:cubicBezTo>
                    <a:pt x="0" y="464"/>
                    <a:pt x="56" y="712"/>
                    <a:pt x="256" y="758"/>
                  </a:cubicBezTo>
                  <a:cubicBezTo>
                    <a:pt x="296" y="768"/>
                    <a:pt x="333" y="772"/>
                    <a:pt x="369" y="772"/>
                  </a:cubicBezTo>
                  <a:cubicBezTo>
                    <a:pt x="476" y="772"/>
                    <a:pt x="570" y="736"/>
                    <a:pt x="677" y="694"/>
                  </a:cubicBezTo>
                  <a:cubicBezTo>
                    <a:pt x="804" y="645"/>
                    <a:pt x="898" y="578"/>
                    <a:pt x="975" y="463"/>
                  </a:cubicBezTo>
                  <a:cubicBezTo>
                    <a:pt x="1031" y="373"/>
                    <a:pt x="1035" y="260"/>
                    <a:pt x="986" y="167"/>
                  </a:cubicBezTo>
                  <a:cubicBezTo>
                    <a:pt x="934" y="66"/>
                    <a:pt x="844" y="23"/>
                    <a:pt x="737" y="6"/>
                  </a:cubicBezTo>
                  <a:cubicBezTo>
                    <a:pt x="714" y="3"/>
                    <a:pt x="692" y="1"/>
                    <a:pt x="6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2658;p46">
              <a:extLst>
                <a:ext uri="{FF2B5EF4-FFF2-40B4-BE49-F238E27FC236}">
                  <a16:creationId xmlns:a16="http://schemas.microsoft.com/office/drawing/2014/main" id="{62232B4E-4DCD-47D5-99DA-51F348D54241}"/>
                </a:ext>
              </a:extLst>
            </p:cNvPr>
            <p:cNvSpPr/>
            <p:nvPr/>
          </p:nvSpPr>
          <p:spPr>
            <a:xfrm>
              <a:off x="1726238" y="1819050"/>
              <a:ext cx="24500" cy="16300"/>
            </a:xfrm>
            <a:custGeom>
              <a:avLst/>
              <a:gdLst/>
              <a:ahLst/>
              <a:cxnLst/>
              <a:rect l="l" t="t" r="r" b="b"/>
              <a:pathLst>
                <a:path w="980" h="652" extrusionOk="0">
                  <a:moveTo>
                    <a:pt x="310" y="1"/>
                  </a:moveTo>
                  <a:cubicBezTo>
                    <a:pt x="196" y="2"/>
                    <a:pt x="95" y="57"/>
                    <a:pt x="45" y="164"/>
                  </a:cubicBezTo>
                  <a:cubicBezTo>
                    <a:pt x="0" y="259"/>
                    <a:pt x="10" y="394"/>
                    <a:pt x="91" y="470"/>
                  </a:cubicBezTo>
                  <a:cubicBezTo>
                    <a:pt x="173" y="547"/>
                    <a:pt x="282" y="595"/>
                    <a:pt x="391" y="621"/>
                  </a:cubicBezTo>
                  <a:cubicBezTo>
                    <a:pt x="458" y="636"/>
                    <a:pt x="535" y="652"/>
                    <a:pt x="610" y="652"/>
                  </a:cubicBezTo>
                  <a:cubicBezTo>
                    <a:pt x="679" y="652"/>
                    <a:pt x="746" y="639"/>
                    <a:pt x="802" y="600"/>
                  </a:cubicBezTo>
                  <a:cubicBezTo>
                    <a:pt x="910" y="527"/>
                    <a:pt x="980" y="432"/>
                    <a:pt x="968" y="295"/>
                  </a:cubicBezTo>
                  <a:cubicBezTo>
                    <a:pt x="958" y="168"/>
                    <a:pt x="873" y="60"/>
                    <a:pt x="752" y="20"/>
                  </a:cubicBezTo>
                  <a:cubicBezTo>
                    <a:pt x="711" y="7"/>
                    <a:pt x="672" y="2"/>
                    <a:pt x="631" y="2"/>
                  </a:cubicBezTo>
                  <a:cubicBezTo>
                    <a:pt x="600" y="2"/>
                    <a:pt x="568" y="5"/>
                    <a:pt x="535" y="10"/>
                  </a:cubicBezTo>
                  <a:cubicBezTo>
                    <a:pt x="522" y="12"/>
                    <a:pt x="509" y="14"/>
                    <a:pt x="497" y="17"/>
                  </a:cubicBezTo>
                  <a:cubicBezTo>
                    <a:pt x="469" y="17"/>
                    <a:pt x="442" y="15"/>
                    <a:pt x="414" y="13"/>
                  </a:cubicBezTo>
                  <a:lnTo>
                    <a:pt x="405" y="13"/>
                  </a:lnTo>
                  <a:cubicBezTo>
                    <a:pt x="373" y="6"/>
                    <a:pt x="342" y="2"/>
                    <a:pt x="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2659;p46">
              <a:extLst>
                <a:ext uri="{FF2B5EF4-FFF2-40B4-BE49-F238E27FC236}">
                  <a16:creationId xmlns:a16="http://schemas.microsoft.com/office/drawing/2014/main" id="{F9A04C38-258A-4B5D-9BC0-C1DB312D6825}"/>
                </a:ext>
              </a:extLst>
            </p:cNvPr>
            <p:cNvSpPr/>
            <p:nvPr/>
          </p:nvSpPr>
          <p:spPr>
            <a:xfrm>
              <a:off x="1754838" y="1730450"/>
              <a:ext cx="50075" cy="181625"/>
            </a:xfrm>
            <a:custGeom>
              <a:avLst/>
              <a:gdLst/>
              <a:ahLst/>
              <a:cxnLst/>
              <a:rect l="l" t="t" r="r" b="b"/>
              <a:pathLst>
                <a:path w="2003" h="7265" extrusionOk="0">
                  <a:moveTo>
                    <a:pt x="701" y="1"/>
                  </a:moveTo>
                  <a:lnTo>
                    <a:pt x="170" y="215"/>
                  </a:lnTo>
                  <a:cubicBezTo>
                    <a:pt x="997" y="1076"/>
                    <a:pt x="1420" y="2480"/>
                    <a:pt x="1486" y="3592"/>
                  </a:cubicBezTo>
                  <a:cubicBezTo>
                    <a:pt x="1513" y="4066"/>
                    <a:pt x="1466" y="4542"/>
                    <a:pt x="1346" y="5001"/>
                  </a:cubicBezTo>
                  <a:cubicBezTo>
                    <a:pt x="1137" y="5809"/>
                    <a:pt x="704" y="6556"/>
                    <a:pt x="66" y="7108"/>
                  </a:cubicBezTo>
                  <a:cubicBezTo>
                    <a:pt x="1" y="7164"/>
                    <a:pt x="56" y="7264"/>
                    <a:pt x="127" y="7264"/>
                  </a:cubicBezTo>
                  <a:cubicBezTo>
                    <a:pt x="140" y="7264"/>
                    <a:pt x="153" y="7261"/>
                    <a:pt x="167" y="7254"/>
                  </a:cubicBezTo>
                  <a:cubicBezTo>
                    <a:pt x="1135" y="6720"/>
                    <a:pt x="1694" y="5809"/>
                    <a:pt x="1896" y="4786"/>
                  </a:cubicBezTo>
                  <a:cubicBezTo>
                    <a:pt x="1977" y="4369"/>
                    <a:pt x="2003" y="3942"/>
                    <a:pt x="1974" y="3519"/>
                  </a:cubicBezTo>
                  <a:cubicBezTo>
                    <a:pt x="1971" y="3490"/>
                    <a:pt x="1970" y="3461"/>
                    <a:pt x="1967" y="3430"/>
                  </a:cubicBezTo>
                  <a:cubicBezTo>
                    <a:pt x="1960" y="3331"/>
                    <a:pt x="1949" y="3229"/>
                    <a:pt x="1936" y="3125"/>
                  </a:cubicBezTo>
                  <a:cubicBezTo>
                    <a:pt x="1851" y="2434"/>
                    <a:pt x="1657" y="1690"/>
                    <a:pt x="1341" y="1022"/>
                  </a:cubicBezTo>
                  <a:cubicBezTo>
                    <a:pt x="1302" y="936"/>
                    <a:pt x="1260" y="853"/>
                    <a:pt x="1217" y="772"/>
                  </a:cubicBezTo>
                  <a:cubicBezTo>
                    <a:pt x="1072" y="498"/>
                    <a:pt x="899" y="240"/>
                    <a:pt x="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2660;p46">
              <a:extLst>
                <a:ext uri="{FF2B5EF4-FFF2-40B4-BE49-F238E27FC236}">
                  <a16:creationId xmlns:a16="http://schemas.microsoft.com/office/drawing/2014/main" id="{794A02DE-66E5-45EF-8DC6-B2A5688C36A3}"/>
                </a:ext>
              </a:extLst>
            </p:cNvPr>
            <p:cNvSpPr/>
            <p:nvPr/>
          </p:nvSpPr>
          <p:spPr>
            <a:xfrm>
              <a:off x="1782113" y="1712850"/>
              <a:ext cx="58075" cy="163450"/>
            </a:xfrm>
            <a:custGeom>
              <a:avLst/>
              <a:gdLst/>
              <a:ahLst/>
              <a:cxnLst/>
              <a:rect l="l" t="t" r="r" b="b"/>
              <a:pathLst>
                <a:path w="2323" h="6538" extrusionOk="0">
                  <a:moveTo>
                    <a:pt x="1367" y="1"/>
                  </a:moveTo>
                  <a:cubicBezTo>
                    <a:pt x="1277" y="38"/>
                    <a:pt x="1186" y="73"/>
                    <a:pt x="1096" y="110"/>
                  </a:cubicBezTo>
                  <a:cubicBezTo>
                    <a:pt x="1103" y="241"/>
                    <a:pt x="1085" y="372"/>
                    <a:pt x="1043" y="497"/>
                  </a:cubicBezTo>
                  <a:cubicBezTo>
                    <a:pt x="893" y="938"/>
                    <a:pt x="511" y="1245"/>
                    <a:pt x="126" y="1476"/>
                  </a:cubicBezTo>
                  <a:lnTo>
                    <a:pt x="120" y="1480"/>
                  </a:lnTo>
                  <a:cubicBezTo>
                    <a:pt x="0" y="1551"/>
                    <a:pt x="48" y="1737"/>
                    <a:pt x="180" y="1737"/>
                  </a:cubicBezTo>
                  <a:cubicBezTo>
                    <a:pt x="190" y="1737"/>
                    <a:pt x="201" y="1736"/>
                    <a:pt x="212" y="1733"/>
                  </a:cubicBezTo>
                  <a:lnTo>
                    <a:pt x="249" y="1726"/>
                  </a:lnTo>
                  <a:cubicBezTo>
                    <a:pt x="449" y="1685"/>
                    <a:pt x="642" y="1658"/>
                    <a:pt x="824" y="1658"/>
                  </a:cubicBezTo>
                  <a:cubicBezTo>
                    <a:pt x="1257" y="1658"/>
                    <a:pt x="1626" y="1813"/>
                    <a:pt x="1871" y="2317"/>
                  </a:cubicBezTo>
                  <a:cubicBezTo>
                    <a:pt x="2303" y="3207"/>
                    <a:pt x="1612" y="3655"/>
                    <a:pt x="845" y="3830"/>
                  </a:cubicBezTo>
                  <a:cubicBezTo>
                    <a:pt x="813" y="3837"/>
                    <a:pt x="781" y="3845"/>
                    <a:pt x="750" y="3850"/>
                  </a:cubicBezTo>
                  <a:cubicBezTo>
                    <a:pt x="629" y="3874"/>
                    <a:pt x="615" y="4064"/>
                    <a:pt x="740" y="4096"/>
                  </a:cubicBezTo>
                  <a:cubicBezTo>
                    <a:pt x="785" y="4107"/>
                    <a:pt x="831" y="4121"/>
                    <a:pt x="876" y="4135"/>
                  </a:cubicBezTo>
                  <a:cubicBezTo>
                    <a:pt x="1338" y="4280"/>
                    <a:pt x="1748" y="4551"/>
                    <a:pt x="1920" y="5033"/>
                  </a:cubicBezTo>
                  <a:cubicBezTo>
                    <a:pt x="1970" y="5173"/>
                    <a:pt x="1990" y="5321"/>
                    <a:pt x="1980" y="5469"/>
                  </a:cubicBezTo>
                  <a:cubicBezTo>
                    <a:pt x="1949" y="5958"/>
                    <a:pt x="1604" y="6406"/>
                    <a:pt x="1086" y="6406"/>
                  </a:cubicBezTo>
                  <a:cubicBezTo>
                    <a:pt x="1012" y="6406"/>
                    <a:pt x="934" y="6397"/>
                    <a:pt x="852" y="6377"/>
                  </a:cubicBezTo>
                  <a:cubicBezTo>
                    <a:pt x="847" y="6375"/>
                    <a:pt x="842" y="6375"/>
                    <a:pt x="837" y="6375"/>
                  </a:cubicBezTo>
                  <a:cubicBezTo>
                    <a:pt x="778" y="6375"/>
                    <a:pt x="754" y="6464"/>
                    <a:pt x="819" y="6483"/>
                  </a:cubicBezTo>
                  <a:cubicBezTo>
                    <a:pt x="938" y="6520"/>
                    <a:pt x="1057" y="6538"/>
                    <a:pt x="1173" y="6538"/>
                  </a:cubicBezTo>
                  <a:cubicBezTo>
                    <a:pt x="1705" y="6538"/>
                    <a:pt x="2158" y="6164"/>
                    <a:pt x="2227" y="5576"/>
                  </a:cubicBezTo>
                  <a:cubicBezTo>
                    <a:pt x="2232" y="5535"/>
                    <a:pt x="2235" y="5493"/>
                    <a:pt x="2235" y="5451"/>
                  </a:cubicBezTo>
                  <a:cubicBezTo>
                    <a:pt x="2239" y="5338"/>
                    <a:pt x="2229" y="5226"/>
                    <a:pt x="2204" y="5116"/>
                  </a:cubicBezTo>
                  <a:cubicBezTo>
                    <a:pt x="2191" y="5052"/>
                    <a:pt x="2172" y="4989"/>
                    <a:pt x="2148" y="4928"/>
                  </a:cubicBezTo>
                  <a:cubicBezTo>
                    <a:pt x="1991" y="4513"/>
                    <a:pt x="1635" y="4194"/>
                    <a:pt x="1217" y="3998"/>
                  </a:cubicBezTo>
                  <a:cubicBezTo>
                    <a:pt x="1827" y="3804"/>
                    <a:pt x="2322" y="3399"/>
                    <a:pt x="2275" y="2762"/>
                  </a:cubicBezTo>
                  <a:cubicBezTo>
                    <a:pt x="2266" y="2649"/>
                    <a:pt x="2242" y="2536"/>
                    <a:pt x="2204" y="2429"/>
                  </a:cubicBezTo>
                  <a:lnTo>
                    <a:pt x="2191" y="2385"/>
                  </a:lnTo>
                  <a:cubicBezTo>
                    <a:pt x="1922" y="1652"/>
                    <a:pt x="1420" y="1394"/>
                    <a:pt x="793" y="1394"/>
                  </a:cubicBezTo>
                  <a:cubicBezTo>
                    <a:pt x="765" y="1394"/>
                    <a:pt x="737" y="1394"/>
                    <a:pt x="708" y="1395"/>
                  </a:cubicBezTo>
                  <a:cubicBezTo>
                    <a:pt x="1027" y="1126"/>
                    <a:pt x="1288" y="787"/>
                    <a:pt x="1356" y="372"/>
                  </a:cubicBezTo>
                  <a:cubicBezTo>
                    <a:pt x="1365" y="328"/>
                    <a:pt x="1371" y="283"/>
                    <a:pt x="1373" y="238"/>
                  </a:cubicBezTo>
                  <a:cubicBezTo>
                    <a:pt x="1377" y="192"/>
                    <a:pt x="1377" y="147"/>
                    <a:pt x="1374" y="101"/>
                  </a:cubicBezTo>
                  <a:cubicBezTo>
                    <a:pt x="1373" y="67"/>
                    <a:pt x="1371" y="34"/>
                    <a:pt x="1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2661;p46">
              <a:extLst>
                <a:ext uri="{FF2B5EF4-FFF2-40B4-BE49-F238E27FC236}">
                  <a16:creationId xmlns:a16="http://schemas.microsoft.com/office/drawing/2014/main" id="{1D0EB951-723B-4712-8B99-99D020FB055B}"/>
                </a:ext>
              </a:extLst>
            </p:cNvPr>
            <p:cNvSpPr/>
            <p:nvPr/>
          </p:nvSpPr>
          <p:spPr>
            <a:xfrm>
              <a:off x="1812713" y="1715300"/>
              <a:ext cx="54000" cy="125475"/>
            </a:xfrm>
            <a:custGeom>
              <a:avLst/>
              <a:gdLst/>
              <a:ahLst/>
              <a:cxnLst/>
              <a:rect l="l" t="t" r="r" b="b"/>
              <a:pathLst>
                <a:path w="2160" h="5019" extrusionOk="0">
                  <a:moveTo>
                    <a:pt x="176" y="1"/>
                  </a:moveTo>
                  <a:cubicBezTo>
                    <a:pt x="8" y="1"/>
                    <a:pt x="0" y="269"/>
                    <a:pt x="177" y="285"/>
                  </a:cubicBezTo>
                  <a:cubicBezTo>
                    <a:pt x="650" y="326"/>
                    <a:pt x="1301" y="338"/>
                    <a:pt x="1570" y="820"/>
                  </a:cubicBezTo>
                  <a:cubicBezTo>
                    <a:pt x="1919" y="1446"/>
                    <a:pt x="1500" y="2140"/>
                    <a:pt x="899" y="2364"/>
                  </a:cubicBezTo>
                  <a:cubicBezTo>
                    <a:pt x="784" y="2407"/>
                    <a:pt x="823" y="2574"/>
                    <a:pt x="921" y="2610"/>
                  </a:cubicBezTo>
                  <a:cubicBezTo>
                    <a:pt x="2121" y="3038"/>
                    <a:pt x="2060" y="4540"/>
                    <a:pt x="841" y="4854"/>
                  </a:cubicBezTo>
                  <a:cubicBezTo>
                    <a:pt x="751" y="4876"/>
                    <a:pt x="762" y="5006"/>
                    <a:pt x="854" y="5014"/>
                  </a:cubicBezTo>
                  <a:cubicBezTo>
                    <a:pt x="884" y="5017"/>
                    <a:pt x="913" y="5018"/>
                    <a:pt x="942" y="5018"/>
                  </a:cubicBezTo>
                  <a:cubicBezTo>
                    <a:pt x="1514" y="5018"/>
                    <a:pt x="1991" y="4492"/>
                    <a:pt x="2069" y="3941"/>
                  </a:cubicBezTo>
                  <a:cubicBezTo>
                    <a:pt x="2159" y="3314"/>
                    <a:pt x="1776" y="2791"/>
                    <a:pt x="1268" y="2489"/>
                  </a:cubicBezTo>
                  <a:cubicBezTo>
                    <a:pt x="1794" y="2190"/>
                    <a:pt x="2071" y="1610"/>
                    <a:pt x="1920" y="977"/>
                  </a:cubicBezTo>
                  <a:cubicBezTo>
                    <a:pt x="1721" y="145"/>
                    <a:pt x="924" y="66"/>
                    <a:pt x="191" y="2"/>
                  </a:cubicBezTo>
                  <a:cubicBezTo>
                    <a:pt x="186" y="1"/>
                    <a:pt x="181" y="1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2662;p46">
              <a:extLst>
                <a:ext uri="{FF2B5EF4-FFF2-40B4-BE49-F238E27FC236}">
                  <a16:creationId xmlns:a16="http://schemas.microsoft.com/office/drawing/2014/main" id="{7E43FADF-DB46-482B-98DA-11A94D67C418}"/>
                </a:ext>
              </a:extLst>
            </p:cNvPr>
            <p:cNvSpPr/>
            <p:nvPr/>
          </p:nvSpPr>
          <p:spPr>
            <a:xfrm>
              <a:off x="1858688" y="1689300"/>
              <a:ext cx="28125" cy="179025"/>
            </a:xfrm>
            <a:custGeom>
              <a:avLst/>
              <a:gdLst/>
              <a:ahLst/>
              <a:cxnLst/>
              <a:rect l="l" t="t" r="r" b="b"/>
              <a:pathLst>
                <a:path w="1125" h="7161" extrusionOk="0">
                  <a:moveTo>
                    <a:pt x="670" y="1"/>
                  </a:moveTo>
                  <a:cubicBezTo>
                    <a:pt x="576" y="38"/>
                    <a:pt x="485" y="75"/>
                    <a:pt x="393" y="112"/>
                  </a:cubicBezTo>
                  <a:cubicBezTo>
                    <a:pt x="708" y="733"/>
                    <a:pt x="649" y="1503"/>
                    <a:pt x="129" y="2111"/>
                  </a:cubicBezTo>
                  <a:cubicBezTo>
                    <a:pt x="120" y="2121"/>
                    <a:pt x="113" y="2133"/>
                    <a:pt x="106" y="2145"/>
                  </a:cubicBezTo>
                  <a:cubicBezTo>
                    <a:pt x="78" y="2203"/>
                    <a:pt x="73" y="2276"/>
                    <a:pt x="122" y="2322"/>
                  </a:cubicBezTo>
                  <a:cubicBezTo>
                    <a:pt x="129" y="2330"/>
                    <a:pt x="141" y="2336"/>
                    <a:pt x="152" y="2342"/>
                  </a:cubicBezTo>
                  <a:cubicBezTo>
                    <a:pt x="1050" y="2789"/>
                    <a:pt x="1034" y="3922"/>
                    <a:pt x="171" y="4378"/>
                  </a:cubicBezTo>
                  <a:cubicBezTo>
                    <a:pt x="154" y="4386"/>
                    <a:pt x="138" y="4394"/>
                    <a:pt x="122" y="4401"/>
                  </a:cubicBezTo>
                  <a:cubicBezTo>
                    <a:pt x="24" y="4449"/>
                    <a:pt x="32" y="4580"/>
                    <a:pt x="111" y="4637"/>
                  </a:cubicBezTo>
                  <a:cubicBezTo>
                    <a:pt x="157" y="4670"/>
                    <a:pt x="202" y="4705"/>
                    <a:pt x="243" y="4741"/>
                  </a:cubicBezTo>
                  <a:cubicBezTo>
                    <a:pt x="686" y="5118"/>
                    <a:pt x="906" y="5647"/>
                    <a:pt x="832" y="6126"/>
                  </a:cubicBezTo>
                  <a:cubicBezTo>
                    <a:pt x="773" y="6514"/>
                    <a:pt x="520" y="6870"/>
                    <a:pt x="37" y="7084"/>
                  </a:cubicBezTo>
                  <a:cubicBezTo>
                    <a:pt x="1" y="7099"/>
                    <a:pt x="15" y="7160"/>
                    <a:pt x="52" y="7160"/>
                  </a:cubicBezTo>
                  <a:cubicBezTo>
                    <a:pt x="52" y="7160"/>
                    <a:pt x="53" y="7160"/>
                    <a:pt x="53" y="7160"/>
                  </a:cubicBezTo>
                  <a:cubicBezTo>
                    <a:pt x="628" y="7151"/>
                    <a:pt x="1037" y="6649"/>
                    <a:pt x="1109" y="6103"/>
                  </a:cubicBezTo>
                  <a:cubicBezTo>
                    <a:pt x="1111" y="6087"/>
                    <a:pt x="1112" y="6071"/>
                    <a:pt x="1113" y="6055"/>
                  </a:cubicBezTo>
                  <a:cubicBezTo>
                    <a:pt x="1124" y="5953"/>
                    <a:pt x="1123" y="5850"/>
                    <a:pt x="1112" y="5748"/>
                  </a:cubicBezTo>
                  <a:cubicBezTo>
                    <a:pt x="1106" y="5704"/>
                    <a:pt x="1098" y="5661"/>
                    <a:pt x="1089" y="5620"/>
                  </a:cubicBezTo>
                  <a:cubicBezTo>
                    <a:pt x="1003" y="5207"/>
                    <a:pt x="739" y="4849"/>
                    <a:pt x="422" y="4554"/>
                  </a:cubicBezTo>
                  <a:cubicBezTo>
                    <a:pt x="894" y="4281"/>
                    <a:pt x="1123" y="3810"/>
                    <a:pt x="1114" y="3337"/>
                  </a:cubicBezTo>
                  <a:cubicBezTo>
                    <a:pt x="1111" y="3230"/>
                    <a:pt x="1096" y="3124"/>
                    <a:pt x="1069" y="3020"/>
                  </a:cubicBezTo>
                  <a:cubicBezTo>
                    <a:pt x="985" y="2690"/>
                    <a:pt x="777" y="2382"/>
                    <a:pt x="447" y="2174"/>
                  </a:cubicBezTo>
                  <a:cubicBezTo>
                    <a:pt x="758" y="1745"/>
                    <a:pt x="896" y="1252"/>
                    <a:pt x="868" y="774"/>
                  </a:cubicBezTo>
                  <a:cubicBezTo>
                    <a:pt x="863" y="685"/>
                    <a:pt x="851" y="595"/>
                    <a:pt x="835" y="506"/>
                  </a:cubicBezTo>
                  <a:cubicBezTo>
                    <a:pt x="802" y="331"/>
                    <a:pt x="746" y="161"/>
                    <a:pt x="6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2663;p46">
              <a:extLst>
                <a:ext uri="{FF2B5EF4-FFF2-40B4-BE49-F238E27FC236}">
                  <a16:creationId xmlns:a16="http://schemas.microsoft.com/office/drawing/2014/main" id="{7D0F12FD-E1CB-4632-BF4D-9734171BE184}"/>
                </a:ext>
              </a:extLst>
            </p:cNvPr>
            <p:cNvSpPr/>
            <p:nvPr/>
          </p:nvSpPr>
          <p:spPr>
            <a:xfrm>
              <a:off x="1876463" y="1701300"/>
              <a:ext cx="43950" cy="132125"/>
            </a:xfrm>
            <a:custGeom>
              <a:avLst/>
              <a:gdLst/>
              <a:ahLst/>
              <a:cxnLst/>
              <a:rect l="l" t="t" r="r" b="b"/>
              <a:pathLst>
                <a:path w="1758" h="5285" extrusionOk="0">
                  <a:moveTo>
                    <a:pt x="234" y="1"/>
                  </a:moveTo>
                  <a:cubicBezTo>
                    <a:pt x="224" y="1"/>
                    <a:pt x="214" y="1"/>
                    <a:pt x="204" y="1"/>
                  </a:cubicBezTo>
                  <a:cubicBezTo>
                    <a:pt x="16" y="6"/>
                    <a:pt x="0" y="298"/>
                    <a:pt x="187" y="298"/>
                  </a:cubicBezTo>
                  <a:cubicBezTo>
                    <a:pt x="188" y="298"/>
                    <a:pt x="190" y="298"/>
                    <a:pt x="191" y="298"/>
                  </a:cubicBezTo>
                  <a:cubicBezTo>
                    <a:pt x="199" y="298"/>
                    <a:pt x="207" y="297"/>
                    <a:pt x="215" y="297"/>
                  </a:cubicBezTo>
                  <a:cubicBezTo>
                    <a:pt x="733" y="297"/>
                    <a:pt x="1209" y="661"/>
                    <a:pt x="1296" y="1187"/>
                  </a:cubicBezTo>
                  <a:cubicBezTo>
                    <a:pt x="1403" y="1828"/>
                    <a:pt x="898" y="2356"/>
                    <a:pt x="334" y="2550"/>
                  </a:cubicBezTo>
                  <a:cubicBezTo>
                    <a:pt x="200" y="2596"/>
                    <a:pt x="186" y="2764"/>
                    <a:pt x="321" y="2820"/>
                  </a:cubicBezTo>
                  <a:cubicBezTo>
                    <a:pt x="855" y="3044"/>
                    <a:pt x="1390" y="3428"/>
                    <a:pt x="1444" y="4054"/>
                  </a:cubicBezTo>
                  <a:cubicBezTo>
                    <a:pt x="1514" y="4860"/>
                    <a:pt x="843" y="4922"/>
                    <a:pt x="300" y="5175"/>
                  </a:cubicBezTo>
                  <a:cubicBezTo>
                    <a:pt x="270" y="5189"/>
                    <a:pt x="272" y="5242"/>
                    <a:pt x="307" y="5250"/>
                  </a:cubicBezTo>
                  <a:cubicBezTo>
                    <a:pt x="402" y="5273"/>
                    <a:pt x="497" y="5285"/>
                    <a:pt x="590" y="5285"/>
                  </a:cubicBezTo>
                  <a:cubicBezTo>
                    <a:pt x="1180" y="5285"/>
                    <a:pt x="1692" y="4834"/>
                    <a:pt x="1723" y="4210"/>
                  </a:cubicBezTo>
                  <a:cubicBezTo>
                    <a:pt x="1757" y="3507"/>
                    <a:pt x="1266" y="3023"/>
                    <a:pt x="701" y="2704"/>
                  </a:cubicBezTo>
                  <a:cubicBezTo>
                    <a:pt x="1240" y="2438"/>
                    <a:pt x="1638" y="1898"/>
                    <a:pt x="1602" y="1270"/>
                  </a:cubicBezTo>
                  <a:cubicBezTo>
                    <a:pt x="1561" y="555"/>
                    <a:pt x="933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2664;p46">
              <a:extLst>
                <a:ext uri="{FF2B5EF4-FFF2-40B4-BE49-F238E27FC236}">
                  <a16:creationId xmlns:a16="http://schemas.microsoft.com/office/drawing/2014/main" id="{729E3C9A-3E07-4143-9E41-A70A47AF7F82}"/>
                </a:ext>
              </a:extLst>
            </p:cNvPr>
            <p:cNvSpPr/>
            <p:nvPr/>
          </p:nvSpPr>
          <p:spPr>
            <a:xfrm>
              <a:off x="1911238" y="1668075"/>
              <a:ext cx="37950" cy="184250"/>
            </a:xfrm>
            <a:custGeom>
              <a:avLst/>
              <a:gdLst/>
              <a:ahLst/>
              <a:cxnLst/>
              <a:rect l="l" t="t" r="r" b="b"/>
              <a:pathLst>
                <a:path w="1518" h="7370" extrusionOk="0">
                  <a:moveTo>
                    <a:pt x="708" y="1"/>
                  </a:moveTo>
                  <a:lnTo>
                    <a:pt x="448" y="105"/>
                  </a:lnTo>
                  <a:cubicBezTo>
                    <a:pt x="989" y="795"/>
                    <a:pt x="1064" y="2026"/>
                    <a:pt x="191" y="2344"/>
                  </a:cubicBezTo>
                  <a:cubicBezTo>
                    <a:pt x="186" y="2347"/>
                    <a:pt x="179" y="2350"/>
                    <a:pt x="172" y="2353"/>
                  </a:cubicBezTo>
                  <a:cubicBezTo>
                    <a:pt x="69" y="2408"/>
                    <a:pt x="119" y="2553"/>
                    <a:pt x="211" y="2597"/>
                  </a:cubicBezTo>
                  <a:cubicBezTo>
                    <a:pt x="224" y="2603"/>
                    <a:pt x="236" y="2607"/>
                    <a:pt x="250" y="2608"/>
                  </a:cubicBezTo>
                  <a:cubicBezTo>
                    <a:pt x="867" y="2696"/>
                    <a:pt x="962" y="3430"/>
                    <a:pt x="808" y="3912"/>
                  </a:cubicBezTo>
                  <a:cubicBezTo>
                    <a:pt x="691" y="4276"/>
                    <a:pt x="448" y="4562"/>
                    <a:pt x="134" y="4772"/>
                  </a:cubicBezTo>
                  <a:cubicBezTo>
                    <a:pt x="127" y="4778"/>
                    <a:pt x="120" y="4782"/>
                    <a:pt x="113" y="4787"/>
                  </a:cubicBezTo>
                  <a:cubicBezTo>
                    <a:pt x="0" y="4860"/>
                    <a:pt x="32" y="5024"/>
                    <a:pt x="169" y="5039"/>
                  </a:cubicBezTo>
                  <a:cubicBezTo>
                    <a:pt x="202" y="5045"/>
                    <a:pt x="235" y="5049"/>
                    <a:pt x="268" y="5055"/>
                  </a:cubicBezTo>
                  <a:cubicBezTo>
                    <a:pt x="874" y="5171"/>
                    <a:pt x="1178" y="5619"/>
                    <a:pt x="1195" y="6105"/>
                  </a:cubicBezTo>
                  <a:cubicBezTo>
                    <a:pt x="1211" y="6543"/>
                    <a:pt x="993" y="7012"/>
                    <a:pt x="553" y="7294"/>
                  </a:cubicBezTo>
                  <a:cubicBezTo>
                    <a:pt x="523" y="7314"/>
                    <a:pt x="531" y="7369"/>
                    <a:pt x="566" y="7369"/>
                  </a:cubicBezTo>
                  <a:cubicBezTo>
                    <a:pt x="570" y="7369"/>
                    <a:pt x="574" y="7369"/>
                    <a:pt x="579" y="7367"/>
                  </a:cubicBezTo>
                  <a:cubicBezTo>
                    <a:pt x="1271" y="7122"/>
                    <a:pt x="1517" y="6541"/>
                    <a:pt x="1428" y="5989"/>
                  </a:cubicBezTo>
                  <a:cubicBezTo>
                    <a:pt x="1417" y="5926"/>
                    <a:pt x="1403" y="5866"/>
                    <a:pt x="1385" y="5805"/>
                  </a:cubicBezTo>
                  <a:cubicBezTo>
                    <a:pt x="1369" y="5755"/>
                    <a:pt x="1351" y="5705"/>
                    <a:pt x="1330" y="5657"/>
                  </a:cubicBezTo>
                  <a:cubicBezTo>
                    <a:pt x="1173" y="5278"/>
                    <a:pt x="864" y="4983"/>
                    <a:pt x="478" y="4845"/>
                  </a:cubicBezTo>
                  <a:cubicBezTo>
                    <a:pt x="878" y="4509"/>
                    <a:pt x="1143" y="4049"/>
                    <a:pt x="1158" y="3508"/>
                  </a:cubicBezTo>
                  <a:cubicBezTo>
                    <a:pt x="1159" y="3492"/>
                    <a:pt x="1159" y="3475"/>
                    <a:pt x="1159" y="3459"/>
                  </a:cubicBezTo>
                  <a:cubicBezTo>
                    <a:pt x="1159" y="3384"/>
                    <a:pt x="1154" y="3309"/>
                    <a:pt x="1142" y="3234"/>
                  </a:cubicBezTo>
                  <a:cubicBezTo>
                    <a:pt x="1090" y="2884"/>
                    <a:pt x="910" y="2597"/>
                    <a:pt x="615" y="2441"/>
                  </a:cubicBezTo>
                  <a:cubicBezTo>
                    <a:pt x="1081" y="2121"/>
                    <a:pt x="1215" y="1543"/>
                    <a:pt x="1118" y="972"/>
                  </a:cubicBezTo>
                  <a:cubicBezTo>
                    <a:pt x="1111" y="935"/>
                    <a:pt x="1104" y="898"/>
                    <a:pt x="1096" y="862"/>
                  </a:cubicBezTo>
                  <a:cubicBezTo>
                    <a:pt x="1085" y="813"/>
                    <a:pt x="1073" y="763"/>
                    <a:pt x="1058" y="716"/>
                  </a:cubicBezTo>
                  <a:cubicBezTo>
                    <a:pt x="1055" y="704"/>
                    <a:pt x="1051" y="692"/>
                    <a:pt x="1048" y="680"/>
                  </a:cubicBezTo>
                  <a:cubicBezTo>
                    <a:pt x="973" y="436"/>
                    <a:pt x="858" y="207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2665;p46">
              <a:extLst>
                <a:ext uri="{FF2B5EF4-FFF2-40B4-BE49-F238E27FC236}">
                  <a16:creationId xmlns:a16="http://schemas.microsoft.com/office/drawing/2014/main" id="{68C932FF-10CE-44D2-A32A-3B45452C2128}"/>
                </a:ext>
              </a:extLst>
            </p:cNvPr>
            <p:cNvSpPr/>
            <p:nvPr/>
          </p:nvSpPr>
          <p:spPr>
            <a:xfrm>
              <a:off x="1934313" y="1684775"/>
              <a:ext cx="49075" cy="128950"/>
            </a:xfrm>
            <a:custGeom>
              <a:avLst/>
              <a:gdLst/>
              <a:ahLst/>
              <a:cxnLst/>
              <a:rect l="l" t="t" r="r" b="b"/>
              <a:pathLst>
                <a:path w="1963" h="5158" extrusionOk="0">
                  <a:moveTo>
                    <a:pt x="179" y="1"/>
                  </a:moveTo>
                  <a:cubicBezTo>
                    <a:pt x="6" y="1"/>
                    <a:pt x="1" y="281"/>
                    <a:pt x="186" y="302"/>
                  </a:cubicBezTo>
                  <a:cubicBezTo>
                    <a:pt x="1552" y="459"/>
                    <a:pt x="1556" y="2303"/>
                    <a:pt x="242" y="2560"/>
                  </a:cubicBezTo>
                  <a:cubicBezTo>
                    <a:pt x="89" y="2590"/>
                    <a:pt x="108" y="2782"/>
                    <a:pt x="228" y="2836"/>
                  </a:cubicBezTo>
                  <a:cubicBezTo>
                    <a:pt x="1254" y="3291"/>
                    <a:pt x="1370" y="4575"/>
                    <a:pt x="295" y="5044"/>
                  </a:cubicBezTo>
                  <a:cubicBezTo>
                    <a:pt x="243" y="5066"/>
                    <a:pt x="260" y="5157"/>
                    <a:pt x="316" y="5157"/>
                  </a:cubicBezTo>
                  <a:cubicBezTo>
                    <a:pt x="317" y="5157"/>
                    <a:pt x="318" y="5157"/>
                    <a:pt x="319" y="5157"/>
                  </a:cubicBezTo>
                  <a:cubicBezTo>
                    <a:pt x="865" y="5123"/>
                    <a:pt x="1256" y="4674"/>
                    <a:pt x="1330" y="4142"/>
                  </a:cubicBezTo>
                  <a:cubicBezTo>
                    <a:pt x="1411" y="3566"/>
                    <a:pt x="1093" y="3062"/>
                    <a:pt x="640" y="2748"/>
                  </a:cubicBezTo>
                  <a:cubicBezTo>
                    <a:pt x="1962" y="2233"/>
                    <a:pt x="1743" y="179"/>
                    <a:pt x="199" y="2"/>
                  </a:cubicBezTo>
                  <a:cubicBezTo>
                    <a:pt x="192" y="1"/>
                    <a:pt x="186" y="1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2666;p46">
              <a:extLst>
                <a:ext uri="{FF2B5EF4-FFF2-40B4-BE49-F238E27FC236}">
                  <a16:creationId xmlns:a16="http://schemas.microsoft.com/office/drawing/2014/main" id="{6DA27709-B5D3-444E-9912-3FCB0F3B2E25}"/>
                </a:ext>
              </a:extLst>
            </p:cNvPr>
            <p:cNvSpPr/>
            <p:nvPr/>
          </p:nvSpPr>
          <p:spPr>
            <a:xfrm>
              <a:off x="1936263" y="1656600"/>
              <a:ext cx="21700" cy="33225"/>
            </a:xfrm>
            <a:custGeom>
              <a:avLst/>
              <a:gdLst/>
              <a:ahLst/>
              <a:cxnLst/>
              <a:rect l="l" t="t" r="r" b="b"/>
              <a:pathLst>
                <a:path w="868" h="1329" extrusionOk="0">
                  <a:moveTo>
                    <a:pt x="866" y="0"/>
                  </a:moveTo>
                  <a:cubicBezTo>
                    <a:pt x="769" y="39"/>
                    <a:pt x="671" y="78"/>
                    <a:pt x="573" y="116"/>
                  </a:cubicBezTo>
                  <a:cubicBezTo>
                    <a:pt x="569" y="243"/>
                    <a:pt x="548" y="369"/>
                    <a:pt x="509" y="491"/>
                  </a:cubicBezTo>
                  <a:cubicBezTo>
                    <a:pt x="456" y="664"/>
                    <a:pt x="377" y="828"/>
                    <a:pt x="260" y="968"/>
                  </a:cubicBezTo>
                  <a:cubicBezTo>
                    <a:pt x="208" y="1030"/>
                    <a:pt x="149" y="1076"/>
                    <a:pt x="99" y="1127"/>
                  </a:cubicBezTo>
                  <a:cubicBezTo>
                    <a:pt x="84" y="1142"/>
                    <a:pt x="72" y="1157"/>
                    <a:pt x="57" y="1175"/>
                  </a:cubicBezTo>
                  <a:cubicBezTo>
                    <a:pt x="39" y="1200"/>
                    <a:pt x="23" y="1226"/>
                    <a:pt x="10" y="1254"/>
                  </a:cubicBezTo>
                  <a:cubicBezTo>
                    <a:pt x="1" y="1274"/>
                    <a:pt x="19" y="1294"/>
                    <a:pt x="35" y="1301"/>
                  </a:cubicBezTo>
                  <a:cubicBezTo>
                    <a:pt x="55" y="1310"/>
                    <a:pt x="75" y="1315"/>
                    <a:pt x="95" y="1321"/>
                  </a:cubicBezTo>
                  <a:cubicBezTo>
                    <a:pt x="116" y="1326"/>
                    <a:pt x="137" y="1328"/>
                    <a:pt x="158" y="1328"/>
                  </a:cubicBezTo>
                  <a:cubicBezTo>
                    <a:pt x="256" y="1328"/>
                    <a:pt x="348" y="1275"/>
                    <a:pt x="428" y="1193"/>
                  </a:cubicBezTo>
                  <a:cubicBezTo>
                    <a:pt x="611" y="1011"/>
                    <a:pt x="742" y="692"/>
                    <a:pt x="792" y="528"/>
                  </a:cubicBezTo>
                  <a:cubicBezTo>
                    <a:pt x="843" y="358"/>
                    <a:pt x="868" y="179"/>
                    <a:pt x="8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2667;p46">
              <a:extLst>
                <a:ext uri="{FF2B5EF4-FFF2-40B4-BE49-F238E27FC236}">
                  <a16:creationId xmlns:a16="http://schemas.microsoft.com/office/drawing/2014/main" id="{4601C44C-732B-4072-89AC-B09F1B49D627}"/>
                </a:ext>
              </a:extLst>
            </p:cNvPr>
            <p:cNvSpPr/>
            <p:nvPr/>
          </p:nvSpPr>
          <p:spPr>
            <a:xfrm>
              <a:off x="1962288" y="1648025"/>
              <a:ext cx="38900" cy="165050"/>
            </a:xfrm>
            <a:custGeom>
              <a:avLst/>
              <a:gdLst/>
              <a:ahLst/>
              <a:cxnLst/>
              <a:rect l="l" t="t" r="r" b="b"/>
              <a:pathLst>
                <a:path w="1556" h="6602" extrusionOk="0">
                  <a:moveTo>
                    <a:pt x="689" y="1"/>
                  </a:moveTo>
                  <a:cubicBezTo>
                    <a:pt x="586" y="41"/>
                    <a:pt x="486" y="82"/>
                    <a:pt x="384" y="121"/>
                  </a:cubicBezTo>
                  <a:cubicBezTo>
                    <a:pt x="579" y="260"/>
                    <a:pt x="741" y="441"/>
                    <a:pt x="855" y="651"/>
                  </a:cubicBezTo>
                  <a:cubicBezTo>
                    <a:pt x="1213" y="1304"/>
                    <a:pt x="1003" y="2076"/>
                    <a:pt x="294" y="2357"/>
                  </a:cubicBezTo>
                  <a:cubicBezTo>
                    <a:pt x="290" y="2358"/>
                    <a:pt x="284" y="2361"/>
                    <a:pt x="281" y="2365"/>
                  </a:cubicBezTo>
                  <a:cubicBezTo>
                    <a:pt x="186" y="2420"/>
                    <a:pt x="205" y="2598"/>
                    <a:pt x="319" y="2620"/>
                  </a:cubicBezTo>
                  <a:cubicBezTo>
                    <a:pt x="333" y="2623"/>
                    <a:pt x="346" y="2625"/>
                    <a:pt x="360" y="2629"/>
                  </a:cubicBezTo>
                  <a:cubicBezTo>
                    <a:pt x="905" y="2752"/>
                    <a:pt x="1228" y="3273"/>
                    <a:pt x="1080" y="3832"/>
                  </a:cubicBezTo>
                  <a:cubicBezTo>
                    <a:pt x="950" y="4325"/>
                    <a:pt x="516" y="4611"/>
                    <a:pt x="112" y="4865"/>
                  </a:cubicBezTo>
                  <a:cubicBezTo>
                    <a:pt x="106" y="4870"/>
                    <a:pt x="100" y="4874"/>
                    <a:pt x="95" y="4880"/>
                  </a:cubicBezTo>
                  <a:cubicBezTo>
                    <a:pt x="1" y="4959"/>
                    <a:pt x="31" y="5124"/>
                    <a:pt x="172" y="5134"/>
                  </a:cubicBezTo>
                  <a:cubicBezTo>
                    <a:pt x="177" y="5135"/>
                    <a:pt x="182" y="5135"/>
                    <a:pt x="186" y="5135"/>
                  </a:cubicBezTo>
                  <a:cubicBezTo>
                    <a:pt x="625" y="5171"/>
                    <a:pt x="940" y="5384"/>
                    <a:pt x="1125" y="5699"/>
                  </a:cubicBezTo>
                  <a:cubicBezTo>
                    <a:pt x="1266" y="5937"/>
                    <a:pt x="1330" y="6232"/>
                    <a:pt x="1316" y="6549"/>
                  </a:cubicBezTo>
                  <a:cubicBezTo>
                    <a:pt x="1315" y="6583"/>
                    <a:pt x="1341" y="6602"/>
                    <a:pt x="1368" y="6602"/>
                  </a:cubicBezTo>
                  <a:cubicBezTo>
                    <a:pt x="1388" y="6602"/>
                    <a:pt x="1409" y="6591"/>
                    <a:pt x="1417" y="6567"/>
                  </a:cubicBezTo>
                  <a:cubicBezTo>
                    <a:pt x="1555" y="6186"/>
                    <a:pt x="1506" y="5826"/>
                    <a:pt x="1335" y="5535"/>
                  </a:cubicBezTo>
                  <a:cubicBezTo>
                    <a:pt x="1168" y="5247"/>
                    <a:pt x="885" y="5028"/>
                    <a:pt x="543" y="4919"/>
                  </a:cubicBezTo>
                  <a:cubicBezTo>
                    <a:pt x="937" y="4639"/>
                    <a:pt x="1284" y="4297"/>
                    <a:pt x="1379" y="3821"/>
                  </a:cubicBezTo>
                  <a:cubicBezTo>
                    <a:pt x="1398" y="3731"/>
                    <a:pt x="1407" y="3639"/>
                    <a:pt x="1407" y="3547"/>
                  </a:cubicBezTo>
                  <a:cubicBezTo>
                    <a:pt x="1407" y="3536"/>
                    <a:pt x="1407" y="3525"/>
                    <a:pt x="1406" y="3512"/>
                  </a:cubicBezTo>
                  <a:cubicBezTo>
                    <a:pt x="1398" y="3058"/>
                    <a:pt x="1133" y="2647"/>
                    <a:pt x="723" y="2450"/>
                  </a:cubicBezTo>
                  <a:cubicBezTo>
                    <a:pt x="1127" y="2168"/>
                    <a:pt x="1344" y="1702"/>
                    <a:pt x="1316" y="1208"/>
                  </a:cubicBezTo>
                  <a:cubicBezTo>
                    <a:pt x="1310" y="1114"/>
                    <a:pt x="1296" y="1021"/>
                    <a:pt x="1273" y="930"/>
                  </a:cubicBezTo>
                  <a:cubicBezTo>
                    <a:pt x="1269" y="908"/>
                    <a:pt x="1263" y="888"/>
                    <a:pt x="1257" y="867"/>
                  </a:cubicBezTo>
                  <a:cubicBezTo>
                    <a:pt x="1154" y="511"/>
                    <a:pt x="951" y="223"/>
                    <a:pt x="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2668;p46">
              <a:extLst>
                <a:ext uri="{FF2B5EF4-FFF2-40B4-BE49-F238E27FC236}">
                  <a16:creationId xmlns:a16="http://schemas.microsoft.com/office/drawing/2014/main" id="{90BA0ABD-7833-4BD9-9B29-1B6FF6D3FD71}"/>
                </a:ext>
              </a:extLst>
            </p:cNvPr>
            <p:cNvSpPr/>
            <p:nvPr/>
          </p:nvSpPr>
          <p:spPr>
            <a:xfrm>
              <a:off x="1991063" y="1632800"/>
              <a:ext cx="43375" cy="149625"/>
            </a:xfrm>
            <a:custGeom>
              <a:avLst/>
              <a:gdLst/>
              <a:ahLst/>
              <a:cxnLst/>
              <a:rect l="l" t="t" r="r" b="b"/>
              <a:pathLst>
                <a:path w="1735" h="5985" extrusionOk="0">
                  <a:moveTo>
                    <a:pt x="1062" y="0"/>
                  </a:moveTo>
                  <a:cubicBezTo>
                    <a:pt x="973" y="37"/>
                    <a:pt x="885" y="71"/>
                    <a:pt x="796" y="107"/>
                  </a:cubicBezTo>
                  <a:cubicBezTo>
                    <a:pt x="905" y="653"/>
                    <a:pt x="666" y="1220"/>
                    <a:pt x="122" y="1539"/>
                  </a:cubicBezTo>
                  <a:cubicBezTo>
                    <a:pt x="117" y="1542"/>
                    <a:pt x="112" y="1545"/>
                    <a:pt x="106" y="1548"/>
                  </a:cubicBezTo>
                  <a:cubicBezTo>
                    <a:pt x="12" y="1603"/>
                    <a:pt x="1" y="1785"/>
                    <a:pt x="130" y="1809"/>
                  </a:cubicBezTo>
                  <a:cubicBezTo>
                    <a:pt x="141" y="1810"/>
                    <a:pt x="154" y="1814"/>
                    <a:pt x="166" y="1817"/>
                  </a:cubicBezTo>
                  <a:cubicBezTo>
                    <a:pt x="1423" y="2080"/>
                    <a:pt x="1502" y="3780"/>
                    <a:pt x="255" y="4121"/>
                  </a:cubicBezTo>
                  <a:cubicBezTo>
                    <a:pt x="230" y="4129"/>
                    <a:pt x="205" y="4135"/>
                    <a:pt x="179" y="4140"/>
                  </a:cubicBezTo>
                  <a:cubicBezTo>
                    <a:pt x="40" y="4172"/>
                    <a:pt x="41" y="4359"/>
                    <a:pt x="167" y="4407"/>
                  </a:cubicBezTo>
                  <a:cubicBezTo>
                    <a:pt x="187" y="4414"/>
                    <a:pt x="208" y="4421"/>
                    <a:pt x="228" y="4429"/>
                  </a:cubicBezTo>
                  <a:cubicBezTo>
                    <a:pt x="615" y="4583"/>
                    <a:pt x="996" y="4832"/>
                    <a:pt x="1241" y="5172"/>
                  </a:cubicBezTo>
                  <a:cubicBezTo>
                    <a:pt x="1408" y="5397"/>
                    <a:pt x="1502" y="5668"/>
                    <a:pt x="1510" y="5948"/>
                  </a:cubicBezTo>
                  <a:cubicBezTo>
                    <a:pt x="1511" y="5972"/>
                    <a:pt x="1531" y="5985"/>
                    <a:pt x="1550" y="5985"/>
                  </a:cubicBezTo>
                  <a:cubicBezTo>
                    <a:pt x="1568" y="5985"/>
                    <a:pt x="1585" y="5974"/>
                    <a:pt x="1585" y="5951"/>
                  </a:cubicBezTo>
                  <a:cubicBezTo>
                    <a:pt x="1581" y="5595"/>
                    <a:pt x="1506" y="5293"/>
                    <a:pt x="1366" y="5038"/>
                  </a:cubicBezTo>
                  <a:cubicBezTo>
                    <a:pt x="1197" y="4727"/>
                    <a:pt x="931" y="4484"/>
                    <a:pt x="581" y="4298"/>
                  </a:cubicBezTo>
                  <a:cubicBezTo>
                    <a:pt x="1735" y="3775"/>
                    <a:pt x="1710" y="2071"/>
                    <a:pt x="500" y="1616"/>
                  </a:cubicBezTo>
                  <a:cubicBezTo>
                    <a:pt x="1001" y="1205"/>
                    <a:pt x="1204" y="590"/>
                    <a:pt x="10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2669;p46">
              <a:extLst>
                <a:ext uri="{FF2B5EF4-FFF2-40B4-BE49-F238E27FC236}">
                  <a16:creationId xmlns:a16="http://schemas.microsoft.com/office/drawing/2014/main" id="{70048FF9-4F0B-4BD0-8F6B-C8480A05A855}"/>
                </a:ext>
              </a:extLst>
            </p:cNvPr>
            <p:cNvSpPr/>
            <p:nvPr/>
          </p:nvSpPr>
          <p:spPr>
            <a:xfrm>
              <a:off x="2038038" y="1723075"/>
              <a:ext cx="23175" cy="7925"/>
            </a:xfrm>
            <a:custGeom>
              <a:avLst/>
              <a:gdLst/>
              <a:ahLst/>
              <a:cxnLst/>
              <a:rect l="l" t="t" r="r" b="b"/>
              <a:pathLst>
                <a:path w="927" h="317" extrusionOk="0">
                  <a:moveTo>
                    <a:pt x="680" y="1"/>
                  </a:moveTo>
                  <a:cubicBezTo>
                    <a:pt x="598" y="1"/>
                    <a:pt x="514" y="18"/>
                    <a:pt x="435" y="31"/>
                  </a:cubicBezTo>
                  <a:cubicBezTo>
                    <a:pt x="313" y="51"/>
                    <a:pt x="184" y="78"/>
                    <a:pt x="77" y="143"/>
                  </a:cubicBezTo>
                  <a:cubicBezTo>
                    <a:pt x="1" y="190"/>
                    <a:pt x="22" y="306"/>
                    <a:pt x="115" y="314"/>
                  </a:cubicBezTo>
                  <a:cubicBezTo>
                    <a:pt x="137" y="316"/>
                    <a:pt x="160" y="317"/>
                    <a:pt x="182" y="317"/>
                  </a:cubicBezTo>
                  <a:cubicBezTo>
                    <a:pt x="277" y="317"/>
                    <a:pt x="373" y="300"/>
                    <a:pt x="468" y="291"/>
                  </a:cubicBezTo>
                  <a:cubicBezTo>
                    <a:pt x="588" y="279"/>
                    <a:pt x="709" y="290"/>
                    <a:pt x="823" y="245"/>
                  </a:cubicBezTo>
                  <a:cubicBezTo>
                    <a:pt x="927" y="205"/>
                    <a:pt x="899" y="45"/>
                    <a:pt x="802" y="17"/>
                  </a:cubicBezTo>
                  <a:cubicBezTo>
                    <a:pt x="763" y="5"/>
                    <a:pt x="722" y="1"/>
                    <a:pt x="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2670;p46">
              <a:extLst>
                <a:ext uri="{FF2B5EF4-FFF2-40B4-BE49-F238E27FC236}">
                  <a16:creationId xmlns:a16="http://schemas.microsoft.com/office/drawing/2014/main" id="{85C7648F-4C1E-4E13-A70E-D7AFD082364D}"/>
                </a:ext>
              </a:extLst>
            </p:cNvPr>
            <p:cNvSpPr/>
            <p:nvPr/>
          </p:nvSpPr>
          <p:spPr>
            <a:xfrm>
              <a:off x="2035413" y="1702575"/>
              <a:ext cx="22950" cy="12275"/>
            </a:xfrm>
            <a:custGeom>
              <a:avLst/>
              <a:gdLst/>
              <a:ahLst/>
              <a:cxnLst/>
              <a:rect l="l" t="t" r="r" b="b"/>
              <a:pathLst>
                <a:path w="918" h="491" extrusionOk="0">
                  <a:moveTo>
                    <a:pt x="742" y="1"/>
                  </a:moveTo>
                  <a:cubicBezTo>
                    <a:pt x="526" y="1"/>
                    <a:pt x="229" y="114"/>
                    <a:pt x="80" y="271"/>
                  </a:cubicBezTo>
                  <a:cubicBezTo>
                    <a:pt x="0" y="356"/>
                    <a:pt x="57" y="490"/>
                    <a:pt x="167" y="490"/>
                  </a:cubicBezTo>
                  <a:cubicBezTo>
                    <a:pt x="175" y="490"/>
                    <a:pt x="183" y="490"/>
                    <a:pt x="192" y="488"/>
                  </a:cubicBezTo>
                  <a:cubicBezTo>
                    <a:pt x="298" y="469"/>
                    <a:pt x="395" y="417"/>
                    <a:pt x="495" y="381"/>
                  </a:cubicBezTo>
                  <a:cubicBezTo>
                    <a:pt x="600" y="343"/>
                    <a:pt x="706" y="319"/>
                    <a:pt x="803" y="264"/>
                  </a:cubicBezTo>
                  <a:cubicBezTo>
                    <a:pt x="917" y="198"/>
                    <a:pt x="889" y="2"/>
                    <a:pt x="746" y="1"/>
                  </a:cubicBezTo>
                  <a:cubicBezTo>
                    <a:pt x="745" y="1"/>
                    <a:pt x="743" y="1"/>
                    <a:pt x="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2671;p46">
              <a:extLst>
                <a:ext uri="{FF2B5EF4-FFF2-40B4-BE49-F238E27FC236}">
                  <a16:creationId xmlns:a16="http://schemas.microsoft.com/office/drawing/2014/main" id="{D687FF59-13C5-453E-B8E7-160A922BFD52}"/>
                </a:ext>
              </a:extLst>
            </p:cNvPr>
            <p:cNvSpPr/>
            <p:nvPr/>
          </p:nvSpPr>
          <p:spPr>
            <a:xfrm>
              <a:off x="2032363" y="1683750"/>
              <a:ext cx="21850" cy="12300"/>
            </a:xfrm>
            <a:custGeom>
              <a:avLst/>
              <a:gdLst/>
              <a:ahLst/>
              <a:cxnLst/>
              <a:rect l="l" t="t" r="r" b="b"/>
              <a:pathLst>
                <a:path w="874" h="492" extrusionOk="0">
                  <a:moveTo>
                    <a:pt x="696" y="1"/>
                  </a:moveTo>
                  <a:cubicBezTo>
                    <a:pt x="683" y="1"/>
                    <a:pt x="670" y="3"/>
                    <a:pt x="655" y="7"/>
                  </a:cubicBezTo>
                  <a:cubicBezTo>
                    <a:pt x="526" y="45"/>
                    <a:pt x="405" y="98"/>
                    <a:pt x="283" y="155"/>
                  </a:cubicBezTo>
                  <a:cubicBezTo>
                    <a:pt x="222" y="183"/>
                    <a:pt x="155" y="211"/>
                    <a:pt x="102" y="253"/>
                  </a:cubicBezTo>
                  <a:cubicBezTo>
                    <a:pt x="54" y="291"/>
                    <a:pt x="48" y="324"/>
                    <a:pt x="18" y="377"/>
                  </a:cubicBezTo>
                  <a:cubicBezTo>
                    <a:pt x="1" y="406"/>
                    <a:pt x="12" y="450"/>
                    <a:pt x="48" y="461"/>
                  </a:cubicBezTo>
                  <a:cubicBezTo>
                    <a:pt x="96" y="473"/>
                    <a:pt x="127" y="491"/>
                    <a:pt x="175" y="491"/>
                  </a:cubicBezTo>
                  <a:cubicBezTo>
                    <a:pt x="179" y="491"/>
                    <a:pt x="183" y="491"/>
                    <a:pt x="187" y="491"/>
                  </a:cubicBezTo>
                  <a:cubicBezTo>
                    <a:pt x="252" y="485"/>
                    <a:pt x="322" y="453"/>
                    <a:pt x="383" y="430"/>
                  </a:cubicBezTo>
                  <a:cubicBezTo>
                    <a:pt x="508" y="384"/>
                    <a:pt x="633" y="337"/>
                    <a:pt x="751" y="272"/>
                  </a:cubicBezTo>
                  <a:cubicBezTo>
                    <a:pt x="874" y="204"/>
                    <a:pt x="825" y="1"/>
                    <a:pt x="6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2672;p46">
              <a:extLst>
                <a:ext uri="{FF2B5EF4-FFF2-40B4-BE49-F238E27FC236}">
                  <a16:creationId xmlns:a16="http://schemas.microsoft.com/office/drawing/2014/main" id="{6B0CA936-A482-4C55-91E8-A54F44D313E6}"/>
                </a:ext>
              </a:extLst>
            </p:cNvPr>
            <p:cNvSpPr/>
            <p:nvPr/>
          </p:nvSpPr>
          <p:spPr>
            <a:xfrm>
              <a:off x="2026313" y="1667900"/>
              <a:ext cx="22650" cy="11875"/>
            </a:xfrm>
            <a:custGeom>
              <a:avLst/>
              <a:gdLst/>
              <a:ahLst/>
              <a:cxnLst/>
              <a:rect l="l" t="t" r="r" b="b"/>
              <a:pathLst>
                <a:path w="906" h="475" extrusionOk="0">
                  <a:moveTo>
                    <a:pt x="734" y="0"/>
                  </a:moveTo>
                  <a:cubicBezTo>
                    <a:pt x="642" y="0"/>
                    <a:pt x="560" y="46"/>
                    <a:pt x="470" y="87"/>
                  </a:cubicBezTo>
                  <a:cubicBezTo>
                    <a:pt x="342" y="146"/>
                    <a:pt x="200" y="192"/>
                    <a:pt x="83" y="272"/>
                  </a:cubicBezTo>
                  <a:cubicBezTo>
                    <a:pt x="0" y="328"/>
                    <a:pt x="11" y="468"/>
                    <a:pt x="128" y="474"/>
                  </a:cubicBezTo>
                  <a:cubicBezTo>
                    <a:pt x="139" y="474"/>
                    <a:pt x="149" y="475"/>
                    <a:pt x="160" y="475"/>
                  </a:cubicBezTo>
                  <a:cubicBezTo>
                    <a:pt x="301" y="475"/>
                    <a:pt x="441" y="427"/>
                    <a:pt x="575" y="379"/>
                  </a:cubicBezTo>
                  <a:cubicBezTo>
                    <a:pt x="707" y="332"/>
                    <a:pt x="831" y="287"/>
                    <a:pt x="884" y="150"/>
                  </a:cubicBezTo>
                  <a:cubicBezTo>
                    <a:pt x="905" y="95"/>
                    <a:pt x="866" y="27"/>
                    <a:pt x="811" y="11"/>
                  </a:cubicBezTo>
                  <a:cubicBezTo>
                    <a:pt x="784" y="3"/>
                    <a:pt x="759" y="0"/>
                    <a:pt x="7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2673;p46">
              <a:extLst>
                <a:ext uri="{FF2B5EF4-FFF2-40B4-BE49-F238E27FC236}">
                  <a16:creationId xmlns:a16="http://schemas.microsoft.com/office/drawing/2014/main" id="{3EC5CF10-00EC-4F58-9AA7-8517FCF47413}"/>
                </a:ext>
              </a:extLst>
            </p:cNvPr>
            <p:cNvSpPr/>
            <p:nvPr/>
          </p:nvSpPr>
          <p:spPr>
            <a:xfrm>
              <a:off x="2024513" y="1648125"/>
              <a:ext cx="20625" cy="13750"/>
            </a:xfrm>
            <a:custGeom>
              <a:avLst/>
              <a:gdLst/>
              <a:ahLst/>
              <a:cxnLst/>
              <a:rect l="l" t="t" r="r" b="b"/>
              <a:pathLst>
                <a:path w="825" h="550" extrusionOk="0">
                  <a:moveTo>
                    <a:pt x="658" y="0"/>
                  </a:moveTo>
                  <a:cubicBezTo>
                    <a:pt x="649" y="0"/>
                    <a:pt x="639" y="1"/>
                    <a:pt x="630" y="4"/>
                  </a:cubicBezTo>
                  <a:cubicBezTo>
                    <a:pt x="482" y="44"/>
                    <a:pt x="357" y="136"/>
                    <a:pt x="232" y="222"/>
                  </a:cubicBezTo>
                  <a:cubicBezTo>
                    <a:pt x="135" y="286"/>
                    <a:pt x="17" y="343"/>
                    <a:pt x="1" y="467"/>
                  </a:cubicBezTo>
                  <a:cubicBezTo>
                    <a:pt x="0" y="489"/>
                    <a:pt x="12" y="510"/>
                    <a:pt x="30" y="523"/>
                  </a:cubicBezTo>
                  <a:cubicBezTo>
                    <a:pt x="62" y="542"/>
                    <a:pt x="96" y="550"/>
                    <a:pt x="131" y="550"/>
                  </a:cubicBezTo>
                  <a:cubicBezTo>
                    <a:pt x="219" y="550"/>
                    <a:pt x="311" y="502"/>
                    <a:pt x="388" y="466"/>
                  </a:cubicBezTo>
                  <a:cubicBezTo>
                    <a:pt x="531" y="400"/>
                    <a:pt x="668" y="323"/>
                    <a:pt x="764" y="196"/>
                  </a:cubicBezTo>
                  <a:cubicBezTo>
                    <a:pt x="824" y="117"/>
                    <a:pt x="749" y="0"/>
                    <a:pt x="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2674;p46">
              <a:extLst>
                <a:ext uri="{FF2B5EF4-FFF2-40B4-BE49-F238E27FC236}">
                  <a16:creationId xmlns:a16="http://schemas.microsoft.com/office/drawing/2014/main" id="{31E98EF8-F154-4CC3-BC0C-91352DD9A258}"/>
                </a:ext>
              </a:extLst>
            </p:cNvPr>
            <p:cNvSpPr/>
            <p:nvPr/>
          </p:nvSpPr>
          <p:spPr>
            <a:xfrm>
              <a:off x="1560863" y="1815350"/>
              <a:ext cx="681275" cy="397900"/>
            </a:xfrm>
            <a:custGeom>
              <a:avLst/>
              <a:gdLst/>
              <a:ahLst/>
              <a:cxnLst/>
              <a:rect l="l" t="t" r="r" b="b"/>
              <a:pathLst>
                <a:path w="27251" h="15916" extrusionOk="0">
                  <a:moveTo>
                    <a:pt x="25522" y="1"/>
                  </a:moveTo>
                  <a:cubicBezTo>
                    <a:pt x="25201" y="132"/>
                    <a:pt x="24880" y="262"/>
                    <a:pt x="24560" y="392"/>
                  </a:cubicBezTo>
                  <a:cubicBezTo>
                    <a:pt x="19625" y="2395"/>
                    <a:pt x="14662" y="4311"/>
                    <a:pt x="9752" y="6317"/>
                  </a:cubicBezTo>
                  <a:cubicBezTo>
                    <a:pt x="9025" y="6613"/>
                    <a:pt x="8299" y="6910"/>
                    <a:pt x="7573" y="7207"/>
                  </a:cubicBezTo>
                  <a:cubicBezTo>
                    <a:pt x="6082" y="7816"/>
                    <a:pt x="4611" y="8466"/>
                    <a:pt x="3137" y="9111"/>
                  </a:cubicBezTo>
                  <a:cubicBezTo>
                    <a:pt x="2896" y="9216"/>
                    <a:pt x="2657" y="9316"/>
                    <a:pt x="2416" y="9413"/>
                  </a:cubicBezTo>
                  <a:cubicBezTo>
                    <a:pt x="2035" y="9564"/>
                    <a:pt x="1653" y="9708"/>
                    <a:pt x="1262" y="9845"/>
                  </a:cubicBezTo>
                  <a:cubicBezTo>
                    <a:pt x="864" y="9986"/>
                    <a:pt x="165" y="10200"/>
                    <a:pt x="98" y="10701"/>
                  </a:cubicBezTo>
                  <a:cubicBezTo>
                    <a:pt x="0" y="11430"/>
                    <a:pt x="330" y="12423"/>
                    <a:pt x="579" y="13097"/>
                  </a:cubicBezTo>
                  <a:cubicBezTo>
                    <a:pt x="925" y="14035"/>
                    <a:pt x="1460" y="14904"/>
                    <a:pt x="2151" y="15627"/>
                  </a:cubicBezTo>
                  <a:cubicBezTo>
                    <a:pt x="2245" y="15725"/>
                    <a:pt x="2346" y="15824"/>
                    <a:pt x="2472" y="15874"/>
                  </a:cubicBezTo>
                  <a:cubicBezTo>
                    <a:pt x="2550" y="15905"/>
                    <a:pt x="2633" y="15915"/>
                    <a:pt x="2717" y="15915"/>
                  </a:cubicBezTo>
                  <a:cubicBezTo>
                    <a:pt x="2798" y="15915"/>
                    <a:pt x="2880" y="15906"/>
                    <a:pt x="2960" y="15897"/>
                  </a:cubicBezTo>
                  <a:cubicBezTo>
                    <a:pt x="5543" y="15583"/>
                    <a:pt x="8087" y="15008"/>
                    <a:pt x="10552" y="14180"/>
                  </a:cubicBezTo>
                  <a:cubicBezTo>
                    <a:pt x="12580" y="13498"/>
                    <a:pt x="14545" y="12648"/>
                    <a:pt x="16496" y="11771"/>
                  </a:cubicBezTo>
                  <a:cubicBezTo>
                    <a:pt x="20081" y="10161"/>
                    <a:pt x="27250" y="6008"/>
                    <a:pt x="27230" y="5815"/>
                  </a:cubicBezTo>
                  <a:cubicBezTo>
                    <a:pt x="27220" y="5714"/>
                    <a:pt x="25878" y="4002"/>
                    <a:pt x="25822" y="3803"/>
                  </a:cubicBezTo>
                  <a:cubicBezTo>
                    <a:pt x="25757" y="3584"/>
                    <a:pt x="25788" y="3349"/>
                    <a:pt x="25810" y="3122"/>
                  </a:cubicBezTo>
                  <a:cubicBezTo>
                    <a:pt x="25912" y="2072"/>
                    <a:pt x="25814" y="1013"/>
                    <a:pt x="2552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2675;p46">
              <a:extLst>
                <a:ext uri="{FF2B5EF4-FFF2-40B4-BE49-F238E27FC236}">
                  <a16:creationId xmlns:a16="http://schemas.microsoft.com/office/drawing/2014/main" id="{CD9061ED-5BA0-4E50-B563-1E33EDBC8708}"/>
                </a:ext>
              </a:extLst>
            </p:cNvPr>
            <p:cNvSpPr/>
            <p:nvPr/>
          </p:nvSpPr>
          <p:spPr>
            <a:xfrm>
              <a:off x="1621238" y="1825150"/>
              <a:ext cx="589675" cy="293875"/>
            </a:xfrm>
            <a:custGeom>
              <a:avLst/>
              <a:gdLst/>
              <a:ahLst/>
              <a:cxnLst/>
              <a:rect l="l" t="t" r="r" b="b"/>
              <a:pathLst>
                <a:path w="23587" h="11755" extrusionOk="0">
                  <a:moveTo>
                    <a:pt x="22143" y="0"/>
                  </a:moveTo>
                  <a:lnTo>
                    <a:pt x="22143" y="0"/>
                  </a:lnTo>
                  <a:cubicBezTo>
                    <a:pt x="21226" y="372"/>
                    <a:pt x="20307" y="742"/>
                    <a:pt x="19388" y="1110"/>
                  </a:cubicBezTo>
                  <a:cubicBezTo>
                    <a:pt x="19300" y="1146"/>
                    <a:pt x="19210" y="1181"/>
                    <a:pt x="19122" y="1217"/>
                  </a:cubicBezTo>
                  <a:lnTo>
                    <a:pt x="17864" y="1717"/>
                  </a:lnTo>
                  <a:cubicBezTo>
                    <a:pt x="17762" y="1758"/>
                    <a:pt x="17661" y="1799"/>
                    <a:pt x="17560" y="1839"/>
                  </a:cubicBezTo>
                  <a:cubicBezTo>
                    <a:pt x="17373" y="1914"/>
                    <a:pt x="17187" y="1987"/>
                    <a:pt x="16999" y="2061"/>
                  </a:cubicBezTo>
                  <a:cubicBezTo>
                    <a:pt x="16903" y="2099"/>
                    <a:pt x="16805" y="2139"/>
                    <a:pt x="16706" y="2177"/>
                  </a:cubicBezTo>
                  <a:cubicBezTo>
                    <a:pt x="16418" y="2292"/>
                    <a:pt x="16129" y="2407"/>
                    <a:pt x="15840" y="2520"/>
                  </a:cubicBezTo>
                  <a:lnTo>
                    <a:pt x="15581" y="2625"/>
                  </a:lnTo>
                  <a:cubicBezTo>
                    <a:pt x="14955" y="2874"/>
                    <a:pt x="14327" y="3122"/>
                    <a:pt x="13700" y="3370"/>
                  </a:cubicBezTo>
                  <a:cubicBezTo>
                    <a:pt x="13608" y="3406"/>
                    <a:pt x="13517" y="3443"/>
                    <a:pt x="13424" y="3480"/>
                  </a:cubicBezTo>
                  <a:cubicBezTo>
                    <a:pt x="12727" y="3758"/>
                    <a:pt x="12030" y="4035"/>
                    <a:pt x="11334" y="4312"/>
                  </a:cubicBezTo>
                  <a:cubicBezTo>
                    <a:pt x="11244" y="4348"/>
                    <a:pt x="11155" y="4383"/>
                    <a:pt x="11064" y="4420"/>
                  </a:cubicBezTo>
                  <a:cubicBezTo>
                    <a:pt x="10568" y="4618"/>
                    <a:pt x="10073" y="4817"/>
                    <a:pt x="9579" y="5015"/>
                  </a:cubicBezTo>
                  <a:lnTo>
                    <a:pt x="9047" y="5230"/>
                  </a:lnTo>
                  <a:cubicBezTo>
                    <a:pt x="8476" y="5461"/>
                    <a:pt x="7906" y="5693"/>
                    <a:pt x="7337" y="5925"/>
                  </a:cubicBezTo>
                  <a:cubicBezTo>
                    <a:pt x="6610" y="6221"/>
                    <a:pt x="5884" y="6518"/>
                    <a:pt x="5158" y="6815"/>
                  </a:cubicBezTo>
                  <a:cubicBezTo>
                    <a:pt x="3667" y="7424"/>
                    <a:pt x="2196" y="8074"/>
                    <a:pt x="722" y="8719"/>
                  </a:cubicBezTo>
                  <a:cubicBezTo>
                    <a:pt x="481" y="8824"/>
                    <a:pt x="242" y="8923"/>
                    <a:pt x="1" y="9021"/>
                  </a:cubicBezTo>
                  <a:cubicBezTo>
                    <a:pt x="396" y="9681"/>
                    <a:pt x="880" y="10282"/>
                    <a:pt x="1490" y="10747"/>
                  </a:cubicBezTo>
                  <a:cubicBezTo>
                    <a:pt x="2156" y="11253"/>
                    <a:pt x="2995" y="11572"/>
                    <a:pt x="3822" y="11572"/>
                  </a:cubicBezTo>
                  <a:cubicBezTo>
                    <a:pt x="4166" y="11572"/>
                    <a:pt x="4509" y="11516"/>
                    <a:pt x="4837" y="11396"/>
                  </a:cubicBezTo>
                  <a:cubicBezTo>
                    <a:pt x="4911" y="11370"/>
                    <a:pt x="4985" y="11339"/>
                    <a:pt x="5062" y="11339"/>
                  </a:cubicBezTo>
                  <a:cubicBezTo>
                    <a:pt x="5068" y="11339"/>
                    <a:pt x="5074" y="11339"/>
                    <a:pt x="5081" y="11340"/>
                  </a:cubicBezTo>
                  <a:cubicBezTo>
                    <a:pt x="5173" y="11345"/>
                    <a:pt x="5255" y="11396"/>
                    <a:pt x="5336" y="11440"/>
                  </a:cubicBezTo>
                  <a:cubicBezTo>
                    <a:pt x="5733" y="11659"/>
                    <a:pt x="6180" y="11755"/>
                    <a:pt x="6633" y="11755"/>
                  </a:cubicBezTo>
                  <a:cubicBezTo>
                    <a:pt x="7142" y="11755"/>
                    <a:pt x="7659" y="11635"/>
                    <a:pt x="8127" y="11434"/>
                  </a:cubicBezTo>
                  <a:cubicBezTo>
                    <a:pt x="8904" y="11099"/>
                    <a:pt x="9576" y="10567"/>
                    <a:pt x="10223" y="10017"/>
                  </a:cubicBezTo>
                  <a:cubicBezTo>
                    <a:pt x="10313" y="9942"/>
                    <a:pt x="10402" y="9865"/>
                    <a:pt x="10491" y="9788"/>
                  </a:cubicBezTo>
                  <a:cubicBezTo>
                    <a:pt x="10585" y="9795"/>
                    <a:pt x="10678" y="9798"/>
                    <a:pt x="10774" y="9801"/>
                  </a:cubicBezTo>
                  <a:cubicBezTo>
                    <a:pt x="10904" y="9806"/>
                    <a:pt x="11035" y="9808"/>
                    <a:pt x="11165" y="9808"/>
                  </a:cubicBezTo>
                  <a:cubicBezTo>
                    <a:pt x="11426" y="9808"/>
                    <a:pt x="11688" y="9799"/>
                    <a:pt x="11948" y="9781"/>
                  </a:cubicBezTo>
                  <a:cubicBezTo>
                    <a:pt x="12034" y="9775"/>
                    <a:pt x="12118" y="9770"/>
                    <a:pt x="12203" y="9762"/>
                  </a:cubicBezTo>
                  <a:cubicBezTo>
                    <a:pt x="12763" y="9713"/>
                    <a:pt x="13317" y="9623"/>
                    <a:pt x="13863" y="9495"/>
                  </a:cubicBezTo>
                  <a:cubicBezTo>
                    <a:pt x="13956" y="9473"/>
                    <a:pt x="14051" y="9450"/>
                    <a:pt x="14144" y="9425"/>
                  </a:cubicBezTo>
                  <a:cubicBezTo>
                    <a:pt x="14896" y="9231"/>
                    <a:pt x="15628" y="8962"/>
                    <a:pt x="16328" y="8624"/>
                  </a:cubicBezTo>
                  <a:cubicBezTo>
                    <a:pt x="16405" y="8587"/>
                    <a:pt x="16484" y="8549"/>
                    <a:pt x="16560" y="8509"/>
                  </a:cubicBezTo>
                  <a:cubicBezTo>
                    <a:pt x="17172" y="8198"/>
                    <a:pt x="17754" y="7833"/>
                    <a:pt x="18300" y="7417"/>
                  </a:cubicBezTo>
                  <a:cubicBezTo>
                    <a:pt x="18370" y="7363"/>
                    <a:pt x="18440" y="7308"/>
                    <a:pt x="18510" y="7252"/>
                  </a:cubicBezTo>
                  <a:cubicBezTo>
                    <a:pt x="18884" y="6954"/>
                    <a:pt x="19236" y="6629"/>
                    <a:pt x="19566" y="6282"/>
                  </a:cubicBezTo>
                  <a:cubicBezTo>
                    <a:pt x="19609" y="6237"/>
                    <a:pt x="19652" y="6192"/>
                    <a:pt x="19692" y="6146"/>
                  </a:cubicBezTo>
                  <a:cubicBezTo>
                    <a:pt x="19711" y="6126"/>
                    <a:pt x="19730" y="6106"/>
                    <a:pt x="19748" y="6086"/>
                  </a:cubicBezTo>
                  <a:cubicBezTo>
                    <a:pt x="19884" y="5935"/>
                    <a:pt x="20020" y="5778"/>
                    <a:pt x="20197" y="5684"/>
                  </a:cubicBezTo>
                  <a:cubicBezTo>
                    <a:pt x="20362" y="5596"/>
                    <a:pt x="20544" y="5570"/>
                    <a:pt x="20732" y="5570"/>
                  </a:cubicBezTo>
                  <a:cubicBezTo>
                    <a:pt x="20911" y="5570"/>
                    <a:pt x="21095" y="5594"/>
                    <a:pt x="21272" y="5613"/>
                  </a:cubicBezTo>
                  <a:cubicBezTo>
                    <a:pt x="21502" y="5637"/>
                    <a:pt x="21732" y="5649"/>
                    <a:pt x="21962" y="5649"/>
                  </a:cubicBezTo>
                  <a:cubicBezTo>
                    <a:pt x="22509" y="5649"/>
                    <a:pt x="23054" y="5582"/>
                    <a:pt x="23586" y="5449"/>
                  </a:cubicBezTo>
                  <a:cubicBezTo>
                    <a:pt x="23564" y="4731"/>
                    <a:pt x="22933" y="4083"/>
                    <a:pt x="22215" y="4041"/>
                  </a:cubicBezTo>
                  <a:cubicBezTo>
                    <a:pt x="22389" y="3448"/>
                    <a:pt x="22101" y="2754"/>
                    <a:pt x="21558" y="2459"/>
                  </a:cubicBezTo>
                  <a:cubicBezTo>
                    <a:pt x="22184" y="1830"/>
                    <a:pt x="22376" y="851"/>
                    <a:pt x="22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2676;p46">
              <a:extLst>
                <a:ext uri="{FF2B5EF4-FFF2-40B4-BE49-F238E27FC236}">
                  <a16:creationId xmlns:a16="http://schemas.microsoft.com/office/drawing/2014/main" id="{1128D224-4ADF-4CD6-81CA-E333EB148925}"/>
                </a:ext>
              </a:extLst>
            </p:cNvPr>
            <p:cNvSpPr/>
            <p:nvPr/>
          </p:nvSpPr>
          <p:spPr>
            <a:xfrm>
              <a:off x="1731963" y="2012550"/>
              <a:ext cx="74025" cy="69225"/>
            </a:xfrm>
            <a:custGeom>
              <a:avLst/>
              <a:gdLst/>
              <a:ahLst/>
              <a:cxnLst/>
              <a:rect l="l" t="t" r="r" b="b"/>
              <a:pathLst>
                <a:path w="2961" h="2769" extrusionOk="0">
                  <a:moveTo>
                    <a:pt x="1617" y="0"/>
                  </a:moveTo>
                  <a:cubicBezTo>
                    <a:pt x="1209" y="0"/>
                    <a:pt x="807" y="193"/>
                    <a:pt x="538" y="508"/>
                  </a:cubicBezTo>
                  <a:cubicBezTo>
                    <a:pt x="167" y="947"/>
                    <a:pt x="0" y="1548"/>
                    <a:pt x="296" y="2080"/>
                  </a:cubicBezTo>
                  <a:cubicBezTo>
                    <a:pt x="538" y="2514"/>
                    <a:pt x="1008" y="2768"/>
                    <a:pt x="1492" y="2768"/>
                  </a:cubicBezTo>
                  <a:cubicBezTo>
                    <a:pt x="1595" y="2768"/>
                    <a:pt x="1698" y="2757"/>
                    <a:pt x="1800" y="2733"/>
                  </a:cubicBezTo>
                  <a:cubicBezTo>
                    <a:pt x="2364" y="2604"/>
                    <a:pt x="2876" y="2126"/>
                    <a:pt x="2938" y="1537"/>
                  </a:cubicBezTo>
                  <a:cubicBezTo>
                    <a:pt x="2960" y="1322"/>
                    <a:pt x="2911" y="1112"/>
                    <a:pt x="2816" y="920"/>
                  </a:cubicBezTo>
                  <a:cubicBezTo>
                    <a:pt x="2706" y="511"/>
                    <a:pt x="2396" y="185"/>
                    <a:pt x="1992" y="57"/>
                  </a:cubicBezTo>
                  <a:cubicBezTo>
                    <a:pt x="1869" y="19"/>
                    <a:pt x="1743" y="0"/>
                    <a:pt x="1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2677;p46">
              <a:extLst>
                <a:ext uri="{FF2B5EF4-FFF2-40B4-BE49-F238E27FC236}">
                  <a16:creationId xmlns:a16="http://schemas.microsoft.com/office/drawing/2014/main" id="{8D40866B-1C67-468B-9347-AF3AA5CBE6F9}"/>
                </a:ext>
              </a:extLst>
            </p:cNvPr>
            <p:cNvSpPr/>
            <p:nvPr/>
          </p:nvSpPr>
          <p:spPr>
            <a:xfrm>
              <a:off x="1748288" y="2027200"/>
              <a:ext cx="46175" cy="41250"/>
            </a:xfrm>
            <a:custGeom>
              <a:avLst/>
              <a:gdLst/>
              <a:ahLst/>
              <a:cxnLst/>
              <a:rect l="l" t="t" r="r" b="b"/>
              <a:pathLst>
                <a:path w="1847" h="1650" extrusionOk="0">
                  <a:moveTo>
                    <a:pt x="949" y="1"/>
                  </a:moveTo>
                  <a:cubicBezTo>
                    <a:pt x="865" y="1"/>
                    <a:pt x="781" y="14"/>
                    <a:pt x="699" y="42"/>
                  </a:cubicBezTo>
                  <a:cubicBezTo>
                    <a:pt x="488" y="81"/>
                    <a:pt x="301" y="203"/>
                    <a:pt x="179" y="381"/>
                  </a:cubicBezTo>
                  <a:cubicBezTo>
                    <a:pt x="47" y="573"/>
                    <a:pt x="1" y="811"/>
                    <a:pt x="53" y="1039"/>
                  </a:cubicBezTo>
                  <a:cubicBezTo>
                    <a:pt x="128" y="1384"/>
                    <a:pt x="455" y="1609"/>
                    <a:pt x="790" y="1645"/>
                  </a:cubicBezTo>
                  <a:cubicBezTo>
                    <a:pt x="820" y="1648"/>
                    <a:pt x="850" y="1650"/>
                    <a:pt x="880" y="1650"/>
                  </a:cubicBezTo>
                  <a:cubicBezTo>
                    <a:pt x="1399" y="1650"/>
                    <a:pt x="1847" y="1180"/>
                    <a:pt x="1745" y="648"/>
                  </a:cubicBezTo>
                  <a:cubicBezTo>
                    <a:pt x="1669" y="251"/>
                    <a:pt x="1313" y="1"/>
                    <a:pt x="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2678;p46">
              <a:extLst>
                <a:ext uri="{FF2B5EF4-FFF2-40B4-BE49-F238E27FC236}">
                  <a16:creationId xmlns:a16="http://schemas.microsoft.com/office/drawing/2014/main" id="{9376F67C-72C0-43A0-8AF7-9D2ADBD74200}"/>
                </a:ext>
              </a:extLst>
            </p:cNvPr>
            <p:cNvSpPr/>
            <p:nvPr/>
          </p:nvSpPr>
          <p:spPr>
            <a:xfrm>
              <a:off x="1755538" y="2042225"/>
              <a:ext cx="18000" cy="16625"/>
            </a:xfrm>
            <a:custGeom>
              <a:avLst/>
              <a:gdLst/>
              <a:ahLst/>
              <a:cxnLst/>
              <a:rect l="l" t="t" r="r" b="b"/>
              <a:pathLst>
                <a:path w="720" h="665" extrusionOk="0">
                  <a:moveTo>
                    <a:pt x="356" y="1"/>
                  </a:moveTo>
                  <a:cubicBezTo>
                    <a:pt x="252" y="1"/>
                    <a:pt x="148" y="51"/>
                    <a:pt x="78" y="140"/>
                  </a:cubicBezTo>
                  <a:cubicBezTo>
                    <a:pt x="5" y="235"/>
                    <a:pt x="1" y="355"/>
                    <a:pt x="44" y="456"/>
                  </a:cubicBezTo>
                  <a:cubicBezTo>
                    <a:pt x="47" y="465"/>
                    <a:pt x="50" y="474"/>
                    <a:pt x="53" y="483"/>
                  </a:cubicBezTo>
                  <a:cubicBezTo>
                    <a:pt x="113" y="599"/>
                    <a:pt x="235" y="664"/>
                    <a:pt x="358" y="664"/>
                  </a:cubicBezTo>
                  <a:cubicBezTo>
                    <a:pt x="434" y="664"/>
                    <a:pt x="511" y="639"/>
                    <a:pt x="573" y="587"/>
                  </a:cubicBezTo>
                  <a:cubicBezTo>
                    <a:pt x="719" y="464"/>
                    <a:pt x="715" y="238"/>
                    <a:pt x="587" y="102"/>
                  </a:cubicBezTo>
                  <a:cubicBezTo>
                    <a:pt x="522" y="33"/>
                    <a:pt x="439" y="1"/>
                    <a:pt x="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2679;p46">
              <a:extLst>
                <a:ext uri="{FF2B5EF4-FFF2-40B4-BE49-F238E27FC236}">
                  <a16:creationId xmlns:a16="http://schemas.microsoft.com/office/drawing/2014/main" id="{E24AEE71-92E2-41B1-B54D-7187C76975CA}"/>
                </a:ext>
              </a:extLst>
            </p:cNvPr>
            <p:cNvSpPr/>
            <p:nvPr/>
          </p:nvSpPr>
          <p:spPr>
            <a:xfrm>
              <a:off x="1784913" y="1987525"/>
              <a:ext cx="18850" cy="20650"/>
            </a:xfrm>
            <a:custGeom>
              <a:avLst/>
              <a:gdLst/>
              <a:ahLst/>
              <a:cxnLst/>
              <a:rect l="l" t="t" r="r" b="b"/>
              <a:pathLst>
                <a:path w="754" h="826" extrusionOk="0">
                  <a:moveTo>
                    <a:pt x="413" y="0"/>
                  </a:moveTo>
                  <a:cubicBezTo>
                    <a:pt x="336" y="0"/>
                    <a:pt x="260" y="28"/>
                    <a:pt x="200" y="81"/>
                  </a:cubicBezTo>
                  <a:cubicBezTo>
                    <a:pt x="80" y="188"/>
                    <a:pt x="9" y="382"/>
                    <a:pt x="4" y="542"/>
                  </a:cubicBezTo>
                  <a:cubicBezTo>
                    <a:pt x="0" y="652"/>
                    <a:pt x="63" y="754"/>
                    <a:pt x="163" y="801"/>
                  </a:cubicBezTo>
                  <a:cubicBezTo>
                    <a:pt x="199" y="817"/>
                    <a:pt x="240" y="826"/>
                    <a:pt x="282" y="826"/>
                  </a:cubicBezTo>
                  <a:cubicBezTo>
                    <a:pt x="349" y="826"/>
                    <a:pt x="416" y="804"/>
                    <a:pt x="463" y="755"/>
                  </a:cubicBezTo>
                  <a:cubicBezTo>
                    <a:pt x="557" y="655"/>
                    <a:pt x="658" y="530"/>
                    <a:pt x="708" y="400"/>
                  </a:cubicBezTo>
                  <a:cubicBezTo>
                    <a:pt x="754" y="278"/>
                    <a:pt x="690" y="110"/>
                    <a:pt x="576" y="45"/>
                  </a:cubicBezTo>
                  <a:cubicBezTo>
                    <a:pt x="526" y="15"/>
                    <a:pt x="469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2680;p46">
              <a:extLst>
                <a:ext uri="{FF2B5EF4-FFF2-40B4-BE49-F238E27FC236}">
                  <a16:creationId xmlns:a16="http://schemas.microsoft.com/office/drawing/2014/main" id="{690CD800-0ADA-4F87-85F9-21E7CC60D62F}"/>
                </a:ext>
              </a:extLst>
            </p:cNvPr>
            <p:cNvSpPr/>
            <p:nvPr/>
          </p:nvSpPr>
          <p:spPr>
            <a:xfrm>
              <a:off x="1799638" y="2007800"/>
              <a:ext cx="25925" cy="19275"/>
            </a:xfrm>
            <a:custGeom>
              <a:avLst/>
              <a:gdLst/>
              <a:ahLst/>
              <a:cxnLst/>
              <a:rect l="l" t="t" r="r" b="b"/>
              <a:pathLst>
                <a:path w="1037" h="771" extrusionOk="0">
                  <a:moveTo>
                    <a:pt x="668" y="0"/>
                  </a:moveTo>
                  <a:cubicBezTo>
                    <a:pt x="566" y="0"/>
                    <a:pt x="473" y="36"/>
                    <a:pt x="378" y="83"/>
                  </a:cubicBezTo>
                  <a:cubicBezTo>
                    <a:pt x="268" y="136"/>
                    <a:pt x="153" y="196"/>
                    <a:pt x="91" y="306"/>
                  </a:cubicBezTo>
                  <a:cubicBezTo>
                    <a:pt x="1" y="463"/>
                    <a:pt x="57" y="711"/>
                    <a:pt x="257" y="757"/>
                  </a:cubicBezTo>
                  <a:cubicBezTo>
                    <a:pt x="297" y="767"/>
                    <a:pt x="336" y="771"/>
                    <a:pt x="372" y="771"/>
                  </a:cubicBezTo>
                  <a:cubicBezTo>
                    <a:pt x="478" y="771"/>
                    <a:pt x="570" y="736"/>
                    <a:pt x="678" y="694"/>
                  </a:cubicBezTo>
                  <a:cubicBezTo>
                    <a:pt x="805" y="645"/>
                    <a:pt x="899" y="577"/>
                    <a:pt x="975" y="463"/>
                  </a:cubicBezTo>
                  <a:cubicBezTo>
                    <a:pt x="1032" y="373"/>
                    <a:pt x="1036" y="260"/>
                    <a:pt x="987" y="165"/>
                  </a:cubicBezTo>
                  <a:cubicBezTo>
                    <a:pt x="935" y="64"/>
                    <a:pt x="844" y="23"/>
                    <a:pt x="737" y="6"/>
                  </a:cubicBezTo>
                  <a:cubicBezTo>
                    <a:pt x="714" y="2"/>
                    <a:pt x="691" y="0"/>
                    <a:pt x="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2681;p46">
              <a:extLst>
                <a:ext uri="{FF2B5EF4-FFF2-40B4-BE49-F238E27FC236}">
                  <a16:creationId xmlns:a16="http://schemas.microsoft.com/office/drawing/2014/main" id="{64AC8066-41B4-4A6E-AEBD-B50DE0556AEF}"/>
                </a:ext>
              </a:extLst>
            </p:cNvPr>
            <p:cNvSpPr/>
            <p:nvPr/>
          </p:nvSpPr>
          <p:spPr>
            <a:xfrm>
              <a:off x="1814563" y="2039125"/>
              <a:ext cx="24500" cy="16325"/>
            </a:xfrm>
            <a:custGeom>
              <a:avLst/>
              <a:gdLst/>
              <a:ahLst/>
              <a:cxnLst/>
              <a:rect l="l" t="t" r="r" b="b"/>
              <a:pathLst>
                <a:path w="980" h="653" extrusionOk="0">
                  <a:moveTo>
                    <a:pt x="309" y="0"/>
                  </a:moveTo>
                  <a:cubicBezTo>
                    <a:pt x="194" y="3"/>
                    <a:pt x="93" y="57"/>
                    <a:pt x="44" y="163"/>
                  </a:cubicBezTo>
                  <a:cubicBezTo>
                    <a:pt x="0" y="259"/>
                    <a:pt x="10" y="393"/>
                    <a:pt x="91" y="470"/>
                  </a:cubicBezTo>
                  <a:cubicBezTo>
                    <a:pt x="172" y="546"/>
                    <a:pt x="282" y="596"/>
                    <a:pt x="391" y="621"/>
                  </a:cubicBezTo>
                  <a:cubicBezTo>
                    <a:pt x="458" y="637"/>
                    <a:pt x="534" y="652"/>
                    <a:pt x="609" y="652"/>
                  </a:cubicBezTo>
                  <a:cubicBezTo>
                    <a:pt x="678" y="652"/>
                    <a:pt x="745" y="639"/>
                    <a:pt x="802" y="601"/>
                  </a:cubicBezTo>
                  <a:cubicBezTo>
                    <a:pt x="910" y="528"/>
                    <a:pt x="979" y="433"/>
                    <a:pt x="968" y="296"/>
                  </a:cubicBezTo>
                  <a:cubicBezTo>
                    <a:pt x="957" y="169"/>
                    <a:pt x="871" y="60"/>
                    <a:pt x="751" y="21"/>
                  </a:cubicBezTo>
                  <a:cubicBezTo>
                    <a:pt x="711" y="7"/>
                    <a:pt x="671" y="2"/>
                    <a:pt x="630" y="2"/>
                  </a:cubicBezTo>
                  <a:cubicBezTo>
                    <a:pt x="599" y="2"/>
                    <a:pt x="567" y="5"/>
                    <a:pt x="535" y="10"/>
                  </a:cubicBezTo>
                  <a:cubicBezTo>
                    <a:pt x="522" y="12"/>
                    <a:pt x="509" y="14"/>
                    <a:pt x="495" y="17"/>
                  </a:cubicBezTo>
                  <a:cubicBezTo>
                    <a:pt x="467" y="17"/>
                    <a:pt x="440" y="15"/>
                    <a:pt x="413" y="14"/>
                  </a:cubicBezTo>
                  <a:lnTo>
                    <a:pt x="404" y="14"/>
                  </a:lnTo>
                  <a:cubicBezTo>
                    <a:pt x="373" y="6"/>
                    <a:pt x="341" y="1"/>
                    <a:pt x="3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2682;p46">
              <a:extLst>
                <a:ext uri="{FF2B5EF4-FFF2-40B4-BE49-F238E27FC236}">
                  <a16:creationId xmlns:a16="http://schemas.microsoft.com/office/drawing/2014/main" id="{8F0716D6-E3A3-4306-A15D-C762D796A8E9}"/>
                </a:ext>
              </a:extLst>
            </p:cNvPr>
            <p:cNvSpPr/>
            <p:nvPr/>
          </p:nvSpPr>
          <p:spPr>
            <a:xfrm>
              <a:off x="1843163" y="1950550"/>
              <a:ext cx="50075" cy="181600"/>
            </a:xfrm>
            <a:custGeom>
              <a:avLst/>
              <a:gdLst/>
              <a:ahLst/>
              <a:cxnLst/>
              <a:rect l="l" t="t" r="r" b="b"/>
              <a:pathLst>
                <a:path w="2003" h="7264" extrusionOk="0">
                  <a:moveTo>
                    <a:pt x="701" y="1"/>
                  </a:moveTo>
                  <a:lnTo>
                    <a:pt x="169" y="214"/>
                  </a:lnTo>
                  <a:cubicBezTo>
                    <a:pt x="996" y="1075"/>
                    <a:pt x="1420" y="2480"/>
                    <a:pt x="1486" y="3592"/>
                  </a:cubicBezTo>
                  <a:cubicBezTo>
                    <a:pt x="1513" y="4066"/>
                    <a:pt x="1466" y="4542"/>
                    <a:pt x="1346" y="5001"/>
                  </a:cubicBezTo>
                  <a:cubicBezTo>
                    <a:pt x="1137" y="5808"/>
                    <a:pt x="703" y="6555"/>
                    <a:pt x="64" y="7108"/>
                  </a:cubicBezTo>
                  <a:cubicBezTo>
                    <a:pt x="1" y="7164"/>
                    <a:pt x="55" y="7263"/>
                    <a:pt x="127" y="7263"/>
                  </a:cubicBezTo>
                  <a:cubicBezTo>
                    <a:pt x="139" y="7263"/>
                    <a:pt x="153" y="7260"/>
                    <a:pt x="166" y="7252"/>
                  </a:cubicBezTo>
                  <a:cubicBezTo>
                    <a:pt x="1134" y="6719"/>
                    <a:pt x="1693" y="5808"/>
                    <a:pt x="1896" y="4785"/>
                  </a:cubicBezTo>
                  <a:cubicBezTo>
                    <a:pt x="1977" y="4368"/>
                    <a:pt x="2002" y="3942"/>
                    <a:pt x="1973" y="3519"/>
                  </a:cubicBezTo>
                  <a:cubicBezTo>
                    <a:pt x="1971" y="3489"/>
                    <a:pt x="1969" y="3460"/>
                    <a:pt x="1966" y="3430"/>
                  </a:cubicBezTo>
                  <a:cubicBezTo>
                    <a:pt x="1960" y="3330"/>
                    <a:pt x="1949" y="3228"/>
                    <a:pt x="1936" y="3125"/>
                  </a:cubicBezTo>
                  <a:cubicBezTo>
                    <a:pt x="1851" y="2434"/>
                    <a:pt x="1657" y="1689"/>
                    <a:pt x="1341" y="1020"/>
                  </a:cubicBezTo>
                  <a:cubicBezTo>
                    <a:pt x="1302" y="936"/>
                    <a:pt x="1260" y="853"/>
                    <a:pt x="1216" y="772"/>
                  </a:cubicBezTo>
                  <a:cubicBezTo>
                    <a:pt x="1072" y="497"/>
                    <a:pt x="899" y="239"/>
                    <a:pt x="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2683;p46">
              <a:extLst>
                <a:ext uri="{FF2B5EF4-FFF2-40B4-BE49-F238E27FC236}">
                  <a16:creationId xmlns:a16="http://schemas.microsoft.com/office/drawing/2014/main" id="{7B9C5605-7C66-4A61-B91F-AD04E26620BE}"/>
                </a:ext>
              </a:extLst>
            </p:cNvPr>
            <p:cNvSpPr/>
            <p:nvPr/>
          </p:nvSpPr>
          <p:spPr>
            <a:xfrm>
              <a:off x="1870388" y="1932950"/>
              <a:ext cx="58100" cy="163425"/>
            </a:xfrm>
            <a:custGeom>
              <a:avLst/>
              <a:gdLst/>
              <a:ahLst/>
              <a:cxnLst/>
              <a:rect l="l" t="t" r="r" b="b"/>
              <a:pathLst>
                <a:path w="2324" h="6537" extrusionOk="0">
                  <a:moveTo>
                    <a:pt x="1368" y="0"/>
                  </a:moveTo>
                  <a:cubicBezTo>
                    <a:pt x="1278" y="36"/>
                    <a:pt x="1187" y="72"/>
                    <a:pt x="1096" y="108"/>
                  </a:cubicBezTo>
                  <a:cubicBezTo>
                    <a:pt x="1104" y="240"/>
                    <a:pt x="1086" y="371"/>
                    <a:pt x="1044" y="496"/>
                  </a:cubicBezTo>
                  <a:cubicBezTo>
                    <a:pt x="893" y="937"/>
                    <a:pt x="513" y="1244"/>
                    <a:pt x="126" y="1475"/>
                  </a:cubicBezTo>
                  <a:lnTo>
                    <a:pt x="122" y="1478"/>
                  </a:lnTo>
                  <a:cubicBezTo>
                    <a:pt x="1" y="1549"/>
                    <a:pt x="48" y="1735"/>
                    <a:pt x="181" y="1735"/>
                  </a:cubicBezTo>
                  <a:cubicBezTo>
                    <a:pt x="191" y="1735"/>
                    <a:pt x="202" y="1734"/>
                    <a:pt x="213" y="1732"/>
                  </a:cubicBezTo>
                  <a:cubicBezTo>
                    <a:pt x="226" y="1730"/>
                    <a:pt x="239" y="1726"/>
                    <a:pt x="251" y="1724"/>
                  </a:cubicBezTo>
                  <a:cubicBezTo>
                    <a:pt x="451" y="1684"/>
                    <a:pt x="644" y="1657"/>
                    <a:pt x="826" y="1657"/>
                  </a:cubicBezTo>
                  <a:cubicBezTo>
                    <a:pt x="1258" y="1657"/>
                    <a:pt x="1628" y="1811"/>
                    <a:pt x="1872" y="2316"/>
                  </a:cubicBezTo>
                  <a:cubicBezTo>
                    <a:pt x="2305" y="3205"/>
                    <a:pt x="1614" y="3653"/>
                    <a:pt x="846" y="3829"/>
                  </a:cubicBezTo>
                  <a:cubicBezTo>
                    <a:pt x="815" y="3835"/>
                    <a:pt x="783" y="3843"/>
                    <a:pt x="752" y="3849"/>
                  </a:cubicBezTo>
                  <a:cubicBezTo>
                    <a:pt x="630" y="3872"/>
                    <a:pt x="616" y="4062"/>
                    <a:pt x="741" y="4095"/>
                  </a:cubicBezTo>
                  <a:cubicBezTo>
                    <a:pt x="787" y="4106"/>
                    <a:pt x="833" y="4119"/>
                    <a:pt x="876" y="4134"/>
                  </a:cubicBezTo>
                  <a:cubicBezTo>
                    <a:pt x="1339" y="4279"/>
                    <a:pt x="1750" y="4549"/>
                    <a:pt x="1921" y="5031"/>
                  </a:cubicBezTo>
                  <a:cubicBezTo>
                    <a:pt x="1970" y="5172"/>
                    <a:pt x="1990" y="5320"/>
                    <a:pt x="1981" y="5468"/>
                  </a:cubicBezTo>
                  <a:cubicBezTo>
                    <a:pt x="1950" y="5958"/>
                    <a:pt x="1605" y="6404"/>
                    <a:pt x="1087" y="6404"/>
                  </a:cubicBezTo>
                  <a:cubicBezTo>
                    <a:pt x="1013" y="6404"/>
                    <a:pt x="934" y="6395"/>
                    <a:pt x="853" y="6375"/>
                  </a:cubicBezTo>
                  <a:cubicBezTo>
                    <a:pt x="848" y="6374"/>
                    <a:pt x="843" y="6373"/>
                    <a:pt x="838" y="6373"/>
                  </a:cubicBezTo>
                  <a:cubicBezTo>
                    <a:pt x="780" y="6373"/>
                    <a:pt x="756" y="6462"/>
                    <a:pt x="820" y="6482"/>
                  </a:cubicBezTo>
                  <a:cubicBezTo>
                    <a:pt x="940" y="6519"/>
                    <a:pt x="1059" y="6536"/>
                    <a:pt x="1174" y="6536"/>
                  </a:cubicBezTo>
                  <a:cubicBezTo>
                    <a:pt x="1706" y="6536"/>
                    <a:pt x="2160" y="6162"/>
                    <a:pt x="2228" y="5575"/>
                  </a:cubicBezTo>
                  <a:cubicBezTo>
                    <a:pt x="2234" y="5533"/>
                    <a:pt x="2236" y="5492"/>
                    <a:pt x="2236" y="5450"/>
                  </a:cubicBezTo>
                  <a:cubicBezTo>
                    <a:pt x="2241" y="5337"/>
                    <a:pt x="2231" y="5224"/>
                    <a:pt x="2206" y="5114"/>
                  </a:cubicBezTo>
                  <a:cubicBezTo>
                    <a:pt x="2192" y="5051"/>
                    <a:pt x="2174" y="4988"/>
                    <a:pt x="2150" y="4928"/>
                  </a:cubicBezTo>
                  <a:cubicBezTo>
                    <a:pt x="1994" y="4511"/>
                    <a:pt x="1638" y="4193"/>
                    <a:pt x="1219" y="3998"/>
                  </a:cubicBezTo>
                  <a:cubicBezTo>
                    <a:pt x="1829" y="3804"/>
                    <a:pt x="2324" y="3398"/>
                    <a:pt x="2277" y="2761"/>
                  </a:cubicBezTo>
                  <a:cubicBezTo>
                    <a:pt x="2268" y="2647"/>
                    <a:pt x="2244" y="2535"/>
                    <a:pt x="2207" y="2427"/>
                  </a:cubicBezTo>
                  <a:lnTo>
                    <a:pt x="2192" y="2384"/>
                  </a:lnTo>
                  <a:cubicBezTo>
                    <a:pt x="1925" y="1652"/>
                    <a:pt x="1424" y="1393"/>
                    <a:pt x="800" y="1393"/>
                  </a:cubicBezTo>
                  <a:cubicBezTo>
                    <a:pt x="770" y="1393"/>
                    <a:pt x="741" y="1394"/>
                    <a:pt x="711" y="1395"/>
                  </a:cubicBezTo>
                  <a:cubicBezTo>
                    <a:pt x="1029" y="1125"/>
                    <a:pt x="1290" y="785"/>
                    <a:pt x="1359" y="371"/>
                  </a:cubicBezTo>
                  <a:cubicBezTo>
                    <a:pt x="1367" y="327"/>
                    <a:pt x="1373" y="282"/>
                    <a:pt x="1375" y="237"/>
                  </a:cubicBezTo>
                  <a:cubicBezTo>
                    <a:pt x="1378" y="191"/>
                    <a:pt x="1378" y="145"/>
                    <a:pt x="1375" y="100"/>
                  </a:cubicBezTo>
                  <a:cubicBezTo>
                    <a:pt x="1375" y="67"/>
                    <a:pt x="1373" y="33"/>
                    <a:pt x="1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2684;p46">
              <a:extLst>
                <a:ext uri="{FF2B5EF4-FFF2-40B4-BE49-F238E27FC236}">
                  <a16:creationId xmlns:a16="http://schemas.microsoft.com/office/drawing/2014/main" id="{4C1DEEFD-1362-4E8D-BFA7-168F66672D95}"/>
                </a:ext>
              </a:extLst>
            </p:cNvPr>
            <p:cNvSpPr/>
            <p:nvPr/>
          </p:nvSpPr>
          <p:spPr>
            <a:xfrm>
              <a:off x="1901038" y="1935375"/>
              <a:ext cx="53975" cy="125450"/>
            </a:xfrm>
            <a:custGeom>
              <a:avLst/>
              <a:gdLst/>
              <a:ahLst/>
              <a:cxnLst/>
              <a:rect l="l" t="t" r="r" b="b"/>
              <a:pathLst>
                <a:path w="2159" h="5018" extrusionOk="0">
                  <a:moveTo>
                    <a:pt x="176" y="1"/>
                  </a:moveTo>
                  <a:cubicBezTo>
                    <a:pt x="8" y="1"/>
                    <a:pt x="0" y="270"/>
                    <a:pt x="177" y="285"/>
                  </a:cubicBezTo>
                  <a:cubicBezTo>
                    <a:pt x="650" y="326"/>
                    <a:pt x="1301" y="339"/>
                    <a:pt x="1569" y="820"/>
                  </a:cubicBezTo>
                  <a:cubicBezTo>
                    <a:pt x="1919" y="1445"/>
                    <a:pt x="1500" y="2139"/>
                    <a:pt x="899" y="2364"/>
                  </a:cubicBezTo>
                  <a:cubicBezTo>
                    <a:pt x="783" y="2408"/>
                    <a:pt x="823" y="2575"/>
                    <a:pt x="920" y="2610"/>
                  </a:cubicBezTo>
                  <a:cubicBezTo>
                    <a:pt x="2120" y="3038"/>
                    <a:pt x="2059" y="4540"/>
                    <a:pt x="841" y="4854"/>
                  </a:cubicBezTo>
                  <a:cubicBezTo>
                    <a:pt x="751" y="4876"/>
                    <a:pt x="761" y="5007"/>
                    <a:pt x="854" y="5014"/>
                  </a:cubicBezTo>
                  <a:cubicBezTo>
                    <a:pt x="884" y="5017"/>
                    <a:pt x="913" y="5018"/>
                    <a:pt x="942" y="5018"/>
                  </a:cubicBezTo>
                  <a:cubicBezTo>
                    <a:pt x="1513" y="5018"/>
                    <a:pt x="1991" y="4492"/>
                    <a:pt x="2069" y="3941"/>
                  </a:cubicBezTo>
                  <a:cubicBezTo>
                    <a:pt x="2159" y="3315"/>
                    <a:pt x="1776" y="2791"/>
                    <a:pt x="1267" y="2488"/>
                  </a:cubicBezTo>
                  <a:cubicBezTo>
                    <a:pt x="1794" y="2190"/>
                    <a:pt x="2070" y="1609"/>
                    <a:pt x="1920" y="977"/>
                  </a:cubicBezTo>
                  <a:cubicBezTo>
                    <a:pt x="1721" y="146"/>
                    <a:pt x="924" y="65"/>
                    <a:pt x="191" y="1"/>
                  </a:cubicBezTo>
                  <a:cubicBezTo>
                    <a:pt x="186" y="1"/>
                    <a:pt x="181" y="1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2685;p46">
              <a:extLst>
                <a:ext uri="{FF2B5EF4-FFF2-40B4-BE49-F238E27FC236}">
                  <a16:creationId xmlns:a16="http://schemas.microsoft.com/office/drawing/2014/main" id="{B770078D-6557-4293-9209-A8CB6389E41B}"/>
                </a:ext>
              </a:extLst>
            </p:cNvPr>
            <p:cNvSpPr/>
            <p:nvPr/>
          </p:nvSpPr>
          <p:spPr>
            <a:xfrm>
              <a:off x="1946988" y="1909400"/>
              <a:ext cx="28125" cy="179025"/>
            </a:xfrm>
            <a:custGeom>
              <a:avLst/>
              <a:gdLst/>
              <a:ahLst/>
              <a:cxnLst/>
              <a:rect l="l" t="t" r="r" b="b"/>
              <a:pathLst>
                <a:path w="1125" h="7161" extrusionOk="0">
                  <a:moveTo>
                    <a:pt x="670" y="0"/>
                  </a:moveTo>
                  <a:cubicBezTo>
                    <a:pt x="577" y="36"/>
                    <a:pt x="486" y="73"/>
                    <a:pt x="394" y="110"/>
                  </a:cubicBezTo>
                  <a:cubicBezTo>
                    <a:pt x="708" y="731"/>
                    <a:pt x="649" y="1502"/>
                    <a:pt x="130" y="2109"/>
                  </a:cubicBezTo>
                  <a:cubicBezTo>
                    <a:pt x="120" y="2120"/>
                    <a:pt x="112" y="2132"/>
                    <a:pt x="106" y="2144"/>
                  </a:cubicBezTo>
                  <a:cubicBezTo>
                    <a:pt x="78" y="2201"/>
                    <a:pt x="74" y="2274"/>
                    <a:pt x="121" y="2320"/>
                  </a:cubicBezTo>
                  <a:cubicBezTo>
                    <a:pt x="130" y="2328"/>
                    <a:pt x="141" y="2336"/>
                    <a:pt x="153" y="2341"/>
                  </a:cubicBezTo>
                  <a:cubicBezTo>
                    <a:pt x="1051" y="2787"/>
                    <a:pt x="1035" y="3920"/>
                    <a:pt x="171" y="4376"/>
                  </a:cubicBezTo>
                  <a:cubicBezTo>
                    <a:pt x="155" y="4385"/>
                    <a:pt x="139" y="4393"/>
                    <a:pt x="122" y="4401"/>
                  </a:cubicBezTo>
                  <a:cubicBezTo>
                    <a:pt x="25" y="4447"/>
                    <a:pt x="32" y="4578"/>
                    <a:pt x="112" y="4637"/>
                  </a:cubicBezTo>
                  <a:cubicBezTo>
                    <a:pt x="159" y="4668"/>
                    <a:pt x="202" y="4704"/>
                    <a:pt x="243" y="4739"/>
                  </a:cubicBezTo>
                  <a:cubicBezTo>
                    <a:pt x="687" y="5116"/>
                    <a:pt x="907" y="5646"/>
                    <a:pt x="833" y="6125"/>
                  </a:cubicBezTo>
                  <a:cubicBezTo>
                    <a:pt x="774" y="6513"/>
                    <a:pt x="521" y="6868"/>
                    <a:pt x="38" y="7083"/>
                  </a:cubicBezTo>
                  <a:cubicBezTo>
                    <a:pt x="1" y="7098"/>
                    <a:pt x="14" y="7160"/>
                    <a:pt x="54" y="7160"/>
                  </a:cubicBezTo>
                  <a:cubicBezTo>
                    <a:pt x="629" y="7151"/>
                    <a:pt x="1037" y="6649"/>
                    <a:pt x="1109" y="6101"/>
                  </a:cubicBezTo>
                  <a:cubicBezTo>
                    <a:pt x="1112" y="6085"/>
                    <a:pt x="1113" y="6071"/>
                    <a:pt x="1114" y="6055"/>
                  </a:cubicBezTo>
                  <a:cubicBezTo>
                    <a:pt x="1125" y="5952"/>
                    <a:pt x="1124" y="5849"/>
                    <a:pt x="1113" y="5747"/>
                  </a:cubicBezTo>
                  <a:cubicBezTo>
                    <a:pt x="1107" y="5704"/>
                    <a:pt x="1099" y="5661"/>
                    <a:pt x="1090" y="5619"/>
                  </a:cubicBezTo>
                  <a:cubicBezTo>
                    <a:pt x="1003" y="5205"/>
                    <a:pt x="739" y="4848"/>
                    <a:pt x="423" y="4554"/>
                  </a:cubicBezTo>
                  <a:cubicBezTo>
                    <a:pt x="895" y="4281"/>
                    <a:pt x="1124" y="3808"/>
                    <a:pt x="1114" y="3335"/>
                  </a:cubicBezTo>
                  <a:cubicBezTo>
                    <a:pt x="1112" y="3229"/>
                    <a:pt x="1097" y="3123"/>
                    <a:pt x="1070" y="3020"/>
                  </a:cubicBezTo>
                  <a:cubicBezTo>
                    <a:pt x="986" y="2690"/>
                    <a:pt x="778" y="2382"/>
                    <a:pt x="447" y="2172"/>
                  </a:cubicBezTo>
                  <a:cubicBezTo>
                    <a:pt x="759" y="1743"/>
                    <a:pt x="896" y="1250"/>
                    <a:pt x="868" y="774"/>
                  </a:cubicBezTo>
                  <a:cubicBezTo>
                    <a:pt x="853" y="506"/>
                    <a:pt x="786" y="243"/>
                    <a:pt x="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2686;p46">
              <a:extLst>
                <a:ext uri="{FF2B5EF4-FFF2-40B4-BE49-F238E27FC236}">
                  <a16:creationId xmlns:a16="http://schemas.microsoft.com/office/drawing/2014/main" id="{C5141C15-9488-4C07-B2E5-235F3A43FD2C}"/>
                </a:ext>
              </a:extLst>
            </p:cNvPr>
            <p:cNvSpPr/>
            <p:nvPr/>
          </p:nvSpPr>
          <p:spPr>
            <a:xfrm>
              <a:off x="1964738" y="1921400"/>
              <a:ext cx="44000" cy="132100"/>
            </a:xfrm>
            <a:custGeom>
              <a:avLst/>
              <a:gdLst/>
              <a:ahLst/>
              <a:cxnLst/>
              <a:rect l="l" t="t" r="r" b="b"/>
              <a:pathLst>
                <a:path w="1760" h="5284" extrusionOk="0">
                  <a:moveTo>
                    <a:pt x="235" y="1"/>
                  </a:moveTo>
                  <a:cubicBezTo>
                    <a:pt x="226" y="1"/>
                    <a:pt x="216" y="1"/>
                    <a:pt x="206" y="1"/>
                  </a:cubicBezTo>
                  <a:cubicBezTo>
                    <a:pt x="18" y="4"/>
                    <a:pt x="1" y="296"/>
                    <a:pt x="188" y="296"/>
                  </a:cubicBezTo>
                  <a:cubicBezTo>
                    <a:pt x="190" y="296"/>
                    <a:pt x="191" y="296"/>
                    <a:pt x="193" y="296"/>
                  </a:cubicBezTo>
                  <a:cubicBezTo>
                    <a:pt x="201" y="296"/>
                    <a:pt x="208" y="296"/>
                    <a:pt x="216" y="296"/>
                  </a:cubicBezTo>
                  <a:cubicBezTo>
                    <a:pt x="735" y="296"/>
                    <a:pt x="1210" y="660"/>
                    <a:pt x="1298" y="1186"/>
                  </a:cubicBezTo>
                  <a:cubicBezTo>
                    <a:pt x="1404" y="1827"/>
                    <a:pt x="900" y="2355"/>
                    <a:pt x="335" y="2550"/>
                  </a:cubicBezTo>
                  <a:cubicBezTo>
                    <a:pt x="202" y="2595"/>
                    <a:pt x="188" y="2762"/>
                    <a:pt x="323" y="2819"/>
                  </a:cubicBezTo>
                  <a:cubicBezTo>
                    <a:pt x="855" y="3044"/>
                    <a:pt x="1392" y="3427"/>
                    <a:pt x="1446" y="4052"/>
                  </a:cubicBezTo>
                  <a:cubicBezTo>
                    <a:pt x="1514" y="4859"/>
                    <a:pt x="844" y="4920"/>
                    <a:pt x="302" y="5174"/>
                  </a:cubicBezTo>
                  <a:cubicBezTo>
                    <a:pt x="270" y="5188"/>
                    <a:pt x="273" y="5240"/>
                    <a:pt x="308" y="5248"/>
                  </a:cubicBezTo>
                  <a:cubicBezTo>
                    <a:pt x="404" y="5272"/>
                    <a:pt x="499" y="5284"/>
                    <a:pt x="593" y="5284"/>
                  </a:cubicBezTo>
                  <a:cubicBezTo>
                    <a:pt x="1182" y="5284"/>
                    <a:pt x="1692" y="4832"/>
                    <a:pt x="1724" y="4209"/>
                  </a:cubicBezTo>
                  <a:cubicBezTo>
                    <a:pt x="1759" y="3506"/>
                    <a:pt x="1267" y="3023"/>
                    <a:pt x="702" y="2704"/>
                  </a:cubicBezTo>
                  <a:cubicBezTo>
                    <a:pt x="1241" y="2437"/>
                    <a:pt x="1640" y="1896"/>
                    <a:pt x="1604" y="1269"/>
                  </a:cubicBezTo>
                  <a:cubicBezTo>
                    <a:pt x="1563" y="553"/>
                    <a:pt x="935" y="1"/>
                    <a:pt x="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2687;p46">
              <a:extLst>
                <a:ext uri="{FF2B5EF4-FFF2-40B4-BE49-F238E27FC236}">
                  <a16:creationId xmlns:a16="http://schemas.microsoft.com/office/drawing/2014/main" id="{EA73C3C9-1158-4145-9553-084BEB4DD177}"/>
                </a:ext>
              </a:extLst>
            </p:cNvPr>
            <p:cNvSpPr/>
            <p:nvPr/>
          </p:nvSpPr>
          <p:spPr>
            <a:xfrm>
              <a:off x="1999513" y="1888175"/>
              <a:ext cx="37950" cy="184250"/>
            </a:xfrm>
            <a:custGeom>
              <a:avLst/>
              <a:gdLst/>
              <a:ahLst/>
              <a:cxnLst/>
              <a:rect l="l" t="t" r="r" b="b"/>
              <a:pathLst>
                <a:path w="1518" h="7370" extrusionOk="0">
                  <a:moveTo>
                    <a:pt x="709" y="0"/>
                  </a:moveTo>
                  <a:lnTo>
                    <a:pt x="449" y="104"/>
                  </a:lnTo>
                  <a:cubicBezTo>
                    <a:pt x="989" y="794"/>
                    <a:pt x="1064" y="2026"/>
                    <a:pt x="193" y="2344"/>
                  </a:cubicBezTo>
                  <a:cubicBezTo>
                    <a:pt x="186" y="2346"/>
                    <a:pt x="179" y="2348"/>
                    <a:pt x="173" y="2352"/>
                  </a:cubicBezTo>
                  <a:cubicBezTo>
                    <a:pt x="69" y="2408"/>
                    <a:pt x="120" y="2552"/>
                    <a:pt x="212" y="2595"/>
                  </a:cubicBezTo>
                  <a:cubicBezTo>
                    <a:pt x="224" y="2602"/>
                    <a:pt x="237" y="2606"/>
                    <a:pt x="250" y="2608"/>
                  </a:cubicBezTo>
                  <a:cubicBezTo>
                    <a:pt x="868" y="2694"/>
                    <a:pt x="963" y="3430"/>
                    <a:pt x="808" y="3910"/>
                  </a:cubicBezTo>
                  <a:cubicBezTo>
                    <a:pt x="692" y="4275"/>
                    <a:pt x="449" y="4562"/>
                    <a:pt x="135" y="4771"/>
                  </a:cubicBezTo>
                  <a:cubicBezTo>
                    <a:pt x="128" y="4776"/>
                    <a:pt x="121" y="4782"/>
                    <a:pt x="113" y="4786"/>
                  </a:cubicBezTo>
                  <a:cubicBezTo>
                    <a:pt x="1" y="4859"/>
                    <a:pt x="32" y="5022"/>
                    <a:pt x="169" y="5039"/>
                  </a:cubicBezTo>
                  <a:cubicBezTo>
                    <a:pt x="203" y="5043"/>
                    <a:pt x="236" y="5049"/>
                    <a:pt x="268" y="5055"/>
                  </a:cubicBezTo>
                  <a:cubicBezTo>
                    <a:pt x="875" y="5170"/>
                    <a:pt x="1179" y="5618"/>
                    <a:pt x="1196" y="6103"/>
                  </a:cubicBezTo>
                  <a:cubicBezTo>
                    <a:pt x="1211" y="6543"/>
                    <a:pt x="994" y="7011"/>
                    <a:pt x="553" y="7294"/>
                  </a:cubicBezTo>
                  <a:cubicBezTo>
                    <a:pt x="523" y="7313"/>
                    <a:pt x="532" y="7369"/>
                    <a:pt x="566" y="7369"/>
                  </a:cubicBezTo>
                  <a:cubicBezTo>
                    <a:pt x="570" y="7369"/>
                    <a:pt x="575" y="7368"/>
                    <a:pt x="579" y="7367"/>
                  </a:cubicBezTo>
                  <a:cubicBezTo>
                    <a:pt x="1272" y="7121"/>
                    <a:pt x="1518" y="6540"/>
                    <a:pt x="1428" y="5988"/>
                  </a:cubicBezTo>
                  <a:cubicBezTo>
                    <a:pt x="1418" y="5926"/>
                    <a:pt x="1405" y="5864"/>
                    <a:pt x="1387" y="5804"/>
                  </a:cubicBezTo>
                  <a:cubicBezTo>
                    <a:pt x="1248" y="5361"/>
                    <a:pt x="913" y="5008"/>
                    <a:pt x="479" y="4845"/>
                  </a:cubicBezTo>
                  <a:cubicBezTo>
                    <a:pt x="879" y="4509"/>
                    <a:pt x="1144" y="4047"/>
                    <a:pt x="1159" y="3507"/>
                  </a:cubicBezTo>
                  <a:cubicBezTo>
                    <a:pt x="1160" y="3490"/>
                    <a:pt x="1160" y="3475"/>
                    <a:pt x="1160" y="3459"/>
                  </a:cubicBezTo>
                  <a:cubicBezTo>
                    <a:pt x="1161" y="3383"/>
                    <a:pt x="1155" y="3307"/>
                    <a:pt x="1143" y="3232"/>
                  </a:cubicBezTo>
                  <a:cubicBezTo>
                    <a:pt x="1090" y="2884"/>
                    <a:pt x="910" y="2597"/>
                    <a:pt x="616" y="2441"/>
                  </a:cubicBezTo>
                  <a:cubicBezTo>
                    <a:pt x="1082" y="2120"/>
                    <a:pt x="1216" y="1542"/>
                    <a:pt x="1118" y="971"/>
                  </a:cubicBezTo>
                  <a:cubicBezTo>
                    <a:pt x="1113" y="935"/>
                    <a:pt x="1105" y="898"/>
                    <a:pt x="1097" y="861"/>
                  </a:cubicBezTo>
                  <a:cubicBezTo>
                    <a:pt x="1086" y="811"/>
                    <a:pt x="1073" y="763"/>
                    <a:pt x="1060" y="715"/>
                  </a:cubicBezTo>
                  <a:cubicBezTo>
                    <a:pt x="1055" y="702"/>
                    <a:pt x="1052" y="691"/>
                    <a:pt x="1049" y="679"/>
                  </a:cubicBezTo>
                  <a:cubicBezTo>
                    <a:pt x="974" y="435"/>
                    <a:pt x="859" y="206"/>
                    <a:pt x="7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2688;p46">
              <a:extLst>
                <a:ext uri="{FF2B5EF4-FFF2-40B4-BE49-F238E27FC236}">
                  <a16:creationId xmlns:a16="http://schemas.microsoft.com/office/drawing/2014/main" id="{C47A4229-3F50-43FB-8914-AA20EF4583DD}"/>
                </a:ext>
              </a:extLst>
            </p:cNvPr>
            <p:cNvSpPr/>
            <p:nvPr/>
          </p:nvSpPr>
          <p:spPr>
            <a:xfrm>
              <a:off x="2022638" y="1904875"/>
              <a:ext cx="49050" cy="128950"/>
            </a:xfrm>
            <a:custGeom>
              <a:avLst/>
              <a:gdLst/>
              <a:ahLst/>
              <a:cxnLst/>
              <a:rect l="l" t="t" r="r" b="b"/>
              <a:pathLst>
                <a:path w="1962" h="5158" extrusionOk="0">
                  <a:moveTo>
                    <a:pt x="179" y="0"/>
                  </a:moveTo>
                  <a:cubicBezTo>
                    <a:pt x="6" y="0"/>
                    <a:pt x="0" y="280"/>
                    <a:pt x="185" y="302"/>
                  </a:cubicBezTo>
                  <a:cubicBezTo>
                    <a:pt x="1552" y="459"/>
                    <a:pt x="1555" y="2301"/>
                    <a:pt x="242" y="2560"/>
                  </a:cubicBezTo>
                  <a:cubicBezTo>
                    <a:pt x="89" y="2590"/>
                    <a:pt x="107" y="2782"/>
                    <a:pt x="228" y="2836"/>
                  </a:cubicBezTo>
                  <a:cubicBezTo>
                    <a:pt x="1253" y="3291"/>
                    <a:pt x="1370" y="4574"/>
                    <a:pt x="294" y="5044"/>
                  </a:cubicBezTo>
                  <a:cubicBezTo>
                    <a:pt x="242" y="5066"/>
                    <a:pt x="259" y="5157"/>
                    <a:pt x="316" y="5157"/>
                  </a:cubicBezTo>
                  <a:cubicBezTo>
                    <a:pt x="317" y="5157"/>
                    <a:pt x="318" y="5157"/>
                    <a:pt x="319" y="5157"/>
                  </a:cubicBezTo>
                  <a:cubicBezTo>
                    <a:pt x="865" y="5122"/>
                    <a:pt x="1256" y="4674"/>
                    <a:pt x="1330" y="4142"/>
                  </a:cubicBezTo>
                  <a:cubicBezTo>
                    <a:pt x="1410" y="3565"/>
                    <a:pt x="1093" y="3061"/>
                    <a:pt x="640" y="2747"/>
                  </a:cubicBezTo>
                  <a:cubicBezTo>
                    <a:pt x="1962" y="2233"/>
                    <a:pt x="1743" y="179"/>
                    <a:pt x="199" y="2"/>
                  </a:cubicBezTo>
                  <a:cubicBezTo>
                    <a:pt x="192" y="1"/>
                    <a:pt x="185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2689;p46">
              <a:extLst>
                <a:ext uri="{FF2B5EF4-FFF2-40B4-BE49-F238E27FC236}">
                  <a16:creationId xmlns:a16="http://schemas.microsoft.com/office/drawing/2014/main" id="{4B17EA61-1531-4A9D-8E48-51D0E6B4E473}"/>
                </a:ext>
              </a:extLst>
            </p:cNvPr>
            <p:cNvSpPr/>
            <p:nvPr/>
          </p:nvSpPr>
          <p:spPr>
            <a:xfrm>
              <a:off x="2024588" y="1876675"/>
              <a:ext cx="21700" cy="33200"/>
            </a:xfrm>
            <a:custGeom>
              <a:avLst/>
              <a:gdLst/>
              <a:ahLst/>
              <a:cxnLst/>
              <a:rect l="l" t="t" r="r" b="b"/>
              <a:pathLst>
                <a:path w="868" h="1328" extrusionOk="0">
                  <a:moveTo>
                    <a:pt x="865" y="0"/>
                  </a:moveTo>
                  <a:cubicBezTo>
                    <a:pt x="769" y="39"/>
                    <a:pt x="671" y="78"/>
                    <a:pt x="572" y="116"/>
                  </a:cubicBezTo>
                  <a:cubicBezTo>
                    <a:pt x="569" y="244"/>
                    <a:pt x="548" y="369"/>
                    <a:pt x="508" y="491"/>
                  </a:cubicBezTo>
                  <a:cubicBezTo>
                    <a:pt x="455" y="664"/>
                    <a:pt x="377" y="829"/>
                    <a:pt x="260" y="968"/>
                  </a:cubicBezTo>
                  <a:cubicBezTo>
                    <a:pt x="207" y="1031"/>
                    <a:pt x="149" y="1076"/>
                    <a:pt x="98" y="1127"/>
                  </a:cubicBezTo>
                  <a:cubicBezTo>
                    <a:pt x="84" y="1142"/>
                    <a:pt x="70" y="1159"/>
                    <a:pt x="57" y="1175"/>
                  </a:cubicBezTo>
                  <a:cubicBezTo>
                    <a:pt x="39" y="1199"/>
                    <a:pt x="23" y="1225"/>
                    <a:pt x="10" y="1253"/>
                  </a:cubicBezTo>
                  <a:cubicBezTo>
                    <a:pt x="1" y="1273"/>
                    <a:pt x="18" y="1294"/>
                    <a:pt x="34" y="1300"/>
                  </a:cubicBezTo>
                  <a:cubicBezTo>
                    <a:pt x="55" y="1309"/>
                    <a:pt x="75" y="1316"/>
                    <a:pt x="95" y="1321"/>
                  </a:cubicBezTo>
                  <a:cubicBezTo>
                    <a:pt x="116" y="1325"/>
                    <a:pt x="137" y="1328"/>
                    <a:pt x="157" y="1328"/>
                  </a:cubicBezTo>
                  <a:cubicBezTo>
                    <a:pt x="256" y="1328"/>
                    <a:pt x="347" y="1275"/>
                    <a:pt x="427" y="1194"/>
                  </a:cubicBezTo>
                  <a:cubicBezTo>
                    <a:pt x="610" y="1012"/>
                    <a:pt x="742" y="692"/>
                    <a:pt x="791" y="529"/>
                  </a:cubicBezTo>
                  <a:cubicBezTo>
                    <a:pt x="843" y="357"/>
                    <a:pt x="868" y="179"/>
                    <a:pt x="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2690;p46">
              <a:extLst>
                <a:ext uri="{FF2B5EF4-FFF2-40B4-BE49-F238E27FC236}">
                  <a16:creationId xmlns:a16="http://schemas.microsoft.com/office/drawing/2014/main" id="{5D62D071-99EE-47A7-93FA-4F855BBBDFE0}"/>
                </a:ext>
              </a:extLst>
            </p:cNvPr>
            <p:cNvSpPr/>
            <p:nvPr/>
          </p:nvSpPr>
          <p:spPr>
            <a:xfrm>
              <a:off x="2050613" y="1868100"/>
              <a:ext cx="38875" cy="165050"/>
            </a:xfrm>
            <a:custGeom>
              <a:avLst/>
              <a:gdLst/>
              <a:ahLst/>
              <a:cxnLst/>
              <a:rect l="l" t="t" r="r" b="b"/>
              <a:pathLst>
                <a:path w="1555" h="6602" extrusionOk="0">
                  <a:moveTo>
                    <a:pt x="689" y="1"/>
                  </a:moveTo>
                  <a:cubicBezTo>
                    <a:pt x="586" y="41"/>
                    <a:pt x="486" y="81"/>
                    <a:pt x="384" y="121"/>
                  </a:cubicBezTo>
                  <a:cubicBezTo>
                    <a:pt x="579" y="260"/>
                    <a:pt x="741" y="441"/>
                    <a:pt x="856" y="651"/>
                  </a:cubicBezTo>
                  <a:cubicBezTo>
                    <a:pt x="1212" y="1303"/>
                    <a:pt x="1003" y="2076"/>
                    <a:pt x="295" y="2356"/>
                  </a:cubicBezTo>
                  <a:cubicBezTo>
                    <a:pt x="289" y="2358"/>
                    <a:pt x="285" y="2361"/>
                    <a:pt x="280" y="2365"/>
                  </a:cubicBezTo>
                  <a:cubicBezTo>
                    <a:pt x="187" y="2419"/>
                    <a:pt x="205" y="2599"/>
                    <a:pt x="318" y="2619"/>
                  </a:cubicBezTo>
                  <a:cubicBezTo>
                    <a:pt x="333" y="2623"/>
                    <a:pt x="345" y="2625"/>
                    <a:pt x="360" y="2628"/>
                  </a:cubicBezTo>
                  <a:cubicBezTo>
                    <a:pt x="905" y="2752"/>
                    <a:pt x="1228" y="3273"/>
                    <a:pt x="1080" y="3832"/>
                  </a:cubicBezTo>
                  <a:cubicBezTo>
                    <a:pt x="949" y="4325"/>
                    <a:pt x="516" y="4610"/>
                    <a:pt x="112" y="4865"/>
                  </a:cubicBezTo>
                  <a:cubicBezTo>
                    <a:pt x="106" y="4870"/>
                    <a:pt x="101" y="4874"/>
                    <a:pt x="95" y="4880"/>
                  </a:cubicBezTo>
                  <a:cubicBezTo>
                    <a:pt x="1" y="4958"/>
                    <a:pt x="32" y="5123"/>
                    <a:pt x="172" y="5133"/>
                  </a:cubicBezTo>
                  <a:cubicBezTo>
                    <a:pt x="177" y="5135"/>
                    <a:pt x="181" y="5135"/>
                    <a:pt x="186" y="5135"/>
                  </a:cubicBezTo>
                  <a:cubicBezTo>
                    <a:pt x="625" y="5170"/>
                    <a:pt x="941" y="5384"/>
                    <a:pt x="1125" y="5699"/>
                  </a:cubicBezTo>
                  <a:cubicBezTo>
                    <a:pt x="1266" y="5936"/>
                    <a:pt x="1330" y="6232"/>
                    <a:pt x="1316" y="6548"/>
                  </a:cubicBezTo>
                  <a:cubicBezTo>
                    <a:pt x="1315" y="6583"/>
                    <a:pt x="1341" y="6601"/>
                    <a:pt x="1368" y="6601"/>
                  </a:cubicBezTo>
                  <a:cubicBezTo>
                    <a:pt x="1388" y="6601"/>
                    <a:pt x="1408" y="6590"/>
                    <a:pt x="1417" y="6566"/>
                  </a:cubicBezTo>
                  <a:cubicBezTo>
                    <a:pt x="1555" y="6186"/>
                    <a:pt x="1505" y="5825"/>
                    <a:pt x="1335" y="5534"/>
                  </a:cubicBezTo>
                  <a:cubicBezTo>
                    <a:pt x="1167" y="5247"/>
                    <a:pt x="884" y="5028"/>
                    <a:pt x="543" y="4919"/>
                  </a:cubicBezTo>
                  <a:cubicBezTo>
                    <a:pt x="937" y="4639"/>
                    <a:pt x="1284" y="4297"/>
                    <a:pt x="1378" y="3821"/>
                  </a:cubicBezTo>
                  <a:cubicBezTo>
                    <a:pt x="1398" y="3731"/>
                    <a:pt x="1407" y="3639"/>
                    <a:pt x="1407" y="3547"/>
                  </a:cubicBezTo>
                  <a:cubicBezTo>
                    <a:pt x="1407" y="3535"/>
                    <a:pt x="1407" y="3524"/>
                    <a:pt x="1405" y="3513"/>
                  </a:cubicBezTo>
                  <a:cubicBezTo>
                    <a:pt x="1396" y="3057"/>
                    <a:pt x="1133" y="2646"/>
                    <a:pt x="723" y="2450"/>
                  </a:cubicBezTo>
                  <a:cubicBezTo>
                    <a:pt x="1127" y="2168"/>
                    <a:pt x="1344" y="1702"/>
                    <a:pt x="1316" y="1208"/>
                  </a:cubicBezTo>
                  <a:cubicBezTo>
                    <a:pt x="1310" y="1114"/>
                    <a:pt x="1295" y="1021"/>
                    <a:pt x="1272" y="930"/>
                  </a:cubicBezTo>
                  <a:cubicBezTo>
                    <a:pt x="1267" y="909"/>
                    <a:pt x="1262" y="888"/>
                    <a:pt x="1257" y="867"/>
                  </a:cubicBezTo>
                  <a:cubicBezTo>
                    <a:pt x="1154" y="511"/>
                    <a:pt x="949" y="224"/>
                    <a:pt x="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2691;p46">
              <a:extLst>
                <a:ext uri="{FF2B5EF4-FFF2-40B4-BE49-F238E27FC236}">
                  <a16:creationId xmlns:a16="http://schemas.microsoft.com/office/drawing/2014/main" id="{BEE7ABCA-39C3-4F76-83C6-C92582ACB922}"/>
                </a:ext>
              </a:extLst>
            </p:cNvPr>
            <p:cNvSpPr/>
            <p:nvPr/>
          </p:nvSpPr>
          <p:spPr>
            <a:xfrm>
              <a:off x="2079363" y="1852850"/>
              <a:ext cx="43400" cy="149675"/>
            </a:xfrm>
            <a:custGeom>
              <a:avLst/>
              <a:gdLst/>
              <a:ahLst/>
              <a:cxnLst/>
              <a:rect l="l" t="t" r="r" b="b"/>
              <a:pathLst>
                <a:path w="1736" h="5987" extrusionOk="0">
                  <a:moveTo>
                    <a:pt x="1063" y="1"/>
                  </a:moveTo>
                  <a:lnTo>
                    <a:pt x="1063" y="1"/>
                  </a:lnTo>
                  <a:cubicBezTo>
                    <a:pt x="974" y="38"/>
                    <a:pt x="885" y="72"/>
                    <a:pt x="796" y="109"/>
                  </a:cubicBezTo>
                  <a:cubicBezTo>
                    <a:pt x="906" y="653"/>
                    <a:pt x="666" y="1220"/>
                    <a:pt x="122" y="1540"/>
                  </a:cubicBezTo>
                  <a:cubicBezTo>
                    <a:pt x="117" y="1544"/>
                    <a:pt x="113" y="1546"/>
                    <a:pt x="107" y="1549"/>
                  </a:cubicBezTo>
                  <a:cubicBezTo>
                    <a:pt x="13" y="1603"/>
                    <a:pt x="1" y="1785"/>
                    <a:pt x="131" y="1810"/>
                  </a:cubicBezTo>
                  <a:cubicBezTo>
                    <a:pt x="142" y="1812"/>
                    <a:pt x="154" y="1814"/>
                    <a:pt x="166" y="1818"/>
                  </a:cubicBezTo>
                  <a:cubicBezTo>
                    <a:pt x="1423" y="2082"/>
                    <a:pt x="1503" y="3781"/>
                    <a:pt x="255" y="4122"/>
                  </a:cubicBezTo>
                  <a:cubicBezTo>
                    <a:pt x="231" y="4130"/>
                    <a:pt x="206" y="4137"/>
                    <a:pt x="180" y="4142"/>
                  </a:cubicBezTo>
                  <a:cubicBezTo>
                    <a:pt x="41" y="4174"/>
                    <a:pt x="42" y="4361"/>
                    <a:pt x="168" y="4407"/>
                  </a:cubicBezTo>
                  <a:cubicBezTo>
                    <a:pt x="188" y="4415"/>
                    <a:pt x="208" y="4423"/>
                    <a:pt x="228" y="4431"/>
                  </a:cubicBezTo>
                  <a:cubicBezTo>
                    <a:pt x="616" y="4585"/>
                    <a:pt x="997" y="4834"/>
                    <a:pt x="1240" y="5174"/>
                  </a:cubicBezTo>
                  <a:cubicBezTo>
                    <a:pt x="1409" y="5398"/>
                    <a:pt x="1503" y="5669"/>
                    <a:pt x="1511" y="5949"/>
                  </a:cubicBezTo>
                  <a:cubicBezTo>
                    <a:pt x="1511" y="5973"/>
                    <a:pt x="1532" y="5986"/>
                    <a:pt x="1551" y="5986"/>
                  </a:cubicBezTo>
                  <a:cubicBezTo>
                    <a:pt x="1569" y="5986"/>
                    <a:pt x="1586" y="5975"/>
                    <a:pt x="1586" y="5952"/>
                  </a:cubicBezTo>
                  <a:cubicBezTo>
                    <a:pt x="1582" y="5596"/>
                    <a:pt x="1505" y="5294"/>
                    <a:pt x="1367" y="5038"/>
                  </a:cubicBezTo>
                  <a:cubicBezTo>
                    <a:pt x="1198" y="4727"/>
                    <a:pt x="931" y="4486"/>
                    <a:pt x="582" y="4298"/>
                  </a:cubicBezTo>
                  <a:cubicBezTo>
                    <a:pt x="1735" y="3777"/>
                    <a:pt x="1711" y="2071"/>
                    <a:pt x="500" y="1618"/>
                  </a:cubicBezTo>
                  <a:cubicBezTo>
                    <a:pt x="1002" y="1206"/>
                    <a:pt x="1204" y="590"/>
                    <a:pt x="10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2692;p46">
              <a:extLst>
                <a:ext uri="{FF2B5EF4-FFF2-40B4-BE49-F238E27FC236}">
                  <a16:creationId xmlns:a16="http://schemas.microsoft.com/office/drawing/2014/main" id="{FA39D036-452A-425E-9B0E-C99EF413A507}"/>
                </a:ext>
              </a:extLst>
            </p:cNvPr>
            <p:cNvSpPr/>
            <p:nvPr/>
          </p:nvSpPr>
          <p:spPr>
            <a:xfrm>
              <a:off x="2126363" y="1943150"/>
              <a:ext cx="23175" cy="7925"/>
            </a:xfrm>
            <a:custGeom>
              <a:avLst/>
              <a:gdLst/>
              <a:ahLst/>
              <a:cxnLst/>
              <a:rect l="l" t="t" r="r" b="b"/>
              <a:pathLst>
                <a:path w="927" h="317" extrusionOk="0">
                  <a:moveTo>
                    <a:pt x="680" y="0"/>
                  </a:moveTo>
                  <a:cubicBezTo>
                    <a:pt x="598" y="0"/>
                    <a:pt x="514" y="18"/>
                    <a:pt x="435" y="30"/>
                  </a:cubicBezTo>
                  <a:cubicBezTo>
                    <a:pt x="312" y="51"/>
                    <a:pt x="183" y="78"/>
                    <a:pt x="77" y="143"/>
                  </a:cubicBezTo>
                  <a:cubicBezTo>
                    <a:pt x="0" y="190"/>
                    <a:pt x="22" y="306"/>
                    <a:pt x="114" y="313"/>
                  </a:cubicBezTo>
                  <a:cubicBezTo>
                    <a:pt x="136" y="316"/>
                    <a:pt x="159" y="316"/>
                    <a:pt x="181" y="316"/>
                  </a:cubicBezTo>
                  <a:cubicBezTo>
                    <a:pt x="277" y="316"/>
                    <a:pt x="373" y="300"/>
                    <a:pt x="467" y="291"/>
                  </a:cubicBezTo>
                  <a:cubicBezTo>
                    <a:pt x="588" y="279"/>
                    <a:pt x="709" y="290"/>
                    <a:pt x="822" y="245"/>
                  </a:cubicBezTo>
                  <a:cubicBezTo>
                    <a:pt x="927" y="206"/>
                    <a:pt x="899" y="46"/>
                    <a:pt x="802" y="17"/>
                  </a:cubicBezTo>
                  <a:cubicBezTo>
                    <a:pt x="763" y="5"/>
                    <a:pt x="721" y="0"/>
                    <a:pt x="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Google Shape;2693;p46">
              <a:extLst>
                <a:ext uri="{FF2B5EF4-FFF2-40B4-BE49-F238E27FC236}">
                  <a16:creationId xmlns:a16="http://schemas.microsoft.com/office/drawing/2014/main" id="{BC66AA08-0581-4FD0-A2F0-1303059F0AC9}"/>
                </a:ext>
              </a:extLst>
            </p:cNvPr>
            <p:cNvSpPr/>
            <p:nvPr/>
          </p:nvSpPr>
          <p:spPr>
            <a:xfrm>
              <a:off x="2123713" y="1922675"/>
              <a:ext cx="23000" cy="12225"/>
            </a:xfrm>
            <a:custGeom>
              <a:avLst/>
              <a:gdLst/>
              <a:ahLst/>
              <a:cxnLst/>
              <a:rect l="l" t="t" r="r" b="b"/>
              <a:pathLst>
                <a:path w="920" h="489" extrusionOk="0">
                  <a:moveTo>
                    <a:pt x="740" y="0"/>
                  </a:moveTo>
                  <a:cubicBezTo>
                    <a:pt x="524" y="0"/>
                    <a:pt x="229" y="114"/>
                    <a:pt x="80" y="271"/>
                  </a:cubicBezTo>
                  <a:cubicBezTo>
                    <a:pt x="1" y="355"/>
                    <a:pt x="58" y="489"/>
                    <a:pt x="168" y="489"/>
                  </a:cubicBezTo>
                  <a:cubicBezTo>
                    <a:pt x="176" y="489"/>
                    <a:pt x="184" y="488"/>
                    <a:pt x="193" y="487"/>
                  </a:cubicBezTo>
                  <a:cubicBezTo>
                    <a:pt x="298" y="469"/>
                    <a:pt x="396" y="417"/>
                    <a:pt x="496" y="380"/>
                  </a:cubicBezTo>
                  <a:cubicBezTo>
                    <a:pt x="600" y="343"/>
                    <a:pt x="707" y="317"/>
                    <a:pt x="804" y="262"/>
                  </a:cubicBezTo>
                  <a:cubicBezTo>
                    <a:pt x="919" y="198"/>
                    <a:pt x="890" y="2"/>
                    <a:pt x="746" y="0"/>
                  </a:cubicBezTo>
                  <a:cubicBezTo>
                    <a:pt x="744" y="0"/>
                    <a:pt x="742" y="0"/>
                    <a:pt x="7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Google Shape;2694;p46">
              <a:extLst>
                <a:ext uri="{FF2B5EF4-FFF2-40B4-BE49-F238E27FC236}">
                  <a16:creationId xmlns:a16="http://schemas.microsoft.com/office/drawing/2014/main" id="{D6238BCF-DCA5-4CEC-9A53-55B1E20C3533}"/>
                </a:ext>
              </a:extLst>
            </p:cNvPr>
            <p:cNvSpPr/>
            <p:nvPr/>
          </p:nvSpPr>
          <p:spPr>
            <a:xfrm>
              <a:off x="2120688" y="1903825"/>
              <a:ext cx="21825" cy="12300"/>
            </a:xfrm>
            <a:custGeom>
              <a:avLst/>
              <a:gdLst/>
              <a:ahLst/>
              <a:cxnLst/>
              <a:rect l="l" t="t" r="r" b="b"/>
              <a:pathLst>
                <a:path w="873" h="492" extrusionOk="0">
                  <a:moveTo>
                    <a:pt x="694" y="1"/>
                  </a:moveTo>
                  <a:cubicBezTo>
                    <a:pt x="682" y="1"/>
                    <a:pt x="668" y="2"/>
                    <a:pt x="654" y="7"/>
                  </a:cubicBezTo>
                  <a:cubicBezTo>
                    <a:pt x="527" y="47"/>
                    <a:pt x="402" y="96"/>
                    <a:pt x="282" y="155"/>
                  </a:cubicBezTo>
                  <a:cubicBezTo>
                    <a:pt x="222" y="183"/>
                    <a:pt x="154" y="211"/>
                    <a:pt x="101" y="254"/>
                  </a:cubicBezTo>
                  <a:cubicBezTo>
                    <a:pt x="52" y="292"/>
                    <a:pt x="46" y="323"/>
                    <a:pt x="17" y="376"/>
                  </a:cubicBezTo>
                  <a:cubicBezTo>
                    <a:pt x="0" y="406"/>
                    <a:pt x="12" y="450"/>
                    <a:pt x="48" y="460"/>
                  </a:cubicBezTo>
                  <a:cubicBezTo>
                    <a:pt x="94" y="473"/>
                    <a:pt x="126" y="491"/>
                    <a:pt x="172" y="491"/>
                  </a:cubicBezTo>
                  <a:cubicBezTo>
                    <a:pt x="177" y="491"/>
                    <a:pt x="182" y="491"/>
                    <a:pt x="187" y="491"/>
                  </a:cubicBezTo>
                  <a:cubicBezTo>
                    <a:pt x="252" y="486"/>
                    <a:pt x="322" y="454"/>
                    <a:pt x="382" y="431"/>
                  </a:cubicBezTo>
                  <a:cubicBezTo>
                    <a:pt x="508" y="384"/>
                    <a:pt x="633" y="338"/>
                    <a:pt x="751" y="273"/>
                  </a:cubicBezTo>
                  <a:cubicBezTo>
                    <a:pt x="872" y="204"/>
                    <a:pt x="824" y="1"/>
                    <a:pt x="6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2695;p46">
              <a:extLst>
                <a:ext uri="{FF2B5EF4-FFF2-40B4-BE49-F238E27FC236}">
                  <a16:creationId xmlns:a16="http://schemas.microsoft.com/office/drawing/2014/main" id="{2E37A5FA-C50F-47EF-BFF5-ED7D0A384413}"/>
                </a:ext>
              </a:extLst>
            </p:cNvPr>
            <p:cNvSpPr/>
            <p:nvPr/>
          </p:nvSpPr>
          <p:spPr>
            <a:xfrm>
              <a:off x="2114613" y="1887950"/>
              <a:ext cx="22650" cy="11925"/>
            </a:xfrm>
            <a:custGeom>
              <a:avLst/>
              <a:gdLst/>
              <a:ahLst/>
              <a:cxnLst/>
              <a:rect l="l" t="t" r="r" b="b"/>
              <a:pathLst>
                <a:path w="906" h="477" extrusionOk="0">
                  <a:moveTo>
                    <a:pt x="734" y="1"/>
                  </a:moveTo>
                  <a:cubicBezTo>
                    <a:pt x="642" y="1"/>
                    <a:pt x="560" y="46"/>
                    <a:pt x="470" y="88"/>
                  </a:cubicBezTo>
                  <a:cubicBezTo>
                    <a:pt x="342" y="146"/>
                    <a:pt x="200" y="194"/>
                    <a:pt x="84" y="273"/>
                  </a:cubicBezTo>
                  <a:cubicBezTo>
                    <a:pt x="1" y="329"/>
                    <a:pt x="12" y="470"/>
                    <a:pt x="128" y="475"/>
                  </a:cubicBezTo>
                  <a:cubicBezTo>
                    <a:pt x="138" y="476"/>
                    <a:pt x="149" y="476"/>
                    <a:pt x="159" y="476"/>
                  </a:cubicBezTo>
                  <a:cubicBezTo>
                    <a:pt x="303" y="476"/>
                    <a:pt x="442" y="427"/>
                    <a:pt x="576" y="380"/>
                  </a:cubicBezTo>
                  <a:cubicBezTo>
                    <a:pt x="707" y="333"/>
                    <a:pt x="831" y="288"/>
                    <a:pt x="885" y="151"/>
                  </a:cubicBezTo>
                  <a:cubicBezTo>
                    <a:pt x="906" y="97"/>
                    <a:pt x="866" y="27"/>
                    <a:pt x="812" y="12"/>
                  </a:cubicBezTo>
                  <a:cubicBezTo>
                    <a:pt x="785" y="4"/>
                    <a:pt x="759" y="1"/>
                    <a:pt x="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Google Shape;2696;p46">
              <a:extLst>
                <a:ext uri="{FF2B5EF4-FFF2-40B4-BE49-F238E27FC236}">
                  <a16:creationId xmlns:a16="http://schemas.microsoft.com/office/drawing/2014/main" id="{BCF5F35F-C158-4B1D-9BA4-804ED913F93E}"/>
                </a:ext>
              </a:extLst>
            </p:cNvPr>
            <p:cNvSpPr/>
            <p:nvPr/>
          </p:nvSpPr>
          <p:spPr>
            <a:xfrm>
              <a:off x="2112838" y="1868200"/>
              <a:ext cx="20600" cy="13750"/>
            </a:xfrm>
            <a:custGeom>
              <a:avLst/>
              <a:gdLst/>
              <a:ahLst/>
              <a:cxnLst/>
              <a:rect l="l" t="t" r="r" b="b"/>
              <a:pathLst>
                <a:path w="824" h="550" extrusionOk="0">
                  <a:moveTo>
                    <a:pt x="658" y="1"/>
                  </a:moveTo>
                  <a:cubicBezTo>
                    <a:pt x="649" y="1"/>
                    <a:pt x="639" y="2"/>
                    <a:pt x="630" y="4"/>
                  </a:cubicBezTo>
                  <a:cubicBezTo>
                    <a:pt x="482" y="44"/>
                    <a:pt x="357" y="136"/>
                    <a:pt x="230" y="221"/>
                  </a:cubicBezTo>
                  <a:cubicBezTo>
                    <a:pt x="135" y="286"/>
                    <a:pt x="17" y="342"/>
                    <a:pt x="1" y="467"/>
                  </a:cubicBezTo>
                  <a:cubicBezTo>
                    <a:pt x="0" y="490"/>
                    <a:pt x="11" y="511"/>
                    <a:pt x="30" y="522"/>
                  </a:cubicBezTo>
                  <a:cubicBezTo>
                    <a:pt x="63" y="542"/>
                    <a:pt x="97" y="550"/>
                    <a:pt x="133" y="550"/>
                  </a:cubicBezTo>
                  <a:cubicBezTo>
                    <a:pt x="219" y="550"/>
                    <a:pt x="311" y="502"/>
                    <a:pt x="389" y="466"/>
                  </a:cubicBezTo>
                  <a:cubicBezTo>
                    <a:pt x="531" y="401"/>
                    <a:pt x="669" y="323"/>
                    <a:pt x="765" y="195"/>
                  </a:cubicBezTo>
                  <a:cubicBezTo>
                    <a:pt x="824" y="117"/>
                    <a:pt x="749" y="1"/>
                    <a:pt x="6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Google Shape;2697;p46">
              <a:extLst>
                <a:ext uri="{FF2B5EF4-FFF2-40B4-BE49-F238E27FC236}">
                  <a16:creationId xmlns:a16="http://schemas.microsoft.com/office/drawing/2014/main" id="{018B79E2-A98B-4B6F-9915-C4B567244331}"/>
                </a:ext>
              </a:extLst>
            </p:cNvPr>
            <p:cNvSpPr/>
            <p:nvPr/>
          </p:nvSpPr>
          <p:spPr>
            <a:xfrm>
              <a:off x="1657363" y="2056050"/>
              <a:ext cx="681275" cy="397875"/>
            </a:xfrm>
            <a:custGeom>
              <a:avLst/>
              <a:gdLst/>
              <a:ahLst/>
              <a:cxnLst/>
              <a:rect l="l" t="t" r="r" b="b"/>
              <a:pathLst>
                <a:path w="27251" h="15915" extrusionOk="0">
                  <a:moveTo>
                    <a:pt x="25524" y="0"/>
                  </a:moveTo>
                  <a:lnTo>
                    <a:pt x="24560" y="392"/>
                  </a:lnTo>
                  <a:cubicBezTo>
                    <a:pt x="19627" y="2395"/>
                    <a:pt x="14663" y="4311"/>
                    <a:pt x="9752" y="6317"/>
                  </a:cubicBezTo>
                  <a:cubicBezTo>
                    <a:pt x="9026" y="6613"/>
                    <a:pt x="8300" y="6910"/>
                    <a:pt x="7574" y="7207"/>
                  </a:cubicBezTo>
                  <a:cubicBezTo>
                    <a:pt x="6084" y="7816"/>
                    <a:pt x="4613" y="8466"/>
                    <a:pt x="3137" y="9111"/>
                  </a:cubicBezTo>
                  <a:cubicBezTo>
                    <a:pt x="2897" y="9216"/>
                    <a:pt x="2658" y="9316"/>
                    <a:pt x="2417" y="9413"/>
                  </a:cubicBezTo>
                  <a:cubicBezTo>
                    <a:pt x="2037" y="9564"/>
                    <a:pt x="1655" y="9708"/>
                    <a:pt x="1264" y="9845"/>
                  </a:cubicBezTo>
                  <a:cubicBezTo>
                    <a:pt x="865" y="9985"/>
                    <a:pt x="166" y="10200"/>
                    <a:pt x="100" y="10701"/>
                  </a:cubicBezTo>
                  <a:cubicBezTo>
                    <a:pt x="1" y="11430"/>
                    <a:pt x="331" y="12423"/>
                    <a:pt x="580" y="13097"/>
                  </a:cubicBezTo>
                  <a:cubicBezTo>
                    <a:pt x="926" y="14035"/>
                    <a:pt x="1462" y="14904"/>
                    <a:pt x="2152" y="15627"/>
                  </a:cubicBezTo>
                  <a:cubicBezTo>
                    <a:pt x="2247" y="15725"/>
                    <a:pt x="2348" y="15824"/>
                    <a:pt x="2473" y="15873"/>
                  </a:cubicBezTo>
                  <a:cubicBezTo>
                    <a:pt x="2551" y="15904"/>
                    <a:pt x="2634" y="15915"/>
                    <a:pt x="2719" y="15915"/>
                  </a:cubicBezTo>
                  <a:cubicBezTo>
                    <a:pt x="2800" y="15915"/>
                    <a:pt x="2882" y="15905"/>
                    <a:pt x="2962" y="15895"/>
                  </a:cubicBezTo>
                  <a:cubicBezTo>
                    <a:pt x="5545" y="15583"/>
                    <a:pt x="8088" y="15008"/>
                    <a:pt x="10554" y="14178"/>
                  </a:cubicBezTo>
                  <a:cubicBezTo>
                    <a:pt x="12581" y="13498"/>
                    <a:pt x="14546" y="12648"/>
                    <a:pt x="16498" y="11771"/>
                  </a:cubicBezTo>
                  <a:cubicBezTo>
                    <a:pt x="20083" y="10161"/>
                    <a:pt x="27251" y="6008"/>
                    <a:pt x="27232" y="5815"/>
                  </a:cubicBezTo>
                  <a:cubicBezTo>
                    <a:pt x="27221" y="5714"/>
                    <a:pt x="25880" y="4001"/>
                    <a:pt x="25822" y="3803"/>
                  </a:cubicBezTo>
                  <a:cubicBezTo>
                    <a:pt x="25758" y="3584"/>
                    <a:pt x="25790" y="3349"/>
                    <a:pt x="25811" y="3122"/>
                  </a:cubicBezTo>
                  <a:cubicBezTo>
                    <a:pt x="25913" y="2072"/>
                    <a:pt x="25816" y="1013"/>
                    <a:pt x="255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2698;p46">
              <a:extLst>
                <a:ext uri="{FF2B5EF4-FFF2-40B4-BE49-F238E27FC236}">
                  <a16:creationId xmlns:a16="http://schemas.microsoft.com/office/drawing/2014/main" id="{F2D9E45A-7C76-4A1E-BBD7-A5BDD10EFC77}"/>
                </a:ext>
              </a:extLst>
            </p:cNvPr>
            <p:cNvSpPr/>
            <p:nvPr/>
          </p:nvSpPr>
          <p:spPr>
            <a:xfrm>
              <a:off x="1717763" y="2065850"/>
              <a:ext cx="589650" cy="293875"/>
            </a:xfrm>
            <a:custGeom>
              <a:avLst/>
              <a:gdLst/>
              <a:ahLst/>
              <a:cxnLst/>
              <a:rect l="l" t="t" r="r" b="b"/>
              <a:pathLst>
                <a:path w="23586" h="11755" extrusionOk="0">
                  <a:moveTo>
                    <a:pt x="22143" y="0"/>
                  </a:moveTo>
                  <a:lnTo>
                    <a:pt x="22143" y="0"/>
                  </a:lnTo>
                  <a:cubicBezTo>
                    <a:pt x="21226" y="372"/>
                    <a:pt x="20307" y="742"/>
                    <a:pt x="19388" y="1110"/>
                  </a:cubicBezTo>
                  <a:cubicBezTo>
                    <a:pt x="19300" y="1146"/>
                    <a:pt x="19210" y="1181"/>
                    <a:pt x="19121" y="1215"/>
                  </a:cubicBezTo>
                  <a:lnTo>
                    <a:pt x="17864" y="1717"/>
                  </a:lnTo>
                  <a:cubicBezTo>
                    <a:pt x="17761" y="1758"/>
                    <a:pt x="17660" y="1799"/>
                    <a:pt x="17559" y="1839"/>
                  </a:cubicBezTo>
                  <a:cubicBezTo>
                    <a:pt x="17373" y="1914"/>
                    <a:pt x="17186" y="1987"/>
                    <a:pt x="16999" y="2061"/>
                  </a:cubicBezTo>
                  <a:cubicBezTo>
                    <a:pt x="16903" y="2099"/>
                    <a:pt x="16805" y="2138"/>
                    <a:pt x="16707" y="2177"/>
                  </a:cubicBezTo>
                  <a:cubicBezTo>
                    <a:pt x="16418" y="2291"/>
                    <a:pt x="16130" y="2407"/>
                    <a:pt x="15840" y="2520"/>
                  </a:cubicBezTo>
                  <a:lnTo>
                    <a:pt x="15581" y="2625"/>
                  </a:lnTo>
                  <a:cubicBezTo>
                    <a:pt x="14954" y="2873"/>
                    <a:pt x="14326" y="3122"/>
                    <a:pt x="13700" y="3370"/>
                  </a:cubicBezTo>
                  <a:cubicBezTo>
                    <a:pt x="13608" y="3406"/>
                    <a:pt x="13517" y="3443"/>
                    <a:pt x="13424" y="3480"/>
                  </a:cubicBezTo>
                  <a:cubicBezTo>
                    <a:pt x="12726" y="3757"/>
                    <a:pt x="12030" y="4034"/>
                    <a:pt x="11334" y="4311"/>
                  </a:cubicBezTo>
                  <a:cubicBezTo>
                    <a:pt x="11244" y="4348"/>
                    <a:pt x="11154" y="4383"/>
                    <a:pt x="11063" y="4420"/>
                  </a:cubicBezTo>
                  <a:cubicBezTo>
                    <a:pt x="10568" y="4618"/>
                    <a:pt x="10073" y="4817"/>
                    <a:pt x="9579" y="5015"/>
                  </a:cubicBezTo>
                  <a:lnTo>
                    <a:pt x="9046" y="5230"/>
                  </a:lnTo>
                  <a:cubicBezTo>
                    <a:pt x="8476" y="5461"/>
                    <a:pt x="7906" y="5692"/>
                    <a:pt x="7336" y="5925"/>
                  </a:cubicBezTo>
                  <a:cubicBezTo>
                    <a:pt x="6610" y="6221"/>
                    <a:pt x="5883" y="6518"/>
                    <a:pt x="5158" y="6815"/>
                  </a:cubicBezTo>
                  <a:cubicBezTo>
                    <a:pt x="3667" y="7424"/>
                    <a:pt x="2196" y="8074"/>
                    <a:pt x="721" y="8718"/>
                  </a:cubicBezTo>
                  <a:cubicBezTo>
                    <a:pt x="481" y="8824"/>
                    <a:pt x="242" y="8923"/>
                    <a:pt x="0" y="9021"/>
                  </a:cubicBezTo>
                  <a:cubicBezTo>
                    <a:pt x="395" y="9681"/>
                    <a:pt x="879" y="10282"/>
                    <a:pt x="1489" y="10747"/>
                  </a:cubicBezTo>
                  <a:cubicBezTo>
                    <a:pt x="2156" y="11253"/>
                    <a:pt x="2994" y="11571"/>
                    <a:pt x="3821" y="11571"/>
                  </a:cubicBezTo>
                  <a:cubicBezTo>
                    <a:pt x="4166" y="11571"/>
                    <a:pt x="4509" y="11516"/>
                    <a:pt x="4837" y="11396"/>
                  </a:cubicBezTo>
                  <a:cubicBezTo>
                    <a:pt x="4910" y="11370"/>
                    <a:pt x="4984" y="11339"/>
                    <a:pt x="5061" y="11339"/>
                  </a:cubicBezTo>
                  <a:cubicBezTo>
                    <a:pt x="5068" y="11339"/>
                    <a:pt x="5074" y="11339"/>
                    <a:pt x="5080" y="11340"/>
                  </a:cubicBezTo>
                  <a:cubicBezTo>
                    <a:pt x="5172" y="11345"/>
                    <a:pt x="5254" y="11396"/>
                    <a:pt x="5335" y="11440"/>
                  </a:cubicBezTo>
                  <a:cubicBezTo>
                    <a:pt x="5733" y="11659"/>
                    <a:pt x="6179" y="11755"/>
                    <a:pt x="6633" y="11755"/>
                  </a:cubicBezTo>
                  <a:cubicBezTo>
                    <a:pt x="7142" y="11755"/>
                    <a:pt x="7660" y="11635"/>
                    <a:pt x="8127" y="11434"/>
                  </a:cubicBezTo>
                  <a:cubicBezTo>
                    <a:pt x="8904" y="11099"/>
                    <a:pt x="9575" y="10567"/>
                    <a:pt x="10222" y="10017"/>
                  </a:cubicBezTo>
                  <a:cubicBezTo>
                    <a:pt x="10313" y="9942"/>
                    <a:pt x="10402" y="9864"/>
                    <a:pt x="10490" y="9788"/>
                  </a:cubicBezTo>
                  <a:cubicBezTo>
                    <a:pt x="10585" y="9794"/>
                    <a:pt x="10678" y="9798"/>
                    <a:pt x="10773" y="9801"/>
                  </a:cubicBezTo>
                  <a:cubicBezTo>
                    <a:pt x="10904" y="9806"/>
                    <a:pt x="11034" y="9808"/>
                    <a:pt x="11165" y="9808"/>
                  </a:cubicBezTo>
                  <a:cubicBezTo>
                    <a:pt x="11426" y="9808"/>
                    <a:pt x="11688" y="9799"/>
                    <a:pt x="11948" y="9781"/>
                  </a:cubicBezTo>
                  <a:cubicBezTo>
                    <a:pt x="12033" y="9775"/>
                    <a:pt x="12118" y="9770"/>
                    <a:pt x="12203" y="9762"/>
                  </a:cubicBezTo>
                  <a:cubicBezTo>
                    <a:pt x="12762" y="9711"/>
                    <a:pt x="13317" y="9623"/>
                    <a:pt x="13863" y="9495"/>
                  </a:cubicBezTo>
                  <a:cubicBezTo>
                    <a:pt x="13956" y="9473"/>
                    <a:pt x="14050" y="9450"/>
                    <a:pt x="14143" y="9425"/>
                  </a:cubicBezTo>
                  <a:cubicBezTo>
                    <a:pt x="14896" y="9231"/>
                    <a:pt x="15628" y="8962"/>
                    <a:pt x="16327" y="8624"/>
                  </a:cubicBezTo>
                  <a:cubicBezTo>
                    <a:pt x="16405" y="8587"/>
                    <a:pt x="16484" y="8549"/>
                    <a:pt x="16560" y="8509"/>
                  </a:cubicBezTo>
                  <a:cubicBezTo>
                    <a:pt x="17172" y="8198"/>
                    <a:pt x="17754" y="7833"/>
                    <a:pt x="18300" y="7417"/>
                  </a:cubicBezTo>
                  <a:cubicBezTo>
                    <a:pt x="18371" y="7363"/>
                    <a:pt x="18441" y="7308"/>
                    <a:pt x="18510" y="7252"/>
                  </a:cubicBezTo>
                  <a:cubicBezTo>
                    <a:pt x="18883" y="6953"/>
                    <a:pt x="19236" y="6629"/>
                    <a:pt x="19566" y="6282"/>
                  </a:cubicBezTo>
                  <a:cubicBezTo>
                    <a:pt x="19610" y="6237"/>
                    <a:pt x="19652" y="6192"/>
                    <a:pt x="19693" y="6146"/>
                  </a:cubicBezTo>
                  <a:cubicBezTo>
                    <a:pt x="19712" y="6126"/>
                    <a:pt x="19730" y="6106"/>
                    <a:pt x="19749" y="6085"/>
                  </a:cubicBezTo>
                  <a:cubicBezTo>
                    <a:pt x="19884" y="5935"/>
                    <a:pt x="20021" y="5779"/>
                    <a:pt x="20198" y="5683"/>
                  </a:cubicBezTo>
                  <a:cubicBezTo>
                    <a:pt x="20363" y="5596"/>
                    <a:pt x="20545" y="5570"/>
                    <a:pt x="20732" y="5570"/>
                  </a:cubicBezTo>
                  <a:cubicBezTo>
                    <a:pt x="20911" y="5570"/>
                    <a:pt x="21094" y="5594"/>
                    <a:pt x="21272" y="5613"/>
                  </a:cubicBezTo>
                  <a:cubicBezTo>
                    <a:pt x="21501" y="5637"/>
                    <a:pt x="21732" y="5649"/>
                    <a:pt x="21962" y="5649"/>
                  </a:cubicBezTo>
                  <a:cubicBezTo>
                    <a:pt x="22509" y="5649"/>
                    <a:pt x="23054" y="5581"/>
                    <a:pt x="23586" y="5449"/>
                  </a:cubicBezTo>
                  <a:cubicBezTo>
                    <a:pt x="23564" y="4731"/>
                    <a:pt x="22934" y="4083"/>
                    <a:pt x="22215" y="4041"/>
                  </a:cubicBezTo>
                  <a:cubicBezTo>
                    <a:pt x="22390" y="3449"/>
                    <a:pt x="22101" y="2754"/>
                    <a:pt x="21559" y="2458"/>
                  </a:cubicBezTo>
                  <a:cubicBezTo>
                    <a:pt x="22183" y="1830"/>
                    <a:pt x="22375" y="850"/>
                    <a:pt x="22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2699;p46">
              <a:extLst>
                <a:ext uri="{FF2B5EF4-FFF2-40B4-BE49-F238E27FC236}">
                  <a16:creationId xmlns:a16="http://schemas.microsoft.com/office/drawing/2014/main" id="{BA44B893-C38C-4C8B-B96F-8FFE5EB551A2}"/>
                </a:ext>
              </a:extLst>
            </p:cNvPr>
            <p:cNvSpPr/>
            <p:nvPr/>
          </p:nvSpPr>
          <p:spPr>
            <a:xfrm>
              <a:off x="1828463" y="2253250"/>
              <a:ext cx="74075" cy="69225"/>
            </a:xfrm>
            <a:custGeom>
              <a:avLst/>
              <a:gdLst/>
              <a:ahLst/>
              <a:cxnLst/>
              <a:rect l="l" t="t" r="r" b="b"/>
              <a:pathLst>
                <a:path w="2963" h="2769" extrusionOk="0">
                  <a:moveTo>
                    <a:pt x="1618" y="0"/>
                  </a:moveTo>
                  <a:cubicBezTo>
                    <a:pt x="1210" y="0"/>
                    <a:pt x="808" y="192"/>
                    <a:pt x="540" y="507"/>
                  </a:cubicBezTo>
                  <a:cubicBezTo>
                    <a:pt x="167" y="946"/>
                    <a:pt x="1" y="1548"/>
                    <a:pt x="297" y="2080"/>
                  </a:cubicBezTo>
                  <a:cubicBezTo>
                    <a:pt x="540" y="2514"/>
                    <a:pt x="1010" y="2769"/>
                    <a:pt x="1495" y="2769"/>
                  </a:cubicBezTo>
                  <a:cubicBezTo>
                    <a:pt x="1598" y="2769"/>
                    <a:pt x="1701" y="2757"/>
                    <a:pt x="1802" y="2734"/>
                  </a:cubicBezTo>
                  <a:cubicBezTo>
                    <a:pt x="2366" y="2604"/>
                    <a:pt x="2877" y="2126"/>
                    <a:pt x="2940" y="1537"/>
                  </a:cubicBezTo>
                  <a:cubicBezTo>
                    <a:pt x="2962" y="1322"/>
                    <a:pt x="2913" y="1112"/>
                    <a:pt x="2816" y="920"/>
                  </a:cubicBezTo>
                  <a:cubicBezTo>
                    <a:pt x="2707" y="511"/>
                    <a:pt x="2397" y="185"/>
                    <a:pt x="1994" y="57"/>
                  </a:cubicBezTo>
                  <a:cubicBezTo>
                    <a:pt x="1871" y="18"/>
                    <a:pt x="1744" y="0"/>
                    <a:pt x="16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2700;p46">
              <a:extLst>
                <a:ext uri="{FF2B5EF4-FFF2-40B4-BE49-F238E27FC236}">
                  <a16:creationId xmlns:a16="http://schemas.microsoft.com/office/drawing/2014/main" id="{B34F0BFB-DBE7-488E-831F-664166764597}"/>
                </a:ext>
              </a:extLst>
            </p:cNvPr>
            <p:cNvSpPr/>
            <p:nvPr/>
          </p:nvSpPr>
          <p:spPr>
            <a:xfrm>
              <a:off x="1844838" y="2267900"/>
              <a:ext cx="46150" cy="41250"/>
            </a:xfrm>
            <a:custGeom>
              <a:avLst/>
              <a:gdLst/>
              <a:ahLst/>
              <a:cxnLst/>
              <a:rect l="l" t="t" r="r" b="b"/>
              <a:pathLst>
                <a:path w="1846" h="1650" extrusionOk="0">
                  <a:moveTo>
                    <a:pt x="948" y="1"/>
                  </a:moveTo>
                  <a:cubicBezTo>
                    <a:pt x="864" y="1"/>
                    <a:pt x="780" y="14"/>
                    <a:pt x="698" y="42"/>
                  </a:cubicBezTo>
                  <a:cubicBezTo>
                    <a:pt x="487" y="81"/>
                    <a:pt x="300" y="203"/>
                    <a:pt x="178" y="381"/>
                  </a:cubicBezTo>
                  <a:cubicBezTo>
                    <a:pt x="47" y="573"/>
                    <a:pt x="1" y="811"/>
                    <a:pt x="52" y="1039"/>
                  </a:cubicBezTo>
                  <a:cubicBezTo>
                    <a:pt x="128" y="1383"/>
                    <a:pt x="453" y="1610"/>
                    <a:pt x="790" y="1645"/>
                  </a:cubicBezTo>
                  <a:cubicBezTo>
                    <a:pt x="820" y="1648"/>
                    <a:pt x="850" y="1650"/>
                    <a:pt x="880" y="1650"/>
                  </a:cubicBezTo>
                  <a:cubicBezTo>
                    <a:pt x="1399" y="1650"/>
                    <a:pt x="1845" y="1180"/>
                    <a:pt x="1745" y="649"/>
                  </a:cubicBezTo>
                  <a:cubicBezTo>
                    <a:pt x="1669" y="251"/>
                    <a:pt x="1313" y="1"/>
                    <a:pt x="9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2701;p46">
              <a:extLst>
                <a:ext uri="{FF2B5EF4-FFF2-40B4-BE49-F238E27FC236}">
                  <a16:creationId xmlns:a16="http://schemas.microsoft.com/office/drawing/2014/main" id="{443B3349-F478-405E-A5E4-EA57815232E1}"/>
                </a:ext>
              </a:extLst>
            </p:cNvPr>
            <p:cNvSpPr/>
            <p:nvPr/>
          </p:nvSpPr>
          <p:spPr>
            <a:xfrm>
              <a:off x="1852063" y="2282950"/>
              <a:ext cx="18025" cy="16600"/>
            </a:xfrm>
            <a:custGeom>
              <a:avLst/>
              <a:gdLst/>
              <a:ahLst/>
              <a:cxnLst/>
              <a:rect l="l" t="t" r="r" b="b"/>
              <a:pathLst>
                <a:path w="721" h="664" extrusionOk="0">
                  <a:moveTo>
                    <a:pt x="356" y="0"/>
                  </a:moveTo>
                  <a:cubicBezTo>
                    <a:pt x="252" y="0"/>
                    <a:pt x="149" y="50"/>
                    <a:pt x="79" y="139"/>
                  </a:cubicBezTo>
                  <a:cubicBezTo>
                    <a:pt x="5" y="233"/>
                    <a:pt x="0" y="354"/>
                    <a:pt x="45" y="455"/>
                  </a:cubicBezTo>
                  <a:cubicBezTo>
                    <a:pt x="47" y="464"/>
                    <a:pt x="50" y="473"/>
                    <a:pt x="54" y="482"/>
                  </a:cubicBezTo>
                  <a:cubicBezTo>
                    <a:pt x="114" y="598"/>
                    <a:pt x="236" y="663"/>
                    <a:pt x="358" y="663"/>
                  </a:cubicBezTo>
                  <a:cubicBezTo>
                    <a:pt x="434" y="663"/>
                    <a:pt x="510" y="639"/>
                    <a:pt x="573" y="586"/>
                  </a:cubicBezTo>
                  <a:cubicBezTo>
                    <a:pt x="720" y="463"/>
                    <a:pt x="716" y="237"/>
                    <a:pt x="588" y="102"/>
                  </a:cubicBezTo>
                  <a:cubicBezTo>
                    <a:pt x="522" y="33"/>
                    <a:pt x="439" y="0"/>
                    <a:pt x="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2702;p46">
              <a:extLst>
                <a:ext uri="{FF2B5EF4-FFF2-40B4-BE49-F238E27FC236}">
                  <a16:creationId xmlns:a16="http://schemas.microsoft.com/office/drawing/2014/main" id="{C170D997-5488-422F-A0CD-AF31F7BFE679}"/>
                </a:ext>
              </a:extLst>
            </p:cNvPr>
            <p:cNvSpPr/>
            <p:nvPr/>
          </p:nvSpPr>
          <p:spPr>
            <a:xfrm>
              <a:off x="1881438" y="2228225"/>
              <a:ext cx="18875" cy="20650"/>
            </a:xfrm>
            <a:custGeom>
              <a:avLst/>
              <a:gdLst/>
              <a:ahLst/>
              <a:cxnLst/>
              <a:rect l="l" t="t" r="r" b="b"/>
              <a:pathLst>
                <a:path w="755" h="826" extrusionOk="0">
                  <a:moveTo>
                    <a:pt x="413" y="0"/>
                  </a:moveTo>
                  <a:cubicBezTo>
                    <a:pt x="337" y="0"/>
                    <a:pt x="261" y="28"/>
                    <a:pt x="201" y="81"/>
                  </a:cubicBezTo>
                  <a:cubicBezTo>
                    <a:pt x="80" y="188"/>
                    <a:pt x="10" y="383"/>
                    <a:pt x="4" y="542"/>
                  </a:cubicBezTo>
                  <a:cubicBezTo>
                    <a:pt x="1" y="652"/>
                    <a:pt x="63" y="754"/>
                    <a:pt x="164" y="801"/>
                  </a:cubicBezTo>
                  <a:cubicBezTo>
                    <a:pt x="199" y="817"/>
                    <a:pt x="241" y="826"/>
                    <a:pt x="282" y="826"/>
                  </a:cubicBezTo>
                  <a:cubicBezTo>
                    <a:pt x="349" y="826"/>
                    <a:pt x="417" y="803"/>
                    <a:pt x="462" y="755"/>
                  </a:cubicBezTo>
                  <a:cubicBezTo>
                    <a:pt x="558" y="655"/>
                    <a:pt x="658" y="530"/>
                    <a:pt x="707" y="401"/>
                  </a:cubicBezTo>
                  <a:cubicBezTo>
                    <a:pt x="754" y="278"/>
                    <a:pt x="690" y="110"/>
                    <a:pt x="577" y="45"/>
                  </a:cubicBezTo>
                  <a:cubicBezTo>
                    <a:pt x="526" y="15"/>
                    <a:pt x="469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2703;p46">
              <a:extLst>
                <a:ext uri="{FF2B5EF4-FFF2-40B4-BE49-F238E27FC236}">
                  <a16:creationId xmlns:a16="http://schemas.microsoft.com/office/drawing/2014/main" id="{C236CB18-5E7F-4327-ACF6-2FA7FF50D23B}"/>
                </a:ext>
              </a:extLst>
            </p:cNvPr>
            <p:cNvSpPr/>
            <p:nvPr/>
          </p:nvSpPr>
          <p:spPr>
            <a:xfrm>
              <a:off x="1896188" y="2248500"/>
              <a:ext cx="25875" cy="19275"/>
            </a:xfrm>
            <a:custGeom>
              <a:avLst/>
              <a:gdLst/>
              <a:ahLst/>
              <a:cxnLst/>
              <a:rect l="l" t="t" r="r" b="b"/>
              <a:pathLst>
                <a:path w="1035" h="771" extrusionOk="0">
                  <a:moveTo>
                    <a:pt x="668" y="0"/>
                  </a:moveTo>
                  <a:cubicBezTo>
                    <a:pt x="565" y="0"/>
                    <a:pt x="472" y="37"/>
                    <a:pt x="377" y="83"/>
                  </a:cubicBezTo>
                  <a:cubicBezTo>
                    <a:pt x="268" y="137"/>
                    <a:pt x="152" y="195"/>
                    <a:pt x="90" y="306"/>
                  </a:cubicBezTo>
                  <a:cubicBezTo>
                    <a:pt x="0" y="464"/>
                    <a:pt x="57" y="711"/>
                    <a:pt x="256" y="757"/>
                  </a:cubicBezTo>
                  <a:cubicBezTo>
                    <a:pt x="297" y="766"/>
                    <a:pt x="335" y="771"/>
                    <a:pt x="372" y="771"/>
                  </a:cubicBezTo>
                  <a:cubicBezTo>
                    <a:pt x="477" y="771"/>
                    <a:pt x="570" y="736"/>
                    <a:pt x="678" y="694"/>
                  </a:cubicBezTo>
                  <a:cubicBezTo>
                    <a:pt x="803" y="645"/>
                    <a:pt x="899" y="577"/>
                    <a:pt x="974" y="463"/>
                  </a:cubicBezTo>
                  <a:cubicBezTo>
                    <a:pt x="1030" y="373"/>
                    <a:pt x="1035" y="259"/>
                    <a:pt x="986" y="165"/>
                  </a:cubicBezTo>
                  <a:cubicBezTo>
                    <a:pt x="934" y="64"/>
                    <a:pt x="844" y="23"/>
                    <a:pt x="737" y="6"/>
                  </a:cubicBezTo>
                  <a:cubicBezTo>
                    <a:pt x="714" y="2"/>
                    <a:pt x="691" y="0"/>
                    <a:pt x="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2704;p46">
              <a:extLst>
                <a:ext uri="{FF2B5EF4-FFF2-40B4-BE49-F238E27FC236}">
                  <a16:creationId xmlns:a16="http://schemas.microsoft.com/office/drawing/2014/main" id="{3F3B4499-1ED3-4956-BFAF-C7206D5FFC0C}"/>
                </a:ext>
              </a:extLst>
            </p:cNvPr>
            <p:cNvSpPr/>
            <p:nvPr/>
          </p:nvSpPr>
          <p:spPr>
            <a:xfrm>
              <a:off x="1911088" y="2279825"/>
              <a:ext cx="24475" cy="16325"/>
            </a:xfrm>
            <a:custGeom>
              <a:avLst/>
              <a:gdLst/>
              <a:ahLst/>
              <a:cxnLst/>
              <a:rect l="l" t="t" r="r" b="b"/>
              <a:pathLst>
                <a:path w="979" h="653" extrusionOk="0">
                  <a:moveTo>
                    <a:pt x="310" y="0"/>
                  </a:moveTo>
                  <a:cubicBezTo>
                    <a:pt x="195" y="3"/>
                    <a:pt x="94" y="56"/>
                    <a:pt x="45" y="163"/>
                  </a:cubicBezTo>
                  <a:cubicBezTo>
                    <a:pt x="1" y="259"/>
                    <a:pt x="11" y="393"/>
                    <a:pt x="92" y="470"/>
                  </a:cubicBezTo>
                  <a:cubicBezTo>
                    <a:pt x="173" y="546"/>
                    <a:pt x="281" y="594"/>
                    <a:pt x="392" y="621"/>
                  </a:cubicBezTo>
                  <a:cubicBezTo>
                    <a:pt x="458" y="637"/>
                    <a:pt x="535" y="652"/>
                    <a:pt x="609" y="652"/>
                  </a:cubicBezTo>
                  <a:cubicBezTo>
                    <a:pt x="678" y="652"/>
                    <a:pt x="746" y="639"/>
                    <a:pt x="802" y="601"/>
                  </a:cubicBezTo>
                  <a:cubicBezTo>
                    <a:pt x="909" y="528"/>
                    <a:pt x="979" y="433"/>
                    <a:pt x="968" y="296"/>
                  </a:cubicBezTo>
                  <a:cubicBezTo>
                    <a:pt x="957" y="169"/>
                    <a:pt x="872" y="60"/>
                    <a:pt x="751" y="20"/>
                  </a:cubicBezTo>
                  <a:cubicBezTo>
                    <a:pt x="710" y="7"/>
                    <a:pt x="670" y="2"/>
                    <a:pt x="630" y="2"/>
                  </a:cubicBezTo>
                  <a:cubicBezTo>
                    <a:pt x="598" y="2"/>
                    <a:pt x="567" y="5"/>
                    <a:pt x="535" y="10"/>
                  </a:cubicBezTo>
                  <a:cubicBezTo>
                    <a:pt x="522" y="11"/>
                    <a:pt x="508" y="14"/>
                    <a:pt x="496" y="17"/>
                  </a:cubicBezTo>
                  <a:cubicBezTo>
                    <a:pt x="468" y="17"/>
                    <a:pt x="441" y="15"/>
                    <a:pt x="413" y="14"/>
                  </a:cubicBezTo>
                  <a:lnTo>
                    <a:pt x="404" y="14"/>
                  </a:lnTo>
                  <a:cubicBezTo>
                    <a:pt x="372" y="6"/>
                    <a:pt x="341" y="1"/>
                    <a:pt x="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2705;p46">
              <a:extLst>
                <a:ext uri="{FF2B5EF4-FFF2-40B4-BE49-F238E27FC236}">
                  <a16:creationId xmlns:a16="http://schemas.microsoft.com/office/drawing/2014/main" id="{65E395E7-6ADE-4A16-80E8-157FA96F07CD}"/>
                </a:ext>
              </a:extLst>
            </p:cNvPr>
            <p:cNvSpPr/>
            <p:nvPr/>
          </p:nvSpPr>
          <p:spPr>
            <a:xfrm>
              <a:off x="1939688" y="2191225"/>
              <a:ext cx="50100" cy="181600"/>
            </a:xfrm>
            <a:custGeom>
              <a:avLst/>
              <a:gdLst/>
              <a:ahLst/>
              <a:cxnLst/>
              <a:rect l="l" t="t" r="r" b="b"/>
              <a:pathLst>
                <a:path w="2004" h="7264" extrusionOk="0">
                  <a:moveTo>
                    <a:pt x="702" y="0"/>
                  </a:moveTo>
                  <a:lnTo>
                    <a:pt x="169" y="215"/>
                  </a:lnTo>
                  <a:cubicBezTo>
                    <a:pt x="996" y="1076"/>
                    <a:pt x="1420" y="2481"/>
                    <a:pt x="1487" y="3593"/>
                  </a:cubicBezTo>
                  <a:cubicBezTo>
                    <a:pt x="1514" y="4066"/>
                    <a:pt x="1466" y="4543"/>
                    <a:pt x="1346" y="5002"/>
                  </a:cubicBezTo>
                  <a:cubicBezTo>
                    <a:pt x="1136" y="5809"/>
                    <a:pt x="703" y="6556"/>
                    <a:pt x="65" y="7108"/>
                  </a:cubicBezTo>
                  <a:cubicBezTo>
                    <a:pt x="0" y="7164"/>
                    <a:pt x="56" y="7264"/>
                    <a:pt x="127" y="7264"/>
                  </a:cubicBezTo>
                  <a:cubicBezTo>
                    <a:pt x="140" y="7264"/>
                    <a:pt x="154" y="7261"/>
                    <a:pt x="167" y="7253"/>
                  </a:cubicBezTo>
                  <a:cubicBezTo>
                    <a:pt x="1135" y="6720"/>
                    <a:pt x="1693" y="5809"/>
                    <a:pt x="1896" y="4786"/>
                  </a:cubicBezTo>
                  <a:cubicBezTo>
                    <a:pt x="1977" y="4368"/>
                    <a:pt x="2003" y="3943"/>
                    <a:pt x="1974" y="3520"/>
                  </a:cubicBezTo>
                  <a:cubicBezTo>
                    <a:pt x="1972" y="3490"/>
                    <a:pt x="1969" y="3461"/>
                    <a:pt x="1967" y="3431"/>
                  </a:cubicBezTo>
                  <a:cubicBezTo>
                    <a:pt x="1959" y="3331"/>
                    <a:pt x="1948" y="3229"/>
                    <a:pt x="1936" y="3125"/>
                  </a:cubicBezTo>
                  <a:cubicBezTo>
                    <a:pt x="1850" y="2435"/>
                    <a:pt x="1657" y="1690"/>
                    <a:pt x="1341" y="1021"/>
                  </a:cubicBezTo>
                  <a:cubicBezTo>
                    <a:pt x="1302" y="937"/>
                    <a:pt x="1260" y="854"/>
                    <a:pt x="1216" y="772"/>
                  </a:cubicBezTo>
                  <a:cubicBezTo>
                    <a:pt x="1071" y="498"/>
                    <a:pt x="898" y="24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2706;p46">
              <a:extLst>
                <a:ext uri="{FF2B5EF4-FFF2-40B4-BE49-F238E27FC236}">
                  <a16:creationId xmlns:a16="http://schemas.microsoft.com/office/drawing/2014/main" id="{6FC40B6F-7C4A-4168-905C-EF3B2010A417}"/>
                </a:ext>
              </a:extLst>
            </p:cNvPr>
            <p:cNvSpPr/>
            <p:nvPr/>
          </p:nvSpPr>
          <p:spPr>
            <a:xfrm>
              <a:off x="1966938" y="2173650"/>
              <a:ext cx="58100" cy="163425"/>
            </a:xfrm>
            <a:custGeom>
              <a:avLst/>
              <a:gdLst/>
              <a:ahLst/>
              <a:cxnLst/>
              <a:rect l="l" t="t" r="r" b="b"/>
              <a:pathLst>
                <a:path w="2324" h="6537" extrusionOk="0">
                  <a:moveTo>
                    <a:pt x="1368" y="0"/>
                  </a:moveTo>
                  <a:cubicBezTo>
                    <a:pt x="1277" y="36"/>
                    <a:pt x="1186" y="72"/>
                    <a:pt x="1096" y="108"/>
                  </a:cubicBezTo>
                  <a:cubicBezTo>
                    <a:pt x="1103" y="240"/>
                    <a:pt x="1085" y="371"/>
                    <a:pt x="1043" y="496"/>
                  </a:cubicBezTo>
                  <a:cubicBezTo>
                    <a:pt x="893" y="937"/>
                    <a:pt x="512" y="1243"/>
                    <a:pt x="126" y="1475"/>
                  </a:cubicBezTo>
                  <a:lnTo>
                    <a:pt x="120" y="1478"/>
                  </a:lnTo>
                  <a:cubicBezTo>
                    <a:pt x="0" y="1549"/>
                    <a:pt x="48" y="1735"/>
                    <a:pt x="181" y="1735"/>
                  </a:cubicBezTo>
                  <a:cubicBezTo>
                    <a:pt x="191" y="1735"/>
                    <a:pt x="201" y="1734"/>
                    <a:pt x="212" y="1732"/>
                  </a:cubicBezTo>
                  <a:lnTo>
                    <a:pt x="251" y="1724"/>
                  </a:lnTo>
                  <a:cubicBezTo>
                    <a:pt x="450" y="1684"/>
                    <a:pt x="643" y="1657"/>
                    <a:pt x="825" y="1657"/>
                  </a:cubicBezTo>
                  <a:cubicBezTo>
                    <a:pt x="1258" y="1657"/>
                    <a:pt x="1627" y="1811"/>
                    <a:pt x="1872" y="2316"/>
                  </a:cubicBezTo>
                  <a:cubicBezTo>
                    <a:pt x="2304" y="3205"/>
                    <a:pt x="1614" y="3653"/>
                    <a:pt x="846" y="3828"/>
                  </a:cubicBezTo>
                  <a:cubicBezTo>
                    <a:pt x="814" y="3835"/>
                    <a:pt x="782" y="3843"/>
                    <a:pt x="751" y="3849"/>
                  </a:cubicBezTo>
                  <a:cubicBezTo>
                    <a:pt x="630" y="3872"/>
                    <a:pt x="616" y="4062"/>
                    <a:pt x="740" y="4095"/>
                  </a:cubicBezTo>
                  <a:cubicBezTo>
                    <a:pt x="786" y="4106"/>
                    <a:pt x="832" y="4119"/>
                    <a:pt x="876" y="4134"/>
                  </a:cubicBezTo>
                  <a:cubicBezTo>
                    <a:pt x="1339" y="4279"/>
                    <a:pt x="1749" y="4549"/>
                    <a:pt x="1920" y="5031"/>
                  </a:cubicBezTo>
                  <a:cubicBezTo>
                    <a:pt x="1970" y="5171"/>
                    <a:pt x="1990" y="5320"/>
                    <a:pt x="1980" y="5468"/>
                  </a:cubicBezTo>
                  <a:cubicBezTo>
                    <a:pt x="1949" y="5957"/>
                    <a:pt x="1604" y="6404"/>
                    <a:pt x="1087" y="6404"/>
                  </a:cubicBezTo>
                  <a:cubicBezTo>
                    <a:pt x="1012" y="6404"/>
                    <a:pt x="934" y="6395"/>
                    <a:pt x="853" y="6375"/>
                  </a:cubicBezTo>
                  <a:cubicBezTo>
                    <a:pt x="847" y="6374"/>
                    <a:pt x="842" y="6373"/>
                    <a:pt x="838" y="6373"/>
                  </a:cubicBezTo>
                  <a:cubicBezTo>
                    <a:pt x="780" y="6373"/>
                    <a:pt x="755" y="6462"/>
                    <a:pt x="819" y="6482"/>
                  </a:cubicBezTo>
                  <a:cubicBezTo>
                    <a:pt x="939" y="6519"/>
                    <a:pt x="1058" y="6536"/>
                    <a:pt x="1173" y="6536"/>
                  </a:cubicBezTo>
                  <a:cubicBezTo>
                    <a:pt x="1706" y="6536"/>
                    <a:pt x="2160" y="6162"/>
                    <a:pt x="2227" y="5575"/>
                  </a:cubicBezTo>
                  <a:cubicBezTo>
                    <a:pt x="2233" y="5533"/>
                    <a:pt x="2236" y="5491"/>
                    <a:pt x="2236" y="5450"/>
                  </a:cubicBezTo>
                  <a:cubicBezTo>
                    <a:pt x="2240" y="5336"/>
                    <a:pt x="2230" y="5224"/>
                    <a:pt x="2206" y="5114"/>
                  </a:cubicBezTo>
                  <a:cubicBezTo>
                    <a:pt x="2192" y="5051"/>
                    <a:pt x="2173" y="4988"/>
                    <a:pt x="2149" y="4928"/>
                  </a:cubicBezTo>
                  <a:cubicBezTo>
                    <a:pt x="1993" y="4511"/>
                    <a:pt x="1636" y="4193"/>
                    <a:pt x="1219" y="3998"/>
                  </a:cubicBezTo>
                  <a:cubicBezTo>
                    <a:pt x="1828" y="3804"/>
                    <a:pt x="2324" y="3398"/>
                    <a:pt x="2276" y="2761"/>
                  </a:cubicBezTo>
                  <a:cubicBezTo>
                    <a:pt x="2267" y="2647"/>
                    <a:pt x="2244" y="2535"/>
                    <a:pt x="2206" y="2427"/>
                  </a:cubicBezTo>
                  <a:cubicBezTo>
                    <a:pt x="2201" y="2412"/>
                    <a:pt x="2197" y="2398"/>
                    <a:pt x="2191" y="2384"/>
                  </a:cubicBezTo>
                  <a:cubicBezTo>
                    <a:pt x="1924" y="1652"/>
                    <a:pt x="1423" y="1393"/>
                    <a:pt x="798" y="1393"/>
                  </a:cubicBezTo>
                  <a:cubicBezTo>
                    <a:pt x="769" y="1393"/>
                    <a:pt x="740" y="1394"/>
                    <a:pt x="710" y="1395"/>
                  </a:cubicBezTo>
                  <a:cubicBezTo>
                    <a:pt x="1028" y="1124"/>
                    <a:pt x="1288" y="785"/>
                    <a:pt x="1358" y="371"/>
                  </a:cubicBezTo>
                  <a:cubicBezTo>
                    <a:pt x="1366" y="327"/>
                    <a:pt x="1371" y="282"/>
                    <a:pt x="1374" y="237"/>
                  </a:cubicBezTo>
                  <a:cubicBezTo>
                    <a:pt x="1377" y="191"/>
                    <a:pt x="1377" y="145"/>
                    <a:pt x="1375" y="100"/>
                  </a:cubicBezTo>
                  <a:cubicBezTo>
                    <a:pt x="1374" y="67"/>
                    <a:pt x="1371" y="33"/>
                    <a:pt x="1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2707;p46">
              <a:extLst>
                <a:ext uri="{FF2B5EF4-FFF2-40B4-BE49-F238E27FC236}">
                  <a16:creationId xmlns:a16="http://schemas.microsoft.com/office/drawing/2014/main" id="{9498E2A8-4BE5-4B25-871F-DAFEC282AD0C}"/>
                </a:ext>
              </a:extLst>
            </p:cNvPr>
            <p:cNvSpPr/>
            <p:nvPr/>
          </p:nvSpPr>
          <p:spPr>
            <a:xfrm>
              <a:off x="1997563" y="2176075"/>
              <a:ext cx="54000" cy="125475"/>
            </a:xfrm>
            <a:custGeom>
              <a:avLst/>
              <a:gdLst/>
              <a:ahLst/>
              <a:cxnLst/>
              <a:rect l="l" t="t" r="r" b="b"/>
              <a:pathLst>
                <a:path w="2160" h="5019" extrusionOk="0">
                  <a:moveTo>
                    <a:pt x="177" y="0"/>
                  </a:moveTo>
                  <a:cubicBezTo>
                    <a:pt x="8" y="0"/>
                    <a:pt x="1" y="270"/>
                    <a:pt x="177" y="285"/>
                  </a:cubicBezTo>
                  <a:cubicBezTo>
                    <a:pt x="650" y="326"/>
                    <a:pt x="1301" y="339"/>
                    <a:pt x="1570" y="820"/>
                  </a:cubicBezTo>
                  <a:cubicBezTo>
                    <a:pt x="1919" y="1445"/>
                    <a:pt x="1499" y="2139"/>
                    <a:pt x="900" y="2364"/>
                  </a:cubicBezTo>
                  <a:cubicBezTo>
                    <a:pt x="783" y="2407"/>
                    <a:pt x="823" y="2575"/>
                    <a:pt x="921" y="2610"/>
                  </a:cubicBezTo>
                  <a:cubicBezTo>
                    <a:pt x="2120" y="3039"/>
                    <a:pt x="2060" y="4540"/>
                    <a:pt x="841" y="4854"/>
                  </a:cubicBezTo>
                  <a:cubicBezTo>
                    <a:pt x="750" y="4876"/>
                    <a:pt x="762" y="5007"/>
                    <a:pt x="854" y="5014"/>
                  </a:cubicBezTo>
                  <a:cubicBezTo>
                    <a:pt x="884" y="5017"/>
                    <a:pt x="913" y="5018"/>
                    <a:pt x="943" y="5018"/>
                  </a:cubicBezTo>
                  <a:cubicBezTo>
                    <a:pt x="1514" y="5018"/>
                    <a:pt x="1991" y="4492"/>
                    <a:pt x="2070" y="3941"/>
                  </a:cubicBezTo>
                  <a:cubicBezTo>
                    <a:pt x="2160" y="3315"/>
                    <a:pt x="1777" y="2790"/>
                    <a:pt x="1267" y="2489"/>
                  </a:cubicBezTo>
                  <a:cubicBezTo>
                    <a:pt x="1794" y="2190"/>
                    <a:pt x="2071" y="1609"/>
                    <a:pt x="1919" y="978"/>
                  </a:cubicBezTo>
                  <a:cubicBezTo>
                    <a:pt x="1721" y="146"/>
                    <a:pt x="924" y="66"/>
                    <a:pt x="191" y="1"/>
                  </a:cubicBezTo>
                  <a:cubicBezTo>
                    <a:pt x="186" y="1"/>
                    <a:pt x="181" y="0"/>
                    <a:pt x="1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2708;p46">
              <a:extLst>
                <a:ext uri="{FF2B5EF4-FFF2-40B4-BE49-F238E27FC236}">
                  <a16:creationId xmlns:a16="http://schemas.microsoft.com/office/drawing/2014/main" id="{9BEDCD3D-81F0-4DFD-A3E2-59E457733EE7}"/>
                </a:ext>
              </a:extLst>
            </p:cNvPr>
            <p:cNvSpPr/>
            <p:nvPr/>
          </p:nvSpPr>
          <p:spPr>
            <a:xfrm>
              <a:off x="2043513" y="2150100"/>
              <a:ext cx="28125" cy="179000"/>
            </a:xfrm>
            <a:custGeom>
              <a:avLst/>
              <a:gdLst/>
              <a:ahLst/>
              <a:cxnLst/>
              <a:rect l="l" t="t" r="r" b="b"/>
              <a:pathLst>
                <a:path w="1125" h="7160" extrusionOk="0">
                  <a:moveTo>
                    <a:pt x="670" y="0"/>
                  </a:moveTo>
                  <a:cubicBezTo>
                    <a:pt x="578" y="36"/>
                    <a:pt x="487" y="73"/>
                    <a:pt x="394" y="110"/>
                  </a:cubicBezTo>
                  <a:cubicBezTo>
                    <a:pt x="709" y="731"/>
                    <a:pt x="650" y="1502"/>
                    <a:pt x="130" y="2110"/>
                  </a:cubicBezTo>
                  <a:cubicBezTo>
                    <a:pt x="121" y="2120"/>
                    <a:pt x="113" y="2132"/>
                    <a:pt x="106" y="2145"/>
                  </a:cubicBezTo>
                  <a:cubicBezTo>
                    <a:pt x="78" y="2201"/>
                    <a:pt x="74" y="2274"/>
                    <a:pt x="122" y="2320"/>
                  </a:cubicBezTo>
                  <a:cubicBezTo>
                    <a:pt x="131" y="2329"/>
                    <a:pt x="141" y="2336"/>
                    <a:pt x="152" y="2342"/>
                  </a:cubicBezTo>
                  <a:cubicBezTo>
                    <a:pt x="1050" y="2787"/>
                    <a:pt x="1035" y="3920"/>
                    <a:pt x="171" y="4376"/>
                  </a:cubicBezTo>
                  <a:cubicBezTo>
                    <a:pt x="154" y="4385"/>
                    <a:pt x="139" y="4393"/>
                    <a:pt x="122" y="4401"/>
                  </a:cubicBezTo>
                  <a:cubicBezTo>
                    <a:pt x="24" y="4447"/>
                    <a:pt x="32" y="4578"/>
                    <a:pt x="113" y="4637"/>
                  </a:cubicBezTo>
                  <a:cubicBezTo>
                    <a:pt x="158" y="4669"/>
                    <a:pt x="203" y="4704"/>
                    <a:pt x="243" y="4739"/>
                  </a:cubicBezTo>
                  <a:cubicBezTo>
                    <a:pt x="687" y="5116"/>
                    <a:pt x="908" y="5646"/>
                    <a:pt x="833" y="6125"/>
                  </a:cubicBezTo>
                  <a:cubicBezTo>
                    <a:pt x="774" y="6513"/>
                    <a:pt x="520" y="6868"/>
                    <a:pt x="38" y="7082"/>
                  </a:cubicBezTo>
                  <a:cubicBezTo>
                    <a:pt x="1" y="7098"/>
                    <a:pt x="15" y="7160"/>
                    <a:pt x="54" y="7160"/>
                  </a:cubicBezTo>
                  <a:cubicBezTo>
                    <a:pt x="628" y="7151"/>
                    <a:pt x="1037" y="6649"/>
                    <a:pt x="1109" y="6101"/>
                  </a:cubicBezTo>
                  <a:cubicBezTo>
                    <a:pt x="1111" y="6086"/>
                    <a:pt x="1113" y="6071"/>
                    <a:pt x="1113" y="6055"/>
                  </a:cubicBezTo>
                  <a:cubicBezTo>
                    <a:pt x="1125" y="5953"/>
                    <a:pt x="1125" y="5850"/>
                    <a:pt x="1112" y="5747"/>
                  </a:cubicBezTo>
                  <a:cubicBezTo>
                    <a:pt x="1107" y="5704"/>
                    <a:pt x="1099" y="5661"/>
                    <a:pt x="1090" y="5619"/>
                  </a:cubicBezTo>
                  <a:cubicBezTo>
                    <a:pt x="1003" y="5205"/>
                    <a:pt x="739" y="4848"/>
                    <a:pt x="423" y="4554"/>
                  </a:cubicBezTo>
                  <a:cubicBezTo>
                    <a:pt x="896" y="4281"/>
                    <a:pt x="1125" y="3808"/>
                    <a:pt x="1114" y="3335"/>
                  </a:cubicBezTo>
                  <a:cubicBezTo>
                    <a:pt x="1111" y="3229"/>
                    <a:pt x="1097" y="3123"/>
                    <a:pt x="1071" y="3020"/>
                  </a:cubicBezTo>
                  <a:cubicBezTo>
                    <a:pt x="986" y="2690"/>
                    <a:pt x="779" y="2382"/>
                    <a:pt x="447" y="2172"/>
                  </a:cubicBezTo>
                  <a:cubicBezTo>
                    <a:pt x="760" y="1743"/>
                    <a:pt x="897" y="1251"/>
                    <a:pt x="869" y="774"/>
                  </a:cubicBezTo>
                  <a:cubicBezTo>
                    <a:pt x="864" y="683"/>
                    <a:pt x="853" y="593"/>
                    <a:pt x="836" y="504"/>
                  </a:cubicBezTo>
                  <a:cubicBezTo>
                    <a:pt x="802" y="330"/>
                    <a:pt x="747" y="161"/>
                    <a:pt x="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2709;p46">
              <a:extLst>
                <a:ext uri="{FF2B5EF4-FFF2-40B4-BE49-F238E27FC236}">
                  <a16:creationId xmlns:a16="http://schemas.microsoft.com/office/drawing/2014/main" id="{07E6B5DC-533F-4E07-B91A-7C8247BEC301}"/>
                </a:ext>
              </a:extLst>
            </p:cNvPr>
            <p:cNvSpPr/>
            <p:nvPr/>
          </p:nvSpPr>
          <p:spPr>
            <a:xfrm>
              <a:off x="2061288" y="2162100"/>
              <a:ext cx="43950" cy="132125"/>
            </a:xfrm>
            <a:custGeom>
              <a:avLst/>
              <a:gdLst/>
              <a:ahLst/>
              <a:cxnLst/>
              <a:rect l="l" t="t" r="r" b="b"/>
              <a:pathLst>
                <a:path w="1758" h="5285" extrusionOk="0">
                  <a:moveTo>
                    <a:pt x="235" y="1"/>
                  </a:moveTo>
                  <a:cubicBezTo>
                    <a:pt x="225" y="1"/>
                    <a:pt x="216" y="1"/>
                    <a:pt x="206" y="1"/>
                  </a:cubicBezTo>
                  <a:cubicBezTo>
                    <a:pt x="17" y="4"/>
                    <a:pt x="1" y="296"/>
                    <a:pt x="187" y="296"/>
                  </a:cubicBezTo>
                  <a:cubicBezTo>
                    <a:pt x="188" y="296"/>
                    <a:pt x="190" y="296"/>
                    <a:pt x="191" y="296"/>
                  </a:cubicBezTo>
                  <a:cubicBezTo>
                    <a:pt x="199" y="296"/>
                    <a:pt x="207" y="296"/>
                    <a:pt x="215" y="296"/>
                  </a:cubicBezTo>
                  <a:cubicBezTo>
                    <a:pt x="733" y="296"/>
                    <a:pt x="1209" y="660"/>
                    <a:pt x="1297" y="1186"/>
                  </a:cubicBezTo>
                  <a:cubicBezTo>
                    <a:pt x="1404" y="1827"/>
                    <a:pt x="900" y="2355"/>
                    <a:pt x="335" y="2550"/>
                  </a:cubicBezTo>
                  <a:cubicBezTo>
                    <a:pt x="201" y="2596"/>
                    <a:pt x="188" y="2762"/>
                    <a:pt x="321" y="2819"/>
                  </a:cubicBezTo>
                  <a:cubicBezTo>
                    <a:pt x="855" y="3044"/>
                    <a:pt x="1392" y="3427"/>
                    <a:pt x="1444" y="4052"/>
                  </a:cubicBezTo>
                  <a:cubicBezTo>
                    <a:pt x="1514" y="4859"/>
                    <a:pt x="844" y="4920"/>
                    <a:pt x="301" y="5173"/>
                  </a:cubicBezTo>
                  <a:cubicBezTo>
                    <a:pt x="270" y="5188"/>
                    <a:pt x="273" y="5240"/>
                    <a:pt x="308" y="5249"/>
                  </a:cubicBezTo>
                  <a:cubicBezTo>
                    <a:pt x="403" y="5273"/>
                    <a:pt x="498" y="5284"/>
                    <a:pt x="591" y="5284"/>
                  </a:cubicBezTo>
                  <a:cubicBezTo>
                    <a:pt x="1181" y="5284"/>
                    <a:pt x="1692" y="4833"/>
                    <a:pt x="1723" y="4208"/>
                  </a:cubicBezTo>
                  <a:cubicBezTo>
                    <a:pt x="1758" y="3505"/>
                    <a:pt x="1266" y="3023"/>
                    <a:pt x="701" y="2704"/>
                  </a:cubicBezTo>
                  <a:cubicBezTo>
                    <a:pt x="1240" y="2436"/>
                    <a:pt x="1640" y="1896"/>
                    <a:pt x="1604" y="1269"/>
                  </a:cubicBezTo>
                  <a:cubicBezTo>
                    <a:pt x="1563" y="553"/>
                    <a:pt x="934" y="1"/>
                    <a:pt x="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2710;p46">
              <a:extLst>
                <a:ext uri="{FF2B5EF4-FFF2-40B4-BE49-F238E27FC236}">
                  <a16:creationId xmlns:a16="http://schemas.microsoft.com/office/drawing/2014/main" id="{4982AB04-44E0-41DF-B9F0-AC57B5A74100}"/>
                </a:ext>
              </a:extLst>
            </p:cNvPr>
            <p:cNvSpPr/>
            <p:nvPr/>
          </p:nvSpPr>
          <p:spPr>
            <a:xfrm>
              <a:off x="2096063" y="2128875"/>
              <a:ext cx="37950" cy="184250"/>
            </a:xfrm>
            <a:custGeom>
              <a:avLst/>
              <a:gdLst/>
              <a:ahLst/>
              <a:cxnLst/>
              <a:rect l="l" t="t" r="r" b="b"/>
              <a:pathLst>
                <a:path w="1518" h="7370" extrusionOk="0">
                  <a:moveTo>
                    <a:pt x="709" y="0"/>
                  </a:moveTo>
                  <a:lnTo>
                    <a:pt x="450" y="104"/>
                  </a:lnTo>
                  <a:cubicBezTo>
                    <a:pt x="989" y="794"/>
                    <a:pt x="1064" y="2026"/>
                    <a:pt x="193" y="2344"/>
                  </a:cubicBezTo>
                  <a:cubicBezTo>
                    <a:pt x="186" y="2346"/>
                    <a:pt x="179" y="2349"/>
                    <a:pt x="174" y="2353"/>
                  </a:cubicBezTo>
                  <a:cubicBezTo>
                    <a:pt x="69" y="2408"/>
                    <a:pt x="120" y="2552"/>
                    <a:pt x="213" y="2595"/>
                  </a:cubicBezTo>
                  <a:cubicBezTo>
                    <a:pt x="224" y="2602"/>
                    <a:pt x="236" y="2605"/>
                    <a:pt x="250" y="2608"/>
                  </a:cubicBezTo>
                  <a:cubicBezTo>
                    <a:pt x="868" y="2694"/>
                    <a:pt x="963" y="3430"/>
                    <a:pt x="808" y="3910"/>
                  </a:cubicBezTo>
                  <a:cubicBezTo>
                    <a:pt x="691" y="4275"/>
                    <a:pt x="449" y="4560"/>
                    <a:pt x="134" y="4772"/>
                  </a:cubicBezTo>
                  <a:cubicBezTo>
                    <a:pt x="128" y="4776"/>
                    <a:pt x="121" y="4782"/>
                    <a:pt x="113" y="4786"/>
                  </a:cubicBezTo>
                  <a:cubicBezTo>
                    <a:pt x="1" y="4859"/>
                    <a:pt x="32" y="5022"/>
                    <a:pt x="169" y="5039"/>
                  </a:cubicBezTo>
                  <a:cubicBezTo>
                    <a:pt x="203" y="5043"/>
                    <a:pt x="235" y="5049"/>
                    <a:pt x="268" y="5055"/>
                  </a:cubicBezTo>
                  <a:cubicBezTo>
                    <a:pt x="874" y="5170"/>
                    <a:pt x="1179" y="5618"/>
                    <a:pt x="1195" y="6103"/>
                  </a:cubicBezTo>
                  <a:cubicBezTo>
                    <a:pt x="1211" y="6542"/>
                    <a:pt x="994" y="7011"/>
                    <a:pt x="553" y="7294"/>
                  </a:cubicBezTo>
                  <a:cubicBezTo>
                    <a:pt x="523" y="7313"/>
                    <a:pt x="532" y="7369"/>
                    <a:pt x="566" y="7369"/>
                  </a:cubicBezTo>
                  <a:cubicBezTo>
                    <a:pt x="570" y="7369"/>
                    <a:pt x="574" y="7368"/>
                    <a:pt x="579" y="7367"/>
                  </a:cubicBezTo>
                  <a:cubicBezTo>
                    <a:pt x="1272" y="7121"/>
                    <a:pt x="1518" y="6540"/>
                    <a:pt x="1428" y="5988"/>
                  </a:cubicBezTo>
                  <a:cubicBezTo>
                    <a:pt x="1418" y="5926"/>
                    <a:pt x="1404" y="5864"/>
                    <a:pt x="1386" y="5804"/>
                  </a:cubicBezTo>
                  <a:cubicBezTo>
                    <a:pt x="1371" y="5753"/>
                    <a:pt x="1352" y="5704"/>
                    <a:pt x="1331" y="5655"/>
                  </a:cubicBezTo>
                  <a:cubicBezTo>
                    <a:pt x="1174" y="5277"/>
                    <a:pt x="864" y="4983"/>
                    <a:pt x="479" y="4845"/>
                  </a:cubicBezTo>
                  <a:cubicBezTo>
                    <a:pt x="879" y="4509"/>
                    <a:pt x="1144" y="4047"/>
                    <a:pt x="1158" y="3507"/>
                  </a:cubicBezTo>
                  <a:cubicBezTo>
                    <a:pt x="1159" y="3490"/>
                    <a:pt x="1159" y="3475"/>
                    <a:pt x="1159" y="3459"/>
                  </a:cubicBezTo>
                  <a:cubicBezTo>
                    <a:pt x="1161" y="3383"/>
                    <a:pt x="1155" y="3307"/>
                    <a:pt x="1143" y="3233"/>
                  </a:cubicBezTo>
                  <a:cubicBezTo>
                    <a:pt x="1090" y="2884"/>
                    <a:pt x="910" y="2597"/>
                    <a:pt x="616" y="2440"/>
                  </a:cubicBezTo>
                  <a:cubicBezTo>
                    <a:pt x="1082" y="2120"/>
                    <a:pt x="1216" y="1542"/>
                    <a:pt x="1118" y="971"/>
                  </a:cubicBezTo>
                  <a:cubicBezTo>
                    <a:pt x="1112" y="935"/>
                    <a:pt x="1104" y="898"/>
                    <a:pt x="1098" y="860"/>
                  </a:cubicBezTo>
                  <a:cubicBezTo>
                    <a:pt x="1086" y="811"/>
                    <a:pt x="1073" y="763"/>
                    <a:pt x="1060" y="715"/>
                  </a:cubicBezTo>
                  <a:cubicBezTo>
                    <a:pt x="1055" y="702"/>
                    <a:pt x="1053" y="691"/>
                    <a:pt x="1048" y="679"/>
                  </a:cubicBezTo>
                  <a:cubicBezTo>
                    <a:pt x="974" y="435"/>
                    <a:pt x="860" y="206"/>
                    <a:pt x="7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2711;p46">
              <a:extLst>
                <a:ext uri="{FF2B5EF4-FFF2-40B4-BE49-F238E27FC236}">
                  <a16:creationId xmlns:a16="http://schemas.microsoft.com/office/drawing/2014/main" id="{3351704D-7F56-435A-9AD6-98F6F77B907F}"/>
                </a:ext>
              </a:extLst>
            </p:cNvPr>
            <p:cNvSpPr/>
            <p:nvPr/>
          </p:nvSpPr>
          <p:spPr>
            <a:xfrm>
              <a:off x="2119163" y="2145575"/>
              <a:ext cx="49075" cy="128900"/>
            </a:xfrm>
            <a:custGeom>
              <a:avLst/>
              <a:gdLst/>
              <a:ahLst/>
              <a:cxnLst/>
              <a:rect l="l" t="t" r="r" b="b"/>
              <a:pathLst>
                <a:path w="1963" h="5156" extrusionOk="0">
                  <a:moveTo>
                    <a:pt x="179" y="0"/>
                  </a:moveTo>
                  <a:cubicBezTo>
                    <a:pt x="6" y="0"/>
                    <a:pt x="1" y="280"/>
                    <a:pt x="185" y="301"/>
                  </a:cubicBezTo>
                  <a:cubicBezTo>
                    <a:pt x="1552" y="459"/>
                    <a:pt x="1556" y="2301"/>
                    <a:pt x="241" y="2560"/>
                  </a:cubicBezTo>
                  <a:cubicBezTo>
                    <a:pt x="90" y="2589"/>
                    <a:pt x="107" y="2782"/>
                    <a:pt x="229" y="2836"/>
                  </a:cubicBezTo>
                  <a:cubicBezTo>
                    <a:pt x="1253" y="3289"/>
                    <a:pt x="1370" y="4573"/>
                    <a:pt x="295" y="5042"/>
                  </a:cubicBezTo>
                  <a:cubicBezTo>
                    <a:pt x="243" y="5066"/>
                    <a:pt x="260" y="5156"/>
                    <a:pt x="317" y="5156"/>
                  </a:cubicBezTo>
                  <a:cubicBezTo>
                    <a:pt x="318" y="5156"/>
                    <a:pt x="319" y="5156"/>
                    <a:pt x="320" y="5156"/>
                  </a:cubicBezTo>
                  <a:cubicBezTo>
                    <a:pt x="865" y="5122"/>
                    <a:pt x="1256" y="4674"/>
                    <a:pt x="1330" y="4141"/>
                  </a:cubicBezTo>
                  <a:cubicBezTo>
                    <a:pt x="1410" y="3566"/>
                    <a:pt x="1093" y="3060"/>
                    <a:pt x="641" y="2747"/>
                  </a:cubicBezTo>
                  <a:cubicBezTo>
                    <a:pt x="1963" y="2233"/>
                    <a:pt x="1744" y="179"/>
                    <a:pt x="200" y="2"/>
                  </a:cubicBezTo>
                  <a:cubicBezTo>
                    <a:pt x="193" y="1"/>
                    <a:pt x="186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2712;p46">
              <a:extLst>
                <a:ext uri="{FF2B5EF4-FFF2-40B4-BE49-F238E27FC236}">
                  <a16:creationId xmlns:a16="http://schemas.microsoft.com/office/drawing/2014/main" id="{7B7E745F-963F-4BC5-9F40-3BCBB49EBD4F}"/>
                </a:ext>
              </a:extLst>
            </p:cNvPr>
            <p:cNvSpPr/>
            <p:nvPr/>
          </p:nvSpPr>
          <p:spPr>
            <a:xfrm>
              <a:off x="2121138" y="2117350"/>
              <a:ext cx="21700" cy="33225"/>
            </a:xfrm>
            <a:custGeom>
              <a:avLst/>
              <a:gdLst/>
              <a:ahLst/>
              <a:cxnLst/>
              <a:rect l="l" t="t" r="r" b="b"/>
              <a:pathLst>
                <a:path w="868" h="1329" extrusionOk="0">
                  <a:moveTo>
                    <a:pt x="864" y="1"/>
                  </a:moveTo>
                  <a:lnTo>
                    <a:pt x="864" y="1"/>
                  </a:lnTo>
                  <a:cubicBezTo>
                    <a:pt x="767" y="40"/>
                    <a:pt x="670" y="80"/>
                    <a:pt x="572" y="117"/>
                  </a:cubicBezTo>
                  <a:cubicBezTo>
                    <a:pt x="567" y="245"/>
                    <a:pt x="546" y="370"/>
                    <a:pt x="507" y="492"/>
                  </a:cubicBezTo>
                  <a:cubicBezTo>
                    <a:pt x="454" y="666"/>
                    <a:pt x="375" y="830"/>
                    <a:pt x="260" y="969"/>
                  </a:cubicBezTo>
                  <a:cubicBezTo>
                    <a:pt x="207" y="1032"/>
                    <a:pt x="148" y="1077"/>
                    <a:pt x="97" y="1128"/>
                  </a:cubicBezTo>
                  <a:cubicBezTo>
                    <a:pt x="82" y="1143"/>
                    <a:pt x="69" y="1160"/>
                    <a:pt x="57" y="1176"/>
                  </a:cubicBezTo>
                  <a:cubicBezTo>
                    <a:pt x="37" y="1200"/>
                    <a:pt x="22" y="1226"/>
                    <a:pt x="9" y="1254"/>
                  </a:cubicBezTo>
                  <a:cubicBezTo>
                    <a:pt x="0" y="1274"/>
                    <a:pt x="17" y="1295"/>
                    <a:pt x="34" y="1302"/>
                  </a:cubicBezTo>
                  <a:cubicBezTo>
                    <a:pt x="53" y="1310"/>
                    <a:pt x="73" y="1317"/>
                    <a:pt x="95" y="1321"/>
                  </a:cubicBezTo>
                  <a:cubicBezTo>
                    <a:pt x="116" y="1326"/>
                    <a:pt x="136" y="1329"/>
                    <a:pt x="157" y="1329"/>
                  </a:cubicBezTo>
                  <a:cubicBezTo>
                    <a:pt x="255" y="1329"/>
                    <a:pt x="346" y="1275"/>
                    <a:pt x="427" y="1195"/>
                  </a:cubicBezTo>
                  <a:cubicBezTo>
                    <a:pt x="609" y="1013"/>
                    <a:pt x="740" y="693"/>
                    <a:pt x="791" y="530"/>
                  </a:cubicBezTo>
                  <a:cubicBezTo>
                    <a:pt x="843" y="358"/>
                    <a:pt x="867" y="179"/>
                    <a:pt x="8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2713;p46">
              <a:extLst>
                <a:ext uri="{FF2B5EF4-FFF2-40B4-BE49-F238E27FC236}">
                  <a16:creationId xmlns:a16="http://schemas.microsoft.com/office/drawing/2014/main" id="{3E2A32AE-8558-4D74-BE59-D88794BA985D}"/>
                </a:ext>
              </a:extLst>
            </p:cNvPr>
            <p:cNvSpPr/>
            <p:nvPr/>
          </p:nvSpPr>
          <p:spPr>
            <a:xfrm>
              <a:off x="2147163" y="2108800"/>
              <a:ext cx="38850" cy="165050"/>
            </a:xfrm>
            <a:custGeom>
              <a:avLst/>
              <a:gdLst/>
              <a:ahLst/>
              <a:cxnLst/>
              <a:rect l="l" t="t" r="r" b="b"/>
              <a:pathLst>
                <a:path w="1554" h="6602" extrusionOk="0">
                  <a:moveTo>
                    <a:pt x="688" y="0"/>
                  </a:moveTo>
                  <a:cubicBezTo>
                    <a:pt x="585" y="41"/>
                    <a:pt x="484" y="81"/>
                    <a:pt x="383" y="121"/>
                  </a:cubicBezTo>
                  <a:cubicBezTo>
                    <a:pt x="579" y="260"/>
                    <a:pt x="740" y="441"/>
                    <a:pt x="855" y="651"/>
                  </a:cubicBezTo>
                  <a:cubicBezTo>
                    <a:pt x="1212" y="1304"/>
                    <a:pt x="1002" y="2076"/>
                    <a:pt x="293" y="2356"/>
                  </a:cubicBezTo>
                  <a:cubicBezTo>
                    <a:pt x="288" y="2359"/>
                    <a:pt x="283" y="2361"/>
                    <a:pt x="280" y="2365"/>
                  </a:cubicBezTo>
                  <a:cubicBezTo>
                    <a:pt x="186" y="2419"/>
                    <a:pt x="205" y="2598"/>
                    <a:pt x="318" y="2619"/>
                  </a:cubicBezTo>
                  <a:cubicBezTo>
                    <a:pt x="333" y="2622"/>
                    <a:pt x="345" y="2625"/>
                    <a:pt x="359" y="2628"/>
                  </a:cubicBezTo>
                  <a:cubicBezTo>
                    <a:pt x="903" y="2752"/>
                    <a:pt x="1227" y="3273"/>
                    <a:pt x="1078" y="3832"/>
                  </a:cubicBezTo>
                  <a:cubicBezTo>
                    <a:pt x="948" y="4325"/>
                    <a:pt x="516" y="4610"/>
                    <a:pt x="112" y="4865"/>
                  </a:cubicBezTo>
                  <a:cubicBezTo>
                    <a:pt x="105" y="4869"/>
                    <a:pt x="99" y="4874"/>
                    <a:pt x="94" y="4880"/>
                  </a:cubicBezTo>
                  <a:cubicBezTo>
                    <a:pt x="0" y="4958"/>
                    <a:pt x="31" y="5123"/>
                    <a:pt x="171" y="5133"/>
                  </a:cubicBezTo>
                  <a:cubicBezTo>
                    <a:pt x="176" y="5134"/>
                    <a:pt x="181" y="5134"/>
                    <a:pt x="186" y="5134"/>
                  </a:cubicBezTo>
                  <a:cubicBezTo>
                    <a:pt x="625" y="5170"/>
                    <a:pt x="939" y="5385"/>
                    <a:pt x="1124" y="5699"/>
                  </a:cubicBezTo>
                  <a:cubicBezTo>
                    <a:pt x="1265" y="5936"/>
                    <a:pt x="1329" y="6232"/>
                    <a:pt x="1315" y="6548"/>
                  </a:cubicBezTo>
                  <a:cubicBezTo>
                    <a:pt x="1314" y="6582"/>
                    <a:pt x="1340" y="6601"/>
                    <a:pt x="1366" y="6601"/>
                  </a:cubicBezTo>
                  <a:cubicBezTo>
                    <a:pt x="1387" y="6601"/>
                    <a:pt x="1408" y="6590"/>
                    <a:pt x="1416" y="6566"/>
                  </a:cubicBezTo>
                  <a:cubicBezTo>
                    <a:pt x="1553" y="6185"/>
                    <a:pt x="1505" y="5825"/>
                    <a:pt x="1334" y="5534"/>
                  </a:cubicBezTo>
                  <a:cubicBezTo>
                    <a:pt x="1167" y="5247"/>
                    <a:pt x="883" y="5028"/>
                    <a:pt x="542" y="4919"/>
                  </a:cubicBezTo>
                  <a:cubicBezTo>
                    <a:pt x="937" y="4639"/>
                    <a:pt x="1283" y="4297"/>
                    <a:pt x="1378" y="3821"/>
                  </a:cubicBezTo>
                  <a:cubicBezTo>
                    <a:pt x="1397" y="3731"/>
                    <a:pt x="1406" y="3639"/>
                    <a:pt x="1406" y="3548"/>
                  </a:cubicBezTo>
                  <a:cubicBezTo>
                    <a:pt x="1406" y="3535"/>
                    <a:pt x="1405" y="3524"/>
                    <a:pt x="1405" y="3513"/>
                  </a:cubicBezTo>
                  <a:cubicBezTo>
                    <a:pt x="1396" y="3057"/>
                    <a:pt x="1132" y="2646"/>
                    <a:pt x="722" y="2450"/>
                  </a:cubicBezTo>
                  <a:cubicBezTo>
                    <a:pt x="1127" y="2168"/>
                    <a:pt x="1343" y="1702"/>
                    <a:pt x="1315" y="1208"/>
                  </a:cubicBezTo>
                  <a:cubicBezTo>
                    <a:pt x="1310" y="1114"/>
                    <a:pt x="1295" y="1021"/>
                    <a:pt x="1271" y="930"/>
                  </a:cubicBezTo>
                  <a:cubicBezTo>
                    <a:pt x="1267" y="909"/>
                    <a:pt x="1261" y="888"/>
                    <a:pt x="1256" y="867"/>
                  </a:cubicBezTo>
                  <a:cubicBezTo>
                    <a:pt x="1154" y="511"/>
                    <a:pt x="949" y="224"/>
                    <a:pt x="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2714;p46">
              <a:extLst>
                <a:ext uri="{FF2B5EF4-FFF2-40B4-BE49-F238E27FC236}">
                  <a16:creationId xmlns:a16="http://schemas.microsoft.com/office/drawing/2014/main" id="{36C14496-616E-42DF-BBCC-A8D7FF1B0B04}"/>
                </a:ext>
              </a:extLst>
            </p:cNvPr>
            <p:cNvSpPr/>
            <p:nvPr/>
          </p:nvSpPr>
          <p:spPr>
            <a:xfrm>
              <a:off x="2175913" y="2093575"/>
              <a:ext cx="43350" cy="149650"/>
            </a:xfrm>
            <a:custGeom>
              <a:avLst/>
              <a:gdLst/>
              <a:ahLst/>
              <a:cxnLst/>
              <a:rect l="l" t="t" r="r" b="b"/>
              <a:pathLst>
                <a:path w="1734" h="5986" extrusionOk="0">
                  <a:moveTo>
                    <a:pt x="1062" y="1"/>
                  </a:moveTo>
                  <a:lnTo>
                    <a:pt x="1062" y="1"/>
                  </a:lnTo>
                  <a:cubicBezTo>
                    <a:pt x="974" y="37"/>
                    <a:pt x="884" y="72"/>
                    <a:pt x="795" y="107"/>
                  </a:cubicBezTo>
                  <a:cubicBezTo>
                    <a:pt x="905" y="652"/>
                    <a:pt x="665" y="1220"/>
                    <a:pt x="121" y="1539"/>
                  </a:cubicBezTo>
                  <a:cubicBezTo>
                    <a:pt x="117" y="1543"/>
                    <a:pt x="111" y="1546"/>
                    <a:pt x="107" y="1548"/>
                  </a:cubicBezTo>
                  <a:cubicBezTo>
                    <a:pt x="11" y="1603"/>
                    <a:pt x="0" y="1785"/>
                    <a:pt x="129" y="1809"/>
                  </a:cubicBezTo>
                  <a:cubicBezTo>
                    <a:pt x="142" y="1811"/>
                    <a:pt x="153" y="1813"/>
                    <a:pt x="165" y="1817"/>
                  </a:cubicBezTo>
                  <a:cubicBezTo>
                    <a:pt x="1423" y="2080"/>
                    <a:pt x="1503" y="3779"/>
                    <a:pt x="255" y="4121"/>
                  </a:cubicBezTo>
                  <a:cubicBezTo>
                    <a:pt x="230" y="4129"/>
                    <a:pt x="206" y="4135"/>
                    <a:pt x="180" y="4141"/>
                  </a:cubicBezTo>
                  <a:cubicBezTo>
                    <a:pt x="41" y="4172"/>
                    <a:pt x="42" y="4360"/>
                    <a:pt x="166" y="4406"/>
                  </a:cubicBezTo>
                  <a:cubicBezTo>
                    <a:pt x="187" y="4414"/>
                    <a:pt x="208" y="4422"/>
                    <a:pt x="228" y="4430"/>
                  </a:cubicBezTo>
                  <a:cubicBezTo>
                    <a:pt x="616" y="4583"/>
                    <a:pt x="996" y="4833"/>
                    <a:pt x="1240" y="5173"/>
                  </a:cubicBezTo>
                  <a:cubicBezTo>
                    <a:pt x="1407" y="5398"/>
                    <a:pt x="1502" y="5668"/>
                    <a:pt x="1511" y="5948"/>
                  </a:cubicBezTo>
                  <a:cubicBezTo>
                    <a:pt x="1511" y="5972"/>
                    <a:pt x="1531" y="5985"/>
                    <a:pt x="1550" y="5985"/>
                  </a:cubicBezTo>
                  <a:cubicBezTo>
                    <a:pt x="1568" y="5985"/>
                    <a:pt x="1586" y="5974"/>
                    <a:pt x="1586" y="5951"/>
                  </a:cubicBezTo>
                  <a:cubicBezTo>
                    <a:pt x="1581" y="5595"/>
                    <a:pt x="1505" y="5293"/>
                    <a:pt x="1367" y="5037"/>
                  </a:cubicBezTo>
                  <a:cubicBezTo>
                    <a:pt x="1196" y="4726"/>
                    <a:pt x="931" y="4485"/>
                    <a:pt x="582" y="4297"/>
                  </a:cubicBezTo>
                  <a:cubicBezTo>
                    <a:pt x="1734" y="3776"/>
                    <a:pt x="1710" y="2070"/>
                    <a:pt x="499" y="1617"/>
                  </a:cubicBezTo>
                  <a:cubicBezTo>
                    <a:pt x="1002" y="1205"/>
                    <a:pt x="1203" y="589"/>
                    <a:pt x="10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2715;p46">
              <a:extLst>
                <a:ext uri="{FF2B5EF4-FFF2-40B4-BE49-F238E27FC236}">
                  <a16:creationId xmlns:a16="http://schemas.microsoft.com/office/drawing/2014/main" id="{C64F4C93-77DC-4B4B-8C5A-CBD1B552531B}"/>
                </a:ext>
              </a:extLst>
            </p:cNvPr>
            <p:cNvSpPr/>
            <p:nvPr/>
          </p:nvSpPr>
          <p:spPr>
            <a:xfrm>
              <a:off x="2222863" y="2183825"/>
              <a:ext cx="23200" cy="7925"/>
            </a:xfrm>
            <a:custGeom>
              <a:avLst/>
              <a:gdLst/>
              <a:ahLst/>
              <a:cxnLst/>
              <a:rect l="l" t="t" r="r" b="b"/>
              <a:pathLst>
                <a:path w="928" h="317" extrusionOk="0">
                  <a:moveTo>
                    <a:pt x="683" y="1"/>
                  </a:moveTo>
                  <a:cubicBezTo>
                    <a:pt x="600" y="1"/>
                    <a:pt x="515" y="19"/>
                    <a:pt x="435" y="31"/>
                  </a:cubicBezTo>
                  <a:cubicBezTo>
                    <a:pt x="313" y="50"/>
                    <a:pt x="184" y="77"/>
                    <a:pt x="77" y="144"/>
                  </a:cubicBezTo>
                  <a:cubicBezTo>
                    <a:pt x="1" y="190"/>
                    <a:pt x="22" y="306"/>
                    <a:pt x="115" y="314"/>
                  </a:cubicBezTo>
                  <a:cubicBezTo>
                    <a:pt x="136" y="316"/>
                    <a:pt x="157" y="317"/>
                    <a:pt x="177" y="317"/>
                  </a:cubicBezTo>
                  <a:cubicBezTo>
                    <a:pt x="274" y="317"/>
                    <a:pt x="372" y="300"/>
                    <a:pt x="468" y="291"/>
                  </a:cubicBezTo>
                  <a:cubicBezTo>
                    <a:pt x="588" y="279"/>
                    <a:pt x="709" y="290"/>
                    <a:pt x="823" y="246"/>
                  </a:cubicBezTo>
                  <a:cubicBezTo>
                    <a:pt x="927" y="206"/>
                    <a:pt x="899" y="47"/>
                    <a:pt x="803" y="17"/>
                  </a:cubicBezTo>
                  <a:cubicBezTo>
                    <a:pt x="764" y="5"/>
                    <a:pt x="724" y="1"/>
                    <a:pt x="6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2716;p46">
              <a:extLst>
                <a:ext uri="{FF2B5EF4-FFF2-40B4-BE49-F238E27FC236}">
                  <a16:creationId xmlns:a16="http://schemas.microsoft.com/office/drawing/2014/main" id="{73378415-63BA-4EF3-804F-886114F5791F}"/>
                </a:ext>
              </a:extLst>
            </p:cNvPr>
            <p:cNvSpPr/>
            <p:nvPr/>
          </p:nvSpPr>
          <p:spPr>
            <a:xfrm>
              <a:off x="2220263" y="2163375"/>
              <a:ext cx="22950" cy="12225"/>
            </a:xfrm>
            <a:custGeom>
              <a:avLst/>
              <a:gdLst/>
              <a:ahLst/>
              <a:cxnLst/>
              <a:rect l="l" t="t" r="r" b="b"/>
              <a:pathLst>
                <a:path w="918" h="489" extrusionOk="0">
                  <a:moveTo>
                    <a:pt x="740" y="0"/>
                  </a:moveTo>
                  <a:cubicBezTo>
                    <a:pt x="524" y="0"/>
                    <a:pt x="229" y="113"/>
                    <a:pt x="80" y="271"/>
                  </a:cubicBezTo>
                  <a:cubicBezTo>
                    <a:pt x="1" y="355"/>
                    <a:pt x="57" y="489"/>
                    <a:pt x="167" y="489"/>
                  </a:cubicBezTo>
                  <a:cubicBezTo>
                    <a:pt x="175" y="489"/>
                    <a:pt x="184" y="488"/>
                    <a:pt x="192" y="487"/>
                  </a:cubicBezTo>
                  <a:cubicBezTo>
                    <a:pt x="297" y="469"/>
                    <a:pt x="396" y="417"/>
                    <a:pt x="496" y="381"/>
                  </a:cubicBezTo>
                  <a:cubicBezTo>
                    <a:pt x="599" y="343"/>
                    <a:pt x="706" y="317"/>
                    <a:pt x="803" y="262"/>
                  </a:cubicBezTo>
                  <a:cubicBezTo>
                    <a:pt x="918" y="198"/>
                    <a:pt x="890" y="2"/>
                    <a:pt x="746" y="0"/>
                  </a:cubicBezTo>
                  <a:cubicBezTo>
                    <a:pt x="744" y="0"/>
                    <a:pt x="742" y="0"/>
                    <a:pt x="7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2717;p46">
              <a:extLst>
                <a:ext uri="{FF2B5EF4-FFF2-40B4-BE49-F238E27FC236}">
                  <a16:creationId xmlns:a16="http://schemas.microsoft.com/office/drawing/2014/main" id="{AC7D9785-6004-4AAF-912F-11898CC8AACB}"/>
                </a:ext>
              </a:extLst>
            </p:cNvPr>
            <p:cNvSpPr/>
            <p:nvPr/>
          </p:nvSpPr>
          <p:spPr>
            <a:xfrm>
              <a:off x="2217213" y="2144525"/>
              <a:ext cx="21825" cy="12300"/>
            </a:xfrm>
            <a:custGeom>
              <a:avLst/>
              <a:gdLst/>
              <a:ahLst/>
              <a:cxnLst/>
              <a:rect l="l" t="t" r="r" b="b"/>
              <a:pathLst>
                <a:path w="873" h="492" extrusionOk="0">
                  <a:moveTo>
                    <a:pt x="695" y="0"/>
                  </a:moveTo>
                  <a:cubicBezTo>
                    <a:pt x="682" y="0"/>
                    <a:pt x="669" y="2"/>
                    <a:pt x="655" y="7"/>
                  </a:cubicBezTo>
                  <a:cubicBezTo>
                    <a:pt x="528" y="47"/>
                    <a:pt x="403" y="96"/>
                    <a:pt x="283" y="155"/>
                  </a:cubicBezTo>
                  <a:cubicBezTo>
                    <a:pt x="222" y="183"/>
                    <a:pt x="155" y="211"/>
                    <a:pt x="101" y="254"/>
                  </a:cubicBezTo>
                  <a:cubicBezTo>
                    <a:pt x="53" y="292"/>
                    <a:pt x="47" y="323"/>
                    <a:pt x="17" y="376"/>
                  </a:cubicBezTo>
                  <a:cubicBezTo>
                    <a:pt x="0" y="406"/>
                    <a:pt x="11" y="450"/>
                    <a:pt x="48" y="460"/>
                  </a:cubicBezTo>
                  <a:cubicBezTo>
                    <a:pt x="95" y="473"/>
                    <a:pt x="126" y="491"/>
                    <a:pt x="172" y="491"/>
                  </a:cubicBezTo>
                  <a:cubicBezTo>
                    <a:pt x="177" y="491"/>
                    <a:pt x="182" y="491"/>
                    <a:pt x="188" y="491"/>
                  </a:cubicBezTo>
                  <a:cubicBezTo>
                    <a:pt x="252" y="486"/>
                    <a:pt x="321" y="453"/>
                    <a:pt x="382" y="431"/>
                  </a:cubicBezTo>
                  <a:cubicBezTo>
                    <a:pt x="509" y="384"/>
                    <a:pt x="633" y="338"/>
                    <a:pt x="750" y="273"/>
                  </a:cubicBezTo>
                  <a:cubicBezTo>
                    <a:pt x="873" y="204"/>
                    <a:pt x="825" y="0"/>
                    <a:pt x="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2718;p46">
              <a:extLst>
                <a:ext uri="{FF2B5EF4-FFF2-40B4-BE49-F238E27FC236}">
                  <a16:creationId xmlns:a16="http://schemas.microsoft.com/office/drawing/2014/main" id="{943FD6B8-E2EF-4A65-9322-AE26EEB6C30C}"/>
                </a:ext>
              </a:extLst>
            </p:cNvPr>
            <p:cNvSpPr/>
            <p:nvPr/>
          </p:nvSpPr>
          <p:spPr>
            <a:xfrm>
              <a:off x="2211163" y="2128650"/>
              <a:ext cx="22625" cy="11925"/>
            </a:xfrm>
            <a:custGeom>
              <a:avLst/>
              <a:gdLst/>
              <a:ahLst/>
              <a:cxnLst/>
              <a:rect l="l" t="t" r="r" b="b"/>
              <a:pathLst>
                <a:path w="905" h="477" extrusionOk="0">
                  <a:moveTo>
                    <a:pt x="735" y="1"/>
                  </a:moveTo>
                  <a:cubicBezTo>
                    <a:pt x="642" y="1"/>
                    <a:pt x="560" y="47"/>
                    <a:pt x="470" y="88"/>
                  </a:cubicBezTo>
                  <a:cubicBezTo>
                    <a:pt x="341" y="146"/>
                    <a:pt x="199" y="193"/>
                    <a:pt x="83" y="273"/>
                  </a:cubicBezTo>
                  <a:cubicBezTo>
                    <a:pt x="1" y="329"/>
                    <a:pt x="12" y="470"/>
                    <a:pt x="127" y="475"/>
                  </a:cubicBezTo>
                  <a:cubicBezTo>
                    <a:pt x="138" y="476"/>
                    <a:pt x="148" y="476"/>
                    <a:pt x="158" y="476"/>
                  </a:cubicBezTo>
                  <a:cubicBezTo>
                    <a:pt x="302" y="476"/>
                    <a:pt x="441" y="427"/>
                    <a:pt x="574" y="380"/>
                  </a:cubicBezTo>
                  <a:cubicBezTo>
                    <a:pt x="707" y="334"/>
                    <a:pt x="830" y="288"/>
                    <a:pt x="883" y="151"/>
                  </a:cubicBezTo>
                  <a:cubicBezTo>
                    <a:pt x="905" y="97"/>
                    <a:pt x="865" y="27"/>
                    <a:pt x="811" y="12"/>
                  </a:cubicBezTo>
                  <a:cubicBezTo>
                    <a:pt x="785" y="4"/>
                    <a:pt x="759" y="1"/>
                    <a:pt x="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2719;p46">
              <a:extLst>
                <a:ext uri="{FF2B5EF4-FFF2-40B4-BE49-F238E27FC236}">
                  <a16:creationId xmlns:a16="http://schemas.microsoft.com/office/drawing/2014/main" id="{30E6B6D6-0A9E-4A9C-804E-F12E3A0365D7}"/>
                </a:ext>
              </a:extLst>
            </p:cNvPr>
            <p:cNvSpPr/>
            <p:nvPr/>
          </p:nvSpPr>
          <p:spPr>
            <a:xfrm>
              <a:off x="2209338" y="2108900"/>
              <a:ext cx="20650" cy="13750"/>
            </a:xfrm>
            <a:custGeom>
              <a:avLst/>
              <a:gdLst/>
              <a:ahLst/>
              <a:cxnLst/>
              <a:rect l="l" t="t" r="r" b="b"/>
              <a:pathLst>
                <a:path w="826" h="550" extrusionOk="0">
                  <a:moveTo>
                    <a:pt x="659" y="0"/>
                  </a:moveTo>
                  <a:cubicBezTo>
                    <a:pt x="649" y="0"/>
                    <a:pt x="640" y="2"/>
                    <a:pt x="631" y="4"/>
                  </a:cubicBezTo>
                  <a:cubicBezTo>
                    <a:pt x="482" y="44"/>
                    <a:pt x="358" y="136"/>
                    <a:pt x="232" y="221"/>
                  </a:cubicBezTo>
                  <a:cubicBezTo>
                    <a:pt x="136" y="286"/>
                    <a:pt x="19" y="343"/>
                    <a:pt x="3" y="467"/>
                  </a:cubicBezTo>
                  <a:cubicBezTo>
                    <a:pt x="1" y="489"/>
                    <a:pt x="12" y="511"/>
                    <a:pt x="31" y="522"/>
                  </a:cubicBezTo>
                  <a:cubicBezTo>
                    <a:pt x="63" y="542"/>
                    <a:pt x="98" y="550"/>
                    <a:pt x="133" y="550"/>
                  </a:cubicBezTo>
                  <a:cubicBezTo>
                    <a:pt x="220" y="550"/>
                    <a:pt x="312" y="502"/>
                    <a:pt x="389" y="466"/>
                  </a:cubicBezTo>
                  <a:cubicBezTo>
                    <a:pt x="532" y="401"/>
                    <a:pt x="670" y="322"/>
                    <a:pt x="765" y="195"/>
                  </a:cubicBezTo>
                  <a:cubicBezTo>
                    <a:pt x="825" y="118"/>
                    <a:pt x="750" y="0"/>
                    <a:pt x="6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2720;p46">
              <a:extLst>
                <a:ext uri="{FF2B5EF4-FFF2-40B4-BE49-F238E27FC236}">
                  <a16:creationId xmlns:a16="http://schemas.microsoft.com/office/drawing/2014/main" id="{42D32235-A9B4-4D93-97C5-B63F50978189}"/>
                </a:ext>
              </a:extLst>
            </p:cNvPr>
            <p:cNvSpPr/>
            <p:nvPr/>
          </p:nvSpPr>
          <p:spPr>
            <a:xfrm>
              <a:off x="1323763" y="1807600"/>
              <a:ext cx="487850" cy="1240375"/>
            </a:xfrm>
            <a:custGeom>
              <a:avLst/>
              <a:gdLst/>
              <a:ahLst/>
              <a:cxnLst/>
              <a:rect l="l" t="t" r="r" b="b"/>
              <a:pathLst>
                <a:path w="19514" h="49615" extrusionOk="0">
                  <a:moveTo>
                    <a:pt x="339" y="0"/>
                  </a:moveTo>
                  <a:cubicBezTo>
                    <a:pt x="222" y="0"/>
                    <a:pt x="108" y="119"/>
                    <a:pt x="102" y="241"/>
                  </a:cubicBezTo>
                  <a:cubicBezTo>
                    <a:pt x="0" y="2204"/>
                    <a:pt x="1106" y="4342"/>
                    <a:pt x="1750" y="6164"/>
                  </a:cubicBezTo>
                  <a:cubicBezTo>
                    <a:pt x="2486" y="8251"/>
                    <a:pt x="3218" y="10338"/>
                    <a:pt x="3981" y="12415"/>
                  </a:cubicBezTo>
                  <a:cubicBezTo>
                    <a:pt x="5473" y="16484"/>
                    <a:pt x="6979" y="20547"/>
                    <a:pt x="8501" y="24605"/>
                  </a:cubicBezTo>
                  <a:cubicBezTo>
                    <a:pt x="11574" y="32806"/>
                    <a:pt x="14708" y="40985"/>
                    <a:pt x="17902" y="49141"/>
                  </a:cubicBezTo>
                  <a:cubicBezTo>
                    <a:pt x="18032" y="49473"/>
                    <a:pt x="18313" y="49614"/>
                    <a:pt x="18594" y="49614"/>
                  </a:cubicBezTo>
                  <a:cubicBezTo>
                    <a:pt x="19054" y="49614"/>
                    <a:pt x="19513" y="49233"/>
                    <a:pt x="19299" y="48685"/>
                  </a:cubicBezTo>
                  <a:cubicBezTo>
                    <a:pt x="16067" y="40444"/>
                    <a:pt x="12895" y="32180"/>
                    <a:pt x="9782" y="23894"/>
                  </a:cubicBezTo>
                  <a:cubicBezTo>
                    <a:pt x="8227" y="19751"/>
                    <a:pt x="6687" y="15601"/>
                    <a:pt x="5162" y="11447"/>
                  </a:cubicBezTo>
                  <a:cubicBezTo>
                    <a:pt x="4428" y="9457"/>
                    <a:pt x="3675" y="7473"/>
                    <a:pt x="2935" y="5485"/>
                  </a:cubicBezTo>
                  <a:cubicBezTo>
                    <a:pt x="2276" y="3716"/>
                    <a:pt x="1773" y="1485"/>
                    <a:pt x="473" y="64"/>
                  </a:cubicBezTo>
                  <a:cubicBezTo>
                    <a:pt x="432" y="19"/>
                    <a:pt x="385" y="0"/>
                    <a:pt x="3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2721;p46">
              <a:extLst>
                <a:ext uri="{FF2B5EF4-FFF2-40B4-BE49-F238E27FC236}">
                  <a16:creationId xmlns:a16="http://schemas.microsoft.com/office/drawing/2014/main" id="{7F3820D7-BFF1-4A93-8C58-25D3B984C3F2}"/>
                </a:ext>
              </a:extLst>
            </p:cNvPr>
            <p:cNvSpPr/>
            <p:nvPr/>
          </p:nvSpPr>
          <p:spPr>
            <a:xfrm>
              <a:off x="1274013" y="1776975"/>
              <a:ext cx="118950" cy="92300"/>
            </a:xfrm>
            <a:custGeom>
              <a:avLst/>
              <a:gdLst/>
              <a:ahLst/>
              <a:cxnLst/>
              <a:rect l="l" t="t" r="r" b="b"/>
              <a:pathLst>
                <a:path w="4758" h="3692" extrusionOk="0">
                  <a:moveTo>
                    <a:pt x="2422" y="0"/>
                  </a:moveTo>
                  <a:cubicBezTo>
                    <a:pt x="1937" y="0"/>
                    <a:pt x="1455" y="231"/>
                    <a:pt x="1074" y="635"/>
                  </a:cubicBezTo>
                  <a:cubicBezTo>
                    <a:pt x="0" y="1770"/>
                    <a:pt x="577" y="3550"/>
                    <a:pt x="2191" y="3684"/>
                  </a:cubicBezTo>
                  <a:cubicBezTo>
                    <a:pt x="2254" y="3689"/>
                    <a:pt x="2315" y="3691"/>
                    <a:pt x="2375" y="3691"/>
                  </a:cubicBezTo>
                  <a:cubicBezTo>
                    <a:pt x="4092" y="3691"/>
                    <a:pt x="4757" y="1619"/>
                    <a:pt x="3522" y="459"/>
                  </a:cubicBezTo>
                  <a:cubicBezTo>
                    <a:pt x="3186" y="143"/>
                    <a:pt x="2803" y="0"/>
                    <a:pt x="2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723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Vẽ Tay Màu Xanh Lá Cây Trẻ Em Ngày Thiết Kế Nền, Ngày Trẻ Em, Xe đạp, Cây  Hình nền Vector để tải xuống miễn phí">
            <a:extLst>
              <a:ext uri="{FF2B5EF4-FFF2-40B4-BE49-F238E27FC236}">
                <a16:creationId xmlns:a16="http://schemas.microsoft.com/office/drawing/2014/main" id="{79A159E7-24A5-45B3-96D9-9D6F23EB9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4"/>
          <a:stretch/>
        </p:blipFill>
        <p:spPr bwMode="auto">
          <a:xfrm>
            <a:off x="0" y="85725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7F8F3850-059A-425D-A833-AFD488FF7AF3}"/>
              </a:ext>
            </a:extLst>
          </p:cNvPr>
          <p:cNvSpPr/>
          <p:nvPr/>
        </p:nvSpPr>
        <p:spPr>
          <a:xfrm>
            <a:off x="2492801" y="1070418"/>
            <a:ext cx="4540157" cy="552642"/>
          </a:xfrm>
          <a:prstGeom prst="flowChartTerminator">
            <a:avLst/>
          </a:prstGeom>
          <a:solidFill>
            <a:srgbClr val="EFF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3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YÊU CẦU CẦN ĐẠT</a:t>
            </a:r>
            <a:endParaRPr lang="en-US" sz="33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838E4-FD12-4DC7-83E6-9519EFDB72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0" b="93800" l="6390" r="62620">
                        <a14:foregroundMark x1="60224" y1="35000" x2="62620" y2="58600"/>
                        <a14:foregroundMark x1="28275" y1="46400" x2="28275" y2="49200"/>
                        <a14:foregroundMark x1="21086" y1="73400" x2="30511" y2="71400"/>
                        <a14:foregroundMark x1="30511" y1="71400" x2="38658" y2="76600"/>
                        <a14:foregroundMark x1="38658" y1="76600" x2="45847" y2="71200"/>
                        <a14:foregroundMark x1="45847" y1="71200" x2="47764" y2="68800"/>
                        <a14:foregroundMark x1="44409" y1="67800" x2="39776" y2="77400"/>
                        <a14:foregroundMark x1="39776" y1="77400" x2="39776" y2="77400"/>
                        <a14:foregroundMark x1="9585" y1="86800" x2="29712" y2="89400"/>
                        <a14:foregroundMark x1="29712" y1="89400" x2="41853" y2="88000"/>
                        <a14:foregroundMark x1="20447" y1="93800" x2="28435" y2="92000"/>
                        <a14:foregroundMark x1="46166" y1="83800" x2="56070" y2="83400"/>
                        <a14:foregroundMark x1="56070" y1="83400" x2="61342" y2="83400"/>
                        <a14:foregroundMark x1="39297" y1="9600" x2="39297" y2="9600"/>
                        <a14:foregroundMark x1="10863" y1="58400" x2="17412" y2="6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887"/>
          <a:stretch/>
        </p:blipFill>
        <p:spPr>
          <a:xfrm>
            <a:off x="3498032" y="3623709"/>
            <a:ext cx="1891440" cy="232016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1D45D70-BF16-405B-871F-CA45656E5F3B}"/>
              </a:ext>
            </a:extLst>
          </p:cNvPr>
          <p:cNvGrpSpPr/>
          <p:nvPr/>
        </p:nvGrpSpPr>
        <p:grpSpPr>
          <a:xfrm>
            <a:off x="1405742" y="1707620"/>
            <a:ext cx="3168629" cy="2448700"/>
            <a:chOff x="1874322" y="1133827"/>
            <a:chExt cx="4224839" cy="3264933"/>
          </a:xfrm>
        </p:grpSpPr>
        <p:pic>
          <p:nvPicPr>
            <p:cNvPr id="2062" name="Picture 14" descr="Cute happy smiling book Royalty Free Vector Image">
              <a:extLst>
                <a:ext uri="{FF2B5EF4-FFF2-40B4-BE49-F238E27FC236}">
                  <a16:creationId xmlns:a16="http://schemas.microsoft.com/office/drawing/2014/main" id="{6364D39F-5D7D-48D7-B085-7C6C6343E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100" y1="48148" x2="49300" y2="47778"/>
                          <a14:foregroundMark x1="49300" y1="47778" x2="71100" y2="50463"/>
                          <a14:foregroundMark x1="50400" y1="46759" x2="51300" y2="54259"/>
                          <a14:foregroundMark x1="49400" y1="47130" x2="41400" y2="46296"/>
                          <a14:foregroundMark x1="41400" y1="46296" x2="37400" y2="53426"/>
                          <a14:foregroundMark x1="37400" y1="53426" x2="42200" y2="60185"/>
                          <a14:foregroundMark x1="42200" y1="60185" x2="53300" y2="57593"/>
                          <a14:foregroundMark x1="53300" y1="57593" x2="60500" y2="50278"/>
                          <a14:foregroundMark x1="60500" y1="50278" x2="62900" y2="43519"/>
                          <a14:foregroundMark x1="62900" y1="43519" x2="49500" y2="47870"/>
                          <a14:foregroundMark x1="49500" y1="47870" x2="42300" y2="56111"/>
                          <a14:foregroundMark x1="42300" y1="56111" x2="52100" y2="54907"/>
                          <a14:foregroundMark x1="52100" y1="54907" x2="66900" y2="48519"/>
                          <a14:foregroundMark x1="66900" y1="48519" x2="67100" y2="48333"/>
                          <a14:foregroundMark x1="50200" y1="47130" x2="42300" y2="45926"/>
                          <a14:foregroundMark x1="42300" y1="45926" x2="37300" y2="51852"/>
                          <a14:foregroundMark x1="37300" y1="51852" x2="39400" y2="57407"/>
                          <a14:foregroundMark x1="35800" y1="48519" x2="38700" y2="56852"/>
                          <a14:foregroundMark x1="40200" y1="44815" x2="48000" y2="43519"/>
                          <a14:foregroundMark x1="48000" y1="43519" x2="50600" y2="48148"/>
                          <a14:foregroundMark x1="64000" y1="43241" x2="71800" y2="45833"/>
                          <a14:foregroundMark x1="71800" y1="45833" x2="73800" y2="49630"/>
                          <a14:foregroundMark x1="60000" y1="55093" x2="67700" y2="56852"/>
                          <a14:foregroundMark x1="67700" y1="56852" x2="72700" y2="51389"/>
                          <a14:foregroundMark x1="62300" y1="51944" x2="67300" y2="57037"/>
                          <a14:foregroundMark x1="63600" y1="57407" x2="71300" y2="55185"/>
                          <a14:foregroundMark x1="71300" y1="55185" x2="73000" y2="52778"/>
                          <a14:foregroundMark x1="80100" y1="48148" x2="80100" y2="48148"/>
                          <a14:foregroundMark x1="79600" y1="45370" x2="80700" y2="48333"/>
                          <a14:foregroundMark x1="77100" y1="53704" x2="79600" y2="50463"/>
                          <a14:foregroundMark x1="18500" y1="47963" x2="21000" y2="52778"/>
                          <a14:foregroundMark x1="40600" y1="76111" x2="41200" y2="76111"/>
                          <a14:foregroundMark x1="69600" y1="72685" x2="69600" y2="72685"/>
                          <a14:foregroundMark x1="69600" y1="72685" x2="69600" y2="72685"/>
                          <a14:foregroundMark x1="50800" y1="49815" x2="57700" y2="5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734" y="1133827"/>
              <a:ext cx="1510333" cy="1631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B4FDD4-2861-4472-9607-00D2E10B1D1A}"/>
                </a:ext>
              </a:extLst>
            </p:cNvPr>
            <p:cNvSpPr txBox="1"/>
            <p:nvPr/>
          </p:nvSpPr>
          <p:spPr>
            <a:xfrm>
              <a:off x="1874322" y="2423751"/>
              <a:ext cx="4224839" cy="197500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vi-VN" sz="2700" b="1" dirty="0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Đọc đúng, trôi chảy; đọc diễn cảm bài đọc.</a:t>
              </a:r>
              <a:endParaRPr lang="en-US" sz="27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2B1A1A1-7C5A-49B9-81A6-CEBE72369757}"/>
              </a:ext>
            </a:extLst>
          </p:cNvPr>
          <p:cNvGrpSpPr/>
          <p:nvPr/>
        </p:nvGrpSpPr>
        <p:grpSpPr>
          <a:xfrm>
            <a:off x="4787987" y="1897645"/>
            <a:ext cx="3660119" cy="1798975"/>
            <a:chOff x="6383983" y="1387193"/>
            <a:chExt cx="4880158" cy="2398632"/>
          </a:xfrm>
        </p:grpSpPr>
        <p:pic>
          <p:nvPicPr>
            <p:cNvPr id="2068" name="Picture 20" descr="Premium Vector | Cute happy smiling book. cartoon character.">
              <a:extLst>
                <a:ext uri="{FF2B5EF4-FFF2-40B4-BE49-F238E27FC236}">
                  <a16:creationId xmlns:a16="http://schemas.microsoft.com/office/drawing/2014/main" id="{E260FF72-7C5D-4074-85C9-C35CA45627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400" b="78800" l="10064" r="47125">
                          <a14:foregroundMark x1="23802" y1="50400" x2="23802" y2="50400"/>
                          <a14:foregroundMark x1="23802" y1="54200" x2="38658" y2="57800"/>
                          <a14:foregroundMark x1="13259" y1="30800" x2="23003" y2="30600"/>
                          <a14:foregroundMark x1="23003" y1="30600" x2="31789" y2="30600"/>
                          <a14:foregroundMark x1="31789" y1="30600" x2="40096" y2="30400"/>
                          <a14:foregroundMark x1="40096" y1="30400" x2="40256" y2="30400"/>
                          <a14:foregroundMark x1="40895" y1="30400" x2="42492" y2="34800"/>
                          <a14:foregroundMark x1="41853" y1="30800" x2="43930" y2="36400"/>
                          <a14:foregroundMark x1="20927" y1="52200" x2="25399" y2="61000"/>
                          <a14:foregroundMark x1="25399" y1="61000" x2="27476" y2="60000"/>
                          <a14:foregroundMark x1="24601" y1="50600" x2="33067" y2="53200"/>
                          <a14:foregroundMark x1="33067" y1="53200" x2="34505" y2="53200"/>
                          <a14:foregroundMark x1="34505" y1="53200" x2="42652" y2="53600"/>
                          <a14:foregroundMark x1="42652" y1="53600" x2="35942" y2="57600"/>
                          <a14:foregroundMark x1="35144" y1="50000" x2="42332" y2="54600"/>
                          <a14:foregroundMark x1="42332" y1="54600" x2="44249" y2="54200"/>
                          <a14:foregroundMark x1="43770" y1="55000" x2="35304" y2="59200"/>
                          <a14:foregroundMark x1="35304" y1="59200" x2="34505" y2="59000"/>
                          <a14:foregroundMark x1="34505" y1="59000" x2="42652" y2="58800"/>
                          <a14:foregroundMark x1="42652" y1="58800" x2="43770" y2="57600"/>
                          <a14:foregroundMark x1="30032" y1="57800" x2="22204" y2="62200"/>
                          <a14:foregroundMark x1="22204" y1="62200" x2="21086" y2="54800"/>
                          <a14:foregroundMark x1="35942" y1="60600" x2="41853" y2="61200"/>
                          <a14:foregroundMark x1="31150" y1="56000" x2="32428" y2="58600"/>
                          <a14:foregroundMark x1="10064" y1="56000" x2="10064" y2="56000"/>
                          <a14:foregroundMark x1="10064" y1="56000" x2="10863" y2="56800"/>
                          <a14:foregroundMark x1="47125" y1="71000" x2="47125" y2="70400"/>
                          <a14:foregroundMark x1="42492" y1="52600" x2="39297" y2="50600"/>
                          <a14:foregroundMark x1="27316" y1="77800" x2="27955" y2="77800"/>
                          <a14:foregroundMark x1="34505" y1="78800" x2="34505" y2="78800"/>
                          <a14:foregroundMark x1="34505" y1="78800" x2="34505" y2="78800"/>
                          <a14:foregroundMark x1="34505" y1="78200" x2="33706" y2="78200"/>
                          <a14:foregroundMark x1="46166" y1="66200" x2="46166" y2="66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4" t="25026" r="50000" b="16539"/>
            <a:stretch/>
          </p:blipFill>
          <p:spPr bwMode="auto">
            <a:xfrm>
              <a:off x="8317104" y="1387193"/>
              <a:ext cx="1060173" cy="1124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C03A7B5-C74A-467F-AFE6-F6541FC41C13}"/>
                </a:ext>
              </a:extLst>
            </p:cNvPr>
            <p:cNvSpPr/>
            <p:nvPr/>
          </p:nvSpPr>
          <p:spPr>
            <a:xfrm>
              <a:off x="6383983" y="2423751"/>
              <a:ext cx="4880158" cy="136207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vi-VN" sz="2700" b="1" dirty="0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Trình bày được nội dung, ý nghĩa bài đọc.</a:t>
              </a:r>
              <a:endParaRPr lang="en-US" sz="27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274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828800"/>
            <a:ext cx="3971925" cy="50292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0668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CB8D06-852C-4B51-A767-3CDFE55F1DD4}"/>
              </a:ext>
            </a:extLst>
          </p:cNvPr>
          <p:cNvSpPr/>
          <p:nvPr/>
        </p:nvSpPr>
        <p:spPr>
          <a:xfrm>
            <a:off x="1524000" y="1143000"/>
            <a:ext cx="1600200" cy="533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EBF238D5-855F-4A99-9DBD-A76935ED0178}"/>
              </a:ext>
            </a:extLst>
          </p:cNvPr>
          <p:cNvSpPr/>
          <p:nvPr/>
        </p:nvSpPr>
        <p:spPr>
          <a:xfrm>
            <a:off x="228600" y="2209800"/>
            <a:ext cx="3581400" cy="990600"/>
          </a:xfrm>
          <a:prstGeom prst="wedgeRectCallout">
            <a:avLst>
              <a:gd name="adj1" fmla="val 28595"/>
              <a:gd name="adj2" fmla="val -910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Đó là những quy định, phép tắc phải tuân theo trong buôn làng, bộ tộc...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026057-9811-48FB-8D3A-4C0B2432DB28}"/>
              </a:ext>
            </a:extLst>
          </p:cNvPr>
          <p:cNvSpPr/>
          <p:nvPr/>
        </p:nvSpPr>
        <p:spPr>
          <a:xfrm>
            <a:off x="5715000" y="1143000"/>
            <a:ext cx="10668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1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590800"/>
            <a:ext cx="45304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4830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Quang Trung\VNMap-V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066800"/>
            <a:ext cx="43053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667000" y="3860800"/>
            <a:ext cx="533400" cy="1244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2933700" y="4483100"/>
            <a:ext cx="2247900" cy="4376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9861B6A-BD22-4364-BA61-169AB2EF22BC}"/>
              </a:ext>
            </a:extLst>
          </p:cNvPr>
          <p:cNvSpPr txBox="1"/>
          <p:nvPr/>
        </p:nvSpPr>
        <p:spPr>
          <a:xfrm>
            <a:off x="5372100" y="4736068"/>
            <a:ext cx="1524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dirty="0"/>
              <a:t>Tây Nguyên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FD20EE-8B81-4DD9-A78F-DE971B962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10696"/>
            <a:ext cx="43434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5D96D8-8439-49D6-ADE9-98A02E882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60" y="138430"/>
            <a:ext cx="3027680" cy="2889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83787A-6DBF-44AD-8EC3-D616789E5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000" y="98565"/>
            <a:ext cx="2544702" cy="2929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D34134-F764-41D2-9767-E73C6DEBBE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40" y="3276600"/>
            <a:ext cx="2881815" cy="32754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C3E1ED-31F5-4400-911A-08BD76D742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" y="118110"/>
            <a:ext cx="2961639" cy="28893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24E940-D6C6-4EE2-8DF7-F311775884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6600"/>
            <a:ext cx="3282374" cy="327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4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1524000"/>
            <a:ext cx="7162800" cy="1219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/>
            <a:r>
              <a:rPr lang="vi-VN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ừ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: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Chuyện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nhỏ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thì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xử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nhẹ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…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phải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chịu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chết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2895600"/>
            <a:ext cx="71628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tang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/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vi-V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ừ: 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Phải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nhìn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tận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mặt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…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mới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chắc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chắn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4191000"/>
            <a:ext cx="7162800" cy="1447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457200" indent="-457200"/>
            <a:r>
              <a:rPr lang="vi-VN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ừ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Tội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không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hỏi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mẹ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cha …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diều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tha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quạ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mổ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marL="457200" indent="-457200"/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1400" y="7252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654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4040188" cy="639762"/>
          </a:xfrm>
        </p:spPr>
        <p:txBody>
          <a:bodyPr/>
          <a:lstStyle/>
          <a:p>
            <a:pPr algn="ctr"/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vi-VN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206" y="1327496"/>
            <a:ext cx="3430588" cy="2625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Luật tục</a:t>
            </a:r>
          </a:p>
          <a:p>
            <a:pPr marL="0" indent="0">
              <a:buNone/>
            </a:pP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Xử nặng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8923" y="609600"/>
            <a:ext cx="4041775" cy="639762"/>
          </a:xfrm>
        </p:spPr>
        <p:txBody>
          <a:bodyPr/>
          <a:lstStyle/>
          <a:p>
            <a:pPr algn="ctr"/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vi-VN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9497" y="1295400"/>
            <a:ext cx="3657600" cy="3951288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Song, co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Tang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Gùi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sung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817097" y="838200"/>
            <a:ext cx="0" cy="457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9702" y="2232826"/>
            <a:ext cx="449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dirty="0">
                <a:latin typeface="+mj-lt"/>
              </a:rPr>
              <a:t>Gánh không nổi, vác không kham</a:t>
            </a:r>
          </a:p>
          <a:p>
            <a:r>
              <a:rPr lang="vi-VN" sz="2500" dirty="0">
                <a:latin typeface="+mj-lt"/>
              </a:rPr>
              <a:t>Khoanh</a:t>
            </a: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360397" y="2947095"/>
            <a:ext cx="533400" cy="381000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500"/>
          </a:p>
        </p:txBody>
      </p:sp>
      <p:sp>
        <p:nvSpPr>
          <p:cNvPr id="19" name="Action Button: End 18">
            <a:hlinkClick r:id="rId3" action="ppaction://hlinksldjump" highlightClick="1"/>
          </p:cNvPr>
          <p:cNvSpPr/>
          <p:nvPr/>
        </p:nvSpPr>
        <p:spPr>
          <a:xfrm>
            <a:off x="8360397" y="3518595"/>
            <a:ext cx="533400" cy="381000"/>
          </a:xfrm>
          <a:prstGeom prst="actionButtonEn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500"/>
          </a:p>
        </p:txBody>
      </p:sp>
      <p:sp>
        <p:nvSpPr>
          <p:cNvPr id="21" name="Action Button: Home 20">
            <a:hlinkClick r:id="rId4" action="ppaction://hlinksldjump" highlightClick="1"/>
          </p:cNvPr>
          <p:cNvSpPr/>
          <p:nvPr/>
        </p:nvSpPr>
        <p:spPr>
          <a:xfrm>
            <a:off x="8131797" y="5781261"/>
            <a:ext cx="876300" cy="45720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5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A7822D-CBEC-460C-88C1-F913A5B043D7}"/>
              </a:ext>
            </a:extLst>
          </p:cNvPr>
          <p:cNvSpPr txBox="1"/>
          <p:nvPr/>
        </p:nvSpPr>
        <p:spPr>
          <a:xfrm>
            <a:off x="264976" y="3215204"/>
            <a:ext cx="449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500" dirty="0">
                <a:latin typeface="+mj-lt"/>
              </a:rPr>
              <a:t>Nếu là chuyện quá sức con người, gánh không nổi, vác không kham thì người phạm tội phải chịu chết.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EC9F2E-BC42-4D67-900C-51755A88C15B}"/>
              </a:ext>
            </a:extLst>
          </p:cNvPr>
          <p:cNvCxnSpPr/>
          <p:nvPr/>
        </p:nvCxnSpPr>
        <p:spPr>
          <a:xfrm flipH="1">
            <a:off x="2025722" y="4068231"/>
            <a:ext cx="114300" cy="33158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5A30A7A-FD77-401F-A46E-21FFC2658DEE}"/>
              </a:ext>
            </a:extLst>
          </p:cNvPr>
          <p:cNvSpPr txBox="1"/>
          <p:nvPr/>
        </p:nvSpPr>
        <p:spPr>
          <a:xfrm>
            <a:off x="245098" y="4846420"/>
            <a:ext cx="44958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500" dirty="0">
                <a:latin typeface="+mj-lt"/>
              </a:rPr>
              <a:t>Phải khoanh một vòng tròn dưới đất, khắc một dấu trên cột nhà; nếu ở trong rừng phải bẻ nhánh cây, khắc dấu vào cây rừng để làm dấu nơi xảy ra sự việc.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39F684-425E-4F6C-ADAE-5C5DE5625BF5}"/>
              </a:ext>
            </a:extLst>
          </p:cNvPr>
          <p:cNvCxnSpPr/>
          <p:nvPr/>
        </p:nvCxnSpPr>
        <p:spPr>
          <a:xfrm flipH="1">
            <a:off x="2667000" y="5678272"/>
            <a:ext cx="114300" cy="33158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779539-39CA-4E9C-8AB6-B55046686E86}"/>
              </a:ext>
            </a:extLst>
          </p:cNvPr>
          <p:cNvCxnSpPr/>
          <p:nvPr/>
        </p:nvCxnSpPr>
        <p:spPr>
          <a:xfrm flipH="1">
            <a:off x="4191000" y="6082605"/>
            <a:ext cx="114300" cy="33158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44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3608</TotalTime>
  <Words>1085</Words>
  <Application>Microsoft Macintosh PowerPoint</Application>
  <PresentationFormat>On-screen Show (4:3)</PresentationFormat>
  <Paragraphs>96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Pattaya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Microsoft Office User</cp:lastModifiedBy>
  <cp:revision>79</cp:revision>
  <dcterms:created xsi:type="dcterms:W3CDTF">2016-02-22T00:56:09Z</dcterms:created>
  <dcterms:modified xsi:type="dcterms:W3CDTF">2022-02-24T17:21:18Z</dcterms:modified>
</cp:coreProperties>
</file>