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5"/>
  </p:notesMasterIdLst>
  <p:sldIdLst>
    <p:sldId id="295" r:id="rId2"/>
    <p:sldId id="294" r:id="rId3"/>
    <p:sldId id="265" r:id="rId4"/>
    <p:sldId id="275" r:id="rId5"/>
    <p:sldId id="256" r:id="rId6"/>
    <p:sldId id="264" r:id="rId7"/>
    <p:sldId id="283" r:id="rId8"/>
    <p:sldId id="285" r:id="rId9"/>
    <p:sldId id="284" r:id="rId10"/>
    <p:sldId id="267" r:id="rId11"/>
    <p:sldId id="262" r:id="rId12"/>
    <p:sldId id="266" r:id="rId13"/>
    <p:sldId id="257" r:id="rId14"/>
    <p:sldId id="286" r:id="rId15"/>
    <p:sldId id="261" r:id="rId16"/>
    <p:sldId id="287" r:id="rId17"/>
    <p:sldId id="291" r:id="rId18"/>
    <p:sldId id="289" r:id="rId19"/>
    <p:sldId id="290" r:id="rId20"/>
    <p:sldId id="269" r:id="rId21"/>
    <p:sldId id="292" r:id="rId22"/>
    <p:sldId id="293" r:id="rId23"/>
    <p:sldId id="282" r:id="rId24"/>
  </p:sldIdLst>
  <p:sldSz cx="9144000" cy="5143500" type="screen16x9"/>
  <p:notesSz cx="6858000" cy="9144000"/>
  <p:embeddedFontLst>
    <p:embeddedFont>
      <p:font typeface="Cairo" panose="020B0604020202020204" charset="-78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Lato" panose="020F0502020204030203" pitchFamily="34" charset="0"/>
      <p:regular r:id="rId32"/>
      <p:bold r:id="rId33"/>
      <p:italic r:id="rId34"/>
      <p:boldItalic r:id="rId35"/>
    </p:embeddedFont>
    <p:embeddedFont>
      <p:font typeface="Oxygen" panose="02000503000000000000" pitchFamily="2" charset="0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EA9B"/>
    <a:srgbClr val="EBE6A5"/>
    <a:srgbClr val="FFFFFF"/>
    <a:srgbClr val="F8E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694504A-AE6A-410F-B066-BF589A6E770D}">
  <a:tblStyle styleId="{4694504A-AE6A-410F-B066-BF589A6E770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06" autoAdjust="0"/>
    <p:restoredTop sz="94660"/>
  </p:normalViewPr>
  <p:slideViewPr>
    <p:cSldViewPr snapToGrid="0">
      <p:cViewPr varScale="1">
        <p:scale>
          <a:sx n="80" d="100"/>
          <a:sy n="80" d="100"/>
        </p:scale>
        <p:origin x="6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gea94066c5c_0_2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6" name="Google Shape;1416;gea94066c5c_0_2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e9facb8fde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e9facb8fde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985976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e70f70ec4d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ge70f70ec4d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e70f70ec4d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ge70f70ec4d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7337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e70f70ec4d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ge70f70ec4d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7437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Google Shape;1221;ge70f70ec4d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Google Shape;1222;ge70f70ec4d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3977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e9facb8fde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3" name="Google Shape;1653;ge9facb8fde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e9facb8fde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3" name="Google Shape;1653;ge9facb8fde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321306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e9facb8fde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" name="Google Shape;1382;ge9facb8fde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73727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" name="Google Shape;4065;gea94066c5c_0_4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6" name="Google Shape;4066;gea94066c5c_0_4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5" name="Google Shape;2255;ge9facb8fde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6" name="Google Shape;2256;ge9facb8fde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e9facb8fde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" name="Google Shape;1382;ge9facb8fde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422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ge9facb8fde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3" name="Google Shape;1493;ge9facb8fde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e9facb8fde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" name="Google Shape;1323;ge9facb8fde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" name="Google Shape;1443;ge9facb8fde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4" name="Google Shape;1444;ge9facb8fde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ge9facb8f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6" name="Google Shape;656;ge9facb8f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885554">
            <a:off x="-370445" y="-2093551"/>
            <a:ext cx="8041354" cy="7564230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3225" y="668375"/>
            <a:ext cx="7117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400" b="1">
                <a:latin typeface="Cairo"/>
                <a:ea typeface="Cairo"/>
                <a:cs typeface="Cairo"/>
                <a:sym typeface="Cai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713225" y="2757925"/>
            <a:ext cx="4792200" cy="5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6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"/>
          <p:cNvSpPr/>
          <p:nvPr/>
        </p:nvSpPr>
        <p:spPr>
          <a:xfrm rot="-5266434">
            <a:off x="-3455729" y="2073787"/>
            <a:ext cx="4707909" cy="3613596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rgbClr val="F0D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20"/>
          <p:cNvSpPr/>
          <p:nvPr/>
        </p:nvSpPr>
        <p:spPr>
          <a:xfrm rot="817974">
            <a:off x="5764158" y="-2163976"/>
            <a:ext cx="4707987" cy="3613491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rgbClr val="F0D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/>
          <p:nvPr/>
        </p:nvSpPr>
        <p:spPr>
          <a:xfrm>
            <a:off x="7628150" y="293292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20"/>
          <p:cNvSpPr txBox="1">
            <a:spLocks noGrp="1"/>
          </p:cNvSpPr>
          <p:nvPr>
            <p:ph type="title"/>
          </p:nvPr>
        </p:nvSpPr>
        <p:spPr>
          <a:xfrm>
            <a:off x="4191000" y="1625350"/>
            <a:ext cx="4239900" cy="13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20"/>
          <p:cNvSpPr txBox="1">
            <a:spLocks noGrp="1"/>
          </p:cNvSpPr>
          <p:nvPr>
            <p:ph type="subTitle" idx="1"/>
          </p:nvPr>
        </p:nvSpPr>
        <p:spPr>
          <a:xfrm>
            <a:off x="5048250" y="3098700"/>
            <a:ext cx="33828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1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2"/>
          <p:cNvSpPr/>
          <p:nvPr/>
        </p:nvSpPr>
        <p:spPr>
          <a:xfrm rot="5790841">
            <a:off x="5464785" y="-4191070"/>
            <a:ext cx="7056929" cy="5048364"/>
          </a:xfrm>
          <a:custGeom>
            <a:avLst/>
            <a:gdLst/>
            <a:ahLst/>
            <a:cxnLst/>
            <a:rect l="l" t="t" r="r" b="b"/>
            <a:pathLst>
              <a:path w="154478" h="110510" extrusionOk="0">
                <a:moveTo>
                  <a:pt x="31082" y="1"/>
                </a:moveTo>
                <a:cubicBezTo>
                  <a:pt x="24503" y="1"/>
                  <a:pt x="17802" y="2714"/>
                  <a:pt x="12877" y="7188"/>
                </a:cubicBezTo>
                <a:cubicBezTo>
                  <a:pt x="5605" y="13826"/>
                  <a:pt x="1869" y="23633"/>
                  <a:pt x="935" y="33407"/>
                </a:cubicBezTo>
                <a:cubicBezTo>
                  <a:pt x="1" y="43181"/>
                  <a:pt x="1635" y="53054"/>
                  <a:pt x="3670" y="62628"/>
                </a:cubicBezTo>
                <a:cubicBezTo>
                  <a:pt x="6305" y="75003"/>
                  <a:pt x="15645" y="103023"/>
                  <a:pt x="42264" y="106226"/>
                </a:cubicBezTo>
                <a:cubicBezTo>
                  <a:pt x="42909" y="106306"/>
                  <a:pt x="43618" y="106343"/>
                  <a:pt x="44381" y="106343"/>
                </a:cubicBezTo>
                <a:cubicBezTo>
                  <a:pt x="53489" y="106343"/>
                  <a:pt x="70321" y="101032"/>
                  <a:pt x="77923" y="99554"/>
                </a:cubicBezTo>
                <a:cubicBezTo>
                  <a:pt x="79366" y="99284"/>
                  <a:pt x="80931" y="99054"/>
                  <a:pt x="82460" y="99054"/>
                </a:cubicBezTo>
                <a:cubicBezTo>
                  <a:pt x="84322" y="99054"/>
                  <a:pt x="86131" y="99395"/>
                  <a:pt x="87597" y="100422"/>
                </a:cubicBezTo>
                <a:cubicBezTo>
                  <a:pt x="98032" y="107755"/>
                  <a:pt x="109022" y="110510"/>
                  <a:pt x="118707" y="110510"/>
                </a:cubicBezTo>
                <a:cubicBezTo>
                  <a:pt x="130785" y="110510"/>
                  <a:pt x="140832" y="106224"/>
                  <a:pt x="145238" y="101189"/>
                </a:cubicBezTo>
                <a:cubicBezTo>
                  <a:pt x="151442" y="94050"/>
                  <a:pt x="154478" y="84444"/>
                  <a:pt x="154444" y="74970"/>
                </a:cubicBezTo>
                <a:cubicBezTo>
                  <a:pt x="154411" y="65530"/>
                  <a:pt x="151476" y="56223"/>
                  <a:pt x="146872" y="47951"/>
                </a:cubicBezTo>
                <a:cubicBezTo>
                  <a:pt x="142936" y="40912"/>
                  <a:pt x="137732" y="34474"/>
                  <a:pt x="131061" y="30005"/>
                </a:cubicBezTo>
                <a:cubicBezTo>
                  <a:pt x="125572" y="26373"/>
                  <a:pt x="119033" y="24127"/>
                  <a:pt x="112487" y="24127"/>
                </a:cubicBezTo>
                <a:cubicBezTo>
                  <a:pt x="111036" y="24127"/>
                  <a:pt x="109585" y="24237"/>
                  <a:pt x="108145" y="24467"/>
                </a:cubicBezTo>
                <a:cubicBezTo>
                  <a:pt x="100206" y="25735"/>
                  <a:pt x="92800" y="30939"/>
                  <a:pt x="89731" y="38377"/>
                </a:cubicBezTo>
                <a:cubicBezTo>
                  <a:pt x="88889" y="40436"/>
                  <a:pt x="86909" y="41766"/>
                  <a:pt x="84719" y="41766"/>
                </a:cubicBezTo>
                <a:cubicBezTo>
                  <a:pt x="84567" y="41766"/>
                  <a:pt x="84414" y="41759"/>
                  <a:pt x="84261" y="41746"/>
                </a:cubicBezTo>
                <a:cubicBezTo>
                  <a:pt x="81893" y="41546"/>
                  <a:pt x="79724" y="40145"/>
                  <a:pt x="78157" y="38377"/>
                </a:cubicBezTo>
                <a:cubicBezTo>
                  <a:pt x="76555" y="36609"/>
                  <a:pt x="54073" y="8322"/>
                  <a:pt x="40196" y="1951"/>
                </a:cubicBezTo>
                <a:cubicBezTo>
                  <a:pt x="37322" y="617"/>
                  <a:pt x="34216" y="1"/>
                  <a:pt x="310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2"/>
          <p:cNvSpPr/>
          <p:nvPr/>
        </p:nvSpPr>
        <p:spPr>
          <a:xfrm rot="6975477">
            <a:off x="-3717110" y="-1984627"/>
            <a:ext cx="7056754" cy="5048239"/>
          </a:xfrm>
          <a:custGeom>
            <a:avLst/>
            <a:gdLst/>
            <a:ahLst/>
            <a:cxnLst/>
            <a:rect l="l" t="t" r="r" b="b"/>
            <a:pathLst>
              <a:path w="154478" h="110510" extrusionOk="0">
                <a:moveTo>
                  <a:pt x="31082" y="1"/>
                </a:moveTo>
                <a:cubicBezTo>
                  <a:pt x="24503" y="1"/>
                  <a:pt x="17802" y="2714"/>
                  <a:pt x="12877" y="7188"/>
                </a:cubicBezTo>
                <a:cubicBezTo>
                  <a:pt x="5605" y="13826"/>
                  <a:pt x="1869" y="23633"/>
                  <a:pt x="935" y="33407"/>
                </a:cubicBezTo>
                <a:cubicBezTo>
                  <a:pt x="1" y="43181"/>
                  <a:pt x="1635" y="53054"/>
                  <a:pt x="3670" y="62628"/>
                </a:cubicBezTo>
                <a:cubicBezTo>
                  <a:pt x="6305" y="75003"/>
                  <a:pt x="15645" y="103023"/>
                  <a:pt x="42264" y="106226"/>
                </a:cubicBezTo>
                <a:cubicBezTo>
                  <a:pt x="42909" y="106306"/>
                  <a:pt x="43618" y="106343"/>
                  <a:pt x="44381" y="106343"/>
                </a:cubicBezTo>
                <a:cubicBezTo>
                  <a:pt x="53489" y="106343"/>
                  <a:pt x="70321" y="101032"/>
                  <a:pt x="77923" y="99554"/>
                </a:cubicBezTo>
                <a:cubicBezTo>
                  <a:pt x="79366" y="99284"/>
                  <a:pt x="80931" y="99054"/>
                  <a:pt x="82460" y="99054"/>
                </a:cubicBezTo>
                <a:cubicBezTo>
                  <a:pt x="84322" y="99054"/>
                  <a:pt x="86131" y="99395"/>
                  <a:pt x="87597" y="100422"/>
                </a:cubicBezTo>
                <a:cubicBezTo>
                  <a:pt x="98032" y="107755"/>
                  <a:pt x="109022" y="110510"/>
                  <a:pt x="118707" y="110510"/>
                </a:cubicBezTo>
                <a:cubicBezTo>
                  <a:pt x="130785" y="110510"/>
                  <a:pt x="140832" y="106224"/>
                  <a:pt x="145238" y="101189"/>
                </a:cubicBezTo>
                <a:cubicBezTo>
                  <a:pt x="151442" y="94050"/>
                  <a:pt x="154478" y="84444"/>
                  <a:pt x="154444" y="74970"/>
                </a:cubicBezTo>
                <a:cubicBezTo>
                  <a:pt x="154411" y="65530"/>
                  <a:pt x="151476" y="56223"/>
                  <a:pt x="146872" y="47951"/>
                </a:cubicBezTo>
                <a:cubicBezTo>
                  <a:pt x="142936" y="40912"/>
                  <a:pt x="137732" y="34474"/>
                  <a:pt x="131061" y="30005"/>
                </a:cubicBezTo>
                <a:cubicBezTo>
                  <a:pt x="125572" y="26373"/>
                  <a:pt x="119033" y="24127"/>
                  <a:pt x="112487" y="24127"/>
                </a:cubicBezTo>
                <a:cubicBezTo>
                  <a:pt x="111036" y="24127"/>
                  <a:pt x="109585" y="24237"/>
                  <a:pt x="108145" y="24467"/>
                </a:cubicBezTo>
                <a:cubicBezTo>
                  <a:pt x="100206" y="25735"/>
                  <a:pt x="92800" y="30939"/>
                  <a:pt x="89731" y="38377"/>
                </a:cubicBezTo>
                <a:cubicBezTo>
                  <a:pt x="88889" y="40436"/>
                  <a:pt x="86909" y="41766"/>
                  <a:pt x="84719" y="41766"/>
                </a:cubicBezTo>
                <a:cubicBezTo>
                  <a:pt x="84567" y="41766"/>
                  <a:pt x="84414" y="41759"/>
                  <a:pt x="84261" y="41746"/>
                </a:cubicBezTo>
                <a:cubicBezTo>
                  <a:pt x="81893" y="41546"/>
                  <a:pt x="79724" y="40145"/>
                  <a:pt x="78157" y="38377"/>
                </a:cubicBezTo>
                <a:cubicBezTo>
                  <a:pt x="76555" y="36609"/>
                  <a:pt x="54073" y="8322"/>
                  <a:pt x="40196" y="1951"/>
                </a:cubicBezTo>
                <a:cubicBezTo>
                  <a:pt x="37322" y="617"/>
                  <a:pt x="34216" y="1"/>
                  <a:pt x="3108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2"/>
          <p:cNvSpPr/>
          <p:nvPr/>
        </p:nvSpPr>
        <p:spPr>
          <a:xfrm>
            <a:off x="8053819" y="206328"/>
            <a:ext cx="1090189" cy="439686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2"/>
          <p:cNvSpPr/>
          <p:nvPr/>
        </p:nvSpPr>
        <p:spPr>
          <a:xfrm>
            <a:off x="-449050" y="687254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8" name="Google Shape;318;p22"/>
          <p:cNvGrpSpPr/>
          <p:nvPr/>
        </p:nvGrpSpPr>
        <p:grpSpPr>
          <a:xfrm rot="5873223">
            <a:off x="7363709" y="2979637"/>
            <a:ext cx="2763772" cy="3239322"/>
            <a:chOff x="-7501642" y="749515"/>
            <a:chExt cx="2431070" cy="2849374"/>
          </a:xfrm>
        </p:grpSpPr>
        <p:sp>
          <p:nvSpPr>
            <p:cNvPr id="319" name="Google Shape;319;p22"/>
            <p:cNvSpPr/>
            <p:nvPr/>
          </p:nvSpPr>
          <p:spPr>
            <a:xfrm>
              <a:off x="-6039100" y="2068832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2"/>
            <p:cNvSpPr/>
            <p:nvPr/>
          </p:nvSpPr>
          <p:spPr>
            <a:xfrm>
              <a:off x="-6723125" y="1593361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2"/>
            <p:cNvSpPr/>
            <p:nvPr/>
          </p:nvSpPr>
          <p:spPr>
            <a:xfrm>
              <a:off x="-7165333" y="1433642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2"/>
            <p:cNvSpPr/>
            <p:nvPr/>
          </p:nvSpPr>
          <p:spPr>
            <a:xfrm>
              <a:off x="-7100960" y="74951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2"/>
            <p:cNvSpPr/>
            <p:nvPr/>
          </p:nvSpPr>
          <p:spPr>
            <a:xfrm>
              <a:off x="-7015858" y="794319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2"/>
            <p:cNvSpPr/>
            <p:nvPr/>
          </p:nvSpPr>
          <p:spPr>
            <a:xfrm>
              <a:off x="-5642038" y="195982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2"/>
            <p:cNvSpPr/>
            <p:nvPr/>
          </p:nvSpPr>
          <p:spPr>
            <a:xfrm>
              <a:off x="-5565747" y="2219331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2"/>
            <p:cNvSpPr/>
            <p:nvPr/>
          </p:nvSpPr>
          <p:spPr>
            <a:xfrm>
              <a:off x="-5518005" y="2241699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rgbClr val="006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2"/>
            <p:cNvSpPr/>
            <p:nvPr/>
          </p:nvSpPr>
          <p:spPr>
            <a:xfrm>
              <a:off x="-5515922" y="2241699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rgbClr val="355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2"/>
            <p:cNvSpPr/>
            <p:nvPr/>
          </p:nvSpPr>
          <p:spPr>
            <a:xfrm>
              <a:off x="-6345289" y="127501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2"/>
            <p:cNvSpPr/>
            <p:nvPr/>
          </p:nvSpPr>
          <p:spPr>
            <a:xfrm>
              <a:off x="-6237785" y="1894496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2"/>
            <p:cNvSpPr/>
            <p:nvPr/>
          </p:nvSpPr>
          <p:spPr>
            <a:xfrm>
              <a:off x="-6241507" y="2776761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2"/>
            <p:cNvSpPr/>
            <p:nvPr/>
          </p:nvSpPr>
          <p:spPr>
            <a:xfrm>
              <a:off x="-6536290" y="2818253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2"/>
            <p:cNvSpPr/>
            <p:nvPr/>
          </p:nvSpPr>
          <p:spPr>
            <a:xfrm>
              <a:off x="-6536290" y="2819312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-5840825" y="2238011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-6335966" y="1707593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-6279892" y="1523866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-6018337" y="2278513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2"/>
            <p:cNvSpPr/>
            <p:nvPr/>
          </p:nvSpPr>
          <p:spPr>
            <a:xfrm>
              <a:off x="-6017278" y="2280596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2"/>
            <p:cNvSpPr/>
            <p:nvPr/>
          </p:nvSpPr>
          <p:spPr>
            <a:xfrm>
              <a:off x="-6386815" y="880924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2"/>
            <p:cNvSpPr/>
            <p:nvPr/>
          </p:nvSpPr>
          <p:spPr>
            <a:xfrm>
              <a:off x="-6237341" y="880924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2"/>
            <p:cNvSpPr/>
            <p:nvPr/>
          </p:nvSpPr>
          <p:spPr>
            <a:xfrm>
              <a:off x="-6902720" y="1494599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2"/>
            <p:cNvSpPr/>
            <p:nvPr/>
          </p:nvSpPr>
          <p:spPr>
            <a:xfrm>
              <a:off x="-6902720" y="155603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2"/>
            <p:cNvSpPr/>
            <p:nvPr/>
          </p:nvSpPr>
          <p:spPr>
            <a:xfrm>
              <a:off x="-6878439" y="1874518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2"/>
            <p:cNvSpPr/>
            <p:nvPr/>
          </p:nvSpPr>
          <p:spPr>
            <a:xfrm>
              <a:off x="-7057180" y="187062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2"/>
            <p:cNvSpPr/>
            <p:nvPr/>
          </p:nvSpPr>
          <p:spPr>
            <a:xfrm>
              <a:off x="-7444543" y="224829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2"/>
            <p:cNvSpPr/>
            <p:nvPr/>
          </p:nvSpPr>
          <p:spPr>
            <a:xfrm>
              <a:off x="-7444543" y="238127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2"/>
            <p:cNvSpPr/>
            <p:nvPr/>
          </p:nvSpPr>
          <p:spPr>
            <a:xfrm>
              <a:off x="-7501642" y="1704827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2"/>
            <p:cNvSpPr/>
            <p:nvPr/>
          </p:nvSpPr>
          <p:spPr>
            <a:xfrm>
              <a:off x="-7501642" y="177920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8" name="Google Shape;348;p22"/>
          <p:cNvSpPr txBox="1">
            <a:spLocks noGrp="1"/>
          </p:cNvSpPr>
          <p:nvPr>
            <p:ph type="body" idx="1"/>
          </p:nvPr>
        </p:nvSpPr>
        <p:spPr>
          <a:xfrm>
            <a:off x="713225" y="1352550"/>
            <a:ext cx="3742800" cy="271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■"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49" name="Google Shape;349;p22"/>
          <p:cNvSpPr txBox="1">
            <a:spLocks noGrp="1"/>
          </p:cNvSpPr>
          <p:nvPr>
            <p:ph type="body" idx="2"/>
          </p:nvPr>
        </p:nvSpPr>
        <p:spPr>
          <a:xfrm>
            <a:off x="4688225" y="1543050"/>
            <a:ext cx="3742800" cy="271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Lato"/>
              <a:buChar char="■"/>
              <a:defRPr sz="1200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50" name="Google Shape;350;p22"/>
          <p:cNvSpPr txBox="1">
            <a:spLocks noGrp="1"/>
          </p:cNvSpPr>
          <p:nvPr>
            <p:ph type="title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3"/>
          <p:cNvSpPr/>
          <p:nvPr/>
        </p:nvSpPr>
        <p:spPr>
          <a:xfrm rot="1494765">
            <a:off x="-6507120" y="-2838338"/>
            <a:ext cx="8041299" cy="7564157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3"/>
          <p:cNvSpPr/>
          <p:nvPr/>
        </p:nvSpPr>
        <p:spPr>
          <a:xfrm rot="-559858">
            <a:off x="7706834" y="-1422894"/>
            <a:ext cx="8041310" cy="7564226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3"/>
          <p:cNvSpPr/>
          <p:nvPr/>
        </p:nvSpPr>
        <p:spPr>
          <a:xfrm>
            <a:off x="8330225" y="4487267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3"/>
          <p:cNvSpPr/>
          <p:nvPr/>
        </p:nvSpPr>
        <p:spPr>
          <a:xfrm>
            <a:off x="1" y="435326"/>
            <a:ext cx="1196432" cy="439695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3"/>
          <p:cNvSpPr/>
          <p:nvPr/>
        </p:nvSpPr>
        <p:spPr>
          <a:xfrm rot="-8742074">
            <a:off x="-390062" y="4005049"/>
            <a:ext cx="1976552" cy="1188510"/>
          </a:xfrm>
          <a:custGeom>
            <a:avLst/>
            <a:gdLst/>
            <a:ahLst/>
            <a:cxnLst/>
            <a:rect l="l" t="t" r="r" b="b"/>
            <a:pathLst>
              <a:path w="43700" h="26277" extrusionOk="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7" name="Google Shape;357;p23"/>
          <p:cNvGrpSpPr/>
          <p:nvPr/>
        </p:nvGrpSpPr>
        <p:grpSpPr>
          <a:xfrm rot="9367981">
            <a:off x="7500446" y="-64329"/>
            <a:ext cx="1860906" cy="908009"/>
            <a:chOff x="10083475" y="3839575"/>
            <a:chExt cx="1221925" cy="596225"/>
          </a:xfrm>
        </p:grpSpPr>
        <p:sp>
          <p:nvSpPr>
            <p:cNvPr id="358" name="Google Shape;358;p23"/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23"/>
          <p:cNvSpPr txBox="1">
            <a:spLocks noGrp="1"/>
          </p:cNvSpPr>
          <p:nvPr>
            <p:ph type="title"/>
          </p:nvPr>
        </p:nvSpPr>
        <p:spPr>
          <a:xfrm>
            <a:off x="937700" y="307130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1" name="Google Shape;361;p23"/>
          <p:cNvSpPr txBox="1">
            <a:spLocks noGrp="1"/>
          </p:cNvSpPr>
          <p:nvPr>
            <p:ph type="subTitle" idx="1"/>
          </p:nvPr>
        </p:nvSpPr>
        <p:spPr>
          <a:xfrm>
            <a:off x="937700" y="361787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23"/>
          <p:cNvSpPr txBox="1">
            <a:spLocks noGrp="1"/>
          </p:cNvSpPr>
          <p:nvPr>
            <p:ph type="title" idx="2"/>
          </p:nvPr>
        </p:nvSpPr>
        <p:spPr>
          <a:xfrm>
            <a:off x="3484420" y="307130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3" name="Google Shape;363;p23"/>
          <p:cNvSpPr txBox="1">
            <a:spLocks noGrp="1"/>
          </p:cNvSpPr>
          <p:nvPr>
            <p:ph type="subTitle" idx="3"/>
          </p:nvPr>
        </p:nvSpPr>
        <p:spPr>
          <a:xfrm>
            <a:off x="3484420" y="361787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23"/>
          <p:cNvSpPr txBox="1">
            <a:spLocks noGrp="1"/>
          </p:cNvSpPr>
          <p:nvPr>
            <p:ph type="title" idx="4"/>
          </p:nvPr>
        </p:nvSpPr>
        <p:spPr>
          <a:xfrm>
            <a:off x="6031147" y="3071300"/>
            <a:ext cx="2175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5" name="Google Shape;365;p23"/>
          <p:cNvSpPr txBox="1">
            <a:spLocks noGrp="1"/>
          </p:cNvSpPr>
          <p:nvPr>
            <p:ph type="subTitle" idx="5"/>
          </p:nvPr>
        </p:nvSpPr>
        <p:spPr>
          <a:xfrm>
            <a:off x="6031147" y="3617875"/>
            <a:ext cx="2175300" cy="8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23"/>
          <p:cNvSpPr txBox="1">
            <a:spLocks noGrp="1"/>
          </p:cNvSpPr>
          <p:nvPr>
            <p:ph type="title" idx="6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CUSTOM_4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5"/>
          <p:cNvSpPr/>
          <p:nvPr/>
        </p:nvSpPr>
        <p:spPr>
          <a:xfrm rot="-571355" flipH="1">
            <a:off x="8095858" y="-1842671"/>
            <a:ext cx="8041293" cy="7564271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25"/>
          <p:cNvSpPr/>
          <p:nvPr/>
        </p:nvSpPr>
        <p:spPr>
          <a:xfrm rot="326958">
            <a:off x="-7032499" y="-1460909"/>
            <a:ext cx="8041183" cy="7564317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25"/>
          <p:cNvSpPr/>
          <p:nvPr/>
        </p:nvSpPr>
        <p:spPr>
          <a:xfrm rot="874891">
            <a:off x="8295000" y="-489797"/>
            <a:ext cx="1019460" cy="1906897"/>
          </a:xfrm>
          <a:custGeom>
            <a:avLst/>
            <a:gdLst/>
            <a:ahLst/>
            <a:cxnLst/>
            <a:rect l="l" t="t" r="r" b="b"/>
            <a:pathLst>
              <a:path w="23953" h="44804" extrusionOk="0">
                <a:moveTo>
                  <a:pt x="6990" y="13248"/>
                </a:moveTo>
                <a:lnTo>
                  <a:pt x="6990" y="13248"/>
                </a:lnTo>
                <a:cubicBezTo>
                  <a:pt x="6990" y="13250"/>
                  <a:pt x="6990" y="13252"/>
                  <a:pt x="6992" y="13253"/>
                </a:cubicBezTo>
                <a:cubicBezTo>
                  <a:pt x="6991" y="13252"/>
                  <a:pt x="6991" y="13250"/>
                  <a:pt x="6990" y="13248"/>
                </a:cubicBezTo>
                <a:close/>
                <a:moveTo>
                  <a:pt x="5531" y="20573"/>
                </a:moveTo>
                <a:cubicBezTo>
                  <a:pt x="5531" y="20575"/>
                  <a:pt x="5531" y="20577"/>
                  <a:pt x="5533" y="20578"/>
                </a:cubicBezTo>
                <a:cubicBezTo>
                  <a:pt x="5532" y="20577"/>
                  <a:pt x="5531" y="20575"/>
                  <a:pt x="5531" y="20573"/>
                </a:cubicBezTo>
                <a:close/>
                <a:moveTo>
                  <a:pt x="3101" y="28051"/>
                </a:moveTo>
                <a:cubicBezTo>
                  <a:pt x="3100" y="28053"/>
                  <a:pt x="3100" y="28054"/>
                  <a:pt x="3101" y="28055"/>
                </a:cubicBezTo>
                <a:cubicBezTo>
                  <a:pt x="3101" y="28054"/>
                  <a:pt x="3101" y="28053"/>
                  <a:pt x="3101" y="28051"/>
                </a:cubicBezTo>
                <a:close/>
                <a:moveTo>
                  <a:pt x="1" y="34950"/>
                </a:moveTo>
                <a:cubicBezTo>
                  <a:pt x="1" y="34952"/>
                  <a:pt x="0" y="34954"/>
                  <a:pt x="1" y="34955"/>
                </a:cubicBezTo>
                <a:cubicBezTo>
                  <a:pt x="1" y="34954"/>
                  <a:pt x="1" y="34952"/>
                  <a:pt x="1" y="34950"/>
                </a:cubicBezTo>
                <a:close/>
                <a:moveTo>
                  <a:pt x="15746" y="0"/>
                </a:moveTo>
                <a:cubicBezTo>
                  <a:pt x="15655" y="0"/>
                  <a:pt x="15564" y="61"/>
                  <a:pt x="15564" y="183"/>
                </a:cubicBezTo>
                <a:cubicBezTo>
                  <a:pt x="15533" y="791"/>
                  <a:pt x="15533" y="1368"/>
                  <a:pt x="15564" y="1976"/>
                </a:cubicBezTo>
                <a:lnTo>
                  <a:pt x="15472" y="2067"/>
                </a:lnTo>
                <a:cubicBezTo>
                  <a:pt x="15320" y="2219"/>
                  <a:pt x="15138" y="2402"/>
                  <a:pt x="14925" y="2614"/>
                </a:cubicBezTo>
                <a:cubicBezTo>
                  <a:pt x="13922" y="3557"/>
                  <a:pt x="12220" y="5107"/>
                  <a:pt x="10305" y="6809"/>
                </a:cubicBezTo>
                <a:cubicBezTo>
                  <a:pt x="7362" y="9421"/>
                  <a:pt x="6941" y="13072"/>
                  <a:pt x="6990" y="13248"/>
                </a:cubicBezTo>
                <a:lnTo>
                  <a:pt x="6990" y="13248"/>
                </a:lnTo>
                <a:cubicBezTo>
                  <a:pt x="7007" y="13133"/>
                  <a:pt x="9876" y="11532"/>
                  <a:pt x="12949" y="8876"/>
                </a:cubicBezTo>
                <a:cubicBezTo>
                  <a:pt x="14287" y="7660"/>
                  <a:pt x="15199" y="6079"/>
                  <a:pt x="15594" y="4317"/>
                </a:cubicBezTo>
                <a:lnTo>
                  <a:pt x="15594" y="4317"/>
                </a:lnTo>
                <a:cubicBezTo>
                  <a:pt x="15594" y="5380"/>
                  <a:pt x="15533" y="6444"/>
                  <a:pt x="15472" y="7508"/>
                </a:cubicBezTo>
                <a:cubicBezTo>
                  <a:pt x="15442" y="8420"/>
                  <a:pt x="15351" y="9301"/>
                  <a:pt x="15260" y="10213"/>
                </a:cubicBezTo>
                <a:cubicBezTo>
                  <a:pt x="15108" y="10335"/>
                  <a:pt x="14864" y="10548"/>
                  <a:pt x="14560" y="10791"/>
                </a:cubicBezTo>
                <a:cubicBezTo>
                  <a:pt x="13466" y="11642"/>
                  <a:pt x="11582" y="13010"/>
                  <a:pt x="9515" y="14499"/>
                </a:cubicBezTo>
                <a:cubicBezTo>
                  <a:pt x="6305" y="16809"/>
                  <a:pt x="5493" y="20391"/>
                  <a:pt x="5531" y="20573"/>
                </a:cubicBezTo>
                <a:lnTo>
                  <a:pt x="5531" y="20573"/>
                </a:lnTo>
                <a:cubicBezTo>
                  <a:pt x="5542" y="20444"/>
                  <a:pt x="8567" y="19141"/>
                  <a:pt x="11886" y="16809"/>
                </a:cubicBezTo>
                <a:cubicBezTo>
                  <a:pt x="13345" y="15745"/>
                  <a:pt x="14439" y="14256"/>
                  <a:pt x="15016" y="12523"/>
                </a:cubicBezTo>
                <a:lnTo>
                  <a:pt x="15016" y="12523"/>
                </a:lnTo>
                <a:cubicBezTo>
                  <a:pt x="14925" y="13283"/>
                  <a:pt x="14834" y="14043"/>
                  <a:pt x="14712" y="14773"/>
                </a:cubicBezTo>
                <a:cubicBezTo>
                  <a:pt x="14500" y="16110"/>
                  <a:pt x="14256" y="17447"/>
                  <a:pt x="13983" y="18754"/>
                </a:cubicBezTo>
                <a:lnTo>
                  <a:pt x="13953" y="18754"/>
                </a:lnTo>
                <a:lnTo>
                  <a:pt x="13892" y="18785"/>
                </a:lnTo>
                <a:cubicBezTo>
                  <a:pt x="13709" y="18906"/>
                  <a:pt x="13466" y="19089"/>
                  <a:pt x="13193" y="19271"/>
                </a:cubicBezTo>
                <a:cubicBezTo>
                  <a:pt x="12007" y="19970"/>
                  <a:pt x="10001" y="21125"/>
                  <a:pt x="7752" y="22402"/>
                </a:cubicBezTo>
                <a:cubicBezTo>
                  <a:pt x="4291" y="24358"/>
                  <a:pt x="3095" y="27862"/>
                  <a:pt x="3101" y="28051"/>
                </a:cubicBezTo>
                <a:lnTo>
                  <a:pt x="3101" y="28051"/>
                </a:lnTo>
                <a:cubicBezTo>
                  <a:pt x="3136" y="27935"/>
                  <a:pt x="6286" y="26961"/>
                  <a:pt x="9849" y="24955"/>
                </a:cubicBezTo>
                <a:cubicBezTo>
                  <a:pt x="11460" y="24043"/>
                  <a:pt x="12737" y="22645"/>
                  <a:pt x="13497" y="20943"/>
                </a:cubicBezTo>
                <a:lnTo>
                  <a:pt x="13497" y="20943"/>
                </a:lnTo>
                <a:cubicBezTo>
                  <a:pt x="13010" y="22888"/>
                  <a:pt x="12494" y="24803"/>
                  <a:pt x="11855" y="26718"/>
                </a:cubicBezTo>
                <a:lnTo>
                  <a:pt x="11673" y="26809"/>
                </a:lnTo>
                <a:cubicBezTo>
                  <a:pt x="11490" y="26931"/>
                  <a:pt x="11247" y="27052"/>
                  <a:pt x="10974" y="27174"/>
                </a:cubicBezTo>
                <a:cubicBezTo>
                  <a:pt x="9758" y="27782"/>
                  <a:pt x="7600" y="28694"/>
                  <a:pt x="5259" y="29758"/>
                </a:cubicBezTo>
                <a:cubicBezTo>
                  <a:pt x="1592" y="31381"/>
                  <a:pt x="35" y="34758"/>
                  <a:pt x="1" y="34950"/>
                </a:cubicBezTo>
                <a:lnTo>
                  <a:pt x="1" y="34950"/>
                </a:lnTo>
                <a:cubicBezTo>
                  <a:pt x="59" y="34816"/>
                  <a:pt x="3275" y="34173"/>
                  <a:pt x="7053" y="32524"/>
                </a:cubicBezTo>
                <a:cubicBezTo>
                  <a:pt x="8785" y="31764"/>
                  <a:pt x="10214" y="30426"/>
                  <a:pt x="11156" y="28785"/>
                </a:cubicBezTo>
                <a:lnTo>
                  <a:pt x="11156" y="28785"/>
                </a:lnTo>
                <a:lnTo>
                  <a:pt x="11095" y="28998"/>
                </a:lnTo>
                <a:cubicBezTo>
                  <a:pt x="10791" y="29788"/>
                  <a:pt x="10487" y="30609"/>
                  <a:pt x="10183" y="31399"/>
                </a:cubicBezTo>
                <a:cubicBezTo>
                  <a:pt x="10031" y="31551"/>
                  <a:pt x="9880" y="31733"/>
                  <a:pt x="9697" y="31916"/>
                </a:cubicBezTo>
                <a:lnTo>
                  <a:pt x="9606" y="32007"/>
                </a:lnTo>
                <a:cubicBezTo>
                  <a:pt x="8147" y="33648"/>
                  <a:pt x="6870" y="35442"/>
                  <a:pt x="5867" y="37387"/>
                </a:cubicBezTo>
                <a:cubicBezTo>
                  <a:pt x="4682" y="39727"/>
                  <a:pt x="3892" y="42220"/>
                  <a:pt x="3496" y="44803"/>
                </a:cubicBezTo>
                <a:cubicBezTo>
                  <a:pt x="5746" y="43253"/>
                  <a:pt x="7600" y="41186"/>
                  <a:pt x="8876" y="38755"/>
                </a:cubicBezTo>
                <a:cubicBezTo>
                  <a:pt x="9819" y="36870"/>
                  <a:pt x="10366" y="34834"/>
                  <a:pt x="10518" y="32767"/>
                </a:cubicBezTo>
                <a:cubicBezTo>
                  <a:pt x="10548" y="32189"/>
                  <a:pt x="10548" y="31764"/>
                  <a:pt x="10548" y="31460"/>
                </a:cubicBezTo>
                <a:cubicBezTo>
                  <a:pt x="10731" y="30943"/>
                  <a:pt x="10943" y="30457"/>
                  <a:pt x="11126" y="29970"/>
                </a:cubicBezTo>
                <a:cubicBezTo>
                  <a:pt x="11278" y="29545"/>
                  <a:pt x="11430" y="29089"/>
                  <a:pt x="11582" y="28663"/>
                </a:cubicBezTo>
                <a:lnTo>
                  <a:pt x="11582" y="28663"/>
                </a:lnTo>
                <a:cubicBezTo>
                  <a:pt x="11217" y="30578"/>
                  <a:pt x="11369" y="32584"/>
                  <a:pt x="12007" y="34408"/>
                </a:cubicBezTo>
                <a:cubicBezTo>
                  <a:pt x="13436" y="38268"/>
                  <a:pt x="14621" y="41551"/>
                  <a:pt x="14530" y="41551"/>
                </a:cubicBezTo>
                <a:cubicBezTo>
                  <a:pt x="14652" y="41551"/>
                  <a:pt x="16962" y="37265"/>
                  <a:pt x="15412" y="33314"/>
                </a:cubicBezTo>
                <a:cubicBezTo>
                  <a:pt x="14652" y="31369"/>
                  <a:pt x="13770" y="29484"/>
                  <a:pt x="12706" y="27660"/>
                </a:cubicBezTo>
                <a:lnTo>
                  <a:pt x="12372" y="27022"/>
                </a:lnTo>
                <a:lnTo>
                  <a:pt x="12250" y="26779"/>
                </a:lnTo>
                <a:cubicBezTo>
                  <a:pt x="12676" y="25502"/>
                  <a:pt x="13041" y="24226"/>
                  <a:pt x="13375" y="22919"/>
                </a:cubicBezTo>
                <a:cubicBezTo>
                  <a:pt x="13588" y="22219"/>
                  <a:pt x="13770" y="21490"/>
                  <a:pt x="13953" y="20761"/>
                </a:cubicBezTo>
                <a:lnTo>
                  <a:pt x="13953" y="20761"/>
                </a:lnTo>
                <a:cubicBezTo>
                  <a:pt x="13801" y="22675"/>
                  <a:pt x="14165" y="24590"/>
                  <a:pt x="14986" y="26323"/>
                </a:cubicBezTo>
                <a:cubicBezTo>
                  <a:pt x="16840" y="30001"/>
                  <a:pt x="18421" y="33101"/>
                  <a:pt x="18299" y="33162"/>
                </a:cubicBezTo>
                <a:cubicBezTo>
                  <a:pt x="18421" y="33162"/>
                  <a:pt x="20244" y="28663"/>
                  <a:pt x="18299" y="24925"/>
                </a:cubicBezTo>
                <a:cubicBezTo>
                  <a:pt x="17296" y="23071"/>
                  <a:pt x="16171" y="21308"/>
                  <a:pt x="14925" y="19636"/>
                </a:cubicBezTo>
                <a:lnTo>
                  <a:pt x="14500" y="19028"/>
                </a:lnTo>
                <a:lnTo>
                  <a:pt x="14408" y="18846"/>
                </a:lnTo>
                <a:lnTo>
                  <a:pt x="14378" y="18815"/>
                </a:lnTo>
                <a:cubicBezTo>
                  <a:pt x="14834" y="16688"/>
                  <a:pt x="15199" y="14529"/>
                  <a:pt x="15472" y="12371"/>
                </a:cubicBezTo>
                <a:cubicBezTo>
                  <a:pt x="15564" y="14256"/>
                  <a:pt x="16141" y="16080"/>
                  <a:pt x="17144" y="17660"/>
                </a:cubicBezTo>
                <a:cubicBezTo>
                  <a:pt x="19424" y="21095"/>
                  <a:pt x="21339" y="24043"/>
                  <a:pt x="21217" y="24074"/>
                </a:cubicBezTo>
                <a:cubicBezTo>
                  <a:pt x="21339" y="24074"/>
                  <a:pt x="22646" y="19423"/>
                  <a:pt x="20244" y="15897"/>
                </a:cubicBezTo>
                <a:cubicBezTo>
                  <a:pt x="19059" y="14165"/>
                  <a:pt x="17752" y="12523"/>
                  <a:pt x="16323" y="10973"/>
                </a:cubicBezTo>
                <a:lnTo>
                  <a:pt x="15837" y="10365"/>
                </a:lnTo>
                <a:lnTo>
                  <a:pt x="15715" y="10244"/>
                </a:lnTo>
                <a:cubicBezTo>
                  <a:pt x="15776" y="9666"/>
                  <a:pt x="15807" y="9089"/>
                  <a:pt x="15867" y="8511"/>
                </a:cubicBezTo>
                <a:cubicBezTo>
                  <a:pt x="15959" y="7174"/>
                  <a:pt x="16019" y="5836"/>
                  <a:pt x="16050" y="4468"/>
                </a:cubicBezTo>
                <a:lnTo>
                  <a:pt x="16050" y="4165"/>
                </a:lnTo>
                <a:cubicBezTo>
                  <a:pt x="16354" y="6019"/>
                  <a:pt x="17114" y="7751"/>
                  <a:pt x="18269" y="9210"/>
                </a:cubicBezTo>
                <a:cubicBezTo>
                  <a:pt x="20913" y="12402"/>
                  <a:pt x="23132" y="15137"/>
                  <a:pt x="23041" y="15198"/>
                </a:cubicBezTo>
                <a:cubicBezTo>
                  <a:pt x="23162" y="15137"/>
                  <a:pt x="23953" y="10396"/>
                  <a:pt x="21187" y="7143"/>
                </a:cubicBezTo>
                <a:cubicBezTo>
                  <a:pt x="19819" y="5502"/>
                  <a:pt x="18330" y="3982"/>
                  <a:pt x="16719" y="2584"/>
                </a:cubicBezTo>
                <a:lnTo>
                  <a:pt x="16050" y="1946"/>
                </a:lnTo>
                <a:cubicBezTo>
                  <a:pt x="16050" y="1338"/>
                  <a:pt x="16019" y="760"/>
                  <a:pt x="15928" y="183"/>
                </a:cubicBezTo>
                <a:cubicBezTo>
                  <a:pt x="15928" y="61"/>
                  <a:pt x="15837" y="0"/>
                  <a:pt x="15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6" name="Google Shape;386;p25"/>
          <p:cNvGrpSpPr/>
          <p:nvPr/>
        </p:nvGrpSpPr>
        <p:grpSpPr>
          <a:xfrm rot="-1864249">
            <a:off x="-501982" y="-691866"/>
            <a:ext cx="2044656" cy="2158001"/>
            <a:chOff x="-5495613" y="-710869"/>
            <a:chExt cx="2750172" cy="2902627"/>
          </a:xfrm>
        </p:grpSpPr>
        <p:sp>
          <p:nvSpPr>
            <p:cNvPr id="387" name="Google Shape;387;p25"/>
            <p:cNvSpPr/>
            <p:nvPr/>
          </p:nvSpPr>
          <p:spPr>
            <a:xfrm rot="-3863972">
              <a:off x="-4554171" y="-427335"/>
              <a:ext cx="1411060" cy="1264278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5"/>
            <p:cNvSpPr/>
            <p:nvPr/>
          </p:nvSpPr>
          <p:spPr>
            <a:xfrm rot="-3863972">
              <a:off x="-5125593" y="53001"/>
              <a:ext cx="1611659" cy="340129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5"/>
            <p:cNvSpPr/>
            <p:nvPr/>
          </p:nvSpPr>
          <p:spPr>
            <a:xfrm rot="-3863972">
              <a:off x="-5143954" y="-33158"/>
              <a:ext cx="2042354" cy="856538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5"/>
            <p:cNvSpPr/>
            <p:nvPr/>
          </p:nvSpPr>
          <p:spPr>
            <a:xfrm rot="-3863972">
              <a:off x="-3872882" y="1033713"/>
              <a:ext cx="921532" cy="1036962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5"/>
            <p:cNvSpPr/>
            <p:nvPr/>
          </p:nvSpPr>
          <p:spPr>
            <a:xfrm rot="-3863972">
              <a:off x="-3871558" y="1047472"/>
              <a:ext cx="896669" cy="1022622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5"/>
            <p:cNvSpPr/>
            <p:nvPr/>
          </p:nvSpPr>
          <p:spPr>
            <a:xfrm rot="-3863972">
              <a:off x="-4782169" y="1368422"/>
              <a:ext cx="1030910" cy="408613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5"/>
            <p:cNvSpPr/>
            <p:nvPr/>
          </p:nvSpPr>
          <p:spPr>
            <a:xfrm rot="-3863972">
              <a:off x="-4685950" y="1521217"/>
              <a:ext cx="1029220" cy="196291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5"/>
            <p:cNvSpPr/>
            <p:nvPr/>
          </p:nvSpPr>
          <p:spPr>
            <a:xfrm rot="-3863972">
              <a:off x="-5586968" y="915660"/>
              <a:ext cx="1267931" cy="595852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5"/>
            <p:cNvSpPr/>
            <p:nvPr/>
          </p:nvSpPr>
          <p:spPr>
            <a:xfrm rot="-3863972">
              <a:off x="-5533089" y="1002582"/>
              <a:ext cx="1264605" cy="475733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6" name="Google Shape;396;p25"/>
          <p:cNvSpPr/>
          <p:nvPr/>
        </p:nvSpPr>
        <p:spPr>
          <a:xfrm>
            <a:off x="6839007" y="3"/>
            <a:ext cx="1090189" cy="439686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25"/>
          <p:cNvSpPr/>
          <p:nvPr/>
        </p:nvSpPr>
        <p:spPr>
          <a:xfrm>
            <a:off x="7929200" y="4468929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5"/>
          <p:cNvSpPr/>
          <p:nvPr/>
        </p:nvSpPr>
        <p:spPr>
          <a:xfrm>
            <a:off x="-77862" y="4627301"/>
            <a:ext cx="1196432" cy="439695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5"/>
          <p:cNvSpPr txBox="1">
            <a:spLocks noGrp="1"/>
          </p:cNvSpPr>
          <p:nvPr>
            <p:ph type="title"/>
          </p:nvPr>
        </p:nvSpPr>
        <p:spPr>
          <a:xfrm>
            <a:off x="717575" y="1573548"/>
            <a:ext cx="23742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0" name="Google Shape;400;p25"/>
          <p:cNvSpPr txBox="1">
            <a:spLocks noGrp="1"/>
          </p:cNvSpPr>
          <p:nvPr>
            <p:ph type="subTitle" idx="1"/>
          </p:nvPr>
        </p:nvSpPr>
        <p:spPr>
          <a:xfrm>
            <a:off x="717581" y="2364381"/>
            <a:ext cx="2374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1" name="Google Shape;401;p25"/>
          <p:cNvSpPr txBox="1">
            <a:spLocks noGrp="1"/>
          </p:cNvSpPr>
          <p:nvPr>
            <p:ph type="title" idx="2"/>
          </p:nvPr>
        </p:nvSpPr>
        <p:spPr>
          <a:xfrm>
            <a:off x="3384899" y="1573548"/>
            <a:ext cx="23742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25"/>
          <p:cNvSpPr txBox="1">
            <a:spLocks noGrp="1"/>
          </p:cNvSpPr>
          <p:nvPr>
            <p:ph type="subTitle" idx="3"/>
          </p:nvPr>
        </p:nvSpPr>
        <p:spPr>
          <a:xfrm>
            <a:off x="3384901" y="2364381"/>
            <a:ext cx="2374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3" name="Google Shape;403;p25"/>
          <p:cNvSpPr txBox="1">
            <a:spLocks noGrp="1"/>
          </p:cNvSpPr>
          <p:nvPr>
            <p:ph type="title" idx="4"/>
          </p:nvPr>
        </p:nvSpPr>
        <p:spPr>
          <a:xfrm>
            <a:off x="717575" y="3284673"/>
            <a:ext cx="23742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4" name="Google Shape;404;p25"/>
          <p:cNvSpPr txBox="1">
            <a:spLocks noGrp="1"/>
          </p:cNvSpPr>
          <p:nvPr>
            <p:ph type="subTitle" idx="5"/>
          </p:nvPr>
        </p:nvSpPr>
        <p:spPr>
          <a:xfrm>
            <a:off x="717581" y="4083775"/>
            <a:ext cx="2374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5" name="Google Shape;405;p25"/>
          <p:cNvSpPr txBox="1">
            <a:spLocks noGrp="1"/>
          </p:cNvSpPr>
          <p:nvPr>
            <p:ph type="title" idx="6"/>
          </p:nvPr>
        </p:nvSpPr>
        <p:spPr>
          <a:xfrm>
            <a:off x="3384899" y="3284673"/>
            <a:ext cx="23742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6" name="Google Shape;406;p25"/>
          <p:cNvSpPr txBox="1">
            <a:spLocks noGrp="1"/>
          </p:cNvSpPr>
          <p:nvPr>
            <p:ph type="subTitle" idx="7"/>
          </p:nvPr>
        </p:nvSpPr>
        <p:spPr>
          <a:xfrm>
            <a:off x="3384901" y="4083775"/>
            <a:ext cx="2374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7" name="Google Shape;407;p25"/>
          <p:cNvSpPr txBox="1">
            <a:spLocks noGrp="1"/>
          </p:cNvSpPr>
          <p:nvPr>
            <p:ph type="title" idx="8"/>
          </p:nvPr>
        </p:nvSpPr>
        <p:spPr>
          <a:xfrm>
            <a:off x="6052221" y="1573548"/>
            <a:ext cx="23742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08" name="Google Shape;408;p25"/>
          <p:cNvSpPr txBox="1">
            <a:spLocks noGrp="1"/>
          </p:cNvSpPr>
          <p:nvPr>
            <p:ph type="subTitle" idx="9"/>
          </p:nvPr>
        </p:nvSpPr>
        <p:spPr>
          <a:xfrm>
            <a:off x="6052219" y="2364381"/>
            <a:ext cx="2374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9" name="Google Shape;409;p25"/>
          <p:cNvSpPr txBox="1">
            <a:spLocks noGrp="1"/>
          </p:cNvSpPr>
          <p:nvPr>
            <p:ph type="title" idx="13"/>
          </p:nvPr>
        </p:nvSpPr>
        <p:spPr>
          <a:xfrm>
            <a:off x="6052221" y="3284673"/>
            <a:ext cx="2374200" cy="7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10" name="Google Shape;410;p25"/>
          <p:cNvSpPr txBox="1">
            <a:spLocks noGrp="1"/>
          </p:cNvSpPr>
          <p:nvPr>
            <p:ph type="subTitle" idx="14"/>
          </p:nvPr>
        </p:nvSpPr>
        <p:spPr>
          <a:xfrm>
            <a:off x="6052219" y="4083775"/>
            <a:ext cx="23742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11" name="Google Shape;411;p25"/>
          <p:cNvSpPr txBox="1">
            <a:spLocks noGrp="1"/>
          </p:cNvSpPr>
          <p:nvPr>
            <p:ph type="title" idx="15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8"/>
          <p:cNvSpPr/>
          <p:nvPr/>
        </p:nvSpPr>
        <p:spPr>
          <a:xfrm rot="5266434" flipH="1">
            <a:off x="7590396" y="2073787"/>
            <a:ext cx="4707909" cy="3613596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rgbClr val="F0D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8"/>
          <p:cNvSpPr/>
          <p:nvPr/>
        </p:nvSpPr>
        <p:spPr>
          <a:xfrm rot="-817974" flipH="1">
            <a:off x="-1420019" y="-2163976"/>
            <a:ext cx="4707987" cy="3613491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rgbClr val="F0D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8"/>
          <p:cNvSpPr/>
          <p:nvPr/>
        </p:nvSpPr>
        <p:spPr>
          <a:xfrm flipH="1">
            <a:off x="83439" y="293292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4" name="Google Shape;464;p28"/>
          <p:cNvGrpSpPr/>
          <p:nvPr/>
        </p:nvGrpSpPr>
        <p:grpSpPr>
          <a:xfrm rot="-10326178">
            <a:off x="-761665" y="3127457"/>
            <a:ext cx="2763839" cy="3239400"/>
            <a:chOff x="-7501642" y="749515"/>
            <a:chExt cx="2431070" cy="2849374"/>
          </a:xfrm>
        </p:grpSpPr>
        <p:sp>
          <p:nvSpPr>
            <p:cNvPr id="465" name="Google Shape;465;p28"/>
            <p:cNvSpPr/>
            <p:nvPr/>
          </p:nvSpPr>
          <p:spPr>
            <a:xfrm>
              <a:off x="-6039100" y="2068832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8"/>
            <p:cNvSpPr/>
            <p:nvPr/>
          </p:nvSpPr>
          <p:spPr>
            <a:xfrm>
              <a:off x="-6723125" y="1593361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8"/>
            <p:cNvSpPr/>
            <p:nvPr/>
          </p:nvSpPr>
          <p:spPr>
            <a:xfrm>
              <a:off x="-7165333" y="1433642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8"/>
            <p:cNvSpPr/>
            <p:nvPr/>
          </p:nvSpPr>
          <p:spPr>
            <a:xfrm>
              <a:off x="-7100960" y="74951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8"/>
            <p:cNvSpPr/>
            <p:nvPr/>
          </p:nvSpPr>
          <p:spPr>
            <a:xfrm>
              <a:off x="-7015858" y="794319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8"/>
            <p:cNvSpPr/>
            <p:nvPr/>
          </p:nvSpPr>
          <p:spPr>
            <a:xfrm>
              <a:off x="-5642038" y="195982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8"/>
            <p:cNvSpPr/>
            <p:nvPr/>
          </p:nvSpPr>
          <p:spPr>
            <a:xfrm>
              <a:off x="-5565747" y="2219331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8"/>
            <p:cNvSpPr/>
            <p:nvPr/>
          </p:nvSpPr>
          <p:spPr>
            <a:xfrm>
              <a:off x="-5518005" y="2241699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rgbClr val="006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8"/>
            <p:cNvSpPr/>
            <p:nvPr/>
          </p:nvSpPr>
          <p:spPr>
            <a:xfrm>
              <a:off x="-5515922" y="2241699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rgbClr val="355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8"/>
            <p:cNvSpPr/>
            <p:nvPr/>
          </p:nvSpPr>
          <p:spPr>
            <a:xfrm>
              <a:off x="-6345289" y="127501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8"/>
            <p:cNvSpPr/>
            <p:nvPr/>
          </p:nvSpPr>
          <p:spPr>
            <a:xfrm>
              <a:off x="-6237785" y="1894496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8"/>
            <p:cNvSpPr/>
            <p:nvPr/>
          </p:nvSpPr>
          <p:spPr>
            <a:xfrm>
              <a:off x="-6241507" y="2776761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8"/>
            <p:cNvSpPr/>
            <p:nvPr/>
          </p:nvSpPr>
          <p:spPr>
            <a:xfrm>
              <a:off x="-6536290" y="2818253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8"/>
            <p:cNvSpPr/>
            <p:nvPr/>
          </p:nvSpPr>
          <p:spPr>
            <a:xfrm>
              <a:off x="-6536290" y="2819312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8"/>
            <p:cNvSpPr/>
            <p:nvPr/>
          </p:nvSpPr>
          <p:spPr>
            <a:xfrm>
              <a:off x="-5840825" y="2238011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8"/>
            <p:cNvSpPr/>
            <p:nvPr/>
          </p:nvSpPr>
          <p:spPr>
            <a:xfrm>
              <a:off x="-6335966" y="1707593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8"/>
            <p:cNvSpPr/>
            <p:nvPr/>
          </p:nvSpPr>
          <p:spPr>
            <a:xfrm>
              <a:off x="-6279892" y="1523866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8"/>
            <p:cNvSpPr/>
            <p:nvPr/>
          </p:nvSpPr>
          <p:spPr>
            <a:xfrm>
              <a:off x="-6018337" y="2278513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8"/>
            <p:cNvSpPr/>
            <p:nvPr/>
          </p:nvSpPr>
          <p:spPr>
            <a:xfrm>
              <a:off x="-6017278" y="2280596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8"/>
            <p:cNvSpPr/>
            <p:nvPr/>
          </p:nvSpPr>
          <p:spPr>
            <a:xfrm>
              <a:off x="-6386815" y="880924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8"/>
            <p:cNvSpPr/>
            <p:nvPr/>
          </p:nvSpPr>
          <p:spPr>
            <a:xfrm>
              <a:off x="-6237341" y="880924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8"/>
            <p:cNvSpPr/>
            <p:nvPr/>
          </p:nvSpPr>
          <p:spPr>
            <a:xfrm>
              <a:off x="-6902720" y="1494599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8"/>
            <p:cNvSpPr/>
            <p:nvPr/>
          </p:nvSpPr>
          <p:spPr>
            <a:xfrm>
              <a:off x="-6902720" y="155603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8"/>
            <p:cNvSpPr/>
            <p:nvPr/>
          </p:nvSpPr>
          <p:spPr>
            <a:xfrm>
              <a:off x="-6878439" y="1874518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8"/>
            <p:cNvSpPr/>
            <p:nvPr/>
          </p:nvSpPr>
          <p:spPr>
            <a:xfrm>
              <a:off x="-7057180" y="187062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8"/>
            <p:cNvSpPr/>
            <p:nvPr/>
          </p:nvSpPr>
          <p:spPr>
            <a:xfrm>
              <a:off x="-7444543" y="224829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8"/>
            <p:cNvSpPr/>
            <p:nvPr/>
          </p:nvSpPr>
          <p:spPr>
            <a:xfrm>
              <a:off x="-7444543" y="238127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8"/>
            <p:cNvSpPr/>
            <p:nvPr/>
          </p:nvSpPr>
          <p:spPr>
            <a:xfrm>
              <a:off x="-7501642" y="1704827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8"/>
            <p:cNvSpPr/>
            <p:nvPr/>
          </p:nvSpPr>
          <p:spPr>
            <a:xfrm>
              <a:off x="-7501642" y="177920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4" name="Google Shape;494;p28"/>
          <p:cNvSpPr/>
          <p:nvPr/>
        </p:nvSpPr>
        <p:spPr>
          <a:xfrm flipH="1">
            <a:off x="7951089" y="4599292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5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29"/>
          <p:cNvSpPr/>
          <p:nvPr/>
        </p:nvSpPr>
        <p:spPr>
          <a:xfrm rot="-1376154" flipH="1">
            <a:off x="-3744095" y="-5828350"/>
            <a:ext cx="10727883" cy="8234023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rgbClr val="F0DCC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29"/>
          <p:cNvSpPr/>
          <p:nvPr/>
        </p:nvSpPr>
        <p:spPr>
          <a:xfrm flipH="1">
            <a:off x="7760633" y="293281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29"/>
          <p:cNvSpPr/>
          <p:nvPr/>
        </p:nvSpPr>
        <p:spPr>
          <a:xfrm flipH="1">
            <a:off x="115013" y="4599291"/>
            <a:ext cx="1196432" cy="439695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9" name="Google Shape;499;p29"/>
          <p:cNvGrpSpPr/>
          <p:nvPr/>
        </p:nvGrpSpPr>
        <p:grpSpPr>
          <a:xfrm rot="-5970486">
            <a:off x="-645722" y="-1872785"/>
            <a:ext cx="3501191" cy="4103625"/>
            <a:chOff x="9395708" y="-2591285"/>
            <a:chExt cx="2431070" cy="2849374"/>
          </a:xfrm>
        </p:grpSpPr>
        <p:sp>
          <p:nvSpPr>
            <p:cNvPr id="500" name="Google Shape;500;p29"/>
            <p:cNvSpPr/>
            <p:nvPr/>
          </p:nvSpPr>
          <p:spPr>
            <a:xfrm>
              <a:off x="10858250" y="-1271968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10174225" y="-1747439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9732017" y="-1907158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9796390" y="-259128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9881492" y="-2546481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11255312" y="-138097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11331603" y="-1121469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11379345" y="-1099101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11381428" y="-1099101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10552061" y="-206578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10659565" y="-1446304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10655843" y="-564039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10361060" y="-522547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9"/>
            <p:cNvSpPr/>
            <p:nvPr/>
          </p:nvSpPr>
          <p:spPr>
            <a:xfrm>
              <a:off x="10361060" y="-521488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9"/>
            <p:cNvSpPr/>
            <p:nvPr/>
          </p:nvSpPr>
          <p:spPr>
            <a:xfrm>
              <a:off x="11056525" y="-1102789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10561384" y="-1633207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9"/>
            <p:cNvSpPr/>
            <p:nvPr/>
          </p:nvSpPr>
          <p:spPr>
            <a:xfrm>
              <a:off x="10617458" y="-1816934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10879013" y="-1062287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10880072" y="-1060204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9"/>
            <p:cNvSpPr/>
            <p:nvPr/>
          </p:nvSpPr>
          <p:spPr>
            <a:xfrm>
              <a:off x="10510535" y="-2459876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9"/>
            <p:cNvSpPr/>
            <p:nvPr/>
          </p:nvSpPr>
          <p:spPr>
            <a:xfrm>
              <a:off x="10660009" y="-2459876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9"/>
            <p:cNvSpPr/>
            <p:nvPr/>
          </p:nvSpPr>
          <p:spPr>
            <a:xfrm>
              <a:off x="9994630" y="-1846201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9"/>
            <p:cNvSpPr/>
            <p:nvPr/>
          </p:nvSpPr>
          <p:spPr>
            <a:xfrm>
              <a:off x="9994630" y="-178476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9"/>
            <p:cNvSpPr/>
            <p:nvPr/>
          </p:nvSpPr>
          <p:spPr>
            <a:xfrm>
              <a:off x="10219542" y="-1494524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9"/>
            <p:cNvSpPr/>
            <p:nvPr/>
          </p:nvSpPr>
          <p:spPr>
            <a:xfrm>
              <a:off x="10018911" y="-1466282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9"/>
            <p:cNvSpPr/>
            <p:nvPr/>
          </p:nvSpPr>
          <p:spPr>
            <a:xfrm>
              <a:off x="9840170" y="-147017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9"/>
            <p:cNvSpPr/>
            <p:nvPr/>
          </p:nvSpPr>
          <p:spPr>
            <a:xfrm>
              <a:off x="9729934" y="-812139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9"/>
            <p:cNvSpPr/>
            <p:nvPr/>
          </p:nvSpPr>
          <p:spPr>
            <a:xfrm>
              <a:off x="9730992" y="-812139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9"/>
            <p:cNvSpPr/>
            <p:nvPr/>
          </p:nvSpPr>
          <p:spPr>
            <a:xfrm>
              <a:off x="9452807" y="-109251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9"/>
            <p:cNvSpPr/>
            <p:nvPr/>
          </p:nvSpPr>
          <p:spPr>
            <a:xfrm>
              <a:off x="9452807" y="-95953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9395708" y="-1635973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9395708" y="-156159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6"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30"/>
          <p:cNvSpPr/>
          <p:nvPr/>
        </p:nvSpPr>
        <p:spPr>
          <a:xfrm rot="-1158018" flipH="1">
            <a:off x="-1506736" y="-1815161"/>
            <a:ext cx="10915830" cy="8195308"/>
          </a:xfrm>
          <a:custGeom>
            <a:avLst/>
            <a:gdLst/>
            <a:ahLst/>
            <a:cxnLst/>
            <a:rect l="l" t="t" r="r" b="b"/>
            <a:pathLst>
              <a:path w="154812" h="130137" extrusionOk="0">
                <a:moveTo>
                  <a:pt x="92281" y="1"/>
                </a:moveTo>
                <a:cubicBezTo>
                  <a:pt x="91659" y="1"/>
                  <a:pt x="91020" y="24"/>
                  <a:pt x="90365" y="72"/>
                </a:cubicBezTo>
                <a:cubicBezTo>
                  <a:pt x="54673" y="2741"/>
                  <a:pt x="60244" y="27726"/>
                  <a:pt x="35693" y="40601"/>
                </a:cubicBezTo>
                <a:cubicBezTo>
                  <a:pt x="11142" y="53477"/>
                  <a:pt x="1" y="80997"/>
                  <a:pt x="5538" y="100978"/>
                </a:cubicBezTo>
                <a:cubicBezTo>
                  <a:pt x="8573" y="111978"/>
                  <a:pt x="15494" y="116223"/>
                  <a:pt x="23212" y="116223"/>
                </a:cubicBezTo>
                <a:cubicBezTo>
                  <a:pt x="29489" y="116223"/>
                  <a:pt x="36294" y="113415"/>
                  <a:pt x="41964" y="109151"/>
                </a:cubicBezTo>
                <a:cubicBezTo>
                  <a:pt x="45455" y="106528"/>
                  <a:pt x="48555" y="105380"/>
                  <a:pt x="51623" y="105380"/>
                </a:cubicBezTo>
                <a:cubicBezTo>
                  <a:pt x="59637" y="105380"/>
                  <a:pt x="67435" y="113209"/>
                  <a:pt x="81426" y="123027"/>
                </a:cubicBezTo>
                <a:cubicBezTo>
                  <a:pt x="88167" y="127738"/>
                  <a:pt x="97536" y="130136"/>
                  <a:pt x="107139" y="130136"/>
                </a:cubicBezTo>
                <a:cubicBezTo>
                  <a:pt x="125146" y="130136"/>
                  <a:pt x="143979" y="121706"/>
                  <a:pt x="147873" y="104280"/>
                </a:cubicBezTo>
                <a:cubicBezTo>
                  <a:pt x="154811" y="73325"/>
                  <a:pt x="116984" y="53878"/>
                  <a:pt x="115884" y="36398"/>
                </a:cubicBezTo>
                <a:cubicBezTo>
                  <a:pt x="114852" y="19539"/>
                  <a:pt x="110176" y="1"/>
                  <a:pt x="922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0"/>
          <p:cNvSpPr/>
          <p:nvPr/>
        </p:nvSpPr>
        <p:spPr>
          <a:xfrm flipH="1">
            <a:off x="152870" y="313792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0"/>
          <p:cNvSpPr/>
          <p:nvPr/>
        </p:nvSpPr>
        <p:spPr>
          <a:xfrm flipH="1">
            <a:off x="7991070" y="806199"/>
            <a:ext cx="980350" cy="360308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6" name="Google Shape;536;p30"/>
          <p:cNvGrpSpPr/>
          <p:nvPr/>
        </p:nvGrpSpPr>
        <p:grpSpPr>
          <a:xfrm rot="5813467">
            <a:off x="5068447" y="2547461"/>
            <a:ext cx="3501237" cy="4103679"/>
            <a:chOff x="9395708" y="-2591285"/>
            <a:chExt cx="2431070" cy="2849374"/>
          </a:xfrm>
        </p:grpSpPr>
        <p:sp>
          <p:nvSpPr>
            <p:cNvPr id="537" name="Google Shape;537;p30"/>
            <p:cNvSpPr/>
            <p:nvPr/>
          </p:nvSpPr>
          <p:spPr>
            <a:xfrm>
              <a:off x="10858250" y="-1271968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0"/>
            <p:cNvSpPr/>
            <p:nvPr/>
          </p:nvSpPr>
          <p:spPr>
            <a:xfrm>
              <a:off x="10174225" y="-1747439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0"/>
            <p:cNvSpPr/>
            <p:nvPr/>
          </p:nvSpPr>
          <p:spPr>
            <a:xfrm>
              <a:off x="9732017" y="-1907158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0"/>
            <p:cNvSpPr/>
            <p:nvPr/>
          </p:nvSpPr>
          <p:spPr>
            <a:xfrm>
              <a:off x="9796390" y="-259128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0"/>
            <p:cNvSpPr/>
            <p:nvPr/>
          </p:nvSpPr>
          <p:spPr>
            <a:xfrm>
              <a:off x="9881492" y="-2546481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0"/>
            <p:cNvSpPr/>
            <p:nvPr/>
          </p:nvSpPr>
          <p:spPr>
            <a:xfrm>
              <a:off x="11255312" y="-138097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0"/>
            <p:cNvSpPr/>
            <p:nvPr/>
          </p:nvSpPr>
          <p:spPr>
            <a:xfrm>
              <a:off x="11331603" y="-1121469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0"/>
            <p:cNvSpPr/>
            <p:nvPr/>
          </p:nvSpPr>
          <p:spPr>
            <a:xfrm>
              <a:off x="11379345" y="-1099101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0"/>
            <p:cNvSpPr/>
            <p:nvPr/>
          </p:nvSpPr>
          <p:spPr>
            <a:xfrm>
              <a:off x="11381428" y="-1099101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0"/>
            <p:cNvSpPr/>
            <p:nvPr/>
          </p:nvSpPr>
          <p:spPr>
            <a:xfrm>
              <a:off x="10552061" y="-206578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0"/>
            <p:cNvSpPr/>
            <p:nvPr/>
          </p:nvSpPr>
          <p:spPr>
            <a:xfrm>
              <a:off x="10659565" y="-1446304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0"/>
            <p:cNvSpPr/>
            <p:nvPr/>
          </p:nvSpPr>
          <p:spPr>
            <a:xfrm>
              <a:off x="10655843" y="-564039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0"/>
            <p:cNvSpPr/>
            <p:nvPr/>
          </p:nvSpPr>
          <p:spPr>
            <a:xfrm>
              <a:off x="10361060" y="-522547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0"/>
            <p:cNvSpPr/>
            <p:nvPr/>
          </p:nvSpPr>
          <p:spPr>
            <a:xfrm>
              <a:off x="10361060" y="-521488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0"/>
            <p:cNvSpPr/>
            <p:nvPr/>
          </p:nvSpPr>
          <p:spPr>
            <a:xfrm>
              <a:off x="11056525" y="-1102789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0"/>
            <p:cNvSpPr/>
            <p:nvPr/>
          </p:nvSpPr>
          <p:spPr>
            <a:xfrm>
              <a:off x="10561384" y="-1633207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0"/>
            <p:cNvSpPr/>
            <p:nvPr/>
          </p:nvSpPr>
          <p:spPr>
            <a:xfrm>
              <a:off x="10617458" y="-1816934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0"/>
            <p:cNvSpPr/>
            <p:nvPr/>
          </p:nvSpPr>
          <p:spPr>
            <a:xfrm>
              <a:off x="10879013" y="-1062287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0"/>
            <p:cNvSpPr/>
            <p:nvPr/>
          </p:nvSpPr>
          <p:spPr>
            <a:xfrm>
              <a:off x="10880072" y="-1060204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0"/>
            <p:cNvSpPr/>
            <p:nvPr/>
          </p:nvSpPr>
          <p:spPr>
            <a:xfrm>
              <a:off x="10510535" y="-2459876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0"/>
            <p:cNvSpPr/>
            <p:nvPr/>
          </p:nvSpPr>
          <p:spPr>
            <a:xfrm>
              <a:off x="10660009" y="-2459876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0"/>
            <p:cNvSpPr/>
            <p:nvPr/>
          </p:nvSpPr>
          <p:spPr>
            <a:xfrm>
              <a:off x="9994630" y="-1846201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0"/>
            <p:cNvSpPr/>
            <p:nvPr/>
          </p:nvSpPr>
          <p:spPr>
            <a:xfrm>
              <a:off x="9994630" y="-178476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0"/>
            <p:cNvSpPr/>
            <p:nvPr/>
          </p:nvSpPr>
          <p:spPr>
            <a:xfrm>
              <a:off x="10219542" y="-1494524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0"/>
            <p:cNvSpPr/>
            <p:nvPr/>
          </p:nvSpPr>
          <p:spPr>
            <a:xfrm>
              <a:off x="10018911" y="-1466282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0"/>
            <p:cNvSpPr/>
            <p:nvPr/>
          </p:nvSpPr>
          <p:spPr>
            <a:xfrm>
              <a:off x="9840170" y="-147017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0"/>
            <p:cNvSpPr/>
            <p:nvPr/>
          </p:nvSpPr>
          <p:spPr>
            <a:xfrm>
              <a:off x="9729934" y="-812139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0"/>
            <p:cNvSpPr/>
            <p:nvPr/>
          </p:nvSpPr>
          <p:spPr>
            <a:xfrm>
              <a:off x="9730992" y="-812139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0"/>
            <p:cNvSpPr/>
            <p:nvPr/>
          </p:nvSpPr>
          <p:spPr>
            <a:xfrm>
              <a:off x="9452807" y="-109251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0"/>
            <p:cNvSpPr/>
            <p:nvPr/>
          </p:nvSpPr>
          <p:spPr>
            <a:xfrm>
              <a:off x="9452807" y="-95953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0"/>
            <p:cNvSpPr/>
            <p:nvPr/>
          </p:nvSpPr>
          <p:spPr>
            <a:xfrm>
              <a:off x="9395708" y="-1635973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0"/>
            <p:cNvSpPr/>
            <p:nvPr/>
          </p:nvSpPr>
          <p:spPr>
            <a:xfrm>
              <a:off x="9395708" y="-156159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 rot="9474202" flipH="1">
            <a:off x="1631590" y="15223"/>
            <a:ext cx="5880621" cy="5532119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 rot="1791410">
            <a:off x="7002737" y="-54767"/>
            <a:ext cx="1976590" cy="1188532"/>
          </a:xfrm>
          <a:custGeom>
            <a:avLst/>
            <a:gdLst/>
            <a:ahLst/>
            <a:cxnLst/>
            <a:rect l="l" t="t" r="r" b="b"/>
            <a:pathLst>
              <a:path w="43700" h="26277" extrusionOk="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3"/>
          <p:cNvGrpSpPr/>
          <p:nvPr/>
        </p:nvGrpSpPr>
        <p:grpSpPr>
          <a:xfrm rot="-1667100">
            <a:off x="41111" y="3854151"/>
            <a:ext cx="1860850" cy="907981"/>
            <a:chOff x="10083475" y="3839575"/>
            <a:chExt cx="1221925" cy="596225"/>
          </a:xfrm>
        </p:grpSpPr>
        <p:sp>
          <p:nvSpPr>
            <p:cNvPr id="17" name="Google Shape;17;p3"/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2038200" y="236040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038200" y="1337825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2933550" y="3189325"/>
            <a:ext cx="32769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 rot="1885563">
            <a:off x="-258652" y="-2270432"/>
            <a:ext cx="9952210" cy="9361551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 rot="874891">
            <a:off x="203487" y="-411797"/>
            <a:ext cx="1019460" cy="1906897"/>
          </a:xfrm>
          <a:custGeom>
            <a:avLst/>
            <a:gdLst/>
            <a:ahLst/>
            <a:cxnLst/>
            <a:rect l="l" t="t" r="r" b="b"/>
            <a:pathLst>
              <a:path w="23953" h="44804" extrusionOk="0">
                <a:moveTo>
                  <a:pt x="6990" y="13248"/>
                </a:moveTo>
                <a:lnTo>
                  <a:pt x="6990" y="13248"/>
                </a:lnTo>
                <a:cubicBezTo>
                  <a:pt x="6990" y="13250"/>
                  <a:pt x="6990" y="13252"/>
                  <a:pt x="6992" y="13253"/>
                </a:cubicBezTo>
                <a:cubicBezTo>
                  <a:pt x="6991" y="13252"/>
                  <a:pt x="6991" y="13250"/>
                  <a:pt x="6990" y="13248"/>
                </a:cubicBezTo>
                <a:close/>
                <a:moveTo>
                  <a:pt x="5531" y="20573"/>
                </a:moveTo>
                <a:cubicBezTo>
                  <a:pt x="5531" y="20575"/>
                  <a:pt x="5531" y="20577"/>
                  <a:pt x="5533" y="20578"/>
                </a:cubicBezTo>
                <a:cubicBezTo>
                  <a:pt x="5532" y="20577"/>
                  <a:pt x="5531" y="20575"/>
                  <a:pt x="5531" y="20573"/>
                </a:cubicBezTo>
                <a:close/>
                <a:moveTo>
                  <a:pt x="3101" y="28051"/>
                </a:moveTo>
                <a:cubicBezTo>
                  <a:pt x="3100" y="28053"/>
                  <a:pt x="3100" y="28054"/>
                  <a:pt x="3101" y="28055"/>
                </a:cubicBezTo>
                <a:cubicBezTo>
                  <a:pt x="3101" y="28054"/>
                  <a:pt x="3101" y="28053"/>
                  <a:pt x="3101" y="28051"/>
                </a:cubicBezTo>
                <a:close/>
                <a:moveTo>
                  <a:pt x="1" y="34950"/>
                </a:moveTo>
                <a:cubicBezTo>
                  <a:pt x="1" y="34952"/>
                  <a:pt x="0" y="34954"/>
                  <a:pt x="1" y="34955"/>
                </a:cubicBezTo>
                <a:cubicBezTo>
                  <a:pt x="1" y="34954"/>
                  <a:pt x="1" y="34952"/>
                  <a:pt x="1" y="34950"/>
                </a:cubicBezTo>
                <a:close/>
                <a:moveTo>
                  <a:pt x="15746" y="0"/>
                </a:moveTo>
                <a:cubicBezTo>
                  <a:pt x="15655" y="0"/>
                  <a:pt x="15564" y="61"/>
                  <a:pt x="15564" y="183"/>
                </a:cubicBezTo>
                <a:cubicBezTo>
                  <a:pt x="15533" y="791"/>
                  <a:pt x="15533" y="1368"/>
                  <a:pt x="15564" y="1976"/>
                </a:cubicBezTo>
                <a:lnTo>
                  <a:pt x="15472" y="2067"/>
                </a:lnTo>
                <a:cubicBezTo>
                  <a:pt x="15320" y="2219"/>
                  <a:pt x="15138" y="2402"/>
                  <a:pt x="14925" y="2614"/>
                </a:cubicBezTo>
                <a:cubicBezTo>
                  <a:pt x="13922" y="3557"/>
                  <a:pt x="12220" y="5107"/>
                  <a:pt x="10305" y="6809"/>
                </a:cubicBezTo>
                <a:cubicBezTo>
                  <a:pt x="7362" y="9421"/>
                  <a:pt x="6941" y="13072"/>
                  <a:pt x="6990" y="13248"/>
                </a:cubicBezTo>
                <a:lnTo>
                  <a:pt x="6990" y="13248"/>
                </a:lnTo>
                <a:cubicBezTo>
                  <a:pt x="7007" y="13133"/>
                  <a:pt x="9876" y="11532"/>
                  <a:pt x="12949" y="8876"/>
                </a:cubicBezTo>
                <a:cubicBezTo>
                  <a:pt x="14287" y="7660"/>
                  <a:pt x="15199" y="6079"/>
                  <a:pt x="15594" y="4317"/>
                </a:cubicBezTo>
                <a:lnTo>
                  <a:pt x="15594" y="4317"/>
                </a:lnTo>
                <a:cubicBezTo>
                  <a:pt x="15594" y="5380"/>
                  <a:pt x="15533" y="6444"/>
                  <a:pt x="15472" y="7508"/>
                </a:cubicBezTo>
                <a:cubicBezTo>
                  <a:pt x="15442" y="8420"/>
                  <a:pt x="15351" y="9301"/>
                  <a:pt x="15260" y="10213"/>
                </a:cubicBezTo>
                <a:cubicBezTo>
                  <a:pt x="15108" y="10335"/>
                  <a:pt x="14864" y="10548"/>
                  <a:pt x="14560" y="10791"/>
                </a:cubicBezTo>
                <a:cubicBezTo>
                  <a:pt x="13466" y="11642"/>
                  <a:pt x="11582" y="13010"/>
                  <a:pt x="9515" y="14499"/>
                </a:cubicBezTo>
                <a:cubicBezTo>
                  <a:pt x="6305" y="16809"/>
                  <a:pt x="5493" y="20391"/>
                  <a:pt x="5531" y="20573"/>
                </a:cubicBezTo>
                <a:lnTo>
                  <a:pt x="5531" y="20573"/>
                </a:lnTo>
                <a:cubicBezTo>
                  <a:pt x="5542" y="20444"/>
                  <a:pt x="8567" y="19141"/>
                  <a:pt x="11886" y="16809"/>
                </a:cubicBezTo>
                <a:cubicBezTo>
                  <a:pt x="13345" y="15745"/>
                  <a:pt x="14439" y="14256"/>
                  <a:pt x="15016" y="12523"/>
                </a:cubicBezTo>
                <a:lnTo>
                  <a:pt x="15016" y="12523"/>
                </a:lnTo>
                <a:cubicBezTo>
                  <a:pt x="14925" y="13283"/>
                  <a:pt x="14834" y="14043"/>
                  <a:pt x="14712" y="14773"/>
                </a:cubicBezTo>
                <a:cubicBezTo>
                  <a:pt x="14500" y="16110"/>
                  <a:pt x="14256" y="17447"/>
                  <a:pt x="13983" y="18754"/>
                </a:cubicBezTo>
                <a:lnTo>
                  <a:pt x="13953" y="18754"/>
                </a:lnTo>
                <a:lnTo>
                  <a:pt x="13892" y="18785"/>
                </a:lnTo>
                <a:cubicBezTo>
                  <a:pt x="13709" y="18906"/>
                  <a:pt x="13466" y="19089"/>
                  <a:pt x="13193" y="19271"/>
                </a:cubicBezTo>
                <a:cubicBezTo>
                  <a:pt x="12007" y="19970"/>
                  <a:pt x="10001" y="21125"/>
                  <a:pt x="7752" y="22402"/>
                </a:cubicBezTo>
                <a:cubicBezTo>
                  <a:pt x="4291" y="24358"/>
                  <a:pt x="3095" y="27862"/>
                  <a:pt x="3101" y="28051"/>
                </a:cubicBezTo>
                <a:lnTo>
                  <a:pt x="3101" y="28051"/>
                </a:lnTo>
                <a:cubicBezTo>
                  <a:pt x="3136" y="27935"/>
                  <a:pt x="6286" y="26961"/>
                  <a:pt x="9849" y="24955"/>
                </a:cubicBezTo>
                <a:cubicBezTo>
                  <a:pt x="11460" y="24043"/>
                  <a:pt x="12737" y="22645"/>
                  <a:pt x="13497" y="20943"/>
                </a:cubicBezTo>
                <a:lnTo>
                  <a:pt x="13497" y="20943"/>
                </a:lnTo>
                <a:cubicBezTo>
                  <a:pt x="13010" y="22888"/>
                  <a:pt x="12494" y="24803"/>
                  <a:pt x="11855" y="26718"/>
                </a:cubicBezTo>
                <a:lnTo>
                  <a:pt x="11673" y="26809"/>
                </a:lnTo>
                <a:cubicBezTo>
                  <a:pt x="11490" y="26931"/>
                  <a:pt x="11247" y="27052"/>
                  <a:pt x="10974" y="27174"/>
                </a:cubicBezTo>
                <a:cubicBezTo>
                  <a:pt x="9758" y="27782"/>
                  <a:pt x="7600" y="28694"/>
                  <a:pt x="5259" y="29758"/>
                </a:cubicBezTo>
                <a:cubicBezTo>
                  <a:pt x="1592" y="31381"/>
                  <a:pt x="35" y="34758"/>
                  <a:pt x="1" y="34950"/>
                </a:cubicBezTo>
                <a:lnTo>
                  <a:pt x="1" y="34950"/>
                </a:lnTo>
                <a:cubicBezTo>
                  <a:pt x="59" y="34816"/>
                  <a:pt x="3275" y="34173"/>
                  <a:pt x="7053" y="32524"/>
                </a:cubicBezTo>
                <a:cubicBezTo>
                  <a:pt x="8785" y="31764"/>
                  <a:pt x="10214" y="30426"/>
                  <a:pt x="11156" y="28785"/>
                </a:cubicBezTo>
                <a:lnTo>
                  <a:pt x="11156" y="28785"/>
                </a:lnTo>
                <a:lnTo>
                  <a:pt x="11095" y="28998"/>
                </a:lnTo>
                <a:cubicBezTo>
                  <a:pt x="10791" y="29788"/>
                  <a:pt x="10487" y="30609"/>
                  <a:pt x="10183" y="31399"/>
                </a:cubicBezTo>
                <a:cubicBezTo>
                  <a:pt x="10031" y="31551"/>
                  <a:pt x="9880" y="31733"/>
                  <a:pt x="9697" y="31916"/>
                </a:cubicBezTo>
                <a:lnTo>
                  <a:pt x="9606" y="32007"/>
                </a:lnTo>
                <a:cubicBezTo>
                  <a:pt x="8147" y="33648"/>
                  <a:pt x="6870" y="35442"/>
                  <a:pt x="5867" y="37387"/>
                </a:cubicBezTo>
                <a:cubicBezTo>
                  <a:pt x="4682" y="39727"/>
                  <a:pt x="3892" y="42220"/>
                  <a:pt x="3496" y="44803"/>
                </a:cubicBezTo>
                <a:cubicBezTo>
                  <a:pt x="5746" y="43253"/>
                  <a:pt x="7600" y="41186"/>
                  <a:pt x="8876" y="38755"/>
                </a:cubicBezTo>
                <a:cubicBezTo>
                  <a:pt x="9819" y="36870"/>
                  <a:pt x="10366" y="34834"/>
                  <a:pt x="10518" y="32767"/>
                </a:cubicBezTo>
                <a:cubicBezTo>
                  <a:pt x="10548" y="32189"/>
                  <a:pt x="10548" y="31764"/>
                  <a:pt x="10548" y="31460"/>
                </a:cubicBezTo>
                <a:cubicBezTo>
                  <a:pt x="10731" y="30943"/>
                  <a:pt x="10943" y="30457"/>
                  <a:pt x="11126" y="29970"/>
                </a:cubicBezTo>
                <a:cubicBezTo>
                  <a:pt x="11278" y="29545"/>
                  <a:pt x="11430" y="29089"/>
                  <a:pt x="11582" y="28663"/>
                </a:cubicBezTo>
                <a:lnTo>
                  <a:pt x="11582" y="28663"/>
                </a:lnTo>
                <a:cubicBezTo>
                  <a:pt x="11217" y="30578"/>
                  <a:pt x="11369" y="32584"/>
                  <a:pt x="12007" y="34408"/>
                </a:cubicBezTo>
                <a:cubicBezTo>
                  <a:pt x="13436" y="38268"/>
                  <a:pt x="14621" y="41551"/>
                  <a:pt x="14530" y="41551"/>
                </a:cubicBezTo>
                <a:cubicBezTo>
                  <a:pt x="14652" y="41551"/>
                  <a:pt x="16962" y="37265"/>
                  <a:pt x="15412" y="33314"/>
                </a:cubicBezTo>
                <a:cubicBezTo>
                  <a:pt x="14652" y="31369"/>
                  <a:pt x="13770" y="29484"/>
                  <a:pt x="12706" y="27660"/>
                </a:cubicBezTo>
                <a:lnTo>
                  <a:pt x="12372" y="27022"/>
                </a:lnTo>
                <a:lnTo>
                  <a:pt x="12250" y="26779"/>
                </a:lnTo>
                <a:cubicBezTo>
                  <a:pt x="12676" y="25502"/>
                  <a:pt x="13041" y="24226"/>
                  <a:pt x="13375" y="22919"/>
                </a:cubicBezTo>
                <a:cubicBezTo>
                  <a:pt x="13588" y="22219"/>
                  <a:pt x="13770" y="21490"/>
                  <a:pt x="13953" y="20761"/>
                </a:cubicBezTo>
                <a:lnTo>
                  <a:pt x="13953" y="20761"/>
                </a:lnTo>
                <a:cubicBezTo>
                  <a:pt x="13801" y="22675"/>
                  <a:pt x="14165" y="24590"/>
                  <a:pt x="14986" y="26323"/>
                </a:cubicBezTo>
                <a:cubicBezTo>
                  <a:pt x="16840" y="30001"/>
                  <a:pt x="18421" y="33101"/>
                  <a:pt x="18299" y="33162"/>
                </a:cubicBezTo>
                <a:cubicBezTo>
                  <a:pt x="18421" y="33162"/>
                  <a:pt x="20244" y="28663"/>
                  <a:pt x="18299" y="24925"/>
                </a:cubicBezTo>
                <a:cubicBezTo>
                  <a:pt x="17296" y="23071"/>
                  <a:pt x="16171" y="21308"/>
                  <a:pt x="14925" y="19636"/>
                </a:cubicBezTo>
                <a:lnTo>
                  <a:pt x="14500" y="19028"/>
                </a:lnTo>
                <a:lnTo>
                  <a:pt x="14408" y="18846"/>
                </a:lnTo>
                <a:lnTo>
                  <a:pt x="14378" y="18815"/>
                </a:lnTo>
                <a:cubicBezTo>
                  <a:pt x="14834" y="16688"/>
                  <a:pt x="15199" y="14529"/>
                  <a:pt x="15472" y="12371"/>
                </a:cubicBezTo>
                <a:cubicBezTo>
                  <a:pt x="15564" y="14256"/>
                  <a:pt x="16141" y="16080"/>
                  <a:pt x="17144" y="17660"/>
                </a:cubicBezTo>
                <a:cubicBezTo>
                  <a:pt x="19424" y="21095"/>
                  <a:pt x="21339" y="24043"/>
                  <a:pt x="21217" y="24074"/>
                </a:cubicBezTo>
                <a:cubicBezTo>
                  <a:pt x="21339" y="24074"/>
                  <a:pt x="22646" y="19423"/>
                  <a:pt x="20244" y="15897"/>
                </a:cubicBezTo>
                <a:cubicBezTo>
                  <a:pt x="19059" y="14165"/>
                  <a:pt x="17752" y="12523"/>
                  <a:pt x="16323" y="10973"/>
                </a:cubicBezTo>
                <a:lnTo>
                  <a:pt x="15837" y="10365"/>
                </a:lnTo>
                <a:lnTo>
                  <a:pt x="15715" y="10244"/>
                </a:lnTo>
                <a:cubicBezTo>
                  <a:pt x="15776" y="9666"/>
                  <a:pt x="15807" y="9089"/>
                  <a:pt x="15867" y="8511"/>
                </a:cubicBezTo>
                <a:cubicBezTo>
                  <a:pt x="15959" y="7174"/>
                  <a:pt x="16019" y="5836"/>
                  <a:pt x="16050" y="4468"/>
                </a:cubicBezTo>
                <a:lnTo>
                  <a:pt x="16050" y="4165"/>
                </a:lnTo>
                <a:cubicBezTo>
                  <a:pt x="16354" y="6019"/>
                  <a:pt x="17114" y="7751"/>
                  <a:pt x="18269" y="9210"/>
                </a:cubicBezTo>
                <a:cubicBezTo>
                  <a:pt x="20913" y="12402"/>
                  <a:pt x="23132" y="15137"/>
                  <a:pt x="23041" y="15198"/>
                </a:cubicBezTo>
                <a:cubicBezTo>
                  <a:pt x="23162" y="15137"/>
                  <a:pt x="23953" y="10396"/>
                  <a:pt x="21187" y="7143"/>
                </a:cubicBezTo>
                <a:cubicBezTo>
                  <a:pt x="19819" y="5502"/>
                  <a:pt x="18330" y="3982"/>
                  <a:pt x="16719" y="2584"/>
                </a:cubicBezTo>
                <a:lnTo>
                  <a:pt x="16050" y="1946"/>
                </a:lnTo>
                <a:cubicBezTo>
                  <a:pt x="16050" y="1338"/>
                  <a:pt x="16019" y="760"/>
                  <a:pt x="15928" y="183"/>
                </a:cubicBezTo>
                <a:cubicBezTo>
                  <a:pt x="15928" y="61"/>
                  <a:pt x="15837" y="0"/>
                  <a:pt x="15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 rot="8939875">
            <a:off x="7652868" y="3799366"/>
            <a:ext cx="2044464" cy="2157798"/>
            <a:chOff x="-5495613" y="-710869"/>
            <a:chExt cx="2750172" cy="2902627"/>
          </a:xfrm>
        </p:grpSpPr>
        <p:sp>
          <p:nvSpPr>
            <p:cNvPr id="26" name="Google Shape;26;p4"/>
            <p:cNvSpPr/>
            <p:nvPr/>
          </p:nvSpPr>
          <p:spPr>
            <a:xfrm rot="-3863972">
              <a:off x="-4554171" y="-427335"/>
              <a:ext cx="1411060" cy="1264278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3863972">
              <a:off x="-5125593" y="53001"/>
              <a:ext cx="1611659" cy="340129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 rot="-3863972">
              <a:off x="-5143954" y="-33158"/>
              <a:ext cx="2042354" cy="856538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 rot="-3863972">
              <a:off x="-3872882" y="1033713"/>
              <a:ext cx="921532" cy="1036962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 rot="-3863972">
              <a:off x="-3871558" y="1047472"/>
              <a:ext cx="896669" cy="1022622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rot="-3863972">
              <a:off x="-4782169" y="1368422"/>
              <a:ext cx="1030910" cy="408613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 rot="-3863972">
              <a:off x="-4685950" y="1521217"/>
              <a:ext cx="1029220" cy="196291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-3863972">
              <a:off x="-5586968" y="915660"/>
              <a:ext cx="1267931" cy="595852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 rot="-3863972">
              <a:off x="-5533089" y="1002582"/>
              <a:ext cx="1264605" cy="475733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/>
          <p:nvPr/>
        </p:nvSpPr>
        <p:spPr>
          <a:xfrm>
            <a:off x="7977607" y="321803"/>
            <a:ext cx="1090189" cy="439686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13100" y="1228675"/>
            <a:ext cx="7717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/>
          <p:nvPr/>
        </p:nvSpPr>
        <p:spPr>
          <a:xfrm rot="2700000">
            <a:off x="-3436643" y="-2990422"/>
            <a:ext cx="5600313" cy="5268040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/>
          <p:nvPr/>
        </p:nvSpPr>
        <p:spPr>
          <a:xfrm rot="6634778">
            <a:off x="7688437" y="1854768"/>
            <a:ext cx="5600302" cy="5268147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6"/>
          <p:cNvGrpSpPr/>
          <p:nvPr/>
        </p:nvGrpSpPr>
        <p:grpSpPr>
          <a:xfrm rot="-5400000">
            <a:off x="-834204" y="-885188"/>
            <a:ext cx="2431070" cy="2849374"/>
            <a:chOff x="-7501642" y="749515"/>
            <a:chExt cx="2431070" cy="2849374"/>
          </a:xfrm>
        </p:grpSpPr>
        <p:sp>
          <p:nvSpPr>
            <p:cNvPr id="50" name="Google Shape;50;p6"/>
            <p:cNvSpPr/>
            <p:nvPr/>
          </p:nvSpPr>
          <p:spPr>
            <a:xfrm>
              <a:off x="-6039100" y="2068832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6"/>
            <p:cNvSpPr/>
            <p:nvPr/>
          </p:nvSpPr>
          <p:spPr>
            <a:xfrm>
              <a:off x="-6723125" y="1593361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6"/>
            <p:cNvSpPr/>
            <p:nvPr/>
          </p:nvSpPr>
          <p:spPr>
            <a:xfrm>
              <a:off x="-7165333" y="1433642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6"/>
            <p:cNvSpPr/>
            <p:nvPr/>
          </p:nvSpPr>
          <p:spPr>
            <a:xfrm>
              <a:off x="-7100960" y="74951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-7015858" y="794319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-5642038" y="195982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-5565747" y="2219331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-5518005" y="2241699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rgbClr val="006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-5515922" y="2241699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rgbClr val="355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-6345289" y="127501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6"/>
            <p:cNvSpPr/>
            <p:nvPr/>
          </p:nvSpPr>
          <p:spPr>
            <a:xfrm>
              <a:off x="-6237785" y="1894496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6"/>
            <p:cNvSpPr/>
            <p:nvPr/>
          </p:nvSpPr>
          <p:spPr>
            <a:xfrm>
              <a:off x="-6241507" y="2776761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-6536290" y="2818253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-6536290" y="2819312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-5840825" y="2238011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6"/>
            <p:cNvSpPr/>
            <p:nvPr/>
          </p:nvSpPr>
          <p:spPr>
            <a:xfrm>
              <a:off x="-6335966" y="1707593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>
              <a:off x="-6279892" y="1523866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6"/>
            <p:cNvSpPr/>
            <p:nvPr/>
          </p:nvSpPr>
          <p:spPr>
            <a:xfrm>
              <a:off x="-6018337" y="2278513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6"/>
            <p:cNvSpPr/>
            <p:nvPr/>
          </p:nvSpPr>
          <p:spPr>
            <a:xfrm>
              <a:off x="-6017278" y="2280596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>
              <a:off x="-6386815" y="880924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6"/>
            <p:cNvSpPr/>
            <p:nvPr/>
          </p:nvSpPr>
          <p:spPr>
            <a:xfrm>
              <a:off x="-6237341" y="880924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6"/>
            <p:cNvSpPr/>
            <p:nvPr/>
          </p:nvSpPr>
          <p:spPr>
            <a:xfrm>
              <a:off x="-6902720" y="1494599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-6902720" y="155603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6"/>
            <p:cNvSpPr/>
            <p:nvPr/>
          </p:nvSpPr>
          <p:spPr>
            <a:xfrm>
              <a:off x="-6878439" y="1874518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6"/>
            <p:cNvSpPr/>
            <p:nvPr/>
          </p:nvSpPr>
          <p:spPr>
            <a:xfrm>
              <a:off x="-7057180" y="187062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>
              <a:off x="-7444543" y="224829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6"/>
            <p:cNvSpPr/>
            <p:nvPr/>
          </p:nvSpPr>
          <p:spPr>
            <a:xfrm>
              <a:off x="-7444543" y="238127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6"/>
            <p:cNvSpPr/>
            <p:nvPr/>
          </p:nvSpPr>
          <p:spPr>
            <a:xfrm>
              <a:off x="-7501642" y="1704827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6"/>
            <p:cNvSpPr/>
            <p:nvPr/>
          </p:nvSpPr>
          <p:spPr>
            <a:xfrm>
              <a:off x="-7501642" y="177920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" name="Google Shape;79;p6"/>
          <p:cNvGrpSpPr/>
          <p:nvPr/>
        </p:nvGrpSpPr>
        <p:grpSpPr>
          <a:xfrm rot="5524136">
            <a:off x="7947394" y="3353795"/>
            <a:ext cx="2430953" cy="2849236"/>
            <a:chOff x="-7501642" y="749515"/>
            <a:chExt cx="2431070" cy="2849374"/>
          </a:xfrm>
        </p:grpSpPr>
        <p:sp>
          <p:nvSpPr>
            <p:cNvPr id="80" name="Google Shape;80;p6"/>
            <p:cNvSpPr/>
            <p:nvPr/>
          </p:nvSpPr>
          <p:spPr>
            <a:xfrm>
              <a:off x="-6039100" y="2068832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-6723125" y="1593361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6"/>
            <p:cNvSpPr/>
            <p:nvPr/>
          </p:nvSpPr>
          <p:spPr>
            <a:xfrm>
              <a:off x="-7165333" y="1433642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6"/>
            <p:cNvSpPr/>
            <p:nvPr/>
          </p:nvSpPr>
          <p:spPr>
            <a:xfrm>
              <a:off x="-7100960" y="74951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6"/>
            <p:cNvSpPr/>
            <p:nvPr/>
          </p:nvSpPr>
          <p:spPr>
            <a:xfrm>
              <a:off x="-7015858" y="794319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6"/>
            <p:cNvSpPr/>
            <p:nvPr/>
          </p:nvSpPr>
          <p:spPr>
            <a:xfrm>
              <a:off x="-5642038" y="195982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6"/>
            <p:cNvSpPr/>
            <p:nvPr/>
          </p:nvSpPr>
          <p:spPr>
            <a:xfrm>
              <a:off x="-5565747" y="2219331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6"/>
            <p:cNvSpPr/>
            <p:nvPr/>
          </p:nvSpPr>
          <p:spPr>
            <a:xfrm>
              <a:off x="-5518005" y="2241699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rgbClr val="006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6"/>
            <p:cNvSpPr/>
            <p:nvPr/>
          </p:nvSpPr>
          <p:spPr>
            <a:xfrm>
              <a:off x="-5515922" y="2241699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rgbClr val="355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6"/>
            <p:cNvSpPr/>
            <p:nvPr/>
          </p:nvSpPr>
          <p:spPr>
            <a:xfrm>
              <a:off x="-6345289" y="127501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6"/>
            <p:cNvSpPr/>
            <p:nvPr/>
          </p:nvSpPr>
          <p:spPr>
            <a:xfrm>
              <a:off x="-6237785" y="1894496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6"/>
            <p:cNvSpPr/>
            <p:nvPr/>
          </p:nvSpPr>
          <p:spPr>
            <a:xfrm>
              <a:off x="-6241507" y="2776761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6"/>
            <p:cNvSpPr/>
            <p:nvPr/>
          </p:nvSpPr>
          <p:spPr>
            <a:xfrm>
              <a:off x="-6536290" y="2818253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6"/>
            <p:cNvSpPr/>
            <p:nvPr/>
          </p:nvSpPr>
          <p:spPr>
            <a:xfrm>
              <a:off x="-6536290" y="2819312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6"/>
            <p:cNvSpPr/>
            <p:nvPr/>
          </p:nvSpPr>
          <p:spPr>
            <a:xfrm>
              <a:off x="-5840825" y="2238011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6"/>
            <p:cNvSpPr/>
            <p:nvPr/>
          </p:nvSpPr>
          <p:spPr>
            <a:xfrm>
              <a:off x="-6335966" y="1707593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6"/>
            <p:cNvSpPr/>
            <p:nvPr/>
          </p:nvSpPr>
          <p:spPr>
            <a:xfrm>
              <a:off x="-6279892" y="1523866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-6018337" y="2278513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-6017278" y="2280596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-6386815" y="880924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-6237341" y="880924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-6902720" y="1494599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>
              <a:off x="-6902720" y="155603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6"/>
            <p:cNvSpPr/>
            <p:nvPr/>
          </p:nvSpPr>
          <p:spPr>
            <a:xfrm>
              <a:off x="-6677808" y="1846276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6"/>
            <p:cNvSpPr/>
            <p:nvPr/>
          </p:nvSpPr>
          <p:spPr>
            <a:xfrm>
              <a:off x="-6878439" y="1874518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6"/>
            <p:cNvSpPr/>
            <p:nvPr/>
          </p:nvSpPr>
          <p:spPr>
            <a:xfrm>
              <a:off x="-7057180" y="187062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6"/>
            <p:cNvSpPr/>
            <p:nvPr/>
          </p:nvSpPr>
          <p:spPr>
            <a:xfrm>
              <a:off x="-7167416" y="2528661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6"/>
            <p:cNvSpPr/>
            <p:nvPr/>
          </p:nvSpPr>
          <p:spPr>
            <a:xfrm>
              <a:off x="-7166358" y="2528661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6"/>
            <p:cNvSpPr/>
            <p:nvPr/>
          </p:nvSpPr>
          <p:spPr>
            <a:xfrm>
              <a:off x="-7444543" y="224829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6"/>
            <p:cNvSpPr/>
            <p:nvPr/>
          </p:nvSpPr>
          <p:spPr>
            <a:xfrm>
              <a:off x="-7444543" y="238127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6"/>
            <p:cNvSpPr/>
            <p:nvPr/>
          </p:nvSpPr>
          <p:spPr>
            <a:xfrm>
              <a:off x="-7501642" y="1704827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-7501642" y="177920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" name="Google Shape;112;p6"/>
          <p:cNvSpPr/>
          <p:nvPr/>
        </p:nvSpPr>
        <p:spPr>
          <a:xfrm>
            <a:off x="8167500" y="303492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"/>
          <p:cNvSpPr txBox="1">
            <a:spLocks noGrp="1"/>
          </p:cNvSpPr>
          <p:nvPr>
            <p:ph type="title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 txBox="1">
            <a:spLocks noGrp="1"/>
          </p:cNvSpPr>
          <p:nvPr>
            <p:ph type="body" idx="1"/>
          </p:nvPr>
        </p:nvSpPr>
        <p:spPr>
          <a:xfrm>
            <a:off x="4054475" y="1366025"/>
            <a:ext cx="4376400" cy="30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 sz="16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7"/>
          <p:cNvSpPr txBox="1">
            <a:spLocks noGrp="1"/>
          </p:cNvSpPr>
          <p:nvPr>
            <p:ph type="title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7" name="Google Shape;117;p7"/>
          <p:cNvGrpSpPr/>
          <p:nvPr/>
        </p:nvGrpSpPr>
        <p:grpSpPr>
          <a:xfrm rot="-1667100">
            <a:off x="7624298" y="4059589"/>
            <a:ext cx="1860850" cy="907981"/>
            <a:chOff x="10083475" y="3839575"/>
            <a:chExt cx="1221925" cy="596225"/>
          </a:xfrm>
        </p:grpSpPr>
        <p:sp>
          <p:nvSpPr>
            <p:cNvPr id="118" name="Google Shape;118;p7"/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" name="Google Shape;120;p7"/>
          <p:cNvSpPr/>
          <p:nvPr/>
        </p:nvSpPr>
        <p:spPr>
          <a:xfrm>
            <a:off x="7760638" y="-8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"/>
          <p:cNvSpPr txBox="1">
            <a:spLocks noGrp="1"/>
          </p:cNvSpPr>
          <p:nvPr>
            <p:ph type="title"/>
          </p:nvPr>
        </p:nvSpPr>
        <p:spPr>
          <a:xfrm>
            <a:off x="2642550" y="1323975"/>
            <a:ext cx="5788500" cy="251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23" name="Google Shape;123;p8"/>
          <p:cNvSpPr/>
          <p:nvPr/>
        </p:nvSpPr>
        <p:spPr>
          <a:xfrm>
            <a:off x="274850" y="334379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"/>
          <p:cNvSpPr txBox="1">
            <a:spLocks noGrp="1"/>
          </p:cNvSpPr>
          <p:nvPr>
            <p:ph type="title"/>
          </p:nvPr>
        </p:nvSpPr>
        <p:spPr>
          <a:xfrm>
            <a:off x="6096000" y="996700"/>
            <a:ext cx="2334900" cy="193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6"/>
          <p:cNvSpPr/>
          <p:nvPr/>
        </p:nvSpPr>
        <p:spPr>
          <a:xfrm rot="5139672" flipH="1">
            <a:off x="253567" y="86923"/>
            <a:ext cx="8903709" cy="10037058"/>
          </a:xfrm>
          <a:custGeom>
            <a:avLst/>
            <a:gdLst/>
            <a:ahLst/>
            <a:cxnLst/>
            <a:rect l="l" t="t" r="r" b="b"/>
            <a:pathLst>
              <a:path w="160764" h="146873" extrusionOk="0">
                <a:moveTo>
                  <a:pt x="101362" y="1"/>
                </a:moveTo>
                <a:cubicBezTo>
                  <a:pt x="97757" y="1"/>
                  <a:pt x="94214" y="379"/>
                  <a:pt x="90823" y="1166"/>
                </a:cubicBezTo>
                <a:cubicBezTo>
                  <a:pt x="86720" y="2078"/>
                  <a:pt x="82799" y="3659"/>
                  <a:pt x="79182" y="5786"/>
                </a:cubicBezTo>
                <a:cubicBezTo>
                  <a:pt x="70337" y="10984"/>
                  <a:pt x="60580" y="14449"/>
                  <a:pt x="50427" y="16030"/>
                </a:cubicBezTo>
                <a:cubicBezTo>
                  <a:pt x="20913" y="20741"/>
                  <a:pt x="13618" y="59070"/>
                  <a:pt x="13618" y="67915"/>
                </a:cubicBezTo>
                <a:cubicBezTo>
                  <a:pt x="13618" y="78493"/>
                  <a:pt x="13983" y="89709"/>
                  <a:pt x="8147" y="98159"/>
                </a:cubicBezTo>
                <a:cubicBezTo>
                  <a:pt x="5016" y="102718"/>
                  <a:pt x="1" y="106760"/>
                  <a:pt x="518" y="112505"/>
                </a:cubicBezTo>
                <a:cubicBezTo>
                  <a:pt x="1095" y="118919"/>
                  <a:pt x="8177" y="123904"/>
                  <a:pt x="14469" y="127733"/>
                </a:cubicBezTo>
                <a:cubicBezTo>
                  <a:pt x="20761" y="131563"/>
                  <a:pt x="27175" y="135515"/>
                  <a:pt x="34105" y="138098"/>
                </a:cubicBezTo>
                <a:cubicBezTo>
                  <a:pt x="38850" y="139888"/>
                  <a:pt x="43923" y="141037"/>
                  <a:pt x="48757" y="141037"/>
                </a:cubicBezTo>
                <a:cubicBezTo>
                  <a:pt x="50984" y="141037"/>
                  <a:pt x="53160" y="140793"/>
                  <a:pt x="55230" y="140256"/>
                </a:cubicBezTo>
                <a:cubicBezTo>
                  <a:pt x="64770" y="137770"/>
                  <a:pt x="71642" y="129428"/>
                  <a:pt x="81732" y="129428"/>
                </a:cubicBezTo>
                <a:cubicBezTo>
                  <a:pt x="82251" y="129428"/>
                  <a:pt x="82779" y="129450"/>
                  <a:pt x="83316" y="129496"/>
                </a:cubicBezTo>
                <a:cubicBezTo>
                  <a:pt x="95170" y="130499"/>
                  <a:pt x="103924" y="142718"/>
                  <a:pt x="115657" y="146001"/>
                </a:cubicBezTo>
                <a:cubicBezTo>
                  <a:pt x="117815" y="146603"/>
                  <a:pt x="119955" y="146872"/>
                  <a:pt x="122056" y="146872"/>
                </a:cubicBezTo>
                <a:cubicBezTo>
                  <a:pt x="129513" y="146872"/>
                  <a:pt x="136494" y="143480"/>
                  <a:pt x="142162" y="139497"/>
                </a:cubicBezTo>
                <a:cubicBezTo>
                  <a:pt x="149487" y="134329"/>
                  <a:pt x="156022" y="127612"/>
                  <a:pt x="157572" y="118949"/>
                </a:cubicBezTo>
                <a:cubicBezTo>
                  <a:pt x="159092" y="110408"/>
                  <a:pt x="160764" y="99101"/>
                  <a:pt x="155566" y="90833"/>
                </a:cubicBezTo>
                <a:cubicBezTo>
                  <a:pt x="149730" y="81623"/>
                  <a:pt x="145748" y="71350"/>
                  <a:pt x="146843" y="61653"/>
                </a:cubicBezTo>
                <a:cubicBezTo>
                  <a:pt x="148150" y="50255"/>
                  <a:pt x="152739" y="46304"/>
                  <a:pt x="152466" y="34632"/>
                </a:cubicBezTo>
                <a:cubicBezTo>
                  <a:pt x="152344" y="29282"/>
                  <a:pt x="149122" y="23933"/>
                  <a:pt x="145110" y="19434"/>
                </a:cubicBezTo>
                <a:cubicBezTo>
                  <a:pt x="134359" y="7345"/>
                  <a:pt x="117248" y="1"/>
                  <a:pt x="10136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9" name="Google Shape;179;p16"/>
          <p:cNvGrpSpPr/>
          <p:nvPr/>
        </p:nvGrpSpPr>
        <p:grpSpPr>
          <a:xfrm rot="3456501">
            <a:off x="-576240" y="-724656"/>
            <a:ext cx="2257709" cy="2528312"/>
            <a:chOff x="-5056092" y="-10"/>
            <a:chExt cx="2257725" cy="2528329"/>
          </a:xfrm>
        </p:grpSpPr>
        <p:sp>
          <p:nvSpPr>
            <p:cNvPr id="180" name="Google Shape;180;p16"/>
            <p:cNvSpPr/>
            <p:nvPr/>
          </p:nvSpPr>
          <p:spPr>
            <a:xfrm>
              <a:off x="-4313774" y="181634"/>
              <a:ext cx="1138595" cy="1199450"/>
            </a:xfrm>
            <a:custGeom>
              <a:avLst/>
              <a:gdLst/>
              <a:ahLst/>
              <a:cxnLst/>
              <a:rect l="l" t="t" r="r" b="b"/>
              <a:pathLst>
                <a:path w="33341" h="35123" extrusionOk="0">
                  <a:moveTo>
                    <a:pt x="20483" y="22131"/>
                  </a:moveTo>
                  <a:cubicBezTo>
                    <a:pt x="20483" y="22132"/>
                    <a:pt x="20483" y="22133"/>
                    <a:pt x="20483" y="22134"/>
                  </a:cubicBezTo>
                  <a:lnTo>
                    <a:pt x="20483" y="22134"/>
                  </a:lnTo>
                  <a:cubicBezTo>
                    <a:pt x="20484" y="22133"/>
                    <a:pt x="20484" y="22132"/>
                    <a:pt x="20483" y="22131"/>
                  </a:cubicBezTo>
                  <a:close/>
                  <a:moveTo>
                    <a:pt x="15863" y="27724"/>
                  </a:moveTo>
                  <a:lnTo>
                    <a:pt x="15863" y="27724"/>
                  </a:lnTo>
                  <a:cubicBezTo>
                    <a:pt x="15863" y="27725"/>
                    <a:pt x="15863" y="27726"/>
                    <a:pt x="15863" y="27727"/>
                  </a:cubicBezTo>
                  <a:lnTo>
                    <a:pt x="15863" y="27727"/>
                  </a:lnTo>
                  <a:cubicBezTo>
                    <a:pt x="15863" y="27726"/>
                    <a:pt x="15864" y="27725"/>
                    <a:pt x="15863" y="27724"/>
                  </a:cubicBezTo>
                  <a:close/>
                  <a:moveTo>
                    <a:pt x="22390" y="1"/>
                  </a:moveTo>
                  <a:cubicBezTo>
                    <a:pt x="22176" y="1"/>
                    <a:pt x="18347" y="2625"/>
                    <a:pt x="17839" y="6629"/>
                  </a:cubicBezTo>
                  <a:cubicBezTo>
                    <a:pt x="17626" y="8666"/>
                    <a:pt x="17535" y="10702"/>
                    <a:pt x="17596" y="12709"/>
                  </a:cubicBezTo>
                  <a:lnTo>
                    <a:pt x="17596" y="13438"/>
                  </a:lnTo>
                  <a:lnTo>
                    <a:pt x="17596" y="13712"/>
                  </a:lnTo>
                  <a:cubicBezTo>
                    <a:pt x="16653" y="14593"/>
                    <a:pt x="15742" y="15535"/>
                    <a:pt x="14830" y="16478"/>
                  </a:cubicBezTo>
                  <a:cubicBezTo>
                    <a:pt x="14343" y="16994"/>
                    <a:pt x="13857" y="17541"/>
                    <a:pt x="13371" y="18058"/>
                  </a:cubicBezTo>
                  <a:cubicBezTo>
                    <a:pt x="14374" y="16478"/>
                    <a:pt x="14921" y="14684"/>
                    <a:pt x="15012" y="12830"/>
                  </a:cubicBezTo>
                  <a:cubicBezTo>
                    <a:pt x="15103" y="8836"/>
                    <a:pt x="15194" y="5474"/>
                    <a:pt x="15314" y="5474"/>
                  </a:cubicBezTo>
                  <a:cubicBezTo>
                    <a:pt x="15315" y="5474"/>
                    <a:pt x="15315" y="5474"/>
                    <a:pt x="15316" y="5474"/>
                  </a:cubicBezTo>
                  <a:cubicBezTo>
                    <a:pt x="15315" y="5474"/>
                    <a:pt x="15313" y="5473"/>
                    <a:pt x="15311" y="5473"/>
                  </a:cubicBezTo>
                  <a:cubicBezTo>
                    <a:pt x="15123" y="5473"/>
                    <a:pt x="11577" y="8464"/>
                    <a:pt x="11547" y="12526"/>
                  </a:cubicBezTo>
                  <a:cubicBezTo>
                    <a:pt x="11547" y="14593"/>
                    <a:pt x="11669" y="16630"/>
                    <a:pt x="11972" y="18666"/>
                  </a:cubicBezTo>
                  <a:cubicBezTo>
                    <a:pt x="12003" y="18940"/>
                    <a:pt x="12033" y="19183"/>
                    <a:pt x="12033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6" y="21250"/>
                    <a:pt x="9389" y="22921"/>
                    <a:pt x="8173" y="24624"/>
                  </a:cubicBezTo>
                  <a:cubicBezTo>
                    <a:pt x="8933" y="22982"/>
                    <a:pt x="9267" y="21128"/>
                    <a:pt x="9146" y="19304"/>
                  </a:cubicBezTo>
                  <a:cubicBezTo>
                    <a:pt x="8781" y="15323"/>
                    <a:pt x="8477" y="11949"/>
                    <a:pt x="8599" y="11949"/>
                  </a:cubicBezTo>
                  <a:cubicBezTo>
                    <a:pt x="8598" y="11948"/>
                    <a:pt x="8597" y="11948"/>
                    <a:pt x="8597" y="11948"/>
                  </a:cubicBezTo>
                  <a:cubicBezTo>
                    <a:pt x="8448" y="11948"/>
                    <a:pt x="5257" y="15310"/>
                    <a:pt x="5681" y="19396"/>
                  </a:cubicBezTo>
                  <a:cubicBezTo>
                    <a:pt x="5893" y="21432"/>
                    <a:pt x="6258" y="23469"/>
                    <a:pt x="6775" y="25444"/>
                  </a:cubicBezTo>
                  <a:cubicBezTo>
                    <a:pt x="6836" y="25748"/>
                    <a:pt x="6896" y="25991"/>
                    <a:pt x="6927" y="26174"/>
                  </a:cubicBezTo>
                  <a:lnTo>
                    <a:pt x="6988" y="26356"/>
                  </a:lnTo>
                  <a:cubicBezTo>
                    <a:pt x="6653" y="26812"/>
                    <a:pt x="6349" y="27298"/>
                    <a:pt x="6045" y="27785"/>
                  </a:cubicBezTo>
                  <a:cubicBezTo>
                    <a:pt x="5377" y="28879"/>
                    <a:pt x="4708" y="30004"/>
                    <a:pt x="4070" y="31159"/>
                  </a:cubicBezTo>
                  <a:lnTo>
                    <a:pt x="3918" y="31402"/>
                  </a:lnTo>
                  <a:cubicBezTo>
                    <a:pt x="4495" y="29700"/>
                    <a:pt x="4617" y="27846"/>
                    <a:pt x="4282" y="26052"/>
                  </a:cubicBezTo>
                  <a:cubicBezTo>
                    <a:pt x="3492" y="22131"/>
                    <a:pt x="2823" y="18788"/>
                    <a:pt x="2945" y="18757"/>
                  </a:cubicBezTo>
                  <a:cubicBezTo>
                    <a:pt x="2944" y="18757"/>
                    <a:pt x="2944" y="18757"/>
                    <a:pt x="2943" y="18757"/>
                  </a:cubicBezTo>
                  <a:cubicBezTo>
                    <a:pt x="2801" y="18757"/>
                    <a:pt x="0" y="22482"/>
                    <a:pt x="848" y="26508"/>
                  </a:cubicBezTo>
                  <a:cubicBezTo>
                    <a:pt x="1304" y="28545"/>
                    <a:pt x="1881" y="30520"/>
                    <a:pt x="2641" y="32466"/>
                  </a:cubicBezTo>
                  <a:cubicBezTo>
                    <a:pt x="2763" y="32861"/>
                    <a:pt x="2854" y="33134"/>
                    <a:pt x="2915" y="33317"/>
                  </a:cubicBezTo>
                  <a:cubicBezTo>
                    <a:pt x="2641" y="33833"/>
                    <a:pt x="2428" y="34350"/>
                    <a:pt x="2215" y="34897"/>
                  </a:cubicBezTo>
                  <a:cubicBezTo>
                    <a:pt x="2156" y="35016"/>
                    <a:pt x="2265" y="35123"/>
                    <a:pt x="2373" y="35123"/>
                  </a:cubicBezTo>
                  <a:cubicBezTo>
                    <a:pt x="2431" y="35123"/>
                    <a:pt x="2488" y="35093"/>
                    <a:pt x="2519" y="35019"/>
                  </a:cubicBezTo>
                  <a:cubicBezTo>
                    <a:pt x="2823" y="34533"/>
                    <a:pt x="3097" y="34016"/>
                    <a:pt x="3340" y="33499"/>
                  </a:cubicBezTo>
                  <a:lnTo>
                    <a:pt x="3492" y="33469"/>
                  </a:lnTo>
                  <a:cubicBezTo>
                    <a:pt x="3674" y="33408"/>
                    <a:pt x="3918" y="33317"/>
                    <a:pt x="4191" y="33226"/>
                  </a:cubicBezTo>
                  <a:cubicBezTo>
                    <a:pt x="5468" y="32891"/>
                    <a:pt x="7656" y="32344"/>
                    <a:pt x="10088" y="31767"/>
                  </a:cubicBezTo>
                  <a:cubicBezTo>
                    <a:pt x="13827" y="30832"/>
                    <a:pt x="15831" y="27892"/>
                    <a:pt x="15863" y="27727"/>
                  </a:cubicBezTo>
                  <a:lnTo>
                    <a:pt x="15863" y="27727"/>
                  </a:lnTo>
                  <a:cubicBezTo>
                    <a:pt x="15813" y="27817"/>
                    <a:pt x="12623" y="27887"/>
                    <a:pt x="8781" y="28788"/>
                  </a:cubicBezTo>
                  <a:cubicBezTo>
                    <a:pt x="7079" y="29213"/>
                    <a:pt x="5559" y="30156"/>
                    <a:pt x="4434" y="31493"/>
                  </a:cubicBezTo>
                  <a:cubicBezTo>
                    <a:pt x="4921" y="30581"/>
                    <a:pt x="5468" y="29669"/>
                    <a:pt x="5985" y="28788"/>
                  </a:cubicBezTo>
                  <a:cubicBezTo>
                    <a:pt x="6440" y="28028"/>
                    <a:pt x="6927" y="27298"/>
                    <a:pt x="7413" y="26569"/>
                  </a:cubicBezTo>
                  <a:cubicBezTo>
                    <a:pt x="7595" y="26539"/>
                    <a:pt x="7899" y="26478"/>
                    <a:pt x="8295" y="26387"/>
                  </a:cubicBezTo>
                  <a:cubicBezTo>
                    <a:pt x="9602" y="26174"/>
                    <a:pt x="11820" y="25870"/>
                    <a:pt x="14313" y="25535"/>
                  </a:cubicBezTo>
                  <a:cubicBezTo>
                    <a:pt x="18143" y="25023"/>
                    <a:pt x="20447" y="22296"/>
                    <a:pt x="20483" y="22134"/>
                  </a:cubicBezTo>
                  <a:lnTo>
                    <a:pt x="20483" y="22134"/>
                  </a:lnTo>
                  <a:cubicBezTo>
                    <a:pt x="20475" y="22147"/>
                    <a:pt x="20388" y="22152"/>
                    <a:pt x="20232" y="22152"/>
                  </a:cubicBezTo>
                  <a:cubicBezTo>
                    <a:pt x="19922" y="22152"/>
                    <a:pt x="19339" y="22135"/>
                    <a:pt x="18558" y="22135"/>
                  </a:cubicBezTo>
                  <a:cubicBezTo>
                    <a:pt x="17249" y="22135"/>
                    <a:pt x="15382" y="22182"/>
                    <a:pt x="13310" y="22435"/>
                  </a:cubicBezTo>
                  <a:cubicBezTo>
                    <a:pt x="11577" y="22678"/>
                    <a:pt x="9966" y="23469"/>
                    <a:pt x="8690" y="24684"/>
                  </a:cubicBezTo>
                  <a:cubicBezTo>
                    <a:pt x="9115" y="24076"/>
                    <a:pt x="9541" y="23469"/>
                    <a:pt x="9997" y="22891"/>
                  </a:cubicBezTo>
                  <a:cubicBezTo>
                    <a:pt x="10757" y="21827"/>
                    <a:pt x="11577" y="20824"/>
                    <a:pt x="12428" y="19821"/>
                  </a:cubicBezTo>
                  <a:lnTo>
                    <a:pt x="12550" y="19821"/>
                  </a:lnTo>
                  <a:cubicBezTo>
                    <a:pt x="12732" y="19791"/>
                    <a:pt x="13006" y="19760"/>
                    <a:pt x="13340" y="19730"/>
                  </a:cubicBezTo>
                  <a:cubicBezTo>
                    <a:pt x="14678" y="19669"/>
                    <a:pt x="16927" y="19608"/>
                    <a:pt x="19419" y="19548"/>
                  </a:cubicBezTo>
                  <a:cubicBezTo>
                    <a:pt x="23340" y="19426"/>
                    <a:pt x="25984" y="16934"/>
                    <a:pt x="25985" y="16812"/>
                  </a:cubicBezTo>
                  <a:lnTo>
                    <a:pt x="25985" y="16812"/>
                  </a:lnTo>
                  <a:cubicBezTo>
                    <a:pt x="25985" y="16823"/>
                    <a:pt x="25961" y="16827"/>
                    <a:pt x="25914" y="16827"/>
                  </a:cubicBezTo>
                  <a:cubicBezTo>
                    <a:pt x="25451" y="16827"/>
                    <a:pt x="22763" y="16352"/>
                    <a:pt x="19355" y="16352"/>
                  </a:cubicBezTo>
                  <a:cubicBezTo>
                    <a:pt x="19176" y="16352"/>
                    <a:pt x="18995" y="16353"/>
                    <a:pt x="18812" y="16356"/>
                  </a:cubicBezTo>
                  <a:cubicBezTo>
                    <a:pt x="17018" y="16417"/>
                    <a:pt x="15286" y="17055"/>
                    <a:pt x="13857" y="18149"/>
                  </a:cubicBezTo>
                  <a:cubicBezTo>
                    <a:pt x="15164" y="16690"/>
                    <a:pt x="16501" y="15292"/>
                    <a:pt x="17900" y="13955"/>
                  </a:cubicBezTo>
                  <a:lnTo>
                    <a:pt x="18872" y="13955"/>
                  </a:lnTo>
                  <a:cubicBezTo>
                    <a:pt x="20179" y="14016"/>
                    <a:pt x="22459" y="14198"/>
                    <a:pt x="24951" y="14380"/>
                  </a:cubicBezTo>
                  <a:cubicBezTo>
                    <a:pt x="25177" y="14396"/>
                    <a:pt x="25399" y="14404"/>
                    <a:pt x="25618" y="14404"/>
                  </a:cubicBezTo>
                  <a:cubicBezTo>
                    <a:pt x="29173" y="14404"/>
                    <a:pt x="31789" y="12429"/>
                    <a:pt x="31790" y="12313"/>
                  </a:cubicBezTo>
                  <a:lnTo>
                    <a:pt x="31790" y="12313"/>
                  </a:lnTo>
                  <a:cubicBezTo>
                    <a:pt x="31790" y="12321"/>
                    <a:pt x="31779" y="12324"/>
                    <a:pt x="31757" y="12324"/>
                  </a:cubicBezTo>
                  <a:cubicBezTo>
                    <a:pt x="31415" y="12324"/>
                    <a:pt x="28449" y="11474"/>
                    <a:pt x="24678" y="11189"/>
                  </a:cubicBezTo>
                  <a:cubicBezTo>
                    <a:pt x="24482" y="11176"/>
                    <a:pt x="24287" y="11170"/>
                    <a:pt x="24092" y="11170"/>
                  </a:cubicBezTo>
                  <a:cubicBezTo>
                    <a:pt x="22441" y="11170"/>
                    <a:pt x="20833" y="11629"/>
                    <a:pt x="19419" y="12526"/>
                  </a:cubicBezTo>
                  <a:lnTo>
                    <a:pt x="19571" y="12374"/>
                  </a:lnTo>
                  <a:cubicBezTo>
                    <a:pt x="20210" y="11797"/>
                    <a:pt x="20848" y="11250"/>
                    <a:pt x="21486" y="10702"/>
                  </a:cubicBezTo>
                  <a:cubicBezTo>
                    <a:pt x="21669" y="10672"/>
                    <a:pt x="21851" y="10581"/>
                    <a:pt x="22125" y="10490"/>
                  </a:cubicBezTo>
                  <a:lnTo>
                    <a:pt x="22216" y="10459"/>
                  </a:lnTo>
                  <a:cubicBezTo>
                    <a:pt x="24222" y="9730"/>
                    <a:pt x="26137" y="8757"/>
                    <a:pt x="27900" y="7572"/>
                  </a:cubicBezTo>
                  <a:cubicBezTo>
                    <a:pt x="29967" y="6082"/>
                    <a:pt x="31790" y="4319"/>
                    <a:pt x="33341" y="2283"/>
                  </a:cubicBezTo>
                  <a:lnTo>
                    <a:pt x="33341" y="2283"/>
                  </a:lnTo>
                  <a:cubicBezTo>
                    <a:pt x="30696" y="2587"/>
                    <a:pt x="28173" y="3499"/>
                    <a:pt x="25954" y="4988"/>
                  </a:cubicBezTo>
                  <a:cubicBezTo>
                    <a:pt x="24283" y="6173"/>
                    <a:pt x="22885" y="7663"/>
                    <a:pt x="21821" y="9365"/>
                  </a:cubicBezTo>
                  <a:cubicBezTo>
                    <a:pt x="21517" y="9851"/>
                    <a:pt x="21304" y="10216"/>
                    <a:pt x="21182" y="10459"/>
                  </a:cubicBezTo>
                  <a:lnTo>
                    <a:pt x="20027" y="11493"/>
                  </a:lnTo>
                  <a:cubicBezTo>
                    <a:pt x="19693" y="11797"/>
                    <a:pt x="19359" y="12101"/>
                    <a:pt x="19024" y="12374"/>
                  </a:cubicBezTo>
                  <a:cubicBezTo>
                    <a:pt x="20210" y="10915"/>
                    <a:pt x="21000" y="9152"/>
                    <a:pt x="21304" y="7268"/>
                  </a:cubicBezTo>
                  <a:cubicBezTo>
                    <a:pt x="21818" y="3334"/>
                    <a:pt x="22303" y="3"/>
                    <a:pt x="22397" y="3"/>
                  </a:cubicBezTo>
                  <a:cubicBezTo>
                    <a:pt x="22397" y="3"/>
                    <a:pt x="22398" y="3"/>
                    <a:pt x="22398" y="3"/>
                  </a:cubicBezTo>
                  <a:cubicBezTo>
                    <a:pt x="22397" y="2"/>
                    <a:pt x="22394" y="1"/>
                    <a:pt x="22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-4993700" y="-10"/>
              <a:ext cx="1138629" cy="1200168"/>
            </a:xfrm>
            <a:custGeom>
              <a:avLst/>
              <a:gdLst/>
              <a:ahLst/>
              <a:cxnLst/>
              <a:rect l="l" t="t" r="r" b="b"/>
              <a:pathLst>
                <a:path w="33342" h="35144" extrusionOk="0">
                  <a:moveTo>
                    <a:pt x="31822" y="12344"/>
                  </a:moveTo>
                  <a:lnTo>
                    <a:pt x="31822" y="12344"/>
                  </a:lnTo>
                  <a:cubicBezTo>
                    <a:pt x="31821" y="12345"/>
                    <a:pt x="31821" y="12346"/>
                    <a:pt x="31820" y="12348"/>
                  </a:cubicBezTo>
                  <a:lnTo>
                    <a:pt x="31820" y="12348"/>
                  </a:lnTo>
                  <a:cubicBezTo>
                    <a:pt x="31821" y="12347"/>
                    <a:pt x="31822" y="12345"/>
                    <a:pt x="31822" y="12344"/>
                  </a:cubicBezTo>
                  <a:close/>
                  <a:moveTo>
                    <a:pt x="26016" y="16812"/>
                  </a:moveTo>
                  <a:cubicBezTo>
                    <a:pt x="26016" y="16813"/>
                    <a:pt x="26015" y="16815"/>
                    <a:pt x="26014" y="16816"/>
                  </a:cubicBezTo>
                  <a:lnTo>
                    <a:pt x="26014" y="16816"/>
                  </a:lnTo>
                  <a:cubicBezTo>
                    <a:pt x="26015" y="16815"/>
                    <a:pt x="26016" y="16813"/>
                    <a:pt x="26016" y="16812"/>
                  </a:cubicBezTo>
                  <a:close/>
                  <a:moveTo>
                    <a:pt x="20514" y="22131"/>
                  </a:moveTo>
                  <a:cubicBezTo>
                    <a:pt x="20514" y="22132"/>
                    <a:pt x="20514" y="22134"/>
                    <a:pt x="20513" y="22136"/>
                  </a:cubicBezTo>
                  <a:lnTo>
                    <a:pt x="20513" y="22136"/>
                  </a:lnTo>
                  <a:cubicBezTo>
                    <a:pt x="20515" y="22135"/>
                    <a:pt x="20515" y="22133"/>
                    <a:pt x="20514" y="22131"/>
                  </a:cubicBezTo>
                  <a:close/>
                  <a:moveTo>
                    <a:pt x="15864" y="27754"/>
                  </a:moveTo>
                  <a:cubicBezTo>
                    <a:pt x="15864" y="27755"/>
                    <a:pt x="15864" y="27757"/>
                    <a:pt x="15864" y="27759"/>
                  </a:cubicBezTo>
                  <a:lnTo>
                    <a:pt x="15864" y="27759"/>
                  </a:lnTo>
                  <a:cubicBezTo>
                    <a:pt x="15865" y="27757"/>
                    <a:pt x="15865" y="27756"/>
                    <a:pt x="15864" y="27754"/>
                  </a:cubicBezTo>
                  <a:close/>
                  <a:moveTo>
                    <a:pt x="22420" y="1"/>
                  </a:moveTo>
                  <a:cubicBezTo>
                    <a:pt x="22177" y="1"/>
                    <a:pt x="18348" y="2624"/>
                    <a:pt x="17870" y="6629"/>
                  </a:cubicBezTo>
                  <a:cubicBezTo>
                    <a:pt x="17627" y="8666"/>
                    <a:pt x="17536" y="10702"/>
                    <a:pt x="17596" y="12708"/>
                  </a:cubicBezTo>
                  <a:lnTo>
                    <a:pt x="17596" y="13438"/>
                  </a:lnTo>
                  <a:lnTo>
                    <a:pt x="17596" y="13711"/>
                  </a:lnTo>
                  <a:cubicBezTo>
                    <a:pt x="16654" y="14593"/>
                    <a:pt x="15742" y="15535"/>
                    <a:pt x="14861" y="16477"/>
                  </a:cubicBezTo>
                  <a:cubicBezTo>
                    <a:pt x="14375" y="16994"/>
                    <a:pt x="13888" y="17541"/>
                    <a:pt x="13402" y="18058"/>
                  </a:cubicBezTo>
                  <a:cubicBezTo>
                    <a:pt x="14375" y="16477"/>
                    <a:pt x="14952" y="14684"/>
                    <a:pt x="15043" y="12830"/>
                  </a:cubicBezTo>
                  <a:cubicBezTo>
                    <a:pt x="15134" y="8836"/>
                    <a:pt x="15225" y="5474"/>
                    <a:pt x="15346" y="5474"/>
                  </a:cubicBezTo>
                  <a:cubicBezTo>
                    <a:pt x="15346" y="5474"/>
                    <a:pt x="15347" y="5474"/>
                    <a:pt x="15347" y="5474"/>
                  </a:cubicBezTo>
                  <a:cubicBezTo>
                    <a:pt x="15346" y="5474"/>
                    <a:pt x="15344" y="5473"/>
                    <a:pt x="15343" y="5473"/>
                  </a:cubicBezTo>
                  <a:cubicBezTo>
                    <a:pt x="15154" y="5473"/>
                    <a:pt x="11608" y="8463"/>
                    <a:pt x="11578" y="12526"/>
                  </a:cubicBezTo>
                  <a:cubicBezTo>
                    <a:pt x="11548" y="14593"/>
                    <a:pt x="11700" y="16629"/>
                    <a:pt x="11973" y="18666"/>
                  </a:cubicBezTo>
                  <a:cubicBezTo>
                    <a:pt x="12004" y="18939"/>
                    <a:pt x="12034" y="19183"/>
                    <a:pt x="12034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7" y="21249"/>
                    <a:pt x="9420" y="22921"/>
                    <a:pt x="8174" y="24623"/>
                  </a:cubicBezTo>
                  <a:cubicBezTo>
                    <a:pt x="8964" y="22982"/>
                    <a:pt x="9298" y="21128"/>
                    <a:pt x="9146" y="19304"/>
                  </a:cubicBezTo>
                  <a:cubicBezTo>
                    <a:pt x="8782" y="15322"/>
                    <a:pt x="8478" y="11948"/>
                    <a:pt x="8599" y="11948"/>
                  </a:cubicBezTo>
                  <a:cubicBezTo>
                    <a:pt x="8599" y="11948"/>
                    <a:pt x="8598" y="11948"/>
                    <a:pt x="8598" y="11948"/>
                  </a:cubicBezTo>
                  <a:cubicBezTo>
                    <a:pt x="8449" y="11948"/>
                    <a:pt x="5258" y="15310"/>
                    <a:pt x="5681" y="19395"/>
                  </a:cubicBezTo>
                  <a:cubicBezTo>
                    <a:pt x="5925" y="21432"/>
                    <a:pt x="6289" y="23468"/>
                    <a:pt x="6806" y="25444"/>
                  </a:cubicBezTo>
                  <a:cubicBezTo>
                    <a:pt x="6867" y="25748"/>
                    <a:pt x="6897" y="25991"/>
                    <a:pt x="6958" y="26174"/>
                  </a:cubicBezTo>
                  <a:lnTo>
                    <a:pt x="6988" y="26356"/>
                  </a:lnTo>
                  <a:cubicBezTo>
                    <a:pt x="6684" y="26812"/>
                    <a:pt x="6380" y="27298"/>
                    <a:pt x="6077" y="27785"/>
                  </a:cubicBezTo>
                  <a:cubicBezTo>
                    <a:pt x="5377" y="28879"/>
                    <a:pt x="4709" y="30003"/>
                    <a:pt x="4070" y="31158"/>
                  </a:cubicBezTo>
                  <a:lnTo>
                    <a:pt x="3918" y="31402"/>
                  </a:lnTo>
                  <a:cubicBezTo>
                    <a:pt x="4496" y="29699"/>
                    <a:pt x="4618" y="27845"/>
                    <a:pt x="4314" y="26052"/>
                  </a:cubicBezTo>
                  <a:cubicBezTo>
                    <a:pt x="3493" y="22131"/>
                    <a:pt x="2855" y="18787"/>
                    <a:pt x="2946" y="18757"/>
                  </a:cubicBezTo>
                  <a:cubicBezTo>
                    <a:pt x="2945" y="18757"/>
                    <a:pt x="2945" y="18757"/>
                    <a:pt x="2944" y="18757"/>
                  </a:cubicBezTo>
                  <a:cubicBezTo>
                    <a:pt x="2801" y="18757"/>
                    <a:pt x="1" y="22482"/>
                    <a:pt x="879" y="26508"/>
                  </a:cubicBezTo>
                  <a:cubicBezTo>
                    <a:pt x="1304" y="28514"/>
                    <a:pt x="1882" y="30520"/>
                    <a:pt x="2611" y="32435"/>
                  </a:cubicBezTo>
                  <a:cubicBezTo>
                    <a:pt x="2733" y="32830"/>
                    <a:pt x="2855" y="33104"/>
                    <a:pt x="2885" y="33316"/>
                  </a:cubicBezTo>
                  <a:cubicBezTo>
                    <a:pt x="2642" y="33803"/>
                    <a:pt x="2399" y="34320"/>
                    <a:pt x="2216" y="34867"/>
                  </a:cubicBezTo>
                  <a:cubicBezTo>
                    <a:pt x="2112" y="35012"/>
                    <a:pt x="2236" y="35144"/>
                    <a:pt x="2374" y="35144"/>
                  </a:cubicBezTo>
                  <a:cubicBezTo>
                    <a:pt x="2437" y="35144"/>
                    <a:pt x="2503" y="35116"/>
                    <a:pt x="2551" y="35049"/>
                  </a:cubicBezTo>
                  <a:cubicBezTo>
                    <a:pt x="2824" y="34563"/>
                    <a:pt x="3098" y="34046"/>
                    <a:pt x="3371" y="33529"/>
                  </a:cubicBezTo>
                  <a:lnTo>
                    <a:pt x="3493" y="33499"/>
                  </a:lnTo>
                  <a:cubicBezTo>
                    <a:pt x="3675" y="33438"/>
                    <a:pt x="3918" y="33347"/>
                    <a:pt x="4222" y="33256"/>
                  </a:cubicBezTo>
                  <a:cubicBezTo>
                    <a:pt x="5499" y="32921"/>
                    <a:pt x="7687" y="32374"/>
                    <a:pt x="10089" y="31797"/>
                  </a:cubicBezTo>
                  <a:cubicBezTo>
                    <a:pt x="13811" y="30866"/>
                    <a:pt x="15844" y="27919"/>
                    <a:pt x="15864" y="27759"/>
                  </a:cubicBezTo>
                  <a:lnTo>
                    <a:pt x="15864" y="27759"/>
                  </a:lnTo>
                  <a:cubicBezTo>
                    <a:pt x="15811" y="27847"/>
                    <a:pt x="12605" y="27892"/>
                    <a:pt x="8782" y="28788"/>
                  </a:cubicBezTo>
                  <a:cubicBezTo>
                    <a:pt x="7080" y="29213"/>
                    <a:pt x="5560" y="30155"/>
                    <a:pt x="4435" y="31493"/>
                  </a:cubicBezTo>
                  <a:cubicBezTo>
                    <a:pt x="4952" y="30581"/>
                    <a:pt x="5469" y="29699"/>
                    <a:pt x="6016" y="28818"/>
                  </a:cubicBezTo>
                  <a:cubicBezTo>
                    <a:pt x="6472" y="28058"/>
                    <a:pt x="6928" y="27329"/>
                    <a:pt x="7414" y="26599"/>
                  </a:cubicBezTo>
                  <a:cubicBezTo>
                    <a:pt x="7627" y="26538"/>
                    <a:pt x="7931" y="26477"/>
                    <a:pt x="8295" y="26417"/>
                  </a:cubicBezTo>
                  <a:cubicBezTo>
                    <a:pt x="9602" y="26204"/>
                    <a:pt x="11852" y="25900"/>
                    <a:pt x="14314" y="25566"/>
                  </a:cubicBezTo>
                  <a:cubicBezTo>
                    <a:pt x="18128" y="25025"/>
                    <a:pt x="20458" y="22318"/>
                    <a:pt x="20513" y="22136"/>
                  </a:cubicBezTo>
                  <a:lnTo>
                    <a:pt x="20513" y="22136"/>
                  </a:lnTo>
                  <a:cubicBezTo>
                    <a:pt x="20500" y="22157"/>
                    <a:pt x="20373" y="22163"/>
                    <a:pt x="20150" y="22163"/>
                  </a:cubicBezTo>
                  <a:cubicBezTo>
                    <a:pt x="19822" y="22163"/>
                    <a:pt x="19284" y="22150"/>
                    <a:pt x="18590" y="22150"/>
                  </a:cubicBezTo>
                  <a:cubicBezTo>
                    <a:pt x="17281" y="22150"/>
                    <a:pt x="15414" y="22196"/>
                    <a:pt x="13341" y="22465"/>
                  </a:cubicBezTo>
                  <a:cubicBezTo>
                    <a:pt x="11578" y="22708"/>
                    <a:pt x="9967" y="23499"/>
                    <a:pt x="8691" y="24684"/>
                  </a:cubicBezTo>
                  <a:cubicBezTo>
                    <a:pt x="9116" y="24107"/>
                    <a:pt x="9542" y="23499"/>
                    <a:pt x="9998" y="22891"/>
                  </a:cubicBezTo>
                  <a:cubicBezTo>
                    <a:pt x="10788" y="21857"/>
                    <a:pt x="11578" y="20824"/>
                    <a:pt x="12429" y="19821"/>
                  </a:cubicBezTo>
                  <a:lnTo>
                    <a:pt x="12551" y="19821"/>
                  </a:lnTo>
                  <a:cubicBezTo>
                    <a:pt x="12764" y="19821"/>
                    <a:pt x="13037" y="19790"/>
                    <a:pt x="13371" y="19760"/>
                  </a:cubicBezTo>
                  <a:cubicBezTo>
                    <a:pt x="14679" y="19699"/>
                    <a:pt x="16958" y="19608"/>
                    <a:pt x="19451" y="19547"/>
                  </a:cubicBezTo>
                  <a:cubicBezTo>
                    <a:pt x="23300" y="19427"/>
                    <a:pt x="25930" y="16985"/>
                    <a:pt x="26014" y="16816"/>
                  </a:cubicBezTo>
                  <a:lnTo>
                    <a:pt x="26014" y="16816"/>
                  </a:lnTo>
                  <a:cubicBezTo>
                    <a:pt x="26008" y="16824"/>
                    <a:pt x="25984" y="16827"/>
                    <a:pt x="25944" y="16827"/>
                  </a:cubicBezTo>
                  <a:cubicBezTo>
                    <a:pt x="25488" y="16827"/>
                    <a:pt x="22898" y="16377"/>
                    <a:pt x="19608" y="16377"/>
                  </a:cubicBezTo>
                  <a:cubicBezTo>
                    <a:pt x="19347" y="16377"/>
                    <a:pt x="19082" y="16380"/>
                    <a:pt x="18812" y="16386"/>
                  </a:cubicBezTo>
                  <a:cubicBezTo>
                    <a:pt x="17019" y="16447"/>
                    <a:pt x="15286" y="17055"/>
                    <a:pt x="13888" y="18149"/>
                  </a:cubicBezTo>
                  <a:cubicBezTo>
                    <a:pt x="15165" y="16721"/>
                    <a:pt x="16502" y="15322"/>
                    <a:pt x="17900" y="13985"/>
                  </a:cubicBezTo>
                  <a:lnTo>
                    <a:pt x="18873" y="13985"/>
                  </a:lnTo>
                  <a:cubicBezTo>
                    <a:pt x="20211" y="14046"/>
                    <a:pt x="22460" y="14198"/>
                    <a:pt x="24952" y="14380"/>
                  </a:cubicBezTo>
                  <a:cubicBezTo>
                    <a:pt x="25203" y="14400"/>
                    <a:pt x="25450" y="14409"/>
                    <a:pt x="25692" y="14409"/>
                  </a:cubicBezTo>
                  <a:cubicBezTo>
                    <a:pt x="29194" y="14409"/>
                    <a:pt x="31734" y="12502"/>
                    <a:pt x="31820" y="12348"/>
                  </a:cubicBezTo>
                  <a:lnTo>
                    <a:pt x="31820" y="12348"/>
                  </a:lnTo>
                  <a:cubicBezTo>
                    <a:pt x="31816" y="12352"/>
                    <a:pt x="31805" y="12354"/>
                    <a:pt x="31789" y="12354"/>
                  </a:cubicBezTo>
                  <a:cubicBezTo>
                    <a:pt x="31446" y="12354"/>
                    <a:pt x="28479" y="11503"/>
                    <a:pt x="24679" y="11189"/>
                  </a:cubicBezTo>
                  <a:cubicBezTo>
                    <a:pt x="24524" y="11181"/>
                    <a:pt x="24369" y="11177"/>
                    <a:pt x="24215" y="11177"/>
                  </a:cubicBezTo>
                  <a:cubicBezTo>
                    <a:pt x="22522" y="11177"/>
                    <a:pt x="20871" y="11635"/>
                    <a:pt x="19451" y="12526"/>
                  </a:cubicBezTo>
                  <a:lnTo>
                    <a:pt x="19603" y="12404"/>
                  </a:lnTo>
                  <a:cubicBezTo>
                    <a:pt x="20211" y="11827"/>
                    <a:pt x="20849" y="11280"/>
                    <a:pt x="21487" y="10733"/>
                  </a:cubicBezTo>
                  <a:cubicBezTo>
                    <a:pt x="21670" y="10672"/>
                    <a:pt x="21882" y="10611"/>
                    <a:pt x="22125" y="10520"/>
                  </a:cubicBezTo>
                  <a:lnTo>
                    <a:pt x="22247" y="10489"/>
                  </a:lnTo>
                  <a:cubicBezTo>
                    <a:pt x="24253" y="9760"/>
                    <a:pt x="26138" y="8787"/>
                    <a:pt x="27931" y="7602"/>
                  </a:cubicBezTo>
                  <a:cubicBezTo>
                    <a:pt x="29998" y="6112"/>
                    <a:pt x="31822" y="4319"/>
                    <a:pt x="33341" y="2313"/>
                  </a:cubicBezTo>
                  <a:lnTo>
                    <a:pt x="33341" y="2313"/>
                  </a:lnTo>
                  <a:cubicBezTo>
                    <a:pt x="30697" y="2587"/>
                    <a:pt x="28174" y="3529"/>
                    <a:pt x="25986" y="4988"/>
                  </a:cubicBezTo>
                  <a:cubicBezTo>
                    <a:pt x="24314" y="6173"/>
                    <a:pt x="22916" y="7663"/>
                    <a:pt x="21821" y="9365"/>
                  </a:cubicBezTo>
                  <a:cubicBezTo>
                    <a:pt x="21548" y="9851"/>
                    <a:pt x="21335" y="10216"/>
                    <a:pt x="21214" y="10459"/>
                  </a:cubicBezTo>
                  <a:lnTo>
                    <a:pt x="20028" y="11492"/>
                  </a:lnTo>
                  <a:cubicBezTo>
                    <a:pt x="19694" y="11796"/>
                    <a:pt x="19359" y="12100"/>
                    <a:pt x="19025" y="12374"/>
                  </a:cubicBezTo>
                  <a:cubicBezTo>
                    <a:pt x="20211" y="10915"/>
                    <a:pt x="21001" y="9152"/>
                    <a:pt x="21305" y="7267"/>
                  </a:cubicBezTo>
                  <a:cubicBezTo>
                    <a:pt x="21849" y="3334"/>
                    <a:pt x="22304" y="3"/>
                    <a:pt x="22428" y="3"/>
                  </a:cubicBezTo>
                  <a:cubicBezTo>
                    <a:pt x="22428" y="3"/>
                    <a:pt x="22429" y="3"/>
                    <a:pt x="22429" y="3"/>
                  </a:cubicBezTo>
                  <a:cubicBezTo>
                    <a:pt x="22427" y="1"/>
                    <a:pt x="22424" y="1"/>
                    <a:pt x="22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-4409087" y="1002703"/>
              <a:ext cx="1502771" cy="696865"/>
            </a:xfrm>
            <a:custGeom>
              <a:avLst/>
              <a:gdLst/>
              <a:ahLst/>
              <a:cxnLst/>
              <a:rect l="l" t="t" r="r" b="b"/>
              <a:pathLst>
                <a:path w="44005" h="20406" extrusionOk="0">
                  <a:moveTo>
                    <a:pt x="37226" y="15444"/>
                  </a:moveTo>
                  <a:lnTo>
                    <a:pt x="37226" y="15444"/>
                  </a:lnTo>
                  <a:cubicBezTo>
                    <a:pt x="37225" y="15445"/>
                    <a:pt x="37222" y="15447"/>
                    <a:pt x="37219" y="15448"/>
                  </a:cubicBezTo>
                  <a:lnTo>
                    <a:pt x="37219" y="15448"/>
                  </a:lnTo>
                  <a:cubicBezTo>
                    <a:pt x="37222" y="15448"/>
                    <a:pt x="37225" y="15447"/>
                    <a:pt x="37226" y="15444"/>
                  </a:cubicBezTo>
                  <a:close/>
                  <a:moveTo>
                    <a:pt x="29901" y="16022"/>
                  </a:moveTo>
                  <a:cubicBezTo>
                    <a:pt x="29899" y="16023"/>
                    <a:pt x="29897" y="16024"/>
                    <a:pt x="29894" y="16026"/>
                  </a:cubicBezTo>
                  <a:lnTo>
                    <a:pt x="29894" y="16026"/>
                  </a:lnTo>
                  <a:cubicBezTo>
                    <a:pt x="29897" y="16025"/>
                    <a:pt x="29899" y="16024"/>
                    <a:pt x="29901" y="16022"/>
                  </a:cubicBezTo>
                  <a:close/>
                  <a:moveTo>
                    <a:pt x="22362" y="17481"/>
                  </a:moveTo>
                  <a:lnTo>
                    <a:pt x="22362" y="17481"/>
                  </a:lnTo>
                  <a:cubicBezTo>
                    <a:pt x="22361" y="17482"/>
                    <a:pt x="22360" y="17484"/>
                    <a:pt x="22357" y="17485"/>
                  </a:cubicBezTo>
                  <a:lnTo>
                    <a:pt x="22357" y="17485"/>
                  </a:lnTo>
                  <a:cubicBezTo>
                    <a:pt x="22360" y="17485"/>
                    <a:pt x="22362" y="17483"/>
                    <a:pt x="22362" y="17481"/>
                  </a:cubicBezTo>
                  <a:close/>
                  <a:moveTo>
                    <a:pt x="15432" y="19639"/>
                  </a:moveTo>
                  <a:cubicBezTo>
                    <a:pt x="15432" y="19640"/>
                    <a:pt x="15431" y="19641"/>
                    <a:pt x="15429" y="19643"/>
                  </a:cubicBezTo>
                  <a:lnTo>
                    <a:pt x="15429" y="19643"/>
                  </a:lnTo>
                  <a:cubicBezTo>
                    <a:pt x="15431" y="19642"/>
                    <a:pt x="15432" y="19640"/>
                    <a:pt x="15432" y="19639"/>
                  </a:cubicBezTo>
                  <a:close/>
                  <a:moveTo>
                    <a:pt x="35775" y="1"/>
                  </a:moveTo>
                  <a:cubicBezTo>
                    <a:pt x="34652" y="1"/>
                    <a:pt x="30898" y="447"/>
                    <a:pt x="28654" y="3103"/>
                  </a:cubicBezTo>
                  <a:cubicBezTo>
                    <a:pt x="27347" y="4654"/>
                    <a:pt x="26162" y="6295"/>
                    <a:pt x="25098" y="8028"/>
                  </a:cubicBezTo>
                  <a:lnTo>
                    <a:pt x="24733" y="8635"/>
                  </a:lnTo>
                  <a:lnTo>
                    <a:pt x="24581" y="8848"/>
                  </a:lnTo>
                  <a:cubicBezTo>
                    <a:pt x="23305" y="9091"/>
                    <a:pt x="22058" y="9365"/>
                    <a:pt x="20782" y="9669"/>
                  </a:cubicBezTo>
                  <a:cubicBezTo>
                    <a:pt x="20083" y="9851"/>
                    <a:pt x="19384" y="10034"/>
                    <a:pt x="18685" y="10216"/>
                  </a:cubicBezTo>
                  <a:cubicBezTo>
                    <a:pt x="20387" y="9426"/>
                    <a:pt x="21846" y="8210"/>
                    <a:pt x="22940" y="6720"/>
                  </a:cubicBezTo>
                  <a:cubicBezTo>
                    <a:pt x="25165" y="3443"/>
                    <a:pt x="27063" y="701"/>
                    <a:pt x="27192" y="701"/>
                  </a:cubicBezTo>
                  <a:cubicBezTo>
                    <a:pt x="27193" y="701"/>
                    <a:pt x="27194" y="702"/>
                    <a:pt x="27195" y="702"/>
                  </a:cubicBezTo>
                  <a:cubicBezTo>
                    <a:pt x="27191" y="696"/>
                    <a:pt x="27168" y="693"/>
                    <a:pt x="27128" y="693"/>
                  </a:cubicBezTo>
                  <a:cubicBezTo>
                    <a:pt x="26544" y="693"/>
                    <a:pt x="22307" y="1379"/>
                    <a:pt x="20174" y="4593"/>
                  </a:cubicBezTo>
                  <a:cubicBezTo>
                    <a:pt x="19049" y="6265"/>
                    <a:pt x="18046" y="8058"/>
                    <a:pt x="17195" y="9912"/>
                  </a:cubicBezTo>
                  <a:lnTo>
                    <a:pt x="16861" y="10520"/>
                  </a:lnTo>
                  <a:lnTo>
                    <a:pt x="16770" y="10702"/>
                  </a:lnTo>
                  <a:lnTo>
                    <a:pt x="16770" y="10733"/>
                  </a:lnTo>
                  <a:cubicBezTo>
                    <a:pt x="14733" y="11341"/>
                    <a:pt x="12727" y="12040"/>
                    <a:pt x="10782" y="12830"/>
                  </a:cubicBezTo>
                  <a:cubicBezTo>
                    <a:pt x="12332" y="11857"/>
                    <a:pt x="13608" y="10520"/>
                    <a:pt x="14490" y="8909"/>
                  </a:cubicBezTo>
                  <a:cubicBezTo>
                    <a:pt x="16347" y="5435"/>
                    <a:pt x="17908" y="2463"/>
                    <a:pt x="18041" y="2463"/>
                  </a:cubicBezTo>
                  <a:cubicBezTo>
                    <a:pt x="18043" y="2463"/>
                    <a:pt x="18045" y="2464"/>
                    <a:pt x="18046" y="2465"/>
                  </a:cubicBezTo>
                  <a:cubicBezTo>
                    <a:pt x="18044" y="2462"/>
                    <a:pt x="18035" y="2460"/>
                    <a:pt x="18020" y="2460"/>
                  </a:cubicBezTo>
                  <a:cubicBezTo>
                    <a:pt x="17638" y="2460"/>
                    <a:pt x="13353" y="3580"/>
                    <a:pt x="11542" y="7116"/>
                  </a:cubicBezTo>
                  <a:cubicBezTo>
                    <a:pt x="10599" y="8939"/>
                    <a:pt x="9809" y="10824"/>
                    <a:pt x="9140" y="12769"/>
                  </a:cubicBezTo>
                  <a:lnTo>
                    <a:pt x="8867" y="13468"/>
                  </a:lnTo>
                  <a:lnTo>
                    <a:pt x="8806" y="13620"/>
                  </a:lnTo>
                  <a:cubicBezTo>
                    <a:pt x="8320" y="13833"/>
                    <a:pt x="7803" y="14076"/>
                    <a:pt x="7286" y="14319"/>
                  </a:cubicBezTo>
                  <a:cubicBezTo>
                    <a:pt x="6101" y="14836"/>
                    <a:pt x="4915" y="15414"/>
                    <a:pt x="3760" y="16052"/>
                  </a:cubicBezTo>
                  <a:lnTo>
                    <a:pt x="3487" y="16174"/>
                  </a:lnTo>
                  <a:cubicBezTo>
                    <a:pt x="4915" y="15049"/>
                    <a:pt x="6010" y="13590"/>
                    <a:pt x="6739" y="11918"/>
                  </a:cubicBezTo>
                  <a:cubicBezTo>
                    <a:pt x="8214" y="8215"/>
                    <a:pt x="9481" y="5078"/>
                    <a:pt x="9593" y="5078"/>
                  </a:cubicBezTo>
                  <a:cubicBezTo>
                    <a:pt x="9594" y="5078"/>
                    <a:pt x="9595" y="5079"/>
                    <a:pt x="9596" y="5079"/>
                  </a:cubicBezTo>
                  <a:cubicBezTo>
                    <a:pt x="9594" y="5077"/>
                    <a:pt x="9588" y="5075"/>
                    <a:pt x="9579" y="5075"/>
                  </a:cubicBezTo>
                  <a:cubicBezTo>
                    <a:pt x="9264" y="5075"/>
                    <a:pt x="5057" y="6645"/>
                    <a:pt x="3608" y="10398"/>
                  </a:cubicBezTo>
                  <a:cubicBezTo>
                    <a:pt x="2879" y="12344"/>
                    <a:pt x="2271" y="14319"/>
                    <a:pt x="1815" y="16325"/>
                  </a:cubicBezTo>
                  <a:cubicBezTo>
                    <a:pt x="1724" y="16721"/>
                    <a:pt x="1633" y="17025"/>
                    <a:pt x="1602" y="17207"/>
                  </a:cubicBezTo>
                  <a:cubicBezTo>
                    <a:pt x="1085" y="17511"/>
                    <a:pt x="569" y="17815"/>
                    <a:pt x="113" y="18180"/>
                  </a:cubicBezTo>
                  <a:cubicBezTo>
                    <a:pt x="0" y="18292"/>
                    <a:pt x="96" y="18457"/>
                    <a:pt x="231" y="18457"/>
                  </a:cubicBezTo>
                  <a:cubicBezTo>
                    <a:pt x="242" y="18457"/>
                    <a:pt x="253" y="18455"/>
                    <a:pt x="265" y="18453"/>
                  </a:cubicBezTo>
                  <a:cubicBezTo>
                    <a:pt x="781" y="18210"/>
                    <a:pt x="1298" y="17936"/>
                    <a:pt x="1785" y="17633"/>
                  </a:cubicBezTo>
                  <a:lnTo>
                    <a:pt x="1906" y="17663"/>
                  </a:lnTo>
                  <a:cubicBezTo>
                    <a:pt x="2088" y="17724"/>
                    <a:pt x="2362" y="17784"/>
                    <a:pt x="2636" y="17876"/>
                  </a:cubicBezTo>
                  <a:cubicBezTo>
                    <a:pt x="3912" y="18271"/>
                    <a:pt x="6040" y="19031"/>
                    <a:pt x="8380" y="19851"/>
                  </a:cubicBezTo>
                  <a:cubicBezTo>
                    <a:pt x="9527" y="20262"/>
                    <a:pt x="10643" y="20406"/>
                    <a:pt x="11637" y="20406"/>
                  </a:cubicBezTo>
                  <a:cubicBezTo>
                    <a:pt x="13774" y="20406"/>
                    <a:pt x="15345" y="19741"/>
                    <a:pt x="15429" y="19643"/>
                  </a:cubicBezTo>
                  <a:lnTo>
                    <a:pt x="15429" y="19643"/>
                  </a:lnTo>
                  <a:cubicBezTo>
                    <a:pt x="15427" y="19644"/>
                    <a:pt x="15424" y="19645"/>
                    <a:pt x="15420" y="19645"/>
                  </a:cubicBezTo>
                  <a:cubicBezTo>
                    <a:pt x="15218" y="19645"/>
                    <a:pt x="12540" y="17982"/>
                    <a:pt x="8897" y="16660"/>
                  </a:cubicBezTo>
                  <a:cubicBezTo>
                    <a:pt x="8008" y="16347"/>
                    <a:pt x="7075" y="16186"/>
                    <a:pt x="6140" y="16186"/>
                  </a:cubicBezTo>
                  <a:cubicBezTo>
                    <a:pt x="5349" y="16186"/>
                    <a:pt x="4557" y="16301"/>
                    <a:pt x="3791" y="16538"/>
                  </a:cubicBezTo>
                  <a:cubicBezTo>
                    <a:pt x="4702" y="16052"/>
                    <a:pt x="5645" y="15566"/>
                    <a:pt x="6587" y="15110"/>
                  </a:cubicBezTo>
                  <a:cubicBezTo>
                    <a:pt x="7377" y="14745"/>
                    <a:pt x="8168" y="14380"/>
                    <a:pt x="8958" y="14046"/>
                  </a:cubicBezTo>
                  <a:cubicBezTo>
                    <a:pt x="9171" y="14107"/>
                    <a:pt x="9444" y="14228"/>
                    <a:pt x="9809" y="14380"/>
                  </a:cubicBezTo>
                  <a:cubicBezTo>
                    <a:pt x="11025" y="14927"/>
                    <a:pt x="13061" y="15900"/>
                    <a:pt x="15311" y="16964"/>
                  </a:cubicBezTo>
                  <a:cubicBezTo>
                    <a:pt x="16834" y="17686"/>
                    <a:pt x="18346" y="17898"/>
                    <a:pt x="19578" y="17898"/>
                  </a:cubicBezTo>
                  <a:cubicBezTo>
                    <a:pt x="21152" y="17898"/>
                    <a:pt x="22267" y="17552"/>
                    <a:pt x="22357" y="17485"/>
                  </a:cubicBezTo>
                  <a:lnTo>
                    <a:pt x="22357" y="17485"/>
                  </a:lnTo>
                  <a:cubicBezTo>
                    <a:pt x="22356" y="17486"/>
                    <a:pt x="22355" y="17486"/>
                    <a:pt x="22353" y="17486"/>
                  </a:cubicBezTo>
                  <a:cubicBezTo>
                    <a:pt x="22183" y="17486"/>
                    <a:pt x="19675" y="15545"/>
                    <a:pt x="16192" y="13833"/>
                  </a:cubicBezTo>
                  <a:cubicBezTo>
                    <a:pt x="15051" y="13295"/>
                    <a:pt x="13833" y="13031"/>
                    <a:pt x="12605" y="13031"/>
                  </a:cubicBezTo>
                  <a:cubicBezTo>
                    <a:pt x="12099" y="13031"/>
                    <a:pt x="11591" y="13076"/>
                    <a:pt x="11086" y="13164"/>
                  </a:cubicBezTo>
                  <a:cubicBezTo>
                    <a:pt x="11754" y="12891"/>
                    <a:pt x="12453" y="12617"/>
                    <a:pt x="13153" y="12374"/>
                  </a:cubicBezTo>
                  <a:cubicBezTo>
                    <a:pt x="14368" y="11918"/>
                    <a:pt x="15615" y="11523"/>
                    <a:pt x="16861" y="11128"/>
                  </a:cubicBezTo>
                  <a:lnTo>
                    <a:pt x="16891" y="11128"/>
                  </a:lnTo>
                  <a:lnTo>
                    <a:pt x="16982" y="11189"/>
                  </a:lnTo>
                  <a:cubicBezTo>
                    <a:pt x="17165" y="11280"/>
                    <a:pt x="17408" y="11401"/>
                    <a:pt x="17712" y="11553"/>
                  </a:cubicBezTo>
                  <a:cubicBezTo>
                    <a:pt x="18837" y="12222"/>
                    <a:pt x="20782" y="13408"/>
                    <a:pt x="22910" y="14715"/>
                  </a:cubicBezTo>
                  <a:cubicBezTo>
                    <a:pt x="24868" y="15918"/>
                    <a:pt x="26922" y="16188"/>
                    <a:pt x="28293" y="16188"/>
                  </a:cubicBezTo>
                  <a:cubicBezTo>
                    <a:pt x="29207" y="16188"/>
                    <a:pt x="29817" y="16068"/>
                    <a:pt x="29894" y="16026"/>
                  </a:cubicBezTo>
                  <a:lnTo>
                    <a:pt x="29894" y="16026"/>
                  </a:lnTo>
                  <a:cubicBezTo>
                    <a:pt x="29893" y="16026"/>
                    <a:pt x="29892" y="16026"/>
                    <a:pt x="29891" y="16026"/>
                  </a:cubicBezTo>
                  <a:cubicBezTo>
                    <a:pt x="29720" y="16026"/>
                    <a:pt x="27442" y="13809"/>
                    <a:pt x="24095" y="11736"/>
                  </a:cubicBezTo>
                  <a:cubicBezTo>
                    <a:pt x="22777" y="10918"/>
                    <a:pt x="21252" y="10490"/>
                    <a:pt x="19701" y="10490"/>
                  </a:cubicBezTo>
                  <a:cubicBezTo>
                    <a:pt x="19464" y="10490"/>
                    <a:pt x="19226" y="10500"/>
                    <a:pt x="18988" y="10520"/>
                  </a:cubicBezTo>
                  <a:cubicBezTo>
                    <a:pt x="20873" y="10003"/>
                    <a:pt x="22758" y="9578"/>
                    <a:pt x="24672" y="9213"/>
                  </a:cubicBezTo>
                  <a:lnTo>
                    <a:pt x="24855" y="9335"/>
                  </a:lnTo>
                  <a:cubicBezTo>
                    <a:pt x="25007" y="9426"/>
                    <a:pt x="25220" y="9578"/>
                    <a:pt x="25463" y="9730"/>
                  </a:cubicBezTo>
                  <a:cubicBezTo>
                    <a:pt x="26557" y="10520"/>
                    <a:pt x="28350" y="11888"/>
                    <a:pt x="30356" y="13408"/>
                  </a:cubicBezTo>
                  <a:cubicBezTo>
                    <a:pt x="32671" y="15200"/>
                    <a:pt x="35307" y="15502"/>
                    <a:pt x="36533" y="15502"/>
                  </a:cubicBezTo>
                  <a:cubicBezTo>
                    <a:pt x="36924" y="15502"/>
                    <a:pt x="37172" y="15471"/>
                    <a:pt x="37219" y="15448"/>
                  </a:cubicBezTo>
                  <a:lnTo>
                    <a:pt x="37219" y="15448"/>
                  </a:lnTo>
                  <a:cubicBezTo>
                    <a:pt x="37219" y="15448"/>
                    <a:pt x="37219" y="15448"/>
                    <a:pt x="37218" y="15448"/>
                  </a:cubicBezTo>
                  <a:cubicBezTo>
                    <a:pt x="37066" y="15448"/>
                    <a:pt x="34993" y="13015"/>
                    <a:pt x="31876" y="10581"/>
                  </a:cubicBezTo>
                  <a:cubicBezTo>
                    <a:pt x="30387" y="9486"/>
                    <a:pt x="28594" y="8879"/>
                    <a:pt x="26770" y="8848"/>
                  </a:cubicBezTo>
                  <a:lnTo>
                    <a:pt x="26952" y="8818"/>
                  </a:lnTo>
                  <a:cubicBezTo>
                    <a:pt x="27773" y="8666"/>
                    <a:pt x="28624" y="8575"/>
                    <a:pt x="29445" y="8453"/>
                  </a:cubicBezTo>
                  <a:cubicBezTo>
                    <a:pt x="29627" y="8514"/>
                    <a:pt x="29840" y="8575"/>
                    <a:pt x="30113" y="8635"/>
                  </a:cubicBezTo>
                  <a:lnTo>
                    <a:pt x="30235" y="8666"/>
                  </a:lnTo>
                  <a:cubicBezTo>
                    <a:pt x="32187" y="9125"/>
                    <a:pt x="34193" y="9367"/>
                    <a:pt x="36227" y="9367"/>
                  </a:cubicBezTo>
                  <a:cubicBezTo>
                    <a:pt x="36347" y="9367"/>
                    <a:pt x="36467" y="9367"/>
                    <a:pt x="36588" y="9365"/>
                  </a:cubicBezTo>
                  <a:cubicBezTo>
                    <a:pt x="39110" y="9243"/>
                    <a:pt x="41603" y="8787"/>
                    <a:pt x="44004" y="7936"/>
                  </a:cubicBezTo>
                  <a:cubicBezTo>
                    <a:pt x="41741" y="6776"/>
                    <a:pt x="39229" y="6169"/>
                    <a:pt x="36679" y="6169"/>
                  </a:cubicBezTo>
                  <a:cubicBezTo>
                    <a:pt x="36558" y="6169"/>
                    <a:pt x="36436" y="6171"/>
                    <a:pt x="36314" y="6173"/>
                  </a:cubicBezTo>
                  <a:cubicBezTo>
                    <a:pt x="34308" y="6234"/>
                    <a:pt x="32302" y="6690"/>
                    <a:pt x="30448" y="7541"/>
                  </a:cubicBezTo>
                  <a:cubicBezTo>
                    <a:pt x="29961" y="7784"/>
                    <a:pt x="29566" y="7967"/>
                    <a:pt x="29323" y="8119"/>
                  </a:cubicBezTo>
                  <a:lnTo>
                    <a:pt x="27803" y="8331"/>
                  </a:lnTo>
                  <a:cubicBezTo>
                    <a:pt x="27378" y="8392"/>
                    <a:pt x="26922" y="8453"/>
                    <a:pt x="26496" y="8544"/>
                  </a:cubicBezTo>
                  <a:cubicBezTo>
                    <a:pt x="28290" y="7936"/>
                    <a:pt x="29901" y="6903"/>
                    <a:pt x="31177" y="5505"/>
                  </a:cubicBezTo>
                  <a:cubicBezTo>
                    <a:pt x="33746" y="2548"/>
                    <a:pt x="35962" y="31"/>
                    <a:pt x="36096" y="31"/>
                  </a:cubicBezTo>
                  <a:cubicBezTo>
                    <a:pt x="36098" y="31"/>
                    <a:pt x="36100" y="32"/>
                    <a:pt x="36101" y="33"/>
                  </a:cubicBezTo>
                  <a:cubicBezTo>
                    <a:pt x="36092" y="15"/>
                    <a:pt x="35975" y="1"/>
                    <a:pt x="35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-4805841" y="890964"/>
              <a:ext cx="214804" cy="428514"/>
            </a:xfrm>
            <a:custGeom>
              <a:avLst/>
              <a:gdLst/>
              <a:ahLst/>
              <a:cxnLst/>
              <a:rect l="l" t="t" r="r" b="b"/>
              <a:pathLst>
                <a:path w="6290" h="12548" extrusionOk="0">
                  <a:moveTo>
                    <a:pt x="571" y="1"/>
                  </a:moveTo>
                  <a:cubicBezTo>
                    <a:pt x="232" y="1"/>
                    <a:pt x="1" y="515"/>
                    <a:pt x="363" y="722"/>
                  </a:cubicBezTo>
                  <a:cubicBezTo>
                    <a:pt x="2247" y="1786"/>
                    <a:pt x="3980" y="3457"/>
                    <a:pt x="4709" y="5524"/>
                  </a:cubicBezTo>
                  <a:cubicBezTo>
                    <a:pt x="5439" y="7561"/>
                    <a:pt x="4497" y="10023"/>
                    <a:pt x="3980" y="12059"/>
                  </a:cubicBezTo>
                  <a:cubicBezTo>
                    <a:pt x="3906" y="12353"/>
                    <a:pt x="4144" y="12547"/>
                    <a:pt x="4370" y="12547"/>
                  </a:cubicBezTo>
                  <a:cubicBezTo>
                    <a:pt x="4518" y="12547"/>
                    <a:pt x="4661" y="12464"/>
                    <a:pt x="4709" y="12272"/>
                  </a:cubicBezTo>
                  <a:cubicBezTo>
                    <a:pt x="5287" y="9992"/>
                    <a:pt x="6290" y="7348"/>
                    <a:pt x="5348" y="5038"/>
                  </a:cubicBezTo>
                  <a:cubicBezTo>
                    <a:pt x="4405" y="2910"/>
                    <a:pt x="2794" y="1178"/>
                    <a:pt x="758" y="53"/>
                  </a:cubicBezTo>
                  <a:cubicBezTo>
                    <a:pt x="694" y="17"/>
                    <a:pt x="631" y="1"/>
                    <a:pt x="57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-4721832" y="939457"/>
              <a:ext cx="83053" cy="114232"/>
            </a:xfrm>
            <a:custGeom>
              <a:avLst/>
              <a:gdLst/>
              <a:ahLst/>
              <a:cxnLst/>
              <a:rect l="l" t="t" r="r" b="b"/>
              <a:pathLst>
                <a:path w="2432" h="3345" extrusionOk="0">
                  <a:moveTo>
                    <a:pt x="1034" y="1"/>
                  </a:moveTo>
                  <a:lnTo>
                    <a:pt x="0" y="1490"/>
                  </a:lnTo>
                  <a:cubicBezTo>
                    <a:pt x="760" y="1673"/>
                    <a:pt x="2432" y="3344"/>
                    <a:pt x="2432" y="3344"/>
                  </a:cubicBezTo>
                  <a:lnTo>
                    <a:pt x="1034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-5056092" y="693953"/>
              <a:ext cx="383061" cy="307828"/>
            </a:xfrm>
            <a:custGeom>
              <a:avLst/>
              <a:gdLst/>
              <a:ahLst/>
              <a:cxnLst/>
              <a:rect l="l" t="t" r="r" b="b"/>
              <a:pathLst>
                <a:path w="11217" h="9014" extrusionOk="0">
                  <a:moveTo>
                    <a:pt x="1814" y="1"/>
                  </a:moveTo>
                  <a:cubicBezTo>
                    <a:pt x="1356" y="1"/>
                    <a:pt x="903" y="132"/>
                    <a:pt x="517" y="381"/>
                  </a:cubicBezTo>
                  <a:cubicBezTo>
                    <a:pt x="396" y="503"/>
                    <a:pt x="274" y="655"/>
                    <a:pt x="213" y="807"/>
                  </a:cubicBezTo>
                  <a:cubicBezTo>
                    <a:pt x="1" y="1324"/>
                    <a:pt x="244" y="1932"/>
                    <a:pt x="517" y="2418"/>
                  </a:cubicBezTo>
                  <a:cubicBezTo>
                    <a:pt x="2736" y="6278"/>
                    <a:pt x="6748" y="8740"/>
                    <a:pt x="11186" y="8983"/>
                  </a:cubicBezTo>
                  <a:lnTo>
                    <a:pt x="11217" y="9014"/>
                  </a:lnTo>
                  <a:cubicBezTo>
                    <a:pt x="10943" y="6673"/>
                    <a:pt x="9910" y="4515"/>
                    <a:pt x="8268" y="2843"/>
                  </a:cubicBezTo>
                  <a:cubicBezTo>
                    <a:pt x="6627" y="1263"/>
                    <a:pt x="4530" y="260"/>
                    <a:pt x="2280" y="47"/>
                  </a:cubicBezTo>
                  <a:cubicBezTo>
                    <a:pt x="2126" y="16"/>
                    <a:pt x="1969" y="1"/>
                    <a:pt x="1814" y="1"/>
                  </a:cubicBezTo>
                  <a:close/>
                </a:path>
              </a:pathLst>
            </a:custGeom>
            <a:solidFill>
              <a:srgbClr val="006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-5056092" y="706964"/>
              <a:ext cx="382036" cy="293792"/>
            </a:xfrm>
            <a:custGeom>
              <a:avLst/>
              <a:gdLst/>
              <a:ahLst/>
              <a:cxnLst/>
              <a:rect l="l" t="t" r="r" b="b"/>
              <a:pathLst>
                <a:path w="11187" h="8603" extrusionOk="0">
                  <a:moveTo>
                    <a:pt x="517" y="0"/>
                  </a:moveTo>
                  <a:cubicBezTo>
                    <a:pt x="396" y="92"/>
                    <a:pt x="274" y="243"/>
                    <a:pt x="213" y="426"/>
                  </a:cubicBezTo>
                  <a:cubicBezTo>
                    <a:pt x="1" y="943"/>
                    <a:pt x="244" y="1520"/>
                    <a:pt x="517" y="2006"/>
                  </a:cubicBezTo>
                  <a:cubicBezTo>
                    <a:pt x="2736" y="5867"/>
                    <a:pt x="6748" y="8359"/>
                    <a:pt x="11186" y="8602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rgbClr val="355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-4443407" y="1604084"/>
              <a:ext cx="324664" cy="583760"/>
            </a:xfrm>
            <a:custGeom>
              <a:avLst/>
              <a:gdLst/>
              <a:ahLst/>
              <a:cxnLst/>
              <a:rect l="l" t="t" r="r" b="b"/>
              <a:pathLst>
                <a:path w="9507" h="17094" extrusionOk="0">
                  <a:moveTo>
                    <a:pt x="567" y="1"/>
                  </a:moveTo>
                  <a:cubicBezTo>
                    <a:pt x="228" y="1"/>
                    <a:pt x="1" y="515"/>
                    <a:pt x="388" y="722"/>
                  </a:cubicBezTo>
                  <a:lnTo>
                    <a:pt x="358" y="722"/>
                  </a:lnTo>
                  <a:cubicBezTo>
                    <a:pt x="6103" y="3761"/>
                    <a:pt x="8686" y="10570"/>
                    <a:pt x="6437" y="16618"/>
                  </a:cubicBezTo>
                  <a:cubicBezTo>
                    <a:pt x="6327" y="16911"/>
                    <a:pt x="6547" y="17093"/>
                    <a:pt x="6780" y="17093"/>
                  </a:cubicBezTo>
                  <a:cubicBezTo>
                    <a:pt x="6934" y="17093"/>
                    <a:pt x="7094" y="17013"/>
                    <a:pt x="7166" y="16831"/>
                  </a:cubicBezTo>
                  <a:cubicBezTo>
                    <a:pt x="9507" y="10418"/>
                    <a:pt x="6771" y="3275"/>
                    <a:pt x="753" y="53"/>
                  </a:cubicBezTo>
                  <a:cubicBezTo>
                    <a:pt x="689" y="16"/>
                    <a:pt x="626" y="1"/>
                    <a:pt x="56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-4562352" y="608646"/>
              <a:ext cx="774659" cy="817653"/>
            </a:xfrm>
            <a:custGeom>
              <a:avLst/>
              <a:gdLst/>
              <a:ahLst/>
              <a:cxnLst/>
              <a:rect l="l" t="t" r="r" b="b"/>
              <a:pathLst>
                <a:path w="22684" h="23943" extrusionOk="0">
                  <a:moveTo>
                    <a:pt x="22142" y="0"/>
                  </a:moveTo>
                  <a:cubicBezTo>
                    <a:pt x="22083" y="0"/>
                    <a:pt x="22021" y="16"/>
                    <a:pt x="21957" y="53"/>
                  </a:cubicBezTo>
                  <a:cubicBezTo>
                    <a:pt x="19525" y="1329"/>
                    <a:pt x="17397" y="3092"/>
                    <a:pt x="15665" y="5189"/>
                  </a:cubicBezTo>
                  <a:cubicBezTo>
                    <a:pt x="13811" y="7469"/>
                    <a:pt x="12747" y="10144"/>
                    <a:pt x="11409" y="12727"/>
                  </a:cubicBezTo>
                  <a:cubicBezTo>
                    <a:pt x="10194" y="14977"/>
                    <a:pt x="8613" y="17044"/>
                    <a:pt x="6698" y="18776"/>
                  </a:cubicBezTo>
                  <a:cubicBezTo>
                    <a:pt x="4874" y="20539"/>
                    <a:pt x="2777" y="22272"/>
                    <a:pt x="406" y="23184"/>
                  </a:cubicBezTo>
                  <a:cubicBezTo>
                    <a:pt x="0" y="23346"/>
                    <a:pt x="100" y="23942"/>
                    <a:pt x="449" y="23942"/>
                  </a:cubicBezTo>
                  <a:cubicBezTo>
                    <a:pt x="492" y="23942"/>
                    <a:pt x="539" y="23933"/>
                    <a:pt x="589" y="23913"/>
                  </a:cubicBezTo>
                  <a:cubicBezTo>
                    <a:pt x="2777" y="23092"/>
                    <a:pt x="4662" y="21633"/>
                    <a:pt x="6394" y="20083"/>
                  </a:cubicBezTo>
                  <a:cubicBezTo>
                    <a:pt x="8279" y="18472"/>
                    <a:pt x="9920" y="16588"/>
                    <a:pt x="11257" y="14521"/>
                  </a:cubicBezTo>
                  <a:cubicBezTo>
                    <a:pt x="12868" y="11907"/>
                    <a:pt x="13811" y="8958"/>
                    <a:pt x="15634" y="6466"/>
                  </a:cubicBezTo>
                  <a:cubicBezTo>
                    <a:pt x="17397" y="4065"/>
                    <a:pt x="19677" y="2089"/>
                    <a:pt x="22321" y="691"/>
                  </a:cubicBezTo>
                  <a:cubicBezTo>
                    <a:pt x="22683" y="510"/>
                    <a:pt x="22474" y="0"/>
                    <a:pt x="22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-3930884" y="596932"/>
              <a:ext cx="140152" cy="103816"/>
            </a:xfrm>
            <a:custGeom>
              <a:avLst/>
              <a:gdLst/>
              <a:ahLst/>
              <a:cxnLst/>
              <a:rect l="l" t="t" r="r" b="b"/>
              <a:pathLst>
                <a:path w="4104" h="3040" extrusionOk="0">
                  <a:moveTo>
                    <a:pt x="2189" y="0"/>
                  </a:moveTo>
                  <a:lnTo>
                    <a:pt x="1" y="3040"/>
                  </a:lnTo>
                  <a:lnTo>
                    <a:pt x="4104" y="127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-3891441" y="243821"/>
              <a:ext cx="522154" cy="425816"/>
            </a:xfrm>
            <a:custGeom>
              <a:avLst/>
              <a:gdLst/>
              <a:ahLst/>
              <a:cxnLst/>
              <a:rect l="l" t="t" r="r" b="b"/>
              <a:pathLst>
                <a:path w="15290" h="12469" extrusionOk="0">
                  <a:moveTo>
                    <a:pt x="12783" y="1"/>
                  </a:moveTo>
                  <a:cubicBezTo>
                    <a:pt x="12571" y="1"/>
                    <a:pt x="12361" y="14"/>
                    <a:pt x="12159" y="36"/>
                  </a:cubicBezTo>
                  <a:cubicBezTo>
                    <a:pt x="9059" y="401"/>
                    <a:pt x="6171" y="1769"/>
                    <a:pt x="3982" y="3957"/>
                  </a:cubicBezTo>
                  <a:cubicBezTo>
                    <a:pt x="1794" y="6146"/>
                    <a:pt x="365" y="9398"/>
                    <a:pt x="1" y="12468"/>
                  </a:cubicBezTo>
                  <a:lnTo>
                    <a:pt x="61" y="12468"/>
                  </a:lnTo>
                  <a:cubicBezTo>
                    <a:pt x="6141" y="12073"/>
                    <a:pt x="11612" y="8608"/>
                    <a:pt x="14591" y="3289"/>
                  </a:cubicBezTo>
                  <a:cubicBezTo>
                    <a:pt x="14955" y="2590"/>
                    <a:pt x="15290" y="1799"/>
                    <a:pt x="14986" y="1070"/>
                  </a:cubicBezTo>
                  <a:cubicBezTo>
                    <a:pt x="14895" y="857"/>
                    <a:pt x="14743" y="644"/>
                    <a:pt x="14530" y="492"/>
                  </a:cubicBezTo>
                  <a:cubicBezTo>
                    <a:pt x="14094" y="125"/>
                    <a:pt x="13434" y="1"/>
                    <a:pt x="1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-3889358" y="261648"/>
              <a:ext cx="520070" cy="407990"/>
            </a:xfrm>
            <a:custGeom>
              <a:avLst/>
              <a:gdLst/>
              <a:ahLst/>
              <a:cxnLst/>
              <a:rect l="l" t="t" r="r" b="b"/>
              <a:pathLst>
                <a:path w="15229" h="11947" extrusionOk="0">
                  <a:moveTo>
                    <a:pt x="14499" y="1"/>
                  </a:moveTo>
                  <a:lnTo>
                    <a:pt x="0" y="11946"/>
                  </a:lnTo>
                  <a:cubicBezTo>
                    <a:pt x="6080" y="11551"/>
                    <a:pt x="11551" y="8086"/>
                    <a:pt x="14530" y="2767"/>
                  </a:cubicBezTo>
                  <a:cubicBezTo>
                    <a:pt x="14894" y="2098"/>
                    <a:pt x="15229" y="1277"/>
                    <a:pt x="14925" y="578"/>
                  </a:cubicBezTo>
                  <a:cubicBezTo>
                    <a:pt x="14834" y="335"/>
                    <a:pt x="14682" y="153"/>
                    <a:pt x="14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-4439514" y="983067"/>
              <a:ext cx="104875" cy="116281"/>
            </a:xfrm>
            <a:custGeom>
              <a:avLst/>
              <a:gdLst/>
              <a:ahLst/>
              <a:cxnLst/>
              <a:rect l="l" t="t" r="r" b="b"/>
              <a:pathLst>
                <a:path w="3071" h="3405" extrusionOk="0">
                  <a:moveTo>
                    <a:pt x="700" y="1"/>
                  </a:moveTo>
                  <a:cubicBezTo>
                    <a:pt x="700" y="1"/>
                    <a:pt x="761" y="2280"/>
                    <a:pt x="1" y="3405"/>
                  </a:cubicBezTo>
                  <a:cubicBezTo>
                    <a:pt x="1" y="3405"/>
                    <a:pt x="1764" y="3131"/>
                    <a:pt x="3071" y="700"/>
                  </a:cubicBezTo>
                  <a:lnTo>
                    <a:pt x="70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-4182091" y="1688913"/>
              <a:ext cx="131887" cy="87219"/>
            </a:xfrm>
            <a:custGeom>
              <a:avLst/>
              <a:gdLst/>
              <a:ahLst/>
              <a:cxnLst/>
              <a:rect l="l" t="t" r="r" b="b"/>
              <a:pathLst>
                <a:path w="3862" h="2554" extrusionOk="0">
                  <a:moveTo>
                    <a:pt x="1" y="1"/>
                  </a:moveTo>
                  <a:cubicBezTo>
                    <a:pt x="1" y="1"/>
                    <a:pt x="2676" y="1916"/>
                    <a:pt x="2858" y="2554"/>
                  </a:cubicBezTo>
                  <a:lnTo>
                    <a:pt x="3861" y="1064"/>
                  </a:lnTo>
                  <a:cubicBezTo>
                    <a:pt x="2524" y="912"/>
                    <a:pt x="1217" y="548"/>
                    <a:pt x="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-4235024" y="1834221"/>
              <a:ext cx="56074" cy="103850"/>
            </a:xfrm>
            <a:custGeom>
              <a:avLst/>
              <a:gdLst/>
              <a:ahLst/>
              <a:cxnLst/>
              <a:rect l="l" t="t" r="r" b="b"/>
              <a:pathLst>
                <a:path w="1642" h="3041" extrusionOk="0">
                  <a:moveTo>
                    <a:pt x="609" y="1"/>
                  </a:moveTo>
                  <a:lnTo>
                    <a:pt x="609" y="1"/>
                  </a:lnTo>
                  <a:cubicBezTo>
                    <a:pt x="639" y="700"/>
                    <a:pt x="426" y="1369"/>
                    <a:pt x="1" y="1946"/>
                  </a:cubicBezTo>
                  <a:lnTo>
                    <a:pt x="1612" y="3040"/>
                  </a:lnTo>
                  <a:cubicBezTo>
                    <a:pt x="1642" y="1916"/>
                    <a:pt x="1308" y="852"/>
                    <a:pt x="609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-4467517" y="301911"/>
              <a:ext cx="432851" cy="767351"/>
            </a:xfrm>
            <a:custGeom>
              <a:avLst/>
              <a:gdLst/>
              <a:ahLst/>
              <a:cxnLst/>
              <a:rect l="l" t="t" r="r" b="b"/>
              <a:pathLst>
                <a:path w="12675" h="22470" extrusionOk="0">
                  <a:moveTo>
                    <a:pt x="10499" y="0"/>
                  </a:moveTo>
                  <a:cubicBezTo>
                    <a:pt x="9632" y="0"/>
                    <a:pt x="8692" y="456"/>
                    <a:pt x="7933" y="980"/>
                  </a:cubicBezTo>
                  <a:cubicBezTo>
                    <a:pt x="4681" y="3259"/>
                    <a:pt x="2280" y="6603"/>
                    <a:pt x="1125" y="10433"/>
                  </a:cubicBezTo>
                  <a:cubicBezTo>
                    <a:pt x="0" y="14232"/>
                    <a:pt x="365" y="18792"/>
                    <a:pt x="1854" y="22469"/>
                  </a:cubicBezTo>
                  <a:lnTo>
                    <a:pt x="1915" y="22409"/>
                  </a:lnTo>
                  <a:cubicBezTo>
                    <a:pt x="8541" y="18214"/>
                    <a:pt x="12584" y="10980"/>
                    <a:pt x="12675" y="3138"/>
                  </a:cubicBezTo>
                  <a:cubicBezTo>
                    <a:pt x="12675" y="2135"/>
                    <a:pt x="12553" y="1041"/>
                    <a:pt x="11794" y="402"/>
                  </a:cubicBezTo>
                  <a:cubicBezTo>
                    <a:pt x="11520" y="220"/>
                    <a:pt x="11216" y="68"/>
                    <a:pt x="10912" y="37"/>
                  </a:cubicBezTo>
                  <a:cubicBezTo>
                    <a:pt x="10777" y="12"/>
                    <a:pt x="10639" y="0"/>
                    <a:pt x="10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-4402154" y="303174"/>
              <a:ext cx="367488" cy="764004"/>
            </a:xfrm>
            <a:custGeom>
              <a:avLst/>
              <a:gdLst/>
              <a:ahLst/>
              <a:cxnLst/>
              <a:rect l="l" t="t" r="r" b="b"/>
              <a:pathLst>
                <a:path w="10761" h="22372" extrusionOk="0">
                  <a:moveTo>
                    <a:pt x="9028" y="0"/>
                  </a:moveTo>
                  <a:lnTo>
                    <a:pt x="1" y="22372"/>
                  </a:lnTo>
                  <a:cubicBezTo>
                    <a:pt x="6627" y="18177"/>
                    <a:pt x="10670" y="10943"/>
                    <a:pt x="10761" y="3101"/>
                  </a:cubicBezTo>
                  <a:cubicBezTo>
                    <a:pt x="10761" y="2098"/>
                    <a:pt x="10639" y="1004"/>
                    <a:pt x="9880" y="365"/>
                  </a:cubicBezTo>
                  <a:cubicBezTo>
                    <a:pt x="9636" y="183"/>
                    <a:pt x="9332" y="31"/>
                    <a:pt x="9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-4499721" y="1871615"/>
              <a:ext cx="360248" cy="656705"/>
            </a:xfrm>
            <a:custGeom>
              <a:avLst/>
              <a:gdLst/>
              <a:ahLst/>
              <a:cxnLst/>
              <a:rect l="l" t="t" r="r" b="b"/>
              <a:pathLst>
                <a:path w="10549" h="19230" extrusionOk="0">
                  <a:moveTo>
                    <a:pt x="8724" y="0"/>
                  </a:moveTo>
                  <a:lnTo>
                    <a:pt x="8664" y="31"/>
                  </a:lnTo>
                  <a:cubicBezTo>
                    <a:pt x="3223" y="3769"/>
                    <a:pt x="1" y="10000"/>
                    <a:pt x="153" y="16627"/>
                  </a:cubicBezTo>
                  <a:cubicBezTo>
                    <a:pt x="183" y="17478"/>
                    <a:pt x="335" y="18420"/>
                    <a:pt x="1004" y="18906"/>
                  </a:cubicBezTo>
                  <a:cubicBezTo>
                    <a:pt x="1217" y="19089"/>
                    <a:pt x="1490" y="19180"/>
                    <a:pt x="1733" y="19210"/>
                  </a:cubicBezTo>
                  <a:cubicBezTo>
                    <a:pt x="1823" y="19223"/>
                    <a:pt x="1913" y="19229"/>
                    <a:pt x="2005" y="19229"/>
                  </a:cubicBezTo>
                  <a:cubicBezTo>
                    <a:pt x="2780" y="19229"/>
                    <a:pt x="3600" y="18791"/>
                    <a:pt x="4226" y="18329"/>
                  </a:cubicBezTo>
                  <a:cubicBezTo>
                    <a:pt x="6931" y="16292"/>
                    <a:pt x="8846" y="13405"/>
                    <a:pt x="9727" y="10122"/>
                  </a:cubicBezTo>
                  <a:cubicBezTo>
                    <a:pt x="10548" y="6900"/>
                    <a:pt x="10092" y="3040"/>
                    <a:pt x="8724" y="0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-4499721" y="1872640"/>
              <a:ext cx="295876" cy="655031"/>
            </a:xfrm>
            <a:custGeom>
              <a:avLst/>
              <a:gdLst/>
              <a:ahLst/>
              <a:cxnLst/>
              <a:rect l="l" t="t" r="r" b="b"/>
              <a:pathLst>
                <a:path w="8664" h="19181" extrusionOk="0">
                  <a:moveTo>
                    <a:pt x="8664" y="1"/>
                  </a:moveTo>
                  <a:lnTo>
                    <a:pt x="8664" y="1"/>
                  </a:lnTo>
                  <a:cubicBezTo>
                    <a:pt x="3223" y="3739"/>
                    <a:pt x="1" y="9970"/>
                    <a:pt x="153" y="16597"/>
                  </a:cubicBezTo>
                  <a:cubicBezTo>
                    <a:pt x="183" y="17448"/>
                    <a:pt x="335" y="18390"/>
                    <a:pt x="1004" y="18876"/>
                  </a:cubicBezTo>
                  <a:cubicBezTo>
                    <a:pt x="1217" y="19059"/>
                    <a:pt x="1490" y="19150"/>
                    <a:pt x="1733" y="19180"/>
                  </a:cubicBezTo>
                  <a:lnTo>
                    <a:pt x="8664" y="1"/>
                  </a:ln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-4106313" y="1723165"/>
              <a:ext cx="543975" cy="398770"/>
            </a:xfrm>
            <a:custGeom>
              <a:avLst/>
              <a:gdLst/>
              <a:ahLst/>
              <a:cxnLst/>
              <a:rect l="l" t="t" r="r" b="b"/>
              <a:pathLst>
                <a:path w="15929" h="11677" extrusionOk="0">
                  <a:moveTo>
                    <a:pt x="1" y="1"/>
                  </a:moveTo>
                  <a:cubicBezTo>
                    <a:pt x="548" y="3040"/>
                    <a:pt x="2189" y="6201"/>
                    <a:pt x="4499" y="8238"/>
                  </a:cubicBezTo>
                  <a:cubicBezTo>
                    <a:pt x="6840" y="10305"/>
                    <a:pt x="9788" y="11521"/>
                    <a:pt x="12888" y="11673"/>
                  </a:cubicBezTo>
                  <a:cubicBezTo>
                    <a:pt x="12965" y="11675"/>
                    <a:pt x="13043" y="11677"/>
                    <a:pt x="13121" y="11677"/>
                  </a:cubicBezTo>
                  <a:cubicBezTo>
                    <a:pt x="13887" y="11677"/>
                    <a:pt x="14736" y="11533"/>
                    <a:pt x="15259" y="11065"/>
                  </a:cubicBezTo>
                  <a:cubicBezTo>
                    <a:pt x="15442" y="10913"/>
                    <a:pt x="15594" y="10700"/>
                    <a:pt x="15685" y="10457"/>
                  </a:cubicBezTo>
                  <a:cubicBezTo>
                    <a:pt x="15928" y="9727"/>
                    <a:pt x="15533" y="8937"/>
                    <a:pt x="15138" y="8299"/>
                  </a:cubicBezTo>
                  <a:cubicBezTo>
                    <a:pt x="11825" y="3162"/>
                    <a:pt x="6171" y="3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-4104229" y="1723165"/>
              <a:ext cx="541892" cy="377870"/>
            </a:xfrm>
            <a:custGeom>
              <a:avLst/>
              <a:gdLst/>
              <a:ahLst/>
              <a:cxnLst/>
              <a:rect l="l" t="t" r="r" b="b"/>
              <a:pathLst>
                <a:path w="15868" h="11065" extrusionOk="0">
                  <a:moveTo>
                    <a:pt x="1" y="1"/>
                  </a:moveTo>
                  <a:lnTo>
                    <a:pt x="15198" y="11065"/>
                  </a:lnTo>
                  <a:cubicBezTo>
                    <a:pt x="15411" y="10913"/>
                    <a:pt x="15533" y="10700"/>
                    <a:pt x="15624" y="10457"/>
                  </a:cubicBezTo>
                  <a:cubicBezTo>
                    <a:pt x="15867" y="9727"/>
                    <a:pt x="15502" y="8937"/>
                    <a:pt x="15077" y="8299"/>
                  </a:cubicBezTo>
                  <a:cubicBezTo>
                    <a:pt x="11794" y="3162"/>
                    <a:pt x="6110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-4536432" y="997410"/>
              <a:ext cx="1080950" cy="488208"/>
            </a:xfrm>
            <a:custGeom>
              <a:avLst/>
              <a:gdLst/>
              <a:ahLst/>
              <a:cxnLst/>
              <a:rect l="l" t="t" r="r" b="b"/>
              <a:pathLst>
                <a:path w="31653" h="14296" extrusionOk="0">
                  <a:moveTo>
                    <a:pt x="31150" y="0"/>
                  </a:moveTo>
                  <a:cubicBezTo>
                    <a:pt x="31088" y="0"/>
                    <a:pt x="31022" y="20"/>
                    <a:pt x="30955" y="67"/>
                  </a:cubicBezTo>
                  <a:cubicBezTo>
                    <a:pt x="26304" y="3441"/>
                    <a:pt x="21714" y="7362"/>
                    <a:pt x="16365" y="9611"/>
                  </a:cubicBezTo>
                  <a:cubicBezTo>
                    <a:pt x="11319" y="11769"/>
                    <a:pt x="5848" y="12651"/>
                    <a:pt x="468" y="13563"/>
                  </a:cubicBezTo>
                  <a:cubicBezTo>
                    <a:pt x="1" y="13621"/>
                    <a:pt x="178" y="14296"/>
                    <a:pt x="597" y="14296"/>
                  </a:cubicBezTo>
                  <a:cubicBezTo>
                    <a:pt x="614" y="14296"/>
                    <a:pt x="632" y="14294"/>
                    <a:pt x="650" y="14292"/>
                  </a:cubicBezTo>
                  <a:cubicBezTo>
                    <a:pt x="6091" y="13380"/>
                    <a:pt x="11562" y="12468"/>
                    <a:pt x="16669" y="10310"/>
                  </a:cubicBezTo>
                  <a:cubicBezTo>
                    <a:pt x="22049" y="8031"/>
                    <a:pt x="26639" y="4140"/>
                    <a:pt x="31350" y="736"/>
                  </a:cubicBezTo>
                  <a:cubicBezTo>
                    <a:pt x="31653" y="483"/>
                    <a:pt x="31453" y="0"/>
                    <a:pt x="31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-4456623" y="1416532"/>
              <a:ext cx="1001039" cy="248680"/>
            </a:xfrm>
            <a:custGeom>
              <a:avLst/>
              <a:gdLst/>
              <a:ahLst/>
              <a:cxnLst/>
              <a:rect l="l" t="t" r="r" b="b"/>
              <a:pathLst>
                <a:path w="29313" h="7282" extrusionOk="0">
                  <a:moveTo>
                    <a:pt x="9169" y="1"/>
                  </a:moveTo>
                  <a:cubicBezTo>
                    <a:pt x="6249" y="1"/>
                    <a:pt x="3314" y="385"/>
                    <a:pt x="441" y="1168"/>
                  </a:cubicBezTo>
                  <a:cubicBezTo>
                    <a:pt x="0" y="1306"/>
                    <a:pt x="109" y="1918"/>
                    <a:pt x="495" y="1918"/>
                  </a:cubicBezTo>
                  <a:cubicBezTo>
                    <a:pt x="535" y="1918"/>
                    <a:pt x="578" y="1912"/>
                    <a:pt x="623" y="1897"/>
                  </a:cubicBezTo>
                  <a:lnTo>
                    <a:pt x="654" y="1928"/>
                  </a:lnTo>
                  <a:cubicBezTo>
                    <a:pt x="3479" y="1152"/>
                    <a:pt x="6361" y="772"/>
                    <a:pt x="9227" y="772"/>
                  </a:cubicBezTo>
                  <a:cubicBezTo>
                    <a:pt x="16136" y="772"/>
                    <a:pt x="22946" y="2984"/>
                    <a:pt x="28618" y="7217"/>
                  </a:cubicBezTo>
                  <a:cubicBezTo>
                    <a:pt x="28678" y="7262"/>
                    <a:pt x="28738" y="7281"/>
                    <a:pt x="28796" y="7281"/>
                  </a:cubicBezTo>
                  <a:cubicBezTo>
                    <a:pt x="29091" y="7281"/>
                    <a:pt x="29313" y="6777"/>
                    <a:pt x="28982" y="6548"/>
                  </a:cubicBezTo>
                  <a:cubicBezTo>
                    <a:pt x="23199" y="2248"/>
                    <a:pt x="16228" y="1"/>
                    <a:pt x="9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-4543296" y="1234752"/>
              <a:ext cx="1369278" cy="220677"/>
            </a:xfrm>
            <a:custGeom>
              <a:avLst/>
              <a:gdLst/>
              <a:ahLst/>
              <a:cxnLst/>
              <a:rect l="l" t="t" r="r" b="b"/>
              <a:pathLst>
                <a:path w="40096" h="6462" extrusionOk="0">
                  <a:moveTo>
                    <a:pt x="26455" y="0"/>
                  </a:moveTo>
                  <a:cubicBezTo>
                    <a:pt x="24524" y="0"/>
                    <a:pt x="22576" y="201"/>
                    <a:pt x="20639" y="594"/>
                  </a:cubicBezTo>
                  <a:cubicBezTo>
                    <a:pt x="13861" y="1992"/>
                    <a:pt x="7477" y="5184"/>
                    <a:pt x="486" y="5701"/>
                  </a:cubicBezTo>
                  <a:cubicBezTo>
                    <a:pt x="10" y="5730"/>
                    <a:pt x="0" y="6461"/>
                    <a:pt x="458" y="6461"/>
                  </a:cubicBezTo>
                  <a:cubicBezTo>
                    <a:pt x="468" y="6461"/>
                    <a:pt x="477" y="6461"/>
                    <a:pt x="486" y="6461"/>
                  </a:cubicBezTo>
                  <a:cubicBezTo>
                    <a:pt x="7113" y="5974"/>
                    <a:pt x="13192" y="3147"/>
                    <a:pt x="19575" y="1628"/>
                  </a:cubicBezTo>
                  <a:cubicBezTo>
                    <a:pt x="21885" y="1071"/>
                    <a:pt x="24210" y="780"/>
                    <a:pt x="26509" y="780"/>
                  </a:cubicBezTo>
                  <a:cubicBezTo>
                    <a:pt x="30986" y="780"/>
                    <a:pt x="35366" y="1882"/>
                    <a:pt x="39363" y="4272"/>
                  </a:cubicBezTo>
                  <a:cubicBezTo>
                    <a:pt x="39424" y="4303"/>
                    <a:pt x="39484" y="4316"/>
                    <a:pt x="39541" y="4316"/>
                  </a:cubicBezTo>
                  <a:cubicBezTo>
                    <a:pt x="39878" y="4316"/>
                    <a:pt x="40096" y="3837"/>
                    <a:pt x="39758" y="3603"/>
                  </a:cubicBezTo>
                  <a:lnTo>
                    <a:pt x="39758" y="3603"/>
                  </a:lnTo>
                  <a:lnTo>
                    <a:pt x="39758" y="3634"/>
                  </a:lnTo>
                  <a:cubicBezTo>
                    <a:pt x="35657" y="1165"/>
                    <a:pt x="31102" y="0"/>
                    <a:pt x="264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-3558239" y="609363"/>
              <a:ext cx="722512" cy="477690"/>
            </a:xfrm>
            <a:custGeom>
              <a:avLst/>
              <a:gdLst/>
              <a:ahLst/>
              <a:cxnLst/>
              <a:rect l="l" t="t" r="r" b="b"/>
              <a:pathLst>
                <a:path w="21157" h="13988" extrusionOk="0">
                  <a:moveTo>
                    <a:pt x="17282" y="1"/>
                  </a:moveTo>
                  <a:cubicBezTo>
                    <a:pt x="13347" y="1"/>
                    <a:pt x="9509" y="1306"/>
                    <a:pt x="6384" y="3740"/>
                  </a:cubicBezTo>
                  <a:cubicBezTo>
                    <a:pt x="3253" y="6171"/>
                    <a:pt x="913" y="10092"/>
                    <a:pt x="1" y="13953"/>
                  </a:cubicBezTo>
                  <a:lnTo>
                    <a:pt x="61" y="13953"/>
                  </a:lnTo>
                  <a:cubicBezTo>
                    <a:pt x="482" y="13976"/>
                    <a:pt x="902" y="13987"/>
                    <a:pt x="1321" y="13987"/>
                  </a:cubicBezTo>
                  <a:cubicBezTo>
                    <a:pt x="8674" y="13987"/>
                    <a:pt x="15631" y="10481"/>
                    <a:pt x="20031" y="4500"/>
                  </a:cubicBezTo>
                  <a:cubicBezTo>
                    <a:pt x="20609" y="3709"/>
                    <a:pt x="21156" y="2737"/>
                    <a:pt x="20882" y="1764"/>
                  </a:cubicBezTo>
                  <a:cubicBezTo>
                    <a:pt x="20791" y="1460"/>
                    <a:pt x="20609" y="1187"/>
                    <a:pt x="20396" y="943"/>
                  </a:cubicBezTo>
                  <a:cubicBezTo>
                    <a:pt x="19697" y="244"/>
                    <a:pt x="18481" y="1"/>
                    <a:pt x="17417" y="1"/>
                  </a:cubicBezTo>
                  <a:cubicBezTo>
                    <a:pt x="17372" y="1"/>
                    <a:pt x="17327" y="1"/>
                    <a:pt x="17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-3556156" y="641567"/>
              <a:ext cx="720428" cy="445487"/>
            </a:xfrm>
            <a:custGeom>
              <a:avLst/>
              <a:gdLst/>
              <a:ahLst/>
              <a:cxnLst/>
              <a:rect l="l" t="t" r="r" b="b"/>
              <a:pathLst>
                <a:path w="21096" h="13045" extrusionOk="0">
                  <a:moveTo>
                    <a:pt x="20335" y="0"/>
                  </a:moveTo>
                  <a:lnTo>
                    <a:pt x="0" y="13010"/>
                  </a:lnTo>
                  <a:cubicBezTo>
                    <a:pt x="423" y="13033"/>
                    <a:pt x="844" y="13044"/>
                    <a:pt x="1265" y="13044"/>
                  </a:cubicBezTo>
                  <a:cubicBezTo>
                    <a:pt x="8643" y="13044"/>
                    <a:pt x="15599" y="9538"/>
                    <a:pt x="19970" y="3557"/>
                  </a:cubicBezTo>
                  <a:cubicBezTo>
                    <a:pt x="20548" y="2766"/>
                    <a:pt x="21095" y="1763"/>
                    <a:pt x="20821" y="821"/>
                  </a:cubicBezTo>
                  <a:cubicBezTo>
                    <a:pt x="20730" y="517"/>
                    <a:pt x="20548" y="244"/>
                    <a:pt x="20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-3412897" y="1249402"/>
              <a:ext cx="614529" cy="294715"/>
            </a:xfrm>
            <a:custGeom>
              <a:avLst/>
              <a:gdLst/>
              <a:ahLst/>
              <a:cxnLst/>
              <a:rect l="l" t="t" r="r" b="b"/>
              <a:pathLst>
                <a:path w="17995" h="8630" extrusionOk="0">
                  <a:moveTo>
                    <a:pt x="5037" y="0"/>
                  </a:moveTo>
                  <a:cubicBezTo>
                    <a:pt x="3364" y="0"/>
                    <a:pt x="1679" y="234"/>
                    <a:pt x="30" y="712"/>
                  </a:cubicBezTo>
                  <a:lnTo>
                    <a:pt x="0" y="712"/>
                  </a:lnTo>
                  <a:cubicBezTo>
                    <a:pt x="1368" y="3448"/>
                    <a:pt x="3830" y="6032"/>
                    <a:pt x="6626" y="7339"/>
                  </a:cubicBezTo>
                  <a:cubicBezTo>
                    <a:pt x="8449" y="8191"/>
                    <a:pt x="10441" y="8629"/>
                    <a:pt x="12448" y="8629"/>
                  </a:cubicBezTo>
                  <a:cubicBezTo>
                    <a:pt x="13520" y="8629"/>
                    <a:pt x="14596" y="8504"/>
                    <a:pt x="15654" y="8250"/>
                  </a:cubicBezTo>
                  <a:cubicBezTo>
                    <a:pt x="16444" y="8068"/>
                    <a:pt x="17326" y="7673"/>
                    <a:pt x="17721" y="7035"/>
                  </a:cubicBezTo>
                  <a:cubicBezTo>
                    <a:pt x="17873" y="6822"/>
                    <a:pt x="17934" y="6579"/>
                    <a:pt x="17964" y="6305"/>
                  </a:cubicBezTo>
                  <a:cubicBezTo>
                    <a:pt x="17994" y="5545"/>
                    <a:pt x="17417" y="4907"/>
                    <a:pt x="16809" y="4390"/>
                  </a:cubicBezTo>
                  <a:cubicBezTo>
                    <a:pt x="13509" y="1528"/>
                    <a:pt x="9314" y="0"/>
                    <a:pt x="5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-3411872" y="1249402"/>
              <a:ext cx="613505" cy="240245"/>
            </a:xfrm>
            <a:custGeom>
              <a:avLst/>
              <a:gdLst/>
              <a:ahLst/>
              <a:cxnLst/>
              <a:rect l="l" t="t" r="r" b="b"/>
              <a:pathLst>
                <a:path w="17965" h="7035" extrusionOk="0">
                  <a:moveTo>
                    <a:pt x="5007" y="0"/>
                  </a:moveTo>
                  <a:cubicBezTo>
                    <a:pt x="3334" y="0"/>
                    <a:pt x="1649" y="234"/>
                    <a:pt x="0" y="712"/>
                  </a:cubicBezTo>
                  <a:lnTo>
                    <a:pt x="17691" y="7035"/>
                  </a:lnTo>
                  <a:cubicBezTo>
                    <a:pt x="17843" y="6822"/>
                    <a:pt x="17904" y="6579"/>
                    <a:pt x="17934" y="6335"/>
                  </a:cubicBezTo>
                  <a:cubicBezTo>
                    <a:pt x="17964" y="5576"/>
                    <a:pt x="17387" y="4907"/>
                    <a:pt x="16779" y="4390"/>
                  </a:cubicBezTo>
                  <a:cubicBezTo>
                    <a:pt x="13479" y="1528"/>
                    <a:pt x="9284" y="0"/>
                    <a:pt x="5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-3611172" y="1580965"/>
              <a:ext cx="691333" cy="520480"/>
            </a:xfrm>
            <a:custGeom>
              <a:avLst/>
              <a:gdLst/>
              <a:ahLst/>
              <a:cxnLst/>
              <a:rect l="l" t="t" r="r" b="b"/>
              <a:pathLst>
                <a:path w="20244" h="15241" extrusionOk="0">
                  <a:moveTo>
                    <a:pt x="0" y="0"/>
                  </a:moveTo>
                  <a:lnTo>
                    <a:pt x="0" y="0"/>
                  </a:lnTo>
                  <a:cubicBezTo>
                    <a:pt x="639" y="3921"/>
                    <a:pt x="2675" y="7994"/>
                    <a:pt x="5593" y="10669"/>
                  </a:cubicBezTo>
                  <a:cubicBezTo>
                    <a:pt x="8572" y="13344"/>
                    <a:pt x="12341" y="14955"/>
                    <a:pt x="16323" y="15229"/>
                  </a:cubicBezTo>
                  <a:cubicBezTo>
                    <a:pt x="16463" y="15237"/>
                    <a:pt x="16606" y="15241"/>
                    <a:pt x="16750" y="15241"/>
                  </a:cubicBezTo>
                  <a:cubicBezTo>
                    <a:pt x="17699" y="15241"/>
                    <a:pt x="18703" y="15053"/>
                    <a:pt x="19363" y="14499"/>
                  </a:cubicBezTo>
                  <a:cubicBezTo>
                    <a:pt x="19606" y="14286"/>
                    <a:pt x="19788" y="14043"/>
                    <a:pt x="19910" y="13739"/>
                  </a:cubicBezTo>
                  <a:cubicBezTo>
                    <a:pt x="20244" y="12827"/>
                    <a:pt x="19788" y="11794"/>
                    <a:pt x="19271" y="10943"/>
                  </a:cubicBezTo>
                  <a:cubicBezTo>
                    <a:pt x="15138" y="4286"/>
                    <a:pt x="7903" y="183"/>
                    <a:pt x="61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-3608064" y="1580965"/>
              <a:ext cx="688225" cy="495175"/>
            </a:xfrm>
            <a:custGeom>
              <a:avLst/>
              <a:gdLst/>
              <a:ahLst/>
              <a:cxnLst/>
              <a:rect l="l" t="t" r="r" b="b"/>
              <a:pathLst>
                <a:path w="20153" h="14500" extrusionOk="0">
                  <a:moveTo>
                    <a:pt x="1" y="0"/>
                  </a:moveTo>
                  <a:lnTo>
                    <a:pt x="19272" y="14499"/>
                  </a:lnTo>
                  <a:cubicBezTo>
                    <a:pt x="19515" y="14286"/>
                    <a:pt x="19697" y="14013"/>
                    <a:pt x="19819" y="13739"/>
                  </a:cubicBezTo>
                  <a:cubicBezTo>
                    <a:pt x="20153" y="12797"/>
                    <a:pt x="19697" y="11794"/>
                    <a:pt x="19180" y="10943"/>
                  </a:cubicBezTo>
                  <a:cubicBezTo>
                    <a:pt x="15047" y="4286"/>
                    <a:pt x="7812" y="15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" name="Google Shape;210;p16"/>
          <p:cNvGrpSpPr/>
          <p:nvPr/>
        </p:nvGrpSpPr>
        <p:grpSpPr>
          <a:xfrm>
            <a:off x="7502658" y="-1090935"/>
            <a:ext cx="2431070" cy="2849374"/>
            <a:chOff x="-7501642" y="749515"/>
            <a:chExt cx="2431070" cy="2849374"/>
          </a:xfrm>
        </p:grpSpPr>
        <p:sp>
          <p:nvSpPr>
            <p:cNvPr id="211" name="Google Shape;211;p16"/>
            <p:cNvSpPr/>
            <p:nvPr/>
          </p:nvSpPr>
          <p:spPr>
            <a:xfrm>
              <a:off x="-6039100" y="2068832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-6723125" y="1593361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-7165333" y="1433642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-7100960" y="74951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-7015858" y="794319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-5642038" y="195982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-5565747" y="2219331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-5518005" y="2241699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rgbClr val="006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-5515922" y="2241699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rgbClr val="355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-6345289" y="127501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-6237785" y="1894496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-6241507" y="2776761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-6536290" y="2818253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-6536290" y="2819312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-5840825" y="2238011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-6335966" y="1707593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-6279892" y="1523866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-6018337" y="2278513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-6017278" y="2280596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-6386815" y="880924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-6237341" y="880924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-6902720" y="1494599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-6902720" y="155603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-6677808" y="1846276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-6878439" y="1874518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-7057180" y="187062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-7167416" y="2528661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-7166358" y="2528661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-7444543" y="224829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-7444543" y="238127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-7501642" y="1704827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-7501642" y="177920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3" name="Google Shape;243;p16"/>
          <p:cNvSpPr/>
          <p:nvPr/>
        </p:nvSpPr>
        <p:spPr>
          <a:xfrm>
            <a:off x="-254350" y="4353092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6"/>
          <p:cNvSpPr/>
          <p:nvPr/>
        </p:nvSpPr>
        <p:spPr>
          <a:xfrm>
            <a:off x="8482700" y="2906567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16"/>
          <p:cNvSpPr txBox="1">
            <a:spLocks noGrp="1"/>
          </p:cNvSpPr>
          <p:nvPr>
            <p:ph type="title"/>
          </p:nvPr>
        </p:nvSpPr>
        <p:spPr>
          <a:xfrm>
            <a:off x="713100" y="368825"/>
            <a:ext cx="7717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iro"/>
              <a:buNone/>
              <a:defRPr sz="3600" b="1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Oxygen"/>
              <a:buChar char="●"/>
              <a:defRPr sz="1800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○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■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●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○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■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●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○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Oxygen"/>
              <a:buChar char="■"/>
              <a:defRPr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6" r:id="rId7"/>
    <p:sldLayoutId id="2147483658" r:id="rId8"/>
    <p:sldLayoutId id="2147483662" r:id="rId9"/>
    <p:sldLayoutId id="2147483666" r:id="rId10"/>
    <p:sldLayoutId id="2147483668" r:id="rId11"/>
    <p:sldLayoutId id="2147483669" r:id="rId12"/>
    <p:sldLayoutId id="2147483671" r:id="rId13"/>
    <p:sldLayoutId id="2147483674" r:id="rId14"/>
    <p:sldLayoutId id="2147483675" r:id="rId15"/>
    <p:sldLayoutId id="214748367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gif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microsoft.com/office/2007/relationships/hdphoto" Target="../media/hdphoto1.wdp"/><Relationship Id="rId4" Type="http://schemas.openxmlformats.org/officeDocument/2006/relationships/image" Target="../media/image9.jp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4.pn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slide" Target="slide15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C2E74-59A7-4FBC-93BD-32F493B20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D00E8FCA-3F9B-425E-A510-5A9B9F5F3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12982"/>
            <a:ext cx="8077200" cy="117724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8580" tIns="34290" rIns="68580" bIns="34290" anchor="ctr">
            <a:spAutoFit/>
          </a:bodyPr>
          <a:lstStyle/>
          <a:p>
            <a:pPr algn="ctr" defTabSz="685800">
              <a:defRPr/>
            </a:pP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QUẬN LONG BIÊN</a:t>
            </a:r>
          </a:p>
          <a:p>
            <a:pPr algn="ctr" defTabSz="685800">
              <a:defRPr/>
            </a:pP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  <a:p>
            <a:pPr algn="ctr" defTabSz="685800">
              <a:defRPr/>
            </a:pPr>
            <a:r>
              <a:rPr lang="en-US" altLang="en-US" sz="1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         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EC32D2B-9DE0-4BBA-841D-8873893BAC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" y="1660105"/>
            <a:ext cx="9029700" cy="228524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68580" tIns="34290" rIns="68580" bIns="34290" anchor="ctr">
            <a:spAutoFit/>
          </a:bodyPr>
          <a:lstStyle/>
          <a:p>
            <a:pPr algn="ctr" defTabSz="685800">
              <a:defRPr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                     </a:t>
            </a:r>
          </a:p>
          <a:p>
            <a:pPr algn="ctr" defTabSz="685800">
              <a:defRPr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ĐÓN CÁC EM HỌC SINH</a:t>
            </a:r>
          </a:p>
          <a:p>
            <a:pPr algn="ctr" defTabSz="685800">
              <a:defRPr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VỚI TIẾT HỌC HÔM NAY</a:t>
            </a:r>
          </a:p>
          <a:p>
            <a:pPr algn="ctr" defTabSz="685800">
              <a:defRPr/>
            </a:pP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              </a:t>
            </a:r>
          </a:p>
        </p:txBody>
      </p:sp>
    </p:spTree>
    <p:extLst>
      <p:ext uri="{BB962C8B-B14F-4D97-AF65-F5344CB8AC3E}">
        <p14:creationId xmlns:p14="http://schemas.microsoft.com/office/powerpoint/2010/main" val="40208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ounded Rectangle 160"/>
          <p:cNvSpPr/>
          <p:nvPr/>
        </p:nvSpPr>
        <p:spPr>
          <a:xfrm>
            <a:off x="5644347" y="3838051"/>
            <a:ext cx="1291470" cy="4942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ounded Rectangle 159"/>
          <p:cNvSpPr/>
          <p:nvPr/>
        </p:nvSpPr>
        <p:spPr>
          <a:xfrm>
            <a:off x="7782558" y="3343815"/>
            <a:ext cx="1012945" cy="4942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Rounded Rectangle 158"/>
          <p:cNvSpPr/>
          <p:nvPr/>
        </p:nvSpPr>
        <p:spPr>
          <a:xfrm>
            <a:off x="5593424" y="2850713"/>
            <a:ext cx="1900290" cy="494236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ounded Rectangle 157"/>
          <p:cNvSpPr/>
          <p:nvPr/>
        </p:nvSpPr>
        <p:spPr>
          <a:xfrm>
            <a:off x="2398186" y="2847308"/>
            <a:ext cx="2152549" cy="4623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Rounded Rectangle 156"/>
          <p:cNvSpPr/>
          <p:nvPr/>
        </p:nvSpPr>
        <p:spPr>
          <a:xfrm>
            <a:off x="5902043" y="2364270"/>
            <a:ext cx="1010628" cy="4623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ounded Rectangle 155"/>
          <p:cNvSpPr/>
          <p:nvPr/>
        </p:nvSpPr>
        <p:spPr>
          <a:xfrm>
            <a:off x="258070" y="2364269"/>
            <a:ext cx="1602628" cy="4623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Rounded Rectangle 154"/>
          <p:cNvSpPr/>
          <p:nvPr/>
        </p:nvSpPr>
        <p:spPr>
          <a:xfrm>
            <a:off x="7493714" y="1877827"/>
            <a:ext cx="1317570" cy="4623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ounded Rectangle 153"/>
          <p:cNvSpPr/>
          <p:nvPr/>
        </p:nvSpPr>
        <p:spPr>
          <a:xfrm>
            <a:off x="4737527" y="1866319"/>
            <a:ext cx="2616924" cy="4623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ounded Rectangle 152"/>
          <p:cNvSpPr/>
          <p:nvPr/>
        </p:nvSpPr>
        <p:spPr>
          <a:xfrm>
            <a:off x="893818" y="1866319"/>
            <a:ext cx="1391531" cy="4623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8070" y="1372407"/>
            <a:ext cx="2027279" cy="4623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" name="Google Shape;1536;p44"/>
          <p:cNvSpPr/>
          <p:nvPr/>
        </p:nvSpPr>
        <p:spPr>
          <a:xfrm>
            <a:off x="5822482" y="4159603"/>
            <a:ext cx="1090189" cy="439686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44"/>
          <p:cNvSpPr/>
          <p:nvPr/>
        </p:nvSpPr>
        <p:spPr>
          <a:xfrm>
            <a:off x="7354451" y="319651"/>
            <a:ext cx="1196432" cy="439695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3117;p57"/>
          <p:cNvGrpSpPr/>
          <p:nvPr/>
        </p:nvGrpSpPr>
        <p:grpSpPr>
          <a:xfrm>
            <a:off x="0" y="4253501"/>
            <a:ext cx="965771" cy="890003"/>
            <a:chOff x="1017813" y="3493650"/>
            <a:chExt cx="385300" cy="385325"/>
          </a:xfrm>
        </p:grpSpPr>
        <p:sp>
          <p:nvSpPr>
            <p:cNvPr id="120" name="Google Shape;3118;p57"/>
            <p:cNvSpPr/>
            <p:nvPr/>
          </p:nvSpPr>
          <p:spPr>
            <a:xfrm>
              <a:off x="1017813" y="3493650"/>
              <a:ext cx="385300" cy="385325"/>
            </a:xfrm>
            <a:custGeom>
              <a:avLst/>
              <a:gdLst/>
              <a:ahLst/>
              <a:cxnLst/>
              <a:rect l="l" t="t" r="r" b="b"/>
              <a:pathLst>
                <a:path w="15412" h="15413" extrusionOk="0">
                  <a:moveTo>
                    <a:pt x="209" y="1"/>
                  </a:moveTo>
                  <a:cubicBezTo>
                    <a:pt x="93" y="1"/>
                    <a:pt x="0" y="93"/>
                    <a:pt x="0" y="186"/>
                  </a:cubicBezTo>
                  <a:lnTo>
                    <a:pt x="0" y="2898"/>
                  </a:lnTo>
                  <a:cubicBezTo>
                    <a:pt x="0" y="2898"/>
                    <a:pt x="5446" y="4821"/>
                    <a:pt x="7694" y="7092"/>
                  </a:cubicBezTo>
                  <a:cubicBezTo>
                    <a:pt x="9965" y="9363"/>
                    <a:pt x="10151" y="10615"/>
                    <a:pt x="10151" y="14068"/>
                  </a:cubicBezTo>
                  <a:cubicBezTo>
                    <a:pt x="10151" y="14114"/>
                    <a:pt x="12491" y="15412"/>
                    <a:pt x="12491" y="15412"/>
                  </a:cubicBezTo>
                  <a:lnTo>
                    <a:pt x="15203" y="15412"/>
                  </a:lnTo>
                  <a:cubicBezTo>
                    <a:pt x="15319" y="15412"/>
                    <a:pt x="15411" y="15319"/>
                    <a:pt x="15411" y="15204"/>
                  </a:cubicBezTo>
                  <a:cubicBezTo>
                    <a:pt x="15365" y="14578"/>
                    <a:pt x="15133" y="13975"/>
                    <a:pt x="14763" y="13489"/>
                  </a:cubicBezTo>
                  <a:cubicBezTo>
                    <a:pt x="14322" y="12932"/>
                    <a:pt x="14183" y="12214"/>
                    <a:pt x="14369" y="11542"/>
                  </a:cubicBezTo>
                  <a:cubicBezTo>
                    <a:pt x="14739" y="10151"/>
                    <a:pt x="14137" y="8691"/>
                    <a:pt x="12909" y="7996"/>
                  </a:cubicBezTo>
                  <a:cubicBezTo>
                    <a:pt x="12283" y="7649"/>
                    <a:pt x="11889" y="7023"/>
                    <a:pt x="11796" y="6328"/>
                  </a:cubicBezTo>
                  <a:cubicBezTo>
                    <a:pt x="11611" y="4914"/>
                    <a:pt x="10498" y="3801"/>
                    <a:pt x="9085" y="3616"/>
                  </a:cubicBezTo>
                  <a:cubicBezTo>
                    <a:pt x="8389" y="3523"/>
                    <a:pt x="7764" y="3106"/>
                    <a:pt x="7416" y="2504"/>
                  </a:cubicBezTo>
                  <a:cubicBezTo>
                    <a:pt x="6839" y="1518"/>
                    <a:pt x="5785" y="935"/>
                    <a:pt x="4685" y="935"/>
                  </a:cubicBezTo>
                  <a:cubicBezTo>
                    <a:pt x="4414" y="935"/>
                    <a:pt x="4140" y="970"/>
                    <a:pt x="3870" y="1044"/>
                  </a:cubicBezTo>
                  <a:cubicBezTo>
                    <a:pt x="3684" y="1095"/>
                    <a:pt x="3495" y="1120"/>
                    <a:pt x="3305" y="1120"/>
                  </a:cubicBezTo>
                  <a:cubicBezTo>
                    <a:pt x="2811" y="1120"/>
                    <a:pt x="2319" y="951"/>
                    <a:pt x="1900" y="650"/>
                  </a:cubicBezTo>
                  <a:cubicBezTo>
                    <a:pt x="1414" y="279"/>
                    <a:pt x="834" y="47"/>
                    <a:pt x="2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119;p57"/>
            <p:cNvSpPr/>
            <p:nvPr/>
          </p:nvSpPr>
          <p:spPr>
            <a:xfrm>
              <a:off x="1017813" y="3562600"/>
              <a:ext cx="316350" cy="316375"/>
            </a:xfrm>
            <a:custGeom>
              <a:avLst/>
              <a:gdLst/>
              <a:ahLst/>
              <a:cxnLst/>
              <a:rect l="l" t="t" r="r" b="b"/>
              <a:pathLst>
                <a:path w="12654" h="12655" extrusionOk="0">
                  <a:moveTo>
                    <a:pt x="139" y="1"/>
                  </a:moveTo>
                  <a:cubicBezTo>
                    <a:pt x="70" y="1"/>
                    <a:pt x="0" y="70"/>
                    <a:pt x="0" y="140"/>
                  </a:cubicBezTo>
                  <a:lnTo>
                    <a:pt x="0" y="1136"/>
                  </a:lnTo>
                  <a:lnTo>
                    <a:pt x="11518" y="12654"/>
                  </a:lnTo>
                  <a:lnTo>
                    <a:pt x="12515" y="12654"/>
                  </a:lnTo>
                  <a:cubicBezTo>
                    <a:pt x="12584" y="12654"/>
                    <a:pt x="12654" y="12585"/>
                    <a:pt x="12654" y="12492"/>
                  </a:cubicBezTo>
                  <a:cubicBezTo>
                    <a:pt x="12654" y="5586"/>
                    <a:pt x="7045" y="1"/>
                    <a:pt x="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120;p57"/>
            <p:cNvSpPr/>
            <p:nvPr/>
          </p:nvSpPr>
          <p:spPr>
            <a:xfrm>
              <a:off x="1017813" y="3592150"/>
              <a:ext cx="262475" cy="286825"/>
            </a:xfrm>
            <a:custGeom>
              <a:avLst/>
              <a:gdLst/>
              <a:ahLst/>
              <a:cxnLst/>
              <a:rect l="l" t="t" r="r" b="b"/>
              <a:pathLst>
                <a:path w="10499" h="11473" extrusionOk="0">
                  <a:moveTo>
                    <a:pt x="0" y="0"/>
                  </a:moveTo>
                  <a:lnTo>
                    <a:pt x="0" y="2109"/>
                  </a:lnTo>
                  <a:lnTo>
                    <a:pt x="672" y="4844"/>
                  </a:lnTo>
                  <a:lnTo>
                    <a:pt x="0" y="7417"/>
                  </a:lnTo>
                  <a:lnTo>
                    <a:pt x="0" y="11310"/>
                  </a:lnTo>
                  <a:cubicBezTo>
                    <a:pt x="0" y="11403"/>
                    <a:pt x="70" y="11472"/>
                    <a:pt x="139" y="11472"/>
                  </a:cubicBezTo>
                  <a:lnTo>
                    <a:pt x="5747" y="11472"/>
                  </a:lnTo>
                  <a:lnTo>
                    <a:pt x="10498" y="11333"/>
                  </a:lnTo>
                  <a:cubicBezTo>
                    <a:pt x="10498" y="5053"/>
                    <a:pt x="6420" y="0"/>
                    <a:pt x="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121;p57"/>
            <p:cNvSpPr/>
            <p:nvPr/>
          </p:nvSpPr>
          <p:spPr>
            <a:xfrm>
              <a:off x="1017813" y="3591000"/>
              <a:ext cx="270575" cy="195700"/>
            </a:xfrm>
            <a:custGeom>
              <a:avLst/>
              <a:gdLst/>
              <a:ahLst/>
              <a:cxnLst/>
              <a:rect l="l" t="t" r="r" b="b"/>
              <a:pathLst>
                <a:path w="10823" h="7828" extrusionOk="0">
                  <a:moveTo>
                    <a:pt x="0" y="0"/>
                  </a:moveTo>
                  <a:lnTo>
                    <a:pt x="0" y="46"/>
                  </a:lnTo>
                  <a:cubicBezTo>
                    <a:pt x="4403" y="417"/>
                    <a:pt x="8181" y="3314"/>
                    <a:pt x="9687" y="7463"/>
                  </a:cubicBezTo>
                  <a:cubicBezTo>
                    <a:pt x="9965" y="7706"/>
                    <a:pt x="10232" y="7828"/>
                    <a:pt x="10438" y="7828"/>
                  </a:cubicBezTo>
                  <a:cubicBezTo>
                    <a:pt x="10643" y="7828"/>
                    <a:pt x="10788" y="7706"/>
                    <a:pt x="10823" y="7463"/>
                  </a:cubicBezTo>
                  <a:cubicBezTo>
                    <a:pt x="9177" y="2967"/>
                    <a:pt x="4913" y="0"/>
                    <a:pt x="1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129;p57"/>
            <p:cNvSpPr/>
            <p:nvPr/>
          </p:nvSpPr>
          <p:spPr>
            <a:xfrm>
              <a:off x="1161488" y="3777550"/>
              <a:ext cx="134450" cy="101425"/>
            </a:xfrm>
            <a:custGeom>
              <a:avLst/>
              <a:gdLst/>
              <a:ahLst/>
              <a:cxnLst/>
              <a:rect l="l" t="t" r="r" b="b"/>
              <a:pathLst>
                <a:path w="5378" h="4057" extrusionOk="0">
                  <a:moveTo>
                    <a:pt x="2689" y="1"/>
                  </a:moveTo>
                  <a:cubicBezTo>
                    <a:pt x="1553" y="1"/>
                    <a:pt x="1553" y="1692"/>
                    <a:pt x="2689" y="1692"/>
                  </a:cubicBezTo>
                  <a:lnTo>
                    <a:pt x="3060" y="1692"/>
                  </a:lnTo>
                  <a:cubicBezTo>
                    <a:pt x="3091" y="1686"/>
                    <a:pt x="3121" y="1683"/>
                    <a:pt x="3150" y="1683"/>
                  </a:cubicBezTo>
                  <a:cubicBezTo>
                    <a:pt x="3702" y="1683"/>
                    <a:pt x="3702" y="2838"/>
                    <a:pt x="3150" y="2838"/>
                  </a:cubicBezTo>
                  <a:cubicBezTo>
                    <a:pt x="3121" y="2838"/>
                    <a:pt x="3091" y="2834"/>
                    <a:pt x="3060" y="2828"/>
                  </a:cubicBezTo>
                  <a:lnTo>
                    <a:pt x="1206" y="2828"/>
                  </a:lnTo>
                  <a:cubicBezTo>
                    <a:pt x="533" y="2828"/>
                    <a:pt x="0" y="3384"/>
                    <a:pt x="0" y="4056"/>
                  </a:cubicBezTo>
                  <a:lnTo>
                    <a:pt x="4635" y="4056"/>
                  </a:lnTo>
                  <a:lnTo>
                    <a:pt x="5377" y="3477"/>
                  </a:lnTo>
                  <a:cubicBezTo>
                    <a:pt x="5377" y="2086"/>
                    <a:pt x="4705" y="487"/>
                    <a:pt x="39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130;p57"/>
            <p:cNvSpPr/>
            <p:nvPr/>
          </p:nvSpPr>
          <p:spPr>
            <a:xfrm>
              <a:off x="1259988" y="3777550"/>
              <a:ext cx="45800" cy="101425"/>
            </a:xfrm>
            <a:custGeom>
              <a:avLst/>
              <a:gdLst/>
              <a:ahLst/>
              <a:cxnLst/>
              <a:rect l="l" t="t" r="r" b="b"/>
              <a:pathLst>
                <a:path w="1832" h="4057" extrusionOk="0">
                  <a:moveTo>
                    <a:pt x="0" y="1"/>
                  </a:moveTo>
                  <a:cubicBezTo>
                    <a:pt x="464" y="1252"/>
                    <a:pt x="695" y="2573"/>
                    <a:pt x="695" y="3894"/>
                  </a:cubicBezTo>
                  <a:lnTo>
                    <a:pt x="695" y="4056"/>
                  </a:lnTo>
                  <a:lnTo>
                    <a:pt x="1831" y="4056"/>
                  </a:lnTo>
                  <a:lnTo>
                    <a:pt x="1831" y="3894"/>
                  </a:lnTo>
                  <a:cubicBezTo>
                    <a:pt x="1831" y="2573"/>
                    <a:pt x="1599" y="1252"/>
                    <a:pt x="11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131;p57"/>
            <p:cNvSpPr/>
            <p:nvPr/>
          </p:nvSpPr>
          <p:spPr>
            <a:xfrm>
              <a:off x="1017813" y="3644825"/>
              <a:ext cx="130975" cy="132800"/>
            </a:xfrm>
            <a:custGeom>
              <a:avLst/>
              <a:gdLst/>
              <a:ahLst/>
              <a:cxnLst/>
              <a:rect l="l" t="t" r="r" b="b"/>
              <a:pathLst>
                <a:path w="5239" h="5312" extrusionOk="0">
                  <a:moveTo>
                    <a:pt x="2430" y="1"/>
                  </a:moveTo>
                  <a:cubicBezTo>
                    <a:pt x="2408" y="1"/>
                    <a:pt x="2386" y="1"/>
                    <a:pt x="2364" y="2"/>
                  </a:cubicBezTo>
                  <a:lnTo>
                    <a:pt x="0" y="2"/>
                  </a:lnTo>
                  <a:lnTo>
                    <a:pt x="0" y="5310"/>
                  </a:lnTo>
                  <a:lnTo>
                    <a:pt x="3801" y="5310"/>
                  </a:lnTo>
                  <a:cubicBezTo>
                    <a:pt x="3823" y="5311"/>
                    <a:pt x="3845" y="5311"/>
                    <a:pt x="3867" y="5311"/>
                  </a:cubicBezTo>
                  <a:cubicBezTo>
                    <a:pt x="5239" y="5311"/>
                    <a:pt x="5239" y="3222"/>
                    <a:pt x="3867" y="3222"/>
                  </a:cubicBezTo>
                  <a:cubicBezTo>
                    <a:pt x="3845" y="3222"/>
                    <a:pt x="3823" y="3223"/>
                    <a:pt x="3801" y="3224"/>
                  </a:cubicBezTo>
                  <a:lnTo>
                    <a:pt x="1715" y="3224"/>
                  </a:lnTo>
                  <a:cubicBezTo>
                    <a:pt x="1089" y="3108"/>
                    <a:pt x="1089" y="2204"/>
                    <a:pt x="1715" y="2088"/>
                  </a:cubicBezTo>
                  <a:lnTo>
                    <a:pt x="2364" y="2088"/>
                  </a:lnTo>
                  <a:cubicBezTo>
                    <a:pt x="2386" y="2089"/>
                    <a:pt x="2408" y="2090"/>
                    <a:pt x="2430" y="2090"/>
                  </a:cubicBezTo>
                  <a:cubicBezTo>
                    <a:pt x="3802" y="2090"/>
                    <a:pt x="3802" y="1"/>
                    <a:pt x="24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" name="圆角矩形 7"/>
          <p:cNvSpPr/>
          <p:nvPr/>
        </p:nvSpPr>
        <p:spPr>
          <a:xfrm>
            <a:off x="720629" y="149760"/>
            <a:ext cx="7702743" cy="487392"/>
          </a:xfrm>
          <a:prstGeom prst="roundRect">
            <a:avLst>
              <a:gd name="adj" fmla="val 22936"/>
            </a:avLst>
          </a:prstGeom>
          <a:solidFill>
            <a:srgbClr val="FFFFFF"/>
          </a:solidFill>
          <a:ln w="285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800" kern="1200" dirty="0">
                <a:solidFill>
                  <a:srgbClr val="002060"/>
                </a:solidFill>
                <a:latin typeface="+mj-lt"/>
                <a:ea typeface="黑体" panose="02010609060101010101" pitchFamily="49" charset="-122"/>
                <a:cs typeface="Pattaya" panose="00000500000000000000" pitchFamily="2" charset="-34"/>
              </a:rPr>
              <a:t>Đọc thầm đoạn văn, tìm những từ dễ viết sai chính tả ?</a:t>
            </a:r>
            <a:endParaRPr kumimoji="0" lang="zh-CN" altLang="en-US" sz="2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Pattaya" panose="00000500000000000000" pitchFamily="2" charset="-34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423372" y="0"/>
            <a:ext cx="720630" cy="687482"/>
            <a:chOff x="8183970" y="0"/>
            <a:chExt cx="960032" cy="846952"/>
          </a:xfrm>
        </p:grpSpPr>
        <p:sp>
          <p:nvSpPr>
            <p:cNvPr id="139" name="Google Shape;3122;p57"/>
            <p:cNvSpPr/>
            <p:nvPr/>
          </p:nvSpPr>
          <p:spPr>
            <a:xfrm>
              <a:off x="8530292" y="0"/>
              <a:ext cx="578807" cy="550597"/>
            </a:xfrm>
            <a:custGeom>
              <a:avLst/>
              <a:gdLst/>
              <a:ahLst/>
              <a:cxnLst/>
              <a:rect l="l" t="t" r="r" b="b"/>
              <a:pathLst>
                <a:path w="5771" h="6027" extrusionOk="0">
                  <a:moveTo>
                    <a:pt x="162" y="1"/>
                  </a:moveTo>
                  <a:cubicBezTo>
                    <a:pt x="70" y="1"/>
                    <a:pt x="23" y="70"/>
                    <a:pt x="23" y="163"/>
                  </a:cubicBezTo>
                  <a:cubicBezTo>
                    <a:pt x="0" y="3060"/>
                    <a:pt x="2086" y="5540"/>
                    <a:pt x="4960" y="6026"/>
                  </a:cubicBezTo>
                  <a:cubicBezTo>
                    <a:pt x="4960" y="6026"/>
                    <a:pt x="5771" y="696"/>
                    <a:pt x="4913" y="24"/>
                  </a:cubicBezTo>
                  <a:lnTo>
                    <a:pt x="4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123;p57"/>
            <p:cNvSpPr/>
            <p:nvPr/>
          </p:nvSpPr>
          <p:spPr>
            <a:xfrm>
              <a:off x="9013718" y="0"/>
              <a:ext cx="130284" cy="556900"/>
            </a:xfrm>
            <a:custGeom>
              <a:avLst/>
              <a:gdLst/>
              <a:ahLst/>
              <a:cxnLst/>
              <a:rect l="l" t="t" r="r" b="b"/>
              <a:pathLst>
                <a:path w="1299" h="6096" extrusionOk="0">
                  <a:moveTo>
                    <a:pt x="1" y="1"/>
                  </a:moveTo>
                  <a:cubicBezTo>
                    <a:pt x="70" y="1"/>
                    <a:pt x="140" y="70"/>
                    <a:pt x="140" y="163"/>
                  </a:cubicBezTo>
                  <a:lnTo>
                    <a:pt x="140" y="5957"/>
                  </a:lnTo>
                  <a:cubicBezTo>
                    <a:pt x="140" y="5957"/>
                    <a:pt x="140" y="5980"/>
                    <a:pt x="140" y="6003"/>
                  </a:cubicBezTo>
                  <a:cubicBezTo>
                    <a:pt x="464" y="6073"/>
                    <a:pt x="812" y="6096"/>
                    <a:pt x="1136" y="6096"/>
                  </a:cubicBezTo>
                  <a:cubicBezTo>
                    <a:pt x="1229" y="6096"/>
                    <a:pt x="1298" y="6026"/>
                    <a:pt x="1298" y="5957"/>
                  </a:cubicBezTo>
                  <a:lnTo>
                    <a:pt x="1298" y="163"/>
                  </a:lnTo>
                  <a:lnTo>
                    <a:pt x="1275" y="163"/>
                  </a:lnTo>
                  <a:cubicBezTo>
                    <a:pt x="1275" y="70"/>
                    <a:pt x="1206" y="1"/>
                    <a:pt x="11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124;p57"/>
            <p:cNvSpPr/>
            <p:nvPr/>
          </p:nvSpPr>
          <p:spPr>
            <a:xfrm>
              <a:off x="8462893" y="475594"/>
              <a:ext cx="168196" cy="138494"/>
            </a:xfrm>
            <a:custGeom>
              <a:avLst/>
              <a:gdLst/>
              <a:ahLst/>
              <a:cxnLst/>
              <a:rect l="l" t="t" r="r" b="b"/>
              <a:pathLst>
                <a:path w="1677" h="1516" extrusionOk="0">
                  <a:moveTo>
                    <a:pt x="1297" y="1"/>
                  </a:moveTo>
                  <a:cubicBezTo>
                    <a:pt x="1244" y="1"/>
                    <a:pt x="1188" y="17"/>
                    <a:pt x="1136" y="56"/>
                  </a:cubicBezTo>
                  <a:lnTo>
                    <a:pt x="162" y="1029"/>
                  </a:lnTo>
                  <a:cubicBezTo>
                    <a:pt x="0" y="1214"/>
                    <a:pt x="116" y="1492"/>
                    <a:pt x="348" y="1516"/>
                  </a:cubicBezTo>
                  <a:cubicBezTo>
                    <a:pt x="440" y="1516"/>
                    <a:pt x="510" y="1469"/>
                    <a:pt x="556" y="1423"/>
                  </a:cubicBezTo>
                  <a:lnTo>
                    <a:pt x="1530" y="450"/>
                  </a:lnTo>
                  <a:cubicBezTo>
                    <a:pt x="1677" y="247"/>
                    <a:pt x="1503" y="1"/>
                    <a:pt x="12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125;p57"/>
            <p:cNvSpPr/>
            <p:nvPr/>
          </p:nvSpPr>
          <p:spPr>
            <a:xfrm>
              <a:off x="8762677" y="627974"/>
              <a:ext cx="114738" cy="161881"/>
            </a:xfrm>
            <a:custGeom>
              <a:avLst/>
              <a:gdLst/>
              <a:ahLst/>
              <a:cxnLst/>
              <a:rect l="l" t="t" r="r" b="b"/>
              <a:pathLst>
                <a:path w="1144" h="1772" extrusionOk="0">
                  <a:moveTo>
                    <a:pt x="817" y="0"/>
                  </a:moveTo>
                  <a:cubicBezTo>
                    <a:pt x="731" y="0"/>
                    <a:pt x="643" y="39"/>
                    <a:pt x="580" y="126"/>
                  </a:cubicBezTo>
                  <a:lnTo>
                    <a:pt x="70" y="1377"/>
                  </a:lnTo>
                  <a:cubicBezTo>
                    <a:pt x="1" y="1563"/>
                    <a:pt x="140" y="1748"/>
                    <a:pt x="325" y="1771"/>
                  </a:cubicBezTo>
                  <a:cubicBezTo>
                    <a:pt x="441" y="1748"/>
                    <a:pt x="557" y="1678"/>
                    <a:pt x="603" y="1586"/>
                  </a:cubicBezTo>
                  <a:lnTo>
                    <a:pt x="1113" y="357"/>
                  </a:lnTo>
                  <a:cubicBezTo>
                    <a:pt x="1144" y="144"/>
                    <a:pt x="983" y="0"/>
                    <a:pt x="81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126;p57"/>
            <p:cNvSpPr/>
            <p:nvPr/>
          </p:nvSpPr>
          <p:spPr>
            <a:xfrm>
              <a:off x="9076503" y="678037"/>
              <a:ext cx="58172" cy="168915"/>
            </a:xfrm>
            <a:custGeom>
              <a:avLst/>
              <a:gdLst/>
              <a:ahLst/>
              <a:cxnLst/>
              <a:rect l="l" t="t" r="r" b="b"/>
              <a:pathLst>
                <a:path w="580" h="1849" extrusionOk="0">
                  <a:moveTo>
                    <a:pt x="290" y="1"/>
                  </a:moveTo>
                  <a:cubicBezTo>
                    <a:pt x="145" y="1"/>
                    <a:pt x="0" y="99"/>
                    <a:pt x="0" y="296"/>
                  </a:cubicBezTo>
                  <a:lnTo>
                    <a:pt x="0" y="1571"/>
                  </a:lnTo>
                  <a:cubicBezTo>
                    <a:pt x="0" y="1710"/>
                    <a:pt x="116" y="1849"/>
                    <a:pt x="278" y="1849"/>
                  </a:cubicBezTo>
                  <a:cubicBezTo>
                    <a:pt x="441" y="1849"/>
                    <a:pt x="580" y="1733"/>
                    <a:pt x="580" y="1571"/>
                  </a:cubicBezTo>
                  <a:lnTo>
                    <a:pt x="580" y="296"/>
                  </a:lnTo>
                  <a:cubicBezTo>
                    <a:pt x="580" y="99"/>
                    <a:pt x="435" y="1"/>
                    <a:pt x="2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127;p57"/>
            <p:cNvSpPr/>
            <p:nvPr/>
          </p:nvSpPr>
          <p:spPr>
            <a:xfrm>
              <a:off x="8265310" y="242547"/>
              <a:ext cx="204904" cy="100582"/>
            </a:xfrm>
            <a:custGeom>
              <a:avLst/>
              <a:gdLst/>
              <a:ahLst/>
              <a:cxnLst/>
              <a:rect l="l" t="t" r="r" b="b"/>
              <a:pathLst>
                <a:path w="2043" h="1101" extrusionOk="0">
                  <a:moveTo>
                    <a:pt x="1632" y="1"/>
                  </a:moveTo>
                  <a:cubicBezTo>
                    <a:pt x="1599" y="1"/>
                    <a:pt x="1564" y="11"/>
                    <a:pt x="1530" y="34"/>
                  </a:cubicBezTo>
                  <a:lnTo>
                    <a:pt x="255" y="567"/>
                  </a:lnTo>
                  <a:cubicBezTo>
                    <a:pt x="0" y="683"/>
                    <a:pt x="70" y="1077"/>
                    <a:pt x="371" y="1100"/>
                  </a:cubicBezTo>
                  <a:cubicBezTo>
                    <a:pt x="417" y="1100"/>
                    <a:pt x="441" y="1100"/>
                    <a:pt x="487" y="1077"/>
                  </a:cubicBezTo>
                  <a:lnTo>
                    <a:pt x="1738" y="567"/>
                  </a:lnTo>
                  <a:cubicBezTo>
                    <a:pt x="2043" y="506"/>
                    <a:pt x="1867" y="1"/>
                    <a:pt x="16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128;p57"/>
            <p:cNvSpPr/>
            <p:nvPr/>
          </p:nvSpPr>
          <p:spPr>
            <a:xfrm>
              <a:off x="8183970" y="8496"/>
              <a:ext cx="225565" cy="52986"/>
            </a:xfrm>
            <a:custGeom>
              <a:avLst/>
              <a:gdLst/>
              <a:ahLst/>
              <a:cxnLst/>
              <a:rect l="l" t="t" r="r" b="b"/>
              <a:pathLst>
                <a:path w="2249" h="580" extrusionOk="0">
                  <a:moveTo>
                    <a:pt x="394" y="1"/>
                  </a:moveTo>
                  <a:cubicBezTo>
                    <a:pt x="0" y="1"/>
                    <a:pt x="0" y="580"/>
                    <a:pt x="394" y="580"/>
                  </a:cubicBezTo>
                  <a:lnTo>
                    <a:pt x="1854" y="580"/>
                  </a:lnTo>
                  <a:cubicBezTo>
                    <a:pt x="2248" y="580"/>
                    <a:pt x="2248" y="1"/>
                    <a:pt x="18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47" y="832973"/>
            <a:ext cx="9004572" cy="4322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0" grpId="0" animBg="1"/>
      <p:bldP spid="159" grpId="0" animBg="1"/>
      <p:bldP spid="158" grpId="0" animBg="1"/>
      <p:bldP spid="157" grpId="0" animBg="1"/>
      <p:bldP spid="156" grpId="0" animBg="1"/>
      <p:bldP spid="155" grpId="0" animBg="1"/>
      <p:bldP spid="154" grpId="0" animBg="1"/>
      <p:bldP spid="153" grpId="0" animBg="1"/>
      <p:bldP spid="6" grpId="0" animBg="1"/>
      <p:bldP spid="1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7"/>
          <p:cNvSpPr/>
          <p:nvPr/>
        </p:nvSpPr>
        <p:spPr>
          <a:xfrm>
            <a:off x="3098260" y="524673"/>
            <a:ext cx="3400077" cy="567178"/>
          </a:xfrm>
          <a:prstGeom prst="roundRect">
            <a:avLst>
              <a:gd name="adj" fmla="val 22936"/>
            </a:avLst>
          </a:prstGeom>
          <a:solidFill>
            <a:srgbClr val="FFFFFF"/>
          </a:solidFill>
          <a:ln w="28575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3200" kern="1200" dirty="0">
                <a:solidFill>
                  <a:srgbClr val="002060"/>
                </a:solidFill>
                <a:latin typeface="+mj-lt"/>
                <a:ea typeface="黑体" panose="02010609060101010101" pitchFamily="49" charset="-122"/>
                <a:cs typeface="Pattaya" panose="00000500000000000000" pitchFamily="2" charset="-34"/>
              </a:rPr>
              <a:t>Luyện viết từ khó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Pattaya" panose="00000500000000000000" pitchFamily="2" charset="-34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0585" y="1757133"/>
            <a:ext cx="2684439" cy="597991"/>
            <a:chOff x="1054074" y="1675828"/>
            <a:chExt cx="2327104" cy="597991"/>
          </a:xfrm>
        </p:grpSpPr>
        <p:sp>
          <p:nvSpPr>
            <p:cNvPr id="6" name="圆角矩形 7"/>
            <p:cNvSpPr/>
            <p:nvPr/>
          </p:nvSpPr>
          <p:spPr>
            <a:xfrm>
              <a:off x="1384995" y="1675828"/>
              <a:ext cx="1996183" cy="515499"/>
            </a:xfrm>
            <a:prstGeom prst="roundRect">
              <a:avLst>
                <a:gd name="adj" fmla="val 22936"/>
              </a:avLst>
            </a:prstGeom>
            <a:noFill/>
            <a:ln w="285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黑体" panose="02010609060101010101" pitchFamily="49" charset="-122"/>
                  <a:cs typeface="Calibri" panose="020F0502020204030204" pitchFamily="34" charset="0"/>
                </a:rPr>
                <a:t>Tam Đường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Calibri" panose="020F0502020204030204" pitchFamily="34" charset="0"/>
              </a:endParaRPr>
            </a:p>
          </p:txBody>
        </p:sp>
        <p:pic>
          <p:nvPicPr>
            <p:cNvPr id="2050" name="Picture 2" descr="Mbe Plant Icon Four Leaf Clover Cute, Cute Icons, Plant Icons, Leaf Clipart  PNG and Vector with Transparent Background for Free Download | Four leaf  clover drawing, Cute easy drawings, Cute drawing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000" b="90000" l="14219" r="76875">
                          <a14:backgroundMark x1="28750" y1="48906" x2="36250" y2="66875"/>
                          <a14:backgroundMark x1="65000" y1="26875" x2="76563" y2="46250"/>
                          <a14:backgroundMark x1="56406" y1="63438" x2="54531" y2="70313"/>
                          <a14:backgroundMark x1="48906" y1="63906" x2="52344" y2="63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38" t="24280" r="27909" b="27894"/>
            <a:stretch/>
          </p:blipFill>
          <p:spPr bwMode="auto">
            <a:xfrm>
              <a:off x="1054074" y="1706763"/>
              <a:ext cx="478453" cy="567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2462764" y="1757133"/>
            <a:ext cx="2139716" cy="597991"/>
            <a:chOff x="1027972" y="1675827"/>
            <a:chExt cx="1854891" cy="597991"/>
          </a:xfrm>
        </p:grpSpPr>
        <p:sp>
          <p:nvSpPr>
            <p:cNvPr id="10" name="圆角矩形 7"/>
            <p:cNvSpPr/>
            <p:nvPr/>
          </p:nvSpPr>
          <p:spPr>
            <a:xfrm>
              <a:off x="1384995" y="1675828"/>
              <a:ext cx="1497868" cy="515499"/>
            </a:xfrm>
            <a:prstGeom prst="roundRect">
              <a:avLst>
                <a:gd name="adj" fmla="val 22936"/>
              </a:avLst>
            </a:prstGeom>
            <a:noFill/>
            <a:ln w="285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黑体" panose="02010609060101010101" pitchFamily="49" charset="-122"/>
                  <a:cs typeface="Calibri" panose="020F0502020204030204" pitchFamily="34" charset="0"/>
                </a:rPr>
                <a:t>tày</a:t>
              </a:r>
              <a:r>
                <a:rPr kumimoji="0" lang="vi-VN" altLang="zh-CN" sz="28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黑体" panose="02010609060101010101" pitchFamily="49" charset="-122"/>
                  <a:cs typeface="Calibri" panose="020F0502020204030204" pitchFamily="34" charset="0"/>
                </a:rPr>
                <a:t> đình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Calibri" panose="020F0502020204030204" pitchFamily="34" charset="0"/>
              </a:endParaRPr>
            </a:p>
          </p:txBody>
        </p:sp>
        <p:pic>
          <p:nvPicPr>
            <p:cNvPr id="11" name="Picture 2" descr="Mbe Plant Icon Four Leaf Clover Cute, Cute Icons, Plant Icons, Leaf Clipart  PNG and Vector with Transparent Background for Free Download | Four leaf  clover drawing, Cute easy drawings, Cute drawing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000" b="90000" l="14219" r="76875">
                          <a14:backgroundMark x1="28750" y1="48906" x2="36250" y2="66875"/>
                          <a14:backgroundMark x1="65000" y1="26875" x2="76563" y2="46250"/>
                          <a14:backgroundMark x1="56406" y1="63438" x2="54531" y2="70313"/>
                          <a14:backgroundMark x1="48906" y1="63906" x2="52344" y2="63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38" t="24280" r="27909" b="27894"/>
            <a:stretch/>
          </p:blipFill>
          <p:spPr bwMode="auto">
            <a:xfrm>
              <a:off x="1027972" y="1675827"/>
              <a:ext cx="504555" cy="597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4363080" y="1712997"/>
            <a:ext cx="3299404" cy="597991"/>
            <a:chOff x="1044100" y="1675828"/>
            <a:chExt cx="2860209" cy="597991"/>
          </a:xfrm>
        </p:grpSpPr>
        <p:sp>
          <p:nvSpPr>
            <p:cNvPr id="13" name="圆角矩形 7"/>
            <p:cNvSpPr/>
            <p:nvPr/>
          </p:nvSpPr>
          <p:spPr>
            <a:xfrm>
              <a:off x="1384995" y="1675828"/>
              <a:ext cx="2519314" cy="515499"/>
            </a:xfrm>
            <a:prstGeom prst="roundRect">
              <a:avLst>
                <a:gd name="adj" fmla="val 22936"/>
              </a:avLst>
            </a:prstGeom>
            <a:noFill/>
            <a:ln w="285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黑体" panose="02010609060101010101" pitchFamily="49" charset="-122"/>
                  <a:cs typeface="Calibri" panose="020F0502020204030204" pitchFamily="34" charset="0"/>
                </a:rPr>
                <a:t>Hoàng</a:t>
              </a:r>
              <a:r>
                <a:rPr kumimoji="0" lang="vi-VN" altLang="zh-CN" sz="28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黑体" panose="02010609060101010101" pitchFamily="49" charset="-122"/>
                  <a:cs typeface="Calibri" panose="020F0502020204030204" pitchFamily="34" charset="0"/>
                </a:rPr>
                <a:t> Liên Sơn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Calibri" panose="020F0502020204030204" pitchFamily="34" charset="0"/>
              </a:endParaRPr>
            </a:p>
          </p:txBody>
        </p:sp>
        <p:pic>
          <p:nvPicPr>
            <p:cNvPr id="14" name="Picture 2" descr="Mbe Plant Icon Four Leaf Clover Cute, Cute Icons, Plant Icons, Leaf Clipart  PNG and Vector with Transparent Background for Free Download | Four leaf  clover drawing, Cute easy drawings, Cute drawing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000" b="90000" l="14219" r="76875">
                          <a14:backgroundMark x1="28750" y1="48906" x2="36250" y2="66875"/>
                          <a14:backgroundMark x1="65000" y1="26875" x2="76563" y2="46250"/>
                          <a14:backgroundMark x1="56406" y1="63438" x2="54531" y2="70313"/>
                          <a14:backgroundMark x1="48906" y1="63906" x2="52344" y2="63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38" t="24280" r="27909" b="27894"/>
            <a:stretch/>
          </p:blipFill>
          <p:spPr bwMode="auto">
            <a:xfrm>
              <a:off x="1044100" y="1694941"/>
              <a:ext cx="488428" cy="5788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7251984" y="1711796"/>
            <a:ext cx="2155237" cy="597992"/>
            <a:chOff x="1027972" y="1675827"/>
            <a:chExt cx="1868346" cy="597992"/>
          </a:xfrm>
        </p:grpSpPr>
        <p:sp>
          <p:nvSpPr>
            <p:cNvPr id="16" name="圆角矩形 7"/>
            <p:cNvSpPr/>
            <p:nvPr/>
          </p:nvSpPr>
          <p:spPr>
            <a:xfrm>
              <a:off x="1384995" y="1675828"/>
              <a:ext cx="1511323" cy="515499"/>
            </a:xfrm>
            <a:prstGeom prst="roundRect">
              <a:avLst>
                <a:gd name="adj" fmla="val 22936"/>
              </a:avLst>
            </a:prstGeom>
            <a:noFill/>
            <a:ln w="285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800" kern="1200" dirty="0">
                  <a:solidFill>
                    <a:srgbClr val="002060"/>
                  </a:solidFill>
                  <a:latin typeface="+mj-lt"/>
                  <a:ea typeface="黑体" panose="02010609060101010101" pitchFamily="49" charset="-122"/>
                  <a:cs typeface="Calibri" panose="020F0502020204030204" pitchFamily="34" charset="0"/>
                </a:rPr>
                <a:t>hiểm trở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Calibri" panose="020F0502020204030204" pitchFamily="34" charset="0"/>
              </a:endParaRPr>
            </a:p>
          </p:txBody>
        </p:sp>
        <p:pic>
          <p:nvPicPr>
            <p:cNvPr id="17" name="Picture 2" descr="Mbe Plant Icon Four Leaf Clover Cute, Cute Icons, Plant Icons, Leaf Clipart  PNG and Vector with Transparent Background for Free Download | Four leaf  clover drawing, Cute easy drawings, Cute drawing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000" b="90000" l="14219" r="76875">
                          <a14:backgroundMark x1="28750" y1="48906" x2="36250" y2="66875"/>
                          <a14:backgroundMark x1="65000" y1="26875" x2="76563" y2="46250"/>
                          <a14:backgroundMark x1="56406" y1="63438" x2="54531" y2="70313"/>
                          <a14:backgroundMark x1="48906" y1="63906" x2="52344" y2="63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38" t="24280" r="27909" b="27894"/>
            <a:stretch/>
          </p:blipFill>
          <p:spPr bwMode="auto">
            <a:xfrm>
              <a:off x="1027972" y="1675827"/>
              <a:ext cx="504555" cy="597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994484" y="2395092"/>
            <a:ext cx="2573336" cy="597990"/>
            <a:chOff x="958371" y="1675828"/>
            <a:chExt cx="2230791" cy="597990"/>
          </a:xfrm>
        </p:grpSpPr>
        <p:sp>
          <p:nvSpPr>
            <p:cNvPr id="19" name="圆角矩形 7"/>
            <p:cNvSpPr/>
            <p:nvPr/>
          </p:nvSpPr>
          <p:spPr>
            <a:xfrm>
              <a:off x="1310564" y="1675828"/>
              <a:ext cx="1878598" cy="515499"/>
            </a:xfrm>
            <a:prstGeom prst="roundRect">
              <a:avLst>
                <a:gd name="adj" fmla="val 22936"/>
              </a:avLst>
            </a:prstGeom>
            <a:noFill/>
            <a:ln w="285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800" kern="1200" dirty="0">
                  <a:solidFill>
                    <a:srgbClr val="002060"/>
                  </a:solidFill>
                  <a:latin typeface="+mj-lt"/>
                  <a:ea typeface="黑体" panose="02010609060101010101" pitchFamily="49" charset="-122"/>
                  <a:cs typeface="Calibri" panose="020F0502020204030204" pitchFamily="34" charset="0"/>
                </a:rPr>
                <a:t>c</a:t>
              </a:r>
              <a:r>
                <a:rPr kumimoji="0" lang="vi-VN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黑体" panose="02010609060101010101" pitchFamily="49" charset="-122"/>
                  <a:cs typeface="Calibri" panose="020F0502020204030204" pitchFamily="34" charset="0"/>
                </a:rPr>
                <a:t>học thủng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Calibri" panose="020F0502020204030204" pitchFamily="34" charset="0"/>
              </a:endParaRPr>
            </a:p>
          </p:txBody>
        </p:sp>
        <p:pic>
          <p:nvPicPr>
            <p:cNvPr id="20" name="Picture 2" descr="Mbe Plant Icon Four Leaf Clover Cute, Cute Icons, Plant Icons, Leaf Clipart  PNG and Vector with Transparent Background for Free Download | Four leaf  clover drawing, Cute easy drawings, Cute drawing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000" b="90000" l="14219" r="76875">
                          <a14:backgroundMark x1="28750" y1="48906" x2="36250" y2="66875"/>
                          <a14:backgroundMark x1="65000" y1="26875" x2="76563" y2="46250"/>
                          <a14:backgroundMark x1="56406" y1="63438" x2="54531" y2="70313"/>
                          <a14:backgroundMark x1="48906" y1="63906" x2="52344" y2="63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38" t="24280" r="27909" b="27894"/>
            <a:stretch/>
          </p:blipFill>
          <p:spPr bwMode="auto">
            <a:xfrm>
              <a:off x="958371" y="1692866"/>
              <a:ext cx="490178" cy="580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3506034" y="2407092"/>
            <a:ext cx="2061243" cy="597990"/>
            <a:chOff x="921036" y="1675828"/>
            <a:chExt cx="1786864" cy="597990"/>
          </a:xfrm>
        </p:grpSpPr>
        <p:sp>
          <p:nvSpPr>
            <p:cNvPr id="22" name="圆角矩形 7"/>
            <p:cNvSpPr/>
            <p:nvPr/>
          </p:nvSpPr>
          <p:spPr>
            <a:xfrm>
              <a:off x="1299931" y="1675828"/>
              <a:ext cx="1407969" cy="515499"/>
            </a:xfrm>
            <a:prstGeom prst="roundRect">
              <a:avLst>
                <a:gd name="adj" fmla="val 22936"/>
              </a:avLst>
            </a:prstGeom>
            <a:noFill/>
            <a:ln w="285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800" kern="1200" dirty="0">
                  <a:solidFill>
                    <a:srgbClr val="002060"/>
                  </a:solidFill>
                  <a:latin typeface="+mj-lt"/>
                  <a:ea typeface="黑体" panose="02010609060101010101" pitchFamily="49" charset="-122"/>
                  <a:cs typeface="Calibri" panose="020F0502020204030204" pitchFamily="34" charset="0"/>
                </a:rPr>
                <a:t>b</a:t>
              </a:r>
              <a:r>
                <a:rPr kumimoji="0" lang="vi-VN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黑体" panose="02010609060101010101" pitchFamily="49" charset="-122"/>
                  <a:cs typeface="Calibri" panose="020F0502020204030204" pitchFamily="34" charset="0"/>
                </a:rPr>
                <a:t>uốt</a:t>
              </a:r>
              <a:r>
                <a:rPr kumimoji="0" lang="vi-VN" altLang="zh-CN" sz="2800" i="0" u="none" strike="noStrike" kern="120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黑体" panose="02010609060101010101" pitchFamily="49" charset="-122"/>
                  <a:cs typeface="Calibri" panose="020F0502020204030204" pitchFamily="34" charset="0"/>
                </a:rPr>
                <a:t> óc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Calibri" panose="020F0502020204030204" pitchFamily="34" charset="0"/>
              </a:endParaRPr>
            </a:p>
          </p:txBody>
        </p:sp>
        <p:pic>
          <p:nvPicPr>
            <p:cNvPr id="23" name="Picture 2" descr="Mbe Plant Icon Four Leaf Clover Cute, Cute Icons, Plant Icons, Leaf Clipart  PNG and Vector with Transparent Background for Free Download | Four leaf  clover drawing, Cute easy drawings, Cute drawing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000" b="90000" l="14219" r="76875">
                          <a14:backgroundMark x1="28750" y1="48906" x2="36250" y2="66875"/>
                          <a14:backgroundMark x1="65000" y1="26875" x2="76563" y2="46250"/>
                          <a14:backgroundMark x1="56406" y1="63438" x2="54531" y2="70313"/>
                          <a14:backgroundMark x1="48906" y1="63906" x2="52344" y2="63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38" t="24280" r="27909" b="27894"/>
            <a:stretch/>
          </p:blipFill>
          <p:spPr bwMode="auto">
            <a:xfrm>
              <a:off x="921036" y="1701559"/>
              <a:ext cx="482843" cy="5722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Group 23"/>
          <p:cNvGrpSpPr/>
          <p:nvPr/>
        </p:nvGrpSpPr>
        <p:grpSpPr>
          <a:xfrm>
            <a:off x="5573659" y="2383090"/>
            <a:ext cx="3421777" cy="597992"/>
            <a:chOff x="958370" y="1675827"/>
            <a:chExt cx="2966293" cy="597992"/>
          </a:xfrm>
        </p:grpSpPr>
        <p:sp>
          <p:nvSpPr>
            <p:cNvPr id="25" name="圆角矩形 7"/>
            <p:cNvSpPr/>
            <p:nvPr/>
          </p:nvSpPr>
          <p:spPr>
            <a:xfrm>
              <a:off x="1310564" y="1675828"/>
              <a:ext cx="2614099" cy="515499"/>
            </a:xfrm>
            <a:prstGeom prst="roundRect">
              <a:avLst>
                <a:gd name="adj" fmla="val 22936"/>
              </a:avLst>
            </a:prstGeom>
            <a:noFill/>
            <a:ln w="285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黑体" panose="02010609060101010101" pitchFamily="49" charset="-122"/>
                  <a:cs typeface="Calibri" panose="020F0502020204030204" pitchFamily="34" charset="0"/>
                </a:rPr>
                <a:t>Phan-xi-păng 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Calibri" panose="020F0502020204030204" pitchFamily="34" charset="0"/>
              </a:endParaRPr>
            </a:p>
          </p:txBody>
        </p:sp>
        <p:pic>
          <p:nvPicPr>
            <p:cNvPr id="26" name="Picture 2" descr="Mbe Plant Icon Four Leaf Clover Cute, Cute Icons, Plant Icons, Leaf Clipart  PNG and Vector with Transparent Background for Free Download | Four leaf  clover drawing, Cute easy drawings, Cute drawing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000" b="90000" l="14219" r="76875">
                          <a14:backgroundMark x1="28750" y1="48906" x2="36250" y2="66875"/>
                          <a14:backgroundMark x1="65000" y1="26875" x2="76563" y2="46250"/>
                          <a14:backgroundMark x1="56406" y1="63438" x2="54531" y2="70313"/>
                          <a14:backgroundMark x1="48906" y1="63906" x2="52344" y2="63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38" t="24280" r="27909" b="27894"/>
            <a:stretch/>
          </p:blipFill>
          <p:spPr bwMode="auto">
            <a:xfrm>
              <a:off x="958370" y="1675827"/>
              <a:ext cx="504555" cy="597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Group 32"/>
          <p:cNvGrpSpPr/>
          <p:nvPr/>
        </p:nvGrpSpPr>
        <p:grpSpPr>
          <a:xfrm>
            <a:off x="994483" y="3159678"/>
            <a:ext cx="2394255" cy="597993"/>
            <a:chOff x="958370" y="1675826"/>
            <a:chExt cx="2075548" cy="597993"/>
          </a:xfrm>
        </p:grpSpPr>
        <p:sp>
          <p:nvSpPr>
            <p:cNvPr id="34" name="圆角矩形 7"/>
            <p:cNvSpPr/>
            <p:nvPr/>
          </p:nvSpPr>
          <p:spPr>
            <a:xfrm>
              <a:off x="1384995" y="1675828"/>
              <a:ext cx="1648923" cy="515499"/>
            </a:xfrm>
            <a:prstGeom prst="roundRect">
              <a:avLst>
                <a:gd name="adj" fmla="val 22936"/>
              </a:avLst>
            </a:prstGeom>
            <a:noFill/>
            <a:ln w="285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800" kern="1200" dirty="0">
                  <a:solidFill>
                    <a:srgbClr val="002060"/>
                  </a:solidFill>
                  <a:latin typeface="+mj-lt"/>
                  <a:ea typeface="黑体" panose="02010609060101010101" pitchFamily="49" charset="-122"/>
                  <a:cs typeface="Calibri" panose="020F0502020204030204" pitchFamily="34" charset="0"/>
                </a:rPr>
                <a:t>Ô Quy Hồ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Calibri" panose="020F0502020204030204" pitchFamily="34" charset="0"/>
              </a:endParaRPr>
            </a:p>
          </p:txBody>
        </p:sp>
        <p:pic>
          <p:nvPicPr>
            <p:cNvPr id="35" name="Picture 2" descr="Mbe Plant Icon Four Leaf Clover Cute, Cute Icons, Plant Icons, Leaf Clipart  PNG and Vector with Transparent Background for Free Download | Four leaf  clover drawing, Cute easy drawings, Cute drawing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000" b="90000" l="14219" r="76875">
                          <a14:backgroundMark x1="28750" y1="48906" x2="36250" y2="66875"/>
                          <a14:backgroundMark x1="65000" y1="26875" x2="76563" y2="46250"/>
                          <a14:backgroundMark x1="56406" y1="63438" x2="54531" y2="70313"/>
                          <a14:backgroundMark x1="48906" y1="63906" x2="52344" y2="63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38" t="24280" r="27909" b="27894"/>
            <a:stretch/>
          </p:blipFill>
          <p:spPr bwMode="auto">
            <a:xfrm>
              <a:off x="958370" y="1675826"/>
              <a:ext cx="504556" cy="5979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6" name="Group 35"/>
          <p:cNvGrpSpPr/>
          <p:nvPr/>
        </p:nvGrpSpPr>
        <p:grpSpPr>
          <a:xfrm>
            <a:off x="3524503" y="3159678"/>
            <a:ext cx="1687999" cy="597992"/>
            <a:chOff x="958370" y="1675827"/>
            <a:chExt cx="1463304" cy="597992"/>
          </a:xfrm>
        </p:grpSpPr>
        <p:sp>
          <p:nvSpPr>
            <p:cNvPr id="37" name="圆角矩形 7"/>
            <p:cNvSpPr/>
            <p:nvPr/>
          </p:nvSpPr>
          <p:spPr>
            <a:xfrm>
              <a:off x="1384995" y="1675828"/>
              <a:ext cx="1036679" cy="515499"/>
            </a:xfrm>
            <a:prstGeom prst="roundRect">
              <a:avLst>
                <a:gd name="adj" fmla="val 22936"/>
              </a:avLst>
            </a:prstGeom>
            <a:noFill/>
            <a:ln w="285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800" kern="1200" dirty="0">
                  <a:solidFill>
                    <a:srgbClr val="002060"/>
                  </a:solidFill>
                  <a:latin typeface="+mj-lt"/>
                  <a:ea typeface="黑体" panose="02010609060101010101" pitchFamily="49" charset="-122"/>
                  <a:cs typeface="Calibri" panose="020F0502020204030204" pitchFamily="34" charset="0"/>
                </a:rPr>
                <a:t>Sa Pa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Calibri" panose="020F0502020204030204" pitchFamily="34" charset="0"/>
              </a:endParaRPr>
            </a:p>
          </p:txBody>
        </p:sp>
        <p:pic>
          <p:nvPicPr>
            <p:cNvPr id="38" name="Picture 2" descr="Mbe Plant Icon Four Leaf Clover Cute, Cute Icons, Plant Icons, Leaf Clipart  PNG and Vector with Transparent Background for Free Download | Four leaf  clover drawing, Cute easy drawings, Cute drawing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000" b="90000" l="14219" r="76875">
                          <a14:backgroundMark x1="28750" y1="48906" x2="36250" y2="66875"/>
                          <a14:backgroundMark x1="65000" y1="26875" x2="76563" y2="46250"/>
                          <a14:backgroundMark x1="56406" y1="63438" x2="54531" y2="70313"/>
                          <a14:backgroundMark x1="48906" y1="63906" x2="52344" y2="63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38" t="24280" r="27909" b="27894"/>
            <a:stretch/>
          </p:blipFill>
          <p:spPr bwMode="auto">
            <a:xfrm>
              <a:off x="958370" y="1675827"/>
              <a:ext cx="504555" cy="597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Group 38"/>
          <p:cNvGrpSpPr/>
          <p:nvPr/>
        </p:nvGrpSpPr>
        <p:grpSpPr>
          <a:xfrm>
            <a:off x="5573659" y="3159678"/>
            <a:ext cx="1995983" cy="597992"/>
            <a:chOff x="958370" y="1675827"/>
            <a:chExt cx="1730291" cy="597992"/>
          </a:xfrm>
        </p:grpSpPr>
        <p:sp>
          <p:nvSpPr>
            <p:cNvPr id="40" name="圆角矩形 7"/>
            <p:cNvSpPr/>
            <p:nvPr/>
          </p:nvSpPr>
          <p:spPr>
            <a:xfrm>
              <a:off x="1337265" y="1675827"/>
              <a:ext cx="1351396" cy="515499"/>
            </a:xfrm>
            <a:prstGeom prst="roundRect">
              <a:avLst>
                <a:gd name="adj" fmla="val 22936"/>
              </a:avLst>
            </a:prstGeom>
            <a:noFill/>
            <a:ln w="28575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800" kern="1200" dirty="0">
                  <a:solidFill>
                    <a:srgbClr val="002060"/>
                  </a:solidFill>
                  <a:latin typeface="+mj-lt"/>
                  <a:ea typeface="黑体" panose="02010609060101010101" pitchFamily="49" charset="-122"/>
                  <a:cs typeface="Calibri" panose="020F0502020204030204" pitchFamily="34" charset="0"/>
                </a:rPr>
                <a:t>Lào Cai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Calibri" panose="020F0502020204030204" pitchFamily="34" charset="0"/>
              </a:endParaRPr>
            </a:p>
          </p:txBody>
        </p:sp>
        <p:pic>
          <p:nvPicPr>
            <p:cNvPr id="41" name="Picture 2" descr="Mbe Plant Icon Four Leaf Clover Cute, Cute Icons, Plant Icons, Leaf Clipart  PNG and Vector with Transparent Background for Free Download | Four leaf  clover drawing, Cute easy drawings, Cute drawings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5000" b="90000" l="14219" r="76875">
                          <a14:backgroundMark x1="28750" y1="48906" x2="36250" y2="66875"/>
                          <a14:backgroundMark x1="65000" y1="26875" x2="76563" y2="46250"/>
                          <a14:backgroundMark x1="56406" y1="63438" x2="54531" y2="70313"/>
                          <a14:backgroundMark x1="48906" y1="63906" x2="52344" y2="639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738" t="24280" r="27909" b="27894"/>
            <a:stretch/>
          </p:blipFill>
          <p:spPr bwMode="auto">
            <a:xfrm>
              <a:off x="958370" y="1675827"/>
              <a:ext cx="504555" cy="597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43"/>
          <p:cNvSpPr txBox="1">
            <a:spLocks noGrp="1"/>
          </p:cNvSpPr>
          <p:nvPr>
            <p:ph type="title" idx="2"/>
          </p:nvPr>
        </p:nvSpPr>
        <p:spPr>
          <a:xfrm>
            <a:off x="2114121" y="2089737"/>
            <a:ext cx="530865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96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cs typeface="Pattaya" panose="00000500000000000000" pitchFamily="2" charset="-34"/>
              </a:rPr>
              <a:t>Nghe viết </a:t>
            </a:r>
            <a:endParaRPr sz="96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lt"/>
              <a:cs typeface="Pattaya" panose="00000500000000000000" pitchFamily="2" charset="-34"/>
            </a:endParaRPr>
          </a:p>
        </p:txBody>
      </p:sp>
      <p:grpSp>
        <p:nvGrpSpPr>
          <p:cNvPr id="1449" name="Google Shape;1449;p43"/>
          <p:cNvGrpSpPr/>
          <p:nvPr/>
        </p:nvGrpSpPr>
        <p:grpSpPr>
          <a:xfrm rot="-5981933">
            <a:off x="-936120" y="-1475170"/>
            <a:ext cx="3881744" cy="4549658"/>
            <a:chOff x="9395708" y="-2591285"/>
            <a:chExt cx="2431070" cy="2849374"/>
          </a:xfrm>
        </p:grpSpPr>
        <p:sp>
          <p:nvSpPr>
            <p:cNvPr id="1450" name="Google Shape;1450;p43"/>
            <p:cNvSpPr/>
            <p:nvPr/>
          </p:nvSpPr>
          <p:spPr>
            <a:xfrm>
              <a:off x="10858250" y="-1271968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3"/>
            <p:cNvSpPr/>
            <p:nvPr/>
          </p:nvSpPr>
          <p:spPr>
            <a:xfrm>
              <a:off x="10174225" y="-1747439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3"/>
            <p:cNvSpPr/>
            <p:nvPr/>
          </p:nvSpPr>
          <p:spPr>
            <a:xfrm>
              <a:off x="9732017" y="-1907158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3"/>
            <p:cNvSpPr/>
            <p:nvPr/>
          </p:nvSpPr>
          <p:spPr>
            <a:xfrm>
              <a:off x="9796390" y="-259128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3"/>
            <p:cNvSpPr/>
            <p:nvPr/>
          </p:nvSpPr>
          <p:spPr>
            <a:xfrm>
              <a:off x="9881492" y="-2546481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3"/>
            <p:cNvSpPr/>
            <p:nvPr/>
          </p:nvSpPr>
          <p:spPr>
            <a:xfrm>
              <a:off x="11255312" y="-138097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3"/>
            <p:cNvSpPr/>
            <p:nvPr/>
          </p:nvSpPr>
          <p:spPr>
            <a:xfrm>
              <a:off x="11331603" y="-1121469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3"/>
            <p:cNvSpPr/>
            <p:nvPr/>
          </p:nvSpPr>
          <p:spPr>
            <a:xfrm>
              <a:off x="11379345" y="-1099101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3"/>
            <p:cNvSpPr/>
            <p:nvPr/>
          </p:nvSpPr>
          <p:spPr>
            <a:xfrm>
              <a:off x="11381428" y="-1099101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3"/>
            <p:cNvSpPr/>
            <p:nvPr/>
          </p:nvSpPr>
          <p:spPr>
            <a:xfrm>
              <a:off x="10552061" y="-206578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3"/>
            <p:cNvSpPr/>
            <p:nvPr/>
          </p:nvSpPr>
          <p:spPr>
            <a:xfrm>
              <a:off x="10659565" y="-1446304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3"/>
            <p:cNvSpPr/>
            <p:nvPr/>
          </p:nvSpPr>
          <p:spPr>
            <a:xfrm>
              <a:off x="10655843" y="-564039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3"/>
            <p:cNvSpPr/>
            <p:nvPr/>
          </p:nvSpPr>
          <p:spPr>
            <a:xfrm>
              <a:off x="10361060" y="-522547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3"/>
            <p:cNvSpPr/>
            <p:nvPr/>
          </p:nvSpPr>
          <p:spPr>
            <a:xfrm>
              <a:off x="10361060" y="-521488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3"/>
            <p:cNvSpPr/>
            <p:nvPr/>
          </p:nvSpPr>
          <p:spPr>
            <a:xfrm>
              <a:off x="11056525" y="-1102789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3"/>
            <p:cNvSpPr/>
            <p:nvPr/>
          </p:nvSpPr>
          <p:spPr>
            <a:xfrm>
              <a:off x="10561384" y="-1633207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3"/>
            <p:cNvSpPr/>
            <p:nvPr/>
          </p:nvSpPr>
          <p:spPr>
            <a:xfrm>
              <a:off x="10617458" y="-1816934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3"/>
            <p:cNvSpPr/>
            <p:nvPr/>
          </p:nvSpPr>
          <p:spPr>
            <a:xfrm>
              <a:off x="10879013" y="-1062287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3"/>
            <p:cNvSpPr/>
            <p:nvPr/>
          </p:nvSpPr>
          <p:spPr>
            <a:xfrm>
              <a:off x="10880072" y="-1060204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3"/>
            <p:cNvSpPr/>
            <p:nvPr/>
          </p:nvSpPr>
          <p:spPr>
            <a:xfrm>
              <a:off x="10510535" y="-2459876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3"/>
            <p:cNvSpPr/>
            <p:nvPr/>
          </p:nvSpPr>
          <p:spPr>
            <a:xfrm>
              <a:off x="10660009" y="-2459876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3"/>
            <p:cNvSpPr/>
            <p:nvPr/>
          </p:nvSpPr>
          <p:spPr>
            <a:xfrm>
              <a:off x="9994630" y="-1846201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3"/>
            <p:cNvSpPr/>
            <p:nvPr/>
          </p:nvSpPr>
          <p:spPr>
            <a:xfrm>
              <a:off x="9994630" y="-178476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3"/>
            <p:cNvSpPr/>
            <p:nvPr/>
          </p:nvSpPr>
          <p:spPr>
            <a:xfrm>
              <a:off x="10219542" y="-1494524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3"/>
            <p:cNvSpPr/>
            <p:nvPr/>
          </p:nvSpPr>
          <p:spPr>
            <a:xfrm>
              <a:off x="10018911" y="-1466282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3"/>
            <p:cNvSpPr/>
            <p:nvPr/>
          </p:nvSpPr>
          <p:spPr>
            <a:xfrm>
              <a:off x="9840170" y="-147017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3"/>
            <p:cNvSpPr/>
            <p:nvPr/>
          </p:nvSpPr>
          <p:spPr>
            <a:xfrm>
              <a:off x="9729934" y="-812139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3"/>
            <p:cNvSpPr/>
            <p:nvPr/>
          </p:nvSpPr>
          <p:spPr>
            <a:xfrm>
              <a:off x="9730992" y="-812139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3"/>
            <p:cNvSpPr/>
            <p:nvPr/>
          </p:nvSpPr>
          <p:spPr>
            <a:xfrm>
              <a:off x="9452807" y="-109251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3"/>
            <p:cNvSpPr/>
            <p:nvPr/>
          </p:nvSpPr>
          <p:spPr>
            <a:xfrm>
              <a:off x="9452807" y="-95953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3"/>
            <p:cNvSpPr/>
            <p:nvPr/>
          </p:nvSpPr>
          <p:spPr>
            <a:xfrm>
              <a:off x="9395708" y="-1635973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3"/>
            <p:cNvSpPr/>
            <p:nvPr/>
          </p:nvSpPr>
          <p:spPr>
            <a:xfrm>
              <a:off x="9395708" y="-156159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43"/>
          <p:cNvGrpSpPr/>
          <p:nvPr/>
        </p:nvGrpSpPr>
        <p:grpSpPr>
          <a:xfrm>
            <a:off x="6459089" y="2997472"/>
            <a:ext cx="3427287" cy="3203676"/>
            <a:chOff x="10368334" y="-3016863"/>
            <a:chExt cx="2959405" cy="2766321"/>
          </a:xfrm>
        </p:grpSpPr>
        <p:sp>
          <p:nvSpPr>
            <p:cNvPr id="1483" name="Google Shape;1483;p43"/>
            <p:cNvSpPr/>
            <p:nvPr/>
          </p:nvSpPr>
          <p:spPr>
            <a:xfrm>
              <a:off x="10368334" y="-3016863"/>
              <a:ext cx="2766321" cy="2766321"/>
            </a:xfrm>
            <a:custGeom>
              <a:avLst/>
              <a:gdLst/>
              <a:ahLst/>
              <a:cxnLst/>
              <a:rect l="l" t="t" r="r" b="b"/>
              <a:pathLst>
                <a:path w="81005" h="81005" extrusionOk="0">
                  <a:moveTo>
                    <a:pt x="40487" y="0"/>
                  </a:moveTo>
                  <a:cubicBezTo>
                    <a:pt x="18146" y="0"/>
                    <a:pt x="0" y="18147"/>
                    <a:pt x="0" y="40518"/>
                  </a:cubicBezTo>
                  <a:cubicBezTo>
                    <a:pt x="0" y="62889"/>
                    <a:pt x="18146" y="81005"/>
                    <a:pt x="40487" y="81005"/>
                  </a:cubicBezTo>
                  <a:cubicBezTo>
                    <a:pt x="62858" y="81005"/>
                    <a:pt x="81005" y="62889"/>
                    <a:pt x="81005" y="40518"/>
                  </a:cubicBezTo>
                  <a:cubicBezTo>
                    <a:pt x="81005" y="18147"/>
                    <a:pt x="62858" y="0"/>
                    <a:pt x="40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3"/>
            <p:cNvSpPr/>
            <p:nvPr/>
          </p:nvSpPr>
          <p:spPr>
            <a:xfrm>
              <a:off x="12251262" y="-2759440"/>
              <a:ext cx="1076476" cy="2224087"/>
            </a:xfrm>
            <a:custGeom>
              <a:avLst/>
              <a:gdLst/>
              <a:ahLst/>
              <a:cxnLst/>
              <a:rect l="l" t="t" r="r" b="b"/>
              <a:pathLst>
                <a:path w="31522" h="65127" extrusionOk="0">
                  <a:moveTo>
                    <a:pt x="8907" y="0"/>
                  </a:moveTo>
                  <a:cubicBezTo>
                    <a:pt x="6414" y="548"/>
                    <a:pt x="6262" y="2918"/>
                    <a:pt x="6323" y="5137"/>
                  </a:cubicBezTo>
                  <a:cubicBezTo>
                    <a:pt x="6354" y="6049"/>
                    <a:pt x="6080" y="6931"/>
                    <a:pt x="6262" y="7812"/>
                  </a:cubicBezTo>
                  <a:cubicBezTo>
                    <a:pt x="6417" y="8559"/>
                    <a:pt x="7074" y="9285"/>
                    <a:pt x="7770" y="9285"/>
                  </a:cubicBezTo>
                  <a:cubicBezTo>
                    <a:pt x="7896" y="9285"/>
                    <a:pt x="8022" y="9261"/>
                    <a:pt x="8147" y="9210"/>
                  </a:cubicBezTo>
                  <a:cubicBezTo>
                    <a:pt x="8542" y="9028"/>
                    <a:pt x="8846" y="8633"/>
                    <a:pt x="9241" y="8633"/>
                  </a:cubicBezTo>
                  <a:cubicBezTo>
                    <a:pt x="9253" y="8632"/>
                    <a:pt x="9264" y="8632"/>
                    <a:pt x="9275" y="8632"/>
                  </a:cubicBezTo>
                  <a:cubicBezTo>
                    <a:pt x="9947" y="8632"/>
                    <a:pt x="10152" y="9525"/>
                    <a:pt x="10092" y="10183"/>
                  </a:cubicBezTo>
                  <a:cubicBezTo>
                    <a:pt x="10001" y="10852"/>
                    <a:pt x="9910" y="11703"/>
                    <a:pt x="10457" y="12037"/>
                  </a:cubicBezTo>
                  <a:cubicBezTo>
                    <a:pt x="9150" y="13526"/>
                    <a:pt x="7600" y="14803"/>
                    <a:pt x="5898" y="15837"/>
                  </a:cubicBezTo>
                  <a:cubicBezTo>
                    <a:pt x="7022" y="16870"/>
                    <a:pt x="7691" y="18299"/>
                    <a:pt x="7752" y="19818"/>
                  </a:cubicBezTo>
                  <a:cubicBezTo>
                    <a:pt x="7397" y="20072"/>
                    <a:pt x="6977" y="20128"/>
                    <a:pt x="6543" y="20128"/>
                  </a:cubicBezTo>
                  <a:cubicBezTo>
                    <a:pt x="6196" y="20128"/>
                    <a:pt x="5840" y="20092"/>
                    <a:pt x="5503" y="20092"/>
                  </a:cubicBezTo>
                  <a:cubicBezTo>
                    <a:pt x="4651" y="20092"/>
                    <a:pt x="2189" y="21673"/>
                    <a:pt x="3800" y="22524"/>
                  </a:cubicBezTo>
                  <a:cubicBezTo>
                    <a:pt x="4044" y="22615"/>
                    <a:pt x="4287" y="22706"/>
                    <a:pt x="4530" y="22828"/>
                  </a:cubicBezTo>
                  <a:cubicBezTo>
                    <a:pt x="4773" y="23071"/>
                    <a:pt x="4955" y="23344"/>
                    <a:pt x="5077" y="23679"/>
                  </a:cubicBezTo>
                  <a:cubicBezTo>
                    <a:pt x="5478" y="24480"/>
                    <a:pt x="6254" y="24883"/>
                    <a:pt x="7033" y="24883"/>
                  </a:cubicBezTo>
                  <a:cubicBezTo>
                    <a:pt x="7790" y="24883"/>
                    <a:pt x="8548" y="24503"/>
                    <a:pt x="8968" y="23739"/>
                  </a:cubicBezTo>
                  <a:cubicBezTo>
                    <a:pt x="9393" y="22919"/>
                    <a:pt x="9302" y="21946"/>
                    <a:pt x="9545" y="21065"/>
                  </a:cubicBezTo>
                  <a:cubicBezTo>
                    <a:pt x="9745" y="20366"/>
                    <a:pt x="10415" y="19647"/>
                    <a:pt x="11086" y="19647"/>
                  </a:cubicBezTo>
                  <a:cubicBezTo>
                    <a:pt x="11233" y="19647"/>
                    <a:pt x="11379" y="19681"/>
                    <a:pt x="11521" y="19758"/>
                  </a:cubicBezTo>
                  <a:cubicBezTo>
                    <a:pt x="11946" y="19970"/>
                    <a:pt x="12190" y="20457"/>
                    <a:pt x="12676" y="20548"/>
                  </a:cubicBezTo>
                  <a:cubicBezTo>
                    <a:pt x="12717" y="20554"/>
                    <a:pt x="12758" y="20557"/>
                    <a:pt x="12799" y="20557"/>
                  </a:cubicBezTo>
                  <a:cubicBezTo>
                    <a:pt x="13237" y="20557"/>
                    <a:pt x="13674" y="20216"/>
                    <a:pt x="14081" y="20216"/>
                  </a:cubicBezTo>
                  <a:cubicBezTo>
                    <a:pt x="14172" y="20216"/>
                    <a:pt x="14260" y="20233"/>
                    <a:pt x="14348" y="20274"/>
                  </a:cubicBezTo>
                  <a:cubicBezTo>
                    <a:pt x="14652" y="20852"/>
                    <a:pt x="14986" y="21460"/>
                    <a:pt x="15564" y="21703"/>
                  </a:cubicBezTo>
                  <a:cubicBezTo>
                    <a:pt x="15837" y="21794"/>
                    <a:pt x="16080" y="21855"/>
                    <a:pt x="16354" y="21885"/>
                  </a:cubicBezTo>
                  <a:cubicBezTo>
                    <a:pt x="17326" y="22098"/>
                    <a:pt x="18147" y="22706"/>
                    <a:pt x="18634" y="23587"/>
                  </a:cubicBezTo>
                  <a:cubicBezTo>
                    <a:pt x="18482" y="23071"/>
                    <a:pt x="18512" y="22554"/>
                    <a:pt x="18725" y="22068"/>
                  </a:cubicBezTo>
                  <a:cubicBezTo>
                    <a:pt x="18883" y="21772"/>
                    <a:pt x="19233" y="21565"/>
                    <a:pt x="19551" y="21565"/>
                  </a:cubicBezTo>
                  <a:cubicBezTo>
                    <a:pt x="19722" y="21565"/>
                    <a:pt x="19884" y="21625"/>
                    <a:pt x="20001" y="21764"/>
                  </a:cubicBezTo>
                  <a:cubicBezTo>
                    <a:pt x="20396" y="22220"/>
                    <a:pt x="19941" y="22980"/>
                    <a:pt x="20153" y="23557"/>
                  </a:cubicBezTo>
                  <a:cubicBezTo>
                    <a:pt x="20488" y="24347"/>
                    <a:pt x="21734" y="24135"/>
                    <a:pt x="22372" y="24712"/>
                  </a:cubicBezTo>
                  <a:cubicBezTo>
                    <a:pt x="23010" y="25259"/>
                    <a:pt x="22676" y="26475"/>
                    <a:pt x="22220" y="27265"/>
                  </a:cubicBezTo>
                  <a:cubicBezTo>
                    <a:pt x="22099" y="27508"/>
                    <a:pt x="21947" y="27691"/>
                    <a:pt x="21764" y="27812"/>
                  </a:cubicBezTo>
                  <a:cubicBezTo>
                    <a:pt x="21638" y="27886"/>
                    <a:pt x="21514" y="27918"/>
                    <a:pt x="21390" y="27918"/>
                  </a:cubicBezTo>
                  <a:cubicBezTo>
                    <a:pt x="20645" y="27918"/>
                    <a:pt x="19919" y="26779"/>
                    <a:pt x="19059" y="26779"/>
                  </a:cubicBezTo>
                  <a:cubicBezTo>
                    <a:pt x="18857" y="27589"/>
                    <a:pt x="18103" y="28151"/>
                    <a:pt x="17271" y="28151"/>
                  </a:cubicBezTo>
                  <a:cubicBezTo>
                    <a:pt x="17229" y="28151"/>
                    <a:pt x="17187" y="28150"/>
                    <a:pt x="17144" y="28147"/>
                  </a:cubicBezTo>
                  <a:cubicBezTo>
                    <a:pt x="16080" y="27995"/>
                    <a:pt x="15412" y="26931"/>
                    <a:pt x="14834" y="26019"/>
                  </a:cubicBezTo>
                  <a:cubicBezTo>
                    <a:pt x="14295" y="25091"/>
                    <a:pt x="13520" y="24103"/>
                    <a:pt x="12451" y="24103"/>
                  </a:cubicBezTo>
                  <a:cubicBezTo>
                    <a:pt x="12435" y="24103"/>
                    <a:pt x="12419" y="24104"/>
                    <a:pt x="12402" y="24104"/>
                  </a:cubicBezTo>
                  <a:cubicBezTo>
                    <a:pt x="11339" y="24165"/>
                    <a:pt x="10548" y="25138"/>
                    <a:pt x="9515" y="25198"/>
                  </a:cubicBezTo>
                  <a:cubicBezTo>
                    <a:pt x="9288" y="25198"/>
                    <a:pt x="9052" y="25164"/>
                    <a:pt x="8826" y="25164"/>
                  </a:cubicBezTo>
                  <a:cubicBezTo>
                    <a:pt x="8629" y="25164"/>
                    <a:pt x="8439" y="25190"/>
                    <a:pt x="8269" y="25290"/>
                  </a:cubicBezTo>
                  <a:cubicBezTo>
                    <a:pt x="8056" y="25442"/>
                    <a:pt x="7934" y="25715"/>
                    <a:pt x="7721" y="25867"/>
                  </a:cubicBezTo>
                  <a:cubicBezTo>
                    <a:pt x="7521" y="26034"/>
                    <a:pt x="7280" y="26087"/>
                    <a:pt x="7020" y="26087"/>
                  </a:cubicBezTo>
                  <a:cubicBezTo>
                    <a:pt x="6568" y="26087"/>
                    <a:pt x="6056" y="25928"/>
                    <a:pt x="5594" y="25928"/>
                  </a:cubicBezTo>
                  <a:cubicBezTo>
                    <a:pt x="3952" y="25958"/>
                    <a:pt x="3375" y="28967"/>
                    <a:pt x="2645" y="30153"/>
                  </a:cubicBezTo>
                  <a:cubicBezTo>
                    <a:pt x="1794" y="31521"/>
                    <a:pt x="882" y="33010"/>
                    <a:pt x="974" y="34651"/>
                  </a:cubicBezTo>
                  <a:cubicBezTo>
                    <a:pt x="1004" y="35442"/>
                    <a:pt x="1308" y="36323"/>
                    <a:pt x="974" y="37053"/>
                  </a:cubicBezTo>
                  <a:cubicBezTo>
                    <a:pt x="700" y="37661"/>
                    <a:pt x="92" y="38086"/>
                    <a:pt x="1" y="38724"/>
                  </a:cubicBezTo>
                  <a:cubicBezTo>
                    <a:pt x="1" y="39059"/>
                    <a:pt x="62" y="39393"/>
                    <a:pt x="214" y="39697"/>
                  </a:cubicBezTo>
                  <a:lnTo>
                    <a:pt x="1338" y="42737"/>
                  </a:lnTo>
                  <a:cubicBezTo>
                    <a:pt x="1582" y="43345"/>
                    <a:pt x="1916" y="44074"/>
                    <a:pt x="2554" y="44196"/>
                  </a:cubicBezTo>
                  <a:cubicBezTo>
                    <a:pt x="2889" y="44196"/>
                    <a:pt x="3192" y="44196"/>
                    <a:pt x="3496" y="44226"/>
                  </a:cubicBezTo>
                  <a:cubicBezTo>
                    <a:pt x="3983" y="44348"/>
                    <a:pt x="4196" y="44864"/>
                    <a:pt x="4591" y="45168"/>
                  </a:cubicBezTo>
                  <a:cubicBezTo>
                    <a:pt x="4914" y="45384"/>
                    <a:pt x="5290" y="45451"/>
                    <a:pt x="5681" y="45451"/>
                  </a:cubicBezTo>
                  <a:cubicBezTo>
                    <a:pt x="5953" y="45451"/>
                    <a:pt x="6232" y="45418"/>
                    <a:pt x="6506" y="45381"/>
                  </a:cubicBezTo>
                  <a:lnTo>
                    <a:pt x="9758" y="44925"/>
                  </a:lnTo>
                  <a:cubicBezTo>
                    <a:pt x="9915" y="44903"/>
                    <a:pt x="10074" y="44892"/>
                    <a:pt x="10234" y="44892"/>
                  </a:cubicBezTo>
                  <a:cubicBezTo>
                    <a:pt x="11623" y="44892"/>
                    <a:pt x="13015" y="45721"/>
                    <a:pt x="12524" y="47357"/>
                  </a:cubicBezTo>
                  <a:cubicBezTo>
                    <a:pt x="12342" y="48025"/>
                    <a:pt x="11946" y="48603"/>
                    <a:pt x="11825" y="49272"/>
                  </a:cubicBezTo>
                  <a:cubicBezTo>
                    <a:pt x="11187" y="52250"/>
                    <a:pt x="12098" y="54652"/>
                    <a:pt x="9606" y="57144"/>
                  </a:cubicBezTo>
                  <a:cubicBezTo>
                    <a:pt x="8907" y="57843"/>
                    <a:pt x="7995" y="58664"/>
                    <a:pt x="8208" y="59606"/>
                  </a:cubicBezTo>
                  <a:cubicBezTo>
                    <a:pt x="8299" y="59910"/>
                    <a:pt x="8512" y="60184"/>
                    <a:pt x="8573" y="60518"/>
                  </a:cubicBezTo>
                  <a:cubicBezTo>
                    <a:pt x="8755" y="61339"/>
                    <a:pt x="7995" y="62068"/>
                    <a:pt x="7417" y="62707"/>
                  </a:cubicBezTo>
                  <a:cubicBezTo>
                    <a:pt x="6870" y="63314"/>
                    <a:pt x="6445" y="64439"/>
                    <a:pt x="7114" y="64956"/>
                  </a:cubicBezTo>
                  <a:cubicBezTo>
                    <a:pt x="7279" y="65075"/>
                    <a:pt x="7456" y="65127"/>
                    <a:pt x="7636" y="65127"/>
                  </a:cubicBezTo>
                  <a:cubicBezTo>
                    <a:pt x="8281" y="65127"/>
                    <a:pt x="8979" y="64469"/>
                    <a:pt x="9454" y="63922"/>
                  </a:cubicBezTo>
                  <a:cubicBezTo>
                    <a:pt x="10731" y="62463"/>
                    <a:pt x="12433" y="61673"/>
                    <a:pt x="13861" y="60396"/>
                  </a:cubicBezTo>
                  <a:cubicBezTo>
                    <a:pt x="15168" y="59211"/>
                    <a:pt x="15716" y="58238"/>
                    <a:pt x="17509" y="57630"/>
                  </a:cubicBezTo>
                  <a:lnTo>
                    <a:pt x="17630" y="57600"/>
                  </a:lnTo>
                  <a:cubicBezTo>
                    <a:pt x="31521" y="39393"/>
                    <a:pt x="27600" y="13314"/>
                    <a:pt x="8968" y="31"/>
                  </a:cubicBezTo>
                  <a:lnTo>
                    <a:pt x="89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3"/>
            <p:cNvSpPr/>
            <p:nvPr/>
          </p:nvSpPr>
          <p:spPr>
            <a:xfrm>
              <a:off x="10419183" y="-2931761"/>
              <a:ext cx="1444955" cy="2627228"/>
            </a:xfrm>
            <a:custGeom>
              <a:avLst/>
              <a:gdLst/>
              <a:ahLst/>
              <a:cxnLst/>
              <a:rect l="l" t="t" r="r" b="b"/>
              <a:pathLst>
                <a:path w="42312" h="76932" extrusionOk="0">
                  <a:moveTo>
                    <a:pt x="24986" y="1"/>
                  </a:moveTo>
                  <a:cubicBezTo>
                    <a:pt x="12858" y="4499"/>
                    <a:pt x="3557" y="14499"/>
                    <a:pt x="1" y="26962"/>
                  </a:cubicBezTo>
                  <a:cubicBezTo>
                    <a:pt x="669" y="28360"/>
                    <a:pt x="700" y="30123"/>
                    <a:pt x="821" y="31734"/>
                  </a:cubicBezTo>
                  <a:cubicBezTo>
                    <a:pt x="973" y="34165"/>
                    <a:pt x="1490" y="36536"/>
                    <a:pt x="2311" y="38846"/>
                  </a:cubicBezTo>
                  <a:cubicBezTo>
                    <a:pt x="2858" y="40397"/>
                    <a:pt x="3648" y="42007"/>
                    <a:pt x="5107" y="42828"/>
                  </a:cubicBezTo>
                  <a:cubicBezTo>
                    <a:pt x="5745" y="43132"/>
                    <a:pt x="6444" y="43375"/>
                    <a:pt x="7144" y="43588"/>
                  </a:cubicBezTo>
                  <a:cubicBezTo>
                    <a:pt x="9241" y="44287"/>
                    <a:pt x="11125" y="45594"/>
                    <a:pt x="12524" y="47327"/>
                  </a:cubicBezTo>
                  <a:cubicBezTo>
                    <a:pt x="12829" y="47687"/>
                    <a:pt x="13184" y="48098"/>
                    <a:pt x="13614" y="48098"/>
                  </a:cubicBezTo>
                  <a:cubicBezTo>
                    <a:pt x="13655" y="48098"/>
                    <a:pt x="13697" y="48095"/>
                    <a:pt x="13739" y="48087"/>
                  </a:cubicBezTo>
                  <a:cubicBezTo>
                    <a:pt x="13922" y="48026"/>
                    <a:pt x="14104" y="47965"/>
                    <a:pt x="14287" y="47874"/>
                  </a:cubicBezTo>
                  <a:cubicBezTo>
                    <a:pt x="14428" y="47810"/>
                    <a:pt x="14572" y="47781"/>
                    <a:pt x="14714" y="47781"/>
                  </a:cubicBezTo>
                  <a:cubicBezTo>
                    <a:pt x="15458" y="47781"/>
                    <a:pt x="16155" y="48572"/>
                    <a:pt x="16232" y="49363"/>
                  </a:cubicBezTo>
                  <a:cubicBezTo>
                    <a:pt x="16414" y="51065"/>
                    <a:pt x="15229" y="52129"/>
                    <a:pt x="15746" y="53923"/>
                  </a:cubicBezTo>
                  <a:cubicBezTo>
                    <a:pt x="16080" y="55047"/>
                    <a:pt x="16414" y="56233"/>
                    <a:pt x="17174" y="57175"/>
                  </a:cubicBezTo>
                  <a:cubicBezTo>
                    <a:pt x="17600" y="57661"/>
                    <a:pt x="18116" y="58087"/>
                    <a:pt x="18542" y="58603"/>
                  </a:cubicBezTo>
                  <a:cubicBezTo>
                    <a:pt x="19028" y="59211"/>
                    <a:pt x="19363" y="59941"/>
                    <a:pt x="19879" y="60549"/>
                  </a:cubicBezTo>
                  <a:cubicBezTo>
                    <a:pt x="21095" y="61947"/>
                    <a:pt x="23162" y="62373"/>
                    <a:pt x="24317" y="63832"/>
                  </a:cubicBezTo>
                  <a:cubicBezTo>
                    <a:pt x="24955" y="64622"/>
                    <a:pt x="25259" y="65686"/>
                    <a:pt x="25533" y="66689"/>
                  </a:cubicBezTo>
                  <a:cubicBezTo>
                    <a:pt x="26110" y="68816"/>
                    <a:pt x="26718" y="70944"/>
                    <a:pt x="27813" y="72859"/>
                  </a:cubicBezTo>
                  <a:cubicBezTo>
                    <a:pt x="28907" y="74744"/>
                    <a:pt x="30639" y="76385"/>
                    <a:pt x="32797" y="76932"/>
                  </a:cubicBezTo>
                  <a:cubicBezTo>
                    <a:pt x="33162" y="76324"/>
                    <a:pt x="32615" y="75534"/>
                    <a:pt x="32038" y="75078"/>
                  </a:cubicBezTo>
                  <a:cubicBezTo>
                    <a:pt x="31490" y="74622"/>
                    <a:pt x="30791" y="74136"/>
                    <a:pt x="30822" y="73406"/>
                  </a:cubicBezTo>
                  <a:cubicBezTo>
                    <a:pt x="30852" y="73072"/>
                    <a:pt x="30974" y="72737"/>
                    <a:pt x="31187" y="72464"/>
                  </a:cubicBezTo>
                  <a:cubicBezTo>
                    <a:pt x="31642" y="71734"/>
                    <a:pt x="32220" y="71126"/>
                    <a:pt x="32919" y="70579"/>
                  </a:cubicBezTo>
                  <a:cubicBezTo>
                    <a:pt x="33253" y="70367"/>
                    <a:pt x="33557" y="70093"/>
                    <a:pt x="33801" y="69759"/>
                  </a:cubicBezTo>
                  <a:cubicBezTo>
                    <a:pt x="34256" y="69090"/>
                    <a:pt x="34105" y="68178"/>
                    <a:pt x="34439" y="67449"/>
                  </a:cubicBezTo>
                  <a:cubicBezTo>
                    <a:pt x="34864" y="66567"/>
                    <a:pt x="36019" y="65625"/>
                    <a:pt x="35381" y="64865"/>
                  </a:cubicBezTo>
                  <a:lnTo>
                    <a:pt x="35381" y="64865"/>
                  </a:lnTo>
                  <a:cubicBezTo>
                    <a:pt x="35694" y="64994"/>
                    <a:pt x="36016" y="65055"/>
                    <a:pt x="36332" y="65055"/>
                  </a:cubicBezTo>
                  <a:cubicBezTo>
                    <a:pt x="37426" y="65055"/>
                    <a:pt x="38442" y="64325"/>
                    <a:pt x="38725" y="63193"/>
                  </a:cubicBezTo>
                  <a:cubicBezTo>
                    <a:pt x="38816" y="62616"/>
                    <a:pt x="38725" y="62038"/>
                    <a:pt x="38785" y="61461"/>
                  </a:cubicBezTo>
                  <a:cubicBezTo>
                    <a:pt x="39120" y="59363"/>
                    <a:pt x="42311" y="57752"/>
                    <a:pt x="40974" y="55625"/>
                  </a:cubicBezTo>
                  <a:cubicBezTo>
                    <a:pt x="40191" y="54362"/>
                    <a:pt x="37730" y="53792"/>
                    <a:pt x="36048" y="53792"/>
                  </a:cubicBezTo>
                  <a:cubicBezTo>
                    <a:pt x="35705" y="53792"/>
                    <a:pt x="35395" y="53815"/>
                    <a:pt x="35138" y="53862"/>
                  </a:cubicBezTo>
                  <a:cubicBezTo>
                    <a:pt x="34834" y="53923"/>
                    <a:pt x="34560" y="53953"/>
                    <a:pt x="34287" y="53953"/>
                  </a:cubicBezTo>
                  <a:cubicBezTo>
                    <a:pt x="33740" y="53831"/>
                    <a:pt x="33284" y="53527"/>
                    <a:pt x="32949" y="53102"/>
                  </a:cubicBezTo>
                  <a:cubicBezTo>
                    <a:pt x="32828" y="52980"/>
                    <a:pt x="32706" y="52859"/>
                    <a:pt x="32646" y="52707"/>
                  </a:cubicBezTo>
                  <a:cubicBezTo>
                    <a:pt x="32585" y="52494"/>
                    <a:pt x="32554" y="52251"/>
                    <a:pt x="32615" y="52038"/>
                  </a:cubicBezTo>
                  <a:cubicBezTo>
                    <a:pt x="32842" y="49694"/>
                    <a:pt x="32106" y="49299"/>
                    <a:pt x="31031" y="49299"/>
                  </a:cubicBezTo>
                  <a:cubicBezTo>
                    <a:pt x="30485" y="49299"/>
                    <a:pt x="29851" y="49401"/>
                    <a:pt x="29212" y="49401"/>
                  </a:cubicBezTo>
                  <a:cubicBezTo>
                    <a:pt x="28583" y="49401"/>
                    <a:pt x="27948" y="49301"/>
                    <a:pt x="27387" y="48907"/>
                  </a:cubicBezTo>
                  <a:cubicBezTo>
                    <a:pt x="27022" y="48634"/>
                    <a:pt x="26749" y="48178"/>
                    <a:pt x="26354" y="47904"/>
                  </a:cubicBezTo>
                  <a:cubicBezTo>
                    <a:pt x="25867" y="47600"/>
                    <a:pt x="25168" y="47600"/>
                    <a:pt x="24743" y="47205"/>
                  </a:cubicBezTo>
                  <a:cubicBezTo>
                    <a:pt x="24530" y="46992"/>
                    <a:pt x="24408" y="46719"/>
                    <a:pt x="24196" y="46536"/>
                  </a:cubicBezTo>
                  <a:cubicBezTo>
                    <a:pt x="23898" y="46239"/>
                    <a:pt x="23509" y="46140"/>
                    <a:pt x="23088" y="46140"/>
                  </a:cubicBezTo>
                  <a:cubicBezTo>
                    <a:pt x="22606" y="46140"/>
                    <a:pt x="22083" y="46271"/>
                    <a:pt x="21612" y="46384"/>
                  </a:cubicBezTo>
                  <a:cubicBezTo>
                    <a:pt x="21419" y="46431"/>
                    <a:pt x="21250" y="46451"/>
                    <a:pt x="21097" y="46451"/>
                  </a:cubicBezTo>
                  <a:cubicBezTo>
                    <a:pt x="20453" y="46451"/>
                    <a:pt x="20092" y="46100"/>
                    <a:pt x="19454" y="45929"/>
                  </a:cubicBezTo>
                  <a:cubicBezTo>
                    <a:pt x="19054" y="45789"/>
                    <a:pt x="18642" y="45715"/>
                    <a:pt x="18225" y="45715"/>
                  </a:cubicBezTo>
                  <a:cubicBezTo>
                    <a:pt x="18007" y="45715"/>
                    <a:pt x="17788" y="45735"/>
                    <a:pt x="17569" y="45777"/>
                  </a:cubicBezTo>
                  <a:cubicBezTo>
                    <a:pt x="17387" y="46506"/>
                    <a:pt x="16779" y="47053"/>
                    <a:pt x="16049" y="47144"/>
                  </a:cubicBezTo>
                  <a:cubicBezTo>
                    <a:pt x="15583" y="46577"/>
                    <a:pt x="14888" y="46266"/>
                    <a:pt x="14178" y="46266"/>
                  </a:cubicBezTo>
                  <a:cubicBezTo>
                    <a:pt x="13824" y="46266"/>
                    <a:pt x="13466" y="46344"/>
                    <a:pt x="13131" y="46506"/>
                  </a:cubicBezTo>
                  <a:cubicBezTo>
                    <a:pt x="12372" y="45746"/>
                    <a:pt x="12250" y="44561"/>
                    <a:pt x="12858" y="43649"/>
                  </a:cubicBezTo>
                  <a:cubicBezTo>
                    <a:pt x="12702" y="43463"/>
                    <a:pt x="12498" y="43399"/>
                    <a:pt x="12269" y="43399"/>
                  </a:cubicBezTo>
                  <a:cubicBezTo>
                    <a:pt x="11761" y="43399"/>
                    <a:pt x="11126" y="43713"/>
                    <a:pt x="10596" y="43713"/>
                  </a:cubicBezTo>
                  <a:cubicBezTo>
                    <a:pt x="10387" y="43713"/>
                    <a:pt x="10194" y="43664"/>
                    <a:pt x="10031" y="43527"/>
                  </a:cubicBezTo>
                  <a:cubicBezTo>
                    <a:pt x="8998" y="42676"/>
                    <a:pt x="11399" y="40640"/>
                    <a:pt x="10274" y="39880"/>
                  </a:cubicBezTo>
                  <a:cubicBezTo>
                    <a:pt x="10061" y="39552"/>
                    <a:pt x="9715" y="39383"/>
                    <a:pt x="9370" y="39383"/>
                  </a:cubicBezTo>
                  <a:cubicBezTo>
                    <a:pt x="9076" y="39383"/>
                    <a:pt x="8782" y="39506"/>
                    <a:pt x="8572" y="39758"/>
                  </a:cubicBezTo>
                  <a:cubicBezTo>
                    <a:pt x="8086" y="40275"/>
                    <a:pt x="8268" y="41126"/>
                    <a:pt x="8906" y="41430"/>
                  </a:cubicBezTo>
                  <a:lnTo>
                    <a:pt x="8268" y="41856"/>
                  </a:lnTo>
                  <a:cubicBezTo>
                    <a:pt x="7144" y="41004"/>
                    <a:pt x="5897" y="39880"/>
                    <a:pt x="6019" y="38482"/>
                  </a:cubicBezTo>
                  <a:cubicBezTo>
                    <a:pt x="6080" y="37722"/>
                    <a:pt x="6536" y="37023"/>
                    <a:pt x="6444" y="36293"/>
                  </a:cubicBezTo>
                  <a:cubicBezTo>
                    <a:pt x="6323" y="35989"/>
                    <a:pt x="6323" y="35655"/>
                    <a:pt x="6353" y="35320"/>
                  </a:cubicBezTo>
                  <a:cubicBezTo>
                    <a:pt x="6505" y="35047"/>
                    <a:pt x="6748" y="34834"/>
                    <a:pt x="7083" y="34743"/>
                  </a:cubicBezTo>
                  <a:cubicBezTo>
                    <a:pt x="7903" y="34287"/>
                    <a:pt x="8785" y="34013"/>
                    <a:pt x="9727" y="33922"/>
                  </a:cubicBezTo>
                  <a:cubicBezTo>
                    <a:pt x="9773" y="33920"/>
                    <a:pt x="9819" y="33919"/>
                    <a:pt x="9864" y="33919"/>
                  </a:cubicBezTo>
                  <a:cubicBezTo>
                    <a:pt x="11679" y="33919"/>
                    <a:pt x="12431" y="35684"/>
                    <a:pt x="13587" y="36871"/>
                  </a:cubicBezTo>
                  <a:cubicBezTo>
                    <a:pt x="14074" y="36688"/>
                    <a:pt x="14165" y="35989"/>
                    <a:pt x="13983" y="35503"/>
                  </a:cubicBezTo>
                  <a:cubicBezTo>
                    <a:pt x="13831" y="34986"/>
                    <a:pt x="13496" y="34530"/>
                    <a:pt x="13466" y="34013"/>
                  </a:cubicBezTo>
                  <a:cubicBezTo>
                    <a:pt x="13375" y="33284"/>
                    <a:pt x="13831" y="32676"/>
                    <a:pt x="14256" y="32099"/>
                  </a:cubicBezTo>
                  <a:lnTo>
                    <a:pt x="17478" y="27782"/>
                  </a:lnTo>
                  <a:cubicBezTo>
                    <a:pt x="18420" y="26567"/>
                    <a:pt x="19363" y="25320"/>
                    <a:pt x="20609" y="24408"/>
                  </a:cubicBezTo>
                  <a:cubicBezTo>
                    <a:pt x="20943" y="24135"/>
                    <a:pt x="21308" y="23953"/>
                    <a:pt x="21733" y="23831"/>
                  </a:cubicBezTo>
                  <a:cubicBezTo>
                    <a:pt x="22706" y="23618"/>
                    <a:pt x="24074" y="24013"/>
                    <a:pt x="24499" y="23071"/>
                  </a:cubicBezTo>
                  <a:cubicBezTo>
                    <a:pt x="23831" y="22342"/>
                    <a:pt x="23831" y="21217"/>
                    <a:pt x="24499" y="20487"/>
                  </a:cubicBezTo>
                  <a:cubicBezTo>
                    <a:pt x="24349" y="20465"/>
                    <a:pt x="24198" y="20453"/>
                    <a:pt x="24048" y="20453"/>
                  </a:cubicBezTo>
                  <a:cubicBezTo>
                    <a:pt x="23195" y="20453"/>
                    <a:pt x="22363" y="20814"/>
                    <a:pt x="21794" y="21460"/>
                  </a:cubicBezTo>
                  <a:cubicBezTo>
                    <a:pt x="21429" y="20518"/>
                    <a:pt x="22737" y="19849"/>
                    <a:pt x="23679" y="19697"/>
                  </a:cubicBezTo>
                  <a:lnTo>
                    <a:pt x="29150" y="18724"/>
                  </a:lnTo>
                  <a:cubicBezTo>
                    <a:pt x="29363" y="17995"/>
                    <a:pt x="28177" y="17813"/>
                    <a:pt x="27630" y="17296"/>
                  </a:cubicBezTo>
                  <a:cubicBezTo>
                    <a:pt x="27113" y="16779"/>
                    <a:pt x="27265" y="15898"/>
                    <a:pt x="27326" y="15138"/>
                  </a:cubicBezTo>
                  <a:cubicBezTo>
                    <a:pt x="27417" y="14408"/>
                    <a:pt x="27144" y="13405"/>
                    <a:pt x="26384" y="13375"/>
                  </a:cubicBezTo>
                  <a:cubicBezTo>
                    <a:pt x="26080" y="13436"/>
                    <a:pt x="25806" y="13466"/>
                    <a:pt x="25503" y="13557"/>
                  </a:cubicBezTo>
                  <a:cubicBezTo>
                    <a:pt x="25480" y="13559"/>
                    <a:pt x="25457" y="13559"/>
                    <a:pt x="25435" y="13559"/>
                  </a:cubicBezTo>
                  <a:cubicBezTo>
                    <a:pt x="24065" y="13559"/>
                    <a:pt x="23789" y="10879"/>
                    <a:pt x="22459" y="10879"/>
                  </a:cubicBezTo>
                  <a:cubicBezTo>
                    <a:pt x="22430" y="10879"/>
                    <a:pt x="22401" y="10880"/>
                    <a:pt x="22372" y="10882"/>
                  </a:cubicBezTo>
                  <a:cubicBezTo>
                    <a:pt x="21095" y="11004"/>
                    <a:pt x="21338" y="13101"/>
                    <a:pt x="20396" y="13983"/>
                  </a:cubicBezTo>
                  <a:cubicBezTo>
                    <a:pt x="19940" y="14408"/>
                    <a:pt x="19211" y="14530"/>
                    <a:pt x="18876" y="15077"/>
                  </a:cubicBezTo>
                  <a:cubicBezTo>
                    <a:pt x="18755" y="15411"/>
                    <a:pt x="18694" y="15776"/>
                    <a:pt x="18663" y="16110"/>
                  </a:cubicBezTo>
                  <a:cubicBezTo>
                    <a:pt x="18445" y="17255"/>
                    <a:pt x="17421" y="18058"/>
                    <a:pt x="16291" y="18058"/>
                  </a:cubicBezTo>
                  <a:cubicBezTo>
                    <a:pt x="16161" y="18058"/>
                    <a:pt x="16029" y="18047"/>
                    <a:pt x="15897" y="18025"/>
                  </a:cubicBezTo>
                  <a:lnTo>
                    <a:pt x="16414" y="15685"/>
                  </a:lnTo>
                  <a:cubicBezTo>
                    <a:pt x="15624" y="15685"/>
                    <a:pt x="14742" y="15685"/>
                    <a:pt x="14074" y="15259"/>
                  </a:cubicBezTo>
                  <a:cubicBezTo>
                    <a:pt x="13375" y="14834"/>
                    <a:pt x="13010" y="13800"/>
                    <a:pt x="13527" y="13192"/>
                  </a:cubicBezTo>
                  <a:cubicBezTo>
                    <a:pt x="14165" y="12463"/>
                    <a:pt x="15624" y="12706"/>
                    <a:pt x="15958" y="11794"/>
                  </a:cubicBezTo>
                  <a:cubicBezTo>
                    <a:pt x="16110" y="11430"/>
                    <a:pt x="15958" y="11004"/>
                    <a:pt x="15989" y="10609"/>
                  </a:cubicBezTo>
                  <a:cubicBezTo>
                    <a:pt x="16118" y="9243"/>
                    <a:pt x="17820" y="8773"/>
                    <a:pt x="19095" y="8773"/>
                  </a:cubicBezTo>
                  <a:cubicBezTo>
                    <a:pt x="19323" y="8773"/>
                    <a:pt x="19538" y="8788"/>
                    <a:pt x="19727" y="8816"/>
                  </a:cubicBezTo>
                  <a:cubicBezTo>
                    <a:pt x="20285" y="8912"/>
                    <a:pt x="20866" y="9044"/>
                    <a:pt x="21426" y="9044"/>
                  </a:cubicBezTo>
                  <a:cubicBezTo>
                    <a:pt x="21752" y="9044"/>
                    <a:pt x="22070" y="8999"/>
                    <a:pt x="22372" y="8876"/>
                  </a:cubicBezTo>
                  <a:cubicBezTo>
                    <a:pt x="23192" y="8542"/>
                    <a:pt x="23740" y="7357"/>
                    <a:pt x="23101" y="6718"/>
                  </a:cubicBezTo>
                  <a:cubicBezTo>
                    <a:pt x="23259" y="6519"/>
                    <a:pt x="23500" y="6471"/>
                    <a:pt x="23766" y="6471"/>
                  </a:cubicBezTo>
                  <a:cubicBezTo>
                    <a:pt x="24003" y="6471"/>
                    <a:pt x="24260" y="6509"/>
                    <a:pt x="24494" y="6509"/>
                  </a:cubicBezTo>
                  <a:cubicBezTo>
                    <a:pt x="24756" y="6509"/>
                    <a:pt x="24991" y="6462"/>
                    <a:pt x="25138" y="6262"/>
                  </a:cubicBezTo>
                  <a:cubicBezTo>
                    <a:pt x="25563" y="5654"/>
                    <a:pt x="24469" y="5016"/>
                    <a:pt x="24256" y="4287"/>
                  </a:cubicBezTo>
                  <a:cubicBezTo>
                    <a:pt x="24074" y="3679"/>
                    <a:pt x="24560" y="3101"/>
                    <a:pt x="24864" y="2524"/>
                  </a:cubicBezTo>
                  <a:cubicBezTo>
                    <a:pt x="25229" y="1733"/>
                    <a:pt x="25290" y="852"/>
                    <a:pt x="249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3"/>
            <p:cNvSpPr/>
            <p:nvPr/>
          </p:nvSpPr>
          <p:spPr>
            <a:xfrm>
              <a:off x="11275529" y="-3016863"/>
              <a:ext cx="1022485" cy="535062"/>
            </a:xfrm>
            <a:custGeom>
              <a:avLst/>
              <a:gdLst/>
              <a:ahLst/>
              <a:cxnLst/>
              <a:rect l="l" t="t" r="r" b="b"/>
              <a:pathLst>
                <a:path w="29941" h="15668" extrusionOk="0">
                  <a:moveTo>
                    <a:pt x="13953" y="0"/>
                  </a:moveTo>
                  <a:cubicBezTo>
                    <a:pt x="9180" y="0"/>
                    <a:pt x="4469" y="851"/>
                    <a:pt x="1" y="2493"/>
                  </a:cubicBezTo>
                  <a:cubicBezTo>
                    <a:pt x="1" y="2949"/>
                    <a:pt x="244" y="3405"/>
                    <a:pt x="609" y="3709"/>
                  </a:cubicBezTo>
                  <a:cubicBezTo>
                    <a:pt x="1019" y="3982"/>
                    <a:pt x="1498" y="4081"/>
                    <a:pt x="1996" y="4081"/>
                  </a:cubicBezTo>
                  <a:cubicBezTo>
                    <a:pt x="2493" y="4081"/>
                    <a:pt x="3010" y="3982"/>
                    <a:pt x="3496" y="3861"/>
                  </a:cubicBezTo>
                  <a:cubicBezTo>
                    <a:pt x="4161" y="3694"/>
                    <a:pt x="4840" y="3500"/>
                    <a:pt x="5503" y="3500"/>
                  </a:cubicBezTo>
                  <a:cubicBezTo>
                    <a:pt x="5811" y="3500"/>
                    <a:pt x="6116" y="3542"/>
                    <a:pt x="6414" y="3648"/>
                  </a:cubicBezTo>
                  <a:cubicBezTo>
                    <a:pt x="7661" y="4104"/>
                    <a:pt x="8238" y="5502"/>
                    <a:pt x="8694" y="6748"/>
                  </a:cubicBezTo>
                  <a:cubicBezTo>
                    <a:pt x="8755" y="6931"/>
                    <a:pt x="8785" y="7113"/>
                    <a:pt x="8755" y="7326"/>
                  </a:cubicBezTo>
                  <a:cubicBezTo>
                    <a:pt x="8694" y="7569"/>
                    <a:pt x="8451" y="7751"/>
                    <a:pt x="8299" y="7964"/>
                  </a:cubicBezTo>
                  <a:cubicBezTo>
                    <a:pt x="7934" y="8542"/>
                    <a:pt x="8238" y="9301"/>
                    <a:pt x="8907" y="9484"/>
                  </a:cubicBezTo>
                  <a:cubicBezTo>
                    <a:pt x="8025" y="10001"/>
                    <a:pt x="8208" y="11277"/>
                    <a:pt x="8512" y="12250"/>
                  </a:cubicBezTo>
                  <a:cubicBezTo>
                    <a:pt x="8816" y="13222"/>
                    <a:pt x="9120" y="14225"/>
                    <a:pt x="9819" y="14925"/>
                  </a:cubicBezTo>
                  <a:cubicBezTo>
                    <a:pt x="10254" y="15378"/>
                    <a:pt x="10900" y="15668"/>
                    <a:pt x="11517" y="15668"/>
                  </a:cubicBezTo>
                  <a:cubicBezTo>
                    <a:pt x="11892" y="15668"/>
                    <a:pt x="12256" y="15561"/>
                    <a:pt x="12554" y="15320"/>
                  </a:cubicBezTo>
                  <a:cubicBezTo>
                    <a:pt x="13162" y="14803"/>
                    <a:pt x="13314" y="13952"/>
                    <a:pt x="13497" y="13192"/>
                  </a:cubicBezTo>
                  <a:cubicBezTo>
                    <a:pt x="13679" y="12402"/>
                    <a:pt x="14196" y="11551"/>
                    <a:pt x="14986" y="11520"/>
                  </a:cubicBezTo>
                  <a:cubicBezTo>
                    <a:pt x="15018" y="11518"/>
                    <a:pt x="15049" y="11517"/>
                    <a:pt x="15080" y="11517"/>
                  </a:cubicBezTo>
                  <a:cubicBezTo>
                    <a:pt x="15321" y="11517"/>
                    <a:pt x="15552" y="11582"/>
                    <a:pt x="15780" y="11582"/>
                  </a:cubicBezTo>
                  <a:cubicBezTo>
                    <a:pt x="15891" y="11582"/>
                    <a:pt x="16001" y="11566"/>
                    <a:pt x="16111" y="11520"/>
                  </a:cubicBezTo>
                  <a:cubicBezTo>
                    <a:pt x="16536" y="11338"/>
                    <a:pt x="16658" y="10821"/>
                    <a:pt x="16931" y="10456"/>
                  </a:cubicBezTo>
                  <a:cubicBezTo>
                    <a:pt x="17418" y="9818"/>
                    <a:pt x="18269" y="9727"/>
                    <a:pt x="19029" y="9545"/>
                  </a:cubicBezTo>
                  <a:cubicBezTo>
                    <a:pt x="19789" y="9362"/>
                    <a:pt x="20609" y="8845"/>
                    <a:pt x="20609" y="8086"/>
                  </a:cubicBezTo>
                  <a:cubicBezTo>
                    <a:pt x="20609" y="7569"/>
                    <a:pt x="20275" y="6870"/>
                    <a:pt x="20761" y="6687"/>
                  </a:cubicBezTo>
                  <a:cubicBezTo>
                    <a:pt x="20807" y="6672"/>
                    <a:pt x="20851" y="6665"/>
                    <a:pt x="20894" y="6665"/>
                  </a:cubicBezTo>
                  <a:cubicBezTo>
                    <a:pt x="21274" y="6665"/>
                    <a:pt x="21534" y="7222"/>
                    <a:pt x="21916" y="7386"/>
                  </a:cubicBezTo>
                  <a:cubicBezTo>
                    <a:pt x="22002" y="7422"/>
                    <a:pt x="22083" y="7438"/>
                    <a:pt x="22161" y="7438"/>
                  </a:cubicBezTo>
                  <a:cubicBezTo>
                    <a:pt x="22747" y="7438"/>
                    <a:pt x="23105" y="6504"/>
                    <a:pt x="23132" y="5806"/>
                  </a:cubicBezTo>
                  <a:cubicBezTo>
                    <a:pt x="23558" y="6262"/>
                    <a:pt x="24105" y="6627"/>
                    <a:pt x="24743" y="6809"/>
                  </a:cubicBezTo>
                  <a:cubicBezTo>
                    <a:pt x="24826" y="6826"/>
                    <a:pt x="24912" y="6834"/>
                    <a:pt x="25000" y="6834"/>
                  </a:cubicBezTo>
                  <a:cubicBezTo>
                    <a:pt x="25554" y="6834"/>
                    <a:pt x="26158" y="6509"/>
                    <a:pt x="26263" y="5958"/>
                  </a:cubicBezTo>
                  <a:cubicBezTo>
                    <a:pt x="26324" y="5593"/>
                    <a:pt x="26141" y="5198"/>
                    <a:pt x="26293" y="4864"/>
                  </a:cubicBezTo>
                  <a:cubicBezTo>
                    <a:pt x="26435" y="4510"/>
                    <a:pt x="26850" y="4376"/>
                    <a:pt x="27256" y="4376"/>
                  </a:cubicBezTo>
                  <a:cubicBezTo>
                    <a:pt x="27374" y="4376"/>
                    <a:pt x="27491" y="4387"/>
                    <a:pt x="27600" y="4408"/>
                  </a:cubicBezTo>
                  <a:cubicBezTo>
                    <a:pt x="27967" y="4499"/>
                    <a:pt x="28351" y="4643"/>
                    <a:pt x="28726" y="4643"/>
                  </a:cubicBezTo>
                  <a:cubicBezTo>
                    <a:pt x="28848" y="4643"/>
                    <a:pt x="28970" y="4628"/>
                    <a:pt x="29090" y="4590"/>
                  </a:cubicBezTo>
                  <a:cubicBezTo>
                    <a:pt x="29606" y="4377"/>
                    <a:pt x="29941" y="3861"/>
                    <a:pt x="29910" y="3283"/>
                  </a:cubicBezTo>
                  <a:cubicBezTo>
                    <a:pt x="24865" y="1125"/>
                    <a:pt x="19454" y="0"/>
                    <a:pt x="13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3"/>
            <p:cNvSpPr/>
            <p:nvPr/>
          </p:nvSpPr>
          <p:spPr>
            <a:xfrm>
              <a:off x="10681797" y="-2812714"/>
              <a:ext cx="1098264" cy="870483"/>
            </a:xfrm>
            <a:custGeom>
              <a:avLst/>
              <a:gdLst/>
              <a:ahLst/>
              <a:cxnLst/>
              <a:rect l="l" t="t" r="r" b="b"/>
              <a:pathLst>
                <a:path w="32160" h="25490" extrusionOk="0">
                  <a:moveTo>
                    <a:pt x="21511" y="1"/>
                  </a:moveTo>
                  <a:cubicBezTo>
                    <a:pt x="19503" y="1"/>
                    <a:pt x="17464" y="352"/>
                    <a:pt x="15563" y="892"/>
                  </a:cubicBezTo>
                  <a:cubicBezTo>
                    <a:pt x="8299" y="2928"/>
                    <a:pt x="1824" y="9038"/>
                    <a:pt x="487" y="16637"/>
                  </a:cubicBezTo>
                  <a:cubicBezTo>
                    <a:pt x="122" y="18734"/>
                    <a:pt x="1" y="20983"/>
                    <a:pt x="973" y="22898"/>
                  </a:cubicBezTo>
                  <a:cubicBezTo>
                    <a:pt x="1733" y="24370"/>
                    <a:pt x="3345" y="25489"/>
                    <a:pt x="4942" y="25489"/>
                  </a:cubicBezTo>
                  <a:cubicBezTo>
                    <a:pt x="5389" y="25489"/>
                    <a:pt x="5836" y="25401"/>
                    <a:pt x="6262" y="25208"/>
                  </a:cubicBezTo>
                  <a:cubicBezTo>
                    <a:pt x="7356" y="24752"/>
                    <a:pt x="8086" y="23719"/>
                    <a:pt x="8755" y="22746"/>
                  </a:cubicBezTo>
                  <a:cubicBezTo>
                    <a:pt x="10791" y="19798"/>
                    <a:pt x="13162" y="16424"/>
                    <a:pt x="16718" y="15269"/>
                  </a:cubicBezTo>
                  <a:cubicBezTo>
                    <a:pt x="20396" y="14114"/>
                    <a:pt x="24469" y="14691"/>
                    <a:pt x="28025" y="13020"/>
                  </a:cubicBezTo>
                  <a:cubicBezTo>
                    <a:pt x="29484" y="12351"/>
                    <a:pt x="30640" y="11135"/>
                    <a:pt x="31217" y="9646"/>
                  </a:cubicBezTo>
                  <a:cubicBezTo>
                    <a:pt x="32159" y="7275"/>
                    <a:pt x="31521" y="4570"/>
                    <a:pt x="29667" y="2837"/>
                  </a:cubicBezTo>
                  <a:cubicBezTo>
                    <a:pt x="27382" y="770"/>
                    <a:pt x="24480" y="1"/>
                    <a:pt x="21511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8" name="Google Shape;1488;p43"/>
          <p:cNvSpPr/>
          <p:nvPr/>
        </p:nvSpPr>
        <p:spPr>
          <a:xfrm>
            <a:off x="2450632" y="4379453"/>
            <a:ext cx="1090189" cy="439686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43"/>
          <p:cNvSpPr/>
          <p:nvPr/>
        </p:nvSpPr>
        <p:spPr>
          <a:xfrm>
            <a:off x="3018050" y="201029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43"/>
          <p:cNvSpPr/>
          <p:nvPr/>
        </p:nvSpPr>
        <p:spPr>
          <a:xfrm>
            <a:off x="6668651" y="1337826"/>
            <a:ext cx="1196432" cy="439695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34"/>
          <p:cNvSpPr/>
          <p:nvPr/>
        </p:nvSpPr>
        <p:spPr>
          <a:xfrm>
            <a:off x="120050" y="4599307"/>
            <a:ext cx="1169304" cy="400615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7" name="Google Shape;1434;p42"/>
          <p:cNvSpPr/>
          <p:nvPr/>
        </p:nvSpPr>
        <p:spPr>
          <a:xfrm flipH="1">
            <a:off x="3792590" y="0"/>
            <a:ext cx="2191321" cy="821933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sp>
        <p:nvSpPr>
          <p:cNvPr id="36" name="Google Shape;2715;p36"/>
          <p:cNvSpPr txBox="1">
            <a:spLocks noGrp="1"/>
          </p:cNvSpPr>
          <p:nvPr>
            <p:ph type="title"/>
          </p:nvPr>
        </p:nvSpPr>
        <p:spPr>
          <a:xfrm>
            <a:off x="3771447" y="299456"/>
            <a:ext cx="2026694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400" dirty="0">
                <a:solidFill>
                  <a:srgbClr val="92D050"/>
                </a:solidFill>
                <a:latin typeface="+mj-lt"/>
                <a:cs typeface="Pattaya" panose="00000500000000000000" pitchFamily="2" charset="-34"/>
              </a:rPr>
              <a:t>Lưu ý</a:t>
            </a:r>
            <a:endParaRPr sz="4400" dirty="0">
              <a:solidFill>
                <a:srgbClr val="92D050"/>
              </a:solidFill>
              <a:latin typeface="+mj-lt"/>
              <a:cs typeface="Pattaya" panose="00000500000000000000" pitchFamily="2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03711" y="1240566"/>
            <a:ext cx="9050972" cy="616853"/>
            <a:chOff x="403711" y="1240566"/>
            <a:chExt cx="8438886" cy="616853"/>
          </a:xfrm>
        </p:grpSpPr>
        <p:sp>
          <p:nvSpPr>
            <p:cNvPr id="5" name="Rounded Rectangle 4"/>
            <p:cNvSpPr/>
            <p:nvPr/>
          </p:nvSpPr>
          <p:spPr>
            <a:xfrm>
              <a:off x="1019403" y="1299962"/>
              <a:ext cx="7823194" cy="557457"/>
            </a:xfrm>
            <a:prstGeom prst="roundRect">
              <a:avLst/>
            </a:prstGeom>
            <a:noFill/>
            <a:ln w="25400" cap="flat" cmpd="sng" algn="ctr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txBody>
            <a:bodyPr rtlCol="0" anchor="t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Pattaya" panose="00000500000000000000" pitchFamily="2" charset="-34"/>
                </a:rPr>
                <a:t>Ngồi viết đúng tư thế, trình bày cẩn</a:t>
              </a:r>
              <a:r>
                <a:rPr kumimoji="0" lang="vi-VN" sz="3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Pattaya" panose="00000500000000000000" pitchFamily="2" charset="-34"/>
                </a:rPr>
                <a:t> thận.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Pattaya" panose="00000500000000000000" pitchFamily="2" charset="-34"/>
              </a:endParaRPr>
            </a:p>
          </p:txBody>
        </p:sp>
        <p:pic>
          <p:nvPicPr>
            <p:cNvPr id="40" name="Picture 2" descr="F:\1-原创素材\1_mm1102\PPT\PPT_014\materaials\pageimg_g20h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711" y="1240566"/>
              <a:ext cx="615692" cy="592579"/>
            </a:xfrm>
            <a:prstGeom prst="rect">
              <a:avLst/>
            </a:prstGeom>
            <a:noFill/>
            <a:ln>
              <a:noFill/>
              <a:prstDash val="dash"/>
            </a:ln>
            <a:effectLst>
              <a:glow rad="101600">
                <a:srgbClr val="F7F2DD">
                  <a:lumMod val="85000"/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4" name="Group 43"/>
          <p:cNvGrpSpPr/>
          <p:nvPr/>
        </p:nvGrpSpPr>
        <p:grpSpPr>
          <a:xfrm>
            <a:off x="381767" y="2126580"/>
            <a:ext cx="9069594" cy="607603"/>
            <a:chOff x="381767" y="2126580"/>
            <a:chExt cx="8456249" cy="607603"/>
          </a:xfrm>
        </p:grpSpPr>
        <p:sp>
          <p:nvSpPr>
            <p:cNvPr id="13" name="Rounded Rectangle 12"/>
            <p:cNvSpPr/>
            <p:nvPr/>
          </p:nvSpPr>
          <p:spPr>
            <a:xfrm>
              <a:off x="1023984" y="2126580"/>
              <a:ext cx="7814032" cy="559789"/>
            </a:xfrm>
            <a:prstGeom prst="roundRect">
              <a:avLst/>
            </a:prstGeom>
            <a:noFill/>
            <a:ln w="25400" cap="flat" cmpd="sng" algn="ctr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Pattaya" panose="00000500000000000000" pitchFamily="2" charset="-34"/>
                </a:rPr>
                <a:t>Viết hoa chữ</a:t>
              </a:r>
              <a:r>
                <a:rPr kumimoji="0" lang="vi-VN" sz="3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Pattaya" panose="00000500000000000000" pitchFamily="2" charset="-34"/>
                </a:rPr>
                <a:t> cái đầu câu,</a:t>
              </a: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Pattaya" panose="00000500000000000000" pitchFamily="2" charset="-34"/>
                </a:rPr>
                <a:t> tên riêng có</a:t>
              </a:r>
              <a:r>
                <a:rPr kumimoji="0" lang="vi-VN" sz="3200" b="0" i="0" u="none" strike="noStrike" kern="0" cap="none" spc="0" normalizeH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Pattaya" panose="00000500000000000000" pitchFamily="2" charset="-34"/>
                </a:rPr>
                <a:t> trong bài</a:t>
              </a: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Pattaya" panose="00000500000000000000" pitchFamily="2" charset="-34"/>
                </a:rPr>
                <a:t>.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Pattaya" panose="00000500000000000000" pitchFamily="2" charset="-34"/>
              </a:endParaRPr>
            </a:p>
          </p:txBody>
        </p:sp>
        <p:pic>
          <p:nvPicPr>
            <p:cNvPr id="41" name="Picture 2" descr="F:\1-原创素材\1_mm1102\PPT\PPT_014\materaials\pageimg_g20h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4ABACD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767" y="2171659"/>
              <a:ext cx="611913" cy="562524"/>
            </a:xfrm>
            <a:prstGeom prst="rect">
              <a:avLst/>
            </a:prstGeom>
            <a:noFill/>
            <a:ln>
              <a:noFill/>
              <a:prstDash val="dash"/>
            </a:ln>
            <a:effectLst>
              <a:glow rad="101600">
                <a:srgbClr val="F7F2DD">
                  <a:lumMod val="85000"/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381767" y="2955493"/>
            <a:ext cx="9069594" cy="562524"/>
            <a:chOff x="381767" y="2955493"/>
            <a:chExt cx="8456249" cy="562524"/>
          </a:xfrm>
        </p:grpSpPr>
        <p:sp>
          <p:nvSpPr>
            <p:cNvPr id="21" name="Rounded Rectangle 20"/>
            <p:cNvSpPr/>
            <p:nvPr/>
          </p:nvSpPr>
          <p:spPr>
            <a:xfrm>
              <a:off x="1023984" y="2955530"/>
              <a:ext cx="7814032" cy="559788"/>
            </a:xfrm>
            <a:prstGeom prst="roundRect">
              <a:avLst/>
            </a:prstGeom>
            <a:noFill/>
            <a:ln w="25400" cap="flat" cmpd="sng" algn="ctr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Pattaya" panose="00000500000000000000" pitchFamily="2" charset="-34"/>
                </a:rPr>
                <a:t>Ghi dấu thanh đúng vị trí.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Pattaya" panose="00000500000000000000" pitchFamily="2" charset="-34"/>
              </a:endParaRPr>
            </a:p>
          </p:txBody>
        </p:sp>
        <p:pic>
          <p:nvPicPr>
            <p:cNvPr id="42" name="Picture 2" descr="F:\1-原创素材\1_mm1102\PPT\PPT_014\materaials\pageimg_g20h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FFFF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767" y="2955493"/>
              <a:ext cx="611913" cy="562524"/>
            </a:xfrm>
            <a:prstGeom prst="rect">
              <a:avLst/>
            </a:prstGeom>
            <a:noFill/>
            <a:ln>
              <a:noFill/>
              <a:prstDash val="dash"/>
            </a:ln>
            <a:effectLst>
              <a:glow rad="101600">
                <a:srgbClr val="F7F2DD">
                  <a:lumMod val="85000"/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Group 45"/>
          <p:cNvGrpSpPr/>
          <p:nvPr/>
        </p:nvGrpSpPr>
        <p:grpSpPr>
          <a:xfrm>
            <a:off x="379341" y="3781743"/>
            <a:ext cx="9072704" cy="562524"/>
            <a:chOff x="379341" y="3781743"/>
            <a:chExt cx="8459149" cy="562524"/>
          </a:xfrm>
        </p:grpSpPr>
        <p:sp>
          <p:nvSpPr>
            <p:cNvPr id="29" name="Rounded Rectangle 28"/>
            <p:cNvSpPr/>
            <p:nvPr/>
          </p:nvSpPr>
          <p:spPr>
            <a:xfrm>
              <a:off x="1023510" y="3784479"/>
              <a:ext cx="7814980" cy="559788"/>
            </a:xfrm>
            <a:prstGeom prst="roundRect">
              <a:avLst/>
            </a:prstGeom>
            <a:noFill/>
            <a:ln w="25400" cap="flat" cmpd="sng" algn="ctr">
              <a:solidFill>
                <a:schemeClr val="accent5">
                  <a:lumMod val="75000"/>
                </a:scheme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+mn-ea"/>
                  <a:cs typeface="Pattaya" panose="00000500000000000000" pitchFamily="2" charset="-34"/>
                </a:rPr>
                <a:t>Đọc lại bài, kiểm tra lỗi chính tả.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Pattaya" panose="00000500000000000000" pitchFamily="2" charset="-34"/>
              </a:endParaRPr>
            </a:p>
          </p:txBody>
        </p:sp>
        <p:pic>
          <p:nvPicPr>
            <p:cNvPr id="43" name="Picture 2" descr="F:\1-原创素材\1_mm1102\PPT\PPT_014\materaials\pageimg_g20h.png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rgbClr val="00B05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341" y="3781743"/>
              <a:ext cx="611913" cy="562524"/>
            </a:xfrm>
            <a:prstGeom prst="rect">
              <a:avLst/>
            </a:prstGeom>
            <a:noFill/>
            <a:ln>
              <a:noFill/>
              <a:prstDash val="dash"/>
            </a:ln>
            <a:effectLst>
              <a:glow rad="101600">
                <a:srgbClr val="F7F2DD">
                  <a:lumMod val="85000"/>
                  <a:alpha val="60000"/>
                </a:srgbClr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9" name="Google Shape;1449;p43"/>
          <p:cNvGrpSpPr/>
          <p:nvPr/>
        </p:nvGrpSpPr>
        <p:grpSpPr>
          <a:xfrm rot="-5981933">
            <a:off x="-707723" y="-1372016"/>
            <a:ext cx="3104356" cy="3638508"/>
            <a:chOff x="9395708" y="-2591285"/>
            <a:chExt cx="2431070" cy="2849374"/>
          </a:xfrm>
        </p:grpSpPr>
        <p:sp>
          <p:nvSpPr>
            <p:cNvPr id="1450" name="Google Shape;1450;p43"/>
            <p:cNvSpPr/>
            <p:nvPr/>
          </p:nvSpPr>
          <p:spPr>
            <a:xfrm>
              <a:off x="10858250" y="-1271968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3"/>
            <p:cNvSpPr/>
            <p:nvPr/>
          </p:nvSpPr>
          <p:spPr>
            <a:xfrm>
              <a:off x="10174225" y="-1747439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3"/>
            <p:cNvSpPr/>
            <p:nvPr/>
          </p:nvSpPr>
          <p:spPr>
            <a:xfrm>
              <a:off x="9732017" y="-1907158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3"/>
            <p:cNvSpPr/>
            <p:nvPr/>
          </p:nvSpPr>
          <p:spPr>
            <a:xfrm>
              <a:off x="9796390" y="-259128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3"/>
            <p:cNvSpPr/>
            <p:nvPr/>
          </p:nvSpPr>
          <p:spPr>
            <a:xfrm>
              <a:off x="9881492" y="-2546481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3"/>
            <p:cNvSpPr/>
            <p:nvPr/>
          </p:nvSpPr>
          <p:spPr>
            <a:xfrm>
              <a:off x="11255312" y="-138097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3"/>
            <p:cNvSpPr/>
            <p:nvPr/>
          </p:nvSpPr>
          <p:spPr>
            <a:xfrm>
              <a:off x="11331603" y="-1121469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3"/>
            <p:cNvSpPr/>
            <p:nvPr/>
          </p:nvSpPr>
          <p:spPr>
            <a:xfrm>
              <a:off x="11379345" y="-1099101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3"/>
            <p:cNvSpPr/>
            <p:nvPr/>
          </p:nvSpPr>
          <p:spPr>
            <a:xfrm>
              <a:off x="11381428" y="-1099101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3"/>
            <p:cNvSpPr/>
            <p:nvPr/>
          </p:nvSpPr>
          <p:spPr>
            <a:xfrm>
              <a:off x="10552061" y="-206578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3"/>
            <p:cNvSpPr/>
            <p:nvPr/>
          </p:nvSpPr>
          <p:spPr>
            <a:xfrm>
              <a:off x="10659565" y="-1446304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3"/>
            <p:cNvSpPr/>
            <p:nvPr/>
          </p:nvSpPr>
          <p:spPr>
            <a:xfrm>
              <a:off x="10655843" y="-564039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3"/>
            <p:cNvSpPr/>
            <p:nvPr/>
          </p:nvSpPr>
          <p:spPr>
            <a:xfrm>
              <a:off x="10361060" y="-522547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3"/>
            <p:cNvSpPr/>
            <p:nvPr/>
          </p:nvSpPr>
          <p:spPr>
            <a:xfrm>
              <a:off x="10361060" y="-521488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3"/>
            <p:cNvSpPr/>
            <p:nvPr/>
          </p:nvSpPr>
          <p:spPr>
            <a:xfrm>
              <a:off x="11056525" y="-1102789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3"/>
            <p:cNvSpPr/>
            <p:nvPr/>
          </p:nvSpPr>
          <p:spPr>
            <a:xfrm>
              <a:off x="10561384" y="-1633207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3"/>
            <p:cNvSpPr/>
            <p:nvPr/>
          </p:nvSpPr>
          <p:spPr>
            <a:xfrm>
              <a:off x="10617458" y="-1816934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3"/>
            <p:cNvSpPr/>
            <p:nvPr/>
          </p:nvSpPr>
          <p:spPr>
            <a:xfrm>
              <a:off x="10879013" y="-1062287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3"/>
            <p:cNvSpPr/>
            <p:nvPr/>
          </p:nvSpPr>
          <p:spPr>
            <a:xfrm>
              <a:off x="10880072" y="-1060204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3"/>
            <p:cNvSpPr/>
            <p:nvPr/>
          </p:nvSpPr>
          <p:spPr>
            <a:xfrm>
              <a:off x="10510535" y="-2459876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3"/>
            <p:cNvSpPr/>
            <p:nvPr/>
          </p:nvSpPr>
          <p:spPr>
            <a:xfrm>
              <a:off x="10660009" y="-2459876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3"/>
            <p:cNvSpPr/>
            <p:nvPr/>
          </p:nvSpPr>
          <p:spPr>
            <a:xfrm>
              <a:off x="9994630" y="-1846201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3"/>
            <p:cNvSpPr/>
            <p:nvPr/>
          </p:nvSpPr>
          <p:spPr>
            <a:xfrm>
              <a:off x="9994630" y="-178476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3"/>
            <p:cNvSpPr/>
            <p:nvPr/>
          </p:nvSpPr>
          <p:spPr>
            <a:xfrm>
              <a:off x="10219542" y="-1494524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3"/>
            <p:cNvSpPr/>
            <p:nvPr/>
          </p:nvSpPr>
          <p:spPr>
            <a:xfrm>
              <a:off x="10018911" y="-1466282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3"/>
            <p:cNvSpPr/>
            <p:nvPr/>
          </p:nvSpPr>
          <p:spPr>
            <a:xfrm>
              <a:off x="9840170" y="-147017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3"/>
            <p:cNvSpPr/>
            <p:nvPr/>
          </p:nvSpPr>
          <p:spPr>
            <a:xfrm>
              <a:off x="9729934" y="-812139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3"/>
            <p:cNvSpPr/>
            <p:nvPr/>
          </p:nvSpPr>
          <p:spPr>
            <a:xfrm>
              <a:off x="9730992" y="-812139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3"/>
            <p:cNvSpPr/>
            <p:nvPr/>
          </p:nvSpPr>
          <p:spPr>
            <a:xfrm>
              <a:off x="9452807" y="-109251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3"/>
            <p:cNvSpPr/>
            <p:nvPr/>
          </p:nvSpPr>
          <p:spPr>
            <a:xfrm>
              <a:off x="9452807" y="-95953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3"/>
            <p:cNvSpPr/>
            <p:nvPr/>
          </p:nvSpPr>
          <p:spPr>
            <a:xfrm>
              <a:off x="9395708" y="-1635973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3"/>
            <p:cNvSpPr/>
            <p:nvPr/>
          </p:nvSpPr>
          <p:spPr>
            <a:xfrm>
              <a:off x="9395708" y="-156159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43"/>
          <p:cNvGrpSpPr/>
          <p:nvPr/>
        </p:nvGrpSpPr>
        <p:grpSpPr>
          <a:xfrm>
            <a:off x="6459089" y="2997472"/>
            <a:ext cx="3427287" cy="3203676"/>
            <a:chOff x="10368334" y="-3016863"/>
            <a:chExt cx="2959405" cy="2766321"/>
          </a:xfrm>
        </p:grpSpPr>
        <p:sp>
          <p:nvSpPr>
            <p:cNvPr id="1483" name="Google Shape;1483;p43"/>
            <p:cNvSpPr/>
            <p:nvPr/>
          </p:nvSpPr>
          <p:spPr>
            <a:xfrm>
              <a:off x="10368334" y="-3016863"/>
              <a:ext cx="2766321" cy="2766321"/>
            </a:xfrm>
            <a:custGeom>
              <a:avLst/>
              <a:gdLst/>
              <a:ahLst/>
              <a:cxnLst/>
              <a:rect l="l" t="t" r="r" b="b"/>
              <a:pathLst>
                <a:path w="81005" h="81005" extrusionOk="0">
                  <a:moveTo>
                    <a:pt x="40487" y="0"/>
                  </a:moveTo>
                  <a:cubicBezTo>
                    <a:pt x="18146" y="0"/>
                    <a:pt x="0" y="18147"/>
                    <a:pt x="0" y="40518"/>
                  </a:cubicBezTo>
                  <a:cubicBezTo>
                    <a:pt x="0" y="62889"/>
                    <a:pt x="18146" y="81005"/>
                    <a:pt x="40487" y="81005"/>
                  </a:cubicBezTo>
                  <a:cubicBezTo>
                    <a:pt x="62858" y="81005"/>
                    <a:pt x="81005" y="62889"/>
                    <a:pt x="81005" y="40518"/>
                  </a:cubicBezTo>
                  <a:cubicBezTo>
                    <a:pt x="81005" y="18147"/>
                    <a:pt x="62858" y="0"/>
                    <a:pt x="40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43"/>
            <p:cNvSpPr/>
            <p:nvPr/>
          </p:nvSpPr>
          <p:spPr>
            <a:xfrm>
              <a:off x="12251262" y="-2759440"/>
              <a:ext cx="1076476" cy="2224087"/>
            </a:xfrm>
            <a:custGeom>
              <a:avLst/>
              <a:gdLst/>
              <a:ahLst/>
              <a:cxnLst/>
              <a:rect l="l" t="t" r="r" b="b"/>
              <a:pathLst>
                <a:path w="31522" h="65127" extrusionOk="0">
                  <a:moveTo>
                    <a:pt x="8907" y="0"/>
                  </a:moveTo>
                  <a:cubicBezTo>
                    <a:pt x="6414" y="548"/>
                    <a:pt x="6262" y="2918"/>
                    <a:pt x="6323" y="5137"/>
                  </a:cubicBezTo>
                  <a:cubicBezTo>
                    <a:pt x="6354" y="6049"/>
                    <a:pt x="6080" y="6931"/>
                    <a:pt x="6262" y="7812"/>
                  </a:cubicBezTo>
                  <a:cubicBezTo>
                    <a:pt x="6417" y="8559"/>
                    <a:pt x="7074" y="9285"/>
                    <a:pt x="7770" y="9285"/>
                  </a:cubicBezTo>
                  <a:cubicBezTo>
                    <a:pt x="7896" y="9285"/>
                    <a:pt x="8022" y="9261"/>
                    <a:pt x="8147" y="9210"/>
                  </a:cubicBezTo>
                  <a:cubicBezTo>
                    <a:pt x="8542" y="9028"/>
                    <a:pt x="8846" y="8633"/>
                    <a:pt x="9241" y="8633"/>
                  </a:cubicBezTo>
                  <a:cubicBezTo>
                    <a:pt x="9253" y="8632"/>
                    <a:pt x="9264" y="8632"/>
                    <a:pt x="9275" y="8632"/>
                  </a:cubicBezTo>
                  <a:cubicBezTo>
                    <a:pt x="9947" y="8632"/>
                    <a:pt x="10152" y="9525"/>
                    <a:pt x="10092" y="10183"/>
                  </a:cubicBezTo>
                  <a:cubicBezTo>
                    <a:pt x="10001" y="10852"/>
                    <a:pt x="9910" y="11703"/>
                    <a:pt x="10457" y="12037"/>
                  </a:cubicBezTo>
                  <a:cubicBezTo>
                    <a:pt x="9150" y="13526"/>
                    <a:pt x="7600" y="14803"/>
                    <a:pt x="5898" y="15837"/>
                  </a:cubicBezTo>
                  <a:cubicBezTo>
                    <a:pt x="7022" y="16870"/>
                    <a:pt x="7691" y="18299"/>
                    <a:pt x="7752" y="19818"/>
                  </a:cubicBezTo>
                  <a:cubicBezTo>
                    <a:pt x="7397" y="20072"/>
                    <a:pt x="6977" y="20128"/>
                    <a:pt x="6543" y="20128"/>
                  </a:cubicBezTo>
                  <a:cubicBezTo>
                    <a:pt x="6196" y="20128"/>
                    <a:pt x="5840" y="20092"/>
                    <a:pt x="5503" y="20092"/>
                  </a:cubicBezTo>
                  <a:cubicBezTo>
                    <a:pt x="4651" y="20092"/>
                    <a:pt x="2189" y="21673"/>
                    <a:pt x="3800" y="22524"/>
                  </a:cubicBezTo>
                  <a:cubicBezTo>
                    <a:pt x="4044" y="22615"/>
                    <a:pt x="4287" y="22706"/>
                    <a:pt x="4530" y="22828"/>
                  </a:cubicBezTo>
                  <a:cubicBezTo>
                    <a:pt x="4773" y="23071"/>
                    <a:pt x="4955" y="23344"/>
                    <a:pt x="5077" y="23679"/>
                  </a:cubicBezTo>
                  <a:cubicBezTo>
                    <a:pt x="5478" y="24480"/>
                    <a:pt x="6254" y="24883"/>
                    <a:pt x="7033" y="24883"/>
                  </a:cubicBezTo>
                  <a:cubicBezTo>
                    <a:pt x="7790" y="24883"/>
                    <a:pt x="8548" y="24503"/>
                    <a:pt x="8968" y="23739"/>
                  </a:cubicBezTo>
                  <a:cubicBezTo>
                    <a:pt x="9393" y="22919"/>
                    <a:pt x="9302" y="21946"/>
                    <a:pt x="9545" y="21065"/>
                  </a:cubicBezTo>
                  <a:cubicBezTo>
                    <a:pt x="9745" y="20366"/>
                    <a:pt x="10415" y="19647"/>
                    <a:pt x="11086" y="19647"/>
                  </a:cubicBezTo>
                  <a:cubicBezTo>
                    <a:pt x="11233" y="19647"/>
                    <a:pt x="11379" y="19681"/>
                    <a:pt x="11521" y="19758"/>
                  </a:cubicBezTo>
                  <a:cubicBezTo>
                    <a:pt x="11946" y="19970"/>
                    <a:pt x="12190" y="20457"/>
                    <a:pt x="12676" y="20548"/>
                  </a:cubicBezTo>
                  <a:cubicBezTo>
                    <a:pt x="12717" y="20554"/>
                    <a:pt x="12758" y="20557"/>
                    <a:pt x="12799" y="20557"/>
                  </a:cubicBezTo>
                  <a:cubicBezTo>
                    <a:pt x="13237" y="20557"/>
                    <a:pt x="13674" y="20216"/>
                    <a:pt x="14081" y="20216"/>
                  </a:cubicBezTo>
                  <a:cubicBezTo>
                    <a:pt x="14172" y="20216"/>
                    <a:pt x="14260" y="20233"/>
                    <a:pt x="14348" y="20274"/>
                  </a:cubicBezTo>
                  <a:cubicBezTo>
                    <a:pt x="14652" y="20852"/>
                    <a:pt x="14986" y="21460"/>
                    <a:pt x="15564" y="21703"/>
                  </a:cubicBezTo>
                  <a:cubicBezTo>
                    <a:pt x="15837" y="21794"/>
                    <a:pt x="16080" y="21855"/>
                    <a:pt x="16354" y="21885"/>
                  </a:cubicBezTo>
                  <a:cubicBezTo>
                    <a:pt x="17326" y="22098"/>
                    <a:pt x="18147" y="22706"/>
                    <a:pt x="18634" y="23587"/>
                  </a:cubicBezTo>
                  <a:cubicBezTo>
                    <a:pt x="18482" y="23071"/>
                    <a:pt x="18512" y="22554"/>
                    <a:pt x="18725" y="22068"/>
                  </a:cubicBezTo>
                  <a:cubicBezTo>
                    <a:pt x="18883" y="21772"/>
                    <a:pt x="19233" y="21565"/>
                    <a:pt x="19551" y="21565"/>
                  </a:cubicBezTo>
                  <a:cubicBezTo>
                    <a:pt x="19722" y="21565"/>
                    <a:pt x="19884" y="21625"/>
                    <a:pt x="20001" y="21764"/>
                  </a:cubicBezTo>
                  <a:cubicBezTo>
                    <a:pt x="20396" y="22220"/>
                    <a:pt x="19941" y="22980"/>
                    <a:pt x="20153" y="23557"/>
                  </a:cubicBezTo>
                  <a:cubicBezTo>
                    <a:pt x="20488" y="24347"/>
                    <a:pt x="21734" y="24135"/>
                    <a:pt x="22372" y="24712"/>
                  </a:cubicBezTo>
                  <a:cubicBezTo>
                    <a:pt x="23010" y="25259"/>
                    <a:pt x="22676" y="26475"/>
                    <a:pt x="22220" y="27265"/>
                  </a:cubicBezTo>
                  <a:cubicBezTo>
                    <a:pt x="22099" y="27508"/>
                    <a:pt x="21947" y="27691"/>
                    <a:pt x="21764" y="27812"/>
                  </a:cubicBezTo>
                  <a:cubicBezTo>
                    <a:pt x="21638" y="27886"/>
                    <a:pt x="21514" y="27918"/>
                    <a:pt x="21390" y="27918"/>
                  </a:cubicBezTo>
                  <a:cubicBezTo>
                    <a:pt x="20645" y="27918"/>
                    <a:pt x="19919" y="26779"/>
                    <a:pt x="19059" y="26779"/>
                  </a:cubicBezTo>
                  <a:cubicBezTo>
                    <a:pt x="18857" y="27589"/>
                    <a:pt x="18103" y="28151"/>
                    <a:pt x="17271" y="28151"/>
                  </a:cubicBezTo>
                  <a:cubicBezTo>
                    <a:pt x="17229" y="28151"/>
                    <a:pt x="17187" y="28150"/>
                    <a:pt x="17144" y="28147"/>
                  </a:cubicBezTo>
                  <a:cubicBezTo>
                    <a:pt x="16080" y="27995"/>
                    <a:pt x="15412" y="26931"/>
                    <a:pt x="14834" y="26019"/>
                  </a:cubicBezTo>
                  <a:cubicBezTo>
                    <a:pt x="14295" y="25091"/>
                    <a:pt x="13520" y="24103"/>
                    <a:pt x="12451" y="24103"/>
                  </a:cubicBezTo>
                  <a:cubicBezTo>
                    <a:pt x="12435" y="24103"/>
                    <a:pt x="12419" y="24104"/>
                    <a:pt x="12402" y="24104"/>
                  </a:cubicBezTo>
                  <a:cubicBezTo>
                    <a:pt x="11339" y="24165"/>
                    <a:pt x="10548" y="25138"/>
                    <a:pt x="9515" y="25198"/>
                  </a:cubicBezTo>
                  <a:cubicBezTo>
                    <a:pt x="9288" y="25198"/>
                    <a:pt x="9052" y="25164"/>
                    <a:pt x="8826" y="25164"/>
                  </a:cubicBezTo>
                  <a:cubicBezTo>
                    <a:pt x="8629" y="25164"/>
                    <a:pt x="8439" y="25190"/>
                    <a:pt x="8269" y="25290"/>
                  </a:cubicBezTo>
                  <a:cubicBezTo>
                    <a:pt x="8056" y="25442"/>
                    <a:pt x="7934" y="25715"/>
                    <a:pt x="7721" y="25867"/>
                  </a:cubicBezTo>
                  <a:cubicBezTo>
                    <a:pt x="7521" y="26034"/>
                    <a:pt x="7280" y="26087"/>
                    <a:pt x="7020" y="26087"/>
                  </a:cubicBezTo>
                  <a:cubicBezTo>
                    <a:pt x="6568" y="26087"/>
                    <a:pt x="6056" y="25928"/>
                    <a:pt x="5594" y="25928"/>
                  </a:cubicBezTo>
                  <a:cubicBezTo>
                    <a:pt x="3952" y="25958"/>
                    <a:pt x="3375" y="28967"/>
                    <a:pt x="2645" y="30153"/>
                  </a:cubicBezTo>
                  <a:cubicBezTo>
                    <a:pt x="1794" y="31521"/>
                    <a:pt x="882" y="33010"/>
                    <a:pt x="974" y="34651"/>
                  </a:cubicBezTo>
                  <a:cubicBezTo>
                    <a:pt x="1004" y="35442"/>
                    <a:pt x="1308" y="36323"/>
                    <a:pt x="974" y="37053"/>
                  </a:cubicBezTo>
                  <a:cubicBezTo>
                    <a:pt x="700" y="37661"/>
                    <a:pt x="92" y="38086"/>
                    <a:pt x="1" y="38724"/>
                  </a:cubicBezTo>
                  <a:cubicBezTo>
                    <a:pt x="1" y="39059"/>
                    <a:pt x="62" y="39393"/>
                    <a:pt x="214" y="39697"/>
                  </a:cubicBezTo>
                  <a:lnTo>
                    <a:pt x="1338" y="42737"/>
                  </a:lnTo>
                  <a:cubicBezTo>
                    <a:pt x="1582" y="43345"/>
                    <a:pt x="1916" y="44074"/>
                    <a:pt x="2554" y="44196"/>
                  </a:cubicBezTo>
                  <a:cubicBezTo>
                    <a:pt x="2889" y="44196"/>
                    <a:pt x="3192" y="44196"/>
                    <a:pt x="3496" y="44226"/>
                  </a:cubicBezTo>
                  <a:cubicBezTo>
                    <a:pt x="3983" y="44348"/>
                    <a:pt x="4196" y="44864"/>
                    <a:pt x="4591" y="45168"/>
                  </a:cubicBezTo>
                  <a:cubicBezTo>
                    <a:pt x="4914" y="45384"/>
                    <a:pt x="5290" y="45451"/>
                    <a:pt x="5681" y="45451"/>
                  </a:cubicBezTo>
                  <a:cubicBezTo>
                    <a:pt x="5953" y="45451"/>
                    <a:pt x="6232" y="45418"/>
                    <a:pt x="6506" y="45381"/>
                  </a:cubicBezTo>
                  <a:lnTo>
                    <a:pt x="9758" y="44925"/>
                  </a:lnTo>
                  <a:cubicBezTo>
                    <a:pt x="9915" y="44903"/>
                    <a:pt x="10074" y="44892"/>
                    <a:pt x="10234" y="44892"/>
                  </a:cubicBezTo>
                  <a:cubicBezTo>
                    <a:pt x="11623" y="44892"/>
                    <a:pt x="13015" y="45721"/>
                    <a:pt x="12524" y="47357"/>
                  </a:cubicBezTo>
                  <a:cubicBezTo>
                    <a:pt x="12342" y="48025"/>
                    <a:pt x="11946" y="48603"/>
                    <a:pt x="11825" y="49272"/>
                  </a:cubicBezTo>
                  <a:cubicBezTo>
                    <a:pt x="11187" y="52250"/>
                    <a:pt x="12098" y="54652"/>
                    <a:pt x="9606" y="57144"/>
                  </a:cubicBezTo>
                  <a:cubicBezTo>
                    <a:pt x="8907" y="57843"/>
                    <a:pt x="7995" y="58664"/>
                    <a:pt x="8208" y="59606"/>
                  </a:cubicBezTo>
                  <a:cubicBezTo>
                    <a:pt x="8299" y="59910"/>
                    <a:pt x="8512" y="60184"/>
                    <a:pt x="8573" y="60518"/>
                  </a:cubicBezTo>
                  <a:cubicBezTo>
                    <a:pt x="8755" y="61339"/>
                    <a:pt x="7995" y="62068"/>
                    <a:pt x="7417" y="62707"/>
                  </a:cubicBezTo>
                  <a:cubicBezTo>
                    <a:pt x="6870" y="63314"/>
                    <a:pt x="6445" y="64439"/>
                    <a:pt x="7114" y="64956"/>
                  </a:cubicBezTo>
                  <a:cubicBezTo>
                    <a:pt x="7279" y="65075"/>
                    <a:pt x="7456" y="65127"/>
                    <a:pt x="7636" y="65127"/>
                  </a:cubicBezTo>
                  <a:cubicBezTo>
                    <a:pt x="8281" y="65127"/>
                    <a:pt x="8979" y="64469"/>
                    <a:pt x="9454" y="63922"/>
                  </a:cubicBezTo>
                  <a:cubicBezTo>
                    <a:pt x="10731" y="62463"/>
                    <a:pt x="12433" y="61673"/>
                    <a:pt x="13861" y="60396"/>
                  </a:cubicBezTo>
                  <a:cubicBezTo>
                    <a:pt x="15168" y="59211"/>
                    <a:pt x="15716" y="58238"/>
                    <a:pt x="17509" y="57630"/>
                  </a:cubicBezTo>
                  <a:lnTo>
                    <a:pt x="17630" y="57600"/>
                  </a:lnTo>
                  <a:cubicBezTo>
                    <a:pt x="31521" y="39393"/>
                    <a:pt x="27600" y="13314"/>
                    <a:pt x="8968" y="31"/>
                  </a:cubicBezTo>
                  <a:lnTo>
                    <a:pt x="89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43"/>
            <p:cNvSpPr/>
            <p:nvPr/>
          </p:nvSpPr>
          <p:spPr>
            <a:xfrm>
              <a:off x="10419183" y="-2931761"/>
              <a:ext cx="1444955" cy="2627228"/>
            </a:xfrm>
            <a:custGeom>
              <a:avLst/>
              <a:gdLst/>
              <a:ahLst/>
              <a:cxnLst/>
              <a:rect l="l" t="t" r="r" b="b"/>
              <a:pathLst>
                <a:path w="42312" h="76932" extrusionOk="0">
                  <a:moveTo>
                    <a:pt x="24986" y="1"/>
                  </a:moveTo>
                  <a:cubicBezTo>
                    <a:pt x="12858" y="4499"/>
                    <a:pt x="3557" y="14499"/>
                    <a:pt x="1" y="26962"/>
                  </a:cubicBezTo>
                  <a:cubicBezTo>
                    <a:pt x="669" y="28360"/>
                    <a:pt x="700" y="30123"/>
                    <a:pt x="821" y="31734"/>
                  </a:cubicBezTo>
                  <a:cubicBezTo>
                    <a:pt x="973" y="34165"/>
                    <a:pt x="1490" y="36536"/>
                    <a:pt x="2311" y="38846"/>
                  </a:cubicBezTo>
                  <a:cubicBezTo>
                    <a:pt x="2858" y="40397"/>
                    <a:pt x="3648" y="42007"/>
                    <a:pt x="5107" y="42828"/>
                  </a:cubicBezTo>
                  <a:cubicBezTo>
                    <a:pt x="5745" y="43132"/>
                    <a:pt x="6444" y="43375"/>
                    <a:pt x="7144" y="43588"/>
                  </a:cubicBezTo>
                  <a:cubicBezTo>
                    <a:pt x="9241" y="44287"/>
                    <a:pt x="11125" y="45594"/>
                    <a:pt x="12524" y="47327"/>
                  </a:cubicBezTo>
                  <a:cubicBezTo>
                    <a:pt x="12829" y="47687"/>
                    <a:pt x="13184" y="48098"/>
                    <a:pt x="13614" y="48098"/>
                  </a:cubicBezTo>
                  <a:cubicBezTo>
                    <a:pt x="13655" y="48098"/>
                    <a:pt x="13697" y="48095"/>
                    <a:pt x="13739" y="48087"/>
                  </a:cubicBezTo>
                  <a:cubicBezTo>
                    <a:pt x="13922" y="48026"/>
                    <a:pt x="14104" y="47965"/>
                    <a:pt x="14287" y="47874"/>
                  </a:cubicBezTo>
                  <a:cubicBezTo>
                    <a:pt x="14428" y="47810"/>
                    <a:pt x="14572" y="47781"/>
                    <a:pt x="14714" y="47781"/>
                  </a:cubicBezTo>
                  <a:cubicBezTo>
                    <a:pt x="15458" y="47781"/>
                    <a:pt x="16155" y="48572"/>
                    <a:pt x="16232" y="49363"/>
                  </a:cubicBezTo>
                  <a:cubicBezTo>
                    <a:pt x="16414" y="51065"/>
                    <a:pt x="15229" y="52129"/>
                    <a:pt x="15746" y="53923"/>
                  </a:cubicBezTo>
                  <a:cubicBezTo>
                    <a:pt x="16080" y="55047"/>
                    <a:pt x="16414" y="56233"/>
                    <a:pt x="17174" y="57175"/>
                  </a:cubicBezTo>
                  <a:cubicBezTo>
                    <a:pt x="17600" y="57661"/>
                    <a:pt x="18116" y="58087"/>
                    <a:pt x="18542" y="58603"/>
                  </a:cubicBezTo>
                  <a:cubicBezTo>
                    <a:pt x="19028" y="59211"/>
                    <a:pt x="19363" y="59941"/>
                    <a:pt x="19879" y="60549"/>
                  </a:cubicBezTo>
                  <a:cubicBezTo>
                    <a:pt x="21095" y="61947"/>
                    <a:pt x="23162" y="62373"/>
                    <a:pt x="24317" y="63832"/>
                  </a:cubicBezTo>
                  <a:cubicBezTo>
                    <a:pt x="24955" y="64622"/>
                    <a:pt x="25259" y="65686"/>
                    <a:pt x="25533" y="66689"/>
                  </a:cubicBezTo>
                  <a:cubicBezTo>
                    <a:pt x="26110" y="68816"/>
                    <a:pt x="26718" y="70944"/>
                    <a:pt x="27813" y="72859"/>
                  </a:cubicBezTo>
                  <a:cubicBezTo>
                    <a:pt x="28907" y="74744"/>
                    <a:pt x="30639" y="76385"/>
                    <a:pt x="32797" y="76932"/>
                  </a:cubicBezTo>
                  <a:cubicBezTo>
                    <a:pt x="33162" y="76324"/>
                    <a:pt x="32615" y="75534"/>
                    <a:pt x="32038" y="75078"/>
                  </a:cubicBezTo>
                  <a:cubicBezTo>
                    <a:pt x="31490" y="74622"/>
                    <a:pt x="30791" y="74136"/>
                    <a:pt x="30822" y="73406"/>
                  </a:cubicBezTo>
                  <a:cubicBezTo>
                    <a:pt x="30852" y="73072"/>
                    <a:pt x="30974" y="72737"/>
                    <a:pt x="31187" y="72464"/>
                  </a:cubicBezTo>
                  <a:cubicBezTo>
                    <a:pt x="31642" y="71734"/>
                    <a:pt x="32220" y="71126"/>
                    <a:pt x="32919" y="70579"/>
                  </a:cubicBezTo>
                  <a:cubicBezTo>
                    <a:pt x="33253" y="70367"/>
                    <a:pt x="33557" y="70093"/>
                    <a:pt x="33801" y="69759"/>
                  </a:cubicBezTo>
                  <a:cubicBezTo>
                    <a:pt x="34256" y="69090"/>
                    <a:pt x="34105" y="68178"/>
                    <a:pt x="34439" y="67449"/>
                  </a:cubicBezTo>
                  <a:cubicBezTo>
                    <a:pt x="34864" y="66567"/>
                    <a:pt x="36019" y="65625"/>
                    <a:pt x="35381" y="64865"/>
                  </a:cubicBezTo>
                  <a:lnTo>
                    <a:pt x="35381" y="64865"/>
                  </a:lnTo>
                  <a:cubicBezTo>
                    <a:pt x="35694" y="64994"/>
                    <a:pt x="36016" y="65055"/>
                    <a:pt x="36332" y="65055"/>
                  </a:cubicBezTo>
                  <a:cubicBezTo>
                    <a:pt x="37426" y="65055"/>
                    <a:pt x="38442" y="64325"/>
                    <a:pt x="38725" y="63193"/>
                  </a:cubicBezTo>
                  <a:cubicBezTo>
                    <a:pt x="38816" y="62616"/>
                    <a:pt x="38725" y="62038"/>
                    <a:pt x="38785" y="61461"/>
                  </a:cubicBezTo>
                  <a:cubicBezTo>
                    <a:pt x="39120" y="59363"/>
                    <a:pt x="42311" y="57752"/>
                    <a:pt x="40974" y="55625"/>
                  </a:cubicBezTo>
                  <a:cubicBezTo>
                    <a:pt x="40191" y="54362"/>
                    <a:pt x="37730" y="53792"/>
                    <a:pt x="36048" y="53792"/>
                  </a:cubicBezTo>
                  <a:cubicBezTo>
                    <a:pt x="35705" y="53792"/>
                    <a:pt x="35395" y="53815"/>
                    <a:pt x="35138" y="53862"/>
                  </a:cubicBezTo>
                  <a:cubicBezTo>
                    <a:pt x="34834" y="53923"/>
                    <a:pt x="34560" y="53953"/>
                    <a:pt x="34287" y="53953"/>
                  </a:cubicBezTo>
                  <a:cubicBezTo>
                    <a:pt x="33740" y="53831"/>
                    <a:pt x="33284" y="53527"/>
                    <a:pt x="32949" y="53102"/>
                  </a:cubicBezTo>
                  <a:cubicBezTo>
                    <a:pt x="32828" y="52980"/>
                    <a:pt x="32706" y="52859"/>
                    <a:pt x="32646" y="52707"/>
                  </a:cubicBezTo>
                  <a:cubicBezTo>
                    <a:pt x="32585" y="52494"/>
                    <a:pt x="32554" y="52251"/>
                    <a:pt x="32615" y="52038"/>
                  </a:cubicBezTo>
                  <a:cubicBezTo>
                    <a:pt x="32842" y="49694"/>
                    <a:pt x="32106" y="49299"/>
                    <a:pt x="31031" y="49299"/>
                  </a:cubicBezTo>
                  <a:cubicBezTo>
                    <a:pt x="30485" y="49299"/>
                    <a:pt x="29851" y="49401"/>
                    <a:pt x="29212" y="49401"/>
                  </a:cubicBezTo>
                  <a:cubicBezTo>
                    <a:pt x="28583" y="49401"/>
                    <a:pt x="27948" y="49301"/>
                    <a:pt x="27387" y="48907"/>
                  </a:cubicBezTo>
                  <a:cubicBezTo>
                    <a:pt x="27022" y="48634"/>
                    <a:pt x="26749" y="48178"/>
                    <a:pt x="26354" y="47904"/>
                  </a:cubicBezTo>
                  <a:cubicBezTo>
                    <a:pt x="25867" y="47600"/>
                    <a:pt x="25168" y="47600"/>
                    <a:pt x="24743" y="47205"/>
                  </a:cubicBezTo>
                  <a:cubicBezTo>
                    <a:pt x="24530" y="46992"/>
                    <a:pt x="24408" y="46719"/>
                    <a:pt x="24196" y="46536"/>
                  </a:cubicBezTo>
                  <a:cubicBezTo>
                    <a:pt x="23898" y="46239"/>
                    <a:pt x="23509" y="46140"/>
                    <a:pt x="23088" y="46140"/>
                  </a:cubicBezTo>
                  <a:cubicBezTo>
                    <a:pt x="22606" y="46140"/>
                    <a:pt x="22083" y="46271"/>
                    <a:pt x="21612" y="46384"/>
                  </a:cubicBezTo>
                  <a:cubicBezTo>
                    <a:pt x="21419" y="46431"/>
                    <a:pt x="21250" y="46451"/>
                    <a:pt x="21097" y="46451"/>
                  </a:cubicBezTo>
                  <a:cubicBezTo>
                    <a:pt x="20453" y="46451"/>
                    <a:pt x="20092" y="46100"/>
                    <a:pt x="19454" y="45929"/>
                  </a:cubicBezTo>
                  <a:cubicBezTo>
                    <a:pt x="19054" y="45789"/>
                    <a:pt x="18642" y="45715"/>
                    <a:pt x="18225" y="45715"/>
                  </a:cubicBezTo>
                  <a:cubicBezTo>
                    <a:pt x="18007" y="45715"/>
                    <a:pt x="17788" y="45735"/>
                    <a:pt x="17569" y="45777"/>
                  </a:cubicBezTo>
                  <a:cubicBezTo>
                    <a:pt x="17387" y="46506"/>
                    <a:pt x="16779" y="47053"/>
                    <a:pt x="16049" y="47144"/>
                  </a:cubicBezTo>
                  <a:cubicBezTo>
                    <a:pt x="15583" y="46577"/>
                    <a:pt x="14888" y="46266"/>
                    <a:pt x="14178" y="46266"/>
                  </a:cubicBezTo>
                  <a:cubicBezTo>
                    <a:pt x="13824" y="46266"/>
                    <a:pt x="13466" y="46344"/>
                    <a:pt x="13131" y="46506"/>
                  </a:cubicBezTo>
                  <a:cubicBezTo>
                    <a:pt x="12372" y="45746"/>
                    <a:pt x="12250" y="44561"/>
                    <a:pt x="12858" y="43649"/>
                  </a:cubicBezTo>
                  <a:cubicBezTo>
                    <a:pt x="12702" y="43463"/>
                    <a:pt x="12498" y="43399"/>
                    <a:pt x="12269" y="43399"/>
                  </a:cubicBezTo>
                  <a:cubicBezTo>
                    <a:pt x="11761" y="43399"/>
                    <a:pt x="11126" y="43713"/>
                    <a:pt x="10596" y="43713"/>
                  </a:cubicBezTo>
                  <a:cubicBezTo>
                    <a:pt x="10387" y="43713"/>
                    <a:pt x="10194" y="43664"/>
                    <a:pt x="10031" y="43527"/>
                  </a:cubicBezTo>
                  <a:cubicBezTo>
                    <a:pt x="8998" y="42676"/>
                    <a:pt x="11399" y="40640"/>
                    <a:pt x="10274" y="39880"/>
                  </a:cubicBezTo>
                  <a:cubicBezTo>
                    <a:pt x="10061" y="39552"/>
                    <a:pt x="9715" y="39383"/>
                    <a:pt x="9370" y="39383"/>
                  </a:cubicBezTo>
                  <a:cubicBezTo>
                    <a:pt x="9076" y="39383"/>
                    <a:pt x="8782" y="39506"/>
                    <a:pt x="8572" y="39758"/>
                  </a:cubicBezTo>
                  <a:cubicBezTo>
                    <a:pt x="8086" y="40275"/>
                    <a:pt x="8268" y="41126"/>
                    <a:pt x="8906" y="41430"/>
                  </a:cubicBezTo>
                  <a:lnTo>
                    <a:pt x="8268" y="41856"/>
                  </a:lnTo>
                  <a:cubicBezTo>
                    <a:pt x="7144" y="41004"/>
                    <a:pt x="5897" y="39880"/>
                    <a:pt x="6019" y="38482"/>
                  </a:cubicBezTo>
                  <a:cubicBezTo>
                    <a:pt x="6080" y="37722"/>
                    <a:pt x="6536" y="37023"/>
                    <a:pt x="6444" y="36293"/>
                  </a:cubicBezTo>
                  <a:cubicBezTo>
                    <a:pt x="6323" y="35989"/>
                    <a:pt x="6323" y="35655"/>
                    <a:pt x="6353" y="35320"/>
                  </a:cubicBezTo>
                  <a:cubicBezTo>
                    <a:pt x="6505" y="35047"/>
                    <a:pt x="6748" y="34834"/>
                    <a:pt x="7083" y="34743"/>
                  </a:cubicBezTo>
                  <a:cubicBezTo>
                    <a:pt x="7903" y="34287"/>
                    <a:pt x="8785" y="34013"/>
                    <a:pt x="9727" y="33922"/>
                  </a:cubicBezTo>
                  <a:cubicBezTo>
                    <a:pt x="9773" y="33920"/>
                    <a:pt x="9819" y="33919"/>
                    <a:pt x="9864" y="33919"/>
                  </a:cubicBezTo>
                  <a:cubicBezTo>
                    <a:pt x="11679" y="33919"/>
                    <a:pt x="12431" y="35684"/>
                    <a:pt x="13587" y="36871"/>
                  </a:cubicBezTo>
                  <a:cubicBezTo>
                    <a:pt x="14074" y="36688"/>
                    <a:pt x="14165" y="35989"/>
                    <a:pt x="13983" y="35503"/>
                  </a:cubicBezTo>
                  <a:cubicBezTo>
                    <a:pt x="13831" y="34986"/>
                    <a:pt x="13496" y="34530"/>
                    <a:pt x="13466" y="34013"/>
                  </a:cubicBezTo>
                  <a:cubicBezTo>
                    <a:pt x="13375" y="33284"/>
                    <a:pt x="13831" y="32676"/>
                    <a:pt x="14256" y="32099"/>
                  </a:cubicBezTo>
                  <a:lnTo>
                    <a:pt x="17478" y="27782"/>
                  </a:lnTo>
                  <a:cubicBezTo>
                    <a:pt x="18420" y="26567"/>
                    <a:pt x="19363" y="25320"/>
                    <a:pt x="20609" y="24408"/>
                  </a:cubicBezTo>
                  <a:cubicBezTo>
                    <a:pt x="20943" y="24135"/>
                    <a:pt x="21308" y="23953"/>
                    <a:pt x="21733" y="23831"/>
                  </a:cubicBezTo>
                  <a:cubicBezTo>
                    <a:pt x="22706" y="23618"/>
                    <a:pt x="24074" y="24013"/>
                    <a:pt x="24499" y="23071"/>
                  </a:cubicBezTo>
                  <a:cubicBezTo>
                    <a:pt x="23831" y="22342"/>
                    <a:pt x="23831" y="21217"/>
                    <a:pt x="24499" y="20487"/>
                  </a:cubicBezTo>
                  <a:cubicBezTo>
                    <a:pt x="24349" y="20465"/>
                    <a:pt x="24198" y="20453"/>
                    <a:pt x="24048" y="20453"/>
                  </a:cubicBezTo>
                  <a:cubicBezTo>
                    <a:pt x="23195" y="20453"/>
                    <a:pt x="22363" y="20814"/>
                    <a:pt x="21794" y="21460"/>
                  </a:cubicBezTo>
                  <a:cubicBezTo>
                    <a:pt x="21429" y="20518"/>
                    <a:pt x="22737" y="19849"/>
                    <a:pt x="23679" y="19697"/>
                  </a:cubicBezTo>
                  <a:lnTo>
                    <a:pt x="29150" y="18724"/>
                  </a:lnTo>
                  <a:cubicBezTo>
                    <a:pt x="29363" y="17995"/>
                    <a:pt x="28177" y="17813"/>
                    <a:pt x="27630" y="17296"/>
                  </a:cubicBezTo>
                  <a:cubicBezTo>
                    <a:pt x="27113" y="16779"/>
                    <a:pt x="27265" y="15898"/>
                    <a:pt x="27326" y="15138"/>
                  </a:cubicBezTo>
                  <a:cubicBezTo>
                    <a:pt x="27417" y="14408"/>
                    <a:pt x="27144" y="13405"/>
                    <a:pt x="26384" y="13375"/>
                  </a:cubicBezTo>
                  <a:cubicBezTo>
                    <a:pt x="26080" y="13436"/>
                    <a:pt x="25806" y="13466"/>
                    <a:pt x="25503" y="13557"/>
                  </a:cubicBezTo>
                  <a:cubicBezTo>
                    <a:pt x="25480" y="13559"/>
                    <a:pt x="25457" y="13559"/>
                    <a:pt x="25435" y="13559"/>
                  </a:cubicBezTo>
                  <a:cubicBezTo>
                    <a:pt x="24065" y="13559"/>
                    <a:pt x="23789" y="10879"/>
                    <a:pt x="22459" y="10879"/>
                  </a:cubicBezTo>
                  <a:cubicBezTo>
                    <a:pt x="22430" y="10879"/>
                    <a:pt x="22401" y="10880"/>
                    <a:pt x="22372" y="10882"/>
                  </a:cubicBezTo>
                  <a:cubicBezTo>
                    <a:pt x="21095" y="11004"/>
                    <a:pt x="21338" y="13101"/>
                    <a:pt x="20396" y="13983"/>
                  </a:cubicBezTo>
                  <a:cubicBezTo>
                    <a:pt x="19940" y="14408"/>
                    <a:pt x="19211" y="14530"/>
                    <a:pt x="18876" y="15077"/>
                  </a:cubicBezTo>
                  <a:cubicBezTo>
                    <a:pt x="18755" y="15411"/>
                    <a:pt x="18694" y="15776"/>
                    <a:pt x="18663" y="16110"/>
                  </a:cubicBezTo>
                  <a:cubicBezTo>
                    <a:pt x="18445" y="17255"/>
                    <a:pt x="17421" y="18058"/>
                    <a:pt x="16291" y="18058"/>
                  </a:cubicBezTo>
                  <a:cubicBezTo>
                    <a:pt x="16161" y="18058"/>
                    <a:pt x="16029" y="18047"/>
                    <a:pt x="15897" y="18025"/>
                  </a:cubicBezTo>
                  <a:lnTo>
                    <a:pt x="16414" y="15685"/>
                  </a:lnTo>
                  <a:cubicBezTo>
                    <a:pt x="15624" y="15685"/>
                    <a:pt x="14742" y="15685"/>
                    <a:pt x="14074" y="15259"/>
                  </a:cubicBezTo>
                  <a:cubicBezTo>
                    <a:pt x="13375" y="14834"/>
                    <a:pt x="13010" y="13800"/>
                    <a:pt x="13527" y="13192"/>
                  </a:cubicBezTo>
                  <a:cubicBezTo>
                    <a:pt x="14165" y="12463"/>
                    <a:pt x="15624" y="12706"/>
                    <a:pt x="15958" y="11794"/>
                  </a:cubicBezTo>
                  <a:cubicBezTo>
                    <a:pt x="16110" y="11430"/>
                    <a:pt x="15958" y="11004"/>
                    <a:pt x="15989" y="10609"/>
                  </a:cubicBezTo>
                  <a:cubicBezTo>
                    <a:pt x="16118" y="9243"/>
                    <a:pt x="17820" y="8773"/>
                    <a:pt x="19095" y="8773"/>
                  </a:cubicBezTo>
                  <a:cubicBezTo>
                    <a:pt x="19323" y="8773"/>
                    <a:pt x="19538" y="8788"/>
                    <a:pt x="19727" y="8816"/>
                  </a:cubicBezTo>
                  <a:cubicBezTo>
                    <a:pt x="20285" y="8912"/>
                    <a:pt x="20866" y="9044"/>
                    <a:pt x="21426" y="9044"/>
                  </a:cubicBezTo>
                  <a:cubicBezTo>
                    <a:pt x="21752" y="9044"/>
                    <a:pt x="22070" y="8999"/>
                    <a:pt x="22372" y="8876"/>
                  </a:cubicBezTo>
                  <a:cubicBezTo>
                    <a:pt x="23192" y="8542"/>
                    <a:pt x="23740" y="7357"/>
                    <a:pt x="23101" y="6718"/>
                  </a:cubicBezTo>
                  <a:cubicBezTo>
                    <a:pt x="23259" y="6519"/>
                    <a:pt x="23500" y="6471"/>
                    <a:pt x="23766" y="6471"/>
                  </a:cubicBezTo>
                  <a:cubicBezTo>
                    <a:pt x="24003" y="6471"/>
                    <a:pt x="24260" y="6509"/>
                    <a:pt x="24494" y="6509"/>
                  </a:cubicBezTo>
                  <a:cubicBezTo>
                    <a:pt x="24756" y="6509"/>
                    <a:pt x="24991" y="6462"/>
                    <a:pt x="25138" y="6262"/>
                  </a:cubicBezTo>
                  <a:cubicBezTo>
                    <a:pt x="25563" y="5654"/>
                    <a:pt x="24469" y="5016"/>
                    <a:pt x="24256" y="4287"/>
                  </a:cubicBezTo>
                  <a:cubicBezTo>
                    <a:pt x="24074" y="3679"/>
                    <a:pt x="24560" y="3101"/>
                    <a:pt x="24864" y="2524"/>
                  </a:cubicBezTo>
                  <a:cubicBezTo>
                    <a:pt x="25229" y="1733"/>
                    <a:pt x="25290" y="852"/>
                    <a:pt x="249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43"/>
            <p:cNvSpPr/>
            <p:nvPr/>
          </p:nvSpPr>
          <p:spPr>
            <a:xfrm>
              <a:off x="11275529" y="-3016863"/>
              <a:ext cx="1022485" cy="535062"/>
            </a:xfrm>
            <a:custGeom>
              <a:avLst/>
              <a:gdLst/>
              <a:ahLst/>
              <a:cxnLst/>
              <a:rect l="l" t="t" r="r" b="b"/>
              <a:pathLst>
                <a:path w="29941" h="15668" extrusionOk="0">
                  <a:moveTo>
                    <a:pt x="13953" y="0"/>
                  </a:moveTo>
                  <a:cubicBezTo>
                    <a:pt x="9180" y="0"/>
                    <a:pt x="4469" y="851"/>
                    <a:pt x="1" y="2493"/>
                  </a:cubicBezTo>
                  <a:cubicBezTo>
                    <a:pt x="1" y="2949"/>
                    <a:pt x="244" y="3405"/>
                    <a:pt x="609" y="3709"/>
                  </a:cubicBezTo>
                  <a:cubicBezTo>
                    <a:pt x="1019" y="3982"/>
                    <a:pt x="1498" y="4081"/>
                    <a:pt x="1996" y="4081"/>
                  </a:cubicBezTo>
                  <a:cubicBezTo>
                    <a:pt x="2493" y="4081"/>
                    <a:pt x="3010" y="3982"/>
                    <a:pt x="3496" y="3861"/>
                  </a:cubicBezTo>
                  <a:cubicBezTo>
                    <a:pt x="4161" y="3694"/>
                    <a:pt x="4840" y="3500"/>
                    <a:pt x="5503" y="3500"/>
                  </a:cubicBezTo>
                  <a:cubicBezTo>
                    <a:pt x="5811" y="3500"/>
                    <a:pt x="6116" y="3542"/>
                    <a:pt x="6414" y="3648"/>
                  </a:cubicBezTo>
                  <a:cubicBezTo>
                    <a:pt x="7661" y="4104"/>
                    <a:pt x="8238" y="5502"/>
                    <a:pt x="8694" y="6748"/>
                  </a:cubicBezTo>
                  <a:cubicBezTo>
                    <a:pt x="8755" y="6931"/>
                    <a:pt x="8785" y="7113"/>
                    <a:pt x="8755" y="7326"/>
                  </a:cubicBezTo>
                  <a:cubicBezTo>
                    <a:pt x="8694" y="7569"/>
                    <a:pt x="8451" y="7751"/>
                    <a:pt x="8299" y="7964"/>
                  </a:cubicBezTo>
                  <a:cubicBezTo>
                    <a:pt x="7934" y="8542"/>
                    <a:pt x="8238" y="9301"/>
                    <a:pt x="8907" y="9484"/>
                  </a:cubicBezTo>
                  <a:cubicBezTo>
                    <a:pt x="8025" y="10001"/>
                    <a:pt x="8208" y="11277"/>
                    <a:pt x="8512" y="12250"/>
                  </a:cubicBezTo>
                  <a:cubicBezTo>
                    <a:pt x="8816" y="13222"/>
                    <a:pt x="9120" y="14225"/>
                    <a:pt x="9819" y="14925"/>
                  </a:cubicBezTo>
                  <a:cubicBezTo>
                    <a:pt x="10254" y="15378"/>
                    <a:pt x="10900" y="15668"/>
                    <a:pt x="11517" y="15668"/>
                  </a:cubicBezTo>
                  <a:cubicBezTo>
                    <a:pt x="11892" y="15668"/>
                    <a:pt x="12256" y="15561"/>
                    <a:pt x="12554" y="15320"/>
                  </a:cubicBezTo>
                  <a:cubicBezTo>
                    <a:pt x="13162" y="14803"/>
                    <a:pt x="13314" y="13952"/>
                    <a:pt x="13497" y="13192"/>
                  </a:cubicBezTo>
                  <a:cubicBezTo>
                    <a:pt x="13679" y="12402"/>
                    <a:pt x="14196" y="11551"/>
                    <a:pt x="14986" y="11520"/>
                  </a:cubicBezTo>
                  <a:cubicBezTo>
                    <a:pt x="15018" y="11518"/>
                    <a:pt x="15049" y="11517"/>
                    <a:pt x="15080" y="11517"/>
                  </a:cubicBezTo>
                  <a:cubicBezTo>
                    <a:pt x="15321" y="11517"/>
                    <a:pt x="15552" y="11582"/>
                    <a:pt x="15780" y="11582"/>
                  </a:cubicBezTo>
                  <a:cubicBezTo>
                    <a:pt x="15891" y="11582"/>
                    <a:pt x="16001" y="11566"/>
                    <a:pt x="16111" y="11520"/>
                  </a:cubicBezTo>
                  <a:cubicBezTo>
                    <a:pt x="16536" y="11338"/>
                    <a:pt x="16658" y="10821"/>
                    <a:pt x="16931" y="10456"/>
                  </a:cubicBezTo>
                  <a:cubicBezTo>
                    <a:pt x="17418" y="9818"/>
                    <a:pt x="18269" y="9727"/>
                    <a:pt x="19029" y="9545"/>
                  </a:cubicBezTo>
                  <a:cubicBezTo>
                    <a:pt x="19789" y="9362"/>
                    <a:pt x="20609" y="8845"/>
                    <a:pt x="20609" y="8086"/>
                  </a:cubicBezTo>
                  <a:cubicBezTo>
                    <a:pt x="20609" y="7569"/>
                    <a:pt x="20275" y="6870"/>
                    <a:pt x="20761" y="6687"/>
                  </a:cubicBezTo>
                  <a:cubicBezTo>
                    <a:pt x="20807" y="6672"/>
                    <a:pt x="20851" y="6665"/>
                    <a:pt x="20894" y="6665"/>
                  </a:cubicBezTo>
                  <a:cubicBezTo>
                    <a:pt x="21274" y="6665"/>
                    <a:pt x="21534" y="7222"/>
                    <a:pt x="21916" y="7386"/>
                  </a:cubicBezTo>
                  <a:cubicBezTo>
                    <a:pt x="22002" y="7422"/>
                    <a:pt x="22083" y="7438"/>
                    <a:pt x="22161" y="7438"/>
                  </a:cubicBezTo>
                  <a:cubicBezTo>
                    <a:pt x="22747" y="7438"/>
                    <a:pt x="23105" y="6504"/>
                    <a:pt x="23132" y="5806"/>
                  </a:cubicBezTo>
                  <a:cubicBezTo>
                    <a:pt x="23558" y="6262"/>
                    <a:pt x="24105" y="6627"/>
                    <a:pt x="24743" y="6809"/>
                  </a:cubicBezTo>
                  <a:cubicBezTo>
                    <a:pt x="24826" y="6826"/>
                    <a:pt x="24912" y="6834"/>
                    <a:pt x="25000" y="6834"/>
                  </a:cubicBezTo>
                  <a:cubicBezTo>
                    <a:pt x="25554" y="6834"/>
                    <a:pt x="26158" y="6509"/>
                    <a:pt x="26263" y="5958"/>
                  </a:cubicBezTo>
                  <a:cubicBezTo>
                    <a:pt x="26324" y="5593"/>
                    <a:pt x="26141" y="5198"/>
                    <a:pt x="26293" y="4864"/>
                  </a:cubicBezTo>
                  <a:cubicBezTo>
                    <a:pt x="26435" y="4510"/>
                    <a:pt x="26850" y="4376"/>
                    <a:pt x="27256" y="4376"/>
                  </a:cubicBezTo>
                  <a:cubicBezTo>
                    <a:pt x="27374" y="4376"/>
                    <a:pt x="27491" y="4387"/>
                    <a:pt x="27600" y="4408"/>
                  </a:cubicBezTo>
                  <a:cubicBezTo>
                    <a:pt x="27967" y="4499"/>
                    <a:pt x="28351" y="4643"/>
                    <a:pt x="28726" y="4643"/>
                  </a:cubicBezTo>
                  <a:cubicBezTo>
                    <a:pt x="28848" y="4643"/>
                    <a:pt x="28970" y="4628"/>
                    <a:pt x="29090" y="4590"/>
                  </a:cubicBezTo>
                  <a:cubicBezTo>
                    <a:pt x="29606" y="4377"/>
                    <a:pt x="29941" y="3861"/>
                    <a:pt x="29910" y="3283"/>
                  </a:cubicBezTo>
                  <a:cubicBezTo>
                    <a:pt x="24865" y="1125"/>
                    <a:pt x="19454" y="0"/>
                    <a:pt x="13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43"/>
            <p:cNvSpPr/>
            <p:nvPr/>
          </p:nvSpPr>
          <p:spPr>
            <a:xfrm>
              <a:off x="10681797" y="-2812714"/>
              <a:ext cx="1098264" cy="870483"/>
            </a:xfrm>
            <a:custGeom>
              <a:avLst/>
              <a:gdLst/>
              <a:ahLst/>
              <a:cxnLst/>
              <a:rect l="l" t="t" r="r" b="b"/>
              <a:pathLst>
                <a:path w="32160" h="25490" extrusionOk="0">
                  <a:moveTo>
                    <a:pt x="21511" y="1"/>
                  </a:moveTo>
                  <a:cubicBezTo>
                    <a:pt x="19503" y="1"/>
                    <a:pt x="17464" y="352"/>
                    <a:pt x="15563" y="892"/>
                  </a:cubicBezTo>
                  <a:cubicBezTo>
                    <a:pt x="8299" y="2928"/>
                    <a:pt x="1824" y="9038"/>
                    <a:pt x="487" y="16637"/>
                  </a:cubicBezTo>
                  <a:cubicBezTo>
                    <a:pt x="122" y="18734"/>
                    <a:pt x="1" y="20983"/>
                    <a:pt x="973" y="22898"/>
                  </a:cubicBezTo>
                  <a:cubicBezTo>
                    <a:pt x="1733" y="24370"/>
                    <a:pt x="3345" y="25489"/>
                    <a:pt x="4942" y="25489"/>
                  </a:cubicBezTo>
                  <a:cubicBezTo>
                    <a:pt x="5389" y="25489"/>
                    <a:pt x="5836" y="25401"/>
                    <a:pt x="6262" y="25208"/>
                  </a:cubicBezTo>
                  <a:cubicBezTo>
                    <a:pt x="7356" y="24752"/>
                    <a:pt x="8086" y="23719"/>
                    <a:pt x="8755" y="22746"/>
                  </a:cubicBezTo>
                  <a:cubicBezTo>
                    <a:pt x="10791" y="19798"/>
                    <a:pt x="13162" y="16424"/>
                    <a:pt x="16718" y="15269"/>
                  </a:cubicBezTo>
                  <a:cubicBezTo>
                    <a:pt x="20396" y="14114"/>
                    <a:pt x="24469" y="14691"/>
                    <a:pt x="28025" y="13020"/>
                  </a:cubicBezTo>
                  <a:cubicBezTo>
                    <a:pt x="29484" y="12351"/>
                    <a:pt x="30640" y="11135"/>
                    <a:pt x="31217" y="9646"/>
                  </a:cubicBezTo>
                  <a:cubicBezTo>
                    <a:pt x="32159" y="7275"/>
                    <a:pt x="31521" y="4570"/>
                    <a:pt x="29667" y="2837"/>
                  </a:cubicBezTo>
                  <a:cubicBezTo>
                    <a:pt x="27382" y="770"/>
                    <a:pt x="24480" y="1"/>
                    <a:pt x="21511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88" name="Google Shape;1488;p43"/>
          <p:cNvSpPr/>
          <p:nvPr/>
        </p:nvSpPr>
        <p:spPr>
          <a:xfrm>
            <a:off x="2450632" y="4379453"/>
            <a:ext cx="1090189" cy="439686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43"/>
          <p:cNvSpPr/>
          <p:nvPr/>
        </p:nvSpPr>
        <p:spPr>
          <a:xfrm>
            <a:off x="3018050" y="201029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43"/>
          <p:cNvSpPr/>
          <p:nvPr/>
        </p:nvSpPr>
        <p:spPr>
          <a:xfrm>
            <a:off x="6668651" y="1337826"/>
            <a:ext cx="1196432" cy="439695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1447;p43"/>
          <p:cNvSpPr txBox="1">
            <a:spLocks noGrp="1"/>
          </p:cNvSpPr>
          <p:nvPr>
            <p:ph type="title" idx="4294967295"/>
          </p:nvPr>
        </p:nvSpPr>
        <p:spPr>
          <a:xfrm>
            <a:off x="1717585" y="2103112"/>
            <a:ext cx="5708831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9600" dirty="0">
                <a:ln>
                  <a:solidFill>
                    <a:schemeClr val="accent2">
                      <a:lumMod val="60000"/>
                      <a:lumOff val="40000"/>
                    </a:schemeClr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+mj-lt"/>
                <a:cs typeface="Pattaya" panose="00000500000000000000" pitchFamily="2" charset="-34"/>
              </a:rPr>
              <a:t>Luyện tập</a:t>
            </a:r>
            <a:endParaRPr sz="9600" dirty="0"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j-lt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42153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圆角矩形 7"/>
          <p:cNvSpPr/>
          <p:nvPr/>
        </p:nvSpPr>
        <p:spPr>
          <a:xfrm>
            <a:off x="810069" y="106326"/>
            <a:ext cx="7523863" cy="372140"/>
          </a:xfrm>
          <a:prstGeom prst="roundRect">
            <a:avLst>
              <a:gd name="adj" fmla="val 22936"/>
            </a:avLst>
          </a:prstGeom>
          <a:solidFill>
            <a:srgbClr val="FFFFFF"/>
          </a:solidFill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600" b="1" kern="12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  <a:cs typeface="Pattaya" panose="00000500000000000000" pitchFamily="2" charset="-34"/>
              </a:rPr>
              <a:t>Bài 2: </a:t>
            </a:r>
            <a:r>
              <a:rPr lang="vi-VN" altLang="zh-CN" sz="2600" kern="12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  <a:cs typeface="Pattaya" panose="00000500000000000000" pitchFamily="2" charset="-34"/>
              </a:rPr>
              <a:t>Tìm các tên riêng trong đoạn thơ sau:</a:t>
            </a:r>
            <a:endParaRPr kumimoji="0" lang="zh-CN" altLang="en-US" sz="2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Pattaya" panose="00000500000000000000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7309" y="512855"/>
            <a:ext cx="78787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solidFill>
                  <a:srgbClr val="002060"/>
                </a:solidFill>
                <a:latin typeface="+mj-lt"/>
              </a:rPr>
              <a:t>Tại đây, các con</a:t>
            </a:r>
          </a:p>
          <a:p>
            <a:pPr algn="just"/>
            <a:r>
              <a:rPr lang="vi-VN" sz="2400" dirty="0">
                <a:solidFill>
                  <a:srgbClr val="002060"/>
                </a:solidFill>
                <a:latin typeface="+mj-lt"/>
              </a:rPr>
              <a:t>Tại đất Tây Nguyên ông bà mình này</a:t>
            </a:r>
          </a:p>
          <a:p>
            <a:pPr algn="just"/>
            <a:r>
              <a:rPr lang="vi-VN" sz="2400" dirty="0">
                <a:solidFill>
                  <a:srgbClr val="002060"/>
                </a:solidFill>
                <a:latin typeface="+mj-lt"/>
              </a:rPr>
              <a:t>Nơi mẹ đã đẻ ra ta và cắt rốn ta bằng cây nứa</a:t>
            </a:r>
          </a:p>
          <a:p>
            <a:pPr algn="just"/>
            <a:r>
              <a:rPr lang="vi-VN" sz="2400" dirty="0">
                <a:solidFill>
                  <a:srgbClr val="002060"/>
                </a:solidFill>
                <a:latin typeface="+mj-lt"/>
              </a:rPr>
              <a:t>Chỗ tuổi nhỏ ta nằm nước bò qua bụng đỏ</a:t>
            </a:r>
          </a:p>
          <a:p>
            <a:pPr algn="just"/>
            <a:r>
              <a:rPr lang="vi-VN" sz="2400" dirty="0">
                <a:solidFill>
                  <a:srgbClr val="002060"/>
                </a:solidFill>
                <a:latin typeface="+mj-lt"/>
              </a:rPr>
              <a:t>Và gió cao nguyên thổi nhột lỗ tai non.</a:t>
            </a:r>
          </a:p>
          <a:p>
            <a:pPr algn="just"/>
            <a:r>
              <a:rPr lang="vi-VN" sz="2400" dirty="0">
                <a:solidFill>
                  <a:srgbClr val="002060"/>
                </a:solidFill>
                <a:latin typeface="+mj-lt"/>
              </a:rPr>
              <a:t>Chính nơi đây các con</a:t>
            </a:r>
          </a:p>
          <a:p>
            <a:pPr algn="just"/>
            <a:r>
              <a:rPr lang="vi-VN" sz="2400" dirty="0">
                <a:solidFill>
                  <a:srgbClr val="002060"/>
                </a:solidFill>
                <a:latin typeface="+mj-lt"/>
              </a:rPr>
              <a:t>Xưa Đăm Săn, Y Sun, ông nội ta và lũ làng</a:t>
            </a:r>
          </a:p>
          <a:p>
            <a:pPr algn="just"/>
            <a:r>
              <a:rPr lang="vi-VN" sz="2400" dirty="0">
                <a:solidFill>
                  <a:srgbClr val="002060"/>
                </a:solidFill>
                <a:latin typeface="+mj-lt"/>
              </a:rPr>
              <a:t>Đã rèn dao và mài gươm dưới trăng trong suốt</a:t>
            </a:r>
          </a:p>
          <a:p>
            <a:pPr algn="just"/>
            <a:r>
              <a:rPr lang="vi-VN" sz="2400" dirty="0">
                <a:solidFill>
                  <a:srgbClr val="002060"/>
                </a:solidFill>
                <a:latin typeface="+mj-lt"/>
              </a:rPr>
              <a:t>Trong rừng già Mơ-nông, mặt trời không xuống đất</a:t>
            </a:r>
          </a:p>
          <a:p>
            <a:pPr algn="just"/>
            <a:r>
              <a:rPr lang="vi-VN" sz="2400" dirty="0">
                <a:solidFill>
                  <a:srgbClr val="002060"/>
                </a:solidFill>
                <a:latin typeface="+mj-lt"/>
              </a:rPr>
              <a:t>Vẫn thanh đoản kiếm xưa Đăm Săn đuổi giặc</a:t>
            </a:r>
          </a:p>
          <a:p>
            <a:pPr algn="just"/>
            <a:r>
              <a:rPr lang="vi-VN" sz="2400" dirty="0">
                <a:solidFill>
                  <a:srgbClr val="002060"/>
                </a:solidFill>
                <a:latin typeface="+mj-lt"/>
              </a:rPr>
              <a:t>Nơ Trang Lơng, A-ma Dơ-hao, cha ta và lũ làng mài gấp</a:t>
            </a:r>
          </a:p>
          <a:p>
            <a:pPr algn="just"/>
            <a:r>
              <a:rPr lang="vi-VN" sz="2400" dirty="0">
                <a:solidFill>
                  <a:srgbClr val="002060"/>
                </a:solidFill>
                <a:latin typeface="+mj-lt"/>
              </a:rPr>
              <a:t>Hai mươi năm cạn nước sông Ba.</a:t>
            </a:r>
            <a:endParaRPr lang="en-US" sz="24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63096" y="4743390"/>
            <a:ext cx="3308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solidFill>
                  <a:srgbClr val="002060"/>
                </a:solidFill>
                <a:latin typeface="+mj-lt"/>
              </a:rPr>
              <a:t>Theo PRÊ KI MA LA MÁC</a:t>
            </a:r>
            <a:endParaRPr lang="en-US" sz="2000" b="1" dirty="0">
              <a:solidFill>
                <a:srgbClr val="002060"/>
              </a:solidFill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12848" y="1298448"/>
            <a:ext cx="1591056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773355" y="3101703"/>
            <a:ext cx="1289159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61070" y="3101703"/>
            <a:ext cx="860987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232042" y="3816677"/>
            <a:ext cx="1223844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39252" y="4201306"/>
            <a:ext cx="1223844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161433" y="4556906"/>
            <a:ext cx="2070609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67942" y="4556906"/>
            <a:ext cx="1900743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644908" y="4934278"/>
            <a:ext cx="1001149" cy="0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901783"/>
              </p:ext>
            </p:extLst>
          </p:nvPr>
        </p:nvGraphicFramePr>
        <p:xfrm>
          <a:off x="746119" y="1514539"/>
          <a:ext cx="7651762" cy="210017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72624">
                  <a:extLst>
                    <a:ext uri="{9D8B030D-6E8A-4147-A177-3AD203B41FA5}">
                      <a16:colId xmlns:a16="http://schemas.microsoft.com/office/drawing/2014/main" val="1259413267"/>
                    </a:ext>
                  </a:extLst>
                </a:gridCol>
                <a:gridCol w="3579138">
                  <a:extLst>
                    <a:ext uri="{9D8B030D-6E8A-4147-A177-3AD203B41FA5}">
                      <a16:colId xmlns:a16="http://schemas.microsoft.com/office/drawing/2014/main" val="2460733035"/>
                    </a:ext>
                  </a:extLst>
                </a:gridCol>
              </a:tblGrid>
              <a:tr h="502947">
                <a:tc>
                  <a:txBody>
                    <a:bodyPr/>
                    <a:lstStyle/>
                    <a:p>
                      <a:pPr algn="ctr"/>
                      <a:r>
                        <a:rPr lang="vi-VN" sz="2600" dirty="0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vi-VN" sz="2600" baseline="0" dirty="0">
                          <a:solidFill>
                            <a:srgbClr val="002060"/>
                          </a:solidFill>
                        </a:rPr>
                        <a:t> người, tên dân tộc</a:t>
                      </a:r>
                      <a:endParaRPr lang="en-US" sz="2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600" dirty="0">
                          <a:solidFill>
                            <a:srgbClr val="002060"/>
                          </a:solidFill>
                        </a:rPr>
                        <a:t>Tên</a:t>
                      </a:r>
                      <a:r>
                        <a:rPr lang="vi-VN" sz="2600" baseline="0" dirty="0">
                          <a:solidFill>
                            <a:srgbClr val="002060"/>
                          </a:solidFill>
                        </a:rPr>
                        <a:t> địa lý</a:t>
                      </a:r>
                      <a:endParaRPr lang="en-US" sz="2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132031"/>
                  </a:ext>
                </a:extLst>
              </a:tr>
              <a:tr h="1597231"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34836"/>
                  </a:ext>
                </a:extLst>
              </a:tr>
            </a:tbl>
          </a:graphicData>
        </a:graphic>
      </p:graphicFrame>
      <p:cxnSp>
        <p:nvCxnSpPr>
          <p:cNvPr id="25" name="Straight Connector 24"/>
          <p:cNvCxnSpPr/>
          <p:nvPr/>
        </p:nvCxnSpPr>
        <p:spPr>
          <a:xfrm flipH="1">
            <a:off x="4816027" y="1538514"/>
            <a:ext cx="338" cy="2076203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96338" y="1992070"/>
            <a:ext cx="17589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+mj-lt"/>
              </a:rPr>
              <a:t>Đăm Săn,</a:t>
            </a:r>
            <a:endParaRPr lang="en-US" sz="2600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17934" y="1971453"/>
            <a:ext cx="12034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+mj-lt"/>
              </a:rPr>
              <a:t>Y Sun,</a:t>
            </a:r>
            <a:endParaRPr lang="en-US" sz="2600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9661" y="2533246"/>
            <a:ext cx="16138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+mj-lt"/>
              </a:rPr>
              <a:t>Mơ-nông,</a:t>
            </a:r>
            <a:endParaRPr lang="en-US" sz="2600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308913" y="2539336"/>
            <a:ext cx="25556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+mj-lt"/>
              </a:rPr>
              <a:t>Nơ Trang Lơng,</a:t>
            </a:r>
            <a:endParaRPr lang="en-US" sz="2600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12271" y="3080231"/>
            <a:ext cx="25556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+mj-lt"/>
              </a:rPr>
              <a:t>A-ma Dơ-hao.</a:t>
            </a:r>
            <a:endParaRPr lang="en-US" sz="2600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99425" y="1993400"/>
            <a:ext cx="20658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+mj-lt"/>
              </a:rPr>
              <a:t>Tây Nguyên,</a:t>
            </a:r>
            <a:endParaRPr lang="en-US" sz="2600" dirty="0">
              <a:latin typeface="+mj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700547" y="1966199"/>
            <a:ext cx="17139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latin typeface="+mj-lt"/>
              </a:rPr>
              <a:t>(sông) Ba.</a:t>
            </a:r>
            <a:endParaRPr lang="en-US" sz="2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3" grpId="0"/>
      <p:bldP spid="3" grpId="1"/>
      <p:bldP spid="4" grpId="0"/>
      <p:bldP spid="4" grpId="1"/>
      <p:bldP spid="27" grpId="0"/>
      <p:bldP spid="29" grpId="0"/>
      <p:bldP spid="33" grpId="0"/>
      <p:bldP spid="34" grpId="0"/>
      <p:bldP spid="35" grpId="0"/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圆角矩形 7"/>
          <p:cNvSpPr/>
          <p:nvPr/>
        </p:nvSpPr>
        <p:spPr>
          <a:xfrm>
            <a:off x="345559" y="106326"/>
            <a:ext cx="8452883" cy="895626"/>
          </a:xfrm>
          <a:prstGeom prst="roundRect">
            <a:avLst>
              <a:gd name="adj" fmla="val 22936"/>
            </a:avLst>
          </a:prstGeom>
          <a:solidFill>
            <a:srgbClr val="FFFFFF"/>
          </a:solidFill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600" b="1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Bài </a:t>
            </a:r>
            <a:r>
              <a:rPr lang="en-US" altLang="zh-CN" sz="2600" b="1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3</a:t>
            </a:r>
            <a:r>
              <a:rPr lang="vi-VN" altLang="zh-CN" sz="2600" b="1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: </a:t>
            </a:r>
            <a:r>
              <a:rPr lang="en-US" altLang="zh-CN" sz="2600" kern="1200" dirty="0" err="1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Giải</a:t>
            </a:r>
            <a:r>
              <a:rPr lang="en-US" altLang="zh-CN" sz="2600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 </a:t>
            </a:r>
            <a:r>
              <a:rPr lang="en-US" altLang="zh-CN" sz="2600" kern="1200" dirty="0" err="1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câu</a:t>
            </a:r>
            <a:r>
              <a:rPr lang="en-US" altLang="zh-CN" sz="2600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 </a:t>
            </a:r>
            <a:r>
              <a:rPr lang="en-US" altLang="zh-CN" sz="2600" kern="1200" dirty="0" err="1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đố</a:t>
            </a:r>
            <a:r>
              <a:rPr lang="en-US" altLang="zh-CN" sz="2600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 </a:t>
            </a:r>
            <a:r>
              <a:rPr lang="vi-VN" altLang="zh-CN" sz="2600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và viết đúng tên các nhân vật lịch sử trong câu đố sau:</a:t>
            </a:r>
            <a:endParaRPr kumimoji="0" lang="zh-CN" altLang="en-US" sz="2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黑体" panose="02010609060101010101" pitchFamily="49" charset="-122"/>
              <a:cs typeface="Pattaya" panose="00000500000000000000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0222" y="1087016"/>
            <a:ext cx="720355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dirty="0">
                <a:solidFill>
                  <a:srgbClr val="002060"/>
                </a:solidFill>
                <a:latin typeface="+mn-lt"/>
              </a:rPr>
              <a:t>	Ai từng đóng cọc trên sông</a:t>
            </a:r>
          </a:p>
          <a:p>
            <a:pPr algn="just"/>
            <a:r>
              <a:rPr lang="vi-VN" sz="2600" dirty="0">
                <a:solidFill>
                  <a:srgbClr val="002060"/>
                </a:solidFill>
                <a:latin typeface="+mn-lt"/>
              </a:rPr>
              <a:t>Đánh tan thuyền giặc, nhuộm hồng sóng xanh?</a:t>
            </a:r>
          </a:p>
          <a:p>
            <a:pPr algn="just"/>
            <a:r>
              <a:rPr lang="vi-VN" sz="2600" dirty="0">
                <a:solidFill>
                  <a:srgbClr val="002060"/>
                </a:solidFill>
                <a:latin typeface="+mn-lt"/>
              </a:rPr>
              <a:t>	Vua nào thần tốc quân hành</a:t>
            </a:r>
          </a:p>
          <a:p>
            <a:pPr algn="just"/>
            <a:r>
              <a:rPr lang="vi-VN" sz="2600" dirty="0">
                <a:solidFill>
                  <a:srgbClr val="002060"/>
                </a:solidFill>
                <a:latin typeface="+mn-lt"/>
              </a:rPr>
              <a:t>Mùa xuân đại phá quân Thanh tơi bời?</a:t>
            </a:r>
          </a:p>
          <a:p>
            <a:pPr algn="just"/>
            <a:r>
              <a:rPr lang="vi-VN" sz="2600" dirty="0">
                <a:solidFill>
                  <a:srgbClr val="002060"/>
                </a:solidFill>
                <a:latin typeface="+mn-lt"/>
              </a:rPr>
              <a:t>	Vua nào tập trận mùa chơi</a:t>
            </a:r>
          </a:p>
          <a:p>
            <a:pPr algn="just"/>
            <a:r>
              <a:rPr lang="vi-VN" sz="2600" dirty="0">
                <a:solidFill>
                  <a:srgbClr val="002060"/>
                </a:solidFill>
                <a:latin typeface="+mn-lt"/>
              </a:rPr>
              <a:t>Cờ lau phất trận một thời ấu thơ?</a:t>
            </a:r>
          </a:p>
          <a:p>
            <a:pPr algn="just"/>
            <a:r>
              <a:rPr lang="vi-VN" sz="2600" dirty="0">
                <a:solidFill>
                  <a:srgbClr val="002060"/>
                </a:solidFill>
                <a:latin typeface="+mn-lt"/>
              </a:rPr>
              <a:t>	Vua nào thảo </a:t>
            </a:r>
            <a:r>
              <a:rPr lang="vi-VN" sz="2600" i="1" dirty="0">
                <a:solidFill>
                  <a:srgbClr val="002060"/>
                </a:solidFill>
                <a:latin typeface="+mn-lt"/>
              </a:rPr>
              <a:t>Chiếu dời đô</a:t>
            </a:r>
            <a:r>
              <a:rPr lang="vi-VN" sz="2600" dirty="0">
                <a:solidFill>
                  <a:srgbClr val="002060"/>
                </a:solidFill>
                <a:latin typeface="+mn-lt"/>
              </a:rPr>
              <a:t>?</a:t>
            </a:r>
          </a:p>
          <a:p>
            <a:pPr algn="just"/>
            <a:r>
              <a:rPr lang="vi-VN" sz="2600" dirty="0">
                <a:solidFill>
                  <a:srgbClr val="002060"/>
                </a:solidFill>
                <a:latin typeface="+mn-lt"/>
              </a:rPr>
              <a:t>Vua nào chủ xướng </a:t>
            </a:r>
            <a:r>
              <a:rPr lang="vi-VN" sz="2600" i="1" dirty="0">
                <a:solidFill>
                  <a:srgbClr val="002060"/>
                </a:solidFill>
                <a:latin typeface="+mn-lt"/>
              </a:rPr>
              <a:t>Hội thơ Tao Đàn</a:t>
            </a:r>
            <a:r>
              <a:rPr lang="vi-VN" sz="2600" dirty="0">
                <a:solidFill>
                  <a:srgbClr val="002060"/>
                </a:solidFill>
                <a:latin typeface="+mn-lt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59079" y="4380225"/>
            <a:ext cx="3402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000" b="1" dirty="0">
                <a:solidFill>
                  <a:srgbClr val="002060"/>
                </a:solidFill>
                <a:latin typeface="+mn-lt"/>
              </a:rPr>
              <a:t>Theo TRẦN LIÊN NGUYỄN</a:t>
            </a:r>
            <a:endParaRPr lang="en-US" sz="20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494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48;p33"/>
          <p:cNvGrpSpPr/>
          <p:nvPr/>
        </p:nvGrpSpPr>
        <p:grpSpPr>
          <a:xfrm rot="9897936">
            <a:off x="7793239" y="-89956"/>
            <a:ext cx="1826304" cy="973727"/>
            <a:chOff x="10083475" y="3839575"/>
            <a:chExt cx="1221925" cy="596225"/>
          </a:xfrm>
        </p:grpSpPr>
        <p:sp>
          <p:nvSpPr>
            <p:cNvPr id="7" name="Google Shape;649;p33"/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650;p33"/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圆角矩形 7"/>
          <p:cNvSpPr/>
          <p:nvPr/>
        </p:nvSpPr>
        <p:spPr>
          <a:xfrm>
            <a:off x="345559" y="106325"/>
            <a:ext cx="8452883" cy="874361"/>
          </a:xfrm>
          <a:prstGeom prst="roundRect">
            <a:avLst>
              <a:gd name="adj" fmla="val 22936"/>
            </a:avLst>
          </a:prstGeom>
          <a:solidFill>
            <a:srgbClr val="FFFFFF"/>
          </a:solidFill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600" b="1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Bài </a:t>
            </a:r>
            <a:r>
              <a:rPr lang="en-US" altLang="zh-CN" sz="2600" b="1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3</a:t>
            </a:r>
            <a:r>
              <a:rPr lang="vi-VN" altLang="zh-CN" sz="2600" b="1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: </a:t>
            </a:r>
            <a:r>
              <a:rPr lang="en-US" altLang="zh-CN" sz="2600" kern="1200" dirty="0" err="1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Giải</a:t>
            </a:r>
            <a:r>
              <a:rPr lang="en-US" altLang="zh-CN" sz="2600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 </a:t>
            </a:r>
            <a:r>
              <a:rPr lang="en-US" altLang="zh-CN" sz="2600" kern="1200" dirty="0" err="1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câu</a:t>
            </a:r>
            <a:r>
              <a:rPr lang="en-US" altLang="zh-CN" sz="2600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 </a:t>
            </a:r>
            <a:r>
              <a:rPr lang="en-US" altLang="zh-CN" sz="2600" kern="1200" dirty="0" err="1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đố</a:t>
            </a:r>
            <a:r>
              <a:rPr lang="en-US" altLang="zh-CN" sz="2600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 </a:t>
            </a:r>
            <a:r>
              <a:rPr lang="vi-VN" altLang="zh-CN" sz="2600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và viết đúng tên các nhân vật lịch sử trong câu đố sau:</a:t>
            </a:r>
            <a:endParaRPr kumimoji="0" lang="zh-CN" altLang="en-US" sz="2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黑体" panose="02010609060101010101" pitchFamily="49" charset="-122"/>
              <a:cs typeface="Pattaya" panose="00000500000000000000" pitchFamily="2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0222" y="980686"/>
            <a:ext cx="720355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dirty="0">
                <a:solidFill>
                  <a:srgbClr val="002060"/>
                </a:solidFill>
                <a:latin typeface="+mn-lt"/>
              </a:rPr>
              <a:t>	Ai từng đóng cọc trên sông</a:t>
            </a:r>
          </a:p>
          <a:p>
            <a:pPr algn="just"/>
            <a:r>
              <a:rPr lang="vi-VN" sz="2600" dirty="0">
                <a:solidFill>
                  <a:srgbClr val="002060"/>
                </a:solidFill>
                <a:latin typeface="+mn-lt"/>
              </a:rPr>
              <a:t>Đánh tan thuyền giặc, nhuộm hồng sóng xanh?</a:t>
            </a:r>
          </a:p>
        </p:txBody>
      </p:sp>
      <p:pic>
        <p:nvPicPr>
          <p:cNvPr id="5" name="Picture 2" descr="Người hiến kế cho Ngô Quyền cắm cọc xuống sông Bạch Đằng - Giáo dụ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91" y="1870951"/>
            <a:ext cx="2940379" cy="2293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8296" y="4157586"/>
            <a:ext cx="2745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rgbClr val="002060"/>
                </a:solidFill>
                <a:latin typeface="+mn-lt"/>
              </a:rPr>
              <a:t>Ngô Quyền đánh quân Nam Hán (năm 938)</a:t>
            </a:r>
          </a:p>
        </p:txBody>
      </p:sp>
      <p:pic>
        <p:nvPicPr>
          <p:cNvPr id="3074" name="Picture 2" descr="Ngô Quyền khởi nghĩa đánh bại quân xâm lược Nam Hán trên sông Bạch Đằng.  938 (Mậu Tuất) - Chào mừng bạn đến với website của Đoàn Thị Hồng Điệ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10" y="1880354"/>
            <a:ext cx="2887064" cy="22889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rần Hưng Đạo chịu sống cảnh &amp;#39;con tin&amp;#39; thời niên thiếu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1887" y="1885182"/>
            <a:ext cx="2913158" cy="22852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65360" y="4164447"/>
            <a:ext cx="2745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rgbClr val="002060"/>
                </a:solidFill>
                <a:latin typeface="+mn-lt"/>
              </a:rPr>
              <a:t>Lê Hoàn đánh quân Tống (năm 981)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35820" y="4120976"/>
            <a:ext cx="27452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rgbClr val="002060"/>
                </a:solidFill>
                <a:latin typeface="+mn-lt"/>
              </a:rPr>
              <a:t>Trần Hưng Đạo đánh quân Nguyên </a:t>
            </a:r>
          </a:p>
          <a:p>
            <a:pPr algn="ctr"/>
            <a:r>
              <a:rPr lang="vi-VN" sz="2000" dirty="0">
                <a:solidFill>
                  <a:srgbClr val="002060"/>
                </a:solidFill>
                <a:latin typeface="+mn-lt"/>
              </a:rPr>
              <a:t>(năm 1288)</a:t>
            </a:r>
          </a:p>
        </p:txBody>
      </p:sp>
      <p:sp>
        <p:nvSpPr>
          <p:cNvPr id="32" name="圆角矩形 7"/>
          <p:cNvSpPr/>
          <p:nvPr/>
        </p:nvSpPr>
        <p:spPr>
          <a:xfrm>
            <a:off x="1787704" y="2037251"/>
            <a:ext cx="5568593" cy="579285"/>
          </a:xfrm>
          <a:prstGeom prst="roundRect">
            <a:avLst>
              <a:gd name="adj" fmla="val 22936"/>
            </a:avLst>
          </a:prstGeom>
          <a:solidFill>
            <a:schemeClr val="accent2">
              <a:lumMod val="75000"/>
            </a:schemeClr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800" kern="1200" dirty="0">
                <a:solidFill>
                  <a:srgbClr val="FFFFFF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Ngô Quyền, Lê Hoàn, Trần Hưng Đạo.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grpSp>
        <p:nvGrpSpPr>
          <p:cNvPr id="148" name="Google Shape;301;p36"/>
          <p:cNvGrpSpPr/>
          <p:nvPr/>
        </p:nvGrpSpPr>
        <p:grpSpPr>
          <a:xfrm>
            <a:off x="7162416" y="2673933"/>
            <a:ext cx="1976938" cy="2427983"/>
            <a:chOff x="7162416" y="2673933"/>
            <a:chExt cx="1976938" cy="2427983"/>
          </a:xfrm>
        </p:grpSpPr>
        <p:sp>
          <p:nvSpPr>
            <p:cNvPr id="149" name="Google Shape;302;p36"/>
            <p:cNvSpPr/>
            <p:nvPr/>
          </p:nvSpPr>
          <p:spPr>
            <a:xfrm>
              <a:off x="7162416" y="3749396"/>
              <a:ext cx="970870" cy="1352519"/>
            </a:xfrm>
            <a:custGeom>
              <a:avLst/>
              <a:gdLst/>
              <a:ahLst/>
              <a:cxnLst/>
              <a:rect l="l" t="t" r="r" b="b"/>
              <a:pathLst>
                <a:path w="30290" h="42197" extrusionOk="0">
                  <a:moveTo>
                    <a:pt x="29611" y="1"/>
                  </a:moveTo>
                  <a:cubicBezTo>
                    <a:pt x="29254" y="548"/>
                    <a:pt x="28944" y="1156"/>
                    <a:pt x="28647" y="1787"/>
                  </a:cubicBezTo>
                  <a:lnTo>
                    <a:pt x="29361" y="2108"/>
                  </a:lnTo>
                  <a:cubicBezTo>
                    <a:pt x="29647" y="1513"/>
                    <a:pt x="29957" y="953"/>
                    <a:pt x="30290" y="418"/>
                  </a:cubicBezTo>
                  <a:lnTo>
                    <a:pt x="29611" y="1"/>
                  </a:lnTo>
                  <a:close/>
                  <a:moveTo>
                    <a:pt x="27909" y="3656"/>
                  </a:moveTo>
                  <a:cubicBezTo>
                    <a:pt x="27682" y="4251"/>
                    <a:pt x="27492" y="4894"/>
                    <a:pt x="27313" y="5573"/>
                  </a:cubicBezTo>
                  <a:lnTo>
                    <a:pt x="28063" y="5787"/>
                  </a:lnTo>
                  <a:cubicBezTo>
                    <a:pt x="28242" y="5120"/>
                    <a:pt x="28444" y="4501"/>
                    <a:pt x="28647" y="3906"/>
                  </a:cubicBezTo>
                  <a:lnTo>
                    <a:pt x="27909" y="3656"/>
                  </a:lnTo>
                  <a:close/>
                  <a:moveTo>
                    <a:pt x="26837" y="7537"/>
                  </a:moveTo>
                  <a:cubicBezTo>
                    <a:pt x="26682" y="8180"/>
                    <a:pt x="26551" y="8835"/>
                    <a:pt x="26432" y="9490"/>
                  </a:cubicBezTo>
                  <a:lnTo>
                    <a:pt x="27206" y="9645"/>
                  </a:lnTo>
                  <a:cubicBezTo>
                    <a:pt x="27337" y="9002"/>
                    <a:pt x="27456" y="8347"/>
                    <a:pt x="27611" y="7704"/>
                  </a:cubicBezTo>
                  <a:lnTo>
                    <a:pt x="26837" y="7537"/>
                  </a:lnTo>
                  <a:close/>
                  <a:moveTo>
                    <a:pt x="26075" y="11455"/>
                  </a:moveTo>
                  <a:cubicBezTo>
                    <a:pt x="25944" y="12109"/>
                    <a:pt x="25825" y="12752"/>
                    <a:pt x="25682" y="13395"/>
                  </a:cubicBezTo>
                  <a:lnTo>
                    <a:pt x="26456" y="13550"/>
                  </a:lnTo>
                  <a:cubicBezTo>
                    <a:pt x="26599" y="12919"/>
                    <a:pt x="26718" y="12264"/>
                    <a:pt x="26849" y="11609"/>
                  </a:cubicBezTo>
                  <a:lnTo>
                    <a:pt x="26075" y="11455"/>
                  </a:lnTo>
                  <a:close/>
                  <a:moveTo>
                    <a:pt x="12687" y="15518"/>
                  </a:moveTo>
                  <a:cubicBezTo>
                    <a:pt x="12420" y="15518"/>
                    <a:pt x="12158" y="15553"/>
                    <a:pt x="11907" y="15622"/>
                  </a:cubicBezTo>
                  <a:lnTo>
                    <a:pt x="12133" y="16384"/>
                  </a:lnTo>
                  <a:cubicBezTo>
                    <a:pt x="12305" y="16339"/>
                    <a:pt x="12486" y="16316"/>
                    <a:pt x="12675" y="16316"/>
                  </a:cubicBezTo>
                  <a:cubicBezTo>
                    <a:pt x="13034" y="16316"/>
                    <a:pt x="13417" y="16398"/>
                    <a:pt x="13800" y="16562"/>
                  </a:cubicBezTo>
                  <a:lnTo>
                    <a:pt x="14109" y="15836"/>
                  </a:lnTo>
                  <a:cubicBezTo>
                    <a:pt x="13640" y="15624"/>
                    <a:pt x="13155" y="15518"/>
                    <a:pt x="12687" y="15518"/>
                  </a:cubicBezTo>
                  <a:close/>
                  <a:moveTo>
                    <a:pt x="25254" y="15300"/>
                  </a:moveTo>
                  <a:cubicBezTo>
                    <a:pt x="25075" y="15991"/>
                    <a:pt x="24884" y="16586"/>
                    <a:pt x="24682" y="17158"/>
                  </a:cubicBezTo>
                  <a:lnTo>
                    <a:pt x="25408" y="17420"/>
                  </a:lnTo>
                  <a:cubicBezTo>
                    <a:pt x="25611" y="16848"/>
                    <a:pt x="25825" y="16217"/>
                    <a:pt x="26016" y="15491"/>
                  </a:cubicBezTo>
                  <a:lnTo>
                    <a:pt x="25254" y="15300"/>
                  </a:lnTo>
                  <a:close/>
                  <a:moveTo>
                    <a:pt x="10204" y="17039"/>
                  </a:moveTo>
                  <a:cubicBezTo>
                    <a:pt x="9823" y="17622"/>
                    <a:pt x="9490" y="18277"/>
                    <a:pt x="9275" y="18896"/>
                  </a:cubicBezTo>
                  <a:lnTo>
                    <a:pt x="10014" y="19146"/>
                  </a:lnTo>
                  <a:cubicBezTo>
                    <a:pt x="10228" y="18586"/>
                    <a:pt x="10502" y="18003"/>
                    <a:pt x="10859" y="17467"/>
                  </a:cubicBezTo>
                  <a:lnTo>
                    <a:pt x="10204" y="17039"/>
                  </a:lnTo>
                  <a:close/>
                  <a:moveTo>
                    <a:pt x="15800" y="17122"/>
                  </a:moveTo>
                  <a:lnTo>
                    <a:pt x="15205" y="17646"/>
                  </a:lnTo>
                  <a:cubicBezTo>
                    <a:pt x="15598" y="18098"/>
                    <a:pt x="15943" y="18610"/>
                    <a:pt x="16205" y="19229"/>
                  </a:cubicBezTo>
                  <a:lnTo>
                    <a:pt x="16919" y="18896"/>
                  </a:lnTo>
                  <a:cubicBezTo>
                    <a:pt x="16610" y="18229"/>
                    <a:pt x="16241" y="17634"/>
                    <a:pt x="15800" y="17122"/>
                  </a:cubicBezTo>
                  <a:close/>
                  <a:moveTo>
                    <a:pt x="23861" y="18896"/>
                  </a:moveTo>
                  <a:cubicBezTo>
                    <a:pt x="23527" y="19491"/>
                    <a:pt x="23170" y="19979"/>
                    <a:pt x="22777" y="20432"/>
                  </a:cubicBezTo>
                  <a:lnTo>
                    <a:pt x="23349" y="20968"/>
                  </a:lnTo>
                  <a:cubicBezTo>
                    <a:pt x="23801" y="20480"/>
                    <a:pt x="24194" y="19920"/>
                    <a:pt x="24539" y="19289"/>
                  </a:cubicBezTo>
                  <a:lnTo>
                    <a:pt x="23861" y="18896"/>
                  </a:lnTo>
                  <a:close/>
                  <a:moveTo>
                    <a:pt x="9752" y="20932"/>
                  </a:moveTo>
                  <a:lnTo>
                    <a:pt x="8954" y="20991"/>
                  </a:lnTo>
                  <a:cubicBezTo>
                    <a:pt x="9025" y="21813"/>
                    <a:pt x="9335" y="22480"/>
                    <a:pt x="9894" y="23004"/>
                  </a:cubicBezTo>
                  <a:lnTo>
                    <a:pt x="10430" y="22420"/>
                  </a:lnTo>
                  <a:cubicBezTo>
                    <a:pt x="10025" y="22051"/>
                    <a:pt x="9799" y="21551"/>
                    <a:pt x="9752" y="20932"/>
                  </a:cubicBezTo>
                  <a:close/>
                  <a:moveTo>
                    <a:pt x="21336" y="21587"/>
                  </a:moveTo>
                  <a:cubicBezTo>
                    <a:pt x="20836" y="21908"/>
                    <a:pt x="20265" y="22158"/>
                    <a:pt x="19646" y="22337"/>
                  </a:cubicBezTo>
                  <a:lnTo>
                    <a:pt x="19872" y="23099"/>
                  </a:lnTo>
                  <a:cubicBezTo>
                    <a:pt x="20551" y="22885"/>
                    <a:pt x="21194" y="22623"/>
                    <a:pt x="21741" y="22265"/>
                  </a:cubicBezTo>
                  <a:lnTo>
                    <a:pt x="21336" y="21587"/>
                  </a:lnTo>
                  <a:close/>
                  <a:moveTo>
                    <a:pt x="17574" y="20861"/>
                  </a:moveTo>
                  <a:lnTo>
                    <a:pt x="16800" y="21027"/>
                  </a:lnTo>
                  <a:cubicBezTo>
                    <a:pt x="16919" y="21623"/>
                    <a:pt x="17014" y="22265"/>
                    <a:pt x="17038" y="22932"/>
                  </a:cubicBezTo>
                  <a:lnTo>
                    <a:pt x="17145" y="22932"/>
                  </a:lnTo>
                  <a:cubicBezTo>
                    <a:pt x="16681" y="23016"/>
                    <a:pt x="16252" y="23099"/>
                    <a:pt x="15836" y="23158"/>
                  </a:cubicBezTo>
                  <a:lnTo>
                    <a:pt x="15943" y="23932"/>
                  </a:lnTo>
                  <a:cubicBezTo>
                    <a:pt x="16550" y="23837"/>
                    <a:pt x="17217" y="23718"/>
                    <a:pt x="17931" y="23551"/>
                  </a:cubicBezTo>
                  <a:lnTo>
                    <a:pt x="17788" y="22885"/>
                  </a:lnTo>
                  <a:lnTo>
                    <a:pt x="17824" y="22885"/>
                  </a:lnTo>
                  <a:cubicBezTo>
                    <a:pt x="17800" y="22182"/>
                    <a:pt x="17705" y="21503"/>
                    <a:pt x="17574" y="20861"/>
                  </a:cubicBezTo>
                  <a:close/>
                  <a:moveTo>
                    <a:pt x="12026" y="23158"/>
                  </a:moveTo>
                  <a:lnTo>
                    <a:pt x="11859" y="23932"/>
                  </a:lnTo>
                  <a:cubicBezTo>
                    <a:pt x="12383" y="24051"/>
                    <a:pt x="13002" y="24111"/>
                    <a:pt x="13681" y="24111"/>
                  </a:cubicBezTo>
                  <a:cubicBezTo>
                    <a:pt x="13752" y="24111"/>
                    <a:pt x="13847" y="24111"/>
                    <a:pt x="13931" y="24087"/>
                  </a:cubicBezTo>
                  <a:lnTo>
                    <a:pt x="13919" y="23301"/>
                  </a:lnTo>
                  <a:lnTo>
                    <a:pt x="13693" y="23301"/>
                  </a:lnTo>
                  <a:cubicBezTo>
                    <a:pt x="13073" y="23301"/>
                    <a:pt x="12502" y="23254"/>
                    <a:pt x="12026" y="23158"/>
                  </a:cubicBezTo>
                  <a:close/>
                  <a:moveTo>
                    <a:pt x="16991" y="24861"/>
                  </a:moveTo>
                  <a:cubicBezTo>
                    <a:pt x="16955" y="25492"/>
                    <a:pt x="16872" y="26147"/>
                    <a:pt x="16752" y="26802"/>
                  </a:cubicBezTo>
                  <a:lnTo>
                    <a:pt x="17526" y="26933"/>
                  </a:lnTo>
                  <a:cubicBezTo>
                    <a:pt x="17645" y="26254"/>
                    <a:pt x="17741" y="25575"/>
                    <a:pt x="17788" y="24921"/>
                  </a:cubicBezTo>
                  <a:lnTo>
                    <a:pt x="16991" y="24861"/>
                  </a:lnTo>
                  <a:close/>
                  <a:moveTo>
                    <a:pt x="16348" y="28671"/>
                  </a:moveTo>
                  <a:cubicBezTo>
                    <a:pt x="16169" y="29266"/>
                    <a:pt x="15931" y="29862"/>
                    <a:pt x="15633" y="30445"/>
                  </a:cubicBezTo>
                  <a:lnTo>
                    <a:pt x="16324" y="30802"/>
                  </a:lnTo>
                  <a:cubicBezTo>
                    <a:pt x="16633" y="30195"/>
                    <a:pt x="16895" y="29552"/>
                    <a:pt x="17086" y="28897"/>
                  </a:cubicBezTo>
                  <a:lnTo>
                    <a:pt x="16348" y="28671"/>
                  </a:lnTo>
                  <a:close/>
                  <a:moveTo>
                    <a:pt x="14633" y="32100"/>
                  </a:moveTo>
                  <a:cubicBezTo>
                    <a:pt x="14276" y="32600"/>
                    <a:pt x="13859" y="33112"/>
                    <a:pt x="13407" y="33600"/>
                  </a:cubicBezTo>
                  <a:lnTo>
                    <a:pt x="13990" y="34136"/>
                  </a:lnTo>
                  <a:cubicBezTo>
                    <a:pt x="14455" y="33612"/>
                    <a:pt x="14883" y="33100"/>
                    <a:pt x="15276" y="32564"/>
                  </a:cubicBezTo>
                  <a:lnTo>
                    <a:pt x="14633" y="32100"/>
                  </a:lnTo>
                  <a:close/>
                  <a:moveTo>
                    <a:pt x="12026" y="34969"/>
                  </a:moveTo>
                  <a:cubicBezTo>
                    <a:pt x="11549" y="35374"/>
                    <a:pt x="11037" y="35791"/>
                    <a:pt x="10502" y="36196"/>
                  </a:cubicBezTo>
                  <a:lnTo>
                    <a:pt x="10966" y="36815"/>
                  </a:lnTo>
                  <a:cubicBezTo>
                    <a:pt x="11514" y="36398"/>
                    <a:pt x="12061" y="35981"/>
                    <a:pt x="12550" y="35565"/>
                  </a:cubicBezTo>
                  <a:lnTo>
                    <a:pt x="12026" y="34969"/>
                  </a:lnTo>
                  <a:close/>
                  <a:moveTo>
                    <a:pt x="8882" y="37315"/>
                  </a:moveTo>
                  <a:cubicBezTo>
                    <a:pt x="8347" y="37636"/>
                    <a:pt x="7787" y="37982"/>
                    <a:pt x="7204" y="38303"/>
                  </a:cubicBezTo>
                  <a:lnTo>
                    <a:pt x="7597" y="38994"/>
                  </a:lnTo>
                  <a:cubicBezTo>
                    <a:pt x="8192" y="38648"/>
                    <a:pt x="8763" y="38303"/>
                    <a:pt x="9299" y="37970"/>
                  </a:cubicBezTo>
                  <a:lnTo>
                    <a:pt x="8882" y="37315"/>
                  </a:lnTo>
                  <a:close/>
                  <a:moveTo>
                    <a:pt x="5465" y="39220"/>
                  </a:moveTo>
                  <a:cubicBezTo>
                    <a:pt x="4882" y="39494"/>
                    <a:pt x="4287" y="39768"/>
                    <a:pt x="3679" y="40030"/>
                  </a:cubicBezTo>
                  <a:lnTo>
                    <a:pt x="3989" y="40744"/>
                  </a:lnTo>
                  <a:cubicBezTo>
                    <a:pt x="4620" y="40482"/>
                    <a:pt x="5227" y="40196"/>
                    <a:pt x="5799" y="39910"/>
                  </a:cubicBezTo>
                  <a:lnTo>
                    <a:pt x="5465" y="39220"/>
                  </a:lnTo>
                  <a:close/>
                  <a:moveTo>
                    <a:pt x="1846" y="40780"/>
                  </a:moveTo>
                  <a:cubicBezTo>
                    <a:pt x="1239" y="41018"/>
                    <a:pt x="620" y="41244"/>
                    <a:pt x="0" y="41446"/>
                  </a:cubicBezTo>
                  <a:lnTo>
                    <a:pt x="250" y="42196"/>
                  </a:lnTo>
                  <a:cubicBezTo>
                    <a:pt x="893" y="41982"/>
                    <a:pt x="1512" y="41744"/>
                    <a:pt x="2132" y="41506"/>
                  </a:cubicBezTo>
                  <a:lnTo>
                    <a:pt x="1846" y="40780"/>
                  </a:lnTo>
                  <a:close/>
                </a:path>
              </a:pathLst>
            </a:custGeom>
            <a:solidFill>
              <a:srgbClr val="D4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303;p36"/>
            <p:cNvSpPr/>
            <p:nvPr/>
          </p:nvSpPr>
          <p:spPr>
            <a:xfrm>
              <a:off x="8374138" y="2699589"/>
              <a:ext cx="124075" cy="141736"/>
            </a:xfrm>
            <a:custGeom>
              <a:avLst/>
              <a:gdLst/>
              <a:ahLst/>
              <a:cxnLst/>
              <a:rect l="l" t="t" r="r" b="b"/>
              <a:pathLst>
                <a:path w="3871" h="4422" extrusionOk="0">
                  <a:moveTo>
                    <a:pt x="2132" y="0"/>
                  </a:moveTo>
                  <a:cubicBezTo>
                    <a:pt x="1989" y="0"/>
                    <a:pt x="1489" y="1536"/>
                    <a:pt x="1406" y="1620"/>
                  </a:cubicBezTo>
                  <a:cubicBezTo>
                    <a:pt x="1287" y="1774"/>
                    <a:pt x="1" y="1965"/>
                    <a:pt x="156" y="2179"/>
                  </a:cubicBezTo>
                  <a:cubicBezTo>
                    <a:pt x="299" y="2382"/>
                    <a:pt x="1168" y="2596"/>
                    <a:pt x="1275" y="2727"/>
                  </a:cubicBezTo>
                  <a:cubicBezTo>
                    <a:pt x="1367" y="2854"/>
                    <a:pt x="1764" y="4421"/>
                    <a:pt x="1884" y="4421"/>
                  </a:cubicBezTo>
                  <a:cubicBezTo>
                    <a:pt x="1888" y="4421"/>
                    <a:pt x="1891" y="4420"/>
                    <a:pt x="1894" y="4418"/>
                  </a:cubicBezTo>
                  <a:cubicBezTo>
                    <a:pt x="2001" y="4334"/>
                    <a:pt x="2585" y="2822"/>
                    <a:pt x="2585" y="2822"/>
                  </a:cubicBezTo>
                  <a:cubicBezTo>
                    <a:pt x="2585" y="2822"/>
                    <a:pt x="3870" y="2560"/>
                    <a:pt x="3787" y="2429"/>
                  </a:cubicBezTo>
                  <a:cubicBezTo>
                    <a:pt x="3716" y="2298"/>
                    <a:pt x="2596" y="1774"/>
                    <a:pt x="2596" y="1774"/>
                  </a:cubicBezTo>
                  <a:cubicBezTo>
                    <a:pt x="2596" y="1774"/>
                    <a:pt x="2287" y="0"/>
                    <a:pt x="2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304;p36"/>
            <p:cNvSpPr/>
            <p:nvPr/>
          </p:nvSpPr>
          <p:spPr>
            <a:xfrm>
              <a:off x="8015419" y="4357248"/>
              <a:ext cx="265234" cy="551207"/>
            </a:xfrm>
            <a:custGeom>
              <a:avLst/>
              <a:gdLst/>
              <a:ahLst/>
              <a:cxnLst/>
              <a:rect l="l" t="t" r="r" b="b"/>
              <a:pathLst>
                <a:path w="8275" h="17197" extrusionOk="0">
                  <a:moveTo>
                    <a:pt x="1975" y="1"/>
                  </a:moveTo>
                  <a:cubicBezTo>
                    <a:pt x="855" y="1"/>
                    <a:pt x="0" y="69"/>
                    <a:pt x="0" y="69"/>
                  </a:cubicBezTo>
                  <a:cubicBezTo>
                    <a:pt x="0" y="69"/>
                    <a:pt x="1334" y="15047"/>
                    <a:pt x="2667" y="16309"/>
                  </a:cubicBezTo>
                  <a:cubicBezTo>
                    <a:pt x="3312" y="16914"/>
                    <a:pt x="4214" y="17196"/>
                    <a:pt x="5032" y="17196"/>
                  </a:cubicBezTo>
                  <a:cubicBezTo>
                    <a:pt x="5921" y="17196"/>
                    <a:pt x="6711" y="16863"/>
                    <a:pt x="6965" y="16249"/>
                  </a:cubicBezTo>
                  <a:cubicBezTo>
                    <a:pt x="7465" y="15071"/>
                    <a:pt x="8275" y="1986"/>
                    <a:pt x="6692" y="831"/>
                  </a:cubicBezTo>
                  <a:cubicBezTo>
                    <a:pt x="5750" y="142"/>
                    <a:pt x="3588" y="1"/>
                    <a:pt x="1975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305;p36"/>
            <p:cNvSpPr/>
            <p:nvPr/>
          </p:nvSpPr>
          <p:spPr>
            <a:xfrm>
              <a:off x="7902816" y="4935395"/>
              <a:ext cx="367931" cy="156576"/>
            </a:xfrm>
            <a:custGeom>
              <a:avLst/>
              <a:gdLst/>
              <a:ahLst/>
              <a:cxnLst/>
              <a:rect l="l" t="t" r="r" b="b"/>
              <a:pathLst>
                <a:path w="11479" h="4885" extrusionOk="0">
                  <a:moveTo>
                    <a:pt x="8032" y="0"/>
                  </a:moveTo>
                  <a:cubicBezTo>
                    <a:pt x="7207" y="0"/>
                    <a:pt x="6362" y="67"/>
                    <a:pt x="5894" y="296"/>
                  </a:cubicBezTo>
                  <a:cubicBezTo>
                    <a:pt x="4787" y="856"/>
                    <a:pt x="1" y="4011"/>
                    <a:pt x="1572" y="4582"/>
                  </a:cubicBezTo>
                  <a:cubicBezTo>
                    <a:pt x="2146" y="4790"/>
                    <a:pt x="3196" y="4884"/>
                    <a:pt x="4376" y="4884"/>
                  </a:cubicBezTo>
                  <a:cubicBezTo>
                    <a:pt x="6382" y="4884"/>
                    <a:pt x="8762" y="4611"/>
                    <a:pt x="9812" y="4154"/>
                  </a:cubicBezTo>
                  <a:cubicBezTo>
                    <a:pt x="11478" y="3415"/>
                    <a:pt x="11228" y="237"/>
                    <a:pt x="10288" y="129"/>
                  </a:cubicBezTo>
                  <a:cubicBezTo>
                    <a:pt x="10288" y="129"/>
                    <a:pt x="9179" y="0"/>
                    <a:pt x="8032" y="0"/>
                  </a:cubicBezTo>
                  <a:close/>
                </a:path>
              </a:pathLst>
            </a:custGeom>
            <a:solidFill>
              <a:srgbClr val="CA6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306;p36"/>
            <p:cNvSpPr/>
            <p:nvPr/>
          </p:nvSpPr>
          <p:spPr>
            <a:xfrm>
              <a:off x="8071897" y="4952511"/>
              <a:ext cx="51925" cy="45803"/>
            </a:xfrm>
            <a:custGeom>
              <a:avLst/>
              <a:gdLst/>
              <a:ahLst/>
              <a:cxnLst/>
              <a:rect l="l" t="t" r="r" b="b"/>
              <a:pathLst>
                <a:path w="1620" h="1429" extrusionOk="0">
                  <a:moveTo>
                    <a:pt x="60" y="0"/>
                  </a:moveTo>
                  <a:lnTo>
                    <a:pt x="0" y="357"/>
                  </a:lnTo>
                  <a:cubicBezTo>
                    <a:pt x="941" y="536"/>
                    <a:pt x="1262" y="1405"/>
                    <a:pt x="1286" y="1429"/>
                  </a:cubicBezTo>
                  <a:lnTo>
                    <a:pt x="1620" y="1310"/>
                  </a:lnTo>
                  <a:cubicBezTo>
                    <a:pt x="1608" y="1262"/>
                    <a:pt x="1203" y="214"/>
                    <a:pt x="60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Google Shape;307;p36"/>
            <p:cNvSpPr/>
            <p:nvPr/>
          </p:nvSpPr>
          <p:spPr>
            <a:xfrm>
              <a:off x="8033337" y="4973121"/>
              <a:ext cx="49649" cy="38559"/>
            </a:xfrm>
            <a:custGeom>
              <a:avLst/>
              <a:gdLst/>
              <a:ahLst/>
              <a:cxnLst/>
              <a:rect l="l" t="t" r="r" b="b"/>
              <a:pathLst>
                <a:path w="1549" h="1203" extrusionOk="0">
                  <a:moveTo>
                    <a:pt x="1" y="0"/>
                  </a:moveTo>
                  <a:lnTo>
                    <a:pt x="1549" y="1203"/>
                  </a:lnTo>
                  <a:cubicBezTo>
                    <a:pt x="1549" y="1203"/>
                    <a:pt x="501" y="179"/>
                    <a:pt x="1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Google Shape;308;p36"/>
            <p:cNvSpPr/>
            <p:nvPr/>
          </p:nvSpPr>
          <p:spPr>
            <a:xfrm>
              <a:off x="8030677" y="4967769"/>
              <a:ext cx="56124" cy="48111"/>
            </a:xfrm>
            <a:custGeom>
              <a:avLst/>
              <a:gdLst/>
              <a:ahLst/>
              <a:cxnLst/>
              <a:rect l="l" t="t" r="r" b="b"/>
              <a:pathLst>
                <a:path w="1751" h="1501" extrusionOk="0">
                  <a:moveTo>
                    <a:pt x="120" y="0"/>
                  </a:moveTo>
                  <a:lnTo>
                    <a:pt x="0" y="346"/>
                  </a:lnTo>
                  <a:cubicBezTo>
                    <a:pt x="405" y="477"/>
                    <a:pt x="1215" y="1215"/>
                    <a:pt x="1489" y="1501"/>
                  </a:cubicBezTo>
                  <a:lnTo>
                    <a:pt x="1751" y="1251"/>
                  </a:lnTo>
                  <a:cubicBezTo>
                    <a:pt x="1644" y="1143"/>
                    <a:pt x="655" y="191"/>
                    <a:pt x="120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309;p36"/>
            <p:cNvSpPr/>
            <p:nvPr/>
          </p:nvSpPr>
          <p:spPr>
            <a:xfrm>
              <a:off x="7999777" y="5000591"/>
              <a:ext cx="49617" cy="38559"/>
            </a:xfrm>
            <a:custGeom>
              <a:avLst/>
              <a:gdLst/>
              <a:ahLst/>
              <a:cxnLst/>
              <a:rect l="l" t="t" r="r" b="b"/>
              <a:pathLst>
                <a:path w="1548" h="1203" extrusionOk="0">
                  <a:moveTo>
                    <a:pt x="0" y="0"/>
                  </a:moveTo>
                  <a:lnTo>
                    <a:pt x="1548" y="1203"/>
                  </a:lnTo>
                  <a:cubicBezTo>
                    <a:pt x="1548" y="1203"/>
                    <a:pt x="512" y="179"/>
                    <a:pt x="0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310;p36"/>
            <p:cNvSpPr/>
            <p:nvPr/>
          </p:nvSpPr>
          <p:spPr>
            <a:xfrm>
              <a:off x="7997469" y="4995238"/>
              <a:ext cx="55739" cy="48495"/>
            </a:xfrm>
            <a:custGeom>
              <a:avLst/>
              <a:gdLst/>
              <a:ahLst/>
              <a:cxnLst/>
              <a:rect l="l" t="t" r="r" b="b"/>
              <a:pathLst>
                <a:path w="1739" h="1513" extrusionOk="0">
                  <a:moveTo>
                    <a:pt x="120" y="1"/>
                  </a:moveTo>
                  <a:lnTo>
                    <a:pt x="1" y="346"/>
                  </a:lnTo>
                  <a:cubicBezTo>
                    <a:pt x="405" y="477"/>
                    <a:pt x="1203" y="1227"/>
                    <a:pt x="1489" y="1513"/>
                  </a:cubicBezTo>
                  <a:lnTo>
                    <a:pt x="1739" y="1251"/>
                  </a:lnTo>
                  <a:cubicBezTo>
                    <a:pt x="1632" y="1156"/>
                    <a:pt x="655" y="203"/>
                    <a:pt x="120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311;p36"/>
            <p:cNvSpPr/>
            <p:nvPr/>
          </p:nvSpPr>
          <p:spPr>
            <a:xfrm>
              <a:off x="8075327" y="4841478"/>
              <a:ext cx="177475" cy="107280"/>
            </a:xfrm>
            <a:custGeom>
              <a:avLst/>
              <a:gdLst/>
              <a:ahLst/>
              <a:cxnLst/>
              <a:rect l="l" t="t" r="r" b="b"/>
              <a:pathLst>
                <a:path w="5537" h="3347" extrusionOk="0">
                  <a:moveTo>
                    <a:pt x="2363" y="0"/>
                  </a:moveTo>
                  <a:cubicBezTo>
                    <a:pt x="1407" y="0"/>
                    <a:pt x="520" y="60"/>
                    <a:pt x="358" y="273"/>
                  </a:cubicBezTo>
                  <a:cubicBezTo>
                    <a:pt x="0" y="738"/>
                    <a:pt x="262" y="2976"/>
                    <a:pt x="632" y="3107"/>
                  </a:cubicBezTo>
                  <a:cubicBezTo>
                    <a:pt x="882" y="3193"/>
                    <a:pt x="2712" y="3346"/>
                    <a:pt x="3981" y="3346"/>
                  </a:cubicBezTo>
                  <a:cubicBezTo>
                    <a:pt x="4642" y="3346"/>
                    <a:pt x="5150" y="3305"/>
                    <a:pt x="5204" y="3190"/>
                  </a:cubicBezTo>
                  <a:cubicBezTo>
                    <a:pt x="5204" y="3190"/>
                    <a:pt x="5537" y="130"/>
                    <a:pt x="4918" y="95"/>
                  </a:cubicBezTo>
                  <a:cubicBezTo>
                    <a:pt x="4597" y="76"/>
                    <a:pt x="3436" y="0"/>
                    <a:pt x="2363" y="0"/>
                  </a:cubicBezTo>
                  <a:close/>
                </a:path>
              </a:pathLst>
            </a:custGeom>
            <a:solidFill>
              <a:srgbClr val="F2D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312;p36"/>
            <p:cNvSpPr/>
            <p:nvPr/>
          </p:nvSpPr>
          <p:spPr>
            <a:xfrm>
              <a:off x="8453140" y="4323079"/>
              <a:ext cx="453863" cy="515981"/>
            </a:xfrm>
            <a:custGeom>
              <a:avLst/>
              <a:gdLst/>
              <a:ahLst/>
              <a:cxnLst/>
              <a:rect l="l" t="t" r="r" b="b"/>
              <a:pathLst>
                <a:path w="14160" h="16098" extrusionOk="0">
                  <a:moveTo>
                    <a:pt x="6419" y="1"/>
                  </a:moveTo>
                  <a:cubicBezTo>
                    <a:pt x="6391" y="1"/>
                    <a:pt x="6363" y="2"/>
                    <a:pt x="6335" y="4"/>
                  </a:cubicBezTo>
                  <a:cubicBezTo>
                    <a:pt x="4382" y="111"/>
                    <a:pt x="1" y="2254"/>
                    <a:pt x="1" y="2254"/>
                  </a:cubicBezTo>
                  <a:cubicBezTo>
                    <a:pt x="1" y="2254"/>
                    <a:pt x="3715" y="11767"/>
                    <a:pt x="10252" y="15899"/>
                  </a:cubicBezTo>
                  <a:cubicBezTo>
                    <a:pt x="10470" y="16037"/>
                    <a:pt x="10705" y="16098"/>
                    <a:pt x="10947" y="16098"/>
                  </a:cubicBezTo>
                  <a:cubicBezTo>
                    <a:pt x="12433" y="16098"/>
                    <a:pt x="14159" y="13783"/>
                    <a:pt x="13586" y="12851"/>
                  </a:cubicBezTo>
                  <a:cubicBezTo>
                    <a:pt x="8528" y="4413"/>
                    <a:pt x="8305" y="1"/>
                    <a:pt x="6419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313;p36"/>
            <p:cNvSpPr/>
            <p:nvPr/>
          </p:nvSpPr>
          <p:spPr>
            <a:xfrm>
              <a:off x="8757903" y="4788718"/>
              <a:ext cx="262542" cy="291838"/>
            </a:xfrm>
            <a:custGeom>
              <a:avLst/>
              <a:gdLst/>
              <a:ahLst/>
              <a:cxnLst/>
              <a:rect l="l" t="t" r="r" b="b"/>
              <a:pathLst>
                <a:path w="8191" h="9105" extrusionOk="0">
                  <a:moveTo>
                    <a:pt x="5546" y="1"/>
                  </a:moveTo>
                  <a:cubicBezTo>
                    <a:pt x="5447" y="1"/>
                    <a:pt x="5357" y="24"/>
                    <a:pt x="5280" y="74"/>
                  </a:cubicBezTo>
                  <a:cubicBezTo>
                    <a:pt x="5280" y="74"/>
                    <a:pt x="2518" y="1860"/>
                    <a:pt x="2006" y="3015"/>
                  </a:cubicBezTo>
                  <a:cubicBezTo>
                    <a:pt x="1531" y="4101"/>
                    <a:pt x="1" y="9105"/>
                    <a:pt x="1191" y="9105"/>
                  </a:cubicBezTo>
                  <a:cubicBezTo>
                    <a:pt x="1253" y="9105"/>
                    <a:pt x="1322" y="9091"/>
                    <a:pt x="1399" y="9063"/>
                  </a:cubicBezTo>
                  <a:cubicBezTo>
                    <a:pt x="2959" y="8515"/>
                    <a:pt x="6649" y="5098"/>
                    <a:pt x="7471" y="3467"/>
                  </a:cubicBezTo>
                  <a:cubicBezTo>
                    <a:pt x="8191" y="2006"/>
                    <a:pt x="6466" y="1"/>
                    <a:pt x="5546" y="1"/>
                  </a:cubicBezTo>
                  <a:close/>
                </a:path>
              </a:pathLst>
            </a:custGeom>
            <a:solidFill>
              <a:srgbClr val="CA6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314;p36"/>
            <p:cNvSpPr/>
            <p:nvPr/>
          </p:nvSpPr>
          <p:spPr>
            <a:xfrm>
              <a:off x="8813419" y="4893341"/>
              <a:ext cx="64906" cy="19135"/>
            </a:xfrm>
            <a:custGeom>
              <a:avLst/>
              <a:gdLst/>
              <a:ahLst/>
              <a:cxnLst/>
              <a:rect l="l" t="t" r="r" b="b"/>
              <a:pathLst>
                <a:path w="2025" h="597" extrusionOk="0">
                  <a:moveTo>
                    <a:pt x="970" y="0"/>
                  </a:moveTo>
                  <a:cubicBezTo>
                    <a:pt x="673" y="0"/>
                    <a:pt x="339" y="64"/>
                    <a:pt x="0" y="251"/>
                  </a:cubicBezTo>
                  <a:lnTo>
                    <a:pt x="179" y="584"/>
                  </a:lnTo>
                  <a:cubicBezTo>
                    <a:pt x="447" y="430"/>
                    <a:pt x="718" y="378"/>
                    <a:pt x="959" y="378"/>
                  </a:cubicBezTo>
                  <a:cubicBezTo>
                    <a:pt x="1446" y="378"/>
                    <a:pt x="1818" y="588"/>
                    <a:pt x="1834" y="596"/>
                  </a:cubicBezTo>
                  <a:lnTo>
                    <a:pt x="2024" y="275"/>
                  </a:lnTo>
                  <a:cubicBezTo>
                    <a:pt x="2000" y="251"/>
                    <a:pt x="1560" y="0"/>
                    <a:pt x="970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315;p36"/>
            <p:cNvSpPr/>
            <p:nvPr/>
          </p:nvSpPr>
          <p:spPr>
            <a:xfrm>
              <a:off x="8794700" y="4940395"/>
              <a:ext cx="63015" cy="3366"/>
            </a:xfrm>
            <a:custGeom>
              <a:avLst/>
              <a:gdLst/>
              <a:ahLst/>
              <a:cxnLst/>
              <a:rect l="l" t="t" r="r" b="b"/>
              <a:pathLst>
                <a:path w="1966" h="105" extrusionOk="0">
                  <a:moveTo>
                    <a:pt x="964" y="1"/>
                  </a:moveTo>
                  <a:cubicBezTo>
                    <a:pt x="593" y="1"/>
                    <a:pt x="211" y="24"/>
                    <a:pt x="1" y="104"/>
                  </a:cubicBezTo>
                  <a:lnTo>
                    <a:pt x="1965" y="45"/>
                  </a:lnTo>
                  <a:cubicBezTo>
                    <a:pt x="1965" y="45"/>
                    <a:pt x="1474" y="1"/>
                    <a:pt x="964" y="1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316;p36"/>
            <p:cNvSpPr/>
            <p:nvPr/>
          </p:nvSpPr>
          <p:spPr>
            <a:xfrm>
              <a:off x="8792040" y="4934850"/>
              <a:ext cx="65676" cy="14616"/>
            </a:xfrm>
            <a:custGeom>
              <a:avLst/>
              <a:gdLst/>
              <a:ahLst/>
              <a:cxnLst/>
              <a:rect l="l" t="t" r="r" b="b"/>
              <a:pathLst>
                <a:path w="2049" h="456" extrusionOk="0">
                  <a:moveTo>
                    <a:pt x="1099" y="0"/>
                  </a:moveTo>
                  <a:cubicBezTo>
                    <a:pt x="692" y="0"/>
                    <a:pt x="254" y="27"/>
                    <a:pt x="0" y="123"/>
                  </a:cubicBezTo>
                  <a:lnTo>
                    <a:pt x="143" y="456"/>
                  </a:lnTo>
                  <a:cubicBezTo>
                    <a:pt x="328" y="389"/>
                    <a:pt x="670" y="366"/>
                    <a:pt x="1019" y="366"/>
                  </a:cubicBezTo>
                  <a:cubicBezTo>
                    <a:pt x="1414" y="366"/>
                    <a:pt x="1817" y="395"/>
                    <a:pt x="2013" y="420"/>
                  </a:cubicBezTo>
                  <a:lnTo>
                    <a:pt x="2048" y="39"/>
                  </a:lnTo>
                  <a:cubicBezTo>
                    <a:pt x="1967" y="33"/>
                    <a:pt x="1552" y="0"/>
                    <a:pt x="1099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4" name="Google Shape;317;p36"/>
            <p:cNvSpPr/>
            <p:nvPr/>
          </p:nvSpPr>
          <p:spPr>
            <a:xfrm>
              <a:off x="8787071" y="4983539"/>
              <a:ext cx="63015" cy="3333"/>
            </a:xfrm>
            <a:custGeom>
              <a:avLst/>
              <a:gdLst/>
              <a:ahLst/>
              <a:cxnLst/>
              <a:rect l="l" t="t" r="r" b="b"/>
              <a:pathLst>
                <a:path w="1966" h="104" extrusionOk="0">
                  <a:moveTo>
                    <a:pt x="964" y="0"/>
                  </a:moveTo>
                  <a:cubicBezTo>
                    <a:pt x="593" y="0"/>
                    <a:pt x="211" y="24"/>
                    <a:pt x="1" y="104"/>
                  </a:cubicBezTo>
                  <a:lnTo>
                    <a:pt x="1965" y="44"/>
                  </a:lnTo>
                  <a:cubicBezTo>
                    <a:pt x="1965" y="44"/>
                    <a:pt x="1474" y="0"/>
                    <a:pt x="964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5" name="Google Shape;318;p36"/>
            <p:cNvSpPr/>
            <p:nvPr/>
          </p:nvSpPr>
          <p:spPr>
            <a:xfrm>
              <a:off x="8784411" y="4977897"/>
              <a:ext cx="65676" cy="14712"/>
            </a:xfrm>
            <a:custGeom>
              <a:avLst/>
              <a:gdLst/>
              <a:ahLst/>
              <a:cxnLst/>
              <a:rect l="l" t="t" r="r" b="b"/>
              <a:pathLst>
                <a:path w="2049" h="459" extrusionOk="0">
                  <a:moveTo>
                    <a:pt x="1062" y="1"/>
                  </a:moveTo>
                  <a:cubicBezTo>
                    <a:pt x="665" y="1"/>
                    <a:pt x="246" y="26"/>
                    <a:pt x="0" y="113"/>
                  </a:cubicBezTo>
                  <a:lnTo>
                    <a:pt x="143" y="458"/>
                  </a:lnTo>
                  <a:cubicBezTo>
                    <a:pt x="328" y="383"/>
                    <a:pt x="684" y="359"/>
                    <a:pt x="1045" y="359"/>
                  </a:cubicBezTo>
                  <a:cubicBezTo>
                    <a:pt x="1428" y="359"/>
                    <a:pt x="1816" y="386"/>
                    <a:pt x="2012" y="411"/>
                  </a:cubicBezTo>
                  <a:lnTo>
                    <a:pt x="2048" y="42"/>
                  </a:lnTo>
                  <a:cubicBezTo>
                    <a:pt x="1964" y="35"/>
                    <a:pt x="1529" y="1"/>
                    <a:pt x="1062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6" name="Google Shape;319;p36"/>
            <p:cNvSpPr/>
            <p:nvPr/>
          </p:nvSpPr>
          <p:spPr>
            <a:xfrm>
              <a:off x="8755403" y="4709162"/>
              <a:ext cx="184366" cy="173083"/>
            </a:xfrm>
            <a:custGeom>
              <a:avLst/>
              <a:gdLst/>
              <a:ahLst/>
              <a:cxnLst/>
              <a:rect l="l" t="t" r="r" b="b"/>
              <a:pathLst>
                <a:path w="5752" h="5400" extrusionOk="0">
                  <a:moveTo>
                    <a:pt x="3825" y="0"/>
                  </a:moveTo>
                  <a:cubicBezTo>
                    <a:pt x="3789" y="0"/>
                    <a:pt x="3756" y="10"/>
                    <a:pt x="3727" y="32"/>
                  </a:cubicBezTo>
                  <a:cubicBezTo>
                    <a:pt x="3227" y="389"/>
                    <a:pt x="0" y="2699"/>
                    <a:pt x="36" y="3282"/>
                  </a:cubicBezTo>
                  <a:cubicBezTo>
                    <a:pt x="59" y="3829"/>
                    <a:pt x="1705" y="5399"/>
                    <a:pt x="2192" y="5399"/>
                  </a:cubicBezTo>
                  <a:cubicBezTo>
                    <a:pt x="2214" y="5399"/>
                    <a:pt x="2234" y="5396"/>
                    <a:pt x="2251" y="5390"/>
                  </a:cubicBezTo>
                  <a:cubicBezTo>
                    <a:pt x="2608" y="5259"/>
                    <a:pt x="5751" y="2830"/>
                    <a:pt x="5692" y="2472"/>
                  </a:cubicBezTo>
                  <a:cubicBezTo>
                    <a:pt x="5692" y="2472"/>
                    <a:pt x="4387" y="0"/>
                    <a:pt x="3825" y="0"/>
                  </a:cubicBezTo>
                  <a:close/>
                </a:path>
              </a:pathLst>
            </a:custGeom>
            <a:solidFill>
              <a:srgbClr val="F2D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7" name="Google Shape;320;p36"/>
            <p:cNvSpPr/>
            <p:nvPr/>
          </p:nvSpPr>
          <p:spPr>
            <a:xfrm>
              <a:off x="8040228" y="4536522"/>
              <a:ext cx="224015" cy="137024"/>
            </a:xfrm>
            <a:custGeom>
              <a:avLst/>
              <a:gdLst/>
              <a:ahLst/>
              <a:cxnLst/>
              <a:rect l="l" t="t" r="r" b="b"/>
              <a:pathLst>
                <a:path w="6989" h="4275" extrusionOk="0">
                  <a:moveTo>
                    <a:pt x="6810" y="0"/>
                  </a:moveTo>
                  <a:lnTo>
                    <a:pt x="6810" y="0"/>
                  </a:lnTo>
                  <a:cubicBezTo>
                    <a:pt x="6810" y="0"/>
                    <a:pt x="12" y="227"/>
                    <a:pt x="12" y="548"/>
                  </a:cubicBezTo>
                  <a:cubicBezTo>
                    <a:pt x="0" y="881"/>
                    <a:pt x="95" y="4001"/>
                    <a:pt x="417" y="4275"/>
                  </a:cubicBezTo>
                  <a:cubicBezTo>
                    <a:pt x="417" y="4275"/>
                    <a:pt x="6453" y="4132"/>
                    <a:pt x="6715" y="4096"/>
                  </a:cubicBezTo>
                  <a:cubicBezTo>
                    <a:pt x="6989" y="4048"/>
                    <a:pt x="6810" y="0"/>
                    <a:pt x="6810" y="0"/>
                  </a:cubicBezTo>
                  <a:close/>
                </a:path>
              </a:pathLst>
            </a:custGeom>
            <a:solidFill>
              <a:srgbClr val="CF6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8" name="Google Shape;321;p36"/>
            <p:cNvSpPr/>
            <p:nvPr/>
          </p:nvSpPr>
          <p:spPr>
            <a:xfrm>
              <a:off x="8518785" y="4408277"/>
              <a:ext cx="270235" cy="232829"/>
            </a:xfrm>
            <a:custGeom>
              <a:avLst/>
              <a:gdLst/>
              <a:ahLst/>
              <a:cxnLst/>
              <a:rect l="l" t="t" r="r" b="b"/>
              <a:pathLst>
                <a:path w="8431" h="7264" extrusionOk="0">
                  <a:moveTo>
                    <a:pt x="6489" y="1"/>
                  </a:moveTo>
                  <a:cubicBezTo>
                    <a:pt x="6489" y="1"/>
                    <a:pt x="1" y="3454"/>
                    <a:pt x="108" y="3847"/>
                  </a:cubicBezTo>
                  <a:cubicBezTo>
                    <a:pt x="191" y="4263"/>
                    <a:pt x="1906" y="7121"/>
                    <a:pt x="2215" y="7264"/>
                  </a:cubicBezTo>
                  <a:cubicBezTo>
                    <a:pt x="2215" y="7264"/>
                    <a:pt x="8430" y="4644"/>
                    <a:pt x="8383" y="4049"/>
                  </a:cubicBezTo>
                  <a:cubicBezTo>
                    <a:pt x="8335" y="3454"/>
                    <a:pt x="6489" y="1"/>
                    <a:pt x="6489" y="1"/>
                  </a:cubicBezTo>
                  <a:close/>
                </a:path>
              </a:pathLst>
            </a:custGeom>
            <a:solidFill>
              <a:srgbClr val="CF6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9" name="Google Shape;322;p36"/>
            <p:cNvSpPr/>
            <p:nvPr/>
          </p:nvSpPr>
          <p:spPr>
            <a:xfrm>
              <a:off x="7887174" y="4176883"/>
              <a:ext cx="945324" cy="451556"/>
            </a:xfrm>
            <a:custGeom>
              <a:avLst/>
              <a:gdLst/>
              <a:ahLst/>
              <a:cxnLst/>
              <a:rect l="l" t="t" r="r" b="b"/>
              <a:pathLst>
                <a:path w="29493" h="14088" extrusionOk="0">
                  <a:moveTo>
                    <a:pt x="22802" y="0"/>
                  </a:moveTo>
                  <a:cubicBezTo>
                    <a:pt x="16214" y="0"/>
                    <a:pt x="596" y="1803"/>
                    <a:pt x="596" y="1803"/>
                  </a:cubicBezTo>
                  <a:cubicBezTo>
                    <a:pt x="596" y="1803"/>
                    <a:pt x="1" y="12054"/>
                    <a:pt x="2084" y="13173"/>
                  </a:cubicBezTo>
                  <a:cubicBezTo>
                    <a:pt x="3070" y="13695"/>
                    <a:pt x="5732" y="14087"/>
                    <a:pt x="8222" y="14087"/>
                  </a:cubicBezTo>
                  <a:cubicBezTo>
                    <a:pt x="10393" y="14087"/>
                    <a:pt x="12434" y="13789"/>
                    <a:pt x="13121" y="13018"/>
                  </a:cubicBezTo>
                  <a:cubicBezTo>
                    <a:pt x="14390" y="11585"/>
                    <a:pt x="14417" y="4084"/>
                    <a:pt x="14401" y="2104"/>
                  </a:cubicBezTo>
                  <a:lnTo>
                    <a:pt x="14401" y="2104"/>
                  </a:lnTo>
                  <a:cubicBezTo>
                    <a:pt x="14436" y="3947"/>
                    <a:pt x="14683" y="10555"/>
                    <a:pt x="16419" y="12292"/>
                  </a:cubicBezTo>
                  <a:cubicBezTo>
                    <a:pt x="16854" y="12726"/>
                    <a:pt x="17534" y="12906"/>
                    <a:pt x="18353" y="12906"/>
                  </a:cubicBezTo>
                  <a:cubicBezTo>
                    <a:pt x="21349" y="12906"/>
                    <a:pt x="26198" y="10499"/>
                    <a:pt x="27647" y="9339"/>
                  </a:cubicBezTo>
                  <a:cubicBezTo>
                    <a:pt x="29492" y="7875"/>
                    <a:pt x="26909" y="1624"/>
                    <a:pt x="25623" y="338"/>
                  </a:cubicBezTo>
                  <a:cubicBezTo>
                    <a:pt x="25378" y="98"/>
                    <a:pt x="24334" y="0"/>
                    <a:pt x="22802" y="0"/>
                  </a:cubicBezTo>
                  <a:close/>
                </a:path>
              </a:pathLst>
            </a:custGeom>
            <a:solidFill>
              <a:srgbClr val="9DA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0" name="Google Shape;323;p36"/>
            <p:cNvSpPr/>
            <p:nvPr/>
          </p:nvSpPr>
          <p:spPr>
            <a:xfrm>
              <a:off x="7597508" y="2673933"/>
              <a:ext cx="1383803" cy="1302806"/>
            </a:xfrm>
            <a:custGeom>
              <a:avLst/>
              <a:gdLst/>
              <a:ahLst/>
              <a:cxnLst/>
              <a:rect l="l" t="t" r="r" b="b"/>
              <a:pathLst>
                <a:path w="43173" h="40646" extrusionOk="0">
                  <a:moveTo>
                    <a:pt x="23498" y="1"/>
                  </a:moveTo>
                  <a:cubicBezTo>
                    <a:pt x="22174" y="1"/>
                    <a:pt x="20652" y="118"/>
                    <a:pt x="18896" y="376"/>
                  </a:cubicBezTo>
                  <a:cubicBezTo>
                    <a:pt x="5883" y="2293"/>
                    <a:pt x="12764" y="9699"/>
                    <a:pt x="7121" y="13866"/>
                  </a:cubicBezTo>
                  <a:cubicBezTo>
                    <a:pt x="1477" y="18033"/>
                    <a:pt x="9812" y="21212"/>
                    <a:pt x="4918" y="24165"/>
                  </a:cubicBezTo>
                  <a:cubicBezTo>
                    <a:pt x="1" y="27106"/>
                    <a:pt x="5156" y="33475"/>
                    <a:pt x="5156" y="33475"/>
                  </a:cubicBezTo>
                  <a:cubicBezTo>
                    <a:pt x="7263" y="39059"/>
                    <a:pt x="9746" y="40646"/>
                    <a:pt x="12348" y="40646"/>
                  </a:cubicBezTo>
                  <a:cubicBezTo>
                    <a:pt x="15775" y="40646"/>
                    <a:pt x="19411" y="37895"/>
                    <a:pt x="22674" y="37895"/>
                  </a:cubicBezTo>
                  <a:cubicBezTo>
                    <a:pt x="23570" y="37895"/>
                    <a:pt x="24438" y="38102"/>
                    <a:pt x="25266" y="38631"/>
                  </a:cubicBezTo>
                  <a:cubicBezTo>
                    <a:pt x="26329" y="39312"/>
                    <a:pt x="27562" y="39617"/>
                    <a:pt x="28873" y="39617"/>
                  </a:cubicBezTo>
                  <a:cubicBezTo>
                    <a:pt x="35127" y="39617"/>
                    <a:pt x="43173" y="32690"/>
                    <a:pt x="43173" y="26617"/>
                  </a:cubicBezTo>
                  <a:cubicBezTo>
                    <a:pt x="43173" y="19259"/>
                    <a:pt x="36791" y="21462"/>
                    <a:pt x="38506" y="16319"/>
                  </a:cubicBezTo>
                  <a:cubicBezTo>
                    <a:pt x="40220" y="11163"/>
                    <a:pt x="37267" y="12151"/>
                    <a:pt x="34577" y="9199"/>
                  </a:cubicBezTo>
                  <a:cubicBezTo>
                    <a:pt x="32202" y="6603"/>
                    <a:pt x="33453" y="1"/>
                    <a:pt x="23498" y="1"/>
                  </a:cubicBezTo>
                  <a:close/>
                </a:path>
              </a:pathLst>
            </a:custGeom>
            <a:solidFill>
              <a:srgbClr val="E7B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1" name="Google Shape;324;p36"/>
            <p:cNvSpPr/>
            <p:nvPr/>
          </p:nvSpPr>
          <p:spPr>
            <a:xfrm>
              <a:off x="8130651" y="3459913"/>
              <a:ext cx="726278" cy="721566"/>
            </a:xfrm>
            <a:custGeom>
              <a:avLst/>
              <a:gdLst/>
              <a:ahLst/>
              <a:cxnLst/>
              <a:rect l="l" t="t" r="r" b="b"/>
              <a:pathLst>
                <a:path w="22659" h="22512" extrusionOk="0">
                  <a:moveTo>
                    <a:pt x="14128" y="0"/>
                  </a:moveTo>
                  <a:cubicBezTo>
                    <a:pt x="11285" y="0"/>
                    <a:pt x="8157" y="799"/>
                    <a:pt x="8157" y="799"/>
                  </a:cubicBezTo>
                  <a:cubicBezTo>
                    <a:pt x="8157" y="799"/>
                    <a:pt x="2799" y="1513"/>
                    <a:pt x="2084" y="2501"/>
                  </a:cubicBezTo>
                  <a:cubicBezTo>
                    <a:pt x="1370" y="3466"/>
                    <a:pt x="1" y="18575"/>
                    <a:pt x="2263" y="19468"/>
                  </a:cubicBezTo>
                  <a:cubicBezTo>
                    <a:pt x="3915" y="20120"/>
                    <a:pt x="12571" y="22512"/>
                    <a:pt x="17654" y="22512"/>
                  </a:cubicBezTo>
                  <a:cubicBezTo>
                    <a:pt x="19531" y="22512"/>
                    <a:pt x="20920" y="22186"/>
                    <a:pt x="21289" y="21325"/>
                  </a:cubicBezTo>
                  <a:cubicBezTo>
                    <a:pt x="22658" y="18134"/>
                    <a:pt x="20313" y="3108"/>
                    <a:pt x="17991" y="989"/>
                  </a:cubicBezTo>
                  <a:cubicBezTo>
                    <a:pt x="17168" y="242"/>
                    <a:pt x="15691" y="0"/>
                    <a:pt x="14128" y="0"/>
                  </a:cubicBezTo>
                  <a:close/>
                </a:path>
              </a:pathLst>
            </a:custGeom>
            <a:solidFill>
              <a:srgbClr val="7869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2" name="Google Shape;325;p36"/>
            <p:cNvSpPr/>
            <p:nvPr/>
          </p:nvSpPr>
          <p:spPr>
            <a:xfrm>
              <a:off x="7865057" y="3511103"/>
              <a:ext cx="1029270" cy="814871"/>
            </a:xfrm>
            <a:custGeom>
              <a:avLst/>
              <a:gdLst/>
              <a:ahLst/>
              <a:cxnLst/>
              <a:rect l="l" t="t" r="r" b="b"/>
              <a:pathLst>
                <a:path w="32112" h="25423" extrusionOk="0">
                  <a:moveTo>
                    <a:pt x="14405" y="0"/>
                  </a:moveTo>
                  <a:cubicBezTo>
                    <a:pt x="11040" y="0"/>
                    <a:pt x="7133" y="478"/>
                    <a:pt x="4786" y="2357"/>
                  </a:cubicBezTo>
                  <a:cubicBezTo>
                    <a:pt x="0" y="6179"/>
                    <a:pt x="1060" y="23776"/>
                    <a:pt x="1762" y="24967"/>
                  </a:cubicBezTo>
                  <a:cubicBezTo>
                    <a:pt x="1952" y="25288"/>
                    <a:pt x="3109" y="25422"/>
                    <a:pt x="4902" y="25422"/>
                  </a:cubicBezTo>
                  <a:cubicBezTo>
                    <a:pt x="9752" y="25422"/>
                    <a:pt x="19255" y="24442"/>
                    <a:pt x="26861" y="23538"/>
                  </a:cubicBezTo>
                  <a:cubicBezTo>
                    <a:pt x="32111" y="22931"/>
                    <a:pt x="23420" y="1476"/>
                    <a:pt x="20788" y="511"/>
                  </a:cubicBezTo>
                  <a:cubicBezTo>
                    <a:pt x="20788" y="511"/>
                    <a:pt x="17886" y="0"/>
                    <a:pt x="14405" y="0"/>
                  </a:cubicBezTo>
                  <a:close/>
                </a:path>
              </a:pathLst>
            </a:custGeom>
            <a:solidFill>
              <a:srgbClr val="D4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3" name="Google Shape;326;p36"/>
            <p:cNvSpPr/>
            <p:nvPr/>
          </p:nvSpPr>
          <p:spPr>
            <a:xfrm>
              <a:off x="8474006" y="3072548"/>
              <a:ext cx="214624" cy="229015"/>
            </a:xfrm>
            <a:custGeom>
              <a:avLst/>
              <a:gdLst/>
              <a:ahLst/>
              <a:cxnLst/>
              <a:rect l="l" t="t" r="r" b="b"/>
              <a:pathLst>
                <a:path w="6696" h="7145" extrusionOk="0">
                  <a:moveTo>
                    <a:pt x="3043" y="1"/>
                  </a:moveTo>
                  <a:cubicBezTo>
                    <a:pt x="1" y="1"/>
                    <a:pt x="505" y="4121"/>
                    <a:pt x="505" y="4121"/>
                  </a:cubicBezTo>
                  <a:cubicBezTo>
                    <a:pt x="505" y="4121"/>
                    <a:pt x="969" y="7145"/>
                    <a:pt x="3049" y="7145"/>
                  </a:cubicBezTo>
                  <a:cubicBezTo>
                    <a:pt x="3300" y="7145"/>
                    <a:pt x="3574" y="7101"/>
                    <a:pt x="3874" y="7002"/>
                  </a:cubicBezTo>
                  <a:cubicBezTo>
                    <a:pt x="6648" y="6097"/>
                    <a:pt x="6696" y="275"/>
                    <a:pt x="3338" y="13"/>
                  </a:cubicBezTo>
                  <a:cubicBezTo>
                    <a:pt x="3236" y="5"/>
                    <a:pt x="3138" y="1"/>
                    <a:pt x="3043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4" name="Google Shape;327;p36"/>
            <p:cNvSpPr/>
            <p:nvPr/>
          </p:nvSpPr>
          <p:spPr>
            <a:xfrm>
              <a:off x="7940607" y="2865644"/>
              <a:ext cx="644223" cy="781953"/>
            </a:xfrm>
            <a:custGeom>
              <a:avLst/>
              <a:gdLst/>
              <a:ahLst/>
              <a:cxnLst/>
              <a:rect l="l" t="t" r="r" b="b"/>
              <a:pathLst>
                <a:path w="20099" h="24396" extrusionOk="0">
                  <a:moveTo>
                    <a:pt x="10456" y="0"/>
                  </a:moveTo>
                  <a:cubicBezTo>
                    <a:pt x="7649" y="0"/>
                    <a:pt x="4601" y="423"/>
                    <a:pt x="3132" y="2027"/>
                  </a:cubicBezTo>
                  <a:cubicBezTo>
                    <a:pt x="1" y="5420"/>
                    <a:pt x="513" y="14088"/>
                    <a:pt x="2322" y="15600"/>
                  </a:cubicBezTo>
                  <a:cubicBezTo>
                    <a:pt x="4942" y="17791"/>
                    <a:pt x="6704" y="16386"/>
                    <a:pt x="6942" y="17779"/>
                  </a:cubicBezTo>
                  <a:cubicBezTo>
                    <a:pt x="7609" y="21577"/>
                    <a:pt x="3751" y="20648"/>
                    <a:pt x="6882" y="23363"/>
                  </a:cubicBezTo>
                  <a:cubicBezTo>
                    <a:pt x="7726" y="24094"/>
                    <a:pt x="8602" y="24396"/>
                    <a:pt x="9432" y="24396"/>
                  </a:cubicBezTo>
                  <a:cubicBezTo>
                    <a:pt x="11671" y="24396"/>
                    <a:pt x="13585" y="22203"/>
                    <a:pt x="13681" y="20327"/>
                  </a:cubicBezTo>
                  <a:cubicBezTo>
                    <a:pt x="13812" y="17755"/>
                    <a:pt x="13455" y="18053"/>
                    <a:pt x="14812" y="17910"/>
                  </a:cubicBezTo>
                  <a:cubicBezTo>
                    <a:pt x="16169" y="17779"/>
                    <a:pt x="19563" y="17636"/>
                    <a:pt x="19824" y="11528"/>
                  </a:cubicBezTo>
                  <a:cubicBezTo>
                    <a:pt x="20098" y="5408"/>
                    <a:pt x="19539" y="932"/>
                    <a:pt x="16419" y="527"/>
                  </a:cubicBezTo>
                  <a:cubicBezTo>
                    <a:pt x="16419" y="527"/>
                    <a:pt x="13588" y="0"/>
                    <a:pt x="10456" y="0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5" name="Google Shape;328;p36"/>
            <p:cNvSpPr/>
            <p:nvPr/>
          </p:nvSpPr>
          <p:spPr>
            <a:xfrm>
              <a:off x="8274154" y="3090883"/>
              <a:ext cx="95452" cy="95452"/>
            </a:xfrm>
            <a:custGeom>
              <a:avLst/>
              <a:gdLst/>
              <a:ahLst/>
              <a:cxnLst/>
              <a:rect l="l" t="t" r="r" b="b"/>
              <a:pathLst>
                <a:path w="2978" h="2978" extrusionOk="0">
                  <a:moveTo>
                    <a:pt x="1489" y="1"/>
                  </a:moveTo>
                  <a:cubicBezTo>
                    <a:pt x="667" y="1"/>
                    <a:pt x="1" y="667"/>
                    <a:pt x="1" y="1489"/>
                  </a:cubicBezTo>
                  <a:cubicBezTo>
                    <a:pt x="1" y="2322"/>
                    <a:pt x="667" y="2977"/>
                    <a:pt x="1489" y="2977"/>
                  </a:cubicBezTo>
                  <a:cubicBezTo>
                    <a:pt x="2310" y="2977"/>
                    <a:pt x="2977" y="2322"/>
                    <a:pt x="2977" y="1489"/>
                  </a:cubicBezTo>
                  <a:cubicBezTo>
                    <a:pt x="2977" y="667"/>
                    <a:pt x="2310" y="1"/>
                    <a:pt x="1489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6" name="Google Shape;329;p36"/>
            <p:cNvSpPr/>
            <p:nvPr/>
          </p:nvSpPr>
          <p:spPr>
            <a:xfrm>
              <a:off x="8062345" y="3071427"/>
              <a:ext cx="95452" cy="95420"/>
            </a:xfrm>
            <a:custGeom>
              <a:avLst/>
              <a:gdLst/>
              <a:ahLst/>
              <a:cxnLst/>
              <a:rect l="l" t="t" r="r" b="b"/>
              <a:pathLst>
                <a:path w="2978" h="2977" extrusionOk="0">
                  <a:moveTo>
                    <a:pt x="1489" y="0"/>
                  </a:moveTo>
                  <a:cubicBezTo>
                    <a:pt x="667" y="0"/>
                    <a:pt x="1" y="667"/>
                    <a:pt x="1" y="1489"/>
                  </a:cubicBezTo>
                  <a:cubicBezTo>
                    <a:pt x="1" y="2310"/>
                    <a:pt x="667" y="2977"/>
                    <a:pt x="1489" y="2977"/>
                  </a:cubicBezTo>
                  <a:cubicBezTo>
                    <a:pt x="2310" y="2977"/>
                    <a:pt x="2977" y="2310"/>
                    <a:pt x="2977" y="1489"/>
                  </a:cubicBezTo>
                  <a:cubicBezTo>
                    <a:pt x="2977" y="667"/>
                    <a:pt x="2310" y="0"/>
                    <a:pt x="1489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7" name="Google Shape;330;p36"/>
            <p:cNvSpPr/>
            <p:nvPr/>
          </p:nvSpPr>
          <p:spPr>
            <a:xfrm>
              <a:off x="8361563" y="3184383"/>
              <a:ext cx="125966" cy="125966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1"/>
                  </a:moveTo>
                  <a:cubicBezTo>
                    <a:pt x="881" y="1"/>
                    <a:pt x="0" y="882"/>
                    <a:pt x="0" y="1965"/>
                  </a:cubicBezTo>
                  <a:cubicBezTo>
                    <a:pt x="0" y="3061"/>
                    <a:pt x="881" y="3930"/>
                    <a:pt x="1965" y="3930"/>
                  </a:cubicBezTo>
                  <a:cubicBezTo>
                    <a:pt x="3048" y="3930"/>
                    <a:pt x="3929" y="3061"/>
                    <a:pt x="3929" y="1965"/>
                  </a:cubicBezTo>
                  <a:cubicBezTo>
                    <a:pt x="3929" y="882"/>
                    <a:pt x="3048" y="1"/>
                    <a:pt x="1965" y="1"/>
                  </a:cubicBezTo>
                  <a:close/>
                </a:path>
              </a:pathLst>
            </a:custGeom>
            <a:solidFill>
              <a:srgbClr val="CA6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8" name="Google Shape;331;p36"/>
            <p:cNvSpPr/>
            <p:nvPr/>
          </p:nvSpPr>
          <p:spPr>
            <a:xfrm>
              <a:off x="7995578" y="3189351"/>
              <a:ext cx="125966" cy="125966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0"/>
                  </a:moveTo>
                  <a:cubicBezTo>
                    <a:pt x="881" y="0"/>
                    <a:pt x="0" y="881"/>
                    <a:pt x="0" y="1965"/>
                  </a:cubicBezTo>
                  <a:cubicBezTo>
                    <a:pt x="0" y="3048"/>
                    <a:pt x="881" y="3929"/>
                    <a:pt x="1965" y="3929"/>
                  </a:cubicBezTo>
                  <a:cubicBezTo>
                    <a:pt x="3048" y="3929"/>
                    <a:pt x="3929" y="3048"/>
                    <a:pt x="3929" y="1965"/>
                  </a:cubicBezTo>
                  <a:cubicBezTo>
                    <a:pt x="3929" y="881"/>
                    <a:pt x="3048" y="0"/>
                    <a:pt x="1965" y="0"/>
                  </a:cubicBezTo>
                  <a:close/>
                </a:path>
              </a:pathLst>
            </a:custGeom>
            <a:solidFill>
              <a:srgbClr val="CA6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9" name="Google Shape;332;p36"/>
            <p:cNvSpPr/>
            <p:nvPr/>
          </p:nvSpPr>
          <p:spPr>
            <a:xfrm>
              <a:off x="8149755" y="3414878"/>
              <a:ext cx="190841" cy="96382"/>
            </a:xfrm>
            <a:custGeom>
              <a:avLst/>
              <a:gdLst/>
              <a:ahLst/>
              <a:cxnLst/>
              <a:rect l="l" t="t" r="r" b="b"/>
              <a:pathLst>
                <a:path w="5954" h="3007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775"/>
                    <a:pt x="215" y="2954"/>
                    <a:pt x="215" y="2954"/>
                  </a:cubicBezTo>
                  <a:cubicBezTo>
                    <a:pt x="634" y="2990"/>
                    <a:pt x="1023" y="3007"/>
                    <a:pt x="1383" y="3007"/>
                  </a:cubicBezTo>
                  <a:cubicBezTo>
                    <a:pt x="5701" y="3007"/>
                    <a:pt x="5954" y="599"/>
                    <a:pt x="5323" y="599"/>
                  </a:cubicBezTo>
                  <a:cubicBezTo>
                    <a:pt x="5300" y="599"/>
                    <a:pt x="5276" y="602"/>
                    <a:pt x="5251" y="608"/>
                  </a:cubicBezTo>
                  <a:cubicBezTo>
                    <a:pt x="5165" y="631"/>
                    <a:pt x="5033" y="641"/>
                    <a:pt x="4867" y="641"/>
                  </a:cubicBezTo>
                  <a:cubicBezTo>
                    <a:pt x="3537" y="64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F6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0" name="Google Shape;333;p36"/>
            <p:cNvSpPr/>
            <p:nvPr/>
          </p:nvSpPr>
          <p:spPr>
            <a:xfrm>
              <a:off x="8150139" y="3089729"/>
              <a:ext cx="80933" cy="146576"/>
            </a:xfrm>
            <a:custGeom>
              <a:avLst/>
              <a:gdLst/>
              <a:ahLst/>
              <a:cxnLst/>
              <a:rect l="l" t="t" r="r" b="b"/>
              <a:pathLst>
                <a:path w="2525" h="4573" extrusionOk="0">
                  <a:moveTo>
                    <a:pt x="2167" y="1"/>
                  </a:moveTo>
                  <a:lnTo>
                    <a:pt x="1453" y="2585"/>
                  </a:lnTo>
                  <a:cubicBezTo>
                    <a:pt x="1164" y="2471"/>
                    <a:pt x="747" y="2332"/>
                    <a:pt x="442" y="2332"/>
                  </a:cubicBezTo>
                  <a:cubicBezTo>
                    <a:pt x="332" y="2332"/>
                    <a:pt x="236" y="2350"/>
                    <a:pt x="167" y="2394"/>
                  </a:cubicBezTo>
                  <a:cubicBezTo>
                    <a:pt x="72" y="2454"/>
                    <a:pt x="12" y="2549"/>
                    <a:pt x="12" y="2656"/>
                  </a:cubicBezTo>
                  <a:cubicBezTo>
                    <a:pt x="12" y="2763"/>
                    <a:pt x="0" y="3668"/>
                    <a:pt x="560" y="4204"/>
                  </a:cubicBezTo>
                  <a:cubicBezTo>
                    <a:pt x="834" y="4442"/>
                    <a:pt x="1155" y="4561"/>
                    <a:pt x="1560" y="4561"/>
                  </a:cubicBezTo>
                  <a:lnTo>
                    <a:pt x="1786" y="4573"/>
                  </a:lnTo>
                  <a:lnTo>
                    <a:pt x="1738" y="4192"/>
                  </a:lnTo>
                  <a:cubicBezTo>
                    <a:pt x="1674" y="4200"/>
                    <a:pt x="1610" y="4204"/>
                    <a:pt x="1549" y="4204"/>
                  </a:cubicBezTo>
                  <a:cubicBezTo>
                    <a:pt x="1251" y="4204"/>
                    <a:pt x="999" y="4110"/>
                    <a:pt x="822" y="3942"/>
                  </a:cubicBezTo>
                  <a:cubicBezTo>
                    <a:pt x="464" y="3620"/>
                    <a:pt x="381" y="3025"/>
                    <a:pt x="381" y="2704"/>
                  </a:cubicBezTo>
                  <a:cubicBezTo>
                    <a:pt x="397" y="2700"/>
                    <a:pt x="417" y="2698"/>
                    <a:pt x="442" y="2698"/>
                  </a:cubicBezTo>
                  <a:cubicBezTo>
                    <a:pt x="637" y="2698"/>
                    <a:pt x="1087" y="2821"/>
                    <a:pt x="1500" y="3001"/>
                  </a:cubicBezTo>
                  <a:lnTo>
                    <a:pt x="1691" y="3097"/>
                  </a:lnTo>
                  <a:lnTo>
                    <a:pt x="2524" y="108"/>
                  </a:lnTo>
                  <a:lnTo>
                    <a:pt x="2167" y="1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1" name="Google Shape;334;p36"/>
            <p:cNvSpPr/>
            <p:nvPr/>
          </p:nvSpPr>
          <p:spPr>
            <a:xfrm>
              <a:off x="8165781" y="3241630"/>
              <a:ext cx="108402" cy="73304"/>
            </a:xfrm>
            <a:custGeom>
              <a:avLst/>
              <a:gdLst/>
              <a:ahLst/>
              <a:cxnLst/>
              <a:rect l="l" t="t" r="r" b="b"/>
              <a:pathLst>
                <a:path w="3382" h="2287" extrusionOk="0">
                  <a:moveTo>
                    <a:pt x="3024" y="1"/>
                  </a:moveTo>
                  <a:cubicBezTo>
                    <a:pt x="2893" y="513"/>
                    <a:pt x="2382" y="1846"/>
                    <a:pt x="1727" y="1906"/>
                  </a:cubicBezTo>
                  <a:cubicBezTo>
                    <a:pt x="1709" y="1908"/>
                    <a:pt x="1692" y="1909"/>
                    <a:pt x="1674" y="1909"/>
                  </a:cubicBezTo>
                  <a:cubicBezTo>
                    <a:pt x="1269" y="1909"/>
                    <a:pt x="801" y="1387"/>
                    <a:pt x="334" y="405"/>
                  </a:cubicBezTo>
                  <a:lnTo>
                    <a:pt x="0" y="572"/>
                  </a:lnTo>
                  <a:cubicBezTo>
                    <a:pt x="548" y="1715"/>
                    <a:pt x="1108" y="2287"/>
                    <a:pt x="1679" y="2287"/>
                  </a:cubicBezTo>
                  <a:lnTo>
                    <a:pt x="1762" y="2287"/>
                  </a:lnTo>
                  <a:cubicBezTo>
                    <a:pt x="2786" y="2191"/>
                    <a:pt x="3322" y="322"/>
                    <a:pt x="3382" y="108"/>
                  </a:cubicBezTo>
                  <a:lnTo>
                    <a:pt x="3024" y="1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2" name="Google Shape;335;p36"/>
            <p:cNvSpPr/>
            <p:nvPr/>
          </p:nvSpPr>
          <p:spPr>
            <a:xfrm>
              <a:off x="8329510" y="3018090"/>
              <a:ext cx="68721" cy="38110"/>
            </a:xfrm>
            <a:custGeom>
              <a:avLst/>
              <a:gdLst/>
              <a:ahLst/>
              <a:cxnLst/>
              <a:rect l="l" t="t" r="r" b="b"/>
              <a:pathLst>
                <a:path w="2144" h="1189" extrusionOk="0">
                  <a:moveTo>
                    <a:pt x="789" y="0"/>
                  </a:moveTo>
                  <a:cubicBezTo>
                    <a:pt x="536" y="0"/>
                    <a:pt x="270" y="77"/>
                    <a:pt x="0" y="224"/>
                  </a:cubicBezTo>
                  <a:lnTo>
                    <a:pt x="179" y="545"/>
                  </a:lnTo>
                  <a:cubicBezTo>
                    <a:pt x="389" y="436"/>
                    <a:pt x="590" y="383"/>
                    <a:pt x="780" y="383"/>
                  </a:cubicBezTo>
                  <a:cubicBezTo>
                    <a:pt x="880" y="383"/>
                    <a:pt x="977" y="397"/>
                    <a:pt x="1072" y="426"/>
                  </a:cubicBezTo>
                  <a:cubicBezTo>
                    <a:pt x="1560" y="593"/>
                    <a:pt x="1798" y="1188"/>
                    <a:pt x="1798" y="1188"/>
                  </a:cubicBezTo>
                  <a:lnTo>
                    <a:pt x="2143" y="1045"/>
                  </a:lnTo>
                  <a:cubicBezTo>
                    <a:pt x="2131" y="1010"/>
                    <a:pt x="1834" y="307"/>
                    <a:pt x="1191" y="69"/>
                  </a:cubicBezTo>
                  <a:cubicBezTo>
                    <a:pt x="1061" y="23"/>
                    <a:pt x="927" y="0"/>
                    <a:pt x="789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3" name="Google Shape;336;p36"/>
            <p:cNvSpPr/>
            <p:nvPr/>
          </p:nvSpPr>
          <p:spPr>
            <a:xfrm>
              <a:off x="8078372" y="2988376"/>
              <a:ext cx="73304" cy="29649"/>
            </a:xfrm>
            <a:custGeom>
              <a:avLst/>
              <a:gdLst/>
              <a:ahLst/>
              <a:cxnLst/>
              <a:rect l="l" t="t" r="r" b="b"/>
              <a:pathLst>
                <a:path w="2287" h="925" extrusionOk="0">
                  <a:moveTo>
                    <a:pt x="1196" y="1"/>
                  </a:moveTo>
                  <a:cubicBezTo>
                    <a:pt x="1124" y="1"/>
                    <a:pt x="1051" y="6"/>
                    <a:pt x="977" y="20"/>
                  </a:cubicBezTo>
                  <a:cubicBezTo>
                    <a:pt x="584" y="79"/>
                    <a:pt x="263" y="329"/>
                    <a:pt x="1" y="734"/>
                  </a:cubicBezTo>
                  <a:lnTo>
                    <a:pt x="322" y="925"/>
                  </a:lnTo>
                  <a:cubicBezTo>
                    <a:pt x="513" y="615"/>
                    <a:pt x="751" y="436"/>
                    <a:pt x="1048" y="377"/>
                  </a:cubicBezTo>
                  <a:cubicBezTo>
                    <a:pt x="1098" y="369"/>
                    <a:pt x="1147" y="365"/>
                    <a:pt x="1196" y="365"/>
                  </a:cubicBezTo>
                  <a:cubicBezTo>
                    <a:pt x="1645" y="365"/>
                    <a:pt x="2061" y="674"/>
                    <a:pt x="2061" y="674"/>
                  </a:cubicBezTo>
                  <a:lnTo>
                    <a:pt x="2287" y="389"/>
                  </a:lnTo>
                  <a:cubicBezTo>
                    <a:pt x="2255" y="378"/>
                    <a:pt x="1771" y="1"/>
                    <a:pt x="1196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4" name="Google Shape;337;p36"/>
            <p:cNvSpPr/>
            <p:nvPr/>
          </p:nvSpPr>
          <p:spPr>
            <a:xfrm>
              <a:off x="8549332" y="3128449"/>
              <a:ext cx="67951" cy="118947"/>
            </a:xfrm>
            <a:custGeom>
              <a:avLst/>
              <a:gdLst/>
              <a:ahLst/>
              <a:cxnLst/>
              <a:rect l="l" t="t" r="r" b="b"/>
              <a:pathLst>
                <a:path w="2120" h="3711" extrusionOk="0">
                  <a:moveTo>
                    <a:pt x="1783" y="1"/>
                  </a:moveTo>
                  <a:cubicBezTo>
                    <a:pt x="1423" y="1"/>
                    <a:pt x="948" y="170"/>
                    <a:pt x="607" y="781"/>
                  </a:cubicBezTo>
                  <a:cubicBezTo>
                    <a:pt x="179" y="1543"/>
                    <a:pt x="0" y="2936"/>
                    <a:pt x="405" y="3472"/>
                  </a:cubicBezTo>
                  <a:cubicBezTo>
                    <a:pt x="524" y="3627"/>
                    <a:pt x="691" y="3710"/>
                    <a:pt x="869" y="3710"/>
                  </a:cubicBezTo>
                  <a:cubicBezTo>
                    <a:pt x="905" y="3710"/>
                    <a:pt x="953" y="3698"/>
                    <a:pt x="1024" y="3698"/>
                  </a:cubicBezTo>
                  <a:lnTo>
                    <a:pt x="953" y="3341"/>
                  </a:lnTo>
                  <a:cubicBezTo>
                    <a:pt x="930" y="3344"/>
                    <a:pt x="910" y="3345"/>
                    <a:pt x="890" y="3345"/>
                  </a:cubicBezTo>
                  <a:cubicBezTo>
                    <a:pt x="816" y="3345"/>
                    <a:pt x="762" y="3324"/>
                    <a:pt x="714" y="3258"/>
                  </a:cubicBezTo>
                  <a:cubicBezTo>
                    <a:pt x="429" y="2877"/>
                    <a:pt x="548" y="1662"/>
                    <a:pt x="941" y="960"/>
                  </a:cubicBezTo>
                  <a:cubicBezTo>
                    <a:pt x="1213" y="461"/>
                    <a:pt x="1568" y="365"/>
                    <a:pt x="1790" y="365"/>
                  </a:cubicBezTo>
                  <a:cubicBezTo>
                    <a:pt x="1907" y="365"/>
                    <a:pt x="1988" y="392"/>
                    <a:pt x="2000" y="400"/>
                  </a:cubicBezTo>
                  <a:lnTo>
                    <a:pt x="2119" y="55"/>
                  </a:lnTo>
                  <a:cubicBezTo>
                    <a:pt x="2030" y="23"/>
                    <a:pt x="1914" y="1"/>
                    <a:pt x="1783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5" name="Google Shape;338;p36"/>
            <p:cNvSpPr/>
            <p:nvPr/>
          </p:nvSpPr>
          <p:spPr>
            <a:xfrm>
              <a:off x="8512695" y="2987062"/>
              <a:ext cx="626658" cy="769420"/>
            </a:xfrm>
            <a:custGeom>
              <a:avLst/>
              <a:gdLst/>
              <a:ahLst/>
              <a:cxnLst/>
              <a:rect l="l" t="t" r="r" b="b"/>
              <a:pathLst>
                <a:path w="19551" h="24005" extrusionOk="0">
                  <a:moveTo>
                    <a:pt x="14278" y="1"/>
                  </a:moveTo>
                  <a:cubicBezTo>
                    <a:pt x="13511" y="1"/>
                    <a:pt x="13624" y="2664"/>
                    <a:pt x="13719" y="3909"/>
                  </a:cubicBezTo>
                  <a:lnTo>
                    <a:pt x="13719" y="3909"/>
                  </a:lnTo>
                  <a:cubicBezTo>
                    <a:pt x="13606" y="2961"/>
                    <a:pt x="13279" y="1239"/>
                    <a:pt x="12383" y="906"/>
                  </a:cubicBezTo>
                  <a:cubicBezTo>
                    <a:pt x="12326" y="885"/>
                    <a:pt x="12276" y="875"/>
                    <a:pt x="12231" y="875"/>
                  </a:cubicBezTo>
                  <a:cubicBezTo>
                    <a:pt x="11274" y="875"/>
                    <a:pt x="12740" y="5371"/>
                    <a:pt x="12740" y="5371"/>
                  </a:cubicBezTo>
                  <a:cubicBezTo>
                    <a:pt x="12918" y="13765"/>
                    <a:pt x="0" y="16194"/>
                    <a:pt x="0" y="16194"/>
                  </a:cubicBezTo>
                  <a:lnTo>
                    <a:pt x="3870" y="24004"/>
                  </a:lnTo>
                  <a:cubicBezTo>
                    <a:pt x="18229" y="22909"/>
                    <a:pt x="17681" y="6907"/>
                    <a:pt x="17681" y="6907"/>
                  </a:cubicBezTo>
                  <a:cubicBezTo>
                    <a:pt x="17681" y="6907"/>
                    <a:pt x="19550" y="4371"/>
                    <a:pt x="18824" y="2966"/>
                  </a:cubicBezTo>
                  <a:cubicBezTo>
                    <a:pt x="18699" y="2722"/>
                    <a:pt x="18566" y="2622"/>
                    <a:pt x="18431" y="2622"/>
                  </a:cubicBezTo>
                  <a:cubicBezTo>
                    <a:pt x="17780" y="2622"/>
                    <a:pt x="17086" y="4966"/>
                    <a:pt x="17086" y="4966"/>
                  </a:cubicBezTo>
                  <a:cubicBezTo>
                    <a:pt x="17086" y="4966"/>
                    <a:pt x="17728" y="906"/>
                    <a:pt x="16895" y="418"/>
                  </a:cubicBezTo>
                  <a:cubicBezTo>
                    <a:pt x="16854" y="394"/>
                    <a:pt x="16814" y="383"/>
                    <a:pt x="16774" y="383"/>
                  </a:cubicBezTo>
                  <a:cubicBezTo>
                    <a:pt x="15997" y="383"/>
                    <a:pt x="15383" y="4668"/>
                    <a:pt x="15383" y="4668"/>
                  </a:cubicBezTo>
                  <a:cubicBezTo>
                    <a:pt x="15383" y="4668"/>
                    <a:pt x="15823" y="823"/>
                    <a:pt x="14514" y="73"/>
                  </a:cubicBezTo>
                  <a:cubicBezTo>
                    <a:pt x="14427" y="24"/>
                    <a:pt x="14348" y="1"/>
                    <a:pt x="14278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6" name="Google Shape;339;p36"/>
            <p:cNvSpPr/>
            <p:nvPr/>
          </p:nvSpPr>
          <p:spPr>
            <a:xfrm>
              <a:off x="8947370" y="3128802"/>
              <a:ext cx="64906" cy="81958"/>
            </a:xfrm>
            <a:custGeom>
              <a:avLst/>
              <a:gdLst/>
              <a:ahLst/>
              <a:cxnLst/>
              <a:rect l="l" t="t" r="r" b="b"/>
              <a:pathLst>
                <a:path w="2025" h="2557" extrusionOk="0">
                  <a:moveTo>
                    <a:pt x="354" y="0"/>
                  </a:moveTo>
                  <a:cubicBezTo>
                    <a:pt x="241" y="0"/>
                    <a:pt x="123" y="11"/>
                    <a:pt x="0" y="32"/>
                  </a:cubicBezTo>
                  <a:lnTo>
                    <a:pt x="60" y="389"/>
                  </a:lnTo>
                  <a:cubicBezTo>
                    <a:pt x="168" y="368"/>
                    <a:pt x="269" y="358"/>
                    <a:pt x="364" y="358"/>
                  </a:cubicBezTo>
                  <a:cubicBezTo>
                    <a:pt x="645" y="358"/>
                    <a:pt x="870" y="449"/>
                    <a:pt x="1048" y="627"/>
                  </a:cubicBezTo>
                  <a:cubicBezTo>
                    <a:pt x="1631" y="1199"/>
                    <a:pt x="1441" y="2485"/>
                    <a:pt x="1441" y="2497"/>
                  </a:cubicBezTo>
                  <a:lnTo>
                    <a:pt x="1798" y="2556"/>
                  </a:lnTo>
                  <a:cubicBezTo>
                    <a:pt x="1810" y="2497"/>
                    <a:pt x="2024" y="1092"/>
                    <a:pt x="1310" y="365"/>
                  </a:cubicBezTo>
                  <a:cubicBezTo>
                    <a:pt x="1061" y="126"/>
                    <a:pt x="740" y="0"/>
                    <a:pt x="354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7" name="Google Shape;340;p36"/>
            <p:cNvSpPr/>
            <p:nvPr/>
          </p:nvSpPr>
          <p:spPr>
            <a:xfrm>
              <a:off x="7350216" y="3217878"/>
              <a:ext cx="704129" cy="664705"/>
            </a:xfrm>
            <a:custGeom>
              <a:avLst/>
              <a:gdLst/>
              <a:ahLst/>
              <a:cxnLst/>
              <a:rect l="l" t="t" r="r" b="b"/>
              <a:pathLst>
                <a:path w="21968" h="20738" extrusionOk="0">
                  <a:moveTo>
                    <a:pt x="4021" y="0"/>
                  </a:moveTo>
                  <a:cubicBezTo>
                    <a:pt x="3926" y="0"/>
                    <a:pt x="3828" y="46"/>
                    <a:pt x="3727" y="146"/>
                  </a:cubicBezTo>
                  <a:cubicBezTo>
                    <a:pt x="2656" y="1218"/>
                    <a:pt x="4108" y="4813"/>
                    <a:pt x="4108" y="4813"/>
                  </a:cubicBezTo>
                  <a:cubicBezTo>
                    <a:pt x="4108" y="4813"/>
                    <a:pt x="2476" y="1016"/>
                    <a:pt x="1690" y="1016"/>
                  </a:cubicBezTo>
                  <a:cubicBezTo>
                    <a:pt x="1630" y="1016"/>
                    <a:pt x="1574" y="1038"/>
                    <a:pt x="1525" y="1087"/>
                  </a:cubicBezTo>
                  <a:cubicBezTo>
                    <a:pt x="846" y="1777"/>
                    <a:pt x="2537" y="5540"/>
                    <a:pt x="2537" y="5540"/>
                  </a:cubicBezTo>
                  <a:cubicBezTo>
                    <a:pt x="2537" y="5540"/>
                    <a:pt x="1350" y="3612"/>
                    <a:pt x="693" y="3612"/>
                  </a:cubicBezTo>
                  <a:cubicBezTo>
                    <a:pt x="525" y="3612"/>
                    <a:pt x="392" y="3737"/>
                    <a:pt x="322" y="4051"/>
                  </a:cubicBezTo>
                  <a:cubicBezTo>
                    <a:pt x="1" y="5611"/>
                    <a:pt x="2465" y="7552"/>
                    <a:pt x="2465" y="7552"/>
                  </a:cubicBezTo>
                  <a:cubicBezTo>
                    <a:pt x="2465" y="7552"/>
                    <a:pt x="5580" y="20738"/>
                    <a:pt x="17088" y="20738"/>
                  </a:cubicBezTo>
                  <a:cubicBezTo>
                    <a:pt x="18087" y="20738"/>
                    <a:pt x="19149" y="20638"/>
                    <a:pt x="20277" y="20423"/>
                  </a:cubicBezTo>
                  <a:lnTo>
                    <a:pt x="21968" y="11874"/>
                  </a:lnTo>
                  <a:lnTo>
                    <a:pt x="21968" y="11874"/>
                  </a:lnTo>
                  <a:cubicBezTo>
                    <a:pt x="21967" y="11874"/>
                    <a:pt x="21408" y="11919"/>
                    <a:pt x="20503" y="11919"/>
                  </a:cubicBezTo>
                  <a:cubicBezTo>
                    <a:pt x="17023" y="11919"/>
                    <a:pt x="8431" y="11252"/>
                    <a:pt x="6835" y="4790"/>
                  </a:cubicBezTo>
                  <a:cubicBezTo>
                    <a:pt x="6835" y="4790"/>
                    <a:pt x="7051" y="306"/>
                    <a:pt x="6199" y="306"/>
                  </a:cubicBezTo>
                  <a:cubicBezTo>
                    <a:pt x="6135" y="306"/>
                    <a:pt x="6066" y="331"/>
                    <a:pt x="5989" y="384"/>
                  </a:cubicBezTo>
                  <a:cubicBezTo>
                    <a:pt x="5228" y="929"/>
                    <a:pt x="5349" y="2621"/>
                    <a:pt x="5488" y="3577"/>
                  </a:cubicBezTo>
                  <a:lnTo>
                    <a:pt x="5488" y="3577"/>
                  </a:lnTo>
                  <a:cubicBezTo>
                    <a:pt x="5256" y="2377"/>
                    <a:pt x="4711" y="0"/>
                    <a:pt x="4021" y="0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8" name="Google Shape;341;p36"/>
            <p:cNvSpPr/>
            <p:nvPr/>
          </p:nvSpPr>
          <p:spPr>
            <a:xfrm>
              <a:off x="7480353" y="3339713"/>
              <a:ext cx="55002" cy="93529"/>
            </a:xfrm>
            <a:custGeom>
              <a:avLst/>
              <a:gdLst/>
              <a:ahLst/>
              <a:cxnLst/>
              <a:rect l="l" t="t" r="r" b="b"/>
              <a:pathLst>
                <a:path w="1716" h="2918" extrusionOk="0">
                  <a:moveTo>
                    <a:pt x="1668" y="0"/>
                  </a:moveTo>
                  <a:cubicBezTo>
                    <a:pt x="1120" y="60"/>
                    <a:pt x="715" y="298"/>
                    <a:pt x="489" y="679"/>
                  </a:cubicBezTo>
                  <a:cubicBezTo>
                    <a:pt x="1" y="1548"/>
                    <a:pt x="560" y="2858"/>
                    <a:pt x="596" y="2917"/>
                  </a:cubicBezTo>
                  <a:lnTo>
                    <a:pt x="917" y="2763"/>
                  </a:lnTo>
                  <a:cubicBezTo>
                    <a:pt x="917" y="2751"/>
                    <a:pt x="405" y="1560"/>
                    <a:pt x="798" y="858"/>
                  </a:cubicBezTo>
                  <a:cubicBezTo>
                    <a:pt x="965" y="572"/>
                    <a:pt x="1263" y="417"/>
                    <a:pt x="1715" y="370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9" name="Google Shape;342;p36"/>
            <p:cNvSpPr/>
            <p:nvPr/>
          </p:nvSpPr>
          <p:spPr>
            <a:xfrm>
              <a:off x="7966955" y="2765445"/>
              <a:ext cx="562906" cy="249304"/>
            </a:xfrm>
            <a:custGeom>
              <a:avLst/>
              <a:gdLst/>
              <a:ahLst/>
              <a:cxnLst/>
              <a:rect l="l" t="t" r="r" b="b"/>
              <a:pathLst>
                <a:path w="17562" h="7778" extrusionOk="0">
                  <a:moveTo>
                    <a:pt x="9249" y="1"/>
                  </a:moveTo>
                  <a:cubicBezTo>
                    <a:pt x="6148" y="1"/>
                    <a:pt x="3179" y="1033"/>
                    <a:pt x="3179" y="1033"/>
                  </a:cubicBezTo>
                  <a:cubicBezTo>
                    <a:pt x="3024" y="1033"/>
                    <a:pt x="0" y="5308"/>
                    <a:pt x="584" y="6141"/>
                  </a:cubicBezTo>
                  <a:cubicBezTo>
                    <a:pt x="932" y="6649"/>
                    <a:pt x="3211" y="6945"/>
                    <a:pt x="5034" y="6945"/>
                  </a:cubicBezTo>
                  <a:cubicBezTo>
                    <a:pt x="6203" y="6945"/>
                    <a:pt x="7183" y="6823"/>
                    <a:pt x="7346" y="6558"/>
                  </a:cubicBezTo>
                  <a:cubicBezTo>
                    <a:pt x="7572" y="6183"/>
                    <a:pt x="7921" y="5126"/>
                    <a:pt x="8193" y="4236"/>
                  </a:cubicBezTo>
                  <a:lnTo>
                    <a:pt x="8193" y="4236"/>
                  </a:lnTo>
                  <a:cubicBezTo>
                    <a:pt x="7977" y="5260"/>
                    <a:pt x="7915" y="6533"/>
                    <a:pt x="8811" y="6867"/>
                  </a:cubicBezTo>
                  <a:cubicBezTo>
                    <a:pt x="10205" y="7389"/>
                    <a:pt x="13978" y="7777"/>
                    <a:pt x="15315" y="7777"/>
                  </a:cubicBezTo>
                  <a:cubicBezTo>
                    <a:pt x="15474" y="7777"/>
                    <a:pt x="15599" y="7772"/>
                    <a:pt x="15681" y="7760"/>
                  </a:cubicBezTo>
                  <a:cubicBezTo>
                    <a:pt x="16478" y="7653"/>
                    <a:pt x="17562" y="3641"/>
                    <a:pt x="13811" y="1141"/>
                  </a:cubicBezTo>
                  <a:cubicBezTo>
                    <a:pt x="12524" y="283"/>
                    <a:pt x="10869" y="1"/>
                    <a:pt x="9249" y="1"/>
                  </a:cubicBezTo>
                  <a:close/>
                </a:path>
              </a:pathLst>
            </a:custGeom>
            <a:solidFill>
              <a:srgbClr val="E7B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0" name="Google Shape;343;p36"/>
            <p:cNvSpPr/>
            <p:nvPr/>
          </p:nvSpPr>
          <p:spPr>
            <a:xfrm>
              <a:off x="8467275" y="3445457"/>
              <a:ext cx="381777" cy="391714"/>
            </a:xfrm>
            <a:custGeom>
              <a:avLst/>
              <a:gdLst/>
              <a:ahLst/>
              <a:cxnLst/>
              <a:rect l="l" t="t" r="r" b="b"/>
              <a:pathLst>
                <a:path w="11911" h="12221" extrusionOk="0">
                  <a:moveTo>
                    <a:pt x="6600" y="0"/>
                  </a:moveTo>
                  <a:cubicBezTo>
                    <a:pt x="4811" y="0"/>
                    <a:pt x="95" y="2452"/>
                    <a:pt x="95" y="2452"/>
                  </a:cubicBezTo>
                  <a:cubicBezTo>
                    <a:pt x="0" y="4869"/>
                    <a:pt x="5013" y="11953"/>
                    <a:pt x="6132" y="12203"/>
                  </a:cubicBezTo>
                  <a:cubicBezTo>
                    <a:pt x="6188" y="12215"/>
                    <a:pt x="6252" y="12221"/>
                    <a:pt x="6324" y="12221"/>
                  </a:cubicBezTo>
                  <a:cubicBezTo>
                    <a:pt x="7711" y="12221"/>
                    <a:pt x="11911" y="10112"/>
                    <a:pt x="11764" y="8584"/>
                  </a:cubicBezTo>
                  <a:cubicBezTo>
                    <a:pt x="11609" y="6977"/>
                    <a:pt x="8311" y="642"/>
                    <a:pt x="7025" y="71"/>
                  </a:cubicBezTo>
                  <a:cubicBezTo>
                    <a:pt x="6914" y="22"/>
                    <a:pt x="6770" y="0"/>
                    <a:pt x="6600" y="0"/>
                  </a:cubicBezTo>
                  <a:close/>
                </a:path>
              </a:pathLst>
            </a:custGeom>
            <a:solidFill>
              <a:srgbClr val="D4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1" name="Google Shape;344;p36"/>
            <p:cNvSpPr/>
            <p:nvPr/>
          </p:nvSpPr>
          <p:spPr>
            <a:xfrm>
              <a:off x="7745594" y="3524437"/>
              <a:ext cx="390816" cy="402419"/>
            </a:xfrm>
            <a:custGeom>
              <a:avLst/>
              <a:gdLst/>
              <a:ahLst/>
              <a:cxnLst/>
              <a:rect l="l" t="t" r="r" b="b"/>
              <a:pathLst>
                <a:path w="12193" h="12555" extrusionOk="0">
                  <a:moveTo>
                    <a:pt x="6767" y="1"/>
                  </a:moveTo>
                  <a:cubicBezTo>
                    <a:pt x="5699" y="1"/>
                    <a:pt x="4792" y="43"/>
                    <a:pt x="4418" y="167"/>
                  </a:cubicBezTo>
                  <a:cubicBezTo>
                    <a:pt x="3227" y="572"/>
                    <a:pt x="0" y="10287"/>
                    <a:pt x="1048" y="11263"/>
                  </a:cubicBezTo>
                  <a:cubicBezTo>
                    <a:pt x="1787" y="11951"/>
                    <a:pt x="5021" y="12554"/>
                    <a:pt x="7165" y="12554"/>
                  </a:cubicBezTo>
                  <a:cubicBezTo>
                    <a:pt x="8027" y="12554"/>
                    <a:pt x="8713" y="12457"/>
                    <a:pt x="8990" y="12228"/>
                  </a:cubicBezTo>
                  <a:cubicBezTo>
                    <a:pt x="9954" y="11418"/>
                    <a:pt x="10597" y="3143"/>
                    <a:pt x="12192" y="202"/>
                  </a:cubicBezTo>
                  <a:cubicBezTo>
                    <a:pt x="12192" y="202"/>
                    <a:pt x="9097" y="1"/>
                    <a:pt x="6767" y="1"/>
                  </a:cubicBezTo>
                  <a:close/>
                </a:path>
              </a:pathLst>
            </a:custGeom>
            <a:solidFill>
              <a:srgbClr val="D4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2" name="Google Shape;345;p36"/>
            <p:cNvSpPr/>
            <p:nvPr/>
          </p:nvSpPr>
          <p:spPr>
            <a:xfrm>
              <a:off x="8383295" y="3496999"/>
              <a:ext cx="440049" cy="642268"/>
            </a:xfrm>
            <a:custGeom>
              <a:avLst/>
              <a:gdLst/>
              <a:ahLst/>
              <a:cxnLst/>
              <a:rect l="l" t="t" r="r" b="b"/>
              <a:pathLst>
                <a:path w="13729" h="20038" extrusionOk="0">
                  <a:moveTo>
                    <a:pt x="1805" y="1"/>
                  </a:moveTo>
                  <a:cubicBezTo>
                    <a:pt x="1245" y="1"/>
                    <a:pt x="715" y="49"/>
                    <a:pt x="513" y="213"/>
                  </a:cubicBezTo>
                  <a:cubicBezTo>
                    <a:pt x="1" y="606"/>
                    <a:pt x="1727" y="5071"/>
                    <a:pt x="3323" y="10631"/>
                  </a:cubicBezTo>
                  <a:cubicBezTo>
                    <a:pt x="4793" y="15744"/>
                    <a:pt x="11379" y="20037"/>
                    <a:pt x="12870" y="20037"/>
                  </a:cubicBezTo>
                  <a:cubicBezTo>
                    <a:pt x="12997" y="20037"/>
                    <a:pt x="13087" y="20006"/>
                    <a:pt x="13133" y="19942"/>
                  </a:cubicBezTo>
                  <a:cubicBezTo>
                    <a:pt x="13729" y="19120"/>
                    <a:pt x="12633" y="15286"/>
                    <a:pt x="12633" y="15286"/>
                  </a:cubicBezTo>
                  <a:cubicBezTo>
                    <a:pt x="12536" y="15294"/>
                    <a:pt x="12439" y="15298"/>
                    <a:pt x="12343" y="15298"/>
                  </a:cubicBezTo>
                  <a:cubicBezTo>
                    <a:pt x="6180" y="15298"/>
                    <a:pt x="3513" y="106"/>
                    <a:pt x="3513" y="106"/>
                  </a:cubicBezTo>
                  <a:cubicBezTo>
                    <a:pt x="3513" y="106"/>
                    <a:pt x="2627" y="1"/>
                    <a:pt x="1805" y="1"/>
                  </a:cubicBezTo>
                  <a:close/>
                </a:path>
              </a:pathLst>
            </a:custGeom>
            <a:solidFill>
              <a:srgbClr val="7869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3" name="Google Shape;346;p36"/>
            <p:cNvSpPr/>
            <p:nvPr/>
          </p:nvSpPr>
          <p:spPr>
            <a:xfrm>
              <a:off x="7848646" y="3520174"/>
              <a:ext cx="259914" cy="667942"/>
            </a:xfrm>
            <a:custGeom>
              <a:avLst/>
              <a:gdLst/>
              <a:ahLst/>
              <a:cxnLst/>
              <a:rect l="l" t="t" r="r" b="b"/>
              <a:pathLst>
                <a:path w="8109" h="20839" extrusionOk="0">
                  <a:moveTo>
                    <a:pt x="7040" y="0"/>
                  </a:moveTo>
                  <a:cubicBezTo>
                    <a:pt x="6428" y="0"/>
                    <a:pt x="5615" y="195"/>
                    <a:pt x="4775" y="955"/>
                  </a:cubicBezTo>
                  <a:cubicBezTo>
                    <a:pt x="3096" y="2502"/>
                    <a:pt x="0" y="13385"/>
                    <a:pt x="0" y="15540"/>
                  </a:cubicBezTo>
                  <a:cubicBezTo>
                    <a:pt x="0" y="18207"/>
                    <a:pt x="1293" y="20838"/>
                    <a:pt x="1789" y="20838"/>
                  </a:cubicBezTo>
                  <a:cubicBezTo>
                    <a:pt x="1864" y="20838"/>
                    <a:pt x="1921" y="20778"/>
                    <a:pt x="1953" y="20647"/>
                  </a:cubicBezTo>
                  <a:cubicBezTo>
                    <a:pt x="2465" y="18481"/>
                    <a:pt x="2798" y="14563"/>
                    <a:pt x="4072" y="9551"/>
                  </a:cubicBezTo>
                  <a:cubicBezTo>
                    <a:pt x="5287" y="4812"/>
                    <a:pt x="8108" y="216"/>
                    <a:pt x="8108" y="216"/>
                  </a:cubicBezTo>
                  <a:cubicBezTo>
                    <a:pt x="8108" y="216"/>
                    <a:pt x="7685" y="0"/>
                    <a:pt x="7040" y="0"/>
                  </a:cubicBezTo>
                  <a:close/>
                </a:path>
              </a:pathLst>
            </a:custGeom>
            <a:solidFill>
              <a:srgbClr val="7869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4" name="Google Shape;347;p36"/>
            <p:cNvSpPr/>
            <p:nvPr/>
          </p:nvSpPr>
          <p:spPr>
            <a:xfrm>
              <a:off x="7978782" y="4157555"/>
              <a:ext cx="735413" cy="60323"/>
            </a:xfrm>
            <a:custGeom>
              <a:avLst/>
              <a:gdLst/>
              <a:ahLst/>
              <a:cxnLst/>
              <a:rect l="l" t="t" r="r" b="b"/>
              <a:pathLst>
                <a:path w="22944" h="1882" extrusionOk="0">
                  <a:moveTo>
                    <a:pt x="22944" y="0"/>
                  </a:moveTo>
                  <a:cubicBezTo>
                    <a:pt x="22860" y="0"/>
                    <a:pt x="16478" y="24"/>
                    <a:pt x="10525" y="870"/>
                  </a:cubicBezTo>
                  <a:cubicBezTo>
                    <a:pt x="6740" y="1410"/>
                    <a:pt x="3515" y="1508"/>
                    <a:pt x="1673" y="1508"/>
                  </a:cubicBezTo>
                  <a:cubicBezTo>
                    <a:pt x="636" y="1508"/>
                    <a:pt x="37" y="1477"/>
                    <a:pt x="24" y="1477"/>
                  </a:cubicBezTo>
                  <a:lnTo>
                    <a:pt x="0" y="1846"/>
                  </a:lnTo>
                  <a:cubicBezTo>
                    <a:pt x="24" y="1846"/>
                    <a:pt x="619" y="1882"/>
                    <a:pt x="1643" y="1882"/>
                  </a:cubicBezTo>
                  <a:cubicBezTo>
                    <a:pt x="3489" y="1882"/>
                    <a:pt x="6739" y="1775"/>
                    <a:pt x="10585" y="1239"/>
                  </a:cubicBezTo>
                  <a:cubicBezTo>
                    <a:pt x="16514" y="393"/>
                    <a:pt x="22884" y="381"/>
                    <a:pt x="22944" y="381"/>
                  </a:cubicBezTo>
                  <a:lnTo>
                    <a:pt x="229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5" name="Google Shape;348;p36"/>
            <p:cNvSpPr/>
            <p:nvPr/>
          </p:nvSpPr>
          <p:spPr>
            <a:xfrm>
              <a:off x="8087155" y="3593897"/>
              <a:ext cx="294274" cy="104972"/>
            </a:xfrm>
            <a:custGeom>
              <a:avLst/>
              <a:gdLst/>
              <a:ahLst/>
              <a:cxnLst/>
              <a:rect l="l" t="t" r="r" b="b"/>
              <a:pathLst>
                <a:path w="9181" h="3275" extrusionOk="0">
                  <a:moveTo>
                    <a:pt x="1" y="0"/>
                  </a:moveTo>
                  <a:cubicBezTo>
                    <a:pt x="1" y="702"/>
                    <a:pt x="370" y="1453"/>
                    <a:pt x="1036" y="2072"/>
                  </a:cubicBezTo>
                  <a:cubicBezTo>
                    <a:pt x="1870" y="2846"/>
                    <a:pt x="3060" y="3274"/>
                    <a:pt x="4346" y="3274"/>
                  </a:cubicBezTo>
                  <a:cubicBezTo>
                    <a:pt x="4525" y="3274"/>
                    <a:pt x="4692" y="3262"/>
                    <a:pt x="4870" y="3262"/>
                  </a:cubicBezTo>
                  <a:cubicBezTo>
                    <a:pt x="7752" y="3000"/>
                    <a:pt x="9121" y="560"/>
                    <a:pt x="9180" y="464"/>
                  </a:cubicBezTo>
                  <a:lnTo>
                    <a:pt x="8859" y="286"/>
                  </a:lnTo>
                  <a:cubicBezTo>
                    <a:pt x="8835" y="310"/>
                    <a:pt x="7513" y="2643"/>
                    <a:pt x="4835" y="2881"/>
                  </a:cubicBezTo>
                  <a:cubicBezTo>
                    <a:pt x="4674" y="2895"/>
                    <a:pt x="4514" y="2902"/>
                    <a:pt x="4355" y="2902"/>
                  </a:cubicBezTo>
                  <a:cubicBezTo>
                    <a:pt x="3166" y="2902"/>
                    <a:pt x="2065" y="2512"/>
                    <a:pt x="1298" y="1798"/>
                  </a:cubicBezTo>
                  <a:cubicBezTo>
                    <a:pt x="715" y="1262"/>
                    <a:pt x="370" y="595"/>
                    <a:pt x="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6" name="Google Shape;349;p36"/>
            <p:cNvSpPr/>
            <p:nvPr/>
          </p:nvSpPr>
          <p:spPr>
            <a:xfrm>
              <a:off x="8028401" y="3741182"/>
              <a:ext cx="379726" cy="36668"/>
            </a:xfrm>
            <a:custGeom>
              <a:avLst/>
              <a:gdLst/>
              <a:ahLst/>
              <a:cxnLst/>
              <a:rect l="l" t="t" r="r" b="b"/>
              <a:pathLst>
                <a:path w="11847" h="1144" extrusionOk="0">
                  <a:moveTo>
                    <a:pt x="11823" y="1"/>
                  </a:moveTo>
                  <a:cubicBezTo>
                    <a:pt x="11763" y="1"/>
                    <a:pt x="6525" y="489"/>
                    <a:pt x="4334" y="727"/>
                  </a:cubicBezTo>
                  <a:cubicBezTo>
                    <a:pt x="4028" y="761"/>
                    <a:pt x="3723" y="776"/>
                    <a:pt x="3427" y="776"/>
                  </a:cubicBezTo>
                  <a:cubicBezTo>
                    <a:pt x="1647" y="776"/>
                    <a:pt x="139" y="251"/>
                    <a:pt x="119" y="251"/>
                  </a:cubicBezTo>
                  <a:lnTo>
                    <a:pt x="0" y="596"/>
                  </a:lnTo>
                  <a:cubicBezTo>
                    <a:pt x="83" y="632"/>
                    <a:pt x="1584" y="1144"/>
                    <a:pt x="3405" y="1144"/>
                  </a:cubicBezTo>
                  <a:cubicBezTo>
                    <a:pt x="3727" y="1144"/>
                    <a:pt x="4036" y="1132"/>
                    <a:pt x="4382" y="1108"/>
                  </a:cubicBezTo>
                  <a:cubicBezTo>
                    <a:pt x="6548" y="870"/>
                    <a:pt x="11787" y="370"/>
                    <a:pt x="11847" y="370"/>
                  </a:cubicBezTo>
                  <a:lnTo>
                    <a:pt x="118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7" name="Google Shape;350;p36"/>
            <p:cNvSpPr/>
            <p:nvPr/>
          </p:nvSpPr>
          <p:spPr>
            <a:xfrm>
              <a:off x="8000130" y="3831252"/>
              <a:ext cx="459152" cy="47726"/>
            </a:xfrm>
            <a:custGeom>
              <a:avLst/>
              <a:gdLst/>
              <a:ahLst/>
              <a:cxnLst/>
              <a:rect l="l" t="t" r="r" b="b"/>
              <a:pathLst>
                <a:path w="14325" h="1489" extrusionOk="0">
                  <a:moveTo>
                    <a:pt x="14277" y="1"/>
                  </a:moveTo>
                  <a:cubicBezTo>
                    <a:pt x="14217" y="24"/>
                    <a:pt x="9335" y="632"/>
                    <a:pt x="5823" y="870"/>
                  </a:cubicBezTo>
                  <a:cubicBezTo>
                    <a:pt x="2335" y="1108"/>
                    <a:pt x="37" y="1120"/>
                    <a:pt x="1" y="1120"/>
                  </a:cubicBezTo>
                  <a:lnTo>
                    <a:pt x="1" y="1489"/>
                  </a:lnTo>
                  <a:cubicBezTo>
                    <a:pt x="25" y="1489"/>
                    <a:pt x="2335" y="1477"/>
                    <a:pt x="5859" y="1239"/>
                  </a:cubicBezTo>
                  <a:cubicBezTo>
                    <a:pt x="9371" y="989"/>
                    <a:pt x="14277" y="382"/>
                    <a:pt x="14324" y="382"/>
                  </a:cubicBezTo>
                  <a:lnTo>
                    <a:pt x="142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8" name="Google Shape;351;p36"/>
            <p:cNvSpPr/>
            <p:nvPr/>
          </p:nvSpPr>
          <p:spPr>
            <a:xfrm>
              <a:off x="7966955" y="3937349"/>
              <a:ext cx="559092" cy="39713"/>
            </a:xfrm>
            <a:custGeom>
              <a:avLst/>
              <a:gdLst/>
              <a:ahLst/>
              <a:cxnLst/>
              <a:rect l="l" t="t" r="r" b="b"/>
              <a:pathLst>
                <a:path w="17443" h="1239" extrusionOk="0">
                  <a:moveTo>
                    <a:pt x="17395" y="1"/>
                  </a:moveTo>
                  <a:cubicBezTo>
                    <a:pt x="17371" y="13"/>
                    <a:pt x="13942" y="489"/>
                    <a:pt x="11418" y="489"/>
                  </a:cubicBezTo>
                  <a:cubicBezTo>
                    <a:pt x="8858" y="489"/>
                    <a:pt x="95" y="858"/>
                    <a:pt x="0" y="858"/>
                  </a:cubicBezTo>
                  <a:lnTo>
                    <a:pt x="12" y="1239"/>
                  </a:lnTo>
                  <a:cubicBezTo>
                    <a:pt x="107" y="1239"/>
                    <a:pt x="8870" y="858"/>
                    <a:pt x="11418" y="846"/>
                  </a:cubicBezTo>
                  <a:cubicBezTo>
                    <a:pt x="13954" y="846"/>
                    <a:pt x="17407" y="358"/>
                    <a:pt x="17443" y="358"/>
                  </a:cubicBezTo>
                  <a:lnTo>
                    <a:pt x="173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9" name="Google Shape;352;p36"/>
            <p:cNvSpPr/>
            <p:nvPr/>
          </p:nvSpPr>
          <p:spPr>
            <a:xfrm>
              <a:off x="7946729" y="4059248"/>
              <a:ext cx="651820" cy="37277"/>
            </a:xfrm>
            <a:custGeom>
              <a:avLst/>
              <a:gdLst/>
              <a:ahLst/>
              <a:cxnLst/>
              <a:rect l="l" t="t" r="r" b="b"/>
              <a:pathLst>
                <a:path w="20336" h="1163" extrusionOk="0">
                  <a:moveTo>
                    <a:pt x="18446" y="0"/>
                  </a:moveTo>
                  <a:cubicBezTo>
                    <a:pt x="15306" y="0"/>
                    <a:pt x="9146" y="495"/>
                    <a:pt x="7977" y="603"/>
                  </a:cubicBezTo>
                  <a:cubicBezTo>
                    <a:pt x="6281" y="762"/>
                    <a:pt x="4801" y="814"/>
                    <a:pt x="3593" y="814"/>
                  </a:cubicBezTo>
                  <a:cubicBezTo>
                    <a:pt x="1369" y="814"/>
                    <a:pt x="71" y="639"/>
                    <a:pt x="48" y="639"/>
                  </a:cubicBezTo>
                  <a:lnTo>
                    <a:pt x="0" y="984"/>
                  </a:lnTo>
                  <a:cubicBezTo>
                    <a:pt x="24" y="984"/>
                    <a:pt x="1345" y="1163"/>
                    <a:pt x="3596" y="1163"/>
                  </a:cubicBezTo>
                  <a:cubicBezTo>
                    <a:pt x="4810" y="1163"/>
                    <a:pt x="6298" y="1103"/>
                    <a:pt x="8025" y="960"/>
                  </a:cubicBezTo>
                  <a:cubicBezTo>
                    <a:pt x="11882" y="601"/>
                    <a:pt x="16469" y="351"/>
                    <a:pt x="18700" y="351"/>
                  </a:cubicBezTo>
                  <a:cubicBezTo>
                    <a:pt x="19431" y="351"/>
                    <a:pt x="19909" y="377"/>
                    <a:pt x="20026" y="436"/>
                  </a:cubicBezTo>
                  <a:cubicBezTo>
                    <a:pt x="19979" y="412"/>
                    <a:pt x="19931" y="353"/>
                    <a:pt x="19967" y="258"/>
                  </a:cubicBezTo>
                  <a:lnTo>
                    <a:pt x="19967" y="258"/>
                  </a:lnTo>
                  <a:lnTo>
                    <a:pt x="20300" y="377"/>
                  </a:lnTo>
                  <a:lnTo>
                    <a:pt x="20336" y="258"/>
                  </a:lnTo>
                  <a:lnTo>
                    <a:pt x="20276" y="186"/>
                  </a:lnTo>
                  <a:cubicBezTo>
                    <a:pt x="20166" y="52"/>
                    <a:pt x="19465" y="0"/>
                    <a:pt x="18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0" name="Google Shape;353;p36"/>
            <p:cNvSpPr/>
            <p:nvPr/>
          </p:nvSpPr>
          <p:spPr>
            <a:xfrm>
              <a:off x="8579077" y="3524052"/>
              <a:ext cx="124812" cy="267158"/>
            </a:xfrm>
            <a:custGeom>
              <a:avLst/>
              <a:gdLst/>
              <a:ahLst/>
              <a:cxnLst/>
              <a:rect l="l" t="t" r="r" b="b"/>
              <a:pathLst>
                <a:path w="3894" h="8335" extrusionOk="0">
                  <a:moveTo>
                    <a:pt x="322" y="0"/>
                  </a:moveTo>
                  <a:lnTo>
                    <a:pt x="1" y="179"/>
                  </a:lnTo>
                  <a:cubicBezTo>
                    <a:pt x="25" y="226"/>
                    <a:pt x="2942" y="5453"/>
                    <a:pt x="3537" y="8335"/>
                  </a:cubicBezTo>
                  <a:lnTo>
                    <a:pt x="3894" y="8263"/>
                  </a:lnTo>
                  <a:cubicBezTo>
                    <a:pt x="3287" y="5334"/>
                    <a:pt x="441" y="226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1" name="Google Shape;354;p36"/>
            <p:cNvSpPr/>
            <p:nvPr/>
          </p:nvSpPr>
          <p:spPr>
            <a:xfrm>
              <a:off x="8645876" y="3473664"/>
              <a:ext cx="148852" cy="278985"/>
            </a:xfrm>
            <a:custGeom>
              <a:avLst/>
              <a:gdLst/>
              <a:ahLst/>
              <a:cxnLst/>
              <a:rect l="l" t="t" r="r" b="b"/>
              <a:pathLst>
                <a:path w="4644" h="8704" extrusionOk="0">
                  <a:moveTo>
                    <a:pt x="334" y="1"/>
                  </a:moveTo>
                  <a:lnTo>
                    <a:pt x="0" y="143"/>
                  </a:lnTo>
                  <a:cubicBezTo>
                    <a:pt x="12" y="167"/>
                    <a:pt x="1012" y="2513"/>
                    <a:pt x="2227" y="4227"/>
                  </a:cubicBezTo>
                  <a:cubicBezTo>
                    <a:pt x="3417" y="5894"/>
                    <a:pt x="4263" y="8680"/>
                    <a:pt x="4287" y="8704"/>
                  </a:cubicBezTo>
                  <a:lnTo>
                    <a:pt x="4644" y="8585"/>
                  </a:lnTo>
                  <a:cubicBezTo>
                    <a:pt x="4596" y="8478"/>
                    <a:pt x="3763" y="5727"/>
                    <a:pt x="2524" y="4001"/>
                  </a:cubicBezTo>
                  <a:cubicBezTo>
                    <a:pt x="1322" y="2334"/>
                    <a:pt x="358" y="24"/>
                    <a:pt x="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2" name="Google Shape;355;p36"/>
            <p:cNvSpPr/>
            <p:nvPr/>
          </p:nvSpPr>
          <p:spPr>
            <a:xfrm>
              <a:off x="7816208" y="3540464"/>
              <a:ext cx="140839" cy="329756"/>
            </a:xfrm>
            <a:custGeom>
              <a:avLst/>
              <a:gdLst/>
              <a:ahLst/>
              <a:cxnLst/>
              <a:rect l="l" t="t" r="r" b="b"/>
              <a:pathLst>
                <a:path w="4394" h="10288" extrusionOk="0">
                  <a:moveTo>
                    <a:pt x="4060" y="0"/>
                  </a:moveTo>
                  <a:cubicBezTo>
                    <a:pt x="4048" y="12"/>
                    <a:pt x="2715" y="2703"/>
                    <a:pt x="1738" y="4525"/>
                  </a:cubicBezTo>
                  <a:cubicBezTo>
                    <a:pt x="762" y="6358"/>
                    <a:pt x="36" y="10061"/>
                    <a:pt x="0" y="10204"/>
                  </a:cubicBezTo>
                  <a:lnTo>
                    <a:pt x="357" y="10287"/>
                  </a:lnTo>
                  <a:cubicBezTo>
                    <a:pt x="369" y="10239"/>
                    <a:pt x="1096" y="6489"/>
                    <a:pt x="2060" y="4703"/>
                  </a:cubicBezTo>
                  <a:cubicBezTo>
                    <a:pt x="3036" y="2893"/>
                    <a:pt x="4370" y="191"/>
                    <a:pt x="4394" y="167"/>
                  </a:cubicBezTo>
                  <a:lnTo>
                    <a:pt x="4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3" name="Google Shape;356;p36"/>
            <p:cNvSpPr/>
            <p:nvPr/>
          </p:nvSpPr>
          <p:spPr>
            <a:xfrm>
              <a:off x="7963140" y="4530400"/>
              <a:ext cx="296165" cy="25225"/>
            </a:xfrm>
            <a:custGeom>
              <a:avLst/>
              <a:gdLst/>
              <a:ahLst/>
              <a:cxnLst/>
              <a:rect l="l" t="t" r="r" b="b"/>
              <a:pathLst>
                <a:path w="9240" h="787" extrusionOk="0">
                  <a:moveTo>
                    <a:pt x="9192" y="1"/>
                  </a:moveTo>
                  <a:cubicBezTo>
                    <a:pt x="6250" y="347"/>
                    <a:pt x="3642" y="419"/>
                    <a:pt x="1965" y="419"/>
                  </a:cubicBezTo>
                  <a:cubicBezTo>
                    <a:pt x="757" y="419"/>
                    <a:pt x="32" y="382"/>
                    <a:pt x="12" y="382"/>
                  </a:cubicBezTo>
                  <a:lnTo>
                    <a:pt x="0" y="751"/>
                  </a:lnTo>
                  <a:cubicBezTo>
                    <a:pt x="12" y="751"/>
                    <a:pt x="714" y="787"/>
                    <a:pt x="1905" y="787"/>
                  </a:cubicBezTo>
                  <a:cubicBezTo>
                    <a:pt x="3596" y="787"/>
                    <a:pt x="6251" y="727"/>
                    <a:pt x="9239" y="370"/>
                  </a:cubicBezTo>
                  <a:lnTo>
                    <a:pt x="9192" y="1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4" name="Google Shape;357;p36"/>
            <p:cNvSpPr/>
            <p:nvPr/>
          </p:nvSpPr>
          <p:spPr>
            <a:xfrm>
              <a:off x="8472211" y="4406770"/>
              <a:ext cx="284722" cy="116030"/>
            </a:xfrm>
            <a:custGeom>
              <a:avLst/>
              <a:gdLst/>
              <a:ahLst/>
              <a:cxnLst/>
              <a:rect l="l" t="t" r="r" b="b"/>
              <a:pathLst>
                <a:path w="8883" h="3620" extrusionOk="0">
                  <a:moveTo>
                    <a:pt x="8645" y="0"/>
                  </a:moveTo>
                  <a:cubicBezTo>
                    <a:pt x="8645" y="0"/>
                    <a:pt x="7752" y="727"/>
                    <a:pt x="4418" y="1798"/>
                  </a:cubicBezTo>
                  <a:cubicBezTo>
                    <a:pt x="1025" y="2882"/>
                    <a:pt x="13" y="3274"/>
                    <a:pt x="1" y="3274"/>
                  </a:cubicBezTo>
                  <a:lnTo>
                    <a:pt x="132" y="3620"/>
                  </a:lnTo>
                  <a:cubicBezTo>
                    <a:pt x="132" y="3620"/>
                    <a:pt x="1144" y="3251"/>
                    <a:pt x="4525" y="2155"/>
                  </a:cubicBezTo>
                  <a:cubicBezTo>
                    <a:pt x="7954" y="1060"/>
                    <a:pt x="8847" y="310"/>
                    <a:pt x="8883" y="28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5" name="Google Shape;358;p36"/>
            <p:cNvSpPr/>
            <p:nvPr/>
          </p:nvSpPr>
          <p:spPr>
            <a:xfrm>
              <a:off x="7798642" y="3049278"/>
              <a:ext cx="160679" cy="459505"/>
            </a:xfrm>
            <a:custGeom>
              <a:avLst/>
              <a:gdLst/>
              <a:ahLst/>
              <a:cxnLst/>
              <a:rect l="l" t="t" r="r" b="b"/>
              <a:pathLst>
                <a:path w="5013" h="14336" extrusionOk="0">
                  <a:moveTo>
                    <a:pt x="4942" y="1"/>
                  </a:moveTo>
                  <a:lnTo>
                    <a:pt x="4561" y="13"/>
                  </a:lnTo>
                  <a:cubicBezTo>
                    <a:pt x="4561" y="48"/>
                    <a:pt x="4644" y="3489"/>
                    <a:pt x="2917" y="4442"/>
                  </a:cubicBezTo>
                  <a:cubicBezTo>
                    <a:pt x="1584" y="5156"/>
                    <a:pt x="2084" y="6930"/>
                    <a:pt x="2536" y="8645"/>
                  </a:cubicBezTo>
                  <a:cubicBezTo>
                    <a:pt x="2775" y="9538"/>
                    <a:pt x="3037" y="10443"/>
                    <a:pt x="3001" y="11133"/>
                  </a:cubicBezTo>
                  <a:cubicBezTo>
                    <a:pt x="2917" y="13002"/>
                    <a:pt x="24" y="13991"/>
                    <a:pt x="0" y="14003"/>
                  </a:cubicBezTo>
                  <a:lnTo>
                    <a:pt x="120" y="14336"/>
                  </a:lnTo>
                  <a:cubicBezTo>
                    <a:pt x="239" y="14300"/>
                    <a:pt x="3275" y="13264"/>
                    <a:pt x="3358" y="11121"/>
                  </a:cubicBezTo>
                  <a:cubicBezTo>
                    <a:pt x="3406" y="10383"/>
                    <a:pt x="3156" y="9442"/>
                    <a:pt x="2894" y="8538"/>
                  </a:cubicBezTo>
                  <a:cubicBezTo>
                    <a:pt x="2477" y="6954"/>
                    <a:pt x="2036" y="5335"/>
                    <a:pt x="3096" y="4763"/>
                  </a:cubicBezTo>
                  <a:cubicBezTo>
                    <a:pt x="5013" y="3704"/>
                    <a:pt x="4942" y="144"/>
                    <a:pt x="4942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6" name="Google Shape;359;p36"/>
            <p:cNvSpPr/>
            <p:nvPr/>
          </p:nvSpPr>
          <p:spPr>
            <a:xfrm>
              <a:off x="7997469" y="3408019"/>
              <a:ext cx="51156" cy="94298"/>
            </a:xfrm>
            <a:custGeom>
              <a:avLst/>
              <a:gdLst/>
              <a:ahLst/>
              <a:cxnLst/>
              <a:rect l="l" t="t" r="r" b="b"/>
              <a:pathLst>
                <a:path w="1596" h="2942" extrusionOk="0">
                  <a:moveTo>
                    <a:pt x="1203" y="1"/>
                  </a:moveTo>
                  <a:lnTo>
                    <a:pt x="846" y="72"/>
                  </a:lnTo>
                  <a:cubicBezTo>
                    <a:pt x="1191" y="1763"/>
                    <a:pt x="48" y="2608"/>
                    <a:pt x="1" y="2644"/>
                  </a:cubicBezTo>
                  <a:lnTo>
                    <a:pt x="203" y="2942"/>
                  </a:lnTo>
                  <a:cubicBezTo>
                    <a:pt x="263" y="2894"/>
                    <a:pt x="1596" y="1929"/>
                    <a:pt x="1203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7" name="Google Shape;360;p36"/>
            <p:cNvSpPr/>
            <p:nvPr/>
          </p:nvSpPr>
          <p:spPr>
            <a:xfrm>
              <a:off x="8089078" y="2735571"/>
              <a:ext cx="98465" cy="191994"/>
            </a:xfrm>
            <a:custGeom>
              <a:avLst/>
              <a:gdLst/>
              <a:ahLst/>
              <a:cxnLst/>
              <a:rect l="l" t="t" r="r" b="b"/>
              <a:pathLst>
                <a:path w="3072" h="5990" extrusionOk="0">
                  <a:moveTo>
                    <a:pt x="2834" y="1"/>
                  </a:moveTo>
                  <a:cubicBezTo>
                    <a:pt x="2798" y="13"/>
                    <a:pt x="0" y="2418"/>
                    <a:pt x="1024" y="5990"/>
                  </a:cubicBezTo>
                  <a:lnTo>
                    <a:pt x="1381" y="5883"/>
                  </a:lnTo>
                  <a:cubicBezTo>
                    <a:pt x="417" y="2549"/>
                    <a:pt x="3036" y="299"/>
                    <a:pt x="3072" y="287"/>
                  </a:cubicBezTo>
                  <a:lnTo>
                    <a:pt x="2834" y="1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8" name="Google Shape;361;p36"/>
            <p:cNvSpPr/>
            <p:nvPr/>
          </p:nvSpPr>
          <p:spPr>
            <a:xfrm>
              <a:off x="7997854" y="2710794"/>
              <a:ext cx="146191" cy="207251"/>
            </a:xfrm>
            <a:custGeom>
              <a:avLst/>
              <a:gdLst/>
              <a:ahLst/>
              <a:cxnLst/>
              <a:rect l="l" t="t" r="r" b="b"/>
              <a:pathLst>
                <a:path w="4561" h="6466" extrusionOk="0">
                  <a:moveTo>
                    <a:pt x="4442" y="0"/>
                  </a:moveTo>
                  <a:cubicBezTo>
                    <a:pt x="989" y="1226"/>
                    <a:pt x="48" y="6191"/>
                    <a:pt x="1" y="6406"/>
                  </a:cubicBezTo>
                  <a:lnTo>
                    <a:pt x="358" y="6465"/>
                  </a:lnTo>
                  <a:cubicBezTo>
                    <a:pt x="370" y="6417"/>
                    <a:pt x="1298" y="1500"/>
                    <a:pt x="4561" y="345"/>
                  </a:cubicBezTo>
                  <a:lnTo>
                    <a:pt x="4442" y="0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9" name="Google Shape;362;p36"/>
            <p:cNvSpPr/>
            <p:nvPr/>
          </p:nvSpPr>
          <p:spPr>
            <a:xfrm>
              <a:off x="8242485" y="2720314"/>
              <a:ext cx="53079" cy="200008"/>
            </a:xfrm>
            <a:custGeom>
              <a:avLst/>
              <a:gdLst/>
              <a:ahLst/>
              <a:cxnLst/>
              <a:rect l="l" t="t" r="r" b="b"/>
              <a:pathLst>
                <a:path w="1656" h="6240" extrusionOk="0">
                  <a:moveTo>
                    <a:pt x="346" y="1"/>
                  </a:moveTo>
                  <a:lnTo>
                    <a:pt x="0" y="120"/>
                  </a:lnTo>
                  <a:cubicBezTo>
                    <a:pt x="0" y="167"/>
                    <a:pt x="1274" y="3703"/>
                    <a:pt x="1096" y="6204"/>
                  </a:cubicBezTo>
                  <a:lnTo>
                    <a:pt x="1465" y="6240"/>
                  </a:lnTo>
                  <a:cubicBezTo>
                    <a:pt x="1655" y="3644"/>
                    <a:pt x="405" y="155"/>
                    <a:pt x="346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0" name="Google Shape;363;p36"/>
            <p:cNvSpPr/>
            <p:nvPr/>
          </p:nvSpPr>
          <p:spPr>
            <a:xfrm>
              <a:off x="8313099" y="2693613"/>
              <a:ext cx="180520" cy="240458"/>
            </a:xfrm>
            <a:custGeom>
              <a:avLst/>
              <a:gdLst/>
              <a:ahLst/>
              <a:cxnLst/>
              <a:rect l="l" t="t" r="r" b="b"/>
              <a:pathLst>
                <a:path w="5632" h="7502" extrusionOk="0">
                  <a:moveTo>
                    <a:pt x="167" y="0"/>
                  </a:moveTo>
                  <a:lnTo>
                    <a:pt x="0" y="334"/>
                  </a:lnTo>
                  <a:cubicBezTo>
                    <a:pt x="24" y="346"/>
                    <a:pt x="1334" y="1000"/>
                    <a:pt x="2381" y="2203"/>
                  </a:cubicBezTo>
                  <a:cubicBezTo>
                    <a:pt x="3786" y="3786"/>
                    <a:pt x="4096" y="5525"/>
                    <a:pt x="3322" y="7358"/>
                  </a:cubicBezTo>
                  <a:lnTo>
                    <a:pt x="3667" y="7501"/>
                  </a:lnTo>
                  <a:cubicBezTo>
                    <a:pt x="5632" y="2798"/>
                    <a:pt x="226" y="36"/>
                    <a:pt x="167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1" name="Google Shape;364;p36"/>
            <p:cNvSpPr/>
            <p:nvPr/>
          </p:nvSpPr>
          <p:spPr>
            <a:xfrm>
              <a:off x="8448171" y="2697428"/>
              <a:ext cx="328250" cy="649929"/>
            </a:xfrm>
            <a:custGeom>
              <a:avLst/>
              <a:gdLst/>
              <a:ahLst/>
              <a:cxnLst/>
              <a:rect l="l" t="t" r="r" b="b"/>
              <a:pathLst>
                <a:path w="10241" h="20277" extrusionOk="0">
                  <a:moveTo>
                    <a:pt x="239" y="0"/>
                  </a:moveTo>
                  <a:lnTo>
                    <a:pt x="1" y="286"/>
                  </a:lnTo>
                  <a:cubicBezTo>
                    <a:pt x="49" y="310"/>
                    <a:pt x="4454" y="3965"/>
                    <a:pt x="4894" y="7513"/>
                  </a:cubicBezTo>
                  <a:cubicBezTo>
                    <a:pt x="5180" y="9751"/>
                    <a:pt x="6383" y="10597"/>
                    <a:pt x="7454" y="11347"/>
                  </a:cubicBezTo>
                  <a:cubicBezTo>
                    <a:pt x="8204" y="11871"/>
                    <a:pt x="8907" y="12359"/>
                    <a:pt x="9228" y="13264"/>
                  </a:cubicBezTo>
                  <a:cubicBezTo>
                    <a:pt x="9538" y="14109"/>
                    <a:pt x="9240" y="15347"/>
                    <a:pt x="8966" y="16538"/>
                  </a:cubicBezTo>
                  <a:cubicBezTo>
                    <a:pt x="8645" y="17848"/>
                    <a:pt x="8347" y="19086"/>
                    <a:pt x="8883" y="19765"/>
                  </a:cubicBezTo>
                  <a:cubicBezTo>
                    <a:pt x="9157" y="20110"/>
                    <a:pt x="9585" y="20277"/>
                    <a:pt x="10228" y="20277"/>
                  </a:cubicBezTo>
                  <a:lnTo>
                    <a:pt x="10240" y="20277"/>
                  </a:lnTo>
                  <a:lnTo>
                    <a:pt x="10240" y="19919"/>
                  </a:lnTo>
                  <a:cubicBezTo>
                    <a:pt x="9716" y="19919"/>
                    <a:pt x="9383" y="19800"/>
                    <a:pt x="9181" y="19550"/>
                  </a:cubicBezTo>
                  <a:cubicBezTo>
                    <a:pt x="8752" y="18991"/>
                    <a:pt x="9026" y="17848"/>
                    <a:pt x="9323" y="16633"/>
                  </a:cubicBezTo>
                  <a:cubicBezTo>
                    <a:pt x="9621" y="15395"/>
                    <a:pt x="9931" y="14109"/>
                    <a:pt x="9585" y="13145"/>
                  </a:cubicBezTo>
                  <a:cubicBezTo>
                    <a:pt x="9228" y="12133"/>
                    <a:pt x="8466" y="11597"/>
                    <a:pt x="7680" y="11049"/>
                  </a:cubicBezTo>
                  <a:cubicBezTo>
                    <a:pt x="6621" y="10299"/>
                    <a:pt x="5525" y="9537"/>
                    <a:pt x="5275" y="7477"/>
                  </a:cubicBezTo>
                  <a:cubicBezTo>
                    <a:pt x="4811" y="3763"/>
                    <a:pt x="430" y="155"/>
                    <a:pt x="239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2" name="Google Shape;365;p36"/>
            <p:cNvSpPr/>
            <p:nvPr/>
          </p:nvSpPr>
          <p:spPr>
            <a:xfrm>
              <a:off x="8635171" y="3309551"/>
              <a:ext cx="58816" cy="102696"/>
            </a:xfrm>
            <a:custGeom>
              <a:avLst/>
              <a:gdLst/>
              <a:ahLst/>
              <a:cxnLst/>
              <a:rect l="l" t="t" r="r" b="b"/>
              <a:pathLst>
                <a:path w="1835" h="3204" extrusionOk="0">
                  <a:moveTo>
                    <a:pt x="358" y="1"/>
                  </a:moveTo>
                  <a:cubicBezTo>
                    <a:pt x="1" y="953"/>
                    <a:pt x="1" y="1715"/>
                    <a:pt x="346" y="2287"/>
                  </a:cubicBezTo>
                  <a:cubicBezTo>
                    <a:pt x="822" y="3085"/>
                    <a:pt x="1739" y="3204"/>
                    <a:pt x="1787" y="3204"/>
                  </a:cubicBezTo>
                  <a:lnTo>
                    <a:pt x="1835" y="2823"/>
                  </a:lnTo>
                  <a:cubicBezTo>
                    <a:pt x="1835" y="2823"/>
                    <a:pt x="1049" y="2727"/>
                    <a:pt x="656" y="2096"/>
                  </a:cubicBezTo>
                  <a:cubicBezTo>
                    <a:pt x="382" y="1620"/>
                    <a:pt x="394" y="965"/>
                    <a:pt x="703" y="132"/>
                  </a:cubicBezTo>
                  <a:lnTo>
                    <a:pt x="358" y="1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9" name="Google Shape;1890;p78"/>
          <p:cNvSpPr/>
          <p:nvPr/>
        </p:nvSpPr>
        <p:spPr>
          <a:xfrm rot="17681022">
            <a:off x="148883" y="1793915"/>
            <a:ext cx="1404040" cy="415697"/>
          </a:xfrm>
          <a:custGeom>
            <a:avLst/>
            <a:gdLst/>
            <a:ahLst/>
            <a:cxnLst/>
            <a:rect l="l" t="t" r="r" b="b"/>
            <a:pathLst>
              <a:path w="64414" h="17104" extrusionOk="0">
                <a:moveTo>
                  <a:pt x="11603" y="1"/>
                </a:moveTo>
                <a:cubicBezTo>
                  <a:pt x="11289" y="1"/>
                  <a:pt x="10966" y="19"/>
                  <a:pt x="10633" y="42"/>
                </a:cubicBezTo>
                <a:lnTo>
                  <a:pt x="10692" y="614"/>
                </a:lnTo>
                <a:cubicBezTo>
                  <a:pt x="11010" y="582"/>
                  <a:pt x="11317" y="571"/>
                  <a:pt x="11613" y="571"/>
                </a:cubicBezTo>
                <a:cubicBezTo>
                  <a:pt x="11761" y="571"/>
                  <a:pt x="11907" y="574"/>
                  <a:pt x="12049" y="578"/>
                </a:cubicBezTo>
                <a:lnTo>
                  <a:pt x="12097" y="18"/>
                </a:lnTo>
                <a:cubicBezTo>
                  <a:pt x="11935" y="6"/>
                  <a:pt x="11770" y="1"/>
                  <a:pt x="11603" y="1"/>
                </a:cubicBezTo>
                <a:close/>
                <a:moveTo>
                  <a:pt x="9228" y="292"/>
                </a:moveTo>
                <a:cubicBezTo>
                  <a:pt x="8775" y="399"/>
                  <a:pt x="8311" y="530"/>
                  <a:pt x="7835" y="697"/>
                </a:cubicBezTo>
                <a:lnTo>
                  <a:pt x="8013" y="1233"/>
                </a:lnTo>
                <a:cubicBezTo>
                  <a:pt x="8478" y="1066"/>
                  <a:pt x="8930" y="947"/>
                  <a:pt x="9359" y="852"/>
                </a:cubicBezTo>
                <a:lnTo>
                  <a:pt x="9228" y="292"/>
                </a:lnTo>
                <a:close/>
                <a:moveTo>
                  <a:pt x="13526" y="292"/>
                </a:moveTo>
                <a:lnTo>
                  <a:pt x="13359" y="828"/>
                </a:lnTo>
                <a:cubicBezTo>
                  <a:pt x="13788" y="971"/>
                  <a:pt x="14193" y="1150"/>
                  <a:pt x="14585" y="1388"/>
                </a:cubicBezTo>
                <a:lnTo>
                  <a:pt x="14859" y="911"/>
                </a:lnTo>
                <a:cubicBezTo>
                  <a:pt x="14443" y="650"/>
                  <a:pt x="13990" y="447"/>
                  <a:pt x="13526" y="292"/>
                </a:cubicBezTo>
                <a:close/>
                <a:moveTo>
                  <a:pt x="31603" y="1092"/>
                </a:moveTo>
                <a:cubicBezTo>
                  <a:pt x="31464" y="1092"/>
                  <a:pt x="31319" y="1111"/>
                  <a:pt x="31171" y="1150"/>
                </a:cubicBezTo>
                <a:lnTo>
                  <a:pt x="31326" y="1697"/>
                </a:lnTo>
                <a:cubicBezTo>
                  <a:pt x="31425" y="1670"/>
                  <a:pt x="31520" y="1657"/>
                  <a:pt x="31610" y="1657"/>
                </a:cubicBezTo>
                <a:cubicBezTo>
                  <a:pt x="31877" y="1657"/>
                  <a:pt x="32100" y="1775"/>
                  <a:pt x="32242" y="2007"/>
                </a:cubicBezTo>
                <a:lnTo>
                  <a:pt x="32719" y="1697"/>
                </a:lnTo>
                <a:cubicBezTo>
                  <a:pt x="32471" y="1303"/>
                  <a:pt x="32068" y="1092"/>
                  <a:pt x="31603" y="1092"/>
                </a:cubicBezTo>
                <a:close/>
                <a:moveTo>
                  <a:pt x="6501" y="1209"/>
                </a:moveTo>
                <a:cubicBezTo>
                  <a:pt x="6037" y="1400"/>
                  <a:pt x="5608" y="1626"/>
                  <a:pt x="5203" y="1852"/>
                </a:cubicBezTo>
                <a:lnTo>
                  <a:pt x="5489" y="2340"/>
                </a:lnTo>
                <a:cubicBezTo>
                  <a:pt x="5870" y="2126"/>
                  <a:pt x="6287" y="1923"/>
                  <a:pt x="6715" y="1733"/>
                </a:cubicBezTo>
                <a:lnTo>
                  <a:pt x="6501" y="1209"/>
                </a:lnTo>
                <a:close/>
                <a:moveTo>
                  <a:pt x="16026" y="1804"/>
                </a:moveTo>
                <a:lnTo>
                  <a:pt x="15633" y="2197"/>
                </a:lnTo>
                <a:cubicBezTo>
                  <a:pt x="15943" y="2495"/>
                  <a:pt x="16240" y="2840"/>
                  <a:pt x="16538" y="3233"/>
                </a:cubicBezTo>
                <a:lnTo>
                  <a:pt x="16991" y="2888"/>
                </a:lnTo>
                <a:cubicBezTo>
                  <a:pt x="16669" y="2471"/>
                  <a:pt x="16348" y="2114"/>
                  <a:pt x="16026" y="1804"/>
                </a:cubicBezTo>
                <a:close/>
                <a:moveTo>
                  <a:pt x="29849" y="1900"/>
                </a:moveTo>
                <a:cubicBezTo>
                  <a:pt x="29409" y="2316"/>
                  <a:pt x="29123" y="2769"/>
                  <a:pt x="29052" y="3257"/>
                </a:cubicBezTo>
                <a:lnTo>
                  <a:pt x="29599" y="3352"/>
                </a:lnTo>
                <a:cubicBezTo>
                  <a:pt x="29659" y="2995"/>
                  <a:pt x="29861" y="2650"/>
                  <a:pt x="30218" y="2316"/>
                </a:cubicBezTo>
                <a:lnTo>
                  <a:pt x="29849" y="1900"/>
                </a:lnTo>
                <a:close/>
                <a:moveTo>
                  <a:pt x="4001" y="2638"/>
                </a:moveTo>
                <a:cubicBezTo>
                  <a:pt x="3608" y="2912"/>
                  <a:pt x="3239" y="3245"/>
                  <a:pt x="2894" y="3567"/>
                </a:cubicBezTo>
                <a:lnTo>
                  <a:pt x="3298" y="3971"/>
                </a:lnTo>
                <a:cubicBezTo>
                  <a:pt x="3608" y="3662"/>
                  <a:pt x="3965" y="3364"/>
                  <a:pt x="4346" y="3078"/>
                </a:cubicBezTo>
                <a:lnTo>
                  <a:pt x="4001" y="2638"/>
                </a:lnTo>
                <a:close/>
                <a:moveTo>
                  <a:pt x="57231" y="3967"/>
                </a:moveTo>
                <a:cubicBezTo>
                  <a:pt x="56877" y="3967"/>
                  <a:pt x="56508" y="3983"/>
                  <a:pt x="56126" y="4019"/>
                </a:cubicBezTo>
                <a:lnTo>
                  <a:pt x="56174" y="4579"/>
                </a:lnTo>
                <a:cubicBezTo>
                  <a:pt x="56638" y="4555"/>
                  <a:pt x="57103" y="4543"/>
                  <a:pt x="57543" y="4543"/>
                </a:cubicBezTo>
                <a:lnTo>
                  <a:pt x="57555" y="3971"/>
                </a:lnTo>
                <a:cubicBezTo>
                  <a:pt x="57448" y="3969"/>
                  <a:pt x="57340" y="3967"/>
                  <a:pt x="57231" y="3967"/>
                </a:cubicBezTo>
                <a:close/>
                <a:moveTo>
                  <a:pt x="32445" y="3197"/>
                </a:moveTo>
                <a:cubicBezTo>
                  <a:pt x="32397" y="3602"/>
                  <a:pt x="32278" y="4019"/>
                  <a:pt x="32088" y="4459"/>
                </a:cubicBezTo>
                <a:lnTo>
                  <a:pt x="32600" y="4686"/>
                </a:lnTo>
                <a:cubicBezTo>
                  <a:pt x="32826" y="4198"/>
                  <a:pt x="32957" y="3721"/>
                  <a:pt x="33004" y="3257"/>
                </a:cubicBezTo>
                <a:lnTo>
                  <a:pt x="32445" y="3197"/>
                </a:lnTo>
                <a:close/>
                <a:moveTo>
                  <a:pt x="59008" y="4078"/>
                </a:moveTo>
                <a:lnTo>
                  <a:pt x="58936" y="4638"/>
                </a:lnTo>
                <a:cubicBezTo>
                  <a:pt x="59389" y="4698"/>
                  <a:pt x="59841" y="4793"/>
                  <a:pt x="60282" y="4900"/>
                </a:cubicBezTo>
                <a:lnTo>
                  <a:pt x="60425" y="4329"/>
                </a:lnTo>
                <a:cubicBezTo>
                  <a:pt x="59960" y="4221"/>
                  <a:pt x="59484" y="4138"/>
                  <a:pt x="59008" y="4078"/>
                </a:cubicBezTo>
                <a:close/>
                <a:moveTo>
                  <a:pt x="54721" y="4198"/>
                </a:moveTo>
                <a:cubicBezTo>
                  <a:pt x="54269" y="4269"/>
                  <a:pt x="53793" y="4364"/>
                  <a:pt x="53317" y="4459"/>
                </a:cubicBezTo>
                <a:lnTo>
                  <a:pt x="53436" y="5019"/>
                </a:lnTo>
                <a:cubicBezTo>
                  <a:pt x="53900" y="4912"/>
                  <a:pt x="54364" y="4817"/>
                  <a:pt x="54805" y="4745"/>
                </a:cubicBezTo>
                <a:lnTo>
                  <a:pt x="54721" y="4198"/>
                </a:lnTo>
                <a:close/>
                <a:moveTo>
                  <a:pt x="17812" y="4078"/>
                </a:moveTo>
                <a:lnTo>
                  <a:pt x="17336" y="4376"/>
                </a:lnTo>
                <a:cubicBezTo>
                  <a:pt x="17586" y="4781"/>
                  <a:pt x="17836" y="5198"/>
                  <a:pt x="18062" y="5579"/>
                </a:cubicBezTo>
                <a:lnTo>
                  <a:pt x="18538" y="5293"/>
                </a:lnTo>
                <a:cubicBezTo>
                  <a:pt x="18312" y="4912"/>
                  <a:pt x="18062" y="4483"/>
                  <a:pt x="17812" y="4078"/>
                </a:cubicBezTo>
                <a:close/>
                <a:moveTo>
                  <a:pt x="51923" y="4817"/>
                </a:moveTo>
                <a:cubicBezTo>
                  <a:pt x="51495" y="4936"/>
                  <a:pt x="51042" y="5079"/>
                  <a:pt x="50566" y="5221"/>
                </a:cubicBezTo>
                <a:lnTo>
                  <a:pt x="50733" y="5757"/>
                </a:lnTo>
                <a:cubicBezTo>
                  <a:pt x="51209" y="5614"/>
                  <a:pt x="51650" y="5472"/>
                  <a:pt x="52066" y="5376"/>
                </a:cubicBezTo>
                <a:lnTo>
                  <a:pt x="51923" y="4817"/>
                </a:lnTo>
                <a:close/>
                <a:moveTo>
                  <a:pt x="61806" y="4757"/>
                </a:moveTo>
                <a:lnTo>
                  <a:pt x="61615" y="5293"/>
                </a:lnTo>
                <a:cubicBezTo>
                  <a:pt x="62032" y="5448"/>
                  <a:pt x="62461" y="5626"/>
                  <a:pt x="62877" y="5829"/>
                </a:cubicBezTo>
                <a:lnTo>
                  <a:pt x="63127" y="5329"/>
                </a:lnTo>
                <a:cubicBezTo>
                  <a:pt x="62699" y="5114"/>
                  <a:pt x="62246" y="4924"/>
                  <a:pt x="61806" y="4757"/>
                </a:cubicBezTo>
                <a:close/>
                <a:moveTo>
                  <a:pt x="29873" y="4495"/>
                </a:moveTo>
                <a:lnTo>
                  <a:pt x="29409" y="4793"/>
                </a:lnTo>
                <a:cubicBezTo>
                  <a:pt x="29623" y="5162"/>
                  <a:pt x="29956" y="5555"/>
                  <a:pt x="30385" y="5912"/>
                </a:cubicBezTo>
                <a:lnTo>
                  <a:pt x="30754" y="5472"/>
                </a:lnTo>
                <a:cubicBezTo>
                  <a:pt x="30373" y="5150"/>
                  <a:pt x="30076" y="4829"/>
                  <a:pt x="29873" y="4495"/>
                </a:cubicBezTo>
                <a:close/>
                <a:moveTo>
                  <a:pt x="1941" y="4662"/>
                </a:moveTo>
                <a:cubicBezTo>
                  <a:pt x="1667" y="5043"/>
                  <a:pt x="1393" y="5460"/>
                  <a:pt x="1167" y="5888"/>
                </a:cubicBezTo>
                <a:lnTo>
                  <a:pt x="1679" y="6162"/>
                </a:lnTo>
                <a:cubicBezTo>
                  <a:pt x="1882" y="5757"/>
                  <a:pt x="2120" y="5376"/>
                  <a:pt x="2393" y="4995"/>
                </a:cubicBezTo>
                <a:lnTo>
                  <a:pt x="1941" y="4662"/>
                </a:lnTo>
                <a:close/>
                <a:moveTo>
                  <a:pt x="64377" y="6019"/>
                </a:moveTo>
                <a:lnTo>
                  <a:pt x="64115" y="6507"/>
                </a:lnTo>
                <a:lnTo>
                  <a:pt x="64413" y="6031"/>
                </a:lnTo>
                <a:lnTo>
                  <a:pt x="64377" y="6019"/>
                </a:lnTo>
                <a:close/>
                <a:moveTo>
                  <a:pt x="49221" y="5650"/>
                </a:moveTo>
                <a:cubicBezTo>
                  <a:pt x="48780" y="5805"/>
                  <a:pt x="48328" y="5948"/>
                  <a:pt x="47887" y="6114"/>
                </a:cubicBezTo>
                <a:lnTo>
                  <a:pt x="48078" y="6650"/>
                </a:lnTo>
                <a:cubicBezTo>
                  <a:pt x="48530" y="6484"/>
                  <a:pt x="48959" y="6341"/>
                  <a:pt x="49399" y="6186"/>
                </a:cubicBezTo>
                <a:lnTo>
                  <a:pt x="49221" y="5650"/>
                </a:lnTo>
                <a:close/>
                <a:moveTo>
                  <a:pt x="31409" y="5638"/>
                </a:moveTo>
                <a:cubicBezTo>
                  <a:pt x="31147" y="5995"/>
                  <a:pt x="30849" y="6341"/>
                  <a:pt x="30516" y="6662"/>
                </a:cubicBezTo>
                <a:lnTo>
                  <a:pt x="30921" y="7067"/>
                </a:lnTo>
                <a:cubicBezTo>
                  <a:pt x="31278" y="6710"/>
                  <a:pt x="31611" y="6341"/>
                  <a:pt x="31873" y="5972"/>
                </a:cubicBezTo>
                <a:lnTo>
                  <a:pt x="31409" y="5638"/>
                </a:lnTo>
                <a:close/>
                <a:moveTo>
                  <a:pt x="31873" y="6269"/>
                </a:moveTo>
                <a:lnTo>
                  <a:pt x="31588" y="6757"/>
                </a:lnTo>
                <a:cubicBezTo>
                  <a:pt x="31981" y="6996"/>
                  <a:pt x="32409" y="7198"/>
                  <a:pt x="32873" y="7412"/>
                </a:cubicBezTo>
                <a:lnTo>
                  <a:pt x="33100" y="6888"/>
                </a:lnTo>
                <a:cubicBezTo>
                  <a:pt x="32659" y="6698"/>
                  <a:pt x="32242" y="6484"/>
                  <a:pt x="31873" y="6269"/>
                </a:cubicBezTo>
                <a:close/>
                <a:moveTo>
                  <a:pt x="46542" y="6591"/>
                </a:moveTo>
                <a:lnTo>
                  <a:pt x="45220" y="7067"/>
                </a:lnTo>
                <a:lnTo>
                  <a:pt x="45411" y="7603"/>
                </a:lnTo>
                <a:lnTo>
                  <a:pt x="46744" y="7126"/>
                </a:lnTo>
                <a:lnTo>
                  <a:pt x="46542" y="6591"/>
                </a:lnTo>
                <a:close/>
                <a:moveTo>
                  <a:pt x="19253" y="6484"/>
                </a:moveTo>
                <a:lnTo>
                  <a:pt x="18776" y="6781"/>
                </a:lnTo>
                <a:cubicBezTo>
                  <a:pt x="19062" y="7281"/>
                  <a:pt x="19312" y="7650"/>
                  <a:pt x="19550" y="7996"/>
                </a:cubicBezTo>
                <a:lnTo>
                  <a:pt x="20015" y="7650"/>
                </a:lnTo>
                <a:cubicBezTo>
                  <a:pt x="19777" y="7317"/>
                  <a:pt x="19538" y="6960"/>
                  <a:pt x="19253" y="6484"/>
                </a:cubicBezTo>
                <a:close/>
                <a:moveTo>
                  <a:pt x="34374" y="7400"/>
                </a:moveTo>
                <a:lnTo>
                  <a:pt x="34195" y="7936"/>
                </a:lnTo>
                <a:cubicBezTo>
                  <a:pt x="34636" y="8079"/>
                  <a:pt x="35124" y="8198"/>
                  <a:pt x="35576" y="8317"/>
                </a:cubicBezTo>
                <a:lnTo>
                  <a:pt x="35707" y="7781"/>
                </a:lnTo>
                <a:cubicBezTo>
                  <a:pt x="35255" y="7662"/>
                  <a:pt x="34802" y="7543"/>
                  <a:pt x="34374" y="7400"/>
                </a:cubicBezTo>
                <a:close/>
                <a:moveTo>
                  <a:pt x="43911" y="7543"/>
                </a:moveTo>
                <a:cubicBezTo>
                  <a:pt x="43494" y="7698"/>
                  <a:pt x="43053" y="7817"/>
                  <a:pt x="42589" y="7912"/>
                </a:cubicBezTo>
                <a:lnTo>
                  <a:pt x="42708" y="8472"/>
                </a:lnTo>
                <a:cubicBezTo>
                  <a:pt x="43184" y="8365"/>
                  <a:pt x="43649" y="8246"/>
                  <a:pt x="44089" y="8079"/>
                </a:cubicBezTo>
                <a:lnTo>
                  <a:pt x="43911" y="7543"/>
                </a:lnTo>
                <a:close/>
                <a:moveTo>
                  <a:pt x="608" y="7234"/>
                </a:moveTo>
                <a:cubicBezTo>
                  <a:pt x="453" y="7674"/>
                  <a:pt x="322" y="8150"/>
                  <a:pt x="238" y="8627"/>
                </a:cubicBezTo>
                <a:lnTo>
                  <a:pt x="786" y="8734"/>
                </a:lnTo>
                <a:cubicBezTo>
                  <a:pt x="869" y="8269"/>
                  <a:pt x="989" y="7841"/>
                  <a:pt x="1143" y="7412"/>
                </a:cubicBezTo>
                <a:lnTo>
                  <a:pt x="608" y="7234"/>
                </a:lnTo>
                <a:close/>
                <a:moveTo>
                  <a:pt x="37076" y="8031"/>
                </a:moveTo>
                <a:lnTo>
                  <a:pt x="36993" y="8591"/>
                </a:lnTo>
                <a:cubicBezTo>
                  <a:pt x="37469" y="8662"/>
                  <a:pt x="37946" y="8722"/>
                  <a:pt x="38422" y="8746"/>
                </a:cubicBezTo>
                <a:lnTo>
                  <a:pt x="38469" y="8186"/>
                </a:lnTo>
                <a:cubicBezTo>
                  <a:pt x="38005" y="8150"/>
                  <a:pt x="37541" y="8115"/>
                  <a:pt x="37076" y="8031"/>
                </a:cubicBezTo>
                <a:close/>
                <a:moveTo>
                  <a:pt x="29480" y="7543"/>
                </a:moveTo>
                <a:cubicBezTo>
                  <a:pt x="29123" y="7817"/>
                  <a:pt x="28730" y="8067"/>
                  <a:pt x="28337" y="8305"/>
                </a:cubicBezTo>
                <a:lnTo>
                  <a:pt x="28611" y="8793"/>
                </a:lnTo>
                <a:cubicBezTo>
                  <a:pt x="29040" y="8555"/>
                  <a:pt x="29444" y="8293"/>
                  <a:pt x="29825" y="7996"/>
                </a:cubicBezTo>
                <a:lnTo>
                  <a:pt x="29480" y="7543"/>
                </a:lnTo>
                <a:close/>
                <a:moveTo>
                  <a:pt x="41220" y="8139"/>
                </a:moveTo>
                <a:cubicBezTo>
                  <a:pt x="40779" y="8198"/>
                  <a:pt x="40303" y="8210"/>
                  <a:pt x="39839" y="8234"/>
                </a:cubicBezTo>
                <a:lnTo>
                  <a:pt x="39851" y="8793"/>
                </a:lnTo>
                <a:cubicBezTo>
                  <a:pt x="40327" y="8781"/>
                  <a:pt x="40815" y="8746"/>
                  <a:pt x="41279" y="8710"/>
                </a:cubicBezTo>
                <a:lnTo>
                  <a:pt x="41220" y="8139"/>
                </a:lnTo>
                <a:close/>
                <a:moveTo>
                  <a:pt x="27123" y="8924"/>
                </a:moveTo>
                <a:cubicBezTo>
                  <a:pt x="26706" y="9103"/>
                  <a:pt x="26277" y="9282"/>
                  <a:pt x="25837" y="9436"/>
                </a:cubicBezTo>
                <a:lnTo>
                  <a:pt x="26015" y="9972"/>
                </a:lnTo>
                <a:cubicBezTo>
                  <a:pt x="26468" y="9817"/>
                  <a:pt x="26920" y="9639"/>
                  <a:pt x="27349" y="9448"/>
                </a:cubicBezTo>
                <a:lnTo>
                  <a:pt x="27123" y="8924"/>
                </a:lnTo>
                <a:close/>
                <a:moveTo>
                  <a:pt x="20908" y="8710"/>
                </a:moveTo>
                <a:lnTo>
                  <a:pt x="20503" y="9103"/>
                </a:lnTo>
                <a:cubicBezTo>
                  <a:pt x="20896" y="9484"/>
                  <a:pt x="21277" y="9782"/>
                  <a:pt x="21694" y="9984"/>
                </a:cubicBezTo>
                <a:lnTo>
                  <a:pt x="21967" y="9496"/>
                </a:lnTo>
                <a:cubicBezTo>
                  <a:pt x="21586" y="9305"/>
                  <a:pt x="21253" y="9043"/>
                  <a:pt x="20908" y="8710"/>
                </a:cubicBezTo>
                <a:close/>
                <a:moveTo>
                  <a:pt x="24491" y="9793"/>
                </a:moveTo>
                <a:cubicBezTo>
                  <a:pt x="24193" y="9853"/>
                  <a:pt x="23908" y="9880"/>
                  <a:pt x="23637" y="9880"/>
                </a:cubicBezTo>
                <a:cubicBezTo>
                  <a:pt x="23476" y="9880"/>
                  <a:pt x="23321" y="9871"/>
                  <a:pt x="23170" y="9853"/>
                </a:cubicBezTo>
                <a:lnTo>
                  <a:pt x="23110" y="10413"/>
                </a:lnTo>
                <a:cubicBezTo>
                  <a:pt x="23289" y="10436"/>
                  <a:pt x="23456" y="10448"/>
                  <a:pt x="23634" y="10448"/>
                </a:cubicBezTo>
                <a:cubicBezTo>
                  <a:pt x="23944" y="10448"/>
                  <a:pt x="24265" y="10413"/>
                  <a:pt x="24599" y="10341"/>
                </a:cubicBezTo>
                <a:lnTo>
                  <a:pt x="24491" y="9793"/>
                </a:lnTo>
                <a:close/>
                <a:moveTo>
                  <a:pt x="24" y="10079"/>
                </a:moveTo>
                <a:cubicBezTo>
                  <a:pt x="12" y="10377"/>
                  <a:pt x="0" y="10698"/>
                  <a:pt x="0" y="11008"/>
                </a:cubicBezTo>
                <a:cubicBezTo>
                  <a:pt x="0" y="11175"/>
                  <a:pt x="12" y="11341"/>
                  <a:pt x="12" y="11508"/>
                </a:cubicBezTo>
                <a:lnTo>
                  <a:pt x="572" y="11508"/>
                </a:lnTo>
                <a:cubicBezTo>
                  <a:pt x="560" y="11341"/>
                  <a:pt x="560" y="11187"/>
                  <a:pt x="560" y="11032"/>
                </a:cubicBezTo>
                <a:cubicBezTo>
                  <a:pt x="560" y="10710"/>
                  <a:pt x="572" y="10413"/>
                  <a:pt x="596" y="10115"/>
                </a:cubicBezTo>
                <a:lnTo>
                  <a:pt x="24" y="10079"/>
                </a:lnTo>
                <a:close/>
                <a:moveTo>
                  <a:pt x="691" y="12853"/>
                </a:moveTo>
                <a:lnTo>
                  <a:pt x="131" y="12937"/>
                </a:lnTo>
                <a:cubicBezTo>
                  <a:pt x="191" y="13389"/>
                  <a:pt x="262" y="13865"/>
                  <a:pt x="369" y="14342"/>
                </a:cubicBezTo>
                <a:lnTo>
                  <a:pt x="929" y="14223"/>
                </a:lnTo>
                <a:cubicBezTo>
                  <a:pt x="834" y="13770"/>
                  <a:pt x="750" y="13306"/>
                  <a:pt x="691" y="12853"/>
                </a:cubicBezTo>
                <a:close/>
                <a:moveTo>
                  <a:pt x="1274" y="15568"/>
                </a:moveTo>
                <a:lnTo>
                  <a:pt x="739" y="15735"/>
                </a:lnTo>
                <a:cubicBezTo>
                  <a:pt x="989" y="16580"/>
                  <a:pt x="1203" y="17080"/>
                  <a:pt x="1215" y="17104"/>
                </a:cubicBezTo>
                <a:lnTo>
                  <a:pt x="1739" y="16866"/>
                </a:lnTo>
                <a:cubicBezTo>
                  <a:pt x="1727" y="16866"/>
                  <a:pt x="1512" y="16366"/>
                  <a:pt x="1274" y="15568"/>
                </a:cubicBezTo>
                <a:close/>
              </a:path>
            </a:pathLst>
          </a:custGeom>
          <a:solidFill>
            <a:srgbClr val="D47D9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50" name="Google Shape;2791;p98"/>
          <p:cNvSpPr/>
          <p:nvPr/>
        </p:nvSpPr>
        <p:spPr>
          <a:xfrm>
            <a:off x="690840" y="2411457"/>
            <a:ext cx="720089" cy="456453"/>
          </a:xfrm>
          <a:custGeom>
            <a:avLst/>
            <a:gdLst/>
            <a:ahLst/>
            <a:cxnLst/>
            <a:rect l="l" t="t" r="r" b="b"/>
            <a:pathLst>
              <a:path w="14765" h="9683" extrusionOk="0">
                <a:moveTo>
                  <a:pt x="14765" y="1"/>
                </a:moveTo>
                <a:cubicBezTo>
                  <a:pt x="14764" y="1"/>
                  <a:pt x="2977" y="1060"/>
                  <a:pt x="2156" y="1072"/>
                </a:cubicBezTo>
                <a:cubicBezTo>
                  <a:pt x="1" y="1120"/>
                  <a:pt x="2013" y="2453"/>
                  <a:pt x="3335" y="3215"/>
                </a:cubicBezTo>
                <a:cubicBezTo>
                  <a:pt x="3478" y="4584"/>
                  <a:pt x="3978" y="8990"/>
                  <a:pt x="4109" y="8990"/>
                </a:cubicBezTo>
                <a:cubicBezTo>
                  <a:pt x="4110" y="8990"/>
                  <a:pt x="4111" y="8990"/>
                  <a:pt x="4112" y="8990"/>
                </a:cubicBezTo>
                <a:cubicBezTo>
                  <a:pt x="4303" y="8990"/>
                  <a:pt x="4694" y="7865"/>
                  <a:pt x="5025" y="6775"/>
                </a:cubicBezTo>
                <a:cubicBezTo>
                  <a:pt x="5406" y="8085"/>
                  <a:pt x="5835" y="9395"/>
                  <a:pt x="6145" y="9656"/>
                </a:cubicBezTo>
                <a:cubicBezTo>
                  <a:pt x="6165" y="9674"/>
                  <a:pt x="6191" y="9682"/>
                  <a:pt x="6223" y="9682"/>
                </a:cubicBezTo>
                <a:cubicBezTo>
                  <a:pt x="7295" y="9682"/>
                  <a:pt x="14765" y="1"/>
                  <a:pt x="14765" y="1"/>
                </a:cubicBezTo>
                <a:close/>
              </a:path>
            </a:pathLst>
          </a:custGeom>
          <a:solidFill>
            <a:srgbClr val="E7BF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51" name="Picture 2" descr="32 Super cute little girl emoji iphone emoticons downloads | Cute gif,  Emoticon, Cute cartoon wallpape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464" y="1663986"/>
            <a:ext cx="1955422" cy="15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128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9" grpId="2"/>
      <p:bldP spid="14" grpId="0"/>
      <p:bldP spid="14" grpId="1"/>
      <p:bldP spid="14" grpId="2"/>
      <p:bldP spid="15" grpId="0"/>
      <p:bldP spid="15" grpId="1"/>
      <p:bldP spid="15" grpId="2"/>
      <p:bldP spid="32" grpId="0" animBg="1"/>
      <p:bldP spid="249" grpId="0" animBg="1"/>
      <p:bldP spid="2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圆角矩形 7"/>
          <p:cNvSpPr/>
          <p:nvPr/>
        </p:nvSpPr>
        <p:spPr>
          <a:xfrm>
            <a:off x="345559" y="106325"/>
            <a:ext cx="8452883" cy="874361"/>
          </a:xfrm>
          <a:prstGeom prst="roundRect">
            <a:avLst>
              <a:gd name="adj" fmla="val 22936"/>
            </a:avLst>
          </a:prstGeom>
          <a:solidFill>
            <a:srgbClr val="FFFFFF"/>
          </a:solidFill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600" b="1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Bài </a:t>
            </a:r>
            <a:r>
              <a:rPr lang="en-US" altLang="zh-CN" sz="2600" b="1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3</a:t>
            </a:r>
            <a:r>
              <a:rPr lang="vi-VN" altLang="zh-CN" sz="2600" b="1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: </a:t>
            </a:r>
            <a:r>
              <a:rPr lang="en-US" altLang="zh-CN" sz="2600" kern="1200" dirty="0" err="1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Giải</a:t>
            </a:r>
            <a:r>
              <a:rPr lang="en-US" altLang="zh-CN" sz="2600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 </a:t>
            </a:r>
            <a:r>
              <a:rPr lang="en-US" altLang="zh-CN" sz="2600" kern="1200" dirty="0" err="1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câu</a:t>
            </a:r>
            <a:r>
              <a:rPr lang="en-US" altLang="zh-CN" sz="2600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 </a:t>
            </a:r>
            <a:r>
              <a:rPr lang="en-US" altLang="zh-CN" sz="2600" kern="1200" dirty="0" err="1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đố</a:t>
            </a:r>
            <a:r>
              <a:rPr lang="en-US" altLang="zh-CN" sz="2600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 </a:t>
            </a:r>
            <a:r>
              <a:rPr lang="vi-VN" altLang="zh-CN" sz="2600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và viết đúng tên các nhân vật lịch sử trong câu đố sau:</a:t>
            </a:r>
            <a:endParaRPr kumimoji="0" lang="zh-CN" altLang="en-US" sz="2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黑体" panose="02010609060101010101" pitchFamily="49" charset="-122"/>
              <a:cs typeface="Pattaya" panose="00000500000000000000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2162" y="980686"/>
            <a:ext cx="591967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dirty="0">
                <a:solidFill>
                  <a:srgbClr val="002060"/>
                </a:solidFill>
                <a:latin typeface="+mn-lt"/>
              </a:rPr>
              <a:t>	Vua nào thần tốc quân hành</a:t>
            </a:r>
          </a:p>
          <a:p>
            <a:pPr algn="just"/>
            <a:r>
              <a:rPr lang="vi-VN" sz="2600" dirty="0">
                <a:solidFill>
                  <a:srgbClr val="002060"/>
                </a:solidFill>
                <a:latin typeface="+mn-lt"/>
              </a:rPr>
              <a:t>Mùa xuân đại phá quân Thanh tơi bời?</a:t>
            </a:r>
          </a:p>
        </p:txBody>
      </p:sp>
      <p:pic>
        <p:nvPicPr>
          <p:cNvPr id="4" name="Picture 2" descr="32 Super cute little girl emoji iphone emoticons downloads | Cute gif,  Emoticon, Cute cartoon wallpap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430" y="1063101"/>
            <a:ext cx="1955422" cy="15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Giai thoại về cái chết ly kỳ của vua Quang Trung - Nguyễn Huệ và ngôi lăng  mộ chưa xác định được vị trí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29" y="1996870"/>
            <a:ext cx="3778472" cy="2511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ung nhan gây choáng váng của vua Quang Trung qua bức vẽ họa sĩ nhà Than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489" y="1996870"/>
            <a:ext cx="3469172" cy="25113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oogle Shape;301;p36"/>
          <p:cNvGrpSpPr/>
          <p:nvPr/>
        </p:nvGrpSpPr>
        <p:grpSpPr>
          <a:xfrm>
            <a:off x="6926899" y="2606358"/>
            <a:ext cx="1976938" cy="2427983"/>
            <a:chOff x="7162416" y="2673933"/>
            <a:chExt cx="1976938" cy="2427983"/>
          </a:xfrm>
        </p:grpSpPr>
        <p:sp>
          <p:nvSpPr>
            <p:cNvPr id="8" name="Google Shape;302;p36"/>
            <p:cNvSpPr/>
            <p:nvPr/>
          </p:nvSpPr>
          <p:spPr>
            <a:xfrm>
              <a:off x="7162416" y="3749396"/>
              <a:ext cx="970870" cy="1352519"/>
            </a:xfrm>
            <a:custGeom>
              <a:avLst/>
              <a:gdLst/>
              <a:ahLst/>
              <a:cxnLst/>
              <a:rect l="l" t="t" r="r" b="b"/>
              <a:pathLst>
                <a:path w="30290" h="42197" extrusionOk="0">
                  <a:moveTo>
                    <a:pt x="29611" y="1"/>
                  </a:moveTo>
                  <a:cubicBezTo>
                    <a:pt x="29254" y="548"/>
                    <a:pt x="28944" y="1156"/>
                    <a:pt x="28647" y="1787"/>
                  </a:cubicBezTo>
                  <a:lnTo>
                    <a:pt x="29361" y="2108"/>
                  </a:lnTo>
                  <a:cubicBezTo>
                    <a:pt x="29647" y="1513"/>
                    <a:pt x="29957" y="953"/>
                    <a:pt x="30290" y="418"/>
                  </a:cubicBezTo>
                  <a:lnTo>
                    <a:pt x="29611" y="1"/>
                  </a:lnTo>
                  <a:close/>
                  <a:moveTo>
                    <a:pt x="27909" y="3656"/>
                  </a:moveTo>
                  <a:cubicBezTo>
                    <a:pt x="27682" y="4251"/>
                    <a:pt x="27492" y="4894"/>
                    <a:pt x="27313" y="5573"/>
                  </a:cubicBezTo>
                  <a:lnTo>
                    <a:pt x="28063" y="5787"/>
                  </a:lnTo>
                  <a:cubicBezTo>
                    <a:pt x="28242" y="5120"/>
                    <a:pt x="28444" y="4501"/>
                    <a:pt x="28647" y="3906"/>
                  </a:cubicBezTo>
                  <a:lnTo>
                    <a:pt x="27909" y="3656"/>
                  </a:lnTo>
                  <a:close/>
                  <a:moveTo>
                    <a:pt x="26837" y="7537"/>
                  </a:moveTo>
                  <a:cubicBezTo>
                    <a:pt x="26682" y="8180"/>
                    <a:pt x="26551" y="8835"/>
                    <a:pt x="26432" y="9490"/>
                  </a:cubicBezTo>
                  <a:lnTo>
                    <a:pt x="27206" y="9645"/>
                  </a:lnTo>
                  <a:cubicBezTo>
                    <a:pt x="27337" y="9002"/>
                    <a:pt x="27456" y="8347"/>
                    <a:pt x="27611" y="7704"/>
                  </a:cubicBezTo>
                  <a:lnTo>
                    <a:pt x="26837" y="7537"/>
                  </a:lnTo>
                  <a:close/>
                  <a:moveTo>
                    <a:pt x="26075" y="11455"/>
                  </a:moveTo>
                  <a:cubicBezTo>
                    <a:pt x="25944" y="12109"/>
                    <a:pt x="25825" y="12752"/>
                    <a:pt x="25682" y="13395"/>
                  </a:cubicBezTo>
                  <a:lnTo>
                    <a:pt x="26456" y="13550"/>
                  </a:lnTo>
                  <a:cubicBezTo>
                    <a:pt x="26599" y="12919"/>
                    <a:pt x="26718" y="12264"/>
                    <a:pt x="26849" y="11609"/>
                  </a:cubicBezTo>
                  <a:lnTo>
                    <a:pt x="26075" y="11455"/>
                  </a:lnTo>
                  <a:close/>
                  <a:moveTo>
                    <a:pt x="12687" y="15518"/>
                  </a:moveTo>
                  <a:cubicBezTo>
                    <a:pt x="12420" y="15518"/>
                    <a:pt x="12158" y="15553"/>
                    <a:pt x="11907" y="15622"/>
                  </a:cubicBezTo>
                  <a:lnTo>
                    <a:pt x="12133" y="16384"/>
                  </a:lnTo>
                  <a:cubicBezTo>
                    <a:pt x="12305" y="16339"/>
                    <a:pt x="12486" y="16316"/>
                    <a:pt x="12675" y="16316"/>
                  </a:cubicBezTo>
                  <a:cubicBezTo>
                    <a:pt x="13034" y="16316"/>
                    <a:pt x="13417" y="16398"/>
                    <a:pt x="13800" y="16562"/>
                  </a:cubicBezTo>
                  <a:lnTo>
                    <a:pt x="14109" y="15836"/>
                  </a:lnTo>
                  <a:cubicBezTo>
                    <a:pt x="13640" y="15624"/>
                    <a:pt x="13155" y="15518"/>
                    <a:pt x="12687" y="15518"/>
                  </a:cubicBezTo>
                  <a:close/>
                  <a:moveTo>
                    <a:pt x="25254" y="15300"/>
                  </a:moveTo>
                  <a:cubicBezTo>
                    <a:pt x="25075" y="15991"/>
                    <a:pt x="24884" y="16586"/>
                    <a:pt x="24682" y="17158"/>
                  </a:cubicBezTo>
                  <a:lnTo>
                    <a:pt x="25408" y="17420"/>
                  </a:lnTo>
                  <a:cubicBezTo>
                    <a:pt x="25611" y="16848"/>
                    <a:pt x="25825" y="16217"/>
                    <a:pt x="26016" y="15491"/>
                  </a:cubicBezTo>
                  <a:lnTo>
                    <a:pt x="25254" y="15300"/>
                  </a:lnTo>
                  <a:close/>
                  <a:moveTo>
                    <a:pt x="10204" y="17039"/>
                  </a:moveTo>
                  <a:cubicBezTo>
                    <a:pt x="9823" y="17622"/>
                    <a:pt x="9490" y="18277"/>
                    <a:pt x="9275" y="18896"/>
                  </a:cubicBezTo>
                  <a:lnTo>
                    <a:pt x="10014" y="19146"/>
                  </a:lnTo>
                  <a:cubicBezTo>
                    <a:pt x="10228" y="18586"/>
                    <a:pt x="10502" y="18003"/>
                    <a:pt x="10859" y="17467"/>
                  </a:cubicBezTo>
                  <a:lnTo>
                    <a:pt x="10204" y="17039"/>
                  </a:lnTo>
                  <a:close/>
                  <a:moveTo>
                    <a:pt x="15800" y="17122"/>
                  </a:moveTo>
                  <a:lnTo>
                    <a:pt x="15205" y="17646"/>
                  </a:lnTo>
                  <a:cubicBezTo>
                    <a:pt x="15598" y="18098"/>
                    <a:pt x="15943" y="18610"/>
                    <a:pt x="16205" y="19229"/>
                  </a:cubicBezTo>
                  <a:lnTo>
                    <a:pt x="16919" y="18896"/>
                  </a:lnTo>
                  <a:cubicBezTo>
                    <a:pt x="16610" y="18229"/>
                    <a:pt x="16241" y="17634"/>
                    <a:pt x="15800" y="17122"/>
                  </a:cubicBezTo>
                  <a:close/>
                  <a:moveTo>
                    <a:pt x="23861" y="18896"/>
                  </a:moveTo>
                  <a:cubicBezTo>
                    <a:pt x="23527" y="19491"/>
                    <a:pt x="23170" y="19979"/>
                    <a:pt x="22777" y="20432"/>
                  </a:cubicBezTo>
                  <a:lnTo>
                    <a:pt x="23349" y="20968"/>
                  </a:lnTo>
                  <a:cubicBezTo>
                    <a:pt x="23801" y="20480"/>
                    <a:pt x="24194" y="19920"/>
                    <a:pt x="24539" y="19289"/>
                  </a:cubicBezTo>
                  <a:lnTo>
                    <a:pt x="23861" y="18896"/>
                  </a:lnTo>
                  <a:close/>
                  <a:moveTo>
                    <a:pt x="9752" y="20932"/>
                  </a:moveTo>
                  <a:lnTo>
                    <a:pt x="8954" y="20991"/>
                  </a:lnTo>
                  <a:cubicBezTo>
                    <a:pt x="9025" y="21813"/>
                    <a:pt x="9335" y="22480"/>
                    <a:pt x="9894" y="23004"/>
                  </a:cubicBezTo>
                  <a:lnTo>
                    <a:pt x="10430" y="22420"/>
                  </a:lnTo>
                  <a:cubicBezTo>
                    <a:pt x="10025" y="22051"/>
                    <a:pt x="9799" y="21551"/>
                    <a:pt x="9752" y="20932"/>
                  </a:cubicBezTo>
                  <a:close/>
                  <a:moveTo>
                    <a:pt x="21336" y="21587"/>
                  </a:moveTo>
                  <a:cubicBezTo>
                    <a:pt x="20836" y="21908"/>
                    <a:pt x="20265" y="22158"/>
                    <a:pt x="19646" y="22337"/>
                  </a:cubicBezTo>
                  <a:lnTo>
                    <a:pt x="19872" y="23099"/>
                  </a:lnTo>
                  <a:cubicBezTo>
                    <a:pt x="20551" y="22885"/>
                    <a:pt x="21194" y="22623"/>
                    <a:pt x="21741" y="22265"/>
                  </a:cubicBezTo>
                  <a:lnTo>
                    <a:pt x="21336" y="21587"/>
                  </a:lnTo>
                  <a:close/>
                  <a:moveTo>
                    <a:pt x="17574" y="20861"/>
                  </a:moveTo>
                  <a:lnTo>
                    <a:pt x="16800" y="21027"/>
                  </a:lnTo>
                  <a:cubicBezTo>
                    <a:pt x="16919" y="21623"/>
                    <a:pt x="17014" y="22265"/>
                    <a:pt x="17038" y="22932"/>
                  </a:cubicBezTo>
                  <a:lnTo>
                    <a:pt x="17145" y="22932"/>
                  </a:lnTo>
                  <a:cubicBezTo>
                    <a:pt x="16681" y="23016"/>
                    <a:pt x="16252" y="23099"/>
                    <a:pt x="15836" y="23158"/>
                  </a:cubicBezTo>
                  <a:lnTo>
                    <a:pt x="15943" y="23932"/>
                  </a:lnTo>
                  <a:cubicBezTo>
                    <a:pt x="16550" y="23837"/>
                    <a:pt x="17217" y="23718"/>
                    <a:pt x="17931" y="23551"/>
                  </a:cubicBezTo>
                  <a:lnTo>
                    <a:pt x="17788" y="22885"/>
                  </a:lnTo>
                  <a:lnTo>
                    <a:pt x="17824" y="22885"/>
                  </a:lnTo>
                  <a:cubicBezTo>
                    <a:pt x="17800" y="22182"/>
                    <a:pt x="17705" y="21503"/>
                    <a:pt x="17574" y="20861"/>
                  </a:cubicBezTo>
                  <a:close/>
                  <a:moveTo>
                    <a:pt x="12026" y="23158"/>
                  </a:moveTo>
                  <a:lnTo>
                    <a:pt x="11859" y="23932"/>
                  </a:lnTo>
                  <a:cubicBezTo>
                    <a:pt x="12383" y="24051"/>
                    <a:pt x="13002" y="24111"/>
                    <a:pt x="13681" y="24111"/>
                  </a:cubicBezTo>
                  <a:cubicBezTo>
                    <a:pt x="13752" y="24111"/>
                    <a:pt x="13847" y="24111"/>
                    <a:pt x="13931" y="24087"/>
                  </a:cubicBezTo>
                  <a:lnTo>
                    <a:pt x="13919" y="23301"/>
                  </a:lnTo>
                  <a:lnTo>
                    <a:pt x="13693" y="23301"/>
                  </a:lnTo>
                  <a:cubicBezTo>
                    <a:pt x="13073" y="23301"/>
                    <a:pt x="12502" y="23254"/>
                    <a:pt x="12026" y="23158"/>
                  </a:cubicBezTo>
                  <a:close/>
                  <a:moveTo>
                    <a:pt x="16991" y="24861"/>
                  </a:moveTo>
                  <a:cubicBezTo>
                    <a:pt x="16955" y="25492"/>
                    <a:pt x="16872" y="26147"/>
                    <a:pt x="16752" y="26802"/>
                  </a:cubicBezTo>
                  <a:lnTo>
                    <a:pt x="17526" y="26933"/>
                  </a:lnTo>
                  <a:cubicBezTo>
                    <a:pt x="17645" y="26254"/>
                    <a:pt x="17741" y="25575"/>
                    <a:pt x="17788" y="24921"/>
                  </a:cubicBezTo>
                  <a:lnTo>
                    <a:pt x="16991" y="24861"/>
                  </a:lnTo>
                  <a:close/>
                  <a:moveTo>
                    <a:pt x="16348" y="28671"/>
                  </a:moveTo>
                  <a:cubicBezTo>
                    <a:pt x="16169" y="29266"/>
                    <a:pt x="15931" y="29862"/>
                    <a:pt x="15633" y="30445"/>
                  </a:cubicBezTo>
                  <a:lnTo>
                    <a:pt x="16324" y="30802"/>
                  </a:lnTo>
                  <a:cubicBezTo>
                    <a:pt x="16633" y="30195"/>
                    <a:pt x="16895" y="29552"/>
                    <a:pt x="17086" y="28897"/>
                  </a:cubicBezTo>
                  <a:lnTo>
                    <a:pt x="16348" y="28671"/>
                  </a:lnTo>
                  <a:close/>
                  <a:moveTo>
                    <a:pt x="14633" y="32100"/>
                  </a:moveTo>
                  <a:cubicBezTo>
                    <a:pt x="14276" y="32600"/>
                    <a:pt x="13859" y="33112"/>
                    <a:pt x="13407" y="33600"/>
                  </a:cubicBezTo>
                  <a:lnTo>
                    <a:pt x="13990" y="34136"/>
                  </a:lnTo>
                  <a:cubicBezTo>
                    <a:pt x="14455" y="33612"/>
                    <a:pt x="14883" y="33100"/>
                    <a:pt x="15276" y="32564"/>
                  </a:cubicBezTo>
                  <a:lnTo>
                    <a:pt x="14633" y="32100"/>
                  </a:lnTo>
                  <a:close/>
                  <a:moveTo>
                    <a:pt x="12026" y="34969"/>
                  </a:moveTo>
                  <a:cubicBezTo>
                    <a:pt x="11549" y="35374"/>
                    <a:pt x="11037" y="35791"/>
                    <a:pt x="10502" y="36196"/>
                  </a:cubicBezTo>
                  <a:lnTo>
                    <a:pt x="10966" y="36815"/>
                  </a:lnTo>
                  <a:cubicBezTo>
                    <a:pt x="11514" y="36398"/>
                    <a:pt x="12061" y="35981"/>
                    <a:pt x="12550" y="35565"/>
                  </a:cubicBezTo>
                  <a:lnTo>
                    <a:pt x="12026" y="34969"/>
                  </a:lnTo>
                  <a:close/>
                  <a:moveTo>
                    <a:pt x="8882" y="37315"/>
                  </a:moveTo>
                  <a:cubicBezTo>
                    <a:pt x="8347" y="37636"/>
                    <a:pt x="7787" y="37982"/>
                    <a:pt x="7204" y="38303"/>
                  </a:cubicBezTo>
                  <a:lnTo>
                    <a:pt x="7597" y="38994"/>
                  </a:lnTo>
                  <a:cubicBezTo>
                    <a:pt x="8192" y="38648"/>
                    <a:pt x="8763" y="38303"/>
                    <a:pt x="9299" y="37970"/>
                  </a:cubicBezTo>
                  <a:lnTo>
                    <a:pt x="8882" y="37315"/>
                  </a:lnTo>
                  <a:close/>
                  <a:moveTo>
                    <a:pt x="5465" y="39220"/>
                  </a:moveTo>
                  <a:cubicBezTo>
                    <a:pt x="4882" y="39494"/>
                    <a:pt x="4287" y="39768"/>
                    <a:pt x="3679" y="40030"/>
                  </a:cubicBezTo>
                  <a:lnTo>
                    <a:pt x="3989" y="40744"/>
                  </a:lnTo>
                  <a:cubicBezTo>
                    <a:pt x="4620" y="40482"/>
                    <a:pt x="5227" y="40196"/>
                    <a:pt x="5799" y="39910"/>
                  </a:cubicBezTo>
                  <a:lnTo>
                    <a:pt x="5465" y="39220"/>
                  </a:lnTo>
                  <a:close/>
                  <a:moveTo>
                    <a:pt x="1846" y="40780"/>
                  </a:moveTo>
                  <a:cubicBezTo>
                    <a:pt x="1239" y="41018"/>
                    <a:pt x="620" y="41244"/>
                    <a:pt x="0" y="41446"/>
                  </a:cubicBezTo>
                  <a:lnTo>
                    <a:pt x="250" y="42196"/>
                  </a:lnTo>
                  <a:cubicBezTo>
                    <a:pt x="893" y="41982"/>
                    <a:pt x="1512" y="41744"/>
                    <a:pt x="2132" y="41506"/>
                  </a:cubicBezTo>
                  <a:lnTo>
                    <a:pt x="1846" y="40780"/>
                  </a:lnTo>
                  <a:close/>
                </a:path>
              </a:pathLst>
            </a:custGeom>
            <a:solidFill>
              <a:srgbClr val="D4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Google Shape;303;p36"/>
            <p:cNvSpPr/>
            <p:nvPr/>
          </p:nvSpPr>
          <p:spPr>
            <a:xfrm>
              <a:off x="8374138" y="2699589"/>
              <a:ext cx="124075" cy="141736"/>
            </a:xfrm>
            <a:custGeom>
              <a:avLst/>
              <a:gdLst/>
              <a:ahLst/>
              <a:cxnLst/>
              <a:rect l="l" t="t" r="r" b="b"/>
              <a:pathLst>
                <a:path w="3871" h="4422" extrusionOk="0">
                  <a:moveTo>
                    <a:pt x="2132" y="0"/>
                  </a:moveTo>
                  <a:cubicBezTo>
                    <a:pt x="1989" y="0"/>
                    <a:pt x="1489" y="1536"/>
                    <a:pt x="1406" y="1620"/>
                  </a:cubicBezTo>
                  <a:cubicBezTo>
                    <a:pt x="1287" y="1774"/>
                    <a:pt x="1" y="1965"/>
                    <a:pt x="156" y="2179"/>
                  </a:cubicBezTo>
                  <a:cubicBezTo>
                    <a:pt x="299" y="2382"/>
                    <a:pt x="1168" y="2596"/>
                    <a:pt x="1275" y="2727"/>
                  </a:cubicBezTo>
                  <a:cubicBezTo>
                    <a:pt x="1367" y="2854"/>
                    <a:pt x="1764" y="4421"/>
                    <a:pt x="1884" y="4421"/>
                  </a:cubicBezTo>
                  <a:cubicBezTo>
                    <a:pt x="1888" y="4421"/>
                    <a:pt x="1891" y="4420"/>
                    <a:pt x="1894" y="4418"/>
                  </a:cubicBezTo>
                  <a:cubicBezTo>
                    <a:pt x="2001" y="4334"/>
                    <a:pt x="2585" y="2822"/>
                    <a:pt x="2585" y="2822"/>
                  </a:cubicBezTo>
                  <a:cubicBezTo>
                    <a:pt x="2585" y="2822"/>
                    <a:pt x="3870" y="2560"/>
                    <a:pt x="3787" y="2429"/>
                  </a:cubicBezTo>
                  <a:cubicBezTo>
                    <a:pt x="3716" y="2298"/>
                    <a:pt x="2596" y="1774"/>
                    <a:pt x="2596" y="1774"/>
                  </a:cubicBezTo>
                  <a:cubicBezTo>
                    <a:pt x="2596" y="1774"/>
                    <a:pt x="2287" y="0"/>
                    <a:pt x="2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Google Shape;304;p36"/>
            <p:cNvSpPr/>
            <p:nvPr/>
          </p:nvSpPr>
          <p:spPr>
            <a:xfrm>
              <a:off x="8015419" y="4357248"/>
              <a:ext cx="265234" cy="551207"/>
            </a:xfrm>
            <a:custGeom>
              <a:avLst/>
              <a:gdLst/>
              <a:ahLst/>
              <a:cxnLst/>
              <a:rect l="l" t="t" r="r" b="b"/>
              <a:pathLst>
                <a:path w="8275" h="17197" extrusionOk="0">
                  <a:moveTo>
                    <a:pt x="1975" y="1"/>
                  </a:moveTo>
                  <a:cubicBezTo>
                    <a:pt x="855" y="1"/>
                    <a:pt x="0" y="69"/>
                    <a:pt x="0" y="69"/>
                  </a:cubicBezTo>
                  <a:cubicBezTo>
                    <a:pt x="0" y="69"/>
                    <a:pt x="1334" y="15047"/>
                    <a:pt x="2667" y="16309"/>
                  </a:cubicBezTo>
                  <a:cubicBezTo>
                    <a:pt x="3312" y="16914"/>
                    <a:pt x="4214" y="17196"/>
                    <a:pt x="5032" y="17196"/>
                  </a:cubicBezTo>
                  <a:cubicBezTo>
                    <a:pt x="5921" y="17196"/>
                    <a:pt x="6711" y="16863"/>
                    <a:pt x="6965" y="16249"/>
                  </a:cubicBezTo>
                  <a:cubicBezTo>
                    <a:pt x="7465" y="15071"/>
                    <a:pt x="8275" y="1986"/>
                    <a:pt x="6692" y="831"/>
                  </a:cubicBezTo>
                  <a:cubicBezTo>
                    <a:pt x="5750" y="142"/>
                    <a:pt x="3588" y="1"/>
                    <a:pt x="1975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Google Shape;305;p36"/>
            <p:cNvSpPr/>
            <p:nvPr/>
          </p:nvSpPr>
          <p:spPr>
            <a:xfrm>
              <a:off x="7902816" y="4935395"/>
              <a:ext cx="367931" cy="156576"/>
            </a:xfrm>
            <a:custGeom>
              <a:avLst/>
              <a:gdLst/>
              <a:ahLst/>
              <a:cxnLst/>
              <a:rect l="l" t="t" r="r" b="b"/>
              <a:pathLst>
                <a:path w="11479" h="4885" extrusionOk="0">
                  <a:moveTo>
                    <a:pt x="8032" y="0"/>
                  </a:moveTo>
                  <a:cubicBezTo>
                    <a:pt x="7207" y="0"/>
                    <a:pt x="6362" y="67"/>
                    <a:pt x="5894" y="296"/>
                  </a:cubicBezTo>
                  <a:cubicBezTo>
                    <a:pt x="4787" y="856"/>
                    <a:pt x="1" y="4011"/>
                    <a:pt x="1572" y="4582"/>
                  </a:cubicBezTo>
                  <a:cubicBezTo>
                    <a:pt x="2146" y="4790"/>
                    <a:pt x="3196" y="4884"/>
                    <a:pt x="4376" y="4884"/>
                  </a:cubicBezTo>
                  <a:cubicBezTo>
                    <a:pt x="6382" y="4884"/>
                    <a:pt x="8762" y="4611"/>
                    <a:pt x="9812" y="4154"/>
                  </a:cubicBezTo>
                  <a:cubicBezTo>
                    <a:pt x="11478" y="3415"/>
                    <a:pt x="11228" y="237"/>
                    <a:pt x="10288" y="129"/>
                  </a:cubicBezTo>
                  <a:cubicBezTo>
                    <a:pt x="10288" y="129"/>
                    <a:pt x="9179" y="0"/>
                    <a:pt x="8032" y="0"/>
                  </a:cubicBezTo>
                  <a:close/>
                </a:path>
              </a:pathLst>
            </a:custGeom>
            <a:solidFill>
              <a:srgbClr val="CA6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Google Shape;306;p36"/>
            <p:cNvSpPr/>
            <p:nvPr/>
          </p:nvSpPr>
          <p:spPr>
            <a:xfrm>
              <a:off x="8071897" y="4952511"/>
              <a:ext cx="51925" cy="45803"/>
            </a:xfrm>
            <a:custGeom>
              <a:avLst/>
              <a:gdLst/>
              <a:ahLst/>
              <a:cxnLst/>
              <a:rect l="l" t="t" r="r" b="b"/>
              <a:pathLst>
                <a:path w="1620" h="1429" extrusionOk="0">
                  <a:moveTo>
                    <a:pt x="60" y="0"/>
                  </a:moveTo>
                  <a:lnTo>
                    <a:pt x="0" y="357"/>
                  </a:lnTo>
                  <a:cubicBezTo>
                    <a:pt x="941" y="536"/>
                    <a:pt x="1262" y="1405"/>
                    <a:pt x="1286" y="1429"/>
                  </a:cubicBezTo>
                  <a:lnTo>
                    <a:pt x="1620" y="1310"/>
                  </a:lnTo>
                  <a:cubicBezTo>
                    <a:pt x="1608" y="1262"/>
                    <a:pt x="1203" y="214"/>
                    <a:pt x="60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307;p36"/>
            <p:cNvSpPr/>
            <p:nvPr/>
          </p:nvSpPr>
          <p:spPr>
            <a:xfrm>
              <a:off x="8033337" y="4973121"/>
              <a:ext cx="49649" cy="38559"/>
            </a:xfrm>
            <a:custGeom>
              <a:avLst/>
              <a:gdLst/>
              <a:ahLst/>
              <a:cxnLst/>
              <a:rect l="l" t="t" r="r" b="b"/>
              <a:pathLst>
                <a:path w="1549" h="1203" extrusionOk="0">
                  <a:moveTo>
                    <a:pt x="1" y="0"/>
                  </a:moveTo>
                  <a:lnTo>
                    <a:pt x="1549" y="1203"/>
                  </a:lnTo>
                  <a:cubicBezTo>
                    <a:pt x="1549" y="1203"/>
                    <a:pt x="501" y="179"/>
                    <a:pt x="1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308;p36"/>
            <p:cNvSpPr/>
            <p:nvPr/>
          </p:nvSpPr>
          <p:spPr>
            <a:xfrm>
              <a:off x="8030677" y="4967769"/>
              <a:ext cx="56124" cy="48111"/>
            </a:xfrm>
            <a:custGeom>
              <a:avLst/>
              <a:gdLst/>
              <a:ahLst/>
              <a:cxnLst/>
              <a:rect l="l" t="t" r="r" b="b"/>
              <a:pathLst>
                <a:path w="1751" h="1501" extrusionOk="0">
                  <a:moveTo>
                    <a:pt x="120" y="0"/>
                  </a:moveTo>
                  <a:lnTo>
                    <a:pt x="0" y="346"/>
                  </a:lnTo>
                  <a:cubicBezTo>
                    <a:pt x="405" y="477"/>
                    <a:pt x="1215" y="1215"/>
                    <a:pt x="1489" y="1501"/>
                  </a:cubicBezTo>
                  <a:lnTo>
                    <a:pt x="1751" y="1251"/>
                  </a:lnTo>
                  <a:cubicBezTo>
                    <a:pt x="1644" y="1143"/>
                    <a:pt x="655" y="191"/>
                    <a:pt x="120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Google Shape;309;p36"/>
            <p:cNvSpPr/>
            <p:nvPr/>
          </p:nvSpPr>
          <p:spPr>
            <a:xfrm>
              <a:off x="7999777" y="5000591"/>
              <a:ext cx="49617" cy="38559"/>
            </a:xfrm>
            <a:custGeom>
              <a:avLst/>
              <a:gdLst/>
              <a:ahLst/>
              <a:cxnLst/>
              <a:rect l="l" t="t" r="r" b="b"/>
              <a:pathLst>
                <a:path w="1548" h="1203" extrusionOk="0">
                  <a:moveTo>
                    <a:pt x="0" y="0"/>
                  </a:moveTo>
                  <a:lnTo>
                    <a:pt x="1548" y="1203"/>
                  </a:lnTo>
                  <a:cubicBezTo>
                    <a:pt x="1548" y="1203"/>
                    <a:pt x="512" y="179"/>
                    <a:pt x="0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310;p36"/>
            <p:cNvSpPr/>
            <p:nvPr/>
          </p:nvSpPr>
          <p:spPr>
            <a:xfrm>
              <a:off x="7997469" y="4995238"/>
              <a:ext cx="55739" cy="48495"/>
            </a:xfrm>
            <a:custGeom>
              <a:avLst/>
              <a:gdLst/>
              <a:ahLst/>
              <a:cxnLst/>
              <a:rect l="l" t="t" r="r" b="b"/>
              <a:pathLst>
                <a:path w="1739" h="1513" extrusionOk="0">
                  <a:moveTo>
                    <a:pt x="120" y="1"/>
                  </a:moveTo>
                  <a:lnTo>
                    <a:pt x="1" y="346"/>
                  </a:lnTo>
                  <a:cubicBezTo>
                    <a:pt x="405" y="477"/>
                    <a:pt x="1203" y="1227"/>
                    <a:pt x="1489" y="1513"/>
                  </a:cubicBezTo>
                  <a:lnTo>
                    <a:pt x="1739" y="1251"/>
                  </a:lnTo>
                  <a:cubicBezTo>
                    <a:pt x="1632" y="1156"/>
                    <a:pt x="655" y="203"/>
                    <a:pt x="120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311;p36"/>
            <p:cNvSpPr/>
            <p:nvPr/>
          </p:nvSpPr>
          <p:spPr>
            <a:xfrm>
              <a:off x="8075327" y="4841478"/>
              <a:ext cx="177475" cy="107280"/>
            </a:xfrm>
            <a:custGeom>
              <a:avLst/>
              <a:gdLst/>
              <a:ahLst/>
              <a:cxnLst/>
              <a:rect l="l" t="t" r="r" b="b"/>
              <a:pathLst>
                <a:path w="5537" h="3347" extrusionOk="0">
                  <a:moveTo>
                    <a:pt x="2363" y="0"/>
                  </a:moveTo>
                  <a:cubicBezTo>
                    <a:pt x="1407" y="0"/>
                    <a:pt x="520" y="60"/>
                    <a:pt x="358" y="273"/>
                  </a:cubicBezTo>
                  <a:cubicBezTo>
                    <a:pt x="0" y="738"/>
                    <a:pt x="262" y="2976"/>
                    <a:pt x="632" y="3107"/>
                  </a:cubicBezTo>
                  <a:cubicBezTo>
                    <a:pt x="882" y="3193"/>
                    <a:pt x="2712" y="3346"/>
                    <a:pt x="3981" y="3346"/>
                  </a:cubicBezTo>
                  <a:cubicBezTo>
                    <a:pt x="4642" y="3346"/>
                    <a:pt x="5150" y="3305"/>
                    <a:pt x="5204" y="3190"/>
                  </a:cubicBezTo>
                  <a:cubicBezTo>
                    <a:pt x="5204" y="3190"/>
                    <a:pt x="5537" y="130"/>
                    <a:pt x="4918" y="95"/>
                  </a:cubicBezTo>
                  <a:cubicBezTo>
                    <a:pt x="4597" y="76"/>
                    <a:pt x="3436" y="0"/>
                    <a:pt x="2363" y="0"/>
                  </a:cubicBezTo>
                  <a:close/>
                </a:path>
              </a:pathLst>
            </a:custGeom>
            <a:solidFill>
              <a:srgbClr val="F2D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312;p36"/>
            <p:cNvSpPr/>
            <p:nvPr/>
          </p:nvSpPr>
          <p:spPr>
            <a:xfrm>
              <a:off x="8453140" y="4323079"/>
              <a:ext cx="453863" cy="515981"/>
            </a:xfrm>
            <a:custGeom>
              <a:avLst/>
              <a:gdLst/>
              <a:ahLst/>
              <a:cxnLst/>
              <a:rect l="l" t="t" r="r" b="b"/>
              <a:pathLst>
                <a:path w="14160" h="16098" extrusionOk="0">
                  <a:moveTo>
                    <a:pt x="6419" y="1"/>
                  </a:moveTo>
                  <a:cubicBezTo>
                    <a:pt x="6391" y="1"/>
                    <a:pt x="6363" y="2"/>
                    <a:pt x="6335" y="4"/>
                  </a:cubicBezTo>
                  <a:cubicBezTo>
                    <a:pt x="4382" y="111"/>
                    <a:pt x="1" y="2254"/>
                    <a:pt x="1" y="2254"/>
                  </a:cubicBezTo>
                  <a:cubicBezTo>
                    <a:pt x="1" y="2254"/>
                    <a:pt x="3715" y="11767"/>
                    <a:pt x="10252" y="15899"/>
                  </a:cubicBezTo>
                  <a:cubicBezTo>
                    <a:pt x="10470" y="16037"/>
                    <a:pt x="10705" y="16098"/>
                    <a:pt x="10947" y="16098"/>
                  </a:cubicBezTo>
                  <a:cubicBezTo>
                    <a:pt x="12433" y="16098"/>
                    <a:pt x="14159" y="13783"/>
                    <a:pt x="13586" y="12851"/>
                  </a:cubicBezTo>
                  <a:cubicBezTo>
                    <a:pt x="8528" y="4413"/>
                    <a:pt x="8305" y="1"/>
                    <a:pt x="6419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313;p36"/>
            <p:cNvSpPr/>
            <p:nvPr/>
          </p:nvSpPr>
          <p:spPr>
            <a:xfrm>
              <a:off x="8757903" y="4788718"/>
              <a:ext cx="262542" cy="291838"/>
            </a:xfrm>
            <a:custGeom>
              <a:avLst/>
              <a:gdLst/>
              <a:ahLst/>
              <a:cxnLst/>
              <a:rect l="l" t="t" r="r" b="b"/>
              <a:pathLst>
                <a:path w="8191" h="9105" extrusionOk="0">
                  <a:moveTo>
                    <a:pt x="5546" y="1"/>
                  </a:moveTo>
                  <a:cubicBezTo>
                    <a:pt x="5447" y="1"/>
                    <a:pt x="5357" y="24"/>
                    <a:pt x="5280" y="74"/>
                  </a:cubicBezTo>
                  <a:cubicBezTo>
                    <a:pt x="5280" y="74"/>
                    <a:pt x="2518" y="1860"/>
                    <a:pt x="2006" y="3015"/>
                  </a:cubicBezTo>
                  <a:cubicBezTo>
                    <a:pt x="1531" y="4101"/>
                    <a:pt x="1" y="9105"/>
                    <a:pt x="1191" y="9105"/>
                  </a:cubicBezTo>
                  <a:cubicBezTo>
                    <a:pt x="1253" y="9105"/>
                    <a:pt x="1322" y="9091"/>
                    <a:pt x="1399" y="9063"/>
                  </a:cubicBezTo>
                  <a:cubicBezTo>
                    <a:pt x="2959" y="8515"/>
                    <a:pt x="6649" y="5098"/>
                    <a:pt x="7471" y="3467"/>
                  </a:cubicBezTo>
                  <a:cubicBezTo>
                    <a:pt x="8191" y="2006"/>
                    <a:pt x="6466" y="1"/>
                    <a:pt x="5546" y="1"/>
                  </a:cubicBezTo>
                  <a:close/>
                </a:path>
              </a:pathLst>
            </a:custGeom>
            <a:solidFill>
              <a:srgbClr val="CA6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314;p36"/>
            <p:cNvSpPr/>
            <p:nvPr/>
          </p:nvSpPr>
          <p:spPr>
            <a:xfrm>
              <a:off x="8813419" y="4893341"/>
              <a:ext cx="64906" cy="19135"/>
            </a:xfrm>
            <a:custGeom>
              <a:avLst/>
              <a:gdLst/>
              <a:ahLst/>
              <a:cxnLst/>
              <a:rect l="l" t="t" r="r" b="b"/>
              <a:pathLst>
                <a:path w="2025" h="597" extrusionOk="0">
                  <a:moveTo>
                    <a:pt x="970" y="0"/>
                  </a:moveTo>
                  <a:cubicBezTo>
                    <a:pt x="673" y="0"/>
                    <a:pt x="339" y="64"/>
                    <a:pt x="0" y="251"/>
                  </a:cubicBezTo>
                  <a:lnTo>
                    <a:pt x="179" y="584"/>
                  </a:lnTo>
                  <a:cubicBezTo>
                    <a:pt x="447" y="430"/>
                    <a:pt x="718" y="378"/>
                    <a:pt x="959" y="378"/>
                  </a:cubicBezTo>
                  <a:cubicBezTo>
                    <a:pt x="1446" y="378"/>
                    <a:pt x="1818" y="588"/>
                    <a:pt x="1834" y="596"/>
                  </a:cubicBezTo>
                  <a:lnTo>
                    <a:pt x="2024" y="275"/>
                  </a:lnTo>
                  <a:cubicBezTo>
                    <a:pt x="2000" y="251"/>
                    <a:pt x="1560" y="0"/>
                    <a:pt x="970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315;p36"/>
            <p:cNvSpPr/>
            <p:nvPr/>
          </p:nvSpPr>
          <p:spPr>
            <a:xfrm>
              <a:off x="8794700" y="4940395"/>
              <a:ext cx="63015" cy="3366"/>
            </a:xfrm>
            <a:custGeom>
              <a:avLst/>
              <a:gdLst/>
              <a:ahLst/>
              <a:cxnLst/>
              <a:rect l="l" t="t" r="r" b="b"/>
              <a:pathLst>
                <a:path w="1966" h="105" extrusionOk="0">
                  <a:moveTo>
                    <a:pt x="964" y="1"/>
                  </a:moveTo>
                  <a:cubicBezTo>
                    <a:pt x="593" y="1"/>
                    <a:pt x="211" y="24"/>
                    <a:pt x="1" y="104"/>
                  </a:cubicBezTo>
                  <a:lnTo>
                    <a:pt x="1965" y="45"/>
                  </a:lnTo>
                  <a:cubicBezTo>
                    <a:pt x="1965" y="45"/>
                    <a:pt x="1474" y="1"/>
                    <a:pt x="964" y="1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316;p36"/>
            <p:cNvSpPr/>
            <p:nvPr/>
          </p:nvSpPr>
          <p:spPr>
            <a:xfrm>
              <a:off x="8792040" y="4934850"/>
              <a:ext cx="65676" cy="14616"/>
            </a:xfrm>
            <a:custGeom>
              <a:avLst/>
              <a:gdLst/>
              <a:ahLst/>
              <a:cxnLst/>
              <a:rect l="l" t="t" r="r" b="b"/>
              <a:pathLst>
                <a:path w="2049" h="456" extrusionOk="0">
                  <a:moveTo>
                    <a:pt x="1099" y="0"/>
                  </a:moveTo>
                  <a:cubicBezTo>
                    <a:pt x="692" y="0"/>
                    <a:pt x="254" y="27"/>
                    <a:pt x="0" y="123"/>
                  </a:cubicBezTo>
                  <a:lnTo>
                    <a:pt x="143" y="456"/>
                  </a:lnTo>
                  <a:cubicBezTo>
                    <a:pt x="328" y="389"/>
                    <a:pt x="670" y="366"/>
                    <a:pt x="1019" y="366"/>
                  </a:cubicBezTo>
                  <a:cubicBezTo>
                    <a:pt x="1414" y="366"/>
                    <a:pt x="1817" y="395"/>
                    <a:pt x="2013" y="420"/>
                  </a:cubicBezTo>
                  <a:lnTo>
                    <a:pt x="2048" y="39"/>
                  </a:lnTo>
                  <a:cubicBezTo>
                    <a:pt x="1967" y="33"/>
                    <a:pt x="1552" y="0"/>
                    <a:pt x="1099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317;p36"/>
            <p:cNvSpPr/>
            <p:nvPr/>
          </p:nvSpPr>
          <p:spPr>
            <a:xfrm>
              <a:off x="8787071" y="4983539"/>
              <a:ext cx="63015" cy="3333"/>
            </a:xfrm>
            <a:custGeom>
              <a:avLst/>
              <a:gdLst/>
              <a:ahLst/>
              <a:cxnLst/>
              <a:rect l="l" t="t" r="r" b="b"/>
              <a:pathLst>
                <a:path w="1966" h="104" extrusionOk="0">
                  <a:moveTo>
                    <a:pt x="964" y="0"/>
                  </a:moveTo>
                  <a:cubicBezTo>
                    <a:pt x="593" y="0"/>
                    <a:pt x="211" y="24"/>
                    <a:pt x="1" y="104"/>
                  </a:cubicBezTo>
                  <a:lnTo>
                    <a:pt x="1965" y="44"/>
                  </a:lnTo>
                  <a:cubicBezTo>
                    <a:pt x="1965" y="44"/>
                    <a:pt x="1474" y="0"/>
                    <a:pt x="964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318;p36"/>
            <p:cNvSpPr/>
            <p:nvPr/>
          </p:nvSpPr>
          <p:spPr>
            <a:xfrm>
              <a:off x="8784411" y="4977897"/>
              <a:ext cx="65676" cy="14712"/>
            </a:xfrm>
            <a:custGeom>
              <a:avLst/>
              <a:gdLst/>
              <a:ahLst/>
              <a:cxnLst/>
              <a:rect l="l" t="t" r="r" b="b"/>
              <a:pathLst>
                <a:path w="2049" h="459" extrusionOk="0">
                  <a:moveTo>
                    <a:pt x="1062" y="1"/>
                  </a:moveTo>
                  <a:cubicBezTo>
                    <a:pt x="665" y="1"/>
                    <a:pt x="246" y="26"/>
                    <a:pt x="0" y="113"/>
                  </a:cubicBezTo>
                  <a:lnTo>
                    <a:pt x="143" y="458"/>
                  </a:lnTo>
                  <a:cubicBezTo>
                    <a:pt x="328" y="383"/>
                    <a:pt x="684" y="359"/>
                    <a:pt x="1045" y="359"/>
                  </a:cubicBezTo>
                  <a:cubicBezTo>
                    <a:pt x="1428" y="359"/>
                    <a:pt x="1816" y="386"/>
                    <a:pt x="2012" y="411"/>
                  </a:cubicBezTo>
                  <a:lnTo>
                    <a:pt x="2048" y="42"/>
                  </a:lnTo>
                  <a:cubicBezTo>
                    <a:pt x="1964" y="35"/>
                    <a:pt x="1529" y="1"/>
                    <a:pt x="1062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319;p36"/>
            <p:cNvSpPr/>
            <p:nvPr/>
          </p:nvSpPr>
          <p:spPr>
            <a:xfrm>
              <a:off x="8755403" y="4709162"/>
              <a:ext cx="184366" cy="173083"/>
            </a:xfrm>
            <a:custGeom>
              <a:avLst/>
              <a:gdLst/>
              <a:ahLst/>
              <a:cxnLst/>
              <a:rect l="l" t="t" r="r" b="b"/>
              <a:pathLst>
                <a:path w="5752" h="5400" extrusionOk="0">
                  <a:moveTo>
                    <a:pt x="3825" y="0"/>
                  </a:moveTo>
                  <a:cubicBezTo>
                    <a:pt x="3789" y="0"/>
                    <a:pt x="3756" y="10"/>
                    <a:pt x="3727" y="32"/>
                  </a:cubicBezTo>
                  <a:cubicBezTo>
                    <a:pt x="3227" y="389"/>
                    <a:pt x="0" y="2699"/>
                    <a:pt x="36" y="3282"/>
                  </a:cubicBezTo>
                  <a:cubicBezTo>
                    <a:pt x="59" y="3829"/>
                    <a:pt x="1705" y="5399"/>
                    <a:pt x="2192" y="5399"/>
                  </a:cubicBezTo>
                  <a:cubicBezTo>
                    <a:pt x="2214" y="5399"/>
                    <a:pt x="2234" y="5396"/>
                    <a:pt x="2251" y="5390"/>
                  </a:cubicBezTo>
                  <a:cubicBezTo>
                    <a:pt x="2608" y="5259"/>
                    <a:pt x="5751" y="2830"/>
                    <a:pt x="5692" y="2472"/>
                  </a:cubicBezTo>
                  <a:cubicBezTo>
                    <a:pt x="5692" y="2472"/>
                    <a:pt x="4387" y="0"/>
                    <a:pt x="3825" y="0"/>
                  </a:cubicBezTo>
                  <a:close/>
                </a:path>
              </a:pathLst>
            </a:custGeom>
            <a:solidFill>
              <a:srgbClr val="F2D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320;p36"/>
            <p:cNvSpPr/>
            <p:nvPr/>
          </p:nvSpPr>
          <p:spPr>
            <a:xfrm>
              <a:off x="8040228" y="4536522"/>
              <a:ext cx="224015" cy="137024"/>
            </a:xfrm>
            <a:custGeom>
              <a:avLst/>
              <a:gdLst/>
              <a:ahLst/>
              <a:cxnLst/>
              <a:rect l="l" t="t" r="r" b="b"/>
              <a:pathLst>
                <a:path w="6989" h="4275" extrusionOk="0">
                  <a:moveTo>
                    <a:pt x="6810" y="0"/>
                  </a:moveTo>
                  <a:lnTo>
                    <a:pt x="6810" y="0"/>
                  </a:lnTo>
                  <a:cubicBezTo>
                    <a:pt x="6810" y="0"/>
                    <a:pt x="12" y="227"/>
                    <a:pt x="12" y="548"/>
                  </a:cubicBezTo>
                  <a:cubicBezTo>
                    <a:pt x="0" y="881"/>
                    <a:pt x="95" y="4001"/>
                    <a:pt x="417" y="4275"/>
                  </a:cubicBezTo>
                  <a:cubicBezTo>
                    <a:pt x="417" y="4275"/>
                    <a:pt x="6453" y="4132"/>
                    <a:pt x="6715" y="4096"/>
                  </a:cubicBezTo>
                  <a:cubicBezTo>
                    <a:pt x="6989" y="4048"/>
                    <a:pt x="6810" y="0"/>
                    <a:pt x="6810" y="0"/>
                  </a:cubicBezTo>
                  <a:close/>
                </a:path>
              </a:pathLst>
            </a:custGeom>
            <a:solidFill>
              <a:srgbClr val="CF6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321;p36"/>
            <p:cNvSpPr/>
            <p:nvPr/>
          </p:nvSpPr>
          <p:spPr>
            <a:xfrm>
              <a:off x="8518785" y="4408277"/>
              <a:ext cx="270235" cy="232829"/>
            </a:xfrm>
            <a:custGeom>
              <a:avLst/>
              <a:gdLst/>
              <a:ahLst/>
              <a:cxnLst/>
              <a:rect l="l" t="t" r="r" b="b"/>
              <a:pathLst>
                <a:path w="8431" h="7264" extrusionOk="0">
                  <a:moveTo>
                    <a:pt x="6489" y="1"/>
                  </a:moveTo>
                  <a:cubicBezTo>
                    <a:pt x="6489" y="1"/>
                    <a:pt x="1" y="3454"/>
                    <a:pt x="108" y="3847"/>
                  </a:cubicBezTo>
                  <a:cubicBezTo>
                    <a:pt x="191" y="4263"/>
                    <a:pt x="1906" y="7121"/>
                    <a:pt x="2215" y="7264"/>
                  </a:cubicBezTo>
                  <a:cubicBezTo>
                    <a:pt x="2215" y="7264"/>
                    <a:pt x="8430" y="4644"/>
                    <a:pt x="8383" y="4049"/>
                  </a:cubicBezTo>
                  <a:cubicBezTo>
                    <a:pt x="8335" y="3454"/>
                    <a:pt x="6489" y="1"/>
                    <a:pt x="6489" y="1"/>
                  </a:cubicBezTo>
                  <a:close/>
                </a:path>
              </a:pathLst>
            </a:custGeom>
            <a:solidFill>
              <a:srgbClr val="CF6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322;p36"/>
            <p:cNvSpPr/>
            <p:nvPr/>
          </p:nvSpPr>
          <p:spPr>
            <a:xfrm>
              <a:off x="7887174" y="4176883"/>
              <a:ext cx="945324" cy="451556"/>
            </a:xfrm>
            <a:custGeom>
              <a:avLst/>
              <a:gdLst/>
              <a:ahLst/>
              <a:cxnLst/>
              <a:rect l="l" t="t" r="r" b="b"/>
              <a:pathLst>
                <a:path w="29493" h="14088" extrusionOk="0">
                  <a:moveTo>
                    <a:pt x="22802" y="0"/>
                  </a:moveTo>
                  <a:cubicBezTo>
                    <a:pt x="16214" y="0"/>
                    <a:pt x="596" y="1803"/>
                    <a:pt x="596" y="1803"/>
                  </a:cubicBezTo>
                  <a:cubicBezTo>
                    <a:pt x="596" y="1803"/>
                    <a:pt x="1" y="12054"/>
                    <a:pt x="2084" y="13173"/>
                  </a:cubicBezTo>
                  <a:cubicBezTo>
                    <a:pt x="3070" y="13695"/>
                    <a:pt x="5732" y="14087"/>
                    <a:pt x="8222" y="14087"/>
                  </a:cubicBezTo>
                  <a:cubicBezTo>
                    <a:pt x="10393" y="14087"/>
                    <a:pt x="12434" y="13789"/>
                    <a:pt x="13121" y="13018"/>
                  </a:cubicBezTo>
                  <a:cubicBezTo>
                    <a:pt x="14390" y="11585"/>
                    <a:pt x="14417" y="4084"/>
                    <a:pt x="14401" y="2104"/>
                  </a:cubicBezTo>
                  <a:lnTo>
                    <a:pt x="14401" y="2104"/>
                  </a:lnTo>
                  <a:cubicBezTo>
                    <a:pt x="14436" y="3947"/>
                    <a:pt x="14683" y="10555"/>
                    <a:pt x="16419" y="12292"/>
                  </a:cubicBezTo>
                  <a:cubicBezTo>
                    <a:pt x="16854" y="12726"/>
                    <a:pt x="17534" y="12906"/>
                    <a:pt x="18353" y="12906"/>
                  </a:cubicBezTo>
                  <a:cubicBezTo>
                    <a:pt x="21349" y="12906"/>
                    <a:pt x="26198" y="10499"/>
                    <a:pt x="27647" y="9339"/>
                  </a:cubicBezTo>
                  <a:cubicBezTo>
                    <a:pt x="29492" y="7875"/>
                    <a:pt x="26909" y="1624"/>
                    <a:pt x="25623" y="338"/>
                  </a:cubicBezTo>
                  <a:cubicBezTo>
                    <a:pt x="25378" y="98"/>
                    <a:pt x="24334" y="0"/>
                    <a:pt x="22802" y="0"/>
                  </a:cubicBezTo>
                  <a:close/>
                </a:path>
              </a:pathLst>
            </a:custGeom>
            <a:solidFill>
              <a:srgbClr val="9DA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323;p36"/>
            <p:cNvSpPr/>
            <p:nvPr/>
          </p:nvSpPr>
          <p:spPr>
            <a:xfrm>
              <a:off x="7597508" y="2673933"/>
              <a:ext cx="1383803" cy="1302806"/>
            </a:xfrm>
            <a:custGeom>
              <a:avLst/>
              <a:gdLst/>
              <a:ahLst/>
              <a:cxnLst/>
              <a:rect l="l" t="t" r="r" b="b"/>
              <a:pathLst>
                <a:path w="43173" h="40646" extrusionOk="0">
                  <a:moveTo>
                    <a:pt x="23498" y="1"/>
                  </a:moveTo>
                  <a:cubicBezTo>
                    <a:pt x="22174" y="1"/>
                    <a:pt x="20652" y="118"/>
                    <a:pt x="18896" y="376"/>
                  </a:cubicBezTo>
                  <a:cubicBezTo>
                    <a:pt x="5883" y="2293"/>
                    <a:pt x="12764" y="9699"/>
                    <a:pt x="7121" y="13866"/>
                  </a:cubicBezTo>
                  <a:cubicBezTo>
                    <a:pt x="1477" y="18033"/>
                    <a:pt x="9812" y="21212"/>
                    <a:pt x="4918" y="24165"/>
                  </a:cubicBezTo>
                  <a:cubicBezTo>
                    <a:pt x="1" y="27106"/>
                    <a:pt x="5156" y="33475"/>
                    <a:pt x="5156" y="33475"/>
                  </a:cubicBezTo>
                  <a:cubicBezTo>
                    <a:pt x="7263" y="39059"/>
                    <a:pt x="9746" y="40646"/>
                    <a:pt x="12348" y="40646"/>
                  </a:cubicBezTo>
                  <a:cubicBezTo>
                    <a:pt x="15775" y="40646"/>
                    <a:pt x="19411" y="37895"/>
                    <a:pt x="22674" y="37895"/>
                  </a:cubicBezTo>
                  <a:cubicBezTo>
                    <a:pt x="23570" y="37895"/>
                    <a:pt x="24438" y="38102"/>
                    <a:pt x="25266" y="38631"/>
                  </a:cubicBezTo>
                  <a:cubicBezTo>
                    <a:pt x="26329" y="39312"/>
                    <a:pt x="27562" y="39617"/>
                    <a:pt x="28873" y="39617"/>
                  </a:cubicBezTo>
                  <a:cubicBezTo>
                    <a:pt x="35127" y="39617"/>
                    <a:pt x="43173" y="32690"/>
                    <a:pt x="43173" y="26617"/>
                  </a:cubicBezTo>
                  <a:cubicBezTo>
                    <a:pt x="43173" y="19259"/>
                    <a:pt x="36791" y="21462"/>
                    <a:pt x="38506" y="16319"/>
                  </a:cubicBezTo>
                  <a:cubicBezTo>
                    <a:pt x="40220" y="11163"/>
                    <a:pt x="37267" y="12151"/>
                    <a:pt x="34577" y="9199"/>
                  </a:cubicBezTo>
                  <a:cubicBezTo>
                    <a:pt x="32202" y="6603"/>
                    <a:pt x="33453" y="1"/>
                    <a:pt x="23498" y="1"/>
                  </a:cubicBezTo>
                  <a:close/>
                </a:path>
              </a:pathLst>
            </a:custGeom>
            <a:solidFill>
              <a:srgbClr val="E7B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324;p36"/>
            <p:cNvSpPr/>
            <p:nvPr/>
          </p:nvSpPr>
          <p:spPr>
            <a:xfrm>
              <a:off x="8130651" y="3459913"/>
              <a:ext cx="726278" cy="721566"/>
            </a:xfrm>
            <a:custGeom>
              <a:avLst/>
              <a:gdLst/>
              <a:ahLst/>
              <a:cxnLst/>
              <a:rect l="l" t="t" r="r" b="b"/>
              <a:pathLst>
                <a:path w="22659" h="22512" extrusionOk="0">
                  <a:moveTo>
                    <a:pt x="14128" y="0"/>
                  </a:moveTo>
                  <a:cubicBezTo>
                    <a:pt x="11285" y="0"/>
                    <a:pt x="8157" y="799"/>
                    <a:pt x="8157" y="799"/>
                  </a:cubicBezTo>
                  <a:cubicBezTo>
                    <a:pt x="8157" y="799"/>
                    <a:pt x="2799" y="1513"/>
                    <a:pt x="2084" y="2501"/>
                  </a:cubicBezTo>
                  <a:cubicBezTo>
                    <a:pt x="1370" y="3466"/>
                    <a:pt x="1" y="18575"/>
                    <a:pt x="2263" y="19468"/>
                  </a:cubicBezTo>
                  <a:cubicBezTo>
                    <a:pt x="3915" y="20120"/>
                    <a:pt x="12571" y="22512"/>
                    <a:pt x="17654" y="22512"/>
                  </a:cubicBezTo>
                  <a:cubicBezTo>
                    <a:pt x="19531" y="22512"/>
                    <a:pt x="20920" y="22186"/>
                    <a:pt x="21289" y="21325"/>
                  </a:cubicBezTo>
                  <a:cubicBezTo>
                    <a:pt x="22658" y="18134"/>
                    <a:pt x="20313" y="3108"/>
                    <a:pt x="17991" y="989"/>
                  </a:cubicBezTo>
                  <a:cubicBezTo>
                    <a:pt x="17168" y="242"/>
                    <a:pt x="15691" y="0"/>
                    <a:pt x="14128" y="0"/>
                  </a:cubicBezTo>
                  <a:close/>
                </a:path>
              </a:pathLst>
            </a:custGeom>
            <a:solidFill>
              <a:srgbClr val="7869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325;p36"/>
            <p:cNvSpPr/>
            <p:nvPr/>
          </p:nvSpPr>
          <p:spPr>
            <a:xfrm>
              <a:off x="7865057" y="3511103"/>
              <a:ext cx="1029270" cy="814871"/>
            </a:xfrm>
            <a:custGeom>
              <a:avLst/>
              <a:gdLst/>
              <a:ahLst/>
              <a:cxnLst/>
              <a:rect l="l" t="t" r="r" b="b"/>
              <a:pathLst>
                <a:path w="32112" h="25423" extrusionOk="0">
                  <a:moveTo>
                    <a:pt x="14405" y="0"/>
                  </a:moveTo>
                  <a:cubicBezTo>
                    <a:pt x="11040" y="0"/>
                    <a:pt x="7133" y="478"/>
                    <a:pt x="4786" y="2357"/>
                  </a:cubicBezTo>
                  <a:cubicBezTo>
                    <a:pt x="0" y="6179"/>
                    <a:pt x="1060" y="23776"/>
                    <a:pt x="1762" y="24967"/>
                  </a:cubicBezTo>
                  <a:cubicBezTo>
                    <a:pt x="1952" y="25288"/>
                    <a:pt x="3109" y="25422"/>
                    <a:pt x="4902" y="25422"/>
                  </a:cubicBezTo>
                  <a:cubicBezTo>
                    <a:pt x="9752" y="25422"/>
                    <a:pt x="19255" y="24442"/>
                    <a:pt x="26861" y="23538"/>
                  </a:cubicBezTo>
                  <a:cubicBezTo>
                    <a:pt x="32111" y="22931"/>
                    <a:pt x="23420" y="1476"/>
                    <a:pt x="20788" y="511"/>
                  </a:cubicBezTo>
                  <a:cubicBezTo>
                    <a:pt x="20788" y="511"/>
                    <a:pt x="17886" y="0"/>
                    <a:pt x="14405" y="0"/>
                  </a:cubicBezTo>
                  <a:close/>
                </a:path>
              </a:pathLst>
            </a:custGeom>
            <a:solidFill>
              <a:srgbClr val="D4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326;p36"/>
            <p:cNvSpPr/>
            <p:nvPr/>
          </p:nvSpPr>
          <p:spPr>
            <a:xfrm>
              <a:off x="8474006" y="3072548"/>
              <a:ext cx="214624" cy="229015"/>
            </a:xfrm>
            <a:custGeom>
              <a:avLst/>
              <a:gdLst/>
              <a:ahLst/>
              <a:cxnLst/>
              <a:rect l="l" t="t" r="r" b="b"/>
              <a:pathLst>
                <a:path w="6696" h="7145" extrusionOk="0">
                  <a:moveTo>
                    <a:pt x="3043" y="1"/>
                  </a:moveTo>
                  <a:cubicBezTo>
                    <a:pt x="1" y="1"/>
                    <a:pt x="505" y="4121"/>
                    <a:pt x="505" y="4121"/>
                  </a:cubicBezTo>
                  <a:cubicBezTo>
                    <a:pt x="505" y="4121"/>
                    <a:pt x="969" y="7145"/>
                    <a:pt x="3049" y="7145"/>
                  </a:cubicBezTo>
                  <a:cubicBezTo>
                    <a:pt x="3300" y="7145"/>
                    <a:pt x="3574" y="7101"/>
                    <a:pt x="3874" y="7002"/>
                  </a:cubicBezTo>
                  <a:cubicBezTo>
                    <a:pt x="6648" y="6097"/>
                    <a:pt x="6696" y="275"/>
                    <a:pt x="3338" y="13"/>
                  </a:cubicBezTo>
                  <a:cubicBezTo>
                    <a:pt x="3236" y="5"/>
                    <a:pt x="3138" y="1"/>
                    <a:pt x="3043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327;p36"/>
            <p:cNvSpPr/>
            <p:nvPr/>
          </p:nvSpPr>
          <p:spPr>
            <a:xfrm>
              <a:off x="7940607" y="2865644"/>
              <a:ext cx="644223" cy="781953"/>
            </a:xfrm>
            <a:custGeom>
              <a:avLst/>
              <a:gdLst/>
              <a:ahLst/>
              <a:cxnLst/>
              <a:rect l="l" t="t" r="r" b="b"/>
              <a:pathLst>
                <a:path w="20099" h="24396" extrusionOk="0">
                  <a:moveTo>
                    <a:pt x="10456" y="0"/>
                  </a:moveTo>
                  <a:cubicBezTo>
                    <a:pt x="7649" y="0"/>
                    <a:pt x="4601" y="423"/>
                    <a:pt x="3132" y="2027"/>
                  </a:cubicBezTo>
                  <a:cubicBezTo>
                    <a:pt x="1" y="5420"/>
                    <a:pt x="513" y="14088"/>
                    <a:pt x="2322" y="15600"/>
                  </a:cubicBezTo>
                  <a:cubicBezTo>
                    <a:pt x="4942" y="17791"/>
                    <a:pt x="6704" y="16386"/>
                    <a:pt x="6942" y="17779"/>
                  </a:cubicBezTo>
                  <a:cubicBezTo>
                    <a:pt x="7609" y="21577"/>
                    <a:pt x="3751" y="20648"/>
                    <a:pt x="6882" y="23363"/>
                  </a:cubicBezTo>
                  <a:cubicBezTo>
                    <a:pt x="7726" y="24094"/>
                    <a:pt x="8602" y="24396"/>
                    <a:pt x="9432" y="24396"/>
                  </a:cubicBezTo>
                  <a:cubicBezTo>
                    <a:pt x="11671" y="24396"/>
                    <a:pt x="13585" y="22203"/>
                    <a:pt x="13681" y="20327"/>
                  </a:cubicBezTo>
                  <a:cubicBezTo>
                    <a:pt x="13812" y="17755"/>
                    <a:pt x="13455" y="18053"/>
                    <a:pt x="14812" y="17910"/>
                  </a:cubicBezTo>
                  <a:cubicBezTo>
                    <a:pt x="16169" y="17779"/>
                    <a:pt x="19563" y="17636"/>
                    <a:pt x="19824" y="11528"/>
                  </a:cubicBezTo>
                  <a:cubicBezTo>
                    <a:pt x="20098" y="5408"/>
                    <a:pt x="19539" y="932"/>
                    <a:pt x="16419" y="527"/>
                  </a:cubicBezTo>
                  <a:cubicBezTo>
                    <a:pt x="16419" y="527"/>
                    <a:pt x="13588" y="0"/>
                    <a:pt x="10456" y="0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328;p36"/>
            <p:cNvSpPr/>
            <p:nvPr/>
          </p:nvSpPr>
          <p:spPr>
            <a:xfrm>
              <a:off x="8274154" y="3090883"/>
              <a:ext cx="95452" cy="95452"/>
            </a:xfrm>
            <a:custGeom>
              <a:avLst/>
              <a:gdLst/>
              <a:ahLst/>
              <a:cxnLst/>
              <a:rect l="l" t="t" r="r" b="b"/>
              <a:pathLst>
                <a:path w="2978" h="2978" extrusionOk="0">
                  <a:moveTo>
                    <a:pt x="1489" y="1"/>
                  </a:moveTo>
                  <a:cubicBezTo>
                    <a:pt x="667" y="1"/>
                    <a:pt x="1" y="667"/>
                    <a:pt x="1" y="1489"/>
                  </a:cubicBezTo>
                  <a:cubicBezTo>
                    <a:pt x="1" y="2322"/>
                    <a:pt x="667" y="2977"/>
                    <a:pt x="1489" y="2977"/>
                  </a:cubicBezTo>
                  <a:cubicBezTo>
                    <a:pt x="2310" y="2977"/>
                    <a:pt x="2977" y="2322"/>
                    <a:pt x="2977" y="1489"/>
                  </a:cubicBezTo>
                  <a:cubicBezTo>
                    <a:pt x="2977" y="667"/>
                    <a:pt x="2310" y="1"/>
                    <a:pt x="1489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329;p36"/>
            <p:cNvSpPr/>
            <p:nvPr/>
          </p:nvSpPr>
          <p:spPr>
            <a:xfrm>
              <a:off x="8062345" y="3071427"/>
              <a:ext cx="95452" cy="95420"/>
            </a:xfrm>
            <a:custGeom>
              <a:avLst/>
              <a:gdLst/>
              <a:ahLst/>
              <a:cxnLst/>
              <a:rect l="l" t="t" r="r" b="b"/>
              <a:pathLst>
                <a:path w="2978" h="2977" extrusionOk="0">
                  <a:moveTo>
                    <a:pt x="1489" y="0"/>
                  </a:moveTo>
                  <a:cubicBezTo>
                    <a:pt x="667" y="0"/>
                    <a:pt x="1" y="667"/>
                    <a:pt x="1" y="1489"/>
                  </a:cubicBezTo>
                  <a:cubicBezTo>
                    <a:pt x="1" y="2310"/>
                    <a:pt x="667" y="2977"/>
                    <a:pt x="1489" y="2977"/>
                  </a:cubicBezTo>
                  <a:cubicBezTo>
                    <a:pt x="2310" y="2977"/>
                    <a:pt x="2977" y="2310"/>
                    <a:pt x="2977" y="1489"/>
                  </a:cubicBezTo>
                  <a:cubicBezTo>
                    <a:pt x="2977" y="667"/>
                    <a:pt x="2310" y="0"/>
                    <a:pt x="1489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330;p36"/>
            <p:cNvSpPr/>
            <p:nvPr/>
          </p:nvSpPr>
          <p:spPr>
            <a:xfrm>
              <a:off x="8361563" y="3184383"/>
              <a:ext cx="125966" cy="125966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1"/>
                  </a:moveTo>
                  <a:cubicBezTo>
                    <a:pt x="881" y="1"/>
                    <a:pt x="0" y="882"/>
                    <a:pt x="0" y="1965"/>
                  </a:cubicBezTo>
                  <a:cubicBezTo>
                    <a:pt x="0" y="3061"/>
                    <a:pt x="881" y="3930"/>
                    <a:pt x="1965" y="3930"/>
                  </a:cubicBezTo>
                  <a:cubicBezTo>
                    <a:pt x="3048" y="3930"/>
                    <a:pt x="3929" y="3061"/>
                    <a:pt x="3929" y="1965"/>
                  </a:cubicBezTo>
                  <a:cubicBezTo>
                    <a:pt x="3929" y="882"/>
                    <a:pt x="3048" y="1"/>
                    <a:pt x="1965" y="1"/>
                  </a:cubicBezTo>
                  <a:close/>
                </a:path>
              </a:pathLst>
            </a:custGeom>
            <a:solidFill>
              <a:srgbClr val="CA6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331;p36"/>
            <p:cNvSpPr/>
            <p:nvPr/>
          </p:nvSpPr>
          <p:spPr>
            <a:xfrm>
              <a:off x="7995578" y="3189351"/>
              <a:ext cx="125966" cy="125966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0"/>
                  </a:moveTo>
                  <a:cubicBezTo>
                    <a:pt x="881" y="0"/>
                    <a:pt x="0" y="881"/>
                    <a:pt x="0" y="1965"/>
                  </a:cubicBezTo>
                  <a:cubicBezTo>
                    <a:pt x="0" y="3048"/>
                    <a:pt x="881" y="3929"/>
                    <a:pt x="1965" y="3929"/>
                  </a:cubicBezTo>
                  <a:cubicBezTo>
                    <a:pt x="3048" y="3929"/>
                    <a:pt x="3929" y="3048"/>
                    <a:pt x="3929" y="1965"/>
                  </a:cubicBezTo>
                  <a:cubicBezTo>
                    <a:pt x="3929" y="881"/>
                    <a:pt x="3048" y="0"/>
                    <a:pt x="1965" y="0"/>
                  </a:cubicBezTo>
                  <a:close/>
                </a:path>
              </a:pathLst>
            </a:custGeom>
            <a:solidFill>
              <a:srgbClr val="CA6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332;p36"/>
            <p:cNvSpPr/>
            <p:nvPr/>
          </p:nvSpPr>
          <p:spPr>
            <a:xfrm>
              <a:off x="8149755" y="3414878"/>
              <a:ext cx="190841" cy="96382"/>
            </a:xfrm>
            <a:custGeom>
              <a:avLst/>
              <a:gdLst/>
              <a:ahLst/>
              <a:cxnLst/>
              <a:rect l="l" t="t" r="r" b="b"/>
              <a:pathLst>
                <a:path w="5954" h="3007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775"/>
                    <a:pt x="215" y="2954"/>
                    <a:pt x="215" y="2954"/>
                  </a:cubicBezTo>
                  <a:cubicBezTo>
                    <a:pt x="634" y="2990"/>
                    <a:pt x="1023" y="3007"/>
                    <a:pt x="1383" y="3007"/>
                  </a:cubicBezTo>
                  <a:cubicBezTo>
                    <a:pt x="5701" y="3007"/>
                    <a:pt x="5954" y="599"/>
                    <a:pt x="5323" y="599"/>
                  </a:cubicBezTo>
                  <a:cubicBezTo>
                    <a:pt x="5300" y="599"/>
                    <a:pt x="5276" y="602"/>
                    <a:pt x="5251" y="608"/>
                  </a:cubicBezTo>
                  <a:cubicBezTo>
                    <a:pt x="5165" y="631"/>
                    <a:pt x="5033" y="641"/>
                    <a:pt x="4867" y="641"/>
                  </a:cubicBezTo>
                  <a:cubicBezTo>
                    <a:pt x="3537" y="64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F6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333;p36"/>
            <p:cNvSpPr/>
            <p:nvPr/>
          </p:nvSpPr>
          <p:spPr>
            <a:xfrm>
              <a:off x="8150139" y="3089729"/>
              <a:ext cx="80933" cy="146576"/>
            </a:xfrm>
            <a:custGeom>
              <a:avLst/>
              <a:gdLst/>
              <a:ahLst/>
              <a:cxnLst/>
              <a:rect l="l" t="t" r="r" b="b"/>
              <a:pathLst>
                <a:path w="2525" h="4573" extrusionOk="0">
                  <a:moveTo>
                    <a:pt x="2167" y="1"/>
                  </a:moveTo>
                  <a:lnTo>
                    <a:pt x="1453" y="2585"/>
                  </a:lnTo>
                  <a:cubicBezTo>
                    <a:pt x="1164" y="2471"/>
                    <a:pt x="747" y="2332"/>
                    <a:pt x="442" y="2332"/>
                  </a:cubicBezTo>
                  <a:cubicBezTo>
                    <a:pt x="332" y="2332"/>
                    <a:pt x="236" y="2350"/>
                    <a:pt x="167" y="2394"/>
                  </a:cubicBezTo>
                  <a:cubicBezTo>
                    <a:pt x="72" y="2454"/>
                    <a:pt x="12" y="2549"/>
                    <a:pt x="12" y="2656"/>
                  </a:cubicBezTo>
                  <a:cubicBezTo>
                    <a:pt x="12" y="2763"/>
                    <a:pt x="0" y="3668"/>
                    <a:pt x="560" y="4204"/>
                  </a:cubicBezTo>
                  <a:cubicBezTo>
                    <a:pt x="834" y="4442"/>
                    <a:pt x="1155" y="4561"/>
                    <a:pt x="1560" y="4561"/>
                  </a:cubicBezTo>
                  <a:lnTo>
                    <a:pt x="1786" y="4573"/>
                  </a:lnTo>
                  <a:lnTo>
                    <a:pt x="1738" y="4192"/>
                  </a:lnTo>
                  <a:cubicBezTo>
                    <a:pt x="1674" y="4200"/>
                    <a:pt x="1610" y="4204"/>
                    <a:pt x="1549" y="4204"/>
                  </a:cubicBezTo>
                  <a:cubicBezTo>
                    <a:pt x="1251" y="4204"/>
                    <a:pt x="999" y="4110"/>
                    <a:pt x="822" y="3942"/>
                  </a:cubicBezTo>
                  <a:cubicBezTo>
                    <a:pt x="464" y="3620"/>
                    <a:pt x="381" y="3025"/>
                    <a:pt x="381" y="2704"/>
                  </a:cubicBezTo>
                  <a:cubicBezTo>
                    <a:pt x="397" y="2700"/>
                    <a:pt x="417" y="2698"/>
                    <a:pt x="442" y="2698"/>
                  </a:cubicBezTo>
                  <a:cubicBezTo>
                    <a:pt x="637" y="2698"/>
                    <a:pt x="1087" y="2821"/>
                    <a:pt x="1500" y="3001"/>
                  </a:cubicBezTo>
                  <a:lnTo>
                    <a:pt x="1691" y="3097"/>
                  </a:lnTo>
                  <a:lnTo>
                    <a:pt x="2524" y="108"/>
                  </a:lnTo>
                  <a:lnTo>
                    <a:pt x="2167" y="1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334;p36"/>
            <p:cNvSpPr/>
            <p:nvPr/>
          </p:nvSpPr>
          <p:spPr>
            <a:xfrm>
              <a:off x="8165781" y="3241630"/>
              <a:ext cx="108402" cy="73304"/>
            </a:xfrm>
            <a:custGeom>
              <a:avLst/>
              <a:gdLst/>
              <a:ahLst/>
              <a:cxnLst/>
              <a:rect l="l" t="t" r="r" b="b"/>
              <a:pathLst>
                <a:path w="3382" h="2287" extrusionOk="0">
                  <a:moveTo>
                    <a:pt x="3024" y="1"/>
                  </a:moveTo>
                  <a:cubicBezTo>
                    <a:pt x="2893" y="513"/>
                    <a:pt x="2382" y="1846"/>
                    <a:pt x="1727" y="1906"/>
                  </a:cubicBezTo>
                  <a:cubicBezTo>
                    <a:pt x="1709" y="1908"/>
                    <a:pt x="1692" y="1909"/>
                    <a:pt x="1674" y="1909"/>
                  </a:cubicBezTo>
                  <a:cubicBezTo>
                    <a:pt x="1269" y="1909"/>
                    <a:pt x="801" y="1387"/>
                    <a:pt x="334" y="405"/>
                  </a:cubicBezTo>
                  <a:lnTo>
                    <a:pt x="0" y="572"/>
                  </a:lnTo>
                  <a:cubicBezTo>
                    <a:pt x="548" y="1715"/>
                    <a:pt x="1108" y="2287"/>
                    <a:pt x="1679" y="2287"/>
                  </a:cubicBezTo>
                  <a:lnTo>
                    <a:pt x="1762" y="2287"/>
                  </a:lnTo>
                  <a:cubicBezTo>
                    <a:pt x="2786" y="2191"/>
                    <a:pt x="3322" y="322"/>
                    <a:pt x="3382" y="108"/>
                  </a:cubicBezTo>
                  <a:lnTo>
                    <a:pt x="3024" y="1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335;p36"/>
            <p:cNvSpPr/>
            <p:nvPr/>
          </p:nvSpPr>
          <p:spPr>
            <a:xfrm>
              <a:off x="8329510" y="3018090"/>
              <a:ext cx="68721" cy="38110"/>
            </a:xfrm>
            <a:custGeom>
              <a:avLst/>
              <a:gdLst/>
              <a:ahLst/>
              <a:cxnLst/>
              <a:rect l="l" t="t" r="r" b="b"/>
              <a:pathLst>
                <a:path w="2144" h="1189" extrusionOk="0">
                  <a:moveTo>
                    <a:pt x="789" y="0"/>
                  </a:moveTo>
                  <a:cubicBezTo>
                    <a:pt x="536" y="0"/>
                    <a:pt x="270" y="77"/>
                    <a:pt x="0" y="224"/>
                  </a:cubicBezTo>
                  <a:lnTo>
                    <a:pt x="179" y="545"/>
                  </a:lnTo>
                  <a:cubicBezTo>
                    <a:pt x="389" y="436"/>
                    <a:pt x="590" y="383"/>
                    <a:pt x="780" y="383"/>
                  </a:cubicBezTo>
                  <a:cubicBezTo>
                    <a:pt x="880" y="383"/>
                    <a:pt x="977" y="397"/>
                    <a:pt x="1072" y="426"/>
                  </a:cubicBezTo>
                  <a:cubicBezTo>
                    <a:pt x="1560" y="593"/>
                    <a:pt x="1798" y="1188"/>
                    <a:pt x="1798" y="1188"/>
                  </a:cubicBezTo>
                  <a:lnTo>
                    <a:pt x="2143" y="1045"/>
                  </a:lnTo>
                  <a:cubicBezTo>
                    <a:pt x="2131" y="1010"/>
                    <a:pt x="1834" y="307"/>
                    <a:pt x="1191" y="69"/>
                  </a:cubicBezTo>
                  <a:cubicBezTo>
                    <a:pt x="1061" y="23"/>
                    <a:pt x="927" y="0"/>
                    <a:pt x="789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336;p36"/>
            <p:cNvSpPr/>
            <p:nvPr/>
          </p:nvSpPr>
          <p:spPr>
            <a:xfrm>
              <a:off x="8078372" y="2988376"/>
              <a:ext cx="73304" cy="29649"/>
            </a:xfrm>
            <a:custGeom>
              <a:avLst/>
              <a:gdLst/>
              <a:ahLst/>
              <a:cxnLst/>
              <a:rect l="l" t="t" r="r" b="b"/>
              <a:pathLst>
                <a:path w="2287" h="925" extrusionOk="0">
                  <a:moveTo>
                    <a:pt x="1196" y="1"/>
                  </a:moveTo>
                  <a:cubicBezTo>
                    <a:pt x="1124" y="1"/>
                    <a:pt x="1051" y="6"/>
                    <a:pt x="977" y="20"/>
                  </a:cubicBezTo>
                  <a:cubicBezTo>
                    <a:pt x="584" y="79"/>
                    <a:pt x="263" y="329"/>
                    <a:pt x="1" y="734"/>
                  </a:cubicBezTo>
                  <a:lnTo>
                    <a:pt x="322" y="925"/>
                  </a:lnTo>
                  <a:cubicBezTo>
                    <a:pt x="513" y="615"/>
                    <a:pt x="751" y="436"/>
                    <a:pt x="1048" y="377"/>
                  </a:cubicBezTo>
                  <a:cubicBezTo>
                    <a:pt x="1098" y="369"/>
                    <a:pt x="1147" y="365"/>
                    <a:pt x="1196" y="365"/>
                  </a:cubicBezTo>
                  <a:cubicBezTo>
                    <a:pt x="1645" y="365"/>
                    <a:pt x="2061" y="674"/>
                    <a:pt x="2061" y="674"/>
                  </a:cubicBezTo>
                  <a:lnTo>
                    <a:pt x="2287" y="389"/>
                  </a:lnTo>
                  <a:cubicBezTo>
                    <a:pt x="2255" y="378"/>
                    <a:pt x="1771" y="1"/>
                    <a:pt x="1196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337;p36"/>
            <p:cNvSpPr/>
            <p:nvPr/>
          </p:nvSpPr>
          <p:spPr>
            <a:xfrm>
              <a:off x="8549332" y="3128449"/>
              <a:ext cx="67951" cy="118947"/>
            </a:xfrm>
            <a:custGeom>
              <a:avLst/>
              <a:gdLst/>
              <a:ahLst/>
              <a:cxnLst/>
              <a:rect l="l" t="t" r="r" b="b"/>
              <a:pathLst>
                <a:path w="2120" h="3711" extrusionOk="0">
                  <a:moveTo>
                    <a:pt x="1783" y="1"/>
                  </a:moveTo>
                  <a:cubicBezTo>
                    <a:pt x="1423" y="1"/>
                    <a:pt x="948" y="170"/>
                    <a:pt x="607" y="781"/>
                  </a:cubicBezTo>
                  <a:cubicBezTo>
                    <a:pt x="179" y="1543"/>
                    <a:pt x="0" y="2936"/>
                    <a:pt x="405" y="3472"/>
                  </a:cubicBezTo>
                  <a:cubicBezTo>
                    <a:pt x="524" y="3627"/>
                    <a:pt x="691" y="3710"/>
                    <a:pt x="869" y="3710"/>
                  </a:cubicBezTo>
                  <a:cubicBezTo>
                    <a:pt x="905" y="3710"/>
                    <a:pt x="953" y="3698"/>
                    <a:pt x="1024" y="3698"/>
                  </a:cubicBezTo>
                  <a:lnTo>
                    <a:pt x="953" y="3341"/>
                  </a:lnTo>
                  <a:cubicBezTo>
                    <a:pt x="930" y="3344"/>
                    <a:pt x="910" y="3345"/>
                    <a:pt x="890" y="3345"/>
                  </a:cubicBezTo>
                  <a:cubicBezTo>
                    <a:pt x="816" y="3345"/>
                    <a:pt x="762" y="3324"/>
                    <a:pt x="714" y="3258"/>
                  </a:cubicBezTo>
                  <a:cubicBezTo>
                    <a:pt x="429" y="2877"/>
                    <a:pt x="548" y="1662"/>
                    <a:pt x="941" y="960"/>
                  </a:cubicBezTo>
                  <a:cubicBezTo>
                    <a:pt x="1213" y="461"/>
                    <a:pt x="1568" y="365"/>
                    <a:pt x="1790" y="365"/>
                  </a:cubicBezTo>
                  <a:cubicBezTo>
                    <a:pt x="1907" y="365"/>
                    <a:pt x="1988" y="392"/>
                    <a:pt x="2000" y="400"/>
                  </a:cubicBezTo>
                  <a:lnTo>
                    <a:pt x="2119" y="55"/>
                  </a:lnTo>
                  <a:cubicBezTo>
                    <a:pt x="2030" y="23"/>
                    <a:pt x="1914" y="1"/>
                    <a:pt x="1783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338;p36"/>
            <p:cNvSpPr/>
            <p:nvPr/>
          </p:nvSpPr>
          <p:spPr>
            <a:xfrm>
              <a:off x="8512695" y="2987062"/>
              <a:ext cx="626658" cy="769420"/>
            </a:xfrm>
            <a:custGeom>
              <a:avLst/>
              <a:gdLst/>
              <a:ahLst/>
              <a:cxnLst/>
              <a:rect l="l" t="t" r="r" b="b"/>
              <a:pathLst>
                <a:path w="19551" h="24005" extrusionOk="0">
                  <a:moveTo>
                    <a:pt x="14278" y="1"/>
                  </a:moveTo>
                  <a:cubicBezTo>
                    <a:pt x="13511" y="1"/>
                    <a:pt x="13624" y="2664"/>
                    <a:pt x="13719" y="3909"/>
                  </a:cubicBezTo>
                  <a:lnTo>
                    <a:pt x="13719" y="3909"/>
                  </a:lnTo>
                  <a:cubicBezTo>
                    <a:pt x="13606" y="2961"/>
                    <a:pt x="13279" y="1239"/>
                    <a:pt x="12383" y="906"/>
                  </a:cubicBezTo>
                  <a:cubicBezTo>
                    <a:pt x="12326" y="885"/>
                    <a:pt x="12276" y="875"/>
                    <a:pt x="12231" y="875"/>
                  </a:cubicBezTo>
                  <a:cubicBezTo>
                    <a:pt x="11274" y="875"/>
                    <a:pt x="12740" y="5371"/>
                    <a:pt x="12740" y="5371"/>
                  </a:cubicBezTo>
                  <a:cubicBezTo>
                    <a:pt x="12918" y="13765"/>
                    <a:pt x="0" y="16194"/>
                    <a:pt x="0" y="16194"/>
                  </a:cubicBezTo>
                  <a:lnTo>
                    <a:pt x="3870" y="24004"/>
                  </a:lnTo>
                  <a:cubicBezTo>
                    <a:pt x="18229" y="22909"/>
                    <a:pt x="17681" y="6907"/>
                    <a:pt x="17681" y="6907"/>
                  </a:cubicBezTo>
                  <a:cubicBezTo>
                    <a:pt x="17681" y="6907"/>
                    <a:pt x="19550" y="4371"/>
                    <a:pt x="18824" y="2966"/>
                  </a:cubicBezTo>
                  <a:cubicBezTo>
                    <a:pt x="18699" y="2722"/>
                    <a:pt x="18566" y="2622"/>
                    <a:pt x="18431" y="2622"/>
                  </a:cubicBezTo>
                  <a:cubicBezTo>
                    <a:pt x="17780" y="2622"/>
                    <a:pt x="17086" y="4966"/>
                    <a:pt x="17086" y="4966"/>
                  </a:cubicBezTo>
                  <a:cubicBezTo>
                    <a:pt x="17086" y="4966"/>
                    <a:pt x="17728" y="906"/>
                    <a:pt x="16895" y="418"/>
                  </a:cubicBezTo>
                  <a:cubicBezTo>
                    <a:pt x="16854" y="394"/>
                    <a:pt x="16814" y="383"/>
                    <a:pt x="16774" y="383"/>
                  </a:cubicBezTo>
                  <a:cubicBezTo>
                    <a:pt x="15997" y="383"/>
                    <a:pt x="15383" y="4668"/>
                    <a:pt x="15383" y="4668"/>
                  </a:cubicBezTo>
                  <a:cubicBezTo>
                    <a:pt x="15383" y="4668"/>
                    <a:pt x="15823" y="823"/>
                    <a:pt x="14514" y="73"/>
                  </a:cubicBezTo>
                  <a:cubicBezTo>
                    <a:pt x="14427" y="24"/>
                    <a:pt x="14348" y="1"/>
                    <a:pt x="14278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339;p36"/>
            <p:cNvSpPr/>
            <p:nvPr/>
          </p:nvSpPr>
          <p:spPr>
            <a:xfrm>
              <a:off x="8947370" y="3128802"/>
              <a:ext cx="64906" cy="81958"/>
            </a:xfrm>
            <a:custGeom>
              <a:avLst/>
              <a:gdLst/>
              <a:ahLst/>
              <a:cxnLst/>
              <a:rect l="l" t="t" r="r" b="b"/>
              <a:pathLst>
                <a:path w="2025" h="2557" extrusionOk="0">
                  <a:moveTo>
                    <a:pt x="354" y="0"/>
                  </a:moveTo>
                  <a:cubicBezTo>
                    <a:pt x="241" y="0"/>
                    <a:pt x="123" y="11"/>
                    <a:pt x="0" y="32"/>
                  </a:cubicBezTo>
                  <a:lnTo>
                    <a:pt x="60" y="389"/>
                  </a:lnTo>
                  <a:cubicBezTo>
                    <a:pt x="168" y="368"/>
                    <a:pt x="269" y="358"/>
                    <a:pt x="364" y="358"/>
                  </a:cubicBezTo>
                  <a:cubicBezTo>
                    <a:pt x="645" y="358"/>
                    <a:pt x="870" y="449"/>
                    <a:pt x="1048" y="627"/>
                  </a:cubicBezTo>
                  <a:cubicBezTo>
                    <a:pt x="1631" y="1199"/>
                    <a:pt x="1441" y="2485"/>
                    <a:pt x="1441" y="2497"/>
                  </a:cubicBezTo>
                  <a:lnTo>
                    <a:pt x="1798" y="2556"/>
                  </a:lnTo>
                  <a:cubicBezTo>
                    <a:pt x="1810" y="2497"/>
                    <a:pt x="2024" y="1092"/>
                    <a:pt x="1310" y="365"/>
                  </a:cubicBezTo>
                  <a:cubicBezTo>
                    <a:pt x="1061" y="126"/>
                    <a:pt x="740" y="0"/>
                    <a:pt x="354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340;p36"/>
            <p:cNvSpPr/>
            <p:nvPr/>
          </p:nvSpPr>
          <p:spPr>
            <a:xfrm>
              <a:off x="7350216" y="3217878"/>
              <a:ext cx="704129" cy="664705"/>
            </a:xfrm>
            <a:custGeom>
              <a:avLst/>
              <a:gdLst/>
              <a:ahLst/>
              <a:cxnLst/>
              <a:rect l="l" t="t" r="r" b="b"/>
              <a:pathLst>
                <a:path w="21968" h="20738" extrusionOk="0">
                  <a:moveTo>
                    <a:pt x="4021" y="0"/>
                  </a:moveTo>
                  <a:cubicBezTo>
                    <a:pt x="3926" y="0"/>
                    <a:pt x="3828" y="46"/>
                    <a:pt x="3727" y="146"/>
                  </a:cubicBezTo>
                  <a:cubicBezTo>
                    <a:pt x="2656" y="1218"/>
                    <a:pt x="4108" y="4813"/>
                    <a:pt x="4108" y="4813"/>
                  </a:cubicBezTo>
                  <a:cubicBezTo>
                    <a:pt x="4108" y="4813"/>
                    <a:pt x="2476" y="1016"/>
                    <a:pt x="1690" y="1016"/>
                  </a:cubicBezTo>
                  <a:cubicBezTo>
                    <a:pt x="1630" y="1016"/>
                    <a:pt x="1574" y="1038"/>
                    <a:pt x="1525" y="1087"/>
                  </a:cubicBezTo>
                  <a:cubicBezTo>
                    <a:pt x="846" y="1777"/>
                    <a:pt x="2537" y="5540"/>
                    <a:pt x="2537" y="5540"/>
                  </a:cubicBezTo>
                  <a:cubicBezTo>
                    <a:pt x="2537" y="5540"/>
                    <a:pt x="1350" y="3612"/>
                    <a:pt x="693" y="3612"/>
                  </a:cubicBezTo>
                  <a:cubicBezTo>
                    <a:pt x="525" y="3612"/>
                    <a:pt x="392" y="3737"/>
                    <a:pt x="322" y="4051"/>
                  </a:cubicBezTo>
                  <a:cubicBezTo>
                    <a:pt x="1" y="5611"/>
                    <a:pt x="2465" y="7552"/>
                    <a:pt x="2465" y="7552"/>
                  </a:cubicBezTo>
                  <a:cubicBezTo>
                    <a:pt x="2465" y="7552"/>
                    <a:pt x="5580" y="20738"/>
                    <a:pt x="17088" y="20738"/>
                  </a:cubicBezTo>
                  <a:cubicBezTo>
                    <a:pt x="18087" y="20738"/>
                    <a:pt x="19149" y="20638"/>
                    <a:pt x="20277" y="20423"/>
                  </a:cubicBezTo>
                  <a:lnTo>
                    <a:pt x="21968" y="11874"/>
                  </a:lnTo>
                  <a:lnTo>
                    <a:pt x="21968" y="11874"/>
                  </a:lnTo>
                  <a:cubicBezTo>
                    <a:pt x="21967" y="11874"/>
                    <a:pt x="21408" y="11919"/>
                    <a:pt x="20503" y="11919"/>
                  </a:cubicBezTo>
                  <a:cubicBezTo>
                    <a:pt x="17023" y="11919"/>
                    <a:pt x="8431" y="11252"/>
                    <a:pt x="6835" y="4790"/>
                  </a:cubicBezTo>
                  <a:cubicBezTo>
                    <a:pt x="6835" y="4790"/>
                    <a:pt x="7051" y="306"/>
                    <a:pt x="6199" y="306"/>
                  </a:cubicBezTo>
                  <a:cubicBezTo>
                    <a:pt x="6135" y="306"/>
                    <a:pt x="6066" y="331"/>
                    <a:pt x="5989" y="384"/>
                  </a:cubicBezTo>
                  <a:cubicBezTo>
                    <a:pt x="5228" y="929"/>
                    <a:pt x="5349" y="2621"/>
                    <a:pt x="5488" y="3577"/>
                  </a:cubicBezTo>
                  <a:lnTo>
                    <a:pt x="5488" y="3577"/>
                  </a:lnTo>
                  <a:cubicBezTo>
                    <a:pt x="5256" y="2377"/>
                    <a:pt x="4711" y="0"/>
                    <a:pt x="4021" y="0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341;p36"/>
            <p:cNvSpPr/>
            <p:nvPr/>
          </p:nvSpPr>
          <p:spPr>
            <a:xfrm>
              <a:off x="7480353" y="3339713"/>
              <a:ext cx="55002" cy="93529"/>
            </a:xfrm>
            <a:custGeom>
              <a:avLst/>
              <a:gdLst/>
              <a:ahLst/>
              <a:cxnLst/>
              <a:rect l="l" t="t" r="r" b="b"/>
              <a:pathLst>
                <a:path w="1716" h="2918" extrusionOk="0">
                  <a:moveTo>
                    <a:pt x="1668" y="0"/>
                  </a:moveTo>
                  <a:cubicBezTo>
                    <a:pt x="1120" y="60"/>
                    <a:pt x="715" y="298"/>
                    <a:pt x="489" y="679"/>
                  </a:cubicBezTo>
                  <a:cubicBezTo>
                    <a:pt x="1" y="1548"/>
                    <a:pt x="560" y="2858"/>
                    <a:pt x="596" y="2917"/>
                  </a:cubicBezTo>
                  <a:lnTo>
                    <a:pt x="917" y="2763"/>
                  </a:lnTo>
                  <a:cubicBezTo>
                    <a:pt x="917" y="2751"/>
                    <a:pt x="405" y="1560"/>
                    <a:pt x="798" y="858"/>
                  </a:cubicBezTo>
                  <a:cubicBezTo>
                    <a:pt x="965" y="572"/>
                    <a:pt x="1263" y="417"/>
                    <a:pt x="1715" y="370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342;p36"/>
            <p:cNvSpPr/>
            <p:nvPr/>
          </p:nvSpPr>
          <p:spPr>
            <a:xfrm>
              <a:off x="7966955" y="2765445"/>
              <a:ext cx="562906" cy="249304"/>
            </a:xfrm>
            <a:custGeom>
              <a:avLst/>
              <a:gdLst/>
              <a:ahLst/>
              <a:cxnLst/>
              <a:rect l="l" t="t" r="r" b="b"/>
              <a:pathLst>
                <a:path w="17562" h="7778" extrusionOk="0">
                  <a:moveTo>
                    <a:pt x="9249" y="1"/>
                  </a:moveTo>
                  <a:cubicBezTo>
                    <a:pt x="6148" y="1"/>
                    <a:pt x="3179" y="1033"/>
                    <a:pt x="3179" y="1033"/>
                  </a:cubicBezTo>
                  <a:cubicBezTo>
                    <a:pt x="3024" y="1033"/>
                    <a:pt x="0" y="5308"/>
                    <a:pt x="584" y="6141"/>
                  </a:cubicBezTo>
                  <a:cubicBezTo>
                    <a:pt x="932" y="6649"/>
                    <a:pt x="3211" y="6945"/>
                    <a:pt x="5034" y="6945"/>
                  </a:cubicBezTo>
                  <a:cubicBezTo>
                    <a:pt x="6203" y="6945"/>
                    <a:pt x="7183" y="6823"/>
                    <a:pt x="7346" y="6558"/>
                  </a:cubicBezTo>
                  <a:cubicBezTo>
                    <a:pt x="7572" y="6183"/>
                    <a:pt x="7921" y="5126"/>
                    <a:pt x="8193" y="4236"/>
                  </a:cubicBezTo>
                  <a:lnTo>
                    <a:pt x="8193" y="4236"/>
                  </a:lnTo>
                  <a:cubicBezTo>
                    <a:pt x="7977" y="5260"/>
                    <a:pt x="7915" y="6533"/>
                    <a:pt x="8811" y="6867"/>
                  </a:cubicBezTo>
                  <a:cubicBezTo>
                    <a:pt x="10205" y="7389"/>
                    <a:pt x="13978" y="7777"/>
                    <a:pt x="15315" y="7777"/>
                  </a:cubicBezTo>
                  <a:cubicBezTo>
                    <a:pt x="15474" y="7777"/>
                    <a:pt x="15599" y="7772"/>
                    <a:pt x="15681" y="7760"/>
                  </a:cubicBezTo>
                  <a:cubicBezTo>
                    <a:pt x="16478" y="7653"/>
                    <a:pt x="17562" y="3641"/>
                    <a:pt x="13811" y="1141"/>
                  </a:cubicBezTo>
                  <a:cubicBezTo>
                    <a:pt x="12524" y="283"/>
                    <a:pt x="10869" y="1"/>
                    <a:pt x="9249" y="1"/>
                  </a:cubicBezTo>
                  <a:close/>
                </a:path>
              </a:pathLst>
            </a:custGeom>
            <a:solidFill>
              <a:srgbClr val="E7B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343;p36"/>
            <p:cNvSpPr/>
            <p:nvPr/>
          </p:nvSpPr>
          <p:spPr>
            <a:xfrm>
              <a:off x="8467275" y="3445457"/>
              <a:ext cx="381777" cy="391714"/>
            </a:xfrm>
            <a:custGeom>
              <a:avLst/>
              <a:gdLst/>
              <a:ahLst/>
              <a:cxnLst/>
              <a:rect l="l" t="t" r="r" b="b"/>
              <a:pathLst>
                <a:path w="11911" h="12221" extrusionOk="0">
                  <a:moveTo>
                    <a:pt x="6600" y="0"/>
                  </a:moveTo>
                  <a:cubicBezTo>
                    <a:pt x="4811" y="0"/>
                    <a:pt x="95" y="2452"/>
                    <a:pt x="95" y="2452"/>
                  </a:cubicBezTo>
                  <a:cubicBezTo>
                    <a:pt x="0" y="4869"/>
                    <a:pt x="5013" y="11953"/>
                    <a:pt x="6132" y="12203"/>
                  </a:cubicBezTo>
                  <a:cubicBezTo>
                    <a:pt x="6188" y="12215"/>
                    <a:pt x="6252" y="12221"/>
                    <a:pt x="6324" y="12221"/>
                  </a:cubicBezTo>
                  <a:cubicBezTo>
                    <a:pt x="7711" y="12221"/>
                    <a:pt x="11911" y="10112"/>
                    <a:pt x="11764" y="8584"/>
                  </a:cubicBezTo>
                  <a:cubicBezTo>
                    <a:pt x="11609" y="6977"/>
                    <a:pt x="8311" y="642"/>
                    <a:pt x="7025" y="71"/>
                  </a:cubicBezTo>
                  <a:cubicBezTo>
                    <a:pt x="6914" y="22"/>
                    <a:pt x="6770" y="0"/>
                    <a:pt x="6600" y="0"/>
                  </a:cubicBezTo>
                  <a:close/>
                </a:path>
              </a:pathLst>
            </a:custGeom>
            <a:solidFill>
              <a:srgbClr val="D4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344;p36"/>
            <p:cNvSpPr/>
            <p:nvPr/>
          </p:nvSpPr>
          <p:spPr>
            <a:xfrm>
              <a:off x="7745594" y="3524437"/>
              <a:ext cx="390816" cy="402419"/>
            </a:xfrm>
            <a:custGeom>
              <a:avLst/>
              <a:gdLst/>
              <a:ahLst/>
              <a:cxnLst/>
              <a:rect l="l" t="t" r="r" b="b"/>
              <a:pathLst>
                <a:path w="12193" h="12555" extrusionOk="0">
                  <a:moveTo>
                    <a:pt x="6767" y="1"/>
                  </a:moveTo>
                  <a:cubicBezTo>
                    <a:pt x="5699" y="1"/>
                    <a:pt x="4792" y="43"/>
                    <a:pt x="4418" y="167"/>
                  </a:cubicBezTo>
                  <a:cubicBezTo>
                    <a:pt x="3227" y="572"/>
                    <a:pt x="0" y="10287"/>
                    <a:pt x="1048" y="11263"/>
                  </a:cubicBezTo>
                  <a:cubicBezTo>
                    <a:pt x="1787" y="11951"/>
                    <a:pt x="5021" y="12554"/>
                    <a:pt x="7165" y="12554"/>
                  </a:cubicBezTo>
                  <a:cubicBezTo>
                    <a:pt x="8027" y="12554"/>
                    <a:pt x="8713" y="12457"/>
                    <a:pt x="8990" y="12228"/>
                  </a:cubicBezTo>
                  <a:cubicBezTo>
                    <a:pt x="9954" y="11418"/>
                    <a:pt x="10597" y="3143"/>
                    <a:pt x="12192" y="202"/>
                  </a:cubicBezTo>
                  <a:cubicBezTo>
                    <a:pt x="12192" y="202"/>
                    <a:pt x="9097" y="1"/>
                    <a:pt x="6767" y="1"/>
                  </a:cubicBezTo>
                  <a:close/>
                </a:path>
              </a:pathLst>
            </a:custGeom>
            <a:solidFill>
              <a:srgbClr val="D4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345;p36"/>
            <p:cNvSpPr/>
            <p:nvPr/>
          </p:nvSpPr>
          <p:spPr>
            <a:xfrm>
              <a:off x="8383295" y="3496999"/>
              <a:ext cx="440049" cy="642268"/>
            </a:xfrm>
            <a:custGeom>
              <a:avLst/>
              <a:gdLst/>
              <a:ahLst/>
              <a:cxnLst/>
              <a:rect l="l" t="t" r="r" b="b"/>
              <a:pathLst>
                <a:path w="13729" h="20038" extrusionOk="0">
                  <a:moveTo>
                    <a:pt x="1805" y="1"/>
                  </a:moveTo>
                  <a:cubicBezTo>
                    <a:pt x="1245" y="1"/>
                    <a:pt x="715" y="49"/>
                    <a:pt x="513" y="213"/>
                  </a:cubicBezTo>
                  <a:cubicBezTo>
                    <a:pt x="1" y="606"/>
                    <a:pt x="1727" y="5071"/>
                    <a:pt x="3323" y="10631"/>
                  </a:cubicBezTo>
                  <a:cubicBezTo>
                    <a:pt x="4793" y="15744"/>
                    <a:pt x="11379" y="20037"/>
                    <a:pt x="12870" y="20037"/>
                  </a:cubicBezTo>
                  <a:cubicBezTo>
                    <a:pt x="12997" y="20037"/>
                    <a:pt x="13087" y="20006"/>
                    <a:pt x="13133" y="19942"/>
                  </a:cubicBezTo>
                  <a:cubicBezTo>
                    <a:pt x="13729" y="19120"/>
                    <a:pt x="12633" y="15286"/>
                    <a:pt x="12633" y="15286"/>
                  </a:cubicBezTo>
                  <a:cubicBezTo>
                    <a:pt x="12536" y="15294"/>
                    <a:pt x="12439" y="15298"/>
                    <a:pt x="12343" y="15298"/>
                  </a:cubicBezTo>
                  <a:cubicBezTo>
                    <a:pt x="6180" y="15298"/>
                    <a:pt x="3513" y="106"/>
                    <a:pt x="3513" y="106"/>
                  </a:cubicBezTo>
                  <a:cubicBezTo>
                    <a:pt x="3513" y="106"/>
                    <a:pt x="2627" y="1"/>
                    <a:pt x="1805" y="1"/>
                  </a:cubicBezTo>
                  <a:close/>
                </a:path>
              </a:pathLst>
            </a:custGeom>
            <a:solidFill>
              <a:srgbClr val="7869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346;p36"/>
            <p:cNvSpPr/>
            <p:nvPr/>
          </p:nvSpPr>
          <p:spPr>
            <a:xfrm>
              <a:off x="7848646" y="3520174"/>
              <a:ext cx="259914" cy="667942"/>
            </a:xfrm>
            <a:custGeom>
              <a:avLst/>
              <a:gdLst/>
              <a:ahLst/>
              <a:cxnLst/>
              <a:rect l="l" t="t" r="r" b="b"/>
              <a:pathLst>
                <a:path w="8109" h="20839" extrusionOk="0">
                  <a:moveTo>
                    <a:pt x="7040" y="0"/>
                  </a:moveTo>
                  <a:cubicBezTo>
                    <a:pt x="6428" y="0"/>
                    <a:pt x="5615" y="195"/>
                    <a:pt x="4775" y="955"/>
                  </a:cubicBezTo>
                  <a:cubicBezTo>
                    <a:pt x="3096" y="2502"/>
                    <a:pt x="0" y="13385"/>
                    <a:pt x="0" y="15540"/>
                  </a:cubicBezTo>
                  <a:cubicBezTo>
                    <a:pt x="0" y="18207"/>
                    <a:pt x="1293" y="20838"/>
                    <a:pt x="1789" y="20838"/>
                  </a:cubicBezTo>
                  <a:cubicBezTo>
                    <a:pt x="1864" y="20838"/>
                    <a:pt x="1921" y="20778"/>
                    <a:pt x="1953" y="20647"/>
                  </a:cubicBezTo>
                  <a:cubicBezTo>
                    <a:pt x="2465" y="18481"/>
                    <a:pt x="2798" y="14563"/>
                    <a:pt x="4072" y="9551"/>
                  </a:cubicBezTo>
                  <a:cubicBezTo>
                    <a:pt x="5287" y="4812"/>
                    <a:pt x="8108" y="216"/>
                    <a:pt x="8108" y="216"/>
                  </a:cubicBezTo>
                  <a:cubicBezTo>
                    <a:pt x="8108" y="216"/>
                    <a:pt x="7685" y="0"/>
                    <a:pt x="7040" y="0"/>
                  </a:cubicBezTo>
                  <a:close/>
                </a:path>
              </a:pathLst>
            </a:custGeom>
            <a:solidFill>
              <a:srgbClr val="7869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347;p36"/>
            <p:cNvSpPr/>
            <p:nvPr/>
          </p:nvSpPr>
          <p:spPr>
            <a:xfrm>
              <a:off x="7978782" y="4157555"/>
              <a:ext cx="735413" cy="60323"/>
            </a:xfrm>
            <a:custGeom>
              <a:avLst/>
              <a:gdLst/>
              <a:ahLst/>
              <a:cxnLst/>
              <a:rect l="l" t="t" r="r" b="b"/>
              <a:pathLst>
                <a:path w="22944" h="1882" extrusionOk="0">
                  <a:moveTo>
                    <a:pt x="22944" y="0"/>
                  </a:moveTo>
                  <a:cubicBezTo>
                    <a:pt x="22860" y="0"/>
                    <a:pt x="16478" y="24"/>
                    <a:pt x="10525" y="870"/>
                  </a:cubicBezTo>
                  <a:cubicBezTo>
                    <a:pt x="6740" y="1410"/>
                    <a:pt x="3515" y="1508"/>
                    <a:pt x="1673" y="1508"/>
                  </a:cubicBezTo>
                  <a:cubicBezTo>
                    <a:pt x="636" y="1508"/>
                    <a:pt x="37" y="1477"/>
                    <a:pt x="24" y="1477"/>
                  </a:cubicBezTo>
                  <a:lnTo>
                    <a:pt x="0" y="1846"/>
                  </a:lnTo>
                  <a:cubicBezTo>
                    <a:pt x="24" y="1846"/>
                    <a:pt x="619" y="1882"/>
                    <a:pt x="1643" y="1882"/>
                  </a:cubicBezTo>
                  <a:cubicBezTo>
                    <a:pt x="3489" y="1882"/>
                    <a:pt x="6739" y="1775"/>
                    <a:pt x="10585" y="1239"/>
                  </a:cubicBezTo>
                  <a:cubicBezTo>
                    <a:pt x="16514" y="393"/>
                    <a:pt x="22884" y="381"/>
                    <a:pt x="22944" y="381"/>
                  </a:cubicBezTo>
                  <a:lnTo>
                    <a:pt x="229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348;p36"/>
            <p:cNvSpPr/>
            <p:nvPr/>
          </p:nvSpPr>
          <p:spPr>
            <a:xfrm>
              <a:off x="8087155" y="3593897"/>
              <a:ext cx="294274" cy="104972"/>
            </a:xfrm>
            <a:custGeom>
              <a:avLst/>
              <a:gdLst/>
              <a:ahLst/>
              <a:cxnLst/>
              <a:rect l="l" t="t" r="r" b="b"/>
              <a:pathLst>
                <a:path w="9181" h="3275" extrusionOk="0">
                  <a:moveTo>
                    <a:pt x="1" y="0"/>
                  </a:moveTo>
                  <a:cubicBezTo>
                    <a:pt x="1" y="702"/>
                    <a:pt x="370" y="1453"/>
                    <a:pt x="1036" y="2072"/>
                  </a:cubicBezTo>
                  <a:cubicBezTo>
                    <a:pt x="1870" y="2846"/>
                    <a:pt x="3060" y="3274"/>
                    <a:pt x="4346" y="3274"/>
                  </a:cubicBezTo>
                  <a:cubicBezTo>
                    <a:pt x="4525" y="3274"/>
                    <a:pt x="4692" y="3262"/>
                    <a:pt x="4870" y="3262"/>
                  </a:cubicBezTo>
                  <a:cubicBezTo>
                    <a:pt x="7752" y="3000"/>
                    <a:pt x="9121" y="560"/>
                    <a:pt x="9180" y="464"/>
                  </a:cubicBezTo>
                  <a:lnTo>
                    <a:pt x="8859" y="286"/>
                  </a:lnTo>
                  <a:cubicBezTo>
                    <a:pt x="8835" y="310"/>
                    <a:pt x="7513" y="2643"/>
                    <a:pt x="4835" y="2881"/>
                  </a:cubicBezTo>
                  <a:cubicBezTo>
                    <a:pt x="4674" y="2895"/>
                    <a:pt x="4514" y="2902"/>
                    <a:pt x="4355" y="2902"/>
                  </a:cubicBezTo>
                  <a:cubicBezTo>
                    <a:pt x="3166" y="2902"/>
                    <a:pt x="2065" y="2512"/>
                    <a:pt x="1298" y="1798"/>
                  </a:cubicBezTo>
                  <a:cubicBezTo>
                    <a:pt x="715" y="1262"/>
                    <a:pt x="370" y="595"/>
                    <a:pt x="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349;p36"/>
            <p:cNvSpPr/>
            <p:nvPr/>
          </p:nvSpPr>
          <p:spPr>
            <a:xfrm>
              <a:off x="8028401" y="3741182"/>
              <a:ext cx="379726" cy="36668"/>
            </a:xfrm>
            <a:custGeom>
              <a:avLst/>
              <a:gdLst/>
              <a:ahLst/>
              <a:cxnLst/>
              <a:rect l="l" t="t" r="r" b="b"/>
              <a:pathLst>
                <a:path w="11847" h="1144" extrusionOk="0">
                  <a:moveTo>
                    <a:pt x="11823" y="1"/>
                  </a:moveTo>
                  <a:cubicBezTo>
                    <a:pt x="11763" y="1"/>
                    <a:pt x="6525" y="489"/>
                    <a:pt x="4334" y="727"/>
                  </a:cubicBezTo>
                  <a:cubicBezTo>
                    <a:pt x="4028" y="761"/>
                    <a:pt x="3723" y="776"/>
                    <a:pt x="3427" y="776"/>
                  </a:cubicBezTo>
                  <a:cubicBezTo>
                    <a:pt x="1647" y="776"/>
                    <a:pt x="139" y="251"/>
                    <a:pt x="119" y="251"/>
                  </a:cubicBezTo>
                  <a:lnTo>
                    <a:pt x="0" y="596"/>
                  </a:lnTo>
                  <a:cubicBezTo>
                    <a:pt x="83" y="632"/>
                    <a:pt x="1584" y="1144"/>
                    <a:pt x="3405" y="1144"/>
                  </a:cubicBezTo>
                  <a:cubicBezTo>
                    <a:pt x="3727" y="1144"/>
                    <a:pt x="4036" y="1132"/>
                    <a:pt x="4382" y="1108"/>
                  </a:cubicBezTo>
                  <a:cubicBezTo>
                    <a:pt x="6548" y="870"/>
                    <a:pt x="11787" y="370"/>
                    <a:pt x="11847" y="370"/>
                  </a:cubicBezTo>
                  <a:lnTo>
                    <a:pt x="118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350;p36"/>
            <p:cNvSpPr/>
            <p:nvPr/>
          </p:nvSpPr>
          <p:spPr>
            <a:xfrm>
              <a:off x="8000130" y="3831252"/>
              <a:ext cx="459152" cy="47726"/>
            </a:xfrm>
            <a:custGeom>
              <a:avLst/>
              <a:gdLst/>
              <a:ahLst/>
              <a:cxnLst/>
              <a:rect l="l" t="t" r="r" b="b"/>
              <a:pathLst>
                <a:path w="14325" h="1489" extrusionOk="0">
                  <a:moveTo>
                    <a:pt x="14277" y="1"/>
                  </a:moveTo>
                  <a:cubicBezTo>
                    <a:pt x="14217" y="24"/>
                    <a:pt x="9335" y="632"/>
                    <a:pt x="5823" y="870"/>
                  </a:cubicBezTo>
                  <a:cubicBezTo>
                    <a:pt x="2335" y="1108"/>
                    <a:pt x="37" y="1120"/>
                    <a:pt x="1" y="1120"/>
                  </a:cubicBezTo>
                  <a:lnTo>
                    <a:pt x="1" y="1489"/>
                  </a:lnTo>
                  <a:cubicBezTo>
                    <a:pt x="25" y="1489"/>
                    <a:pt x="2335" y="1477"/>
                    <a:pt x="5859" y="1239"/>
                  </a:cubicBezTo>
                  <a:cubicBezTo>
                    <a:pt x="9371" y="989"/>
                    <a:pt x="14277" y="382"/>
                    <a:pt x="14324" y="382"/>
                  </a:cubicBezTo>
                  <a:lnTo>
                    <a:pt x="142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351;p36"/>
            <p:cNvSpPr/>
            <p:nvPr/>
          </p:nvSpPr>
          <p:spPr>
            <a:xfrm>
              <a:off x="7966955" y="3937349"/>
              <a:ext cx="559092" cy="39713"/>
            </a:xfrm>
            <a:custGeom>
              <a:avLst/>
              <a:gdLst/>
              <a:ahLst/>
              <a:cxnLst/>
              <a:rect l="l" t="t" r="r" b="b"/>
              <a:pathLst>
                <a:path w="17443" h="1239" extrusionOk="0">
                  <a:moveTo>
                    <a:pt x="17395" y="1"/>
                  </a:moveTo>
                  <a:cubicBezTo>
                    <a:pt x="17371" y="13"/>
                    <a:pt x="13942" y="489"/>
                    <a:pt x="11418" y="489"/>
                  </a:cubicBezTo>
                  <a:cubicBezTo>
                    <a:pt x="8858" y="489"/>
                    <a:pt x="95" y="858"/>
                    <a:pt x="0" y="858"/>
                  </a:cubicBezTo>
                  <a:lnTo>
                    <a:pt x="12" y="1239"/>
                  </a:lnTo>
                  <a:cubicBezTo>
                    <a:pt x="107" y="1239"/>
                    <a:pt x="8870" y="858"/>
                    <a:pt x="11418" y="846"/>
                  </a:cubicBezTo>
                  <a:cubicBezTo>
                    <a:pt x="13954" y="846"/>
                    <a:pt x="17407" y="358"/>
                    <a:pt x="17443" y="358"/>
                  </a:cubicBezTo>
                  <a:lnTo>
                    <a:pt x="173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352;p36"/>
            <p:cNvSpPr/>
            <p:nvPr/>
          </p:nvSpPr>
          <p:spPr>
            <a:xfrm>
              <a:off x="7946729" y="4059248"/>
              <a:ext cx="651820" cy="37277"/>
            </a:xfrm>
            <a:custGeom>
              <a:avLst/>
              <a:gdLst/>
              <a:ahLst/>
              <a:cxnLst/>
              <a:rect l="l" t="t" r="r" b="b"/>
              <a:pathLst>
                <a:path w="20336" h="1163" extrusionOk="0">
                  <a:moveTo>
                    <a:pt x="18446" y="0"/>
                  </a:moveTo>
                  <a:cubicBezTo>
                    <a:pt x="15306" y="0"/>
                    <a:pt x="9146" y="495"/>
                    <a:pt x="7977" y="603"/>
                  </a:cubicBezTo>
                  <a:cubicBezTo>
                    <a:pt x="6281" y="762"/>
                    <a:pt x="4801" y="814"/>
                    <a:pt x="3593" y="814"/>
                  </a:cubicBezTo>
                  <a:cubicBezTo>
                    <a:pt x="1369" y="814"/>
                    <a:pt x="71" y="639"/>
                    <a:pt x="48" y="639"/>
                  </a:cubicBezTo>
                  <a:lnTo>
                    <a:pt x="0" y="984"/>
                  </a:lnTo>
                  <a:cubicBezTo>
                    <a:pt x="24" y="984"/>
                    <a:pt x="1345" y="1163"/>
                    <a:pt x="3596" y="1163"/>
                  </a:cubicBezTo>
                  <a:cubicBezTo>
                    <a:pt x="4810" y="1163"/>
                    <a:pt x="6298" y="1103"/>
                    <a:pt x="8025" y="960"/>
                  </a:cubicBezTo>
                  <a:cubicBezTo>
                    <a:pt x="11882" y="601"/>
                    <a:pt x="16469" y="351"/>
                    <a:pt x="18700" y="351"/>
                  </a:cubicBezTo>
                  <a:cubicBezTo>
                    <a:pt x="19431" y="351"/>
                    <a:pt x="19909" y="377"/>
                    <a:pt x="20026" y="436"/>
                  </a:cubicBezTo>
                  <a:cubicBezTo>
                    <a:pt x="19979" y="412"/>
                    <a:pt x="19931" y="353"/>
                    <a:pt x="19967" y="258"/>
                  </a:cubicBezTo>
                  <a:lnTo>
                    <a:pt x="19967" y="258"/>
                  </a:lnTo>
                  <a:lnTo>
                    <a:pt x="20300" y="377"/>
                  </a:lnTo>
                  <a:lnTo>
                    <a:pt x="20336" y="258"/>
                  </a:lnTo>
                  <a:lnTo>
                    <a:pt x="20276" y="186"/>
                  </a:lnTo>
                  <a:cubicBezTo>
                    <a:pt x="20166" y="52"/>
                    <a:pt x="19465" y="0"/>
                    <a:pt x="18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oogle Shape;353;p36"/>
            <p:cNvSpPr/>
            <p:nvPr/>
          </p:nvSpPr>
          <p:spPr>
            <a:xfrm>
              <a:off x="8579077" y="3524052"/>
              <a:ext cx="124812" cy="267158"/>
            </a:xfrm>
            <a:custGeom>
              <a:avLst/>
              <a:gdLst/>
              <a:ahLst/>
              <a:cxnLst/>
              <a:rect l="l" t="t" r="r" b="b"/>
              <a:pathLst>
                <a:path w="3894" h="8335" extrusionOk="0">
                  <a:moveTo>
                    <a:pt x="322" y="0"/>
                  </a:moveTo>
                  <a:lnTo>
                    <a:pt x="1" y="179"/>
                  </a:lnTo>
                  <a:cubicBezTo>
                    <a:pt x="25" y="226"/>
                    <a:pt x="2942" y="5453"/>
                    <a:pt x="3537" y="8335"/>
                  </a:cubicBezTo>
                  <a:lnTo>
                    <a:pt x="3894" y="8263"/>
                  </a:lnTo>
                  <a:cubicBezTo>
                    <a:pt x="3287" y="5334"/>
                    <a:pt x="441" y="226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354;p36"/>
            <p:cNvSpPr/>
            <p:nvPr/>
          </p:nvSpPr>
          <p:spPr>
            <a:xfrm>
              <a:off x="8645876" y="3473664"/>
              <a:ext cx="148852" cy="278985"/>
            </a:xfrm>
            <a:custGeom>
              <a:avLst/>
              <a:gdLst/>
              <a:ahLst/>
              <a:cxnLst/>
              <a:rect l="l" t="t" r="r" b="b"/>
              <a:pathLst>
                <a:path w="4644" h="8704" extrusionOk="0">
                  <a:moveTo>
                    <a:pt x="334" y="1"/>
                  </a:moveTo>
                  <a:lnTo>
                    <a:pt x="0" y="143"/>
                  </a:lnTo>
                  <a:cubicBezTo>
                    <a:pt x="12" y="167"/>
                    <a:pt x="1012" y="2513"/>
                    <a:pt x="2227" y="4227"/>
                  </a:cubicBezTo>
                  <a:cubicBezTo>
                    <a:pt x="3417" y="5894"/>
                    <a:pt x="4263" y="8680"/>
                    <a:pt x="4287" y="8704"/>
                  </a:cubicBezTo>
                  <a:lnTo>
                    <a:pt x="4644" y="8585"/>
                  </a:lnTo>
                  <a:cubicBezTo>
                    <a:pt x="4596" y="8478"/>
                    <a:pt x="3763" y="5727"/>
                    <a:pt x="2524" y="4001"/>
                  </a:cubicBezTo>
                  <a:cubicBezTo>
                    <a:pt x="1322" y="2334"/>
                    <a:pt x="358" y="24"/>
                    <a:pt x="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oogle Shape;355;p36"/>
            <p:cNvSpPr/>
            <p:nvPr/>
          </p:nvSpPr>
          <p:spPr>
            <a:xfrm>
              <a:off x="7816208" y="3540464"/>
              <a:ext cx="140839" cy="329756"/>
            </a:xfrm>
            <a:custGeom>
              <a:avLst/>
              <a:gdLst/>
              <a:ahLst/>
              <a:cxnLst/>
              <a:rect l="l" t="t" r="r" b="b"/>
              <a:pathLst>
                <a:path w="4394" h="10288" extrusionOk="0">
                  <a:moveTo>
                    <a:pt x="4060" y="0"/>
                  </a:moveTo>
                  <a:cubicBezTo>
                    <a:pt x="4048" y="12"/>
                    <a:pt x="2715" y="2703"/>
                    <a:pt x="1738" y="4525"/>
                  </a:cubicBezTo>
                  <a:cubicBezTo>
                    <a:pt x="762" y="6358"/>
                    <a:pt x="36" y="10061"/>
                    <a:pt x="0" y="10204"/>
                  </a:cubicBezTo>
                  <a:lnTo>
                    <a:pt x="357" y="10287"/>
                  </a:lnTo>
                  <a:cubicBezTo>
                    <a:pt x="369" y="10239"/>
                    <a:pt x="1096" y="6489"/>
                    <a:pt x="2060" y="4703"/>
                  </a:cubicBezTo>
                  <a:cubicBezTo>
                    <a:pt x="3036" y="2893"/>
                    <a:pt x="4370" y="191"/>
                    <a:pt x="4394" y="167"/>
                  </a:cubicBezTo>
                  <a:lnTo>
                    <a:pt x="4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oogle Shape;356;p36"/>
            <p:cNvSpPr/>
            <p:nvPr/>
          </p:nvSpPr>
          <p:spPr>
            <a:xfrm>
              <a:off x="7963140" y="4530400"/>
              <a:ext cx="296165" cy="25225"/>
            </a:xfrm>
            <a:custGeom>
              <a:avLst/>
              <a:gdLst/>
              <a:ahLst/>
              <a:cxnLst/>
              <a:rect l="l" t="t" r="r" b="b"/>
              <a:pathLst>
                <a:path w="9240" h="787" extrusionOk="0">
                  <a:moveTo>
                    <a:pt x="9192" y="1"/>
                  </a:moveTo>
                  <a:cubicBezTo>
                    <a:pt x="6250" y="347"/>
                    <a:pt x="3642" y="419"/>
                    <a:pt x="1965" y="419"/>
                  </a:cubicBezTo>
                  <a:cubicBezTo>
                    <a:pt x="757" y="419"/>
                    <a:pt x="32" y="382"/>
                    <a:pt x="12" y="382"/>
                  </a:cubicBezTo>
                  <a:lnTo>
                    <a:pt x="0" y="751"/>
                  </a:lnTo>
                  <a:cubicBezTo>
                    <a:pt x="12" y="751"/>
                    <a:pt x="714" y="787"/>
                    <a:pt x="1905" y="787"/>
                  </a:cubicBezTo>
                  <a:cubicBezTo>
                    <a:pt x="3596" y="787"/>
                    <a:pt x="6251" y="727"/>
                    <a:pt x="9239" y="370"/>
                  </a:cubicBezTo>
                  <a:lnTo>
                    <a:pt x="9192" y="1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oogle Shape;357;p36"/>
            <p:cNvSpPr/>
            <p:nvPr/>
          </p:nvSpPr>
          <p:spPr>
            <a:xfrm>
              <a:off x="8472211" y="4406770"/>
              <a:ext cx="284722" cy="116030"/>
            </a:xfrm>
            <a:custGeom>
              <a:avLst/>
              <a:gdLst/>
              <a:ahLst/>
              <a:cxnLst/>
              <a:rect l="l" t="t" r="r" b="b"/>
              <a:pathLst>
                <a:path w="8883" h="3620" extrusionOk="0">
                  <a:moveTo>
                    <a:pt x="8645" y="0"/>
                  </a:moveTo>
                  <a:cubicBezTo>
                    <a:pt x="8645" y="0"/>
                    <a:pt x="7752" y="727"/>
                    <a:pt x="4418" y="1798"/>
                  </a:cubicBezTo>
                  <a:cubicBezTo>
                    <a:pt x="1025" y="2882"/>
                    <a:pt x="13" y="3274"/>
                    <a:pt x="1" y="3274"/>
                  </a:cubicBezTo>
                  <a:lnTo>
                    <a:pt x="132" y="3620"/>
                  </a:lnTo>
                  <a:cubicBezTo>
                    <a:pt x="132" y="3620"/>
                    <a:pt x="1144" y="3251"/>
                    <a:pt x="4525" y="2155"/>
                  </a:cubicBezTo>
                  <a:cubicBezTo>
                    <a:pt x="7954" y="1060"/>
                    <a:pt x="8847" y="310"/>
                    <a:pt x="8883" y="28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oogle Shape;358;p36"/>
            <p:cNvSpPr/>
            <p:nvPr/>
          </p:nvSpPr>
          <p:spPr>
            <a:xfrm>
              <a:off x="7798642" y="3049278"/>
              <a:ext cx="160679" cy="459505"/>
            </a:xfrm>
            <a:custGeom>
              <a:avLst/>
              <a:gdLst/>
              <a:ahLst/>
              <a:cxnLst/>
              <a:rect l="l" t="t" r="r" b="b"/>
              <a:pathLst>
                <a:path w="5013" h="14336" extrusionOk="0">
                  <a:moveTo>
                    <a:pt x="4942" y="1"/>
                  </a:moveTo>
                  <a:lnTo>
                    <a:pt x="4561" y="13"/>
                  </a:lnTo>
                  <a:cubicBezTo>
                    <a:pt x="4561" y="48"/>
                    <a:pt x="4644" y="3489"/>
                    <a:pt x="2917" y="4442"/>
                  </a:cubicBezTo>
                  <a:cubicBezTo>
                    <a:pt x="1584" y="5156"/>
                    <a:pt x="2084" y="6930"/>
                    <a:pt x="2536" y="8645"/>
                  </a:cubicBezTo>
                  <a:cubicBezTo>
                    <a:pt x="2775" y="9538"/>
                    <a:pt x="3037" y="10443"/>
                    <a:pt x="3001" y="11133"/>
                  </a:cubicBezTo>
                  <a:cubicBezTo>
                    <a:pt x="2917" y="13002"/>
                    <a:pt x="24" y="13991"/>
                    <a:pt x="0" y="14003"/>
                  </a:cubicBezTo>
                  <a:lnTo>
                    <a:pt x="120" y="14336"/>
                  </a:lnTo>
                  <a:cubicBezTo>
                    <a:pt x="239" y="14300"/>
                    <a:pt x="3275" y="13264"/>
                    <a:pt x="3358" y="11121"/>
                  </a:cubicBezTo>
                  <a:cubicBezTo>
                    <a:pt x="3406" y="10383"/>
                    <a:pt x="3156" y="9442"/>
                    <a:pt x="2894" y="8538"/>
                  </a:cubicBezTo>
                  <a:cubicBezTo>
                    <a:pt x="2477" y="6954"/>
                    <a:pt x="2036" y="5335"/>
                    <a:pt x="3096" y="4763"/>
                  </a:cubicBezTo>
                  <a:cubicBezTo>
                    <a:pt x="5013" y="3704"/>
                    <a:pt x="4942" y="144"/>
                    <a:pt x="4942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359;p36"/>
            <p:cNvSpPr/>
            <p:nvPr/>
          </p:nvSpPr>
          <p:spPr>
            <a:xfrm>
              <a:off x="7997469" y="3408019"/>
              <a:ext cx="51156" cy="94298"/>
            </a:xfrm>
            <a:custGeom>
              <a:avLst/>
              <a:gdLst/>
              <a:ahLst/>
              <a:cxnLst/>
              <a:rect l="l" t="t" r="r" b="b"/>
              <a:pathLst>
                <a:path w="1596" h="2942" extrusionOk="0">
                  <a:moveTo>
                    <a:pt x="1203" y="1"/>
                  </a:moveTo>
                  <a:lnTo>
                    <a:pt x="846" y="72"/>
                  </a:lnTo>
                  <a:cubicBezTo>
                    <a:pt x="1191" y="1763"/>
                    <a:pt x="48" y="2608"/>
                    <a:pt x="1" y="2644"/>
                  </a:cubicBezTo>
                  <a:lnTo>
                    <a:pt x="203" y="2942"/>
                  </a:lnTo>
                  <a:cubicBezTo>
                    <a:pt x="263" y="2894"/>
                    <a:pt x="1596" y="1929"/>
                    <a:pt x="1203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360;p36"/>
            <p:cNvSpPr/>
            <p:nvPr/>
          </p:nvSpPr>
          <p:spPr>
            <a:xfrm>
              <a:off x="8089078" y="2735571"/>
              <a:ext cx="98465" cy="191994"/>
            </a:xfrm>
            <a:custGeom>
              <a:avLst/>
              <a:gdLst/>
              <a:ahLst/>
              <a:cxnLst/>
              <a:rect l="l" t="t" r="r" b="b"/>
              <a:pathLst>
                <a:path w="3072" h="5990" extrusionOk="0">
                  <a:moveTo>
                    <a:pt x="2834" y="1"/>
                  </a:moveTo>
                  <a:cubicBezTo>
                    <a:pt x="2798" y="13"/>
                    <a:pt x="0" y="2418"/>
                    <a:pt x="1024" y="5990"/>
                  </a:cubicBezTo>
                  <a:lnTo>
                    <a:pt x="1381" y="5883"/>
                  </a:lnTo>
                  <a:cubicBezTo>
                    <a:pt x="417" y="2549"/>
                    <a:pt x="3036" y="299"/>
                    <a:pt x="3072" y="287"/>
                  </a:cubicBezTo>
                  <a:lnTo>
                    <a:pt x="2834" y="1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361;p36"/>
            <p:cNvSpPr/>
            <p:nvPr/>
          </p:nvSpPr>
          <p:spPr>
            <a:xfrm>
              <a:off x="7997854" y="2710794"/>
              <a:ext cx="146191" cy="207251"/>
            </a:xfrm>
            <a:custGeom>
              <a:avLst/>
              <a:gdLst/>
              <a:ahLst/>
              <a:cxnLst/>
              <a:rect l="l" t="t" r="r" b="b"/>
              <a:pathLst>
                <a:path w="4561" h="6466" extrusionOk="0">
                  <a:moveTo>
                    <a:pt x="4442" y="0"/>
                  </a:moveTo>
                  <a:cubicBezTo>
                    <a:pt x="989" y="1226"/>
                    <a:pt x="48" y="6191"/>
                    <a:pt x="1" y="6406"/>
                  </a:cubicBezTo>
                  <a:lnTo>
                    <a:pt x="358" y="6465"/>
                  </a:lnTo>
                  <a:cubicBezTo>
                    <a:pt x="370" y="6417"/>
                    <a:pt x="1298" y="1500"/>
                    <a:pt x="4561" y="345"/>
                  </a:cubicBezTo>
                  <a:lnTo>
                    <a:pt x="4442" y="0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362;p36"/>
            <p:cNvSpPr/>
            <p:nvPr/>
          </p:nvSpPr>
          <p:spPr>
            <a:xfrm>
              <a:off x="8242485" y="2720314"/>
              <a:ext cx="53079" cy="200008"/>
            </a:xfrm>
            <a:custGeom>
              <a:avLst/>
              <a:gdLst/>
              <a:ahLst/>
              <a:cxnLst/>
              <a:rect l="l" t="t" r="r" b="b"/>
              <a:pathLst>
                <a:path w="1656" h="6240" extrusionOk="0">
                  <a:moveTo>
                    <a:pt x="346" y="1"/>
                  </a:moveTo>
                  <a:lnTo>
                    <a:pt x="0" y="120"/>
                  </a:lnTo>
                  <a:cubicBezTo>
                    <a:pt x="0" y="167"/>
                    <a:pt x="1274" y="3703"/>
                    <a:pt x="1096" y="6204"/>
                  </a:cubicBezTo>
                  <a:lnTo>
                    <a:pt x="1465" y="6240"/>
                  </a:lnTo>
                  <a:cubicBezTo>
                    <a:pt x="1655" y="3644"/>
                    <a:pt x="405" y="155"/>
                    <a:pt x="346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363;p36"/>
            <p:cNvSpPr/>
            <p:nvPr/>
          </p:nvSpPr>
          <p:spPr>
            <a:xfrm>
              <a:off x="8313099" y="2693613"/>
              <a:ext cx="180520" cy="240458"/>
            </a:xfrm>
            <a:custGeom>
              <a:avLst/>
              <a:gdLst/>
              <a:ahLst/>
              <a:cxnLst/>
              <a:rect l="l" t="t" r="r" b="b"/>
              <a:pathLst>
                <a:path w="5632" h="7502" extrusionOk="0">
                  <a:moveTo>
                    <a:pt x="167" y="0"/>
                  </a:moveTo>
                  <a:lnTo>
                    <a:pt x="0" y="334"/>
                  </a:lnTo>
                  <a:cubicBezTo>
                    <a:pt x="24" y="346"/>
                    <a:pt x="1334" y="1000"/>
                    <a:pt x="2381" y="2203"/>
                  </a:cubicBezTo>
                  <a:cubicBezTo>
                    <a:pt x="3786" y="3786"/>
                    <a:pt x="4096" y="5525"/>
                    <a:pt x="3322" y="7358"/>
                  </a:cubicBezTo>
                  <a:lnTo>
                    <a:pt x="3667" y="7501"/>
                  </a:lnTo>
                  <a:cubicBezTo>
                    <a:pt x="5632" y="2798"/>
                    <a:pt x="226" y="36"/>
                    <a:pt x="167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364;p36"/>
            <p:cNvSpPr/>
            <p:nvPr/>
          </p:nvSpPr>
          <p:spPr>
            <a:xfrm>
              <a:off x="8448171" y="2697428"/>
              <a:ext cx="328250" cy="649929"/>
            </a:xfrm>
            <a:custGeom>
              <a:avLst/>
              <a:gdLst/>
              <a:ahLst/>
              <a:cxnLst/>
              <a:rect l="l" t="t" r="r" b="b"/>
              <a:pathLst>
                <a:path w="10241" h="20277" extrusionOk="0">
                  <a:moveTo>
                    <a:pt x="239" y="0"/>
                  </a:moveTo>
                  <a:lnTo>
                    <a:pt x="1" y="286"/>
                  </a:lnTo>
                  <a:cubicBezTo>
                    <a:pt x="49" y="310"/>
                    <a:pt x="4454" y="3965"/>
                    <a:pt x="4894" y="7513"/>
                  </a:cubicBezTo>
                  <a:cubicBezTo>
                    <a:pt x="5180" y="9751"/>
                    <a:pt x="6383" y="10597"/>
                    <a:pt x="7454" y="11347"/>
                  </a:cubicBezTo>
                  <a:cubicBezTo>
                    <a:pt x="8204" y="11871"/>
                    <a:pt x="8907" y="12359"/>
                    <a:pt x="9228" y="13264"/>
                  </a:cubicBezTo>
                  <a:cubicBezTo>
                    <a:pt x="9538" y="14109"/>
                    <a:pt x="9240" y="15347"/>
                    <a:pt x="8966" y="16538"/>
                  </a:cubicBezTo>
                  <a:cubicBezTo>
                    <a:pt x="8645" y="17848"/>
                    <a:pt x="8347" y="19086"/>
                    <a:pt x="8883" y="19765"/>
                  </a:cubicBezTo>
                  <a:cubicBezTo>
                    <a:pt x="9157" y="20110"/>
                    <a:pt x="9585" y="20277"/>
                    <a:pt x="10228" y="20277"/>
                  </a:cubicBezTo>
                  <a:lnTo>
                    <a:pt x="10240" y="20277"/>
                  </a:lnTo>
                  <a:lnTo>
                    <a:pt x="10240" y="19919"/>
                  </a:lnTo>
                  <a:cubicBezTo>
                    <a:pt x="9716" y="19919"/>
                    <a:pt x="9383" y="19800"/>
                    <a:pt x="9181" y="19550"/>
                  </a:cubicBezTo>
                  <a:cubicBezTo>
                    <a:pt x="8752" y="18991"/>
                    <a:pt x="9026" y="17848"/>
                    <a:pt x="9323" y="16633"/>
                  </a:cubicBezTo>
                  <a:cubicBezTo>
                    <a:pt x="9621" y="15395"/>
                    <a:pt x="9931" y="14109"/>
                    <a:pt x="9585" y="13145"/>
                  </a:cubicBezTo>
                  <a:cubicBezTo>
                    <a:pt x="9228" y="12133"/>
                    <a:pt x="8466" y="11597"/>
                    <a:pt x="7680" y="11049"/>
                  </a:cubicBezTo>
                  <a:cubicBezTo>
                    <a:pt x="6621" y="10299"/>
                    <a:pt x="5525" y="9537"/>
                    <a:pt x="5275" y="7477"/>
                  </a:cubicBezTo>
                  <a:cubicBezTo>
                    <a:pt x="4811" y="3763"/>
                    <a:pt x="430" y="155"/>
                    <a:pt x="239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365;p36"/>
            <p:cNvSpPr/>
            <p:nvPr/>
          </p:nvSpPr>
          <p:spPr>
            <a:xfrm>
              <a:off x="8635171" y="3309551"/>
              <a:ext cx="58816" cy="102696"/>
            </a:xfrm>
            <a:custGeom>
              <a:avLst/>
              <a:gdLst/>
              <a:ahLst/>
              <a:cxnLst/>
              <a:rect l="l" t="t" r="r" b="b"/>
              <a:pathLst>
                <a:path w="1835" h="3204" extrusionOk="0">
                  <a:moveTo>
                    <a:pt x="358" y="1"/>
                  </a:moveTo>
                  <a:cubicBezTo>
                    <a:pt x="1" y="953"/>
                    <a:pt x="1" y="1715"/>
                    <a:pt x="346" y="2287"/>
                  </a:cubicBezTo>
                  <a:cubicBezTo>
                    <a:pt x="822" y="3085"/>
                    <a:pt x="1739" y="3204"/>
                    <a:pt x="1787" y="3204"/>
                  </a:cubicBezTo>
                  <a:lnTo>
                    <a:pt x="1835" y="2823"/>
                  </a:lnTo>
                  <a:cubicBezTo>
                    <a:pt x="1835" y="2823"/>
                    <a:pt x="1049" y="2727"/>
                    <a:pt x="656" y="2096"/>
                  </a:cubicBezTo>
                  <a:cubicBezTo>
                    <a:pt x="382" y="1620"/>
                    <a:pt x="394" y="965"/>
                    <a:pt x="703" y="132"/>
                  </a:cubicBezTo>
                  <a:lnTo>
                    <a:pt x="358" y="1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2" name="圆角矩形 7"/>
          <p:cNvSpPr/>
          <p:nvPr/>
        </p:nvSpPr>
        <p:spPr>
          <a:xfrm>
            <a:off x="2133704" y="2110912"/>
            <a:ext cx="5568593" cy="579285"/>
          </a:xfrm>
          <a:prstGeom prst="roundRect">
            <a:avLst>
              <a:gd name="adj" fmla="val 22936"/>
            </a:avLst>
          </a:prstGeom>
          <a:solidFill>
            <a:schemeClr val="accent2">
              <a:lumMod val="75000"/>
            </a:schemeClr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800" kern="1200" dirty="0">
                <a:solidFill>
                  <a:srgbClr val="FFFFFF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Vua Quang Trung (Nguyễn Huệ).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73" name="Google Shape;1890;p78"/>
          <p:cNvSpPr/>
          <p:nvPr/>
        </p:nvSpPr>
        <p:spPr>
          <a:xfrm rot="17681022">
            <a:off x="736586" y="1760590"/>
            <a:ext cx="1404040" cy="415697"/>
          </a:xfrm>
          <a:custGeom>
            <a:avLst/>
            <a:gdLst/>
            <a:ahLst/>
            <a:cxnLst/>
            <a:rect l="l" t="t" r="r" b="b"/>
            <a:pathLst>
              <a:path w="64414" h="17104" extrusionOk="0">
                <a:moveTo>
                  <a:pt x="11603" y="1"/>
                </a:moveTo>
                <a:cubicBezTo>
                  <a:pt x="11289" y="1"/>
                  <a:pt x="10966" y="19"/>
                  <a:pt x="10633" y="42"/>
                </a:cubicBezTo>
                <a:lnTo>
                  <a:pt x="10692" y="614"/>
                </a:lnTo>
                <a:cubicBezTo>
                  <a:pt x="11010" y="582"/>
                  <a:pt x="11317" y="571"/>
                  <a:pt x="11613" y="571"/>
                </a:cubicBezTo>
                <a:cubicBezTo>
                  <a:pt x="11761" y="571"/>
                  <a:pt x="11907" y="574"/>
                  <a:pt x="12049" y="578"/>
                </a:cubicBezTo>
                <a:lnTo>
                  <a:pt x="12097" y="18"/>
                </a:lnTo>
                <a:cubicBezTo>
                  <a:pt x="11935" y="6"/>
                  <a:pt x="11770" y="1"/>
                  <a:pt x="11603" y="1"/>
                </a:cubicBezTo>
                <a:close/>
                <a:moveTo>
                  <a:pt x="9228" y="292"/>
                </a:moveTo>
                <a:cubicBezTo>
                  <a:pt x="8775" y="399"/>
                  <a:pt x="8311" y="530"/>
                  <a:pt x="7835" y="697"/>
                </a:cubicBezTo>
                <a:lnTo>
                  <a:pt x="8013" y="1233"/>
                </a:lnTo>
                <a:cubicBezTo>
                  <a:pt x="8478" y="1066"/>
                  <a:pt x="8930" y="947"/>
                  <a:pt x="9359" y="852"/>
                </a:cubicBezTo>
                <a:lnTo>
                  <a:pt x="9228" y="292"/>
                </a:lnTo>
                <a:close/>
                <a:moveTo>
                  <a:pt x="13526" y="292"/>
                </a:moveTo>
                <a:lnTo>
                  <a:pt x="13359" y="828"/>
                </a:lnTo>
                <a:cubicBezTo>
                  <a:pt x="13788" y="971"/>
                  <a:pt x="14193" y="1150"/>
                  <a:pt x="14585" y="1388"/>
                </a:cubicBezTo>
                <a:lnTo>
                  <a:pt x="14859" y="911"/>
                </a:lnTo>
                <a:cubicBezTo>
                  <a:pt x="14443" y="650"/>
                  <a:pt x="13990" y="447"/>
                  <a:pt x="13526" y="292"/>
                </a:cubicBezTo>
                <a:close/>
                <a:moveTo>
                  <a:pt x="31603" y="1092"/>
                </a:moveTo>
                <a:cubicBezTo>
                  <a:pt x="31464" y="1092"/>
                  <a:pt x="31319" y="1111"/>
                  <a:pt x="31171" y="1150"/>
                </a:cubicBezTo>
                <a:lnTo>
                  <a:pt x="31326" y="1697"/>
                </a:lnTo>
                <a:cubicBezTo>
                  <a:pt x="31425" y="1670"/>
                  <a:pt x="31520" y="1657"/>
                  <a:pt x="31610" y="1657"/>
                </a:cubicBezTo>
                <a:cubicBezTo>
                  <a:pt x="31877" y="1657"/>
                  <a:pt x="32100" y="1775"/>
                  <a:pt x="32242" y="2007"/>
                </a:cubicBezTo>
                <a:lnTo>
                  <a:pt x="32719" y="1697"/>
                </a:lnTo>
                <a:cubicBezTo>
                  <a:pt x="32471" y="1303"/>
                  <a:pt x="32068" y="1092"/>
                  <a:pt x="31603" y="1092"/>
                </a:cubicBezTo>
                <a:close/>
                <a:moveTo>
                  <a:pt x="6501" y="1209"/>
                </a:moveTo>
                <a:cubicBezTo>
                  <a:pt x="6037" y="1400"/>
                  <a:pt x="5608" y="1626"/>
                  <a:pt x="5203" y="1852"/>
                </a:cubicBezTo>
                <a:lnTo>
                  <a:pt x="5489" y="2340"/>
                </a:lnTo>
                <a:cubicBezTo>
                  <a:pt x="5870" y="2126"/>
                  <a:pt x="6287" y="1923"/>
                  <a:pt x="6715" y="1733"/>
                </a:cubicBezTo>
                <a:lnTo>
                  <a:pt x="6501" y="1209"/>
                </a:lnTo>
                <a:close/>
                <a:moveTo>
                  <a:pt x="16026" y="1804"/>
                </a:moveTo>
                <a:lnTo>
                  <a:pt x="15633" y="2197"/>
                </a:lnTo>
                <a:cubicBezTo>
                  <a:pt x="15943" y="2495"/>
                  <a:pt x="16240" y="2840"/>
                  <a:pt x="16538" y="3233"/>
                </a:cubicBezTo>
                <a:lnTo>
                  <a:pt x="16991" y="2888"/>
                </a:lnTo>
                <a:cubicBezTo>
                  <a:pt x="16669" y="2471"/>
                  <a:pt x="16348" y="2114"/>
                  <a:pt x="16026" y="1804"/>
                </a:cubicBezTo>
                <a:close/>
                <a:moveTo>
                  <a:pt x="29849" y="1900"/>
                </a:moveTo>
                <a:cubicBezTo>
                  <a:pt x="29409" y="2316"/>
                  <a:pt x="29123" y="2769"/>
                  <a:pt x="29052" y="3257"/>
                </a:cubicBezTo>
                <a:lnTo>
                  <a:pt x="29599" y="3352"/>
                </a:lnTo>
                <a:cubicBezTo>
                  <a:pt x="29659" y="2995"/>
                  <a:pt x="29861" y="2650"/>
                  <a:pt x="30218" y="2316"/>
                </a:cubicBezTo>
                <a:lnTo>
                  <a:pt x="29849" y="1900"/>
                </a:lnTo>
                <a:close/>
                <a:moveTo>
                  <a:pt x="4001" y="2638"/>
                </a:moveTo>
                <a:cubicBezTo>
                  <a:pt x="3608" y="2912"/>
                  <a:pt x="3239" y="3245"/>
                  <a:pt x="2894" y="3567"/>
                </a:cubicBezTo>
                <a:lnTo>
                  <a:pt x="3298" y="3971"/>
                </a:lnTo>
                <a:cubicBezTo>
                  <a:pt x="3608" y="3662"/>
                  <a:pt x="3965" y="3364"/>
                  <a:pt x="4346" y="3078"/>
                </a:cubicBezTo>
                <a:lnTo>
                  <a:pt x="4001" y="2638"/>
                </a:lnTo>
                <a:close/>
                <a:moveTo>
                  <a:pt x="57231" y="3967"/>
                </a:moveTo>
                <a:cubicBezTo>
                  <a:pt x="56877" y="3967"/>
                  <a:pt x="56508" y="3983"/>
                  <a:pt x="56126" y="4019"/>
                </a:cubicBezTo>
                <a:lnTo>
                  <a:pt x="56174" y="4579"/>
                </a:lnTo>
                <a:cubicBezTo>
                  <a:pt x="56638" y="4555"/>
                  <a:pt x="57103" y="4543"/>
                  <a:pt x="57543" y="4543"/>
                </a:cubicBezTo>
                <a:lnTo>
                  <a:pt x="57555" y="3971"/>
                </a:lnTo>
                <a:cubicBezTo>
                  <a:pt x="57448" y="3969"/>
                  <a:pt x="57340" y="3967"/>
                  <a:pt x="57231" y="3967"/>
                </a:cubicBezTo>
                <a:close/>
                <a:moveTo>
                  <a:pt x="32445" y="3197"/>
                </a:moveTo>
                <a:cubicBezTo>
                  <a:pt x="32397" y="3602"/>
                  <a:pt x="32278" y="4019"/>
                  <a:pt x="32088" y="4459"/>
                </a:cubicBezTo>
                <a:lnTo>
                  <a:pt x="32600" y="4686"/>
                </a:lnTo>
                <a:cubicBezTo>
                  <a:pt x="32826" y="4198"/>
                  <a:pt x="32957" y="3721"/>
                  <a:pt x="33004" y="3257"/>
                </a:cubicBezTo>
                <a:lnTo>
                  <a:pt x="32445" y="3197"/>
                </a:lnTo>
                <a:close/>
                <a:moveTo>
                  <a:pt x="59008" y="4078"/>
                </a:moveTo>
                <a:lnTo>
                  <a:pt x="58936" y="4638"/>
                </a:lnTo>
                <a:cubicBezTo>
                  <a:pt x="59389" y="4698"/>
                  <a:pt x="59841" y="4793"/>
                  <a:pt x="60282" y="4900"/>
                </a:cubicBezTo>
                <a:lnTo>
                  <a:pt x="60425" y="4329"/>
                </a:lnTo>
                <a:cubicBezTo>
                  <a:pt x="59960" y="4221"/>
                  <a:pt x="59484" y="4138"/>
                  <a:pt x="59008" y="4078"/>
                </a:cubicBezTo>
                <a:close/>
                <a:moveTo>
                  <a:pt x="54721" y="4198"/>
                </a:moveTo>
                <a:cubicBezTo>
                  <a:pt x="54269" y="4269"/>
                  <a:pt x="53793" y="4364"/>
                  <a:pt x="53317" y="4459"/>
                </a:cubicBezTo>
                <a:lnTo>
                  <a:pt x="53436" y="5019"/>
                </a:lnTo>
                <a:cubicBezTo>
                  <a:pt x="53900" y="4912"/>
                  <a:pt x="54364" y="4817"/>
                  <a:pt x="54805" y="4745"/>
                </a:cubicBezTo>
                <a:lnTo>
                  <a:pt x="54721" y="4198"/>
                </a:lnTo>
                <a:close/>
                <a:moveTo>
                  <a:pt x="17812" y="4078"/>
                </a:moveTo>
                <a:lnTo>
                  <a:pt x="17336" y="4376"/>
                </a:lnTo>
                <a:cubicBezTo>
                  <a:pt x="17586" y="4781"/>
                  <a:pt x="17836" y="5198"/>
                  <a:pt x="18062" y="5579"/>
                </a:cubicBezTo>
                <a:lnTo>
                  <a:pt x="18538" y="5293"/>
                </a:lnTo>
                <a:cubicBezTo>
                  <a:pt x="18312" y="4912"/>
                  <a:pt x="18062" y="4483"/>
                  <a:pt x="17812" y="4078"/>
                </a:cubicBezTo>
                <a:close/>
                <a:moveTo>
                  <a:pt x="51923" y="4817"/>
                </a:moveTo>
                <a:cubicBezTo>
                  <a:pt x="51495" y="4936"/>
                  <a:pt x="51042" y="5079"/>
                  <a:pt x="50566" y="5221"/>
                </a:cubicBezTo>
                <a:lnTo>
                  <a:pt x="50733" y="5757"/>
                </a:lnTo>
                <a:cubicBezTo>
                  <a:pt x="51209" y="5614"/>
                  <a:pt x="51650" y="5472"/>
                  <a:pt x="52066" y="5376"/>
                </a:cubicBezTo>
                <a:lnTo>
                  <a:pt x="51923" y="4817"/>
                </a:lnTo>
                <a:close/>
                <a:moveTo>
                  <a:pt x="61806" y="4757"/>
                </a:moveTo>
                <a:lnTo>
                  <a:pt x="61615" y="5293"/>
                </a:lnTo>
                <a:cubicBezTo>
                  <a:pt x="62032" y="5448"/>
                  <a:pt x="62461" y="5626"/>
                  <a:pt x="62877" y="5829"/>
                </a:cubicBezTo>
                <a:lnTo>
                  <a:pt x="63127" y="5329"/>
                </a:lnTo>
                <a:cubicBezTo>
                  <a:pt x="62699" y="5114"/>
                  <a:pt x="62246" y="4924"/>
                  <a:pt x="61806" y="4757"/>
                </a:cubicBezTo>
                <a:close/>
                <a:moveTo>
                  <a:pt x="29873" y="4495"/>
                </a:moveTo>
                <a:lnTo>
                  <a:pt x="29409" y="4793"/>
                </a:lnTo>
                <a:cubicBezTo>
                  <a:pt x="29623" y="5162"/>
                  <a:pt x="29956" y="5555"/>
                  <a:pt x="30385" y="5912"/>
                </a:cubicBezTo>
                <a:lnTo>
                  <a:pt x="30754" y="5472"/>
                </a:lnTo>
                <a:cubicBezTo>
                  <a:pt x="30373" y="5150"/>
                  <a:pt x="30076" y="4829"/>
                  <a:pt x="29873" y="4495"/>
                </a:cubicBezTo>
                <a:close/>
                <a:moveTo>
                  <a:pt x="1941" y="4662"/>
                </a:moveTo>
                <a:cubicBezTo>
                  <a:pt x="1667" y="5043"/>
                  <a:pt x="1393" y="5460"/>
                  <a:pt x="1167" y="5888"/>
                </a:cubicBezTo>
                <a:lnTo>
                  <a:pt x="1679" y="6162"/>
                </a:lnTo>
                <a:cubicBezTo>
                  <a:pt x="1882" y="5757"/>
                  <a:pt x="2120" y="5376"/>
                  <a:pt x="2393" y="4995"/>
                </a:cubicBezTo>
                <a:lnTo>
                  <a:pt x="1941" y="4662"/>
                </a:lnTo>
                <a:close/>
                <a:moveTo>
                  <a:pt x="64377" y="6019"/>
                </a:moveTo>
                <a:lnTo>
                  <a:pt x="64115" y="6507"/>
                </a:lnTo>
                <a:lnTo>
                  <a:pt x="64413" y="6031"/>
                </a:lnTo>
                <a:lnTo>
                  <a:pt x="64377" y="6019"/>
                </a:lnTo>
                <a:close/>
                <a:moveTo>
                  <a:pt x="49221" y="5650"/>
                </a:moveTo>
                <a:cubicBezTo>
                  <a:pt x="48780" y="5805"/>
                  <a:pt x="48328" y="5948"/>
                  <a:pt x="47887" y="6114"/>
                </a:cubicBezTo>
                <a:lnTo>
                  <a:pt x="48078" y="6650"/>
                </a:lnTo>
                <a:cubicBezTo>
                  <a:pt x="48530" y="6484"/>
                  <a:pt x="48959" y="6341"/>
                  <a:pt x="49399" y="6186"/>
                </a:cubicBezTo>
                <a:lnTo>
                  <a:pt x="49221" y="5650"/>
                </a:lnTo>
                <a:close/>
                <a:moveTo>
                  <a:pt x="31409" y="5638"/>
                </a:moveTo>
                <a:cubicBezTo>
                  <a:pt x="31147" y="5995"/>
                  <a:pt x="30849" y="6341"/>
                  <a:pt x="30516" y="6662"/>
                </a:cubicBezTo>
                <a:lnTo>
                  <a:pt x="30921" y="7067"/>
                </a:lnTo>
                <a:cubicBezTo>
                  <a:pt x="31278" y="6710"/>
                  <a:pt x="31611" y="6341"/>
                  <a:pt x="31873" y="5972"/>
                </a:cubicBezTo>
                <a:lnTo>
                  <a:pt x="31409" y="5638"/>
                </a:lnTo>
                <a:close/>
                <a:moveTo>
                  <a:pt x="31873" y="6269"/>
                </a:moveTo>
                <a:lnTo>
                  <a:pt x="31588" y="6757"/>
                </a:lnTo>
                <a:cubicBezTo>
                  <a:pt x="31981" y="6996"/>
                  <a:pt x="32409" y="7198"/>
                  <a:pt x="32873" y="7412"/>
                </a:cubicBezTo>
                <a:lnTo>
                  <a:pt x="33100" y="6888"/>
                </a:lnTo>
                <a:cubicBezTo>
                  <a:pt x="32659" y="6698"/>
                  <a:pt x="32242" y="6484"/>
                  <a:pt x="31873" y="6269"/>
                </a:cubicBezTo>
                <a:close/>
                <a:moveTo>
                  <a:pt x="46542" y="6591"/>
                </a:moveTo>
                <a:lnTo>
                  <a:pt x="45220" y="7067"/>
                </a:lnTo>
                <a:lnTo>
                  <a:pt x="45411" y="7603"/>
                </a:lnTo>
                <a:lnTo>
                  <a:pt x="46744" y="7126"/>
                </a:lnTo>
                <a:lnTo>
                  <a:pt x="46542" y="6591"/>
                </a:lnTo>
                <a:close/>
                <a:moveTo>
                  <a:pt x="19253" y="6484"/>
                </a:moveTo>
                <a:lnTo>
                  <a:pt x="18776" y="6781"/>
                </a:lnTo>
                <a:cubicBezTo>
                  <a:pt x="19062" y="7281"/>
                  <a:pt x="19312" y="7650"/>
                  <a:pt x="19550" y="7996"/>
                </a:cubicBezTo>
                <a:lnTo>
                  <a:pt x="20015" y="7650"/>
                </a:lnTo>
                <a:cubicBezTo>
                  <a:pt x="19777" y="7317"/>
                  <a:pt x="19538" y="6960"/>
                  <a:pt x="19253" y="6484"/>
                </a:cubicBezTo>
                <a:close/>
                <a:moveTo>
                  <a:pt x="34374" y="7400"/>
                </a:moveTo>
                <a:lnTo>
                  <a:pt x="34195" y="7936"/>
                </a:lnTo>
                <a:cubicBezTo>
                  <a:pt x="34636" y="8079"/>
                  <a:pt x="35124" y="8198"/>
                  <a:pt x="35576" y="8317"/>
                </a:cubicBezTo>
                <a:lnTo>
                  <a:pt x="35707" y="7781"/>
                </a:lnTo>
                <a:cubicBezTo>
                  <a:pt x="35255" y="7662"/>
                  <a:pt x="34802" y="7543"/>
                  <a:pt x="34374" y="7400"/>
                </a:cubicBezTo>
                <a:close/>
                <a:moveTo>
                  <a:pt x="43911" y="7543"/>
                </a:moveTo>
                <a:cubicBezTo>
                  <a:pt x="43494" y="7698"/>
                  <a:pt x="43053" y="7817"/>
                  <a:pt x="42589" y="7912"/>
                </a:cubicBezTo>
                <a:lnTo>
                  <a:pt x="42708" y="8472"/>
                </a:lnTo>
                <a:cubicBezTo>
                  <a:pt x="43184" y="8365"/>
                  <a:pt x="43649" y="8246"/>
                  <a:pt x="44089" y="8079"/>
                </a:cubicBezTo>
                <a:lnTo>
                  <a:pt x="43911" y="7543"/>
                </a:lnTo>
                <a:close/>
                <a:moveTo>
                  <a:pt x="608" y="7234"/>
                </a:moveTo>
                <a:cubicBezTo>
                  <a:pt x="453" y="7674"/>
                  <a:pt x="322" y="8150"/>
                  <a:pt x="238" y="8627"/>
                </a:cubicBezTo>
                <a:lnTo>
                  <a:pt x="786" y="8734"/>
                </a:lnTo>
                <a:cubicBezTo>
                  <a:pt x="869" y="8269"/>
                  <a:pt x="989" y="7841"/>
                  <a:pt x="1143" y="7412"/>
                </a:cubicBezTo>
                <a:lnTo>
                  <a:pt x="608" y="7234"/>
                </a:lnTo>
                <a:close/>
                <a:moveTo>
                  <a:pt x="37076" y="8031"/>
                </a:moveTo>
                <a:lnTo>
                  <a:pt x="36993" y="8591"/>
                </a:lnTo>
                <a:cubicBezTo>
                  <a:pt x="37469" y="8662"/>
                  <a:pt x="37946" y="8722"/>
                  <a:pt x="38422" y="8746"/>
                </a:cubicBezTo>
                <a:lnTo>
                  <a:pt x="38469" y="8186"/>
                </a:lnTo>
                <a:cubicBezTo>
                  <a:pt x="38005" y="8150"/>
                  <a:pt x="37541" y="8115"/>
                  <a:pt x="37076" y="8031"/>
                </a:cubicBezTo>
                <a:close/>
                <a:moveTo>
                  <a:pt x="29480" y="7543"/>
                </a:moveTo>
                <a:cubicBezTo>
                  <a:pt x="29123" y="7817"/>
                  <a:pt x="28730" y="8067"/>
                  <a:pt x="28337" y="8305"/>
                </a:cubicBezTo>
                <a:lnTo>
                  <a:pt x="28611" y="8793"/>
                </a:lnTo>
                <a:cubicBezTo>
                  <a:pt x="29040" y="8555"/>
                  <a:pt x="29444" y="8293"/>
                  <a:pt x="29825" y="7996"/>
                </a:cubicBezTo>
                <a:lnTo>
                  <a:pt x="29480" y="7543"/>
                </a:lnTo>
                <a:close/>
                <a:moveTo>
                  <a:pt x="41220" y="8139"/>
                </a:moveTo>
                <a:cubicBezTo>
                  <a:pt x="40779" y="8198"/>
                  <a:pt x="40303" y="8210"/>
                  <a:pt x="39839" y="8234"/>
                </a:cubicBezTo>
                <a:lnTo>
                  <a:pt x="39851" y="8793"/>
                </a:lnTo>
                <a:cubicBezTo>
                  <a:pt x="40327" y="8781"/>
                  <a:pt x="40815" y="8746"/>
                  <a:pt x="41279" y="8710"/>
                </a:cubicBezTo>
                <a:lnTo>
                  <a:pt x="41220" y="8139"/>
                </a:lnTo>
                <a:close/>
                <a:moveTo>
                  <a:pt x="27123" y="8924"/>
                </a:moveTo>
                <a:cubicBezTo>
                  <a:pt x="26706" y="9103"/>
                  <a:pt x="26277" y="9282"/>
                  <a:pt x="25837" y="9436"/>
                </a:cubicBezTo>
                <a:lnTo>
                  <a:pt x="26015" y="9972"/>
                </a:lnTo>
                <a:cubicBezTo>
                  <a:pt x="26468" y="9817"/>
                  <a:pt x="26920" y="9639"/>
                  <a:pt x="27349" y="9448"/>
                </a:cubicBezTo>
                <a:lnTo>
                  <a:pt x="27123" y="8924"/>
                </a:lnTo>
                <a:close/>
                <a:moveTo>
                  <a:pt x="20908" y="8710"/>
                </a:moveTo>
                <a:lnTo>
                  <a:pt x="20503" y="9103"/>
                </a:lnTo>
                <a:cubicBezTo>
                  <a:pt x="20896" y="9484"/>
                  <a:pt x="21277" y="9782"/>
                  <a:pt x="21694" y="9984"/>
                </a:cubicBezTo>
                <a:lnTo>
                  <a:pt x="21967" y="9496"/>
                </a:lnTo>
                <a:cubicBezTo>
                  <a:pt x="21586" y="9305"/>
                  <a:pt x="21253" y="9043"/>
                  <a:pt x="20908" y="8710"/>
                </a:cubicBezTo>
                <a:close/>
                <a:moveTo>
                  <a:pt x="24491" y="9793"/>
                </a:moveTo>
                <a:cubicBezTo>
                  <a:pt x="24193" y="9853"/>
                  <a:pt x="23908" y="9880"/>
                  <a:pt x="23637" y="9880"/>
                </a:cubicBezTo>
                <a:cubicBezTo>
                  <a:pt x="23476" y="9880"/>
                  <a:pt x="23321" y="9871"/>
                  <a:pt x="23170" y="9853"/>
                </a:cubicBezTo>
                <a:lnTo>
                  <a:pt x="23110" y="10413"/>
                </a:lnTo>
                <a:cubicBezTo>
                  <a:pt x="23289" y="10436"/>
                  <a:pt x="23456" y="10448"/>
                  <a:pt x="23634" y="10448"/>
                </a:cubicBezTo>
                <a:cubicBezTo>
                  <a:pt x="23944" y="10448"/>
                  <a:pt x="24265" y="10413"/>
                  <a:pt x="24599" y="10341"/>
                </a:cubicBezTo>
                <a:lnTo>
                  <a:pt x="24491" y="9793"/>
                </a:lnTo>
                <a:close/>
                <a:moveTo>
                  <a:pt x="24" y="10079"/>
                </a:moveTo>
                <a:cubicBezTo>
                  <a:pt x="12" y="10377"/>
                  <a:pt x="0" y="10698"/>
                  <a:pt x="0" y="11008"/>
                </a:cubicBezTo>
                <a:cubicBezTo>
                  <a:pt x="0" y="11175"/>
                  <a:pt x="12" y="11341"/>
                  <a:pt x="12" y="11508"/>
                </a:cubicBezTo>
                <a:lnTo>
                  <a:pt x="572" y="11508"/>
                </a:lnTo>
                <a:cubicBezTo>
                  <a:pt x="560" y="11341"/>
                  <a:pt x="560" y="11187"/>
                  <a:pt x="560" y="11032"/>
                </a:cubicBezTo>
                <a:cubicBezTo>
                  <a:pt x="560" y="10710"/>
                  <a:pt x="572" y="10413"/>
                  <a:pt x="596" y="10115"/>
                </a:cubicBezTo>
                <a:lnTo>
                  <a:pt x="24" y="10079"/>
                </a:lnTo>
                <a:close/>
                <a:moveTo>
                  <a:pt x="691" y="12853"/>
                </a:moveTo>
                <a:lnTo>
                  <a:pt x="131" y="12937"/>
                </a:lnTo>
                <a:cubicBezTo>
                  <a:pt x="191" y="13389"/>
                  <a:pt x="262" y="13865"/>
                  <a:pt x="369" y="14342"/>
                </a:cubicBezTo>
                <a:lnTo>
                  <a:pt x="929" y="14223"/>
                </a:lnTo>
                <a:cubicBezTo>
                  <a:pt x="834" y="13770"/>
                  <a:pt x="750" y="13306"/>
                  <a:pt x="691" y="12853"/>
                </a:cubicBezTo>
                <a:close/>
                <a:moveTo>
                  <a:pt x="1274" y="15568"/>
                </a:moveTo>
                <a:lnTo>
                  <a:pt x="739" y="15735"/>
                </a:lnTo>
                <a:cubicBezTo>
                  <a:pt x="989" y="16580"/>
                  <a:pt x="1203" y="17080"/>
                  <a:pt x="1215" y="17104"/>
                </a:cubicBezTo>
                <a:lnTo>
                  <a:pt x="1739" y="16866"/>
                </a:lnTo>
                <a:cubicBezTo>
                  <a:pt x="1727" y="16866"/>
                  <a:pt x="1512" y="16366"/>
                  <a:pt x="1274" y="15568"/>
                </a:cubicBezTo>
                <a:close/>
              </a:path>
            </a:pathLst>
          </a:custGeom>
          <a:solidFill>
            <a:srgbClr val="D47D9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4" name="Google Shape;2791;p98"/>
          <p:cNvSpPr/>
          <p:nvPr/>
        </p:nvSpPr>
        <p:spPr>
          <a:xfrm>
            <a:off x="1278543" y="2378132"/>
            <a:ext cx="720089" cy="456453"/>
          </a:xfrm>
          <a:custGeom>
            <a:avLst/>
            <a:gdLst/>
            <a:ahLst/>
            <a:cxnLst/>
            <a:rect l="l" t="t" r="r" b="b"/>
            <a:pathLst>
              <a:path w="14765" h="9683" extrusionOk="0">
                <a:moveTo>
                  <a:pt x="14765" y="1"/>
                </a:moveTo>
                <a:cubicBezTo>
                  <a:pt x="14764" y="1"/>
                  <a:pt x="2977" y="1060"/>
                  <a:pt x="2156" y="1072"/>
                </a:cubicBezTo>
                <a:cubicBezTo>
                  <a:pt x="1" y="1120"/>
                  <a:pt x="2013" y="2453"/>
                  <a:pt x="3335" y="3215"/>
                </a:cubicBezTo>
                <a:cubicBezTo>
                  <a:pt x="3478" y="4584"/>
                  <a:pt x="3978" y="8990"/>
                  <a:pt x="4109" y="8990"/>
                </a:cubicBezTo>
                <a:cubicBezTo>
                  <a:pt x="4110" y="8990"/>
                  <a:pt x="4111" y="8990"/>
                  <a:pt x="4112" y="8990"/>
                </a:cubicBezTo>
                <a:cubicBezTo>
                  <a:pt x="4303" y="8990"/>
                  <a:pt x="4694" y="7865"/>
                  <a:pt x="5025" y="6775"/>
                </a:cubicBezTo>
                <a:cubicBezTo>
                  <a:pt x="5406" y="8085"/>
                  <a:pt x="5835" y="9395"/>
                  <a:pt x="6145" y="9656"/>
                </a:cubicBezTo>
                <a:cubicBezTo>
                  <a:pt x="6165" y="9674"/>
                  <a:pt x="6191" y="9682"/>
                  <a:pt x="6223" y="9682"/>
                </a:cubicBezTo>
                <a:cubicBezTo>
                  <a:pt x="7295" y="9682"/>
                  <a:pt x="14765" y="1"/>
                  <a:pt x="14765" y="1"/>
                </a:cubicBezTo>
                <a:close/>
              </a:path>
            </a:pathLst>
          </a:custGeom>
          <a:solidFill>
            <a:srgbClr val="E7BF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6008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2" grpId="0" animBg="1"/>
      <p:bldP spid="73" grpId="0" animBg="1"/>
      <p:bldP spid="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圆角矩形 7"/>
          <p:cNvSpPr/>
          <p:nvPr/>
        </p:nvSpPr>
        <p:spPr>
          <a:xfrm>
            <a:off x="345559" y="106325"/>
            <a:ext cx="8452883" cy="874361"/>
          </a:xfrm>
          <a:prstGeom prst="roundRect">
            <a:avLst>
              <a:gd name="adj" fmla="val 22936"/>
            </a:avLst>
          </a:prstGeom>
          <a:solidFill>
            <a:srgbClr val="FFFFFF"/>
          </a:solidFill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600" b="1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Bài </a:t>
            </a:r>
            <a:r>
              <a:rPr lang="en-US" altLang="zh-CN" sz="2600" b="1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3</a:t>
            </a:r>
            <a:r>
              <a:rPr lang="vi-VN" altLang="zh-CN" sz="2600" b="1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: </a:t>
            </a:r>
            <a:r>
              <a:rPr lang="en-US" altLang="zh-CN" sz="2600" kern="1200" dirty="0" err="1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Giải</a:t>
            </a:r>
            <a:r>
              <a:rPr lang="en-US" altLang="zh-CN" sz="2600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 </a:t>
            </a:r>
            <a:r>
              <a:rPr lang="en-US" altLang="zh-CN" sz="2600" kern="1200" dirty="0" err="1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câu</a:t>
            </a:r>
            <a:r>
              <a:rPr lang="en-US" altLang="zh-CN" sz="2600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 </a:t>
            </a:r>
            <a:r>
              <a:rPr lang="en-US" altLang="zh-CN" sz="2600" kern="1200" dirty="0" err="1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đố</a:t>
            </a:r>
            <a:r>
              <a:rPr lang="en-US" altLang="zh-CN" sz="2600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 </a:t>
            </a:r>
            <a:r>
              <a:rPr lang="vi-VN" altLang="zh-CN" sz="2600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và viết đúng tên các nhân vật lịch sử trong câu đố sau:</a:t>
            </a:r>
            <a:endParaRPr kumimoji="0" lang="zh-CN" altLang="en-US" sz="2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黑体" panose="02010609060101010101" pitchFamily="49" charset="-122"/>
              <a:cs typeface="Pattaya" panose="00000500000000000000" pitchFamily="2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1611" y="1097644"/>
            <a:ext cx="516077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dirty="0">
                <a:solidFill>
                  <a:srgbClr val="002060"/>
                </a:solidFill>
                <a:latin typeface="+mn-lt"/>
              </a:rPr>
              <a:t>     Vua nào tập trận mùa chơi</a:t>
            </a:r>
          </a:p>
          <a:p>
            <a:pPr algn="just"/>
            <a:r>
              <a:rPr lang="vi-VN" sz="2600" dirty="0">
                <a:solidFill>
                  <a:srgbClr val="002060"/>
                </a:solidFill>
                <a:latin typeface="+mn-lt"/>
              </a:rPr>
              <a:t>Cờ lau phất trận một thời ấu thơ?</a:t>
            </a:r>
          </a:p>
        </p:txBody>
      </p:sp>
      <p:pic>
        <p:nvPicPr>
          <p:cNvPr id="2050" name="Picture 2" descr="Đinh Bộ Lĩnh - hoàng đế đầu tiên của nước Đại Cồ Việt - VnExpr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14" y="1990196"/>
            <a:ext cx="3161783" cy="2480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32 Super cute little girl emoji iphone emoticons downloads | Cute gif,  Emoticon, Cute cartoon wallpape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893" y="1097643"/>
            <a:ext cx="1955422" cy="15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圆角矩形 7"/>
          <p:cNvSpPr/>
          <p:nvPr/>
        </p:nvSpPr>
        <p:spPr>
          <a:xfrm>
            <a:off x="2303942" y="2204948"/>
            <a:ext cx="5568593" cy="579285"/>
          </a:xfrm>
          <a:prstGeom prst="roundRect">
            <a:avLst>
              <a:gd name="adj" fmla="val 22936"/>
            </a:avLst>
          </a:prstGeom>
          <a:solidFill>
            <a:schemeClr val="accent2">
              <a:lumMod val="75000"/>
            </a:schemeClr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2800" kern="1200" dirty="0">
              <a:solidFill>
                <a:srgbClr val="FFFFFF"/>
              </a:solidFill>
              <a:latin typeface="+mj-lt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800" kern="1200" dirty="0">
                <a:solidFill>
                  <a:srgbClr val="FFFFFF"/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Vua Đinh Tiên Hoàng (Đinh Bộ Lĩnh).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8" name="Google Shape;1890;p78"/>
          <p:cNvSpPr/>
          <p:nvPr/>
        </p:nvSpPr>
        <p:spPr>
          <a:xfrm rot="17681022">
            <a:off x="1034296" y="1865969"/>
            <a:ext cx="1404040" cy="415697"/>
          </a:xfrm>
          <a:custGeom>
            <a:avLst/>
            <a:gdLst/>
            <a:ahLst/>
            <a:cxnLst/>
            <a:rect l="l" t="t" r="r" b="b"/>
            <a:pathLst>
              <a:path w="64414" h="17104" extrusionOk="0">
                <a:moveTo>
                  <a:pt x="11603" y="1"/>
                </a:moveTo>
                <a:cubicBezTo>
                  <a:pt x="11289" y="1"/>
                  <a:pt x="10966" y="19"/>
                  <a:pt x="10633" y="42"/>
                </a:cubicBezTo>
                <a:lnTo>
                  <a:pt x="10692" y="614"/>
                </a:lnTo>
                <a:cubicBezTo>
                  <a:pt x="11010" y="582"/>
                  <a:pt x="11317" y="571"/>
                  <a:pt x="11613" y="571"/>
                </a:cubicBezTo>
                <a:cubicBezTo>
                  <a:pt x="11761" y="571"/>
                  <a:pt x="11907" y="574"/>
                  <a:pt x="12049" y="578"/>
                </a:cubicBezTo>
                <a:lnTo>
                  <a:pt x="12097" y="18"/>
                </a:lnTo>
                <a:cubicBezTo>
                  <a:pt x="11935" y="6"/>
                  <a:pt x="11770" y="1"/>
                  <a:pt x="11603" y="1"/>
                </a:cubicBezTo>
                <a:close/>
                <a:moveTo>
                  <a:pt x="9228" y="292"/>
                </a:moveTo>
                <a:cubicBezTo>
                  <a:pt x="8775" y="399"/>
                  <a:pt x="8311" y="530"/>
                  <a:pt x="7835" y="697"/>
                </a:cubicBezTo>
                <a:lnTo>
                  <a:pt x="8013" y="1233"/>
                </a:lnTo>
                <a:cubicBezTo>
                  <a:pt x="8478" y="1066"/>
                  <a:pt x="8930" y="947"/>
                  <a:pt x="9359" y="852"/>
                </a:cubicBezTo>
                <a:lnTo>
                  <a:pt x="9228" y="292"/>
                </a:lnTo>
                <a:close/>
                <a:moveTo>
                  <a:pt x="13526" y="292"/>
                </a:moveTo>
                <a:lnTo>
                  <a:pt x="13359" y="828"/>
                </a:lnTo>
                <a:cubicBezTo>
                  <a:pt x="13788" y="971"/>
                  <a:pt x="14193" y="1150"/>
                  <a:pt x="14585" y="1388"/>
                </a:cubicBezTo>
                <a:lnTo>
                  <a:pt x="14859" y="911"/>
                </a:lnTo>
                <a:cubicBezTo>
                  <a:pt x="14443" y="650"/>
                  <a:pt x="13990" y="447"/>
                  <a:pt x="13526" y="292"/>
                </a:cubicBezTo>
                <a:close/>
                <a:moveTo>
                  <a:pt x="31603" y="1092"/>
                </a:moveTo>
                <a:cubicBezTo>
                  <a:pt x="31464" y="1092"/>
                  <a:pt x="31319" y="1111"/>
                  <a:pt x="31171" y="1150"/>
                </a:cubicBezTo>
                <a:lnTo>
                  <a:pt x="31326" y="1697"/>
                </a:lnTo>
                <a:cubicBezTo>
                  <a:pt x="31425" y="1670"/>
                  <a:pt x="31520" y="1657"/>
                  <a:pt x="31610" y="1657"/>
                </a:cubicBezTo>
                <a:cubicBezTo>
                  <a:pt x="31877" y="1657"/>
                  <a:pt x="32100" y="1775"/>
                  <a:pt x="32242" y="2007"/>
                </a:cubicBezTo>
                <a:lnTo>
                  <a:pt x="32719" y="1697"/>
                </a:lnTo>
                <a:cubicBezTo>
                  <a:pt x="32471" y="1303"/>
                  <a:pt x="32068" y="1092"/>
                  <a:pt x="31603" y="1092"/>
                </a:cubicBezTo>
                <a:close/>
                <a:moveTo>
                  <a:pt x="6501" y="1209"/>
                </a:moveTo>
                <a:cubicBezTo>
                  <a:pt x="6037" y="1400"/>
                  <a:pt x="5608" y="1626"/>
                  <a:pt x="5203" y="1852"/>
                </a:cubicBezTo>
                <a:lnTo>
                  <a:pt x="5489" y="2340"/>
                </a:lnTo>
                <a:cubicBezTo>
                  <a:pt x="5870" y="2126"/>
                  <a:pt x="6287" y="1923"/>
                  <a:pt x="6715" y="1733"/>
                </a:cubicBezTo>
                <a:lnTo>
                  <a:pt x="6501" y="1209"/>
                </a:lnTo>
                <a:close/>
                <a:moveTo>
                  <a:pt x="16026" y="1804"/>
                </a:moveTo>
                <a:lnTo>
                  <a:pt x="15633" y="2197"/>
                </a:lnTo>
                <a:cubicBezTo>
                  <a:pt x="15943" y="2495"/>
                  <a:pt x="16240" y="2840"/>
                  <a:pt x="16538" y="3233"/>
                </a:cubicBezTo>
                <a:lnTo>
                  <a:pt x="16991" y="2888"/>
                </a:lnTo>
                <a:cubicBezTo>
                  <a:pt x="16669" y="2471"/>
                  <a:pt x="16348" y="2114"/>
                  <a:pt x="16026" y="1804"/>
                </a:cubicBezTo>
                <a:close/>
                <a:moveTo>
                  <a:pt x="29849" y="1900"/>
                </a:moveTo>
                <a:cubicBezTo>
                  <a:pt x="29409" y="2316"/>
                  <a:pt x="29123" y="2769"/>
                  <a:pt x="29052" y="3257"/>
                </a:cubicBezTo>
                <a:lnTo>
                  <a:pt x="29599" y="3352"/>
                </a:lnTo>
                <a:cubicBezTo>
                  <a:pt x="29659" y="2995"/>
                  <a:pt x="29861" y="2650"/>
                  <a:pt x="30218" y="2316"/>
                </a:cubicBezTo>
                <a:lnTo>
                  <a:pt x="29849" y="1900"/>
                </a:lnTo>
                <a:close/>
                <a:moveTo>
                  <a:pt x="4001" y="2638"/>
                </a:moveTo>
                <a:cubicBezTo>
                  <a:pt x="3608" y="2912"/>
                  <a:pt x="3239" y="3245"/>
                  <a:pt x="2894" y="3567"/>
                </a:cubicBezTo>
                <a:lnTo>
                  <a:pt x="3298" y="3971"/>
                </a:lnTo>
                <a:cubicBezTo>
                  <a:pt x="3608" y="3662"/>
                  <a:pt x="3965" y="3364"/>
                  <a:pt x="4346" y="3078"/>
                </a:cubicBezTo>
                <a:lnTo>
                  <a:pt x="4001" y="2638"/>
                </a:lnTo>
                <a:close/>
                <a:moveTo>
                  <a:pt x="57231" y="3967"/>
                </a:moveTo>
                <a:cubicBezTo>
                  <a:pt x="56877" y="3967"/>
                  <a:pt x="56508" y="3983"/>
                  <a:pt x="56126" y="4019"/>
                </a:cubicBezTo>
                <a:lnTo>
                  <a:pt x="56174" y="4579"/>
                </a:lnTo>
                <a:cubicBezTo>
                  <a:pt x="56638" y="4555"/>
                  <a:pt x="57103" y="4543"/>
                  <a:pt x="57543" y="4543"/>
                </a:cubicBezTo>
                <a:lnTo>
                  <a:pt x="57555" y="3971"/>
                </a:lnTo>
                <a:cubicBezTo>
                  <a:pt x="57448" y="3969"/>
                  <a:pt x="57340" y="3967"/>
                  <a:pt x="57231" y="3967"/>
                </a:cubicBezTo>
                <a:close/>
                <a:moveTo>
                  <a:pt x="32445" y="3197"/>
                </a:moveTo>
                <a:cubicBezTo>
                  <a:pt x="32397" y="3602"/>
                  <a:pt x="32278" y="4019"/>
                  <a:pt x="32088" y="4459"/>
                </a:cubicBezTo>
                <a:lnTo>
                  <a:pt x="32600" y="4686"/>
                </a:lnTo>
                <a:cubicBezTo>
                  <a:pt x="32826" y="4198"/>
                  <a:pt x="32957" y="3721"/>
                  <a:pt x="33004" y="3257"/>
                </a:cubicBezTo>
                <a:lnTo>
                  <a:pt x="32445" y="3197"/>
                </a:lnTo>
                <a:close/>
                <a:moveTo>
                  <a:pt x="59008" y="4078"/>
                </a:moveTo>
                <a:lnTo>
                  <a:pt x="58936" y="4638"/>
                </a:lnTo>
                <a:cubicBezTo>
                  <a:pt x="59389" y="4698"/>
                  <a:pt x="59841" y="4793"/>
                  <a:pt x="60282" y="4900"/>
                </a:cubicBezTo>
                <a:lnTo>
                  <a:pt x="60425" y="4329"/>
                </a:lnTo>
                <a:cubicBezTo>
                  <a:pt x="59960" y="4221"/>
                  <a:pt x="59484" y="4138"/>
                  <a:pt x="59008" y="4078"/>
                </a:cubicBezTo>
                <a:close/>
                <a:moveTo>
                  <a:pt x="54721" y="4198"/>
                </a:moveTo>
                <a:cubicBezTo>
                  <a:pt x="54269" y="4269"/>
                  <a:pt x="53793" y="4364"/>
                  <a:pt x="53317" y="4459"/>
                </a:cubicBezTo>
                <a:lnTo>
                  <a:pt x="53436" y="5019"/>
                </a:lnTo>
                <a:cubicBezTo>
                  <a:pt x="53900" y="4912"/>
                  <a:pt x="54364" y="4817"/>
                  <a:pt x="54805" y="4745"/>
                </a:cubicBezTo>
                <a:lnTo>
                  <a:pt x="54721" y="4198"/>
                </a:lnTo>
                <a:close/>
                <a:moveTo>
                  <a:pt x="17812" y="4078"/>
                </a:moveTo>
                <a:lnTo>
                  <a:pt x="17336" y="4376"/>
                </a:lnTo>
                <a:cubicBezTo>
                  <a:pt x="17586" y="4781"/>
                  <a:pt x="17836" y="5198"/>
                  <a:pt x="18062" y="5579"/>
                </a:cubicBezTo>
                <a:lnTo>
                  <a:pt x="18538" y="5293"/>
                </a:lnTo>
                <a:cubicBezTo>
                  <a:pt x="18312" y="4912"/>
                  <a:pt x="18062" y="4483"/>
                  <a:pt x="17812" y="4078"/>
                </a:cubicBezTo>
                <a:close/>
                <a:moveTo>
                  <a:pt x="51923" y="4817"/>
                </a:moveTo>
                <a:cubicBezTo>
                  <a:pt x="51495" y="4936"/>
                  <a:pt x="51042" y="5079"/>
                  <a:pt x="50566" y="5221"/>
                </a:cubicBezTo>
                <a:lnTo>
                  <a:pt x="50733" y="5757"/>
                </a:lnTo>
                <a:cubicBezTo>
                  <a:pt x="51209" y="5614"/>
                  <a:pt x="51650" y="5472"/>
                  <a:pt x="52066" y="5376"/>
                </a:cubicBezTo>
                <a:lnTo>
                  <a:pt x="51923" y="4817"/>
                </a:lnTo>
                <a:close/>
                <a:moveTo>
                  <a:pt x="61806" y="4757"/>
                </a:moveTo>
                <a:lnTo>
                  <a:pt x="61615" y="5293"/>
                </a:lnTo>
                <a:cubicBezTo>
                  <a:pt x="62032" y="5448"/>
                  <a:pt x="62461" y="5626"/>
                  <a:pt x="62877" y="5829"/>
                </a:cubicBezTo>
                <a:lnTo>
                  <a:pt x="63127" y="5329"/>
                </a:lnTo>
                <a:cubicBezTo>
                  <a:pt x="62699" y="5114"/>
                  <a:pt x="62246" y="4924"/>
                  <a:pt x="61806" y="4757"/>
                </a:cubicBezTo>
                <a:close/>
                <a:moveTo>
                  <a:pt x="29873" y="4495"/>
                </a:moveTo>
                <a:lnTo>
                  <a:pt x="29409" y="4793"/>
                </a:lnTo>
                <a:cubicBezTo>
                  <a:pt x="29623" y="5162"/>
                  <a:pt x="29956" y="5555"/>
                  <a:pt x="30385" y="5912"/>
                </a:cubicBezTo>
                <a:lnTo>
                  <a:pt x="30754" y="5472"/>
                </a:lnTo>
                <a:cubicBezTo>
                  <a:pt x="30373" y="5150"/>
                  <a:pt x="30076" y="4829"/>
                  <a:pt x="29873" y="4495"/>
                </a:cubicBezTo>
                <a:close/>
                <a:moveTo>
                  <a:pt x="1941" y="4662"/>
                </a:moveTo>
                <a:cubicBezTo>
                  <a:pt x="1667" y="5043"/>
                  <a:pt x="1393" y="5460"/>
                  <a:pt x="1167" y="5888"/>
                </a:cubicBezTo>
                <a:lnTo>
                  <a:pt x="1679" y="6162"/>
                </a:lnTo>
                <a:cubicBezTo>
                  <a:pt x="1882" y="5757"/>
                  <a:pt x="2120" y="5376"/>
                  <a:pt x="2393" y="4995"/>
                </a:cubicBezTo>
                <a:lnTo>
                  <a:pt x="1941" y="4662"/>
                </a:lnTo>
                <a:close/>
                <a:moveTo>
                  <a:pt x="64377" y="6019"/>
                </a:moveTo>
                <a:lnTo>
                  <a:pt x="64115" y="6507"/>
                </a:lnTo>
                <a:lnTo>
                  <a:pt x="64413" y="6031"/>
                </a:lnTo>
                <a:lnTo>
                  <a:pt x="64377" y="6019"/>
                </a:lnTo>
                <a:close/>
                <a:moveTo>
                  <a:pt x="49221" y="5650"/>
                </a:moveTo>
                <a:cubicBezTo>
                  <a:pt x="48780" y="5805"/>
                  <a:pt x="48328" y="5948"/>
                  <a:pt x="47887" y="6114"/>
                </a:cubicBezTo>
                <a:lnTo>
                  <a:pt x="48078" y="6650"/>
                </a:lnTo>
                <a:cubicBezTo>
                  <a:pt x="48530" y="6484"/>
                  <a:pt x="48959" y="6341"/>
                  <a:pt x="49399" y="6186"/>
                </a:cubicBezTo>
                <a:lnTo>
                  <a:pt x="49221" y="5650"/>
                </a:lnTo>
                <a:close/>
                <a:moveTo>
                  <a:pt x="31409" y="5638"/>
                </a:moveTo>
                <a:cubicBezTo>
                  <a:pt x="31147" y="5995"/>
                  <a:pt x="30849" y="6341"/>
                  <a:pt x="30516" y="6662"/>
                </a:cubicBezTo>
                <a:lnTo>
                  <a:pt x="30921" y="7067"/>
                </a:lnTo>
                <a:cubicBezTo>
                  <a:pt x="31278" y="6710"/>
                  <a:pt x="31611" y="6341"/>
                  <a:pt x="31873" y="5972"/>
                </a:cubicBezTo>
                <a:lnTo>
                  <a:pt x="31409" y="5638"/>
                </a:lnTo>
                <a:close/>
                <a:moveTo>
                  <a:pt x="31873" y="6269"/>
                </a:moveTo>
                <a:lnTo>
                  <a:pt x="31588" y="6757"/>
                </a:lnTo>
                <a:cubicBezTo>
                  <a:pt x="31981" y="6996"/>
                  <a:pt x="32409" y="7198"/>
                  <a:pt x="32873" y="7412"/>
                </a:cubicBezTo>
                <a:lnTo>
                  <a:pt x="33100" y="6888"/>
                </a:lnTo>
                <a:cubicBezTo>
                  <a:pt x="32659" y="6698"/>
                  <a:pt x="32242" y="6484"/>
                  <a:pt x="31873" y="6269"/>
                </a:cubicBezTo>
                <a:close/>
                <a:moveTo>
                  <a:pt x="46542" y="6591"/>
                </a:moveTo>
                <a:lnTo>
                  <a:pt x="45220" y="7067"/>
                </a:lnTo>
                <a:lnTo>
                  <a:pt x="45411" y="7603"/>
                </a:lnTo>
                <a:lnTo>
                  <a:pt x="46744" y="7126"/>
                </a:lnTo>
                <a:lnTo>
                  <a:pt x="46542" y="6591"/>
                </a:lnTo>
                <a:close/>
                <a:moveTo>
                  <a:pt x="19253" y="6484"/>
                </a:moveTo>
                <a:lnTo>
                  <a:pt x="18776" y="6781"/>
                </a:lnTo>
                <a:cubicBezTo>
                  <a:pt x="19062" y="7281"/>
                  <a:pt x="19312" y="7650"/>
                  <a:pt x="19550" y="7996"/>
                </a:cubicBezTo>
                <a:lnTo>
                  <a:pt x="20015" y="7650"/>
                </a:lnTo>
                <a:cubicBezTo>
                  <a:pt x="19777" y="7317"/>
                  <a:pt x="19538" y="6960"/>
                  <a:pt x="19253" y="6484"/>
                </a:cubicBezTo>
                <a:close/>
                <a:moveTo>
                  <a:pt x="34374" y="7400"/>
                </a:moveTo>
                <a:lnTo>
                  <a:pt x="34195" y="7936"/>
                </a:lnTo>
                <a:cubicBezTo>
                  <a:pt x="34636" y="8079"/>
                  <a:pt x="35124" y="8198"/>
                  <a:pt x="35576" y="8317"/>
                </a:cubicBezTo>
                <a:lnTo>
                  <a:pt x="35707" y="7781"/>
                </a:lnTo>
                <a:cubicBezTo>
                  <a:pt x="35255" y="7662"/>
                  <a:pt x="34802" y="7543"/>
                  <a:pt x="34374" y="7400"/>
                </a:cubicBezTo>
                <a:close/>
                <a:moveTo>
                  <a:pt x="43911" y="7543"/>
                </a:moveTo>
                <a:cubicBezTo>
                  <a:pt x="43494" y="7698"/>
                  <a:pt x="43053" y="7817"/>
                  <a:pt x="42589" y="7912"/>
                </a:cubicBezTo>
                <a:lnTo>
                  <a:pt x="42708" y="8472"/>
                </a:lnTo>
                <a:cubicBezTo>
                  <a:pt x="43184" y="8365"/>
                  <a:pt x="43649" y="8246"/>
                  <a:pt x="44089" y="8079"/>
                </a:cubicBezTo>
                <a:lnTo>
                  <a:pt x="43911" y="7543"/>
                </a:lnTo>
                <a:close/>
                <a:moveTo>
                  <a:pt x="608" y="7234"/>
                </a:moveTo>
                <a:cubicBezTo>
                  <a:pt x="453" y="7674"/>
                  <a:pt x="322" y="8150"/>
                  <a:pt x="238" y="8627"/>
                </a:cubicBezTo>
                <a:lnTo>
                  <a:pt x="786" y="8734"/>
                </a:lnTo>
                <a:cubicBezTo>
                  <a:pt x="869" y="8269"/>
                  <a:pt x="989" y="7841"/>
                  <a:pt x="1143" y="7412"/>
                </a:cubicBezTo>
                <a:lnTo>
                  <a:pt x="608" y="7234"/>
                </a:lnTo>
                <a:close/>
                <a:moveTo>
                  <a:pt x="37076" y="8031"/>
                </a:moveTo>
                <a:lnTo>
                  <a:pt x="36993" y="8591"/>
                </a:lnTo>
                <a:cubicBezTo>
                  <a:pt x="37469" y="8662"/>
                  <a:pt x="37946" y="8722"/>
                  <a:pt x="38422" y="8746"/>
                </a:cubicBezTo>
                <a:lnTo>
                  <a:pt x="38469" y="8186"/>
                </a:lnTo>
                <a:cubicBezTo>
                  <a:pt x="38005" y="8150"/>
                  <a:pt x="37541" y="8115"/>
                  <a:pt x="37076" y="8031"/>
                </a:cubicBezTo>
                <a:close/>
                <a:moveTo>
                  <a:pt x="29480" y="7543"/>
                </a:moveTo>
                <a:cubicBezTo>
                  <a:pt x="29123" y="7817"/>
                  <a:pt x="28730" y="8067"/>
                  <a:pt x="28337" y="8305"/>
                </a:cubicBezTo>
                <a:lnTo>
                  <a:pt x="28611" y="8793"/>
                </a:lnTo>
                <a:cubicBezTo>
                  <a:pt x="29040" y="8555"/>
                  <a:pt x="29444" y="8293"/>
                  <a:pt x="29825" y="7996"/>
                </a:cubicBezTo>
                <a:lnTo>
                  <a:pt x="29480" y="7543"/>
                </a:lnTo>
                <a:close/>
                <a:moveTo>
                  <a:pt x="41220" y="8139"/>
                </a:moveTo>
                <a:cubicBezTo>
                  <a:pt x="40779" y="8198"/>
                  <a:pt x="40303" y="8210"/>
                  <a:pt x="39839" y="8234"/>
                </a:cubicBezTo>
                <a:lnTo>
                  <a:pt x="39851" y="8793"/>
                </a:lnTo>
                <a:cubicBezTo>
                  <a:pt x="40327" y="8781"/>
                  <a:pt x="40815" y="8746"/>
                  <a:pt x="41279" y="8710"/>
                </a:cubicBezTo>
                <a:lnTo>
                  <a:pt x="41220" y="8139"/>
                </a:lnTo>
                <a:close/>
                <a:moveTo>
                  <a:pt x="27123" y="8924"/>
                </a:moveTo>
                <a:cubicBezTo>
                  <a:pt x="26706" y="9103"/>
                  <a:pt x="26277" y="9282"/>
                  <a:pt x="25837" y="9436"/>
                </a:cubicBezTo>
                <a:lnTo>
                  <a:pt x="26015" y="9972"/>
                </a:lnTo>
                <a:cubicBezTo>
                  <a:pt x="26468" y="9817"/>
                  <a:pt x="26920" y="9639"/>
                  <a:pt x="27349" y="9448"/>
                </a:cubicBezTo>
                <a:lnTo>
                  <a:pt x="27123" y="8924"/>
                </a:lnTo>
                <a:close/>
                <a:moveTo>
                  <a:pt x="20908" y="8710"/>
                </a:moveTo>
                <a:lnTo>
                  <a:pt x="20503" y="9103"/>
                </a:lnTo>
                <a:cubicBezTo>
                  <a:pt x="20896" y="9484"/>
                  <a:pt x="21277" y="9782"/>
                  <a:pt x="21694" y="9984"/>
                </a:cubicBezTo>
                <a:lnTo>
                  <a:pt x="21967" y="9496"/>
                </a:lnTo>
                <a:cubicBezTo>
                  <a:pt x="21586" y="9305"/>
                  <a:pt x="21253" y="9043"/>
                  <a:pt x="20908" y="8710"/>
                </a:cubicBezTo>
                <a:close/>
                <a:moveTo>
                  <a:pt x="24491" y="9793"/>
                </a:moveTo>
                <a:cubicBezTo>
                  <a:pt x="24193" y="9853"/>
                  <a:pt x="23908" y="9880"/>
                  <a:pt x="23637" y="9880"/>
                </a:cubicBezTo>
                <a:cubicBezTo>
                  <a:pt x="23476" y="9880"/>
                  <a:pt x="23321" y="9871"/>
                  <a:pt x="23170" y="9853"/>
                </a:cubicBezTo>
                <a:lnTo>
                  <a:pt x="23110" y="10413"/>
                </a:lnTo>
                <a:cubicBezTo>
                  <a:pt x="23289" y="10436"/>
                  <a:pt x="23456" y="10448"/>
                  <a:pt x="23634" y="10448"/>
                </a:cubicBezTo>
                <a:cubicBezTo>
                  <a:pt x="23944" y="10448"/>
                  <a:pt x="24265" y="10413"/>
                  <a:pt x="24599" y="10341"/>
                </a:cubicBezTo>
                <a:lnTo>
                  <a:pt x="24491" y="9793"/>
                </a:lnTo>
                <a:close/>
                <a:moveTo>
                  <a:pt x="24" y="10079"/>
                </a:moveTo>
                <a:cubicBezTo>
                  <a:pt x="12" y="10377"/>
                  <a:pt x="0" y="10698"/>
                  <a:pt x="0" y="11008"/>
                </a:cubicBezTo>
                <a:cubicBezTo>
                  <a:pt x="0" y="11175"/>
                  <a:pt x="12" y="11341"/>
                  <a:pt x="12" y="11508"/>
                </a:cubicBezTo>
                <a:lnTo>
                  <a:pt x="572" y="11508"/>
                </a:lnTo>
                <a:cubicBezTo>
                  <a:pt x="560" y="11341"/>
                  <a:pt x="560" y="11187"/>
                  <a:pt x="560" y="11032"/>
                </a:cubicBezTo>
                <a:cubicBezTo>
                  <a:pt x="560" y="10710"/>
                  <a:pt x="572" y="10413"/>
                  <a:pt x="596" y="10115"/>
                </a:cubicBezTo>
                <a:lnTo>
                  <a:pt x="24" y="10079"/>
                </a:lnTo>
                <a:close/>
                <a:moveTo>
                  <a:pt x="691" y="12853"/>
                </a:moveTo>
                <a:lnTo>
                  <a:pt x="131" y="12937"/>
                </a:lnTo>
                <a:cubicBezTo>
                  <a:pt x="191" y="13389"/>
                  <a:pt x="262" y="13865"/>
                  <a:pt x="369" y="14342"/>
                </a:cubicBezTo>
                <a:lnTo>
                  <a:pt x="929" y="14223"/>
                </a:lnTo>
                <a:cubicBezTo>
                  <a:pt x="834" y="13770"/>
                  <a:pt x="750" y="13306"/>
                  <a:pt x="691" y="12853"/>
                </a:cubicBezTo>
                <a:close/>
                <a:moveTo>
                  <a:pt x="1274" y="15568"/>
                </a:moveTo>
                <a:lnTo>
                  <a:pt x="739" y="15735"/>
                </a:lnTo>
                <a:cubicBezTo>
                  <a:pt x="989" y="16580"/>
                  <a:pt x="1203" y="17080"/>
                  <a:pt x="1215" y="17104"/>
                </a:cubicBezTo>
                <a:lnTo>
                  <a:pt x="1739" y="16866"/>
                </a:lnTo>
                <a:cubicBezTo>
                  <a:pt x="1727" y="16866"/>
                  <a:pt x="1512" y="16366"/>
                  <a:pt x="1274" y="15568"/>
                </a:cubicBezTo>
                <a:close/>
              </a:path>
            </a:pathLst>
          </a:custGeom>
          <a:solidFill>
            <a:srgbClr val="D47D9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Google Shape;2791;p98"/>
          <p:cNvSpPr/>
          <p:nvPr/>
        </p:nvSpPr>
        <p:spPr>
          <a:xfrm>
            <a:off x="1576253" y="2483511"/>
            <a:ext cx="720089" cy="456453"/>
          </a:xfrm>
          <a:custGeom>
            <a:avLst/>
            <a:gdLst/>
            <a:ahLst/>
            <a:cxnLst/>
            <a:rect l="l" t="t" r="r" b="b"/>
            <a:pathLst>
              <a:path w="14765" h="9683" extrusionOk="0">
                <a:moveTo>
                  <a:pt x="14765" y="1"/>
                </a:moveTo>
                <a:cubicBezTo>
                  <a:pt x="14764" y="1"/>
                  <a:pt x="2977" y="1060"/>
                  <a:pt x="2156" y="1072"/>
                </a:cubicBezTo>
                <a:cubicBezTo>
                  <a:pt x="1" y="1120"/>
                  <a:pt x="2013" y="2453"/>
                  <a:pt x="3335" y="3215"/>
                </a:cubicBezTo>
                <a:cubicBezTo>
                  <a:pt x="3478" y="4584"/>
                  <a:pt x="3978" y="8990"/>
                  <a:pt x="4109" y="8990"/>
                </a:cubicBezTo>
                <a:cubicBezTo>
                  <a:pt x="4110" y="8990"/>
                  <a:pt x="4111" y="8990"/>
                  <a:pt x="4112" y="8990"/>
                </a:cubicBezTo>
                <a:cubicBezTo>
                  <a:pt x="4303" y="8990"/>
                  <a:pt x="4694" y="7865"/>
                  <a:pt x="5025" y="6775"/>
                </a:cubicBezTo>
                <a:cubicBezTo>
                  <a:pt x="5406" y="8085"/>
                  <a:pt x="5835" y="9395"/>
                  <a:pt x="6145" y="9656"/>
                </a:cubicBezTo>
                <a:cubicBezTo>
                  <a:pt x="6165" y="9674"/>
                  <a:pt x="6191" y="9682"/>
                  <a:pt x="6223" y="9682"/>
                </a:cubicBezTo>
                <a:cubicBezTo>
                  <a:pt x="7295" y="9682"/>
                  <a:pt x="14765" y="1"/>
                  <a:pt x="14765" y="1"/>
                </a:cubicBezTo>
                <a:close/>
              </a:path>
            </a:pathLst>
          </a:custGeom>
          <a:solidFill>
            <a:srgbClr val="E7BF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54" name="Picture 6" descr="Đền thờ Đinh Tiên Hoàng – Wikipedia tiếng Việ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841" y="1990196"/>
            <a:ext cx="3161783" cy="2480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Quảng trường Đinh Tiên Hoàng Đế – Wikipedia tiếng Việ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896" y="2082532"/>
            <a:ext cx="1757415" cy="23432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73933" y="4338853"/>
            <a:ext cx="27452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rgbClr val="002060"/>
                </a:solidFill>
                <a:latin typeface="+mn-lt"/>
              </a:rPr>
              <a:t>Vua Đinh Tiên Hoàng (Đinh Bộ Lĩnh)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71761" y="4345714"/>
            <a:ext cx="38386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dirty="0">
                <a:solidFill>
                  <a:srgbClr val="002060"/>
                </a:solidFill>
                <a:latin typeface="+mn-lt"/>
              </a:rPr>
              <a:t>Đền thờ vua Đinh Tiên Hoàng ở Hoa Lư – tỉnh Ninh Bình</a:t>
            </a:r>
          </a:p>
        </p:txBody>
      </p:sp>
      <p:grpSp>
        <p:nvGrpSpPr>
          <p:cNvPr id="14" name="Google Shape;301;p36"/>
          <p:cNvGrpSpPr/>
          <p:nvPr/>
        </p:nvGrpSpPr>
        <p:grpSpPr>
          <a:xfrm>
            <a:off x="7020994" y="2711737"/>
            <a:ext cx="1976938" cy="2427983"/>
            <a:chOff x="7162416" y="2673933"/>
            <a:chExt cx="1976938" cy="2427983"/>
          </a:xfrm>
        </p:grpSpPr>
        <p:sp>
          <p:nvSpPr>
            <p:cNvPr id="15" name="Google Shape;302;p36"/>
            <p:cNvSpPr/>
            <p:nvPr/>
          </p:nvSpPr>
          <p:spPr>
            <a:xfrm>
              <a:off x="7162416" y="3749396"/>
              <a:ext cx="970870" cy="1352519"/>
            </a:xfrm>
            <a:custGeom>
              <a:avLst/>
              <a:gdLst/>
              <a:ahLst/>
              <a:cxnLst/>
              <a:rect l="l" t="t" r="r" b="b"/>
              <a:pathLst>
                <a:path w="30290" h="42197" extrusionOk="0">
                  <a:moveTo>
                    <a:pt x="29611" y="1"/>
                  </a:moveTo>
                  <a:cubicBezTo>
                    <a:pt x="29254" y="548"/>
                    <a:pt x="28944" y="1156"/>
                    <a:pt x="28647" y="1787"/>
                  </a:cubicBezTo>
                  <a:lnTo>
                    <a:pt x="29361" y="2108"/>
                  </a:lnTo>
                  <a:cubicBezTo>
                    <a:pt x="29647" y="1513"/>
                    <a:pt x="29957" y="953"/>
                    <a:pt x="30290" y="418"/>
                  </a:cubicBezTo>
                  <a:lnTo>
                    <a:pt x="29611" y="1"/>
                  </a:lnTo>
                  <a:close/>
                  <a:moveTo>
                    <a:pt x="27909" y="3656"/>
                  </a:moveTo>
                  <a:cubicBezTo>
                    <a:pt x="27682" y="4251"/>
                    <a:pt x="27492" y="4894"/>
                    <a:pt x="27313" y="5573"/>
                  </a:cubicBezTo>
                  <a:lnTo>
                    <a:pt x="28063" y="5787"/>
                  </a:lnTo>
                  <a:cubicBezTo>
                    <a:pt x="28242" y="5120"/>
                    <a:pt x="28444" y="4501"/>
                    <a:pt x="28647" y="3906"/>
                  </a:cubicBezTo>
                  <a:lnTo>
                    <a:pt x="27909" y="3656"/>
                  </a:lnTo>
                  <a:close/>
                  <a:moveTo>
                    <a:pt x="26837" y="7537"/>
                  </a:moveTo>
                  <a:cubicBezTo>
                    <a:pt x="26682" y="8180"/>
                    <a:pt x="26551" y="8835"/>
                    <a:pt x="26432" y="9490"/>
                  </a:cubicBezTo>
                  <a:lnTo>
                    <a:pt x="27206" y="9645"/>
                  </a:lnTo>
                  <a:cubicBezTo>
                    <a:pt x="27337" y="9002"/>
                    <a:pt x="27456" y="8347"/>
                    <a:pt x="27611" y="7704"/>
                  </a:cubicBezTo>
                  <a:lnTo>
                    <a:pt x="26837" y="7537"/>
                  </a:lnTo>
                  <a:close/>
                  <a:moveTo>
                    <a:pt x="26075" y="11455"/>
                  </a:moveTo>
                  <a:cubicBezTo>
                    <a:pt x="25944" y="12109"/>
                    <a:pt x="25825" y="12752"/>
                    <a:pt x="25682" y="13395"/>
                  </a:cubicBezTo>
                  <a:lnTo>
                    <a:pt x="26456" y="13550"/>
                  </a:lnTo>
                  <a:cubicBezTo>
                    <a:pt x="26599" y="12919"/>
                    <a:pt x="26718" y="12264"/>
                    <a:pt x="26849" y="11609"/>
                  </a:cubicBezTo>
                  <a:lnTo>
                    <a:pt x="26075" y="11455"/>
                  </a:lnTo>
                  <a:close/>
                  <a:moveTo>
                    <a:pt x="12687" y="15518"/>
                  </a:moveTo>
                  <a:cubicBezTo>
                    <a:pt x="12420" y="15518"/>
                    <a:pt x="12158" y="15553"/>
                    <a:pt x="11907" y="15622"/>
                  </a:cubicBezTo>
                  <a:lnTo>
                    <a:pt x="12133" y="16384"/>
                  </a:lnTo>
                  <a:cubicBezTo>
                    <a:pt x="12305" y="16339"/>
                    <a:pt x="12486" y="16316"/>
                    <a:pt x="12675" y="16316"/>
                  </a:cubicBezTo>
                  <a:cubicBezTo>
                    <a:pt x="13034" y="16316"/>
                    <a:pt x="13417" y="16398"/>
                    <a:pt x="13800" y="16562"/>
                  </a:cubicBezTo>
                  <a:lnTo>
                    <a:pt x="14109" y="15836"/>
                  </a:lnTo>
                  <a:cubicBezTo>
                    <a:pt x="13640" y="15624"/>
                    <a:pt x="13155" y="15518"/>
                    <a:pt x="12687" y="15518"/>
                  </a:cubicBezTo>
                  <a:close/>
                  <a:moveTo>
                    <a:pt x="25254" y="15300"/>
                  </a:moveTo>
                  <a:cubicBezTo>
                    <a:pt x="25075" y="15991"/>
                    <a:pt x="24884" y="16586"/>
                    <a:pt x="24682" y="17158"/>
                  </a:cubicBezTo>
                  <a:lnTo>
                    <a:pt x="25408" y="17420"/>
                  </a:lnTo>
                  <a:cubicBezTo>
                    <a:pt x="25611" y="16848"/>
                    <a:pt x="25825" y="16217"/>
                    <a:pt x="26016" y="15491"/>
                  </a:cubicBezTo>
                  <a:lnTo>
                    <a:pt x="25254" y="15300"/>
                  </a:lnTo>
                  <a:close/>
                  <a:moveTo>
                    <a:pt x="10204" y="17039"/>
                  </a:moveTo>
                  <a:cubicBezTo>
                    <a:pt x="9823" y="17622"/>
                    <a:pt x="9490" y="18277"/>
                    <a:pt x="9275" y="18896"/>
                  </a:cubicBezTo>
                  <a:lnTo>
                    <a:pt x="10014" y="19146"/>
                  </a:lnTo>
                  <a:cubicBezTo>
                    <a:pt x="10228" y="18586"/>
                    <a:pt x="10502" y="18003"/>
                    <a:pt x="10859" y="17467"/>
                  </a:cubicBezTo>
                  <a:lnTo>
                    <a:pt x="10204" y="17039"/>
                  </a:lnTo>
                  <a:close/>
                  <a:moveTo>
                    <a:pt x="15800" y="17122"/>
                  </a:moveTo>
                  <a:lnTo>
                    <a:pt x="15205" y="17646"/>
                  </a:lnTo>
                  <a:cubicBezTo>
                    <a:pt x="15598" y="18098"/>
                    <a:pt x="15943" y="18610"/>
                    <a:pt x="16205" y="19229"/>
                  </a:cubicBezTo>
                  <a:lnTo>
                    <a:pt x="16919" y="18896"/>
                  </a:lnTo>
                  <a:cubicBezTo>
                    <a:pt x="16610" y="18229"/>
                    <a:pt x="16241" y="17634"/>
                    <a:pt x="15800" y="17122"/>
                  </a:cubicBezTo>
                  <a:close/>
                  <a:moveTo>
                    <a:pt x="23861" y="18896"/>
                  </a:moveTo>
                  <a:cubicBezTo>
                    <a:pt x="23527" y="19491"/>
                    <a:pt x="23170" y="19979"/>
                    <a:pt x="22777" y="20432"/>
                  </a:cubicBezTo>
                  <a:lnTo>
                    <a:pt x="23349" y="20968"/>
                  </a:lnTo>
                  <a:cubicBezTo>
                    <a:pt x="23801" y="20480"/>
                    <a:pt x="24194" y="19920"/>
                    <a:pt x="24539" y="19289"/>
                  </a:cubicBezTo>
                  <a:lnTo>
                    <a:pt x="23861" y="18896"/>
                  </a:lnTo>
                  <a:close/>
                  <a:moveTo>
                    <a:pt x="9752" y="20932"/>
                  </a:moveTo>
                  <a:lnTo>
                    <a:pt x="8954" y="20991"/>
                  </a:lnTo>
                  <a:cubicBezTo>
                    <a:pt x="9025" y="21813"/>
                    <a:pt x="9335" y="22480"/>
                    <a:pt x="9894" y="23004"/>
                  </a:cubicBezTo>
                  <a:lnTo>
                    <a:pt x="10430" y="22420"/>
                  </a:lnTo>
                  <a:cubicBezTo>
                    <a:pt x="10025" y="22051"/>
                    <a:pt x="9799" y="21551"/>
                    <a:pt x="9752" y="20932"/>
                  </a:cubicBezTo>
                  <a:close/>
                  <a:moveTo>
                    <a:pt x="21336" y="21587"/>
                  </a:moveTo>
                  <a:cubicBezTo>
                    <a:pt x="20836" y="21908"/>
                    <a:pt x="20265" y="22158"/>
                    <a:pt x="19646" y="22337"/>
                  </a:cubicBezTo>
                  <a:lnTo>
                    <a:pt x="19872" y="23099"/>
                  </a:lnTo>
                  <a:cubicBezTo>
                    <a:pt x="20551" y="22885"/>
                    <a:pt x="21194" y="22623"/>
                    <a:pt x="21741" y="22265"/>
                  </a:cubicBezTo>
                  <a:lnTo>
                    <a:pt x="21336" y="21587"/>
                  </a:lnTo>
                  <a:close/>
                  <a:moveTo>
                    <a:pt x="17574" y="20861"/>
                  </a:moveTo>
                  <a:lnTo>
                    <a:pt x="16800" y="21027"/>
                  </a:lnTo>
                  <a:cubicBezTo>
                    <a:pt x="16919" y="21623"/>
                    <a:pt x="17014" y="22265"/>
                    <a:pt x="17038" y="22932"/>
                  </a:cubicBezTo>
                  <a:lnTo>
                    <a:pt x="17145" y="22932"/>
                  </a:lnTo>
                  <a:cubicBezTo>
                    <a:pt x="16681" y="23016"/>
                    <a:pt x="16252" y="23099"/>
                    <a:pt x="15836" y="23158"/>
                  </a:cubicBezTo>
                  <a:lnTo>
                    <a:pt x="15943" y="23932"/>
                  </a:lnTo>
                  <a:cubicBezTo>
                    <a:pt x="16550" y="23837"/>
                    <a:pt x="17217" y="23718"/>
                    <a:pt x="17931" y="23551"/>
                  </a:cubicBezTo>
                  <a:lnTo>
                    <a:pt x="17788" y="22885"/>
                  </a:lnTo>
                  <a:lnTo>
                    <a:pt x="17824" y="22885"/>
                  </a:lnTo>
                  <a:cubicBezTo>
                    <a:pt x="17800" y="22182"/>
                    <a:pt x="17705" y="21503"/>
                    <a:pt x="17574" y="20861"/>
                  </a:cubicBezTo>
                  <a:close/>
                  <a:moveTo>
                    <a:pt x="12026" y="23158"/>
                  </a:moveTo>
                  <a:lnTo>
                    <a:pt x="11859" y="23932"/>
                  </a:lnTo>
                  <a:cubicBezTo>
                    <a:pt x="12383" y="24051"/>
                    <a:pt x="13002" y="24111"/>
                    <a:pt x="13681" y="24111"/>
                  </a:cubicBezTo>
                  <a:cubicBezTo>
                    <a:pt x="13752" y="24111"/>
                    <a:pt x="13847" y="24111"/>
                    <a:pt x="13931" y="24087"/>
                  </a:cubicBezTo>
                  <a:lnTo>
                    <a:pt x="13919" y="23301"/>
                  </a:lnTo>
                  <a:lnTo>
                    <a:pt x="13693" y="23301"/>
                  </a:lnTo>
                  <a:cubicBezTo>
                    <a:pt x="13073" y="23301"/>
                    <a:pt x="12502" y="23254"/>
                    <a:pt x="12026" y="23158"/>
                  </a:cubicBezTo>
                  <a:close/>
                  <a:moveTo>
                    <a:pt x="16991" y="24861"/>
                  </a:moveTo>
                  <a:cubicBezTo>
                    <a:pt x="16955" y="25492"/>
                    <a:pt x="16872" y="26147"/>
                    <a:pt x="16752" y="26802"/>
                  </a:cubicBezTo>
                  <a:lnTo>
                    <a:pt x="17526" y="26933"/>
                  </a:lnTo>
                  <a:cubicBezTo>
                    <a:pt x="17645" y="26254"/>
                    <a:pt x="17741" y="25575"/>
                    <a:pt x="17788" y="24921"/>
                  </a:cubicBezTo>
                  <a:lnTo>
                    <a:pt x="16991" y="24861"/>
                  </a:lnTo>
                  <a:close/>
                  <a:moveTo>
                    <a:pt x="16348" y="28671"/>
                  </a:moveTo>
                  <a:cubicBezTo>
                    <a:pt x="16169" y="29266"/>
                    <a:pt x="15931" y="29862"/>
                    <a:pt x="15633" y="30445"/>
                  </a:cubicBezTo>
                  <a:lnTo>
                    <a:pt x="16324" y="30802"/>
                  </a:lnTo>
                  <a:cubicBezTo>
                    <a:pt x="16633" y="30195"/>
                    <a:pt x="16895" y="29552"/>
                    <a:pt x="17086" y="28897"/>
                  </a:cubicBezTo>
                  <a:lnTo>
                    <a:pt x="16348" y="28671"/>
                  </a:lnTo>
                  <a:close/>
                  <a:moveTo>
                    <a:pt x="14633" y="32100"/>
                  </a:moveTo>
                  <a:cubicBezTo>
                    <a:pt x="14276" y="32600"/>
                    <a:pt x="13859" y="33112"/>
                    <a:pt x="13407" y="33600"/>
                  </a:cubicBezTo>
                  <a:lnTo>
                    <a:pt x="13990" y="34136"/>
                  </a:lnTo>
                  <a:cubicBezTo>
                    <a:pt x="14455" y="33612"/>
                    <a:pt x="14883" y="33100"/>
                    <a:pt x="15276" y="32564"/>
                  </a:cubicBezTo>
                  <a:lnTo>
                    <a:pt x="14633" y="32100"/>
                  </a:lnTo>
                  <a:close/>
                  <a:moveTo>
                    <a:pt x="12026" y="34969"/>
                  </a:moveTo>
                  <a:cubicBezTo>
                    <a:pt x="11549" y="35374"/>
                    <a:pt x="11037" y="35791"/>
                    <a:pt x="10502" y="36196"/>
                  </a:cubicBezTo>
                  <a:lnTo>
                    <a:pt x="10966" y="36815"/>
                  </a:lnTo>
                  <a:cubicBezTo>
                    <a:pt x="11514" y="36398"/>
                    <a:pt x="12061" y="35981"/>
                    <a:pt x="12550" y="35565"/>
                  </a:cubicBezTo>
                  <a:lnTo>
                    <a:pt x="12026" y="34969"/>
                  </a:lnTo>
                  <a:close/>
                  <a:moveTo>
                    <a:pt x="8882" y="37315"/>
                  </a:moveTo>
                  <a:cubicBezTo>
                    <a:pt x="8347" y="37636"/>
                    <a:pt x="7787" y="37982"/>
                    <a:pt x="7204" y="38303"/>
                  </a:cubicBezTo>
                  <a:lnTo>
                    <a:pt x="7597" y="38994"/>
                  </a:lnTo>
                  <a:cubicBezTo>
                    <a:pt x="8192" y="38648"/>
                    <a:pt x="8763" y="38303"/>
                    <a:pt x="9299" y="37970"/>
                  </a:cubicBezTo>
                  <a:lnTo>
                    <a:pt x="8882" y="37315"/>
                  </a:lnTo>
                  <a:close/>
                  <a:moveTo>
                    <a:pt x="5465" y="39220"/>
                  </a:moveTo>
                  <a:cubicBezTo>
                    <a:pt x="4882" y="39494"/>
                    <a:pt x="4287" y="39768"/>
                    <a:pt x="3679" y="40030"/>
                  </a:cubicBezTo>
                  <a:lnTo>
                    <a:pt x="3989" y="40744"/>
                  </a:lnTo>
                  <a:cubicBezTo>
                    <a:pt x="4620" y="40482"/>
                    <a:pt x="5227" y="40196"/>
                    <a:pt x="5799" y="39910"/>
                  </a:cubicBezTo>
                  <a:lnTo>
                    <a:pt x="5465" y="39220"/>
                  </a:lnTo>
                  <a:close/>
                  <a:moveTo>
                    <a:pt x="1846" y="40780"/>
                  </a:moveTo>
                  <a:cubicBezTo>
                    <a:pt x="1239" y="41018"/>
                    <a:pt x="620" y="41244"/>
                    <a:pt x="0" y="41446"/>
                  </a:cubicBezTo>
                  <a:lnTo>
                    <a:pt x="250" y="42196"/>
                  </a:lnTo>
                  <a:cubicBezTo>
                    <a:pt x="893" y="41982"/>
                    <a:pt x="1512" y="41744"/>
                    <a:pt x="2132" y="41506"/>
                  </a:cubicBezTo>
                  <a:lnTo>
                    <a:pt x="1846" y="40780"/>
                  </a:lnTo>
                  <a:close/>
                </a:path>
              </a:pathLst>
            </a:custGeom>
            <a:solidFill>
              <a:srgbClr val="D4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Google Shape;303;p36"/>
            <p:cNvSpPr/>
            <p:nvPr/>
          </p:nvSpPr>
          <p:spPr>
            <a:xfrm>
              <a:off x="8374138" y="2699589"/>
              <a:ext cx="124075" cy="141736"/>
            </a:xfrm>
            <a:custGeom>
              <a:avLst/>
              <a:gdLst/>
              <a:ahLst/>
              <a:cxnLst/>
              <a:rect l="l" t="t" r="r" b="b"/>
              <a:pathLst>
                <a:path w="3871" h="4422" extrusionOk="0">
                  <a:moveTo>
                    <a:pt x="2132" y="0"/>
                  </a:moveTo>
                  <a:cubicBezTo>
                    <a:pt x="1989" y="0"/>
                    <a:pt x="1489" y="1536"/>
                    <a:pt x="1406" y="1620"/>
                  </a:cubicBezTo>
                  <a:cubicBezTo>
                    <a:pt x="1287" y="1774"/>
                    <a:pt x="1" y="1965"/>
                    <a:pt x="156" y="2179"/>
                  </a:cubicBezTo>
                  <a:cubicBezTo>
                    <a:pt x="299" y="2382"/>
                    <a:pt x="1168" y="2596"/>
                    <a:pt x="1275" y="2727"/>
                  </a:cubicBezTo>
                  <a:cubicBezTo>
                    <a:pt x="1367" y="2854"/>
                    <a:pt x="1764" y="4421"/>
                    <a:pt x="1884" y="4421"/>
                  </a:cubicBezTo>
                  <a:cubicBezTo>
                    <a:pt x="1888" y="4421"/>
                    <a:pt x="1891" y="4420"/>
                    <a:pt x="1894" y="4418"/>
                  </a:cubicBezTo>
                  <a:cubicBezTo>
                    <a:pt x="2001" y="4334"/>
                    <a:pt x="2585" y="2822"/>
                    <a:pt x="2585" y="2822"/>
                  </a:cubicBezTo>
                  <a:cubicBezTo>
                    <a:pt x="2585" y="2822"/>
                    <a:pt x="3870" y="2560"/>
                    <a:pt x="3787" y="2429"/>
                  </a:cubicBezTo>
                  <a:cubicBezTo>
                    <a:pt x="3716" y="2298"/>
                    <a:pt x="2596" y="1774"/>
                    <a:pt x="2596" y="1774"/>
                  </a:cubicBezTo>
                  <a:cubicBezTo>
                    <a:pt x="2596" y="1774"/>
                    <a:pt x="2287" y="0"/>
                    <a:pt x="21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304;p36"/>
            <p:cNvSpPr/>
            <p:nvPr/>
          </p:nvSpPr>
          <p:spPr>
            <a:xfrm>
              <a:off x="8015419" y="4357248"/>
              <a:ext cx="265234" cy="551207"/>
            </a:xfrm>
            <a:custGeom>
              <a:avLst/>
              <a:gdLst/>
              <a:ahLst/>
              <a:cxnLst/>
              <a:rect l="l" t="t" r="r" b="b"/>
              <a:pathLst>
                <a:path w="8275" h="17197" extrusionOk="0">
                  <a:moveTo>
                    <a:pt x="1975" y="1"/>
                  </a:moveTo>
                  <a:cubicBezTo>
                    <a:pt x="855" y="1"/>
                    <a:pt x="0" y="69"/>
                    <a:pt x="0" y="69"/>
                  </a:cubicBezTo>
                  <a:cubicBezTo>
                    <a:pt x="0" y="69"/>
                    <a:pt x="1334" y="15047"/>
                    <a:pt x="2667" y="16309"/>
                  </a:cubicBezTo>
                  <a:cubicBezTo>
                    <a:pt x="3312" y="16914"/>
                    <a:pt x="4214" y="17196"/>
                    <a:pt x="5032" y="17196"/>
                  </a:cubicBezTo>
                  <a:cubicBezTo>
                    <a:pt x="5921" y="17196"/>
                    <a:pt x="6711" y="16863"/>
                    <a:pt x="6965" y="16249"/>
                  </a:cubicBezTo>
                  <a:cubicBezTo>
                    <a:pt x="7465" y="15071"/>
                    <a:pt x="8275" y="1986"/>
                    <a:pt x="6692" y="831"/>
                  </a:cubicBezTo>
                  <a:cubicBezTo>
                    <a:pt x="5750" y="142"/>
                    <a:pt x="3588" y="1"/>
                    <a:pt x="1975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305;p36"/>
            <p:cNvSpPr/>
            <p:nvPr/>
          </p:nvSpPr>
          <p:spPr>
            <a:xfrm>
              <a:off x="7902816" y="4935395"/>
              <a:ext cx="367931" cy="156576"/>
            </a:xfrm>
            <a:custGeom>
              <a:avLst/>
              <a:gdLst/>
              <a:ahLst/>
              <a:cxnLst/>
              <a:rect l="l" t="t" r="r" b="b"/>
              <a:pathLst>
                <a:path w="11479" h="4885" extrusionOk="0">
                  <a:moveTo>
                    <a:pt x="8032" y="0"/>
                  </a:moveTo>
                  <a:cubicBezTo>
                    <a:pt x="7207" y="0"/>
                    <a:pt x="6362" y="67"/>
                    <a:pt x="5894" y="296"/>
                  </a:cubicBezTo>
                  <a:cubicBezTo>
                    <a:pt x="4787" y="856"/>
                    <a:pt x="1" y="4011"/>
                    <a:pt x="1572" y="4582"/>
                  </a:cubicBezTo>
                  <a:cubicBezTo>
                    <a:pt x="2146" y="4790"/>
                    <a:pt x="3196" y="4884"/>
                    <a:pt x="4376" y="4884"/>
                  </a:cubicBezTo>
                  <a:cubicBezTo>
                    <a:pt x="6382" y="4884"/>
                    <a:pt x="8762" y="4611"/>
                    <a:pt x="9812" y="4154"/>
                  </a:cubicBezTo>
                  <a:cubicBezTo>
                    <a:pt x="11478" y="3415"/>
                    <a:pt x="11228" y="237"/>
                    <a:pt x="10288" y="129"/>
                  </a:cubicBezTo>
                  <a:cubicBezTo>
                    <a:pt x="10288" y="129"/>
                    <a:pt x="9179" y="0"/>
                    <a:pt x="8032" y="0"/>
                  </a:cubicBezTo>
                  <a:close/>
                </a:path>
              </a:pathLst>
            </a:custGeom>
            <a:solidFill>
              <a:srgbClr val="CA6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306;p36"/>
            <p:cNvSpPr/>
            <p:nvPr/>
          </p:nvSpPr>
          <p:spPr>
            <a:xfrm>
              <a:off x="8071897" y="4952511"/>
              <a:ext cx="51925" cy="45803"/>
            </a:xfrm>
            <a:custGeom>
              <a:avLst/>
              <a:gdLst/>
              <a:ahLst/>
              <a:cxnLst/>
              <a:rect l="l" t="t" r="r" b="b"/>
              <a:pathLst>
                <a:path w="1620" h="1429" extrusionOk="0">
                  <a:moveTo>
                    <a:pt x="60" y="0"/>
                  </a:moveTo>
                  <a:lnTo>
                    <a:pt x="0" y="357"/>
                  </a:lnTo>
                  <a:cubicBezTo>
                    <a:pt x="941" y="536"/>
                    <a:pt x="1262" y="1405"/>
                    <a:pt x="1286" y="1429"/>
                  </a:cubicBezTo>
                  <a:lnTo>
                    <a:pt x="1620" y="1310"/>
                  </a:lnTo>
                  <a:cubicBezTo>
                    <a:pt x="1608" y="1262"/>
                    <a:pt x="1203" y="214"/>
                    <a:pt x="60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307;p36"/>
            <p:cNvSpPr/>
            <p:nvPr/>
          </p:nvSpPr>
          <p:spPr>
            <a:xfrm>
              <a:off x="8033337" y="4973121"/>
              <a:ext cx="49649" cy="38559"/>
            </a:xfrm>
            <a:custGeom>
              <a:avLst/>
              <a:gdLst/>
              <a:ahLst/>
              <a:cxnLst/>
              <a:rect l="l" t="t" r="r" b="b"/>
              <a:pathLst>
                <a:path w="1549" h="1203" extrusionOk="0">
                  <a:moveTo>
                    <a:pt x="1" y="0"/>
                  </a:moveTo>
                  <a:lnTo>
                    <a:pt x="1549" y="1203"/>
                  </a:lnTo>
                  <a:cubicBezTo>
                    <a:pt x="1549" y="1203"/>
                    <a:pt x="501" y="179"/>
                    <a:pt x="1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308;p36"/>
            <p:cNvSpPr/>
            <p:nvPr/>
          </p:nvSpPr>
          <p:spPr>
            <a:xfrm>
              <a:off x="8030677" y="4967769"/>
              <a:ext cx="56124" cy="48111"/>
            </a:xfrm>
            <a:custGeom>
              <a:avLst/>
              <a:gdLst/>
              <a:ahLst/>
              <a:cxnLst/>
              <a:rect l="l" t="t" r="r" b="b"/>
              <a:pathLst>
                <a:path w="1751" h="1501" extrusionOk="0">
                  <a:moveTo>
                    <a:pt x="120" y="0"/>
                  </a:moveTo>
                  <a:lnTo>
                    <a:pt x="0" y="346"/>
                  </a:lnTo>
                  <a:cubicBezTo>
                    <a:pt x="405" y="477"/>
                    <a:pt x="1215" y="1215"/>
                    <a:pt x="1489" y="1501"/>
                  </a:cubicBezTo>
                  <a:lnTo>
                    <a:pt x="1751" y="1251"/>
                  </a:lnTo>
                  <a:cubicBezTo>
                    <a:pt x="1644" y="1143"/>
                    <a:pt x="655" y="191"/>
                    <a:pt x="120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309;p36"/>
            <p:cNvSpPr/>
            <p:nvPr/>
          </p:nvSpPr>
          <p:spPr>
            <a:xfrm>
              <a:off x="7999777" y="5000591"/>
              <a:ext cx="49617" cy="38559"/>
            </a:xfrm>
            <a:custGeom>
              <a:avLst/>
              <a:gdLst/>
              <a:ahLst/>
              <a:cxnLst/>
              <a:rect l="l" t="t" r="r" b="b"/>
              <a:pathLst>
                <a:path w="1548" h="1203" extrusionOk="0">
                  <a:moveTo>
                    <a:pt x="0" y="0"/>
                  </a:moveTo>
                  <a:lnTo>
                    <a:pt x="1548" y="1203"/>
                  </a:lnTo>
                  <a:cubicBezTo>
                    <a:pt x="1548" y="1203"/>
                    <a:pt x="512" y="179"/>
                    <a:pt x="0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310;p36"/>
            <p:cNvSpPr/>
            <p:nvPr/>
          </p:nvSpPr>
          <p:spPr>
            <a:xfrm>
              <a:off x="7997469" y="4995238"/>
              <a:ext cx="55739" cy="48495"/>
            </a:xfrm>
            <a:custGeom>
              <a:avLst/>
              <a:gdLst/>
              <a:ahLst/>
              <a:cxnLst/>
              <a:rect l="l" t="t" r="r" b="b"/>
              <a:pathLst>
                <a:path w="1739" h="1513" extrusionOk="0">
                  <a:moveTo>
                    <a:pt x="120" y="1"/>
                  </a:moveTo>
                  <a:lnTo>
                    <a:pt x="1" y="346"/>
                  </a:lnTo>
                  <a:cubicBezTo>
                    <a:pt x="405" y="477"/>
                    <a:pt x="1203" y="1227"/>
                    <a:pt x="1489" y="1513"/>
                  </a:cubicBezTo>
                  <a:lnTo>
                    <a:pt x="1739" y="1251"/>
                  </a:lnTo>
                  <a:cubicBezTo>
                    <a:pt x="1632" y="1156"/>
                    <a:pt x="655" y="203"/>
                    <a:pt x="120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311;p36"/>
            <p:cNvSpPr/>
            <p:nvPr/>
          </p:nvSpPr>
          <p:spPr>
            <a:xfrm>
              <a:off x="8075327" y="4841478"/>
              <a:ext cx="177475" cy="107280"/>
            </a:xfrm>
            <a:custGeom>
              <a:avLst/>
              <a:gdLst/>
              <a:ahLst/>
              <a:cxnLst/>
              <a:rect l="l" t="t" r="r" b="b"/>
              <a:pathLst>
                <a:path w="5537" h="3347" extrusionOk="0">
                  <a:moveTo>
                    <a:pt x="2363" y="0"/>
                  </a:moveTo>
                  <a:cubicBezTo>
                    <a:pt x="1407" y="0"/>
                    <a:pt x="520" y="60"/>
                    <a:pt x="358" y="273"/>
                  </a:cubicBezTo>
                  <a:cubicBezTo>
                    <a:pt x="0" y="738"/>
                    <a:pt x="262" y="2976"/>
                    <a:pt x="632" y="3107"/>
                  </a:cubicBezTo>
                  <a:cubicBezTo>
                    <a:pt x="882" y="3193"/>
                    <a:pt x="2712" y="3346"/>
                    <a:pt x="3981" y="3346"/>
                  </a:cubicBezTo>
                  <a:cubicBezTo>
                    <a:pt x="4642" y="3346"/>
                    <a:pt x="5150" y="3305"/>
                    <a:pt x="5204" y="3190"/>
                  </a:cubicBezTo>
                  <a:cubicBezTo>
                    <a:pt x="5204" y="3190"/>
                    <a:pt x="5537" y="130"/>
                    <a:pt x="4918" y="95"/>
                  </a:cubicBezTo>
                  <a:cubicBezTo>
                    <a:pt x="4597" y="76"/>
                    <a:pt x="3436" y="0"/>
                    <a:pt x="2363" y="0"/>
                  </a:cubicBezTo>
                  <a:close/>
                </a:path>
              </a:pathLst>
            </a:custGeom>
            <a:solidFill>
              <a:srgbClr val="F2D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312;p36"/>
            <p:cNvSpPr/>
            <p:nvPr/>
          </p:nvSpPr>
          <p:spPr>
            <a:xfrm>
              <a:off x="8453140" y="4323079"/>
              <a:ext cx="453863" cy="515981"/>
            </a:xfrm>
            <a:custGeom>
              <a:avLst/>
              <a:gdLst/>
              <a:ahLst/>
              <a:cxnLst/>
              <a:rect l="l" t="t" r="r" b="b"/>
              <a:pathLst>
                <a:path w="14160" h="16098" extrusionOk="0">
                  <a:moveTo>
                    <a:pt x="6419" y="1"/>
                  </a:moveTo>
                  <a:cubicBezTo>
                    <a:pt x="6391" y="1"/>
                    <a:pt x="6363" y="2"/>
                    <a:pt x="6335" y="4"/>
                  </a:cubicBezTo>
                  <a:cubicBezTo>
                    <a:pt x="4382" y="111"/>
                    <a:pt x="1" y="2254"/>
                    <a:pt x="1" y="2254"/>
                  </a:cubicBezTo>
                  <a:cubicBezTo>
                    <a:pt x="1" y="2254"/>
                    <a:pt x="3715" y="11767"/>
                    <a:pt x="10252" y="15899"/>
                  </a:cubicBezTo>
                  <a:cubicBezTo>
                    <a:pt x="10470" y="16037"/>
                    <a:pt x="10705" y="16098"/>
                    <a:pt x="10947" y="16098"/>
                  </a:cubicBezTo>
                  <a:cubicBezTo>
                    <a:pt x="12433" y="16098"/>
                    <a:pt x="14159" y="13783"/>
                    <a:pt x="13586" y="12851"/>
                  </a:cubicBezTo>
                  <a:cubicBezTo>
                    <a:pt x="8528" y="4413"/>
                    <a:pt x="8305" y="1"/>
                    <a:pt x="6419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313;p36"/>
            <p:cNvSpPr/>
            <p:nvPr/>
          </p:nvSpPr>
          <p:spPr>
            <a:xfrm>
              <a:off x="8757903" y="4788718"/>
              <a:ext cx="262542" cy="291838"/>
            </a:xfrm>
            <a:custGeom>
              <a:avLst/>
              <a:gdLst/>
              <a:ahLst/>
              <a:cxnLst/>
              <a:rect l="l" t="t" r="r" b="b"/>
              <a:pathLst>
                <a:path w="8191" h="9105" extrusionOk="0">
                  <a:moveTo>
                    <a:pt x="5546" y="1"/>
                  </a:moveTo>
                  <a:cubicBezTo>
                    <a:pt x="5447" y="1"/>
                    <a:pt x="5357" y="24"/>
                    <a:pt x="5280" y="74"/>
                  </a:cubicBezTo>
                  <a:cubicBezTo>
                    <a:pt x="5280" y="74"/>
                    <a:pt x="2518" y="1860"/>
                    <a:pt x="2006" y="3015"/>
                  </a:cubicBezTo>
                  <a:cubicBezTo>
                    <a:pt x="1531" y="4101"/>
                    <a:pt x="1" y="9105"/>
                    <a:pt x="1191" y="9105"/>
                  </a:cubicBezTo>
                  <a:cubicBezTo>
                    <a:pt x="1253" y="9105"/>
                    <a:pt x="1322" y="9091"/>
                    <a:pt x="1399" y="9063"/>
                  </a:cubicBezTo>
                  <a:cubicBezTo>
                    <a:pt x="2959" y="8515"/>
                    <a:pt x="6649" y="5098"/>
                    <a:pt x="7471" y="3467"/>
                  </a:cubicBezTo>
                  <a:cubicBezTo>
                    <a:pt x="8191" y="2006"/>
                    <a:pt x="6466" y="1"/>
                    <a:pt x="5546" y="1"/>
                  </a:cubicBezTo>
                  <a:close/>
                </a:path>
              </a:pathLst>
            </a:custGeom>
            <a:solidFill>
              <a:srgbClr val="CA6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314;p36"/>
            <p:cNvSpPr/>
            <p:nvPr/>
          </p:nvSpPr>
          <p:spPr>
            <a:xfrm>
              <a:off x="8813419" y="4893341"/>
              <a:ext cx="64906" cy="19135"/>
            </a:xfrm>
            <a:custGeom>
              <a:avLst/>
              <a:gdLst/>
              <a:ahLst/>
              <a:cxnLst/>
              <a:rect l="l" t="t" r="r" b="b"/>
              <a:pathLst>
                <a:path w="2025" h="597" extrusionOk="0">
                  <a:moveTo>
                    <a:pt x="970" y="0"/>
                  </a:moveTo>
                  <a:cubicBezTo>
                    <a:pt x="673" y="0"/>
                    <a:pt x="339" y="64"/>
                    <a:pt x="0" y="251"/>
                  </a:cubicBezTo>
                  <a:lnTo>
                    <a:pt x="179" y="584"/>
                  </a:lnTo>
                  <a:cubicBezTo>
                    <a:pt x="447" y="430"/>
                    <a:pt x="718" y="378"/>
                    <a:pt x="959" y="378"/>
                  </a:cubicBezTo>
                  <a:cubicBezTo>
                    <a:pt x="1446" y="378"/>
                    <a:pt x="1818" y="588"/>
                    <a:pt x="1834" y="596"/>
                  </a:cubicBezTo>
                  <a:lnTo>
                    <a:pt x="2024" y="275"/>
                  </a:lnTo>
                  <a:cubicBezTo>
                    <a:pt x="2000" y="251"/>
                    <a:pt x="1560" y="0"/>
                    <a:pt x="970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315;p36"/>
            <p:cNvSpPr/>
            <p:nvPr/>
          </p:nvSpPr>
          <p:spPr>
            <a:xfrm>
              <a:off x="8794700" y="4940395"/>
              <a:ext cx="63015" cy="3366"/>
            </a:xfrm>
            <a:custGeom>
              <a:avLst/>
              <a:gdLst/>
              <a:ahLst/>
              <a:cxnLst/>
              <a:rect l="l" t="t" r="r" b="b"/>
              <a:pathLst>
                <a:path w="1966" h="105" extrusionOk="0">
                  <a:moveTo>
                    <a:pt x="964" y="1"/>
                  </a:moveTo>
                  <a:cubicBezTo>
                    <a:pt x="593" y="1"/>
                    <a:pt x="211" y="24"/>
                    <a:pt x="1" y="104"/>
                  </a:cubicBezTo>
                  <a:lnTo>
                    <a:pt x="1965" y="45"/>
                  </a:lnTo>
                  <a:cubicBezTo>
                    <a:pt x="1965" y="45"/>
                    <a:pt x="1474" y="1"/>
                    <a:pt x="964" y="1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316;p36"/>
            <p:cNvSpPr/>
            <p:nvPr/>
          </p:nvSpPr>
          <p:spPr>
            <a:xfrm>
              <a:off x="8792040" y="4934850"/>
              <a:ext cx="65676" cy="14616"/>
            </a:xfrm>
            <a:custGeom>
              <a:avLst/>
              <a:gdLst/>
              <a:ahLst/>
              <a:cxnLst/>
              <a:rect l="l" t="t" r="r" b="b"/>
              <a:pathLst>
                <a:path w="2049" h="456" extrusionOk="0">
                  <a:moveTo>
                    <a:pt x="1099" y="0"/>
                  </a:moveTo>
                  <a:cubicBezTo>
                    <a:pt x="692" y="0"/>
                    <a:pt x="254" y="27"/>
                    <a:pt x="0" y="123"/>
                  </a:cubicBezTo>
                  <a:lnTo>
                    <a:pt x="143" y="456"/>
                  </a:lnTo>
                  <a:cubicBezTo>
                    <a:pt x="328" y="389"/>
                    <a:pt x="670" y="366"/>
                    <a:pt x="1019" y="366"/>
                  </a:cubicBezTo>
                  <a:cubicBezTo>
                    <a:pt x="1414" y="366"/>
                    <a:pt x="1817" y="395"/>
                    <a:pt x="2013" y="420"/>
                  </a:cubicBezTo>
                  <a:lnTo>
                    <a:pt x="2048" y="39"/>
                  </a:lnTo>
                  <a:cubicBezTo>
                    <a:pt x="1967" y="33"/>
                    <a:pt x="1552" y="0"/>
                    <a:pt x="1099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317;p36"/>
            <p:cNvSpPr/>
            <p:nvPr/>
          </p:nvSpPr>
          <p:spPr>
            <a:xfrm>
              <a:off x="8787071" y="4983539"/>
              <a:ext cx="63015" cy="3333"/>
            </a:xfrm>
            <a:custGeom>
              <a:avLst/>
              <a:gdLst/>
              <a:ahLst/>
              <a:cxnLst/>
              <a:rect l="l" t="t" r="r" b="b"/>
              <a:pathLst>
                <a:path w="1966" h="104" extrusionOk="0">
                  <a:moveTo>
                    <a:pt x="964" y="0"/>
                  </a:moveTo>
                  <a:cubicBezTo>
                    <a:pt x="593" y="0"/>
                    <a:pt x="211" y="24"/>
                    <a:pt x="1" y="104"/>
                  </a:cubicBezTo>
                  <a:lnTo>
                    <a:pt x="1965" y="44"/>
                  </a:lnTo>
                  <a:cubicBezTo>
                    <a:pt x="1965" y="44"/>
                    <a:pt x="1474" y="0"/>
                    <a:pt x="964" y="0"/>
                  </a:cubicBez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318;p36"/>
            <p:cNvSpPr/>
            <p:nvPr/>
          </p:nvSpPr>
          <p:spPr>
            <a:xfrm>
              <a:off x="8784411" y="4977897"/>
              <a:ext cx="65676" cy="14712"/>
            </a:xfrm>
            <a:custGeom>
              <a:avLst/>
              <a:gdLst/>
              <a:ahLst/>
              <a:cxnLst/>
              <a:rect l="l" t="t" r="r" b="b"/>
              <a:pathLst>
                <a:path w="2049" h="459" extrusionOk="0">
                  <a:moveTo>
                    <a:pt x="1062" y="1"/>
                  </a:moveTo>
                  <a:cubicBezTo>
                    <a:pt x="665" y="1"/>
                    <a:pt x="246" y="26"/>
                    <a:pt x="0" y="113"/>
                  </a:cubicBezTo>
                  <a:lnTo>
                    <a:pt x="143" y="458"/>
                  </a:lnTo>
                  <a:cubicBezTo>
                    <a:pt x="328" y="383"/>
                    <a:pt x="684" y="359"/>
                    <a:pt x="1045" y="359"/>
                  </a:cubicBezTo>
                  <a:cubicBezTo>
                    <a:pt x="1428" y="359"/>
                    <a:pt x="1816" y="386"/>
                    <a:pt x="2012" y="411"/>
                  </a:cubicBezTo>
                  <a:lnTo>
                    <a:pt x="2048" y="42"/>
                  </a:lnTo>
                  <a:cubicBezTo>
                    <a:pt x="1964" y="35"/>
                    <a:pt x="1529" y="1"/>
                    <a:pt x="1062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319;p36"/>
            <p:cNvSpPr/>
            <p:nvPr/>
          </p:nvSpPr>
          <p:spPr>
            <a:xfrm>
              <a:off x="8755403" y="4709162"/>
              <a:ext cx="184366" cy="173083"/>
            </a:xfrm>
            <a:custGeom>
              <a:avLst/>
              <a:gdLst/>
              <a:ahLst/>
              <a:cxnLst/>
              <a:rect l="l" t="t" r="r" b="b"/>
              <a:pathLst>
                <a:path w="5752" h="5400" extrusionOk="0">
                  <a:moveTo>
                    <a:pt x="3825" y="0"/>
                  </a:moveTo>
                  <a:cubicBezTo>
                    <a:pt x="3789" y="0"/>
                    <a:pt x="3756" y="10"/>
                    <a:pt x="3727" y="32"/>
                  </a:cubicBezTo>
                  <a:cubicBezTo>
                    <a:pt x="3227" y="389"/>
                    <a:pt x="0" y="2699"/>
                    <a:pt x="36" y="3282"/>
                  </a:cubicBezTo>
                  <a:cubicBezTo>
                    <a:pt x="59" y="3829"/>
                    <a:pt x="1705" y="5399"/>
                    <a:pt x="2192" y="5399"/>
                  </a:cubicBezTo>
                  <a:cubicBezTo>
                    <a:pt x="2214" y="5399"/>
                    <a:pt x="2234" y="5396"/>
                    <a:pt x="2251" y="5390"/>
                  </a:cubicBezTo>
                  <a:cubicBezTo>
                    <a:pt x="2608" y="5259"/>
                    <a:pt x="5751" y="2830"/>
                    <a:pt x="5692" y="2472"/>
                  </a:cubicBezTo>
                  <a:cubicBezTo>
                    <a:pt x="5692" y="2472"/>
                    <a:pt x="4387" y="0"/>
                    <a:pt x="3825" y="0"/>
                  </a:cubicBezTo>
                  <a:close/>
                </a:path>
              </a:pathLst>
            </a:custGeom>
            <a:solidFill>
              <a:srgbClr val="F2D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320;p36"/>
            <p:cNvSpPr/>
            <p:nvPr/>
          </p:nvSpPr>
          <p:spPr>
            <a:xfrm>
              <a:off x="8040228" y="4536522"/>
              <a:ext cx="224015" cy="137024"/>
            </a:xfrm>
            <a:custGeom>
              <a:avLst/>
              <a:gdLst/>
              <a:ahLst/>
              <a:cxnLst/>
              <a:rect l="l" t="t" r="r" b="b"/>
              <a:pathLst>
                <a:path w="6989" h="4275" extrusionOk="0">
                  <a:moveTo>
                    <a:pt x="6810" y="0"/>
                  </a:moveTo>
                  <a:lnTo>
                    <a:pt x="6810" y="0"/>
                  </a:lnTo>
                  <a:cubicBezTo>
                    <a:pt x="6810" y="0"/>
                    <a:pt x="12" y="227"/>
                    <a:pt x="12" y="548"/>
                  </a:cubicBezTo>
                  <a:cubicBezTo>
                    <a:pt x="0" y="881"/>
                    <a:pt x="95" y="4001"/>
                    <a:pt x="417" y="4275"/>
                  </a:cubicBezTo>
                  <a:cubicBezTo>
                    <a:pt x="417" y="4275"/>
                    <a:pt x="6453" y="4132"/>
                    <a:pt x="6715" y="4096"/>
                  </a:cubicBezTo>
                  <a:cubicBezTo>
                    <a:pt x="6989" y="4048"/>
                    <a:pt x="6810" y="0"/>
                    <a:pt x="6810" y="0"/>
                  </a:cubicBezTo>
                  <a:close/>
                </a:path>
              </a:pathLst>
            </a:custGeom>
            <a:solidFill>
              <a:srgbClr val="CF6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321;p36"/>
            <p:cNvSpPr/>
            <p:nvPr/>
          </p:nvSpPr>
          <p:spPr>
            <a:xfrm>
              <a:off x="8518785" y="4408277"/>
              <a:ext cx="270235" cy="232829"/>
            </a:xfrm>
            <a:custGeom>
              <a:avLst/>
              <a:gdLst/>
              <a:ahLst/>
              <a:cxnLst/>
              <a:rect l="l" t="t" r="r" b="b"/>
              <a:pathLst>
                <a:path w="8431" h="7264" extrusionOk="0">
                  <a:moveTo>
                    <a:pt x="6489" y="1"/>
                  </a:moveTo>
                  <a:cubicBezTo>
                    <a:pt x="6489" y="1"/>
                    <a:pt x="1" y="3454"/>
                    <a:pt x="108" y="3847"/>
                  </a:cubicBezTo>
                  <a:cubicBezTo>
                    <a:pt x="191" y="4263"/>
                    <a:pt x="1906" y="7121"/>
                    <a:pt x="2215" y="7264"/>
                  </a:cubicBezTo>
                  <a:cubicBezTo>
                    <a:pt x="2215" y="7264"/>
                    <a:pt x="8430" y="4644"/>
                    <a:pt x="8383" y="4049"/>
                  </a:cubicBezTo>
                  <a:cubicBezTo>
                    <a:pt x="8335" y="3454"/>
                    <a:pt x="6489" y="1"/>
                    <a:pt x="6489" y="1"/>
                  </a:cubicBezTo>
                  <a:close/>
                </a:path>
              </a:pathLst>
            </a:custGeom>
            <a:solidFill>
              <a:srgbClr val="CF6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322;p36"/>
            <p:cNvSpPr/>
            <p:nvPr/>
          </p:nvSpPr>
          <p:spPr>
            <a:xfrm>
              <a:off x="7887174" y="4176883"/>
              <a:ext cx="945324" cy="451556"/>
            </a:xfrm>
            <a:custGeom>
              <a:avLst/>
              <a:gdLst/>
              <a:ahLst/>
              <a:cxnLst/>
              <a:rect l="l" t="t" r="r" b="b"/>
              <a:pathLst>
                <a:path w="29493" h="14088" extrusionOk="0">
                  <a:moveTo>
                    <a:pt x="22802" y="0"/>
                  </a:moveTo>
                  <a:cubicBezTo>
                    <a:pt x="16214" y="0"/>
                    <a:pt x="596" y="1803"/>
                    <a:pt x="596" y="1803"/>
                  </a:cubicBezTo>
                  <a:cubicBezTo>
                    <a:pt x="596" y="1803"/>
                    <a:pt x="1" y="12054"/>
                    <a:pt x="2084" y="13173"/>
                  </a:cubicBezTo>
                  <a:cubicBezTo>
                    <a:pt x="3070" y="13695"/>
                    <a:pt x="5732" y="14087"/>
                    <a:pt x="8222" y="14087"/>
                  </a:cubicBezTo>
                  <a:cubicBezTo>
                    <a:pt x="10393" y="14087"/>
                    <a:pt x="12434" y="13789"/>
                    <a:pt x="13121" y="13018"/>
                  </a:cubicBezTo>
                  <a:cubicBezTo>
                    <a:pt x="14390" y="11585"/>
                    <a:pt x="14417" y="4084"/>
                    <a:pt x="14401" y="2104"/>
                  </a:cubicBezTo>
                  <a:lnTo>
                    <a:pt x="14401" y="2104"/>
                  </a:lnTo>
                  <a:cubicBezTo>
                    <a:pt x="14436" y="3947"/>
                    <a:pt x="14683" y="10555"/>
                    <a:pt x="16419" y="12292"/>
                  </a:cubicBezTo>
                  <a:cubicBezTo>
                    <a:pt x="16854" y="12726"/>
                    <a:pt x="17534" y="12906"/>
                    <a:pt x="18353" y="12906"/>
                  </a:cubicBezTo>
                  <a:cubicBezTo>
                    <a:pt x="21349" y="12906"/>
                    <a:pt x="26198" y="10499"/>
                    <a:pt x="27647" y="9339"/>
                  </a:cubicBezTo>
                  <a:cubicBezTo>
                    <a:pt x="29492" y="7875"/>
                    <a:pt x="26909" y="1624"/>
                    <a:pt x="25623" y="338"/>
                  </a:cubicBezTo>
                  <a:cubicBezTo>
                    <a:pt x="25378" y="98"/>
                    <a:pt x="24334" y="0"/>
                    <a:pt x="22802" y="0"/>
                  </a:cubicBezTo>
                  <a:close/>
                </a:path>
              </a:pathLst>
            </a:custGeom>
            <a:solidFill>
              <a:srgbClr val="9DA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323;p36"/>
            <p:cNvSpPr/>
            <p:nvPr/>
          </p:nvSpPr>
          <p:spPr>
            <a:xfrm>
              <a:off x="7597508" y="2673933"/>
              <a:ext cx="1383803" cy="1302806"/>
            </a:xfrm>
            <a:custGeom>
              <a:avLst/>
              <a:gdLst/>
              <a:ahLst/>
              <a:cxnLst/>
              <a:rect l="l" t="t" r="r" b="b"/>
              <a:pathLst>
                <a:path w="43173" h="40646" extrusionOk="0">
                  <a:moveTo>
                    <a:pt x="23498" y="1"/>
                  </a:moveTo>
                  <a:cubicBezTo>
                    <a:pt x="22174" y="1"/>
                    <a:pt x="20652" y="118"/>
                    <a:pt x="18896" y="376"/>
                  </a:cubicBezTo>
                  <a:cubicBezTo>
                    <a:pt x="5883" y="2293"/>
                    <a:pt x="12764" y="9699"/>
                    <a:pt x="7121" y="13866"/>
                  </a:cubicBezTo>
                  <a:cubicBezTo>
                    <a:pt x="1477" y="18033"/>
                    <a:pt x="9812" y="21212"/>
                    <a:pt x="4918" y="24165"/>
                  </a:cubicBezTo>
                  <a:cubicBezTo>
                    <a:pt x="1" y="27106"/>
                    <a:pt x="5156" y="33475"/>
                    <a:pt x="5156" y="33475"/>
                  </a:cubicBezTo>
                  <a:cubicBezTo>
                    <a:pt x="7263" y="39059"/>
                    <a:pt x="9746" y="40646"/>
                    <a:pt x="12348" y="40646"/>
                  </a:cubicBezTo>
                  <a:cubicBezTo>
                    <a:pt x="15775" y="40646"/>
                    <a:pt x="19411" y="37895"/>
                    <a:pt x="22674" y="37895"/>
                  </a:cubicBezTo>
                  <a:cubicBezTo>
                    <a:pt x="23570" y="37895"/>
                    <a:pt x="24438" y="38102"/>
                    <a:pt x="25266" y="38631"/>
                  </a:cubicBezTo>
                  <a:cubicBezTo>
                    <a:pt x="26329" y="39312"/>
                    <a:pt x="27562" y="39617"/>
                    <a:pt x="28873" y="39617"/>
                  </a:cubicBezTo>
                  <a:cubicBezTo>
                    <a:pt x="35127" y="39617"/>
                    <a:pt x="43173" y="32690"/>
                    <a:pt x="43173" y="26617"/>
                  </a:cubicBezTo>
                  <a:cubicBezTo>
                    <a:pt x="43173" y="19259"/>
                    <a:pt x="36791" y="21462"/>
                    <a:pt x="38506" y="16319"/>
                  </a:cubicBezTo>
                  <a:cubicBezTo>
                    <a:pt x="40220" y="11163"/>
                    <a:pt x="37267" y="12151"/>
                    <a:pt x="34577" y="9199"/>
                  </a:cubicBezTo>
                  <a:cubicBezTo>
                    <a:pt x="32202" y="6603"/>
                    <a:pt x="33453" y="1"/>
                    <a:pt x="23498" y="1"/>
                  </a:cubicBezTo>
                  <a:close/>
                </a:path>
              </a:pathLst>
            </a:custGeom>
            <a:solidFill>
              <a:srgbClr val="E7B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324;p36"/>
            <p:cNvSpPr/>
            <p:nvPr/>
          </p:nvSpPr>
          <p:spPr>
            <a:xfrm>
              <a:off x="8130651" y="3459913"/>
              <a:ext cx="726278" cy="721566"/>
            </a:xfrm>
            <a:custGeom>
              <a:avLst/>
              <a:gdLst/>
              <a:ahLst/>
              <a:cxnLst/>
              <a:rect l="l" t="t" r="r" b="b"/>
              <a:pathLst>
                <a:path w="22659" h="22512" extrusionOk="0">
                  <a:moveTo>
                    <a:pt x="14128" y="0"/>
                  </a:moveTo>
                  <a:cubicBezTo>
                    <a:pt x="11285" y="0"/>
                    <a:pt x="8157" y="799"/>
                    <a:pt x="8157" y="799"/>
                  </a:cubicBezTo>
                  <a:cubicBezTo>
                    <a:pt x="8157" y="799"/>
                    <a:pt x="2799" y="1513"/>
                    <a:pt x="2084" y="2501"/>
                  </a:cubicBezTo>
                  <a:cubicBezTo>
                    <a:pt x="1370" y="3466"/>
                    <a:pt x="1" y="18575"/>
                    <a:pt x="2263" y="19468"/>
                  </a:cubicBezTo>
                  <a:cubicBezTo>
                    <a:pt x="3915" y="20120"/>
                    <a:pt x="12571" y="22512"/>
                    <a:pt x="17654" y="22512"/>
                  </a:cubicBezTo>
                  <a:cubicBezTo>
                    <a:pt x="19531" y="22512"/>
                    <a:pt x="20920" y="22186"/>
                    <a:pt x="21289" y="21325"/>
                  </a:cubicBezTo>
                  <a:cubicBezTo>
                    <a:pt x="22658" y="18134"/>
                    <a:pt x="20313" y="3108"/>
                    <a:pt x="17991" y="989"/>
                  </a:cubicBezTo>
                  <a:cubicBezTo>
                    <a:pt x="17168" y="242"/>
                    <a:pt x="15691" y="0"/>
                    <a:pt x="14128" y="0"/>
                  </a:cubicBezTo>
                  <a:close/>
                </a:path>
              </a:pathLst>
            </a:custGeom>
            <a:solidFill>
              <a:srgbClr val="7869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325;p36"/>
            <p:cNvSpPr/>
            <p:nvPr/>
          </p:nvSpPr>
          <p:spPr>
            <a:xfrm>
              <a:off x="7865057" y="3511103"/>
              <a:ext cx="1029270" cy="814871"/>
            </a:xfrm>
            <a:custGeom>
              <a:avLst/>
              <a:gdLst/>
              <a:ahLst/>
              <a:cxnLst/>
              <a:rect l="l" t="t" r="r" b="b"/>
              <a:pathLst>
                <a:path w="32112" h="25423" extrusionOk="0">
                  <a:moveTo>
                    <a:pt x="14405" y="0"/>
                  </a:moveTo>
                  <a:cubicBezTo>
                    <a:pt x="11040" y="0"/>
                    <a:pt x="7133" y="478"/>
                    <a:pt x="4786" y="2357"/>
                  </a:cubicBezTo>
                  <a:cubicBezTo>
                    <a:pt x="0" y="6179"/>
                    <a:pt x="1060" y="23776"/>
                    <a:pt x="1762" y="24967"/>
                  </a:cubicBezTo>
                  <a:cubicBezTo>
                    <a:pt x="1952" y="25288"/>
                    <a:pt x="3109" y="25422"/>
                    <a:pt x="4902" y="25422"/>
                  </a:cubicBezTo>
                  <a:cubicBezTo>
                    <a:pt x="9752" y="25422"/>
                    <a:pt x="19255" y="24442"/>
                    <a:pt x="26861" y="23538"/>
                  </a:cubicBezTo>
                  <a:cubicBezTo>
                    <a:pt x="32111" y="22931"/>
                    <a:pt x="23420" y="1476"/>
                    <a:pt x="20788" y="511"/>
                  </a:cubicBezTo>
                  <a:cubicBezTo>
                    <a:pt x="20788" y="511"/>
                    <a:pt x="17886" y="0"/>
                    <a:pt x="14405" y="0"/>
                  </a:cubicBezTo>
                  <a:close/>
                </a:path>
              </a:pathLst>
            </a:custGeom>
            <a:solidFill>
              <a:srgbClr val="D4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326;p36"/>
            <p:cNvSpPr/>
            <p:nvPr/>
          </p:nvSpPr>
          <p:spPr>
            <a:xfrm>
              <a:off x="8474006" y="3072548"/>
              <a:ext cx="214624" cy="229015"/>
            </a:xfrm>
            <a:custGeom>
              <a:avLst/>
              <a:gdLst/>
              <a:ahLst/>
              <a:cxnLst/>
              <a:rect l="l" t="t" r="r" b="b"/>
              <a:pathLst>
                <a:path w="6696" h="7145" extrusionOk="0">
                  <a:moveTo>
                    <a:pt x="3043" y="1"/>
                  </a:moveTo>
                  <a:cubicBezTo>
                    <a:pt x="1" y="1"/>
                    <a:pt x="505" y="4121"/>
                    <a:pt x="505" y="4121"/>
                  </a:cubicBezTo>
                  <a:cubicBezTo>
                    <a:pt x="505" y="4121"/>
                    <a:pt x="969" y="7145"/>
                    <a:pt x="3049" y="7145"/>
                  </a:cubicBezTo>
                  <a:cubicBezTo>
                    <a:pt x="3300" y="7145"/>
                    <a:pt x="3574" y="7101"/>
                    <a:pt x="3874" y="7002"/>
                  </a:cubicBezTo>
                  <a:cubicBezTo>
                    <a:pt x="6648" y="6097"/>
                    <a:pt x="6696" y="275"/>
                    <a:pt x="3338" y="13"/>
                  </a:cubicBezTo>
                  <a:cubicBezTo>
                    <a:pt x="3236" y="5"/>
                    <a:pt x="3138" y="1"/>
                    <a:pt x="3043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Google Shape;327;p36"/>
            <p:cNvSpPr/>
            <p:nvPr/>
          </p:nvSpPr>
          <p:spPr>
            <a:xfrm>
              <a:off x="7940607" y="2865644"/>
              <a:ext cx="644223" cy="781953"/>
            </a:xfrm>
            <a:custGeom>
              <a:avLst/>
              <a:gdLst/>
              <a:ahLst/>
              <a:cxnLst/>
              <a:rect l="l" t="t" r="r" b="b"/>
              <a:pathLst>
                <a:path w="20099" h="24396" extrusionOk="0">
                  <a:moveTo>
                    <a:pt x="10456" y="0"/>
                  </a:moveTo>
                  <a:cubicBezTo>
                    <a:pt x="7649" y="0"/>
                    <a:pt x="4601" y="423"/>
                    <a:pt x="3132" y="2027"/>
                  </a:cubicBezTo>
                  <a:cubicBezTo>
                    <a:pt x="1" y="5420"/>
                    <a:pt x="513" y="14088"/>
                    <a:pt x="2322" y="15600"/>
                  </a:cubicBezTo>
                  <a:cubicBezTo>
                    <a:pt x="4942" y="17791"/>
                    <a:pt x="6704" y="16386"/>
                    <a:pt x="6942" y="17779"/>
                  </a:cubicBezTo>
                  <a:cubicBezTo>
                    <a:pt x="7609" y="21577"/>
                    <a:pt x="3751" y="20648"/>
                    <a:pt x="6882" y="23363"/>
                  </a:cubicBezTo>
                  <a:cubicBezTo>
                    <a:pt x="7726" y="24094"/>
                    <a:pt x="8602" y="24396"/>
                    <a:pt x="9432" y="24396"/>
                  </a:cubicBezTo>
                  <a:cubicBezTo>
                    <a:pt x="11671" y="24396"/>
                    <a:pt x="13585" y="22203"/>
                    <a:pt x="13681" y="20327"/>
                  </a:cubicBezTo>
                  <a:cubicBezTo>
                    <a:pt x="13812" y="17755"/>
                    <a:pt x="13455" y="18053"/>
                    <a:pt x="14812" y="17910"/>
                  </a:cubicBezTo>
                  <a:cubicBezTo>
                    <a:pt x="16169" y="17779"/>
                    <a:pt x="19563" y="17636"/>
                    <a:pt x="19824" y="11528"/>
                  </a:cubicBezTo>
                  <a:cubicBezTo>
                    <a:pt x="20098" y="5408"/>
                    <a:pt x="19539" y="932"/>
                    <a:pt x="16419" y="527"/>
                  </a:cubicBezTo>
                  <a:cubicBezTo>
                    <a:pt x="16419" y="527"/>
                    <a:pt x="13588" y="0"/>
                    <a:pt x="10456" y="0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Google Shape;328;p36"/>
            <p:cNvSpPr/>
            <p:nvPr/>
          </p:nvSpPr>
          <p:spPr>
            <a:xfrm>
              <a:off x="8274154" y="3090883"/>
              <a:ext cx="95452" cy="95452"/>
            </a:xfrm>
            <a:custGeom>
              <a:avLst/>
              <a:gdLst/>
              <a:ahLst/>
              <a:cxnLst/>
              <a:rect l="l" t="t" r="r" b="b"/>
              <a:pathLst>
                <a:path w="2978" h="2978" extrusionOk="0">
                  <a:moveTo>
                    <a:pt x="1489" y="1"/>
                  </a:moveTo>
                  <a:cubicBezTo>
                    <a:pt x="667" y="1"/>
                    <a:pt x="1" y="667"/>
                    <a:pt x="1" y="1489"/>
                  </a:cubicBezTo>
                  <a:cubicBezTo>
                    <a:pt x="1" y="2322"/>
                    <a:pt x="667" y="2977"/>
                    <a:pt x="1489" y="2977"/>
                  </a:cubicBezTo>
                  <a:cubicBezTo>
                    <a:pt x="2310" y="2977"/>
                    <a:pt x="2977" y="2322"/>
                    <a:pt x="2977" y="1489"/>
                  </a:cubicBezTo>
                  <a:cubicBezTo>
                    <a:pt x="2977" y="667"/>
                    <a:pt x="2310" y="1"/>
                    <a:pt x="1489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Google Shape;329;p36"/>
            <p:cNvSpPr/>
            <p:nvPr/>
          </p:nvSpPr>
          <p:spPr>
            <a:xfrm>
              <a:off x="8062345" y="3071427"/>
              <a:ext cx="95452" cy="95420"/>
            </a:xfrm>
            <a:custGeom>
              <a:avLst/>
              <a:gdLst/>
              <a:ahLst/>
              <a:cxnLst/>
              <a:rect l="l" t="t" r="r" b="b"/>
              <a:pathLst>
                <a:path w="2978" h="2977" extrusionOk="0">
                  <a:moveTo>
                    <a:pt x="1489" y="0"/>
                  </a:moveTo>
                  <a:cubicBezTo>
                    <a:pt x="667" y="0"/>
                    <a:pt x="1" y="667"/>
                    <a:pt x="1" y="1489"/>
                  </a:cubicBezTo>
                  <a:cubicBezTo>
                    <a:pt x="1" y="2310"/>
                    <a:pt x="667" y="2977"/>
                    <a:pt x="1489" y="2977"/>
                  </a:cubicBezTo>
                  <a:cubicBezTo>
                    <a:pt x="2310" y="2977"/>
                    <a:pt x="2977" y="2310"/>
                    <a:pt x="2977" y="1489"/>
                  </a:cubicBezTo>
                  <a:cubicBezTo>
                    <a:pt x="2977" y="667"/>
                    <a:pt x="2310" y="0"/>
                    <a:pt x="1489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Google Shape;330;p36"/>
            <p:cNvSpPr/>
            <p:nvPr/>
          </p:nvSpPr>
          <p:spPr>
            <a:xfrm>
              <a:off x="8361563" y="3184383"/>
              <a:ext cx="125966" cy="125966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1"/>
                  </a:moveTo>
                  <a:cubicBezTo>
                    <a:pt x="881" y="1"/>
                    <a:pt x="0" y="882"/>
                    <a:pt x="0" y="1965"/>
                  </a:cubicBezTo>
                  <a:cubicBezTo>
                    <a:pt x="0" y="3061"/>
                    <a:pt x="881" y="3930"/>
                    <a:pt x="1965" y="3930"/>
                  </a:cubicBezTo>
                  <a:cubicBezTo>
                    <a:pt x="3048" y="3930"/>
                    <a:pt x="3929" y="3061"/>
                    <a:pt x="3929" y="1965"/>
                  </a:cubicBezTo>
                  <a:cubicBezTo>
                    <a:pt x="3929" y="882"/>
                    <a:pt x="3048" y="1"/>
                    <a:pt x="1965" y="1"/>
                  </a:cubicBezTo>
                  <a:close/>
                </a:path>
              </a:pathLst>
            </a:custGeom>
            <a:solidFill>
              <a:srgbClr val="CA6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Google Shape;331;p36"/>
            <p:cNvSpPr/>
            <p:nvPr/>
          </p:nvSpPr>
          <p:spPr>
            <a:xfrm>
              <a:off x="7995578" y="3189351"/>
              <a:ext cx="125966" cy="125966"/>
            </a:xfrm>
            <a:custGeom>
              <a:avLst/>
              <a:gdLst/>
              <a:ahLst/>
              <a:cxnLst/>
              <a:rect l="l" t="t" r="r" b="b"/>
              <a:pathLst>
                <a:path w="3930" h="3930" extrusionOk="0">
                  <a:moveTo>
                    <a:pt x="1965" y="0"/>
                  </a:moveTo>
                  <a:cubicBezTo>
                    <a:pt x="881" y="0"/>
                    <a:pt x="0" y="881"/>
                    <a:pt x="0" y="1965"/>
                  </a:cubicBezTo>
                  <a:cubicBezTo>
                    <a:pt x="0" y="3048"/>
                    <a:pt x="881" y="3929"/>
                    <a:pt x="1965" y="3929"/>
                  </a:cubicBezTo>
                  <a:cubicBezTo>
                    <a:pt x="3048" y="3929"/>
                    <a:pt x="3929" y="3048"/>
                    <a:pt x="3929" y="1965"/>
                  </a:cubicBezTo>
                  <a:cubicBezTo>
                    <a:pt x="3929" y="881"/>
                    <a:pt x="3048" y="0"/>
                    <a:pt x="1965" y="0"/>
                  </a:cubicBezTo>
                  <a:close/>
                </a:path>
              </a:pathLst>
            </a:custGeom>
            <a:solidFill>
              <a:srgbClr val="CA6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Google Shape;332;p36"/>
            <p:cNvSpPr/>
            <p:nvPr/>
          </p:nvSpPr>
          <p:spPr>
            <a:xfrm>
              <a:off x="8149755" y="3414878"/>
              <a:ext cx="190841" cy="96382"/>
            </a:xfrm>
            <a:custGeom>
              <a:avLst/>
              <a:gdLst/>
              <a:ahLst/>
              <a:cxnLst/>
              <a:rect l="l" t="t" r="r" b="b"/>
              <a:pathLst>
                <a:path w="5954" h="3007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775"/>
                    <a:pt x="215" y="2954"/>
                    <a:pt x="215" y="2954"/>
                  </a:cubicBezTo>
                  <a:cubicBezTo>
                    <a:pt x="634" y="2990"/>
                    <a:pt x="1023" y="3007"/>
                    <a:pt x="1383" y="3007"/>
                  </a:cubicBezTo>
                  <a:cubicBezTo>
                    <a:pt x="5701" y="3007"/>
                    <a:pt x="5954" y="599"/>
                    <a:pt x="5323" y="599"/>
                  </a:cubicBezTo>
                  <a:cubicBezTo>
                    <a:pt x="5300" y="599"/>
                    <a:pt x="5276" y="602"/>
                    <a:pt x="5251" y="608"/>
                  </a:cubicBezTo>
                  <a:cubicBezTo>
                    <a:pt x="5165" y="631"/>
                    <a:pt x="5033" y="641"/>
                    <a:pt x="4867" y="641"/>
                  </a:cubicBezTo>
                  <a:cubicBezTo>
                    <a:pt x="3537" y="64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F65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Google Shape;333;p36"/>
            <p:cNvSpPr/>
            <p:nvPr/>
          </p:nvSpPr>
          <p:spPr>
            <a:xfrm>
              <a:off x="8150139" y="3089729"/>
              <a:ext cx="80933" cy="146576"/>
            </a:xfrm>
            <a:custGeom>
              <a:avLst/>
              <a:gdLst/>
              <a:ahLst/>
              <a:cxnLst/>
              <a:rect l="l" t="t" r="r" b="b"/>
              <a:pathLst>
                <a:path w="2525" h="4573" extrusionOk="0">
                  <a:moveTo>
                    <a:pt x="2167" y="1"/>
                  </a:moveTo>
                  <a:lnTo>
                    <a:pt x="1453" y="2585"/>
                  </a:lnTo>
                  <a:cubicBezTo>
                    <a:pt x="1164" y="2471"/>
                    <a:pt x="747" y="2332"/>
                    <a:pt x="442" y="2332"/>
                  </a:cubicBezTo>
                  <a:cubicBezTo>
                    <a:pt x="332" y="2332"/>
                    <a:pt x="236" y="2350"/>
                    <a:pt x="167" y="2394"/>
                  </a:cubicBezTo>
                  <a:cubicBezTo>
                    <a:pt x="72" y="2454"/>
                    <a:pt x="12" y="2549"/>
                    <a:pt x="12" y="2656"/>
                  </a:cubicBezTo>
                  <a:cubicBezTo>
                    <a:pt x="12" y="2763"/>
                    <a:pt x="0" y="3668"/>
                    <a:pt x="560" y="4204"/>
                  </a:cubicBezTo>
                  <a:cubicBezTo>
                    <a:pt x="834" y="4442"/>
                    <a:pt x="1155" y="4561"/>
                    <a:pt x="1560" y="4561"/>
                  </a:cubicBezTo>
                  <a:lnTo>
                    <a:pt x="1786" y="4573"/>
                  </a:lnTo>
                  <a:lnTo>
                    <a:pt x="1738" y="4192"/>
                  </a:lnTo>
                  <a:cubicBezTo>
                    <a:pt x="1674" y="4200"/>
                    <a:pt x="1610" y="4204"/>
                    <a:pt x="1549" y="4204"/>
                  </a:cubicBezTo>
                  <a:cubicBezTo>
                    <a:pt x="1251" y="4204"/>
                    <a:pt x="999" y="4110"/>
                    <a:pt x="822" y="3942"/>
                  </a:cubicBezTo>
                  <a:cubicBezTo>
                    <a:pt x="464" y="3620"/>
                    <a:pt x="381" y="3025"/>
                    <a:pt x="381" y="2704"/>
                  </a:cubicBezTo>
                  <a:cubicBezTo>
                    <a:pt x="397" y="2700"/>
                    <a:pt x="417" y="2698"/>
                    <a:pt x="442" y="2698"/>
                  </a:cubicBezTo>
                  <a:cubicBezTo>
                    <a:pt x="637" y="2698"/>
                    <a:pt x="1087" y="2821"/>
                    <a:pt x="1500" y="3001"/>
                  </a:cubicBezTo>
                  <a:lnTo>
                    <a:pt x="1691" y="3097"/>
                  </a:lnTo>
                  <a:lnTo>
                    <a:pt x="2524" y="108"/>
                  </a:lnTo>
                  <a:lnTo>
                    <a:pt x="2167" y="1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Google Shape;334;p36"/>
            <p:cNvSpPr/>
            <p:nvPr/>
          </p:nvSpPr>
          <p:spPr>
            <a:xfrm>
              <a:off x="8165781" y="3241630"/>
              <a:ext cx="108402" cy="73304"/>
            </a:xfrm>
            <a:custGeom>
              <a:avLst/>
              <a:gdLst/>
              <a:ahLst/>
              <a:cxnLst/>
              <a:rect l="l" t="t" r="r" b="b"/>
              <a:pathLst>
                <a:path w="3382" h="2287" extrusionOk="0">
                  <a:moveTo>
                    <a:pt x="3024" y="1"/>
                  </a:moveTo>
                  <a:cubicBezTo>
                    <a:pt x="2893" y="513"/>
                    <a:pt x="2382" y="1846"/>
                    <a:pt x="1727" y="1906"/>
                  </a:cubicBezTo>
                  <a:cubicBezTo>
                    <a:pt x="1709" y="1908"/>
                    <a:pt x="1692" y="1909"/>
                    <a:pt x="1674" y="1909"/>
                  </a:cubicBezTo>
                  <a:cubicBezTo>
                    <a:pt x="1269" y="1909"/>
                    <a:pt x="801" y="1387"/>
                    <a:pt x="334" y="405"/>
                  </a:cubicBezTo>
                  <a:lnTo>
                    <a:pt x="0" y="572"/>
                  </a:lnTo>
                  <a:cubicBezTo>
                    <a:pt x="548" y="1715"/>
                    <a:pt x="1108" y="2287"/>
                    <a:pt x="1679" y="2287"/>
                  </a:cubicBezTo>
                  <a:lnTo>
                    <a:pt x="1762" y="2287"/>
                  </a:lnTo>
                  <a:cubicBezTo>
                    <a:pt x="2786" y="2191"/>
                    <a:pt x="3322" y="322"/>
                    <a:pt x="3382" y="108"/>
                  </a:cubicBezTo>
                  <a:lnTo>
                    <a:pt x="3024" y="1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Google Shape;335;p36"/>
            <p:cNvSpPr/>
            <p:nvPr/>
          </p:nvSpPr>
          <p:spPr>
            <a:xfrm>
              <a:off x="8329510" y="3018090"/>
              <a:ext cx="68721" cy="38110"/>
            </a:xfrm>
            <a:custGeom>
              <a:avLst/>
              <a:gdLst/>
              <a:ahLst/>
              <a:cxnLst/>
              <a:rect l="l" t="t" r="r" b="b"/>
              <a:pathLst>
                <a:path w="2144" h="1189" extrusionOk="0">
                  <a:moveTo>
                    <a:pt x="789" y="0"/>
                  </a:moveTo>
                  <a:cubicBezTo>
                    <a:pt x="536" y="0"/>
                    <a:pt x="270" y="77"/>
                    <a:pt x="0" y="224"/>
                  </a:cubicBezTo>
                  <a:lnTo>
                    <a:pt x="179" y="545"/>
                  </a:lnTo>
                  <a:cubicBezTo>
                    <a:pt x="389" y="436"/>
                    <a:pt x="590" y="383"/>
                    <a:pt x="780" y="383"/>
                  </a:cubicBezTo>
                  <a:cubicBezTo>
                    <a:pt x="880" y="383"/>
                    <a:pt x="977" y="397"/>
                    <a:pt x="1072" y="426"/>
                  </a:cubicBezTo>
                  <a:cubicBezTo>
                    <a:pt x="1560" y="593"/>
                    <a:pt x="1798" y="1188"/>
                    <a:pt x="1798" y="1188"/>
                  </a:cubicBezTo>
                  <a:lnTo>
                    <a:pt x="2143" y="1045"/>
                  </a:lnTo>
                  <a:cubicBezTo>
                    <a:pt x="2131" y="1010"/>
                    <a:pt x="1834" y="307"/>
                    <a:pt x="1191" y="69"/>
                  </a:cubicBezTo>
                  <a:cubicBezTo>
                    <a:pt x="1061" y="23"/>
                    <a:pt x="927" y="0"/>
                    <a:pt x="789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Google Shape;336;p36"/>
            <p:cNvSpPr/>
            <p:nvPr/>
          </p:nvSpPr>
          <p:spPr>
            <a:xfrm>
              <a:off x="8078372" y="2988376"/>
              <a:ext cx="73304" cy="29649"/>
            </a:xfrm>
            <a:custGeom>
              <a:avLst/>
              <a:gdLst/>
              <a:ahLst/>
              <a:cxnLst/>
              <a:rect l="l" t="t" r="r" b="b"/>
              <a:pathLst>
                <a:path w="2287" h="925" extrusionOk="0">
                  <a:moveTo>
                    <a:pt x="1196" y="1"/>
                  </a:moveTo>
                  <a:cubicBezTo>
                    <a:pt x="1124" y="1"/>
                    <a:pt x="1051" y="6"/>
                    <a:pt x="977" y="20"/>
                  </a:cubicBezTo>
                  <a:cubicBezTo>
                    <a:pt x="584" y="79"/>
                    <a:pt x="263" y="329"/>
                    <a:pt x="1" y="734"/>
                  </a:cubicBezTo>
                  <a:lnTo>
                    <a:pt x="322" y="925"/>
                  </a:lnTo>
                  <a:cubicBezTo>
                    <a:pt x="513" y="615"/>
                    <a:pt x="751" y="436"/>
                    <a:pt x="1048" y="377"/>
                  </a:cubicBezTo>
                  <a:cubicBezTo>
                    <a:pt x="1098" y="369"/>
                    <a:pt x="1147" y="365"/>
                    <a:pt x="1196" y="365"/>
                  </a:cubicBezTo>
                  <a:cubicBezTo>
                    <a:pt x="1645" y="365"/>
                    <a:pt x="2061" y="674"/>
                    <a:pt x="2061" y="674"/>
                  </a:cubicBezTo>
                  <a:lnTo>
                    <a:pt x="2287" y="389"/>
                  </a:lnTo>
                  <a:cubicBezTo>
                    <a:pt x="2255" y="378"/>
                    <a:pt x="1771" y="1"/>
                    <a:pt x="1196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Google Shape;337;p36"/>
            <p:cNvSpPr/>
            <p:nvPr/>
          </p:nvSpPr>
          <p:spPr>
            <a:xfrm>
              <a:off x="8549332" y="3128449"/>
              <a:ext cx="67951" cy="118947"/>
            </a:xfrm>
            <a:custGeom>
              <a:avLst/>
              <a:gdLst/>
              <a:ahLst/>
              <a:cxnLst/>
              <a:rect l="l" t="t" r="r" b="b"/>
              <a:pathLst>
                <a:path w="2120" h="3711" extrusionOk="0">
                  <a:moveTo>
                    <a:pt x="1783" y="1"/>
                  </a:moveTo>
                  <a:cubicBezTo>
                    <a:pt x="1423" y="1"/>
                    <a:pt x="948" y="170"/>
                    <a:pt x="607" y="781"/>
                  </a:cubicBezTo>
                  <a:cubicBezTo>
                    <a:pt x="179" y="1543"/>
                    <a:pt x="0" y="2936"/>
                    <a:pt x="405" y="3472"/>
                  </a:cubicBezTo>
                  <a:cubicBezTo>
                    <a:pt x="524" y="3627"/>
                    <a:pt x="691" y="3710"/>
                    <a:pt x="869" y="3710"/>
                  </a:cubicBezTo>
                  <a:cubicBezTo>
                    <a:pt x="905" y="3710"/>
                    <a:pt x="953" y="3698"/>
                    <a:pt x="1024" y="3698"/>
                  </a:cubicBezTo>
                  <a:lnTo>
                    <a:pt x="953" y="3341"/>
                  </a:lnTo>
                  <a:cubicBezTo>
                    <a:pt x="930" y="3344"/>
                    <a:pt x="910" y="3345"/>
                    <a:pt x="890" y="3345"/>
                  </a:cubicBezTo>
                  <a:cubicBezTo>
                    <a:pt x="816" y="3345"/>
                    <a:pt x="762" y="3324"/>
                    <a:pt x="714" y="3258"/>
                  </a:cubicBezTo>
                  <a:cubicBezTo>
                    <a:pt x="429" y="2877"/>
                    <a:pt x="548" y="1662"/>
                    <a:pt x="941" y="960"/>
                  </a:cubicBezTo>
                  <a:cubicBezTo>
                    <a:pt x="1213" y="461"/>
                    <a:pt x="1568" y="365"/>
                    <a:pt x="1790" y="365"/>
                  </a:cubicBezTo>
                  <a:cubicBezTo>
                    <a:pt x="1907" y="365"/>
                    <a:pt x="1988" y="392"/>
                    <a:pt x="2000" y="400"/>
                  </a:cubicBezTo>
                  <a:lnTo>
                    <a:pt x="2119" y="55"/>
                  </a:lnTo>
                  <a:cubicBezTo>
                    <a:pt x="2030" y="23"/>
                    <a:pt x="1914" y="1"/>
                    <a:pt x="1783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Google Shape;338;p36"/>
            <p:cNvSpPr/>
            <p:nvPr/>
          </p:nvSpPr>
          <p:spPr>
            <a:xfrm>
              <a:off x="8512695" y="2987062"/>
              <a:ext cx="626658" cy="769420"/>
            </a:xfrm>
            <a:custGeom>
              <a:avLst/>
              <a:gdLst/>
              <a:ahLst/>
              <a:cxnLst/>
              <a:rect l="l" t="t" r="r" b="b"/>
              <a:pathLst>
                <a:path w="19551" h="24005" extrusionOk="0">
                  <a:moveTo>
                    <a:pt x="14278" y="1"/>
                  </a:moveTo>
                  <a:cubicBezTo>
                    <a:pt x="13511" y="1"/>
                    <a:pt x="13624" y="2664"/>
                    <a:pt x="13719" y="3909"/>
                  </a:cubicBezTo>
                  <a:lnTo>
                    <a:pt x="13719" y="3909"/>
                  </a:lnTo>
                  <a:cubicBezTo>
                    <a:pt x="13606" y="2961"/>
                    <a:pt x="13279" y="1239"/>
                    <a:pt x="12383" y="906"/>
                  </a:cubicBezTo>
                  <a:cubicBezTo>
                    <a:pt x="12326" y="885"/>
                    <a:pt x="12276" y="875"/>
                    <a:pt x="12231" y="875"/>
                  </a:cubicBezTo>
                  <a:cubicBezTo>
                    <a:pt x="11274" y="875"/>
                    <a:pt x="12740" y="5371"/>
                    <a:pt x="12740" y="5371"/>
                  </a:cubicBezTo>
                  <a:cubicBezTo>
                    <a:pt x="12918" y="13765"/>
                    <a:pt x="0" y="16194"/>
                    <a:pt x="0" y="16194"/>
                  </a:cubicBezTo>
                  <a:lnTo>
                    <a:pt x="3870" y="24004"/>
                  </a:lnTo>
                  <a:cubicBezTo>
                    <a:pt x="18229" y="22909"/>
                    <a:pt x="17681" y="6907"/>
                    <a:pt x="17681" y="6907"/>
                  </a:cubicBezTo>
                  <a:cubicBezTo>
                    <a:pt x="17681" y="6907"/>
                    <a:pt x="19550" y="4371"/>
                    <a:pt x="18824" y="2966"/>
                  </a:cubicBezTo>
                  <a:cubicBezTo>
                    <a:pt x="18699" y="2722"/>
                    <a:pt x="18566" y="2622"/>
                    <a:pt x="18431" y="2622"/>
                  </a:cubicBezTo>
                  <a:cubicBezTo>
                    <a:pt x="17780" y="2622"/>
                    <a:pt x="17086" y="4966"/>
                    <a:pt x="17086" y="4966"/>
                  </a:cubicBezTo>
                  <a:cubicBezTo>
                    <a:pt x="17086" y="4966"/>
                    <a:pt x="17728" y="906"/>
                    <a:pt x="16895" y="418"/>
                  </a:cubicBezTo>
                  <a:cubicBezTo>
                    <a:pt x="16854" y="394"/>
                    <a:pt x="16814" y="383"/>
                    <a:pt x="16774" y="383"/>
                  </a:cubicBezTo>
                  <a:cubicBezTo>
                    <a:pt x="15997" y="383"/>
                    <a:pt x="15383" y="4668"/>
                    <a:pt x="15383" y="4668"/>
                  </a:cubicBezTo>
                  <a:cubicBezTo>
                    <a:pt x="15383" y="4668"/>
                    <a:pt x="15823" y="823"/>
                    <a:pt x="14514" y="73"/>
                  </a:cubicBezTo>
                  <a:cubicBezTo>
                    <a:pt x="14427" y="24"/>
                    <a:pt x="14348" y="1"/>
                    <a:pt x="14278" y="1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Google Shape;339;p36"/>
            <p:cNvSpPr/>
            <p:nvPr/>
          </p:nvSpPr>
          <p:spPr>
            <a:xfrm>
              <a:off x="8947370" y="3128802"/>
              <a:ext cx="64906" cy="81958"/>
            </a:xfrm>
            <a:custGeom>
              <a:avLst/>
              <a:gdLst/>
              <a:ahLst/>
              <a:cxnLst/>
              <a:rect l="l" t="t" r="r" b="b"/>
              <a:pathLst>
                <a:path w="2025" h="2557" extrusionOk="0">
                  <a:moveTo>
                    <a:pt x="354" y="0"/>
                  </a:moveTo>
                  <a:cubicBezTo>
                    <a:pt x="241" y="0"/>
                    <a:pt x="123" y="11"/>
                    <a:pt x="0" y="32"/>
                  </a:cubicBezTo>
                  <a:lnTo>
                    <a:pt x="60" y="389"/>
                  </a:lnTo>
                  <a:cubicBezTo>
                    <a:pt x="168" y="368"/>
                    <a:pt x="269" y="358"/>
                    <a:pt x="364" y="358"/>
                  </a:cubicBezTo>
                  <a:cubicBezTo>
                    <a:pt x="645" y="358"/>
                    <a:pt x="870" y="449"/>
                    <a:pt x="1048" y="627"/>
                  </a:cubicBezTo>
                  <a:cubicBezTo>
                    <a:pt x="1631" y="1199"/>
                    <a:pt x="1441" y="2485"/>
                    <a:pt x="1441" y="2497"/>
                  </a:cubicBezTo>
                  <a:lnTo>
                    <a:pt x="1798" y="2556"/>
                  </a:lnTo>
                  <a:cubicBezTo>
                    <a:pt x="1810" y="2497"/>
                    <a:pt x="2024" y="1092"/>
                    <a:pt x="1310" y="365"/>
                  </a:cubicBezTo>
                  <a:cubicBezTo>
                    <a:pt x="1061" y="126"/>
                    <a:pt x="740" y="0"/>
                    <a:pt x="354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Google Shape;340;p36"/>
            <p:cNvSpPr/>
            <p:nvPr/>
          </p:nvSpPr>
          <p:spPr>
            <a:xfrm>
              <a:off x="7350216" y="3217878"/>
              <a:ext cx="704129" cy="664705"/>
            </a:xfrm>
            <a:custGeom>
              <a:avLst/>
              <a:gdLst/>
              <a:ahLst/>
              <a:cxnLst/>
              <a:rect l="l" t="t" r="r" b="b"/>
              <a:pathLst>
                <a:path w="21968" h="20738" extrusionOk="0">
                  <a:moveTo>
                    <a:pt x="4021" y="0"/>
                  </a:moveTo>
                  <a:cubicBezTo>
                    <a:pt x="3926" y="0"/>
                    <a:pt x="3828" y="46"/>
                    <a:pt x="3727" y="146"/>
                  </a:cubicBezTo>
                  <a:cubicBezTo>
                    <a:pt x="2656" y="1218"/>
                    <a:pt x="4108" y="4813"/>
                    <a:pt x="4108" y="4813"/>
                  </a:cubicBezTo>
                  <a:cubicBezTo>
                    <a:pt x="4108" y="4813"/>
                    <a:pt x="2476" y="1016"/>
                    <a:pt x="1690" y="1016"/>
                  </a:cubicBezTo>
                  <a:cubicBezTo>
                    <a:pt x="1630" y="1016"/>
                    <a:pt x="1574" y="1038"/>
                    <a:pt x="1525" y="1087"/>
                  </a:cubicBezTo>
                  <a:cubicBezTo>
                    <a:pt x="846" y="1777"/>
                    <a:pt x="2537" y="5540"/>
                    <a:pt x="2537" y="5540"/>
                  </a:cubicBezTo>
                  <a:cubicBezTo>
                    <a:pt x="2537" y="5540"/>
                    <a:pt x="1350" y="3612"/>
                    <a:pt x="693" y="3612"/>
                  </a:cubicBezTo>
                  <a:cubicBezTo>
                    <a:pt x="525" y="3612"/>
                    <a:pt x="392" y="3737"/>
                    <a:pt x="322" y="4051"/>
                  </a:cubicBezTo>
                  <a:cubicBezTo>
                    <a:pt x="1" y="5611"/>
                    <a:pt x="2465" y="7552"/>
                    <a:pt x="2465" y="7552"/>
                  </a:cubicBezTo>
                  <a:cubicBezTo>
                    <a:pt x="2465" y="7552"/>
                    <a:pt x="5580" y="20738"/>
                    <a:pt x="17088" y="20738"/>
                  </a:cubicBezTo>
                  <a:cubicBezTo>
                    <a:pt x="18087" y="20738"/>
                    <a:pt x="19149" y="20638"/>
                    <a:pt x="20277" y="20423"/>
                  </a:cubicBezTo>
                  <a:lnTo>
                    <a:pt x="21968" y="11874"/>
                  </a:lnTo>
                  <a:lnTo>
                    <a:pt x="21968" y="11874"/>
                  </a:lnTo>
                  <a:cubicBezTo>
                    <a:pt x="21967" y="11874"/>
                    <a:pt x="21408" y="11919"/>
                    <a:pt x="20503" y="11919"/>
                  </a:cubicBezTo>
                  <a:cubicBezTo>
                    <a:pt x="17023" y="11919"/>
                    <a:pt x="8431" y="11252"/>
                    <a:pt x="6835" y="4790"/>
                  </a:cubicBezTo>
                  <a:cubicBezTo>
                    <a:pt x="6835" y="4790"/>
                    <a:pt x="7051" y="306"/>
                    <a:pt x="6199" y="306"/>
                  </a:cubicBezTo>
                  <a:cubicBezTo>
                    <a:pt x="6135" y="306"/>
                    <a:pt x="6066" y="331"/>
                    <a:pt x="5989" y="384"/>
                  </a:cubicBezTo>
                  <a:cubicBezTo>
                    <a:pt x="5228" y="929"/>
                    <a:pt x="5349" y="2621"/>
                    <a:pt x="5488" y="3577"/>
                  </a:cubicBezTo>
                  <a:lnTo>
                    <a:pt x="5488" y="3577"/>
                  </a:lnTo>
                  <a:cubicBezTo>
                    <a:pt x="5256" y="2377"/>
                    <a:pt x="4711" y="0"/>
                    <a:pt x="4021" y="0"/>
                  </a:cubicBezTo>
                  <a:close/>
                </a:path>
              </a:pathLst>
            </a:custGeom>
            <a:solidFill>
              <a:srgbClr val="D98D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Google Shape;341;p36"/>
            <p:cNvSpPr/>
            <p:nvPr/>
          </p:nvSpPr>
          <p:spPr>
            <a:xfrm>
              <a:off x="7480353" y="3339713"/>
              <a:ext cx="55002" cy="93529"/>
            </a:xfrm>
            <a:custGeom>
              <a:avLst/>
              <a:gdLst/>
              <a:ahLst/>
              <a:cxnLst/>
              <a:rect l="l" t="t" r="r" b="b"/>
              <a:pathLst>
                <a:path w="1716" h="2918" extrusionOk="0">
                  <a:moveTo>
                    <a:pt x="1668" y="0"/>
                  </a:moveTo>
                  <a:cubicBezTo>
                    <a:pt x="1120" y="60"/>
                    <a:pt x="715" y="298"/>
                    <a:pt x="489" y="679"/>
                  </a:cubicBezTo>
                  <a:cubicBezTo>
                    <a:pt x="1" y="1548"/>
                    <a:pt x="560" y="2858"/>
                    <a:pt x="596" y="2917"/>
                  </a:cubicBezTo>
                  <a:lnTo>
                    <a:pt x="917" y="2763"/>
                  </a:lnTo>
                  <a:cubicBezTo>
                    <a:pt x="917" y="2751"/>
                    <a:pt x="405" y="1560"/>
                    <a:pt x="798" y="858"/>
                  </a:cubicBezTo>
                  <a:cubicBezTo>
                    <a:pt x="965" y="572"/>
                    <a:pt x="1263" y="417"/>
                    <a:pt x="1715" y="370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Google Shape;342;p36"/>
            <p:cNvSpPr/>
            <p:nvPr/>
          </p:nvSpPr>
          <p:spPr>
            <a:xfrm>
              <a:off x="7966955" y="2765445"/>
              <a:ext cx="562906" cy="249304"/>
            </a:xfrm>
            <a:custGeom>
              <a:avLst/>
              <a:gdLst/>
              <a:ahLst/>
              <a:cxnLst/>
              <a:rect l="l" t="t" r="r" b="b"/>
              <a:pathLst>
                <a:path w="17562" h="7778" extrusionOk="0">
                  <a:moveTo>
                    <a:pt x="9249" y="1"/>
                  </a:moveTo>
                  <a:cubicBezTo>
                    <a:pt x="6148" y="1"/>
                    <a:pt x="3179" y="1033"/>
                    <a:pt x="3179" y="1033"/>
                  </a:cubicBezTo>
                  <a:cubicBezTo>
                    <a:pt x="3024" y="1033"/>
                    <a:pt x="0" y="5308"/>
                    <a:pt x="584" y="6141"/>
                  </a:cubicBezTo>
                  <a:cubicBezTo>
                    <a:pt x="932" y="6649"/>
                    <a:pt x="3211" y="6945"/>
                    <a:pt x="5034" y="6945"/>
                  </a:cubicBezTo>
                  <a:cubicBezTo>
                    <a:pt x="6203" y="6945"/>
                    <a:pt x="7183" y="6823"/>
                    <a:pt x="7346" y="6558"/>
                  </a:cubicBezTo>
                  <a:cubicBezTo>
                    <a:pt x="7572" y="6183"/>
                    <a:pt x="7921" y="5126"/>
                    <a:pt x="8193" y="4236"/>
                  </a:cubicBezTo>
                  <a:lnTo>
                    <a:pt x="8193" y="4236"/>
                  </a:lnTo>
                  <a:cubicBezTo>
                    <a:pt x="7977" y="5260"/>
                    <a:pt x="7915" y="6533"/>
                    <a:pt x="8811" y="6867"/>
                  </a:cubicBezTo>
                  <a:cubicBezTo>
                    <a:pt x="10205" y="7389"/>
                    <a:pt x="13978" y="7777"/>
                    <a:pt x="15315" y="7777"/>
                  </a:cubicBezTo>
                  <a:cubicBezTo>
                    <a:pt x="15474" y="7777"/>
                    <a:pt x="15599" y="7772"/>
                    <a:pt x="15681" y="7760"/>
                  </a:cubicBezTo>
                  <a:cubicBezTo>
                    <a:pt x="16478" y="7653"/>
                    <a:pt x="17562" y="3641"/>
                    <a:pt x="13811" y="1141"/>
                  </a:cubicBezTo>
                  <a:cubicBezTo>
                    <a:pt x="12524" y="283"/>
                    <a:pt x="10869" y="1"/>
                    <a:pt x="9249" y="1"/>
                  </a:cubicBezTo>
                  <a:close/>
                </a:path>
              </a:pathLst>
            </a:custGeom>
            <a:solidFill>
              <a:srgbClr val="E7B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Google Shape;343;p36"/>
            <p:cNvSpPr/>
            <p:nvPr/>
          </p:nvSpPr>
          <p:spPr>
            <a:xfrm>
              <a:off x="8467275" y="3445457"/>
              <a:ext cx="381777" cy="391714"/>
            </a:xfrm>
            <a:custGeom>
              <a:avLst/>
              <a:gdLst/>
              <a:ahLst/>
              <a:cxnLst/>
              <a:rect l="l" t="t" r="r" b="b"/>
              <a:pathLst>
                <a:path w="11911" h="12221" extrusionOk="0">
                  <a:moveTo>
                    <a:pt x="6600" y="0"/>
                  </a:moveTo>
                  <a:cubicBezTo>
                    <a:pt x="4811" y="0"/>
                    <a:pt x="95" y="2452"/>
                    <a:pt x="95" y="2452"/>
                  </a:cubicBezTo>
                  <a:cubicBezTo>
                    <a:pt x="0" y="4869"/>
                    <a:pt x="5013" y="11953"/>
                    <a:pt x="6132" y="12203"/>
                  </a:cubicBezTo>
                  <a:cubicBezTo>
                    <a:pt x="6188" y="12215"/>
                    <a:pt x="6252" y="12221"/>
                    <a:pt x="6324" y="12221"/>
                  </a:cubicBezTo>
                  <a:cubicBezTo>
                    <a:pt x="7711" y="12221"/>
                    <a:pt x="11911" y="10112"/>
                    <a:pt x="11764" y="8584"/>
                  </a:cubicBezTo>
                  <a:cubicBezTo>
                    <a:pt x="11609" y="6977"/>
                    <a:pt x="8311" y="642"/>
                    <a:pt x="7025" y="71"/>
                  </a:cubicBezTo>
                  <a:cubicBezTo>
                    <a:pt x="6914" y="22"/>
                    <a:pt x="6770" y="0"/>
                    <a:pt x="6600" y="0"/>
                  </a:cubicBezTo>
                  <a:close/>
                </a:path>
              </a:pathLst>
            </a:custGeom>
            <a:solidFill>
              <a:srgbClr val="D4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Google Shape;344;p36"/>
            <p:cNvSpPr/>
            <p:nvPr/>
          </p:nvSpPr>
          <p:spPr>
            <a:xfrm>
              <a:off x="7745594" y="3524437"/>
              <a:ext cx="390816" cy="402419"/>
            </a:xfrm>
            <a:custGeom>
              <a:avLst/>
              <a:gdLst/>
              <a:ahLst/>
              <a:cxnLst/>
              <a:rect l="l" t="t" r="r" b="b"/>
              <a:pathLst>
                <a:path w="12193" h="12555" extrusionOk="0">
                  <a:moveTo>
                    <a:pt x="6767" y="1"/>
                  </a:moveTo>
                  <a:cubicBezTo>
                    <a:pt x="5699" y="1"/>
                    <a:pt x="4792" y="43"/>
                    <a:pt x="4418" y="167"/>
                  </a:cubicBezTo>
                  <a:cubicBezTo>
                    <a:pt x="3227" y="572"/>
                    <a:pt x="0" y="10287"/>
                    <a:pt x="1048" y="11263"/>
                  </a:cubicBezTo>
                  <a:cubicBezTo>
                    <a:pt x="1787" y="11951"/>
                    <a:pt x="5021" y="12554"/>
                    <a:pt x="7165" y="12554"/>
                  </a:cubicBezTo>
                  <a:cubicBezTo>
                    <a:pt x="8027" y="12554"/>
                    <a:pt x="8713" y="12457"/>
                    <a:pt x="8990" y="12228"/>
                  </a:cubicBezTo>
                  <a:cubicBezTo>
                    <a:pt x="9954" y="11418"/>
                    <a:pt x="10597" y="3143"/>
                    <a:pt x="12192" y="202"/>
                  </a:cubicBezTo>
                  <a:cubicBezTo>
                    <a:pt x="12192" y="202"/>
                    <a:pt x="9097" y="1"/>
                    <a:pt x="6767" y="1"/>
                  </a:cubicBezTo>
                  <a:close/>
                </a:path>
              </a:pathLst>
            </a:custGeom>
            <a:solidFill>
              <a:srgbClr val="D4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Google Shape;345;p36"/>
            <p:cNvSpPr/>
            <p:nvPr/>
          </p:nvSpPr>
          <p:spPr>
            <a:xfrm>
              <a:off x="8383295" y="3496999"/>
              <a:ext cx="440049" cy="642268"/>
            </a:xfrm>
            <a:custGeom>
              <a:avLst/>
              <a:gdLst/>
              <a:ahLst/>
              <a:cxnLst/>
              <a:rect l="l" t="t" r="r" b="b"/>
              <a:pathLst>
                <a:path w="13729" h="20038" extrusionOk="0">
                  <a:moveTo>
                    <a:pt x="1805" y="1"/>
                  </a:moveTo>
                  <a:cubicBezTo>
                    <a:pt x="1245" y="1"/>
                    <a:pt x="715" y="49"/>
                    <a:pt x="513" y="213"/>
                  </a:cubicBezTo>
                  <a:cubicBezTo>
                    <a:pt x="1" y="606"/>
                    <a:pt x="1727" y="5071"/>
                    <a:pt x="3323" y="10631"/>
                  </a:cubicBezTo>
                  <a:cubicBezTo>
                    <a:pt x="4793" y="15744"/>
                    <a:pt x="11379" y="20037"/>
                    <a:pt x="12870" y="20037"/>
                  </a:cubicBezTo>
                  <a:cubicBezTo>
                    <a:pt x="12997" y="20037"/>
                    <a:pt x="13087" y="20006"/>
                    <a:pt x="13133" y="19942"/>
                  </a:cubicBezTo>
                  <a:cubicBezTo>
                    <a:pt x="13729" y="19120"/>
                    <a:pt x="12633" y="15286"/>
                    <a:pt x="12633" y="15286"/>
                  </a:cubicBezTo>
                  <a:cubicBezTo>
                    <a:pt x="12536" y="15294"/>
                    <a:pt x="12439" y="15298"/>
                    <a:pt x="12343" y="15298"/>
                  </a:cubicBezTo>
                  <a:cubicBezTo>
                    <a:pt x="6180" y="15298"/>
                    <a:pt x="3513" y="106"/>
                    <a:pt x="3513" y="106"/>
                  </a:cubicBezTo>
                  <a:cubicBezTo>
                    <a:pt x="3513" y="106"/>
                    <a:pt x="2627" y="1"/>
                    <a:pt x="1805" y="1"/>
                  </a:cubicBezTo>
                  <a:close/>
                </a:path>
              </a:pathLst>
            </a:custGeom>
            <a:solidFill>
              <a:srgbClr val="7869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Google Shape;346;p36"/>
            <p:cNvSpPr/>
            <p:nvPr/>
          </p:nvSpPr>
          <p:spPr>
            <a:xfrm>
              <a:off x="7848646" y="3520174"/>
              <a:ext cx="259914" cy="667942"/>
            </a:xfrm>
            <a:custGeom>
              <a:avLst/>
              <a:gdLst/>
              <a:ahLst/>
              <a:cxnLst/>
              <a:rect l="l" t="t" r="r" b="b"/>
              <a:pathLst>
                <a:path w="8109" h="20839" extrusionOk="0">
                  <a:moveTo>
                    <a:pt x="7040" y="0"/>
                  </a:moveTo>
                  <a:cubicBezTo>
                    <a:pt x="6428" y="0"/>
                    <a:pt x="5615" y="195"/>
                    <a:pt x="4775" y="955"/>
                  </a:cubicBezTo>
                  <a:cubicBezTo>
                    <a:pt x="3096" y="2502"/>
                    <a:pt x="0" y="13385"/>
                    <a:pt x="0" y="15540"/>
                  </a:cubicBezTo>
                  <a:cubicBezTo>
                    <a:pt x="0" y="18207"/>
                    <a:pt x="1293" y="20838"/>
                    <a:pt x="1789" y="20838"/>
                  </a:cubicBezTo>
                  <a:cubicBezTo>
                    <a:pt x="1864" y="20838"/>
                    <a:pt x="1921" y="20778"/>
                    <a:pt x="1953" y="20647"/>
                  </a:cubicBezTo>
                  <a:cubicBezTo>
                    <a:pt x="2465" y="18481"/>
                    <a:pt x="2798" y="14563"/>
                    <a:pt x="4072" y="9551"/>
                  </a:cubicBezTo>
                  <a:cubicBezTo>
                    <a:pt x="5287" y="4812"/>
                    <a:pt x="8108" y="216"/>
                    <a:pt x="8108" y="216"/>
                  </a:cubicBezTo>
                  <a:cubicBezTo>
                    <a:pt x="8108" y="216"/>
                    <a:pt x="7685" y="0"/>
                    <a:pt x="7040" y="0"/>
                  </a:cubicBezTo>
                  <a:close/>
                </a:path>
              </a:pathLst>
            </a:custGeom>
            <a:solidFill>
              <a:srgbClr val="7869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Google Shape;347;p36"/>
            <p:cNvSpPr/>
            <p:nvPr/>
          </p:nvSpPr>
          <p:spPr>
            <a:xfrm>
              <a:off x="7978782" y="4157555"/>
              <a:ext cx="735413" cy="60323"/>
            </a:xfrm>
            <a:custGeom>
              <a:avLst/>
              <a:gdLst/>
              <a:ahLst/>
              <a:cxnLst/>
              <a:rect l="l" t="t" r="r" b="b"/>
              <a:pathLst>
                <a:path w="22944" h="1882" extrusionOk="0">
                  <a:moveTo>
                    <a:pt x="22944" y="0"/>
                  </a:moveTo>
                  <a:cubicBezTo>
                    <a:pt x="22860" y="0"/>
                    <a:pt x="16478" y="24"/>
                    <a:pt x="10525" y="870"/>
                  </a:cubicBezTo>
                  <a:cubicBezTo>
                    <a:pt x="6740" y="1410"/>
                    <a:pt x="3515" y="1508"/>
                    <a:pt x="1673" y="1508"/>
                  </a:cubicBezTo>
                  <a:cubicBezTo>
                    <a:pt x="636" y="1508"/>
                    <a:pt x="37" y="1477"/>
                    <a:pt x="24" y="1477"/>
                  </a:cubicBezTo>
                  <a:lnTo>
                    <a:pt x="0" y="1846"/>
                  </a:lnTo>
                  <a:cubicBezTo>
                    <a:pt x="24" y="1846"/>
                    <a:pt x="619" y="1882"/>
                    <a:pt x="1643" y="1882"/>
                  </a:cubicBezTo>
                  <a:cubicBezTo>
                    <a:pt x="3489" y="1882"/>
                    <a:pt x="6739" y="1775"/>
                    <a:pt x="10585" y="1239"/>
                  </a:cubicBezTo>
                  <a:cubicBezTo>
                    <a:pt x="16514" y="393"/>
                    <a:pt x="22884" y="381"/>
                    <a:pt x="22944" y="381"/>
                  </a:cubicBezTo>
                  <a:lnTo>
                    <a:pt x="229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oogle Shape;348;p36"/>
            <p:cNvSpPr/>
            <p:nvPr/>
          </p:nvSpPr>
          <p:spPr>
            <a:xfrm>
              <a:off x="8087155" y="3593897"/>
              <a:ext cx="294274" cy="104972"/>
            </a:xfrm>
            <a:custGeom>
              <a:avLst/>
              <a:gdLst/>
              <a:ahLst/>
              <a:cxnLst/>
              <a:rect l="l" t="t" r="r" b="b"/>
              <a:pathLst>
                <a:path w="9181" h="3275" extrusionOk="0">
                  <a:moveTo>
                    <a:pt x="1" y="0"/>
                  </a:moveTo>
                  <a:cubicBezTo>
                    <a:pt x="1" y="702"/>
                    <a:pt x="370" y="1453"/>
                    <a:pt x="1036" y="2072"/>
                  </a:cubicBezTo>
                  <a:cubicBezTo>
                    <a:pt x="1870" y="2846"/>
                    <a:pt x="3060" y="3274"/>
                    <a:pt x="4346" y="3274"/>
                  </a:cubicBezTo>
                  <a:cubicBezTo>
                    <a:pt x="4525" y="3274"/>
                    <a:pt x="4692" y="3262"/>
                    <a:pt x="4870" y="3262"/>
                  </a:cubicBezTo>
                  <a:cubicBezTo>
                    <a:pt x="7752" y="3000"/>
                    <a:pt x="9121" y="560"/>
                    <a:pt x="9180" y="464"/>
                  </a:cubicBezTo>
                  <a:lnTo>
                    <a:pt x="8859" y="286"/>
                  </a:lnTo>
                  <a:cubicBezTo>
                    <a:pt x="8835" y="310"/>
                    <a:pt x="7513" y="2643"/>
                    <a:pt x="4835" y="2881"/>
                  </a:cubicBezTo>
                  <a:cubicBezTo>
                    <a:pt x="4674" y="2895"/>
                    <a:pt x="4514" y="2902"/>
                    <a:pt x="4355" y="2902"/>
                  </a:cubicBezTo>
                  <a:cubicBezTo>
                    <a:pt x="3166" y="2902"/>
                    <a:pt x="2065" y="2512"/>
                    <a:pt x="1298" y="1798"/>
                  </a:cubicBezTo>
                  <a:cubicBezTo>
                    <a:pt x="715" y="1262"/>
                    <a:pt x="370" y="595"/>
                    <a:pt x="3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oogle Shape;349;p36"/>
            <p:cNvSpPr/>
            <p:nvPr/>
          </p:nvSpPr>
          <p:spPr>
            <a:xfrm>
              <a:off x="8028401" y="3741182"/>
              <a:ext cx="379726" cy="36668"/>
            </a:xfrm>
            <a:custGeom>
              <a:avLst/>
              <a:gdLst/>
              <a:ahLst/>
              <a:cxnLst/>
              <a:rect l="l" t="t" r="r" b="b"/>
              <a:pathLst>
                <a:path w="11847" h="1144" extrusionOk="0">
                  <a:moveTo>
                    <a:pt x="11823" y="1"/>
                  </a:moveTo>
                  <a:cubicBezTo>
                    <a:pt x="11763" y="1"/>
                    <a:pt x="6525" y="489"/>
                    <a:pt x="4334" y="727"/>
                  </a:cubicBezTo>
                  <a:cubicBezTo>
                    <a:pt x="4028" y="761"/>
                    <a:pt x="3723" y="776"/>
                    <a:pt x="3427" y="776"/>
                  </a:cubicBezTo>
                  <a:cubicBezTo>
                    <a:pt x="1647" y="776"/>
                    <a:pt x="139" y="251"/>
                    <a:pt x="119" y="251"/>
                  </a:cubicBezTo>
                  <a:lnTo>
                    <a:pt x="0" y="596"/>
                  </a:lnTo>
                  <a:cubicBezTo>
                    <a:pt x="83" y="632"/>
                    <a:pt x="1584" y="1144"/>
                    <a:pt x="3405" y="1144"/>
                  </a:cubicBezTo>
                  <a:cubicBezTo>
                    <a:pt x="3727" y="1144"/>
                    <a:pt x="4036" y="1132"/>
                    <a:pt x="4382" y="1108"/>
                  </a:cubicBezTo>
                  <a:cubicBezTo>
                    <a:pt x="6548" y="870"/>
                    <a:pt x="11787" y="370"/>
                    <a:pt x="11847" y="370"/>
                  </a:cubicBezTo>
                  <a:lnTo>
                    <a:pt x="118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oogle Shape;350;p36"/>
            <p:cNvSpPr/>
            <p:nvPr/>
          </p:nvSpPr>
          <p:spPr>
            <a:xfrm>
              <a:off x="8000130" y="3831252"/>
              <a:ext cx="459152" cy="47726"/>
            </a:xfrm>
            <a:custGeom>
              <a:avLst/>
              <a:gdLst/>
              <a:ahLst/>
              <a:cxnLst/>
              <a:rect l="l" t="t" r="r" b="b"/>
              <a:pathLst>
                <a:path w="14325" h="1489" extrusionOk="0">
                  <a:moveTo>
                    <a:pt x="14277" y="1"/>
                  </a:moveTo>
                  <a:cubicBezTo>
                    <a:pt x="14217" y="24"/>
                    <a:pt x="9335" y="632"/>
                    <a:pt x="5823" y="870"/>
                  </a:cubicBezTo>
                  <a:cubicBezTo>
                    <a:pt x="2335" y="1108"/>
                    <a:pt x="37" y="1120"/>
                    <a:pt x="1" y="1120"/>
                  </a:cubicBezTo>
                  <a:lnTo>
                    <a:pt x="1" y="1489"/>
                  </a:lnTo>
                  <a:cubicBezTo>
                    <a:pt x="25" y="1489"/>
                    <a:pt x="2335" y="1477"/>
                    <a:pt x="5859" y="1239"/>
                  </a:cubicBezTo>
                  <a:cubicBezTo>
                    <a:pt x="9371" y="989"/>
                    <a:pt x="14277" y="382"/>
                    <a:pt x="14324" y="382"/>
                  </a:cubicBezTo>
                  <a:lnTo>
                    <a:pt x="142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oogle Shape;351;p36"/>
            <p:cNvSpPr/>
            <p:nvPr/>
          </p:nvSpPr>
          <p:spPr>
            <a:xfrm>
              <a:off x="7966955" y="3937349"/>
              <a:ext cx="559092" cy="39713"/>
            </a:xfrm>
            <a:custGeom>
              <a:avLst/>
              <a:gdLst/>
              <a:ahLst/>
              <a:cxnLst/>
              <a:rect l="l" t="t" r="r" b="b"/>
              <a:pathLst>
                <a:path w="17443" h="1239" extrusionOk="0">
                  <a:moveTo>
                    <a:pt x="17395" y="1"/>
                  </a:moveTo>
                  <a:cubicBezTo>
                    <a:pt x="17371" y="13"/>
                    <a:pt x="13942" y="489"/>
                    <a:pt x="11418" y="489"/>
                  </a:cubicBezTo>
                  <a:cubicBezTo>
                    <a:pt x="8858" y="489"/>
                    <a:pt x="95" y="858"/>
                    <a:pt x="0" y="858"/>
                  </a:cubicBezTo>
                  <a:lnTo>
                    <a:pt x="12" y="1239"/>
                  </a:lnTo>
                  <a:cubicBezTo>
                    <a:pt x="107" y="1239"/>
                    <a:pt x="8870" y="858"/>
                    <a:pt x="11418" y="846"/>
                  </a:cubicBezTo>
                  <a:cubicBezTo>
                    <a:pt x="13954" y="846"/>
                    <a:pt x="17407" y="358"/>
                    <a:pt x="17443" y="358"/>
                  </a:cubicBezTo>
                  <a:lnTo>
                    <a:pt x="173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oogle Shape;352;p36"/>
            <p:cNvSpPr/>
            <p:nvPr/>
          </p:nvSpPr>
          <p:spPr>
            <a:xfrm>
              <a:off x="7946729" y="4059248"/>
              <a:ext cx="651820" cy="37277"/>
            </a:xfrm>
            <a:custGeom>
              <a:avLst/>
              <a:gdLst/>
              <a:ahLst/>
              <a:cxnLst/>
              <a:rect l="l" t="t" r="r" b="b"/>
              <a:pathLst>
                <a:path w="20336" h="1163" extrusionOk="0">
                  <a:moveTo>
                    <a:pt x="18446" y="0"/>
                  </a:moveTo>
                  <a:cubicBezTo>
                    <a:pt x="15306" y="0"/>
                    <a:pt x="9146" y="495"/>
                    <a:pt x="7977" y="603"/>
                  </a:cubicBezTo>
                  <a:cubicBezTo>
                    <a:pt x="6281" y="762"/>
                    <a:pt x="4801" y="814"/>
                    <a:pt x="3593" y="814"/>
                  </a:cubicBezTo>
                  <a:cubicBezTo>
                    <a:pt x="1369" y="814"/>
                    <a:pt x="71" y="639"/>
                    <a:pt x="48" y="639"/>
                  </a:cubicBezTo>
                  <a:lnTo>
                    <a:pt x="0" y="984"/>
                  </a:lnTo>
                  <a:cubicBezTo>
                    <a:pt x="24" y="984"/>
                    <a:pt x="1345" y="1163"/>
                    <a:pt x="3596" y="1163"/>
                  </a:cubicBezTo>
                  <a:cubicBezTo>
                    <a:pt x="4810" y="1163"/>
                    <a:pt x="6298" y="1103"/>
                    <a:pt x="8025" y="960"/>
                  </a:cubicBezTo>
                  <a:cubicBezTo>
                    <a:pt x="11882" y="601"/>
                    <a:pt x="16469" y="351"/>
                    <a:pt x="18700" y="351"/>
                  </a:cubicBezTo>
                  <a:cubicBezTo>
                    <a:pt x="19431" y="351"/>
                    <a:pt x="19909" y="377"/>
                    <a:pt x="20026" y="436"/>
                  </a:cubicBezTo>
                  <a:cubicBezTo>
                    <a:pt x="19979" y="412"/>
                    <a:pt x="19931" y="353"/>
                    <a:pt x="19967" y="258"/>
                  </a:cubicBezTo>
                  <a:lnTo>
                    <a:pt x="19967" y="258"/>
                  </a:lnTo>
                  <a:lnTo>
                    <a:pt x="20300" y="377"/>
                  </a:lnTo>
                  <a:lnTo>
                    <a:pt x="20336" y="258"/>
                  </a:lnTo>
                  <a:lnTo>
                    <a:pt x="20276" y="186"/>
                  </a:lnTo>
                  <a:cubicBezTo>
                    <a:pt x="20166" y="52"/>
                    <a:pt x="19465" y="0"/>
                    <a:pt x="18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oogle Shape;353;p36"/>
            <p:cNvSpPr/>
            <p:nvPr/>
          </p:nvSpPr>
          <p:spPr>
            <a:xfrm>
              <a:off x="8579077" y="3524052"/>
              <a:ext cx="124812" cy="267158"/>
            </a:xfrm>
            <a:custGeom>
              <a:avLst/>
              <a:gdLst/>
              <a:ahLst/>
              <a:cxnLst/>
              <a:rect l="l" t="t" r="r" b="b"/>
              <a:pathLst>
                <a:path w="3894" h="8335" extrusionOk="0">
                  <a:moveTo>
                    <a:pt x="322" y="0"/>
                  </a:moveTo>
                  <a:lnTo>
                    <a:pt x="1" y="179"/>
                  </a:lnTo>
                  <a:cubicBezTo>
                    <a:pt x="25" y="226"/>
                    <a:pt x="2942" y="5453"/>
                    <a:pt x="3537" y="8335"/>
                  </a:cubicBezTo>
                  <a:lnTo>
                    <a:pt x="3894" y="8263"/>
                  </a:lnTo>
                  <a:cubicBezTo>
                    <a:pt x="3287" y="5334"/>
                    <a:pt x="441" y="226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oogle Shape;354;p36"/>
            <p:cNvSpPr/>
            <p:nvPr/>
          </p:nvSpPr>
          <p:spPr>
            <a:xfrm>
              <a:off x="8645876" y="3473664"/>
              <a:ext cx="148852" cy="278985"/>
            </a:xfrm>
            <a:custGeom>
              <a:avLst/>
              <a:gdLst/>
              <a:ahLst/>
              <a:cxnLst/>
              <a:rect l="l" t="t" r="r" b="b"/>
              <a:pathLst>
                <a:path w="4644" h="8704" extrusionOk="0">
                  <a:moveTo>
                    <a:pt x="334" y="1"/>
                  </a:moveTo>
                  <a:lnTo>
                    <a:pt x="0" y="143"/>
                  </a:lnTo>
                  <a:cubicBezTo>
                    <a:pt x="12" y="167"/>
                    <a:pt x="1012" y="2513"/>
                    <a:pt x="2227" y="4227"/>
                  </a:cubicBezTo>
                  <a:cubicBezTo>
                    <a:pt x="3417" y="5894"/>
                    <a:pt x="4263" y="8680"/>
                    <a:pt x="4287" y="8704"/>
                  </a:cubicBezTo>
                  <a:lnTo>
                    <a:pt x="4644" y="8585"/>
                  </a:lnTo>
                  <a:cubicBezTo>
                    <a:pt x="4596" y="8478"/>
                    <a:pt x="3763" y="5727"/>
                    <a:pt x="2524" y="4001"/>
                  </a:cubicBezTo>
                  <a:cubicBezTo>
                    <a:pt x="1322" y="2334"/>
                    <a:pt x="358" y="24"/>
                    <a:pt x="3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oogle Shape;355;p36"/>
            <p:cNvSpPr/>
            <p:nvPr/>
          </p:nvSpPr>
          <p:spPr>
            <a:xfrm>
              <a:off x="7816208" y="3540464"/>
              <a:ext cx="140839" cy="329756"/>
            </a:xfrm>
            <a:custGeom>
              <a:avLst/>
              <a:gdLst/>
              <a:ahLst/>
              <a:cxnLst/>
              <a:rect l="l" t="t" r="r" b="b"/>
              <a:pathLst>
                <a:path w="4394" h="10288" extrusionOk="0">
                  <a:moveTo>
                    <a:pt x="4060" y="0"/>
                  </a:moveTo>
                  <a:cubicBezTo>
                    <a:pt x="4048" y="12"/>
                    <a:pt x="2715" y="2703"/>
                    <a:pt x="1738" y="4525"/>
                  </a:cubicBezTo>
                  <a:cubicBezTo>
                    <a:pt x="762" y="6358"/>
                    <a:pt x="36" y="10061"/>
                    <a:pt x="0" y="10204"/>
                  </a:cubicBezTo>
                  <a:lnTo>
                    <a:pt x="357" y="10287"/>
                  </a:lnTo>
                  <a:cubicBezTo>
                    <a:pt x="369" y="10239"/>
                    <a:pt x="1096" y="6489"/>
                    <a:pt x="2060" y="4703"/>
                  </a:cubicBezTo>
                  <a:cubicBezTo>
                    <a:pt x="3036" y="2893"/>
                    <a:pt x="4370" y="191"/>
                    <a:pt x="4394" y="167"/>
                  </a:cubicBezTo>
                  <a:lnTo>
                    <a:pt x="4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oogle Shape;356;p36"/>
            <p:cNvSpPr/>
            <p:nvPr/>
          </p:nvSpPr>
          <p:spPr>
            <a:xfrm>
              <a:off x="7963140" y="4530400"/>
              <a:ext cx="296165" cy="25225"/>
            </a:xfrm>
            <a:custGeom>
              <a:avLst/>
              <a:gdLst/>
              <a:ahLst/>
              <a:cxnLst/>
              <a:rect l="l" t="t" r="r" b="b"/>
              <a:pathLst>
                <a:path w="9240" h="787" extrusionOk="0">
                  <a:moveTo>
                    <a:pt x="9192" y="1"/>
                  </a:moveTo>
                  <a:cubicBezTo>
                    <a:pt x="6250" y="347"/>
                    <a:pt x="3642" y="419"/>
                    <a:pt x="1965" y="419"/>
                  </a:cubicBezTo>
                  <a:cubicBezTo>
                    <a:pt x="757" y="419"/>
                    <a:pt x="32" y="382"/>
                    <a:pt x="12" y="382"/>
                  </a:cubicBezTo>
                  <a:lnTo>
                    <a:pt x="0" y="751"/>
                  </a:lnTo>
                  <a:cubicBezTo>
                    <a:pt x="12" y="751"/>
                    <a:pt x="714" y="787"/>
                    <a:pt x="1905" y="787"/>
                  </a:cubicBezTo>
                  <a:cubicBezTo>
                    <a:pt x="3596" y="787"/>
                    <a:pt x="6251" y="727"/>
                    <a:pt x="9239" y="370"/>
                  </a:cubicBezTo>
                  <a:lnTo>
                    <a:pt x="9192" y="1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oogle Shape;357;p36"/>
            <p:cNvSpPr/>
            <p:nvPr/>
          </p:nvSpPr>
          <p:spPr>
            <a:xfrm>
              <a:off x="8472211" y="4406770"/>
              <a:ext cx="284722" cy="116030"/>
            </a:xfrm>
            <a:custGeom>
              <a:avLst/>
              <a:gdLst/>
              <a:ahLst/>
              <a:cxnLst/>
              <a:rect l="l" t="t" r="r" b="b"/>
              <a:pathLst>
                <a:path w="8883" h="3620" extrusionOk="0">
                  <a:moveTo>
                    <a:pt x="8645" y="0"/>
                  </a:moveTo>
                  <a:cubicBezTo>
                    <a:pt x="8645" y="0"/>
                    <a:pt x="7752" y="727"/>
                    <a:pt x="4418" y="1798"/>
                  </a:cubicBezTo>
                  <a:cubicBezTo>
                    <a:pt x="1025" y="2882"/>
                    <a:pt x="13" y="3274"/>
                    <a:pt x="1" y="3274"/>
                  </a:cubicBezTo>
                  <a:lnTo>
                    <a:pt x="132" y="3620"/>
                  </a:lnTo>
                  <a:cubicBezTo>
                    <a:pt x="132" y="3620"/>
                    <a:pt x="1144" y="3251"/>
                    <a:pt x="4525" y="2155"/>
                  </a:cubicBezTo>
                  <a:cubicBezTo>
                    <a:pt x="7954" y="1060"/>
                    <a:pt x="8847" y="310"/>
                    <a:pt x="8883" y="286"/>
                  </a:cubicBezTo>
                  <a:lnTo>
                    <a:pt x="8645" y="0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oogle Shape;358;p36"/>
            <p:cNvSpPr/>
            <p:nvPr/>
          </p:nvSpPr>
          <p:spPr>
            <a:xfrm>
              <a:off x="7798642" y="3049278"/>
              <a:ext cx="160679" cy="459505"/>
            </a:xfrm>
            <a:custGeom>
              <a:avLst/>
              <a:gdLst/>
              <a:ahLst/>
              <a:cxnLst/>
              <a:rect l="l" t="t" r="r" b="b"/>
              <a:pathLst>
                <a:path w="5013" h="14336" extrusionOk="0">
                  <a:moveTo>
                    <a:pt x="4942" y="1"/>
                  </a:moveTo>
                  <a:lnTo>
                    <a:pt x="4561" y="13"/>
                  </a:lnTo>
                  <a:cubicBezTo>
                    <a:pt x="4561" y="48"/>
                    <a:pt x="4644" y="3489"/>
                    <a:pt x="2917" y="4442"/>
                  </a:cubicBezTo>
                  <a:cubicBezTo>
                    <a:pt x="1584" y="5156"/>
                    <a:pt x="2084" y="6930"/>
                    <a:pt x="2536" y="8645"/>
                  </a:cubicBezTo>
                  <a:cubicBezTo>
                    <a:pt x="2775" y="9538"/>
                    <a:pt x="3037" y="10443"/>
                    <a:pt x="3001" y="11133"/>
                  </a:cubicBezTo>
                  <a:cubicBezTo>
                    <a:pt x="2917" y="13002"/>
                    <a:pt x="24" y="13991"/>
                    <a:pt x="0" y="14003"/>
                  </a:cubicBezTo>
                  <a:lnTo>
                    <a:pt x="120" y="14336"/>
                  </a:lnTo>
                  <a:cubicBezTo>
                    <a:pt x="239" y="14300"/>
                    <a:pt x="3275" y="13264"/>
                    <a:pt x="3358" y="11121"/>
                  </a:cubicBezTo>
                  <a:cubicBezTo>
                    <a:pt x="3406" y="10383"/>
                    <a:pt x="3156" y="9442"/>
                    <a:pt x="2894" y="8538"/>
                  </a:cubicBezTo>
                  <a:cubicBezTo>
                    <a:pt x="2477" y="6954"/>
                    <a:pt x="2036" y="5335"/>
                    <a:pt x="3096" y="4763"/>
                  </a:cubicBezTo>
                  <a:cubicBezTo>
                    <a:pt x="5013" y="3704"/>
                    <a:pt x="4942" y="144"/>
                    <a:pt x="4942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Google Shape;359;p36"/>
            <p:cNvSpPr/>
            <p:nvPr/>
          </p:nvSpPr>
          <p:spPr>
            <a:xfrm>
              <a:off x="7997469" y="3408019"/>
              <a:ext cx="51156" cy="94298"/>
            </a:xfrm>
            <a:custGeom>
              <a:avLst/>
              <a:gdLst/>
              <a:ahLst/>
              <a:cxnLst/>
              <a:rect l="l" t="t" r="r" b="b"/>
              <a:pathLst>
                <a:path w="1596" h="2942" extrusionOk="0">
                  <a:moveTo>
                    <a:pt x="1203" y="1"/>
                  </a:moveTo>
                  <a:lnTo>
                    <a:pt x="846" y="72"/>
                  </a:lnTo>
                  <a:cubicBezTo>
                    <a:pt x="1191" y="1763"/>
                    <a:pt x="48" y="2608"/>
                    <a:pt x="1" y="2644"/>
                  </a:cubicBezTo>
                  <a:lnTo>
                    <a:pt x="203" y="2942"/>
                  </a:lnTo>
                  <a:cubicBezTo>
                    <a:pt x="263" y="2894"/>
                    <a:pt x="1596" y="1929"/>
                    <a:pt x="1203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Google Shape;360;p36"/>
            <p:cNvSpPr/>
            <p:nvPr/>
          </p:nvSpPr>
          <p:spPr>
            <a:xfrm>
              <a:off x="8089078" y="2735571"/>
              <a:ext cx="98465" cy="191994"/>
            </a:xfrm>
            <a:custGeom>
              <a:avLst/>
              <a:gdLst/>
              <a:ahLst/>
              <a:cxnLst/>
              <a:rect l="l" t="t" r="r" b="b"/>
              <a:pathLst>
                <a:path w="3072" h="5990" extrusionOk="0">
                  <a:moveTo>
                    <a:pt x="2834" y="1"/>
                  </a:moveTo>
                  <a:cubicBezTo>
                    <a:pt x="2798" y="13"/>
                    <a:pt x="0" y="2418"/>
                    <a:pt x="1024" y="5990"/>
                  </a:cubicBezTo>
                  <a:lnTo>
                    <a:pt x="1381" y="5883"/>
                  </a:lnTo>
                  <a:cubicBezTo>
                    <a:pt x="417" y="2549"/>
                    <a:pt x="3036" y="299"/>
                    <a:pt x="3072" y="287"/>
                  </a:cubicBezTo>
                  <a:lnTo>
                    <a:pt x="2834" y="1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oogle Shape;361;p36"/>
            <p:cNvSpPr/>
            <p:nvPr/>
          </p:nvSpPr>
          <p:spPr>
            <a:xfrm>
              <a:off x="7997854" y="2710794"/>
              <a:ext cx="146191" cy="207251"/>
            </a:xfrm>
            <a:custGeom>
              <a:avLst/>
              <a:gdLst/>
              <a:ahLst/>
              <a:cxnLst/>
              <a:rect l="l" t="t" r="r" b="b"/>
              <a:pathLst>
                <a:path w="4561" h="6466" extrusionOk="0">
                  <a:moveTo>
                    <a:pt x="4442" y="0"/>
                  </a:moveTo>
                  <a:cubicBezTo>
                    <a:pt x="989" y="1226"/>
                    <a:pt x="48" y="6191"/>
                    <a:pt x="1" y="6406"/>
                  </a:cubicBezTo>
                  <a:lnTo>
                    <a:pt x="358" y="6465"/>
                  </a:lnTo>
                  <a:cubicBezTo>
                    <a:pt x="370" y="6417"/>
                    <a:pt x="1298" y="1500"/>
                    <a:pt x="4561" y="345"/>
                  </a:cubicBezTo>
                  <a:lnTo>
                    <a:pt x="4442" y="0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oogle Shape;362;p36"/>
            <p:cNvSpPr/>
            <p:nvPr/>
          </p:nvSpPr>
          <p:spPr>
            <a:xfrm>
              <a:off x="8242485" y="2720314"/>
              <a:ext cx="53079" cy="200008"/>
            </a:xfrm>
            <a:custGeom>
              <a:avLst/>
              <a:gdLst/>
              <a:ahLst/>
              <a:cxnLst/>
              <a:rect l="l" t="t" r="r" b="b"/>
              <a:pathLst>
                <a:path w="1656" h="6240" extrusionOk="0">
                  <a:moveTo>
                    <a:pt x="346" y="1"/>
                  </a:moveTo>
                  <a:lnTo>
                    <a:pt x="0" y="120"/>
                  </a:lnTo>
                  <a:cubicBezTo>
                    <a:pt x="0" y="167"/>
                    <a:pt x="1274" y="3703"/>
                    <a:pt x="1096" y="6204"/>
                  </a:cubicBezTo>
                  <a:lnTo>
                    <a:pt x="1465" y="6240"/>
                  </a:lnTo>
                  <a:cubicBezTo>
                    <a:pt x="1655" y="3644"/>
                    <a:pt x="405" y="155"/>
                    <a:pt x="346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Google Shape;363;p36"/>
            <p:cNvSpPr/>
            <p:nvPr/>
          </p:nvSpPr>
          <p:spPr>
            <a:xfrm>
              <a:off x="8313099" y="2693613"/>
              <a:ext cx="180520" cy="240458"/>
            </a:xfrm>
            <a:custGeom>
              <a:avLst/>
              <a:gdLst/>
              <a:ahLst/>
              <a:cxnLst/>
              <a:rect l="l" t="t" r="r" b="b"/>
              <a:pathLst>
                <a:path w="5632" h="7502" extrusionOk="0">
                  <a:moveTo>
                    <a:pt x="167" y="0"/>
                  </a:moveTo>
                  <a:lnTo>
                    <a:pt x="0" y="334"/>
                  </a:lnTo>
                  <a:cubicBezTo>
                    <a:pt x="24" y="346"/>
                    <a:pt x="1334" y="1000"/>
                    <a:pt x="2381" y="2203"/>
                  </a:cubicBezTo>
                  <a:cubicBezTo>
                    <a:pt x="3786" y="3786"/>
                    <a:pt x="4096" y="5525"/>
                    <a:pt x="3322" y="7358"/>
                  </a:cubicBezTo>
                  <a:lnTo>
                    <a:pt x="3667" y="7501"/>
                  </a:lnTo>
                  <a:cubicBezTo>
                    <a:pt x="5632" y="2798"/>
                    <a:pt x="226" y="36"/>
                    <a:pt x="167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oogle Shape;364;p36"/>
            <p:cNvSpPr/>
            <p:nvPr/>
          </p:nvSpPr>
          <p:spPr>
            <a:xfrm>
              <a:off x="8448171" y="2697428"/>
              <a:ext cx="328250" cy="649929"/>
            </a:xfrm>
            <a:custGeom>
              <a:avLst/>
              <a:gdLst/>
              <a:ahLst/>
              <a:cxnLst/>
              <a:rect l="l" t="t" r="r" b="b"/>
              <a:pathLst>
                <a:path w="10241" h="20277" extrusionOk="0">
                  <a:moveTo>
                    <a:pt x="239" y="0"/>
                  </a:moveTo>
                  <a:lnTo>
                    <a:pt x="1" y="286"/>
                  </a:lnTo>
                  <a:cubicBezTo>
                    <a:pt x="49" y="310"/>
                    <a:pt x="4454" y="3965"/>
                    <a:pt x="4894" y="7513"/>
                  </a:cubicBezTo>
                  <a:cubicBezTo>
                    <a:pt x="5180" y="9751"/>
                    <a:pt x="6383" y="10597"/>
                    <a:pt x="7454" y="11347"/>
                  </a:cubicBezTo>
                  <a:cubicBezTo>
                    <a:pt x="8204" y="11871"/>
                    <a:pt x="8907" y="12359"/>
                    <a:pt x="9228" y="13264"/>
                  </a:cubicBezTo>
                  <a:cubicBezTo>
                    <a:pt x="9538" y="14109"/>
                    <a:pt x="9240" y="15347"/>
                    <a:pt x="8966" y="16538"/>
                  </a:cubicBezTo>
                  <a:cubicBezTo>
                    <a:pt x="8645" y="17848"/>
                    <a:pt x="8347" y="19086"/>
                    <a:pt x="8883" y="19765"/>
                  </a:cubicBezTo>
                  <a:cubicBezTo>
                    <a:pt x="9157" y="20110"/>
                    <a:pt x="9585" y="20277"/>
                    <a:pt x="10228" y="20277"/>
                  </a:cubicBezTo>
                  <a:lnTo>
                    <a:pt x="10240" y="20277"/>
                  </a:lnTo>
                  <a:lnTo>
                    <a:pt x="10240" y="19919"/>
                  </a:lnTo>
                  <a:cubicBezTo>
                    <a:pt x="9716" y="19919"/>
                    <a:pt x="9383" y="19800"/>
                    <a:pt x="9181" y="19550"/>
                  </a:cubicBezTo>
                  <a:cubicBezTo>
                    <a:pt x="8752" y="18991"/>
                    <a:pt x="9026" y="17848"/>
                    <a:pt x="9323" y="16633"/>
                  </a:cubicBezTo>
                  <a:cubicBezTo>
                    <a:pt x="9621" y="15395"/>
                    <a:pt x="9931" y="14109"/>
                    <a:pt x="9585" y="13145"/>
                  </a:cubicBezTo>
                  <a:cubicBezTo>
                    <a:pt x="9228" y="12133"/>
                    <a:pt x="8466" y="11597"/>
                    <a:pt x="7680" y="11049"/>
                  </a:cubicBezTo>
                  <a:cubicBezTo>
                    <a:pt x="6621" y="10299"/>
                    <a:pt x="5525" y="9537"/>
                    <a:pt x="5275" y="7477"/>
                  </a:cubicBezTo>
                  <a:cubicBezTo>
                    <a:pt x="4811" y="3763"/>
                    <a:pt x="430" y="155"/>
                    <a:pt x="239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Google Shape;365;p36"/>
            <p:cNvSpPr/>
            <p:nvPr/>
          </p:nvSpPr>
          <p:spPr>
            <a:xfrm>
              <a:off x="8635171" y="3309551"/>
              <a:ext cx="58816" cy="102696"/>
            </a:xfrm>
            <a:custGeom>
              <a:avLst/>
              <a:gdLst/>
              <a:ahLst/>
              <a:cxnLst/>
              <a:rect l="l" t="t" r="r" b="b"/>
              <a:pathLst>
                <a:path w="1835" h="3204" extrusionOk="0">
                  <a:moveTo>
                    <a:pt x="358" y="1"/>
                  </a:moveTo>
                  <a:cubicBezTo>
                    <a:pt x="1" y="953"/>
                    <a:pt x="1" y="1715"/>
                    <a:pt x="346" y="2287"/>
                  </a:cubicBezTo>
                  <a:cubicBezTo>
                    <a:pt x="822" y="3085"/>
                    <a:pt x="1739" y="3204"/>
                    <a:pt x="1787" y="3204"/>
                  </a:cubicBezTo>
                  <a:lnTo>
                    <a:pt x="1835" y="2823"/>
                  </a:lnTo>
                  <a:cubicBezTo>
                    <a:pt x="1835" y="2823"/>
                    <a:pt x="1049" y="2727"/>
                    <a:pt x="656" y="2096"/>
                  </a:cubicBezTo>
                  <a:cubicBezTo>
                    <a:pt x="382" y="1620"/>
                    <a:pt x="394" y="965"/>
                    <a:pt x="703" y="132"/>
                  </a:cubicBezTo>
                  <a:lnTo>
                    <a:pt x="358" y="1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5007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2" grpId="0"/>
      <p:bldP spid="12" grpId="1"/>
      <p:bldP spid="12" grpId="2"/>
      <p:bldP spid="13" grpId="0"/>
      <p:bldP spid="13" grpId="1"/>
      <p:bldP spid="13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8C1B9-90D4-48E8-923F-4C378388C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70" y="1744401"/>
            <a:ext cx="7717800" cy="572700"/>
          </a:xfrm>
        </p:spPr>
        <p:txBody>
          <a:bodyPr/>
          <a:lstStyle/>
          <a:p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807381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1611" y="1097644"/>
            <a:ext cx="516077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dirty="0">
                <a:solidFill>
                  <a:srgbClr val="002060"/>
                </a:solidFill>
                <a:latin typeface="+mn-lt"/>
              </a:rPr>
              <a:t>     Vua nào thảo Chiếu dời đô?</a:t>
            </a:r>
          </a:p>
        </p:txBody>
      </p:sp>
      <p:sp>
        <p:nvSpPr>
          <p:cNvPr id="3" name="圆角矩形 7"/>
          <p:cNvSpPr/>
          <p:nvPr/>
        </p:nvSpPr>
        <p:spPr>
          <a:xfrm>
            <a:off x="345559" y="106325"/>
            <a:ext cx="8452883" cy="874361"/>
          </a:xfrm>
          <a:prstGeom prst="roundRect">
            <a:avLst>
              <a:gd name="adj" fmla="val 22936"/>
            </a:avLst>
          </a:prstGeom>
          <a:solidFill>
            <a:srgbClr val="FFFFFF"/>
          </a:solidFill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600" b="1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Bài </a:t>
            </a:r>
            <a:r>
              <a:rPr lang="en-US" altLang="zh-CN" sz="2600" b="1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3</a:t>
            </a:r>
            <a:r>
              <a:rPr lang="vi-VN" altLang="zh-CN" sz="2600" b="1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: </a:t>
            </a:r>
            <a:r>
              <a:rPr lang="en-US" altLang="zh-CN" sz="2600" kern="1200" dirty="0" err="1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Giải</a:t>
            </a:r>
            <a:r>
              <a:rPr lang="en-US" altLang="zh-CN" sz="2600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 </a:t>
            </a:r>
            <a:r>
              <a:rPr lang="en-US" altLang="zh-CN" sz="2600" kern="1200" dirty="0" err="1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câu</a:t>
            </a:r>
            <a:r>
              <a:rPr lang="en-US" altLang="zh-CN" sz="2600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 </a:t>
            </a:r>
            <a:r>
              <a:rPr lang="en-US" altLang="zh-CN" sz="2600" kern="1200" dirty="0" err="1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đố</a:t>
            </a:r>
            <a:r>
              <a:rPr lang="en-US" altLang="zh-CN" sz="2600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 </a:t>
            </a:r>
            <a:r>
              <a:rPr lang="vi-VN" altLang="zh-CN" sz="2600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và viết đúng tên các nhân vật lịch sử trong câu đố sau:</a:t>
            </a:r>
            <a:endParaRPr kumimoji="0" lang="zh-CN" altLang="en-US" sz="2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黑体" panose="02010609060101010101" pitchFamily="49" charset="-122"/>
              <a:cs typeface="Pattaya" panose="00000500000000000000" pitchFamily="2" charset="-34"/>
            </a:endParaRPr>
          </a:p>
        </p:txBody>
      </p:sp>
      <p:pic>
        <p:nvPicPr>
          <p:cNvPr id="3074" name="Picture 2" descr="Ca dao tục ngữ về Lạc Hồng - Ca dao M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171" y="1590087"/>
            <a:ext cx="2217658" cy="3323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圆角矩形 7"/>
          <p:cNvSpPr/>
          <p:nvPr/>
        </p:nvSpPr>
        <p:spPr>
          <a:xfrm>
            <a:off x="2371777" y="1844087"/>
            <a:ext cx="4400446" cy="579285"/>
          </a:xfrm>
          <a:prstGeom prst="roundRect">
            <a:avLst>
              <a:gd name="adj" fmla="val 22936"/>
            </a:avLst>
          </a:prstGeom>
          <a:solidFill>
            <a:schemeClr val="accent2">
              <a:lumMod val="75000"/>
            </a:schemeClr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800" kern="1200" dirty="0">
                <a:solidFill>
                  <a:srgbClr val="FFFFFF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Vua Lý Thái Tổ (Lý Công Uẩn).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9" name="Google Shape;1890;p78"/>
          <p:cNvSpPr/>
          <p:nvPr/>
        </p:nvSpPr>
        <p:spPr>
          <a:xfrm rot="17681022">
            <a:off x="1557350" y="1624272"/>
            <a:ext cx="1049511" cy="379446"/>
          </a:xfrm>
          <a:custGeom>
            <a:avLst/>
            <a:gdLst/>
            <a:ahLst/>
            <a:cxnLst/>
            <a:rect l="l" t="t" r="r" b="b"/>
            <a:pathLst>
              <a:path w="64414" h="17104" extrusionOk="0">
                <a:moveTo>
                  <a:pt x="11603" y="1"/>
                </a:moveTo>
                <a:cubicBezTo>
                  <a:pt x="11289" y="1"/>
                  <a:pt x="10966" y="19"/>
                  <a:pt x="10633" y="42"/>
                </a:cubicBezTo>
                <a:lnTo>
                  <a:pt x="10692" y="614"/>
                </a:lnTo>
                <a:cubicBezTo>
                  <a:pt x="11010" y="582"/>
                  <a:pt x="11317" y="571"/>
                  <a:pt x="11613" y="571"/>
                </a:cubicBezTo>
                <a:cubicBezTo>
                  <a:pt x="11761" y="571"/>
                  <a:pt x="11907" y="574"/>
                  <a:pt x="12049" y="578"/>
                </a:cubicBezTo>
                <a:lnTo>
                  <a:pt x="12097" y="18"/>
                </a:lnTo>
                <a:cubicBezTo>
                  <a:pt x="11935" y="6"/>
                  <a:pt x="11770" y="1"/>
                  <a:pt x="11603" y="1"/>
                </a:cubicBezTo>
                <a:close/>
                <a:moveTo>
                  <a:pt x="9228" y="292"/>
                </a:moveTo>
                <a:cubicBezTo>
                  <a:pt x="8775" y="399"/>
                  <a:pt x="8311" y="530"/>
                  <a:pt x="7835" y="697"/>
                </a:cubicBezTo>
                <a:lnTo>
                  <a:pt x="8013" y="1233"/>
                </a:lnTo>
                <a:cubicBezTo>
                  <a:pt x="8478" y="1066"/>
                  <a:pt x="8930" y="947"/>
                  <a:pt x="9359" y="852"/>
                </a:cubicBezTo>
                <a:lnTo>
                  <a:pt x="9228" y="292"/>
                </a:lnTo>
                <a:close/>
                <a:moveTo>
                  <a:pt x="13526" y="292"/>
                </a:moveTo>
                <a:lnTo>
                  <a:pt x="13359" y="828"/>
                </a:lnTo>
                <a:cubicBezTo>
                  <a:pt x="13788" y="971"/>
                  <a:pt x="14193" y="1150"/>
                  <a:pt x="14585" y="1388"/>
                </a:cubicBezTo>
                <a:lnTo>
                  <a:pt x="14859" y="911"/>
                </a:lnTo>
                <a:cubicBezTo>
                  <a:pt x="14443" y="650"/>
                  <a:pt x="13990" y="447"/>
                  <a:pt x="13526" y="292"/>
                </a:cubicBezTo>
                <a:close/>
                <a:moveTo>
                  <a:pt x="31603" y="1092"/>
                </a:moveTo>
                <a:cubicBezTo>
                  <a:pt x="31464" y="1092"/>
                  <a:pt x="31319" y="1111"/>
                  <a:pt x="31171" y="1150"/>
                </a:cubicBezTo>
                <a:lnTo>
                  <a:pt x="31326" y="1697"/>
                </a:lnTo>
                <a:cubicBezTo>
                  <a:pt x="31425" y="1670"/>
                  <a:pt x="31520" y="1657"/>
                  <a:pt x="31610" y="1657"/>
                </a:cubicBezTo>
                <a:cubicBezTo>
                  <a:pt x="31877" y="1657"/>
                  <a:pt x="32100" y="1775"/>
                  <a:pt x="32242" y="2007"/>
                </a:cubicBezTo>
                <a:lnTo>
                  <a:pt x="32719" y="1697"/>
                </a:lnTo>
                <a:cubicBezTo>
                  <a:pt x="32471" y="1303"/>
                  <a:pt x="32068" y="1092"/>
                  <a:pt x="31603" y="1092"/>
                </a:cubicBezTo>
                <a:close/>
                <a:moveTo>
                  <a:pt x="6501" y="1209"/>
                </a:moveTo>
                <a:cubicBezTo>
                  <a:pt x="6037" y="1400"/>
                  <a:pt x="5608" y="1626"/>
                  <a:pt x="5203" y="1852"/>
                </a:cubicBezTo>
                <a:lnTo>
                  <a:pt x="5489" y="2340"/>
                </a:lnTo>
                <a:cubicBezTo>
                  <a:pt x="5870" y="2126"/>
                  <a:pt x="6287" y="1923"/>
                  <a:pt x="6715" y="1733"/>
                </a:cubicBezTo>
                <a:lnTo>
                  <a:pt x="6501" y="1209"/>
                </a:lnTo>
                <a:close/>
                <a:moveTo>
                  <a:pt x="16026" y="1804"/>
                </a:moveTo>
                <a:lnTo>
                  <a:pt x="15633" y="2197"/>
                </a:lnTo>
                <a:cubicBezTo>
                  <a:pt x="15943" y="2495"/>
                  <a:pt x="16240" y="2840"/>
                  <a:pt x="16538" y="3233"/>
                </a:cubicBezTo>
                <a:lnTo>
                  <a:pt x="16991" y="2888"/>
                </a:lnTo>
                <a:cubicBezTo>
                  <a:pt x="16669" y="2471"/>
                  <a:pt x="16348" y="2114"/>
                  <a:pt x="16026" y="1804"/>
                </a:cubicBezTo>
                <a:close/>
                <a:moveTo>
                  <a:pt x="29849" y="1900"/>
                </a:moveTo>
                <a:cubicBezTo>
                  <a:pt x="29409" y="2316"/>
                  <a:pt x="29123" y="2769"/>
                  <a:pt x="29052" y="3257"/>
                </a:cubicBezTo>
                <a:lnTo>
                  <a:pt x="29599" y="3352"/>
                </a:lnTo>
                <a:cubicBezTo>
                  <a:pt x="29659" y="2995"/>
                  <a:pt x="29861" y="2650"/>
                  <a:pt x="30218" y="2316"/>
                </a:cubicBezTo>
                <a:lnTo>
                  <a:pt x="29849" y="1900"/>
                </a:lnTo>
                <a:close/>
                <a:moveTo>
                  <a:pt x="4001" y="2638"/>
                </a:moveTo>
                <a:cubicBezTo>
                  <a:pt x="3608" y="2912"/>
                  <a:pt x="3239" y="3245"/>
                  <a:pt x="2894" y="3567"/>
                </a:cubicBezTo>
                <a:lnTo>
                  <a:pt x="3298" y="3971"/>
                </a:lnTo>
                <a:cubicBezTo>
                  <a:pt x="3608" y="3662"/>
                  <a:pt x="3965" y="3364"/>
                  <a:pt x="4346" y="3078"/>
                </a:cubicBezTo>
                <a:lnTo>
                  <a:pt x="4001" y="2638"/>
                </a:lnTo>
                <a:close/>
                <a:moveTo>
                  <a:pt x="57231" y="3967"/>
                </a:moveTo>
                <a:cubicBezTo>
                  <a:pt x="56877" y="3967"/>
                  <a:pt x="56508" y="3983"/>
                  <a:pt x="56126" y="4019"/>
                </a:cubicBezTo>
                <a:lnTo>
                  <a:pt x="56174" y="4579"/>
                </a:lnTo>
                <a:cubicBezTo>
                  <a:pt x="56638" y="4555"/>
                  <a:pt x="57103" y="4543"/>
                  <a:pt x="57543" y="4543"/>
                </a:cubicBezTo>
                <a:lnTo>
                  <a:pt x="57555" y="3971"/>
                </a:lnTo>
                <a:cubicBezTo>
                  <a:pt x="57448" y="3969"/>
                  <a:pt x="57340" y="3967"/>
                  <a:pt x="57231" y="3967"/>
                </a:cubicBezTo>
                <a:close/>
                <a:moveTo>
                  <a:pt x="32445" y="3197"/>
                </a:moveTo>
                <a:cubicBezTo>
                  <a:pt x="32397" y="3602"/>
                  <a:pt x="32278" y="4019"/>
                  <a:pt x="32088" y="4459"/>
                </a:cubicBezTo>
                <a:lnTo>
                  <a:pt x="32600" y="4686"/>
                </a:lnTo>
                <a:cubicBezTo>
                  <a:pt x="32826" y="4198"/>
                  <a:pt x="32957" y="3721"/>
                  <a:pt x="33004" y="3257"/>
                </a:cubicBezTo>
                <a:lnTo>
                  <a:pt x="32445" y="3197"/>
                </a:lnTo>
                <a:close/>
                <a:moveTo>
                  <a:pt x="59008" y="4078"/>
                </a:moveTo>
                <a:lnTo>
                  <a:pt x="58936" y="4638"/>
                </a:lnTo>
                <a:cubicBezTo>
                  <a:pt x="59389" y="4698"/>
                  <a:pt x="59841" y="4793"/>
                  <a:pt x="60282" y="4900"/>
                </a:cubicBezTo>
                <a:lnTo>
                  <a:pt x="60425" y="4329"/>
                </a:lnTo>
                <a:cubicBezTo>
                  <a:pt x="59960" y="4221"/>
                  <a:pt x="59484" y="4138"/>
                  <a:pt x="59008" y="4078"/>
                </a:cubicBezTo>
                <a:close/>
                <a:moveTo>
                  <a:pt x="54721" y="4198"/>
                </a:moveTo>
                <a:cubicBezTo>
                  <a:pt x="54269" y="4269"/>
                  <a:pt x="53793" y="4364"/>
                  <a:pt x="53317" y="4459"/>
                </a:cubicBezTo>
                <a:lnTo>
                  <a:pt x="53436" y="5019"/>
                </a:lnTo>
                <a:cubicBezTo>
                  <a:pt x="53900" y="4912"/>
                  <a:pt x="54364" y="4817"/>
                  <a:pt x="54805" y="4745"/>
                </a:cubicBezTo>
                <a:lnTo>
                  <a:pt x="54721" y="4198"/>
                </a:lnTo>
                <a:close/>
                <a:moveTo>
                  <a:pt x="17812" y="4078"/>
                </a:moveTo>
                <a:lnTo>
                  <a:pt x="17336" y="4376"/>
                </a:lnTo>
                <a:cubicBezTo>
                  <a:pt x="17586" y="4781"/>
                  <a:pt x="17836" y="5198"/>
                  <a:pt x="18062" y="5579"/>
                </a:cubicBezTo>
                <a:lnTo>
                  <a:pt x="18538" y="5293"/>
                </a:lnTo>
                <a:cubicBezTo>
                  <a:pt x="18312" y="4912"/>
                  <a:pt x="18062" y="4483"/>
                  <a:pt x="17812" y="4078"/>
                </a:cubicBezTo>
                <a:close/>
                <a:moveTo>
                  <a:pt x="51923" y="4817"/>
                </a:moveTo>
                <a:cubicBezTo>
                  <a:pt x="51495" y="4936"/>
                  <a:pt x="51042" y="5079"/>
                  <a:pt x="50566" y="5221"/>
                </a:cubicBezTo>
                <a:lnTo>
                  <a:pt x="50733" y="5757"/>
                </a:lnTo>
                <a:cubicBezTo>
                  <a:pt x="51209" y="5614"/>
                  <a:pt x="51650" y="5472"/>
                  <a:pt x="52066" y="5376"/>
                </a:cubicBezTo>
                <a:lnTo>
                  <a:pt x="51923" y="4817"/>
                </a:lnTo>
                <a:close/>
                <a:moveTo>
                  <a:pt x="61806" y="4757"/>
                </a:moveTo>
                <a:lnTo>
                  <a:pt x="61615" y="5293"/>
                </a:lnTo>
                <a:cubicBezTo>
                  <a:pt x="62032" y="5448"/>
                  <a:pt x="62461" y="5626"/>
                  <a:pt x="62877" y="5829"/>
                </a:cubicBezTo>
                <a:lnTo>
                  <a:pt x="63127" y="5329"/>
                </a:lnTo>
                <a:cubicBezTo>
                  <a:pt x="62699" y="5114"/>
                  <a:pt x="62246" y="4924"/>
                  <a:pt x="61806" y="4757"/>
                </a:cubicBezTo>
                <a:close/>
                <a:moveTo>
                  <a:pt x="29873" y="4495"/>
                </a:moveTo>
                <a:lnTo>
                  <a:pt x="29409" y="4793"/>
                </a:lnTo>
                <a:cubicBezTo>
                  <a:pt x="29623" y="5162"/>
                  <a:pt x="29956" y="5555"/>
                  <a:pt x="30385" y="5912"/>
                </a:cubicBezTo>
                <a:lnTo>
                  <a:pt x="30754" y="5472"/>
                </a:lnTo>
                <a:cubicBezTo>
                  <a:pt x="30373" y="5150"/>
                  <a:pt x="30076" y="4829"/>
                  <a:pt x="29873" y="4495"/>
                </a:cubicBezTo>
                <a:close/>
                <a:moveTo>
                  <a:pt x="1941" y="4662"/>
                </a:moveTo>
                <a:cubicBezTo>
                  <a:pt x="1667" y="5043"/>
                  <a:pt x="1393" y="5460"/>
                  <a:pt x="1167" y="5888"/>
                </a:cubicBezTo>
                <a:lnTo>
                  <a:pt x="1679" y="6162"/>
                </a:lnTo>
                <a:cubicBezTo>
                  <a:pt x="1882" y="5757"/>
                  <a:pt x="2120" y="5376"/>
                  <a:pt x="2393" y="4995"/>
                </a:cubicBezTo>
                <a:lnTo>
                  <a:pt x="1941" y="4662"/>
                </a:lnTo>
                <a:close/>
                <a:moveTo>
                  <a:pt x="64377" y="6019"/>
                </a:moveTo>
                <a:lnTo>
                  <a:pt x="64115" y="6507"/>
                </a:lnTo>
                <a:lnTo>
                  <a:pt x="64413" y="6031"/>
                </a:lnTo>
                <a:lnTo>
                  <a:pt x="64377" y="6019"/>
                </a:lnTo>
                <a:close/>
                <a:moveTo>
                  <a:pt x="49221" y="5650"/>
                </a:moveTo>
                <a:cubicBezTo>
                  <a:pt x="48780" y="5805"/>
                  <a:pt x="48328" y="5948"/>
                  <a:pt x="47887" y="6114"/>
                </a:cubicBezTo>
                <a:lnTo>
                  <a:pt x="48078" y="6650"/>
                </a:lnTo>
                <a:cubicBezTo>
                  <a:pt x="48530" y="6484"/>
                  <a:pt x="48959" y="6341"/>
                  <a:pt x="49399" y="6186"/>
                </a:cubicBezTo>
                <a:lnTo>
                  <a:pt x="49221" y="5650"/>
                </a:lnTo>
                <a:close/>
                <a:moveTo>
                  <a:pt x="31409" y="5638"/>
                </a:moveTo>
                <a:cubicBezTo>
                  <a:pt x="31147" y="5995"/>
                  <a:pt x="30849" y="6341"/>
                  <a:pt x="30516" y="6662"/>
                </a:cubicBezTo>
                <a:lnTo>
                  <a:pt x="30921" y="7067"/>
                </a:lnTo>
                <a:cubicBezTo>
                  <a:pt x="31278" y="6710"/>
                  <a:pt x="31611" y="6341"/>
                  <a:pt x="31873" y="5972"/>
                </a:cubicBezTo>
                <a:lnTo>
                  <a:pt x="31409" y="5638"/>
                </a:lnTo>
                <a:close/>
                <a:moveTo>
                  <a:pt x="31873" y="6269"/>
                </a:moveTo>
                <a:lnTo>
                  <a:pt x="31588" y="6757"/>
                </a:lnTo>
                <a:cubicBezTo>
                  <a:pt x="31981" y="6996"/>
                  <a:pt x="32409" y="7198"/>
                  <a:pt x="32873" y="7412"/>
                </a:cubicBezTo>
                <a:lnTo>
                  <a:pt x="33100" y="6888"/>
                </a:lnTo>
                <a:cubicBezTo>
                  <a:pt x="32659" y="6698"/>
                  <a:pt x="32242" y="6484"/>
                  <a:pt x="31873" y="6269"/>
                </a:cubicBezTo>
                <a:close/>
                <a:moveTo>
                  <a:pt x="46542" y="6591"/>
                </a:moveTo>
                <a:lnTo>
                  <a:pt x="45220" y="7067"/>
                </a:lnTo>
                <a:lnTo>
                  <a:pt x="45411" y="7603"/>
                </a:lnTo>
                <a:lnTo>
                  <a:pt x="46744" y="7126"/>
                </a:lnTo>
                <a:lnTo>
                  <a:pt x="46542" y="6591"/>
                </a:lnTo>
                <a:close/>
                <a:moveTo>
                  <a:pt x="19253" y="6484"/>
                </a:moveTo>
                <a:lnTo>
                  <a:pt x="18776" y="6781"/>
                </a:lnTo>
                <a:cubicBezTo>
                  <a:pt x="19062" y="7281"/>
                  <a:pt x="19312" y="7650"/>
                  <a:pt x="19550" y="7996"/>
                </a:cubicBezTo>
                <a:lnTo>
                  <a:pt x="20015" y="7650"/>
                </a:lnTo>
                <a:cubicBezTo>
                  <a:pt x="19777" y="7317"/>
                  <a:pt x="19538" y="6960"/>
                  <a:pt x="19253" y="6484"/>
                </a:cubicBezTo>
                <a:close/>
                <a:moveTo>
                  <a:pt x="34374" y="7400"/>
                </a:moveTo>
                <a:lnTo>
                  <a:pt x="34195" y="7936"/>
                </a:lnTo>
                <a:cubicBezTo>
                  <a:pt x="34636" y="8079"/>
                  <a:pt x="35124" y="8198"/>
                  <a:pt x="35576" y="8317"/>
                </a:cubicBezTo>
                <a:lnTo>
                  <a:pt x="35707" y="7781"/>
                </a:lnTo>
                <a:cubicBezTo>
                  <a:pt x="35255" y="7662"/>
                  <a:pt x="34802" y="7543"/>
                  <a:pt x="34374" y="7400"/>
                </a:cubicBezTo>
                <a:close/>
                <a:moveTo>
                  <a:pt x="43911" y="7543"/>
                </a:moveTo>
                <a:cubicBezTo>
                  <a:pt x="43494" y="7698"/>
                  <a:pt x="43053" y="7817"/>
                  <a:pt x="42589" y="7912"/>
                </a:cubicBezTo>
                <a:lnTo>
                  <a:pt x="42708" y="8472"/>
                </a:lnTo>
                <a:cubicBezTo>
                  <a:pt x="43184" y="8365"/>
                  <a:pt x="43649" y="8246"/>
                  <a:pt x="44089" y="8079"/>
                </a:cubicBezTo>
                <a:lnTo>
                  <a:pt x="43911" y="7543"/>
                </a:lnTo>
                <a:close/>
                <a:moveTo>
                  <a:pt x="608" y="7234"/>
                </a:moveTo>
                <a:cubicBezTo>
                  <a:pt x="453" y="7674"/>
                  <a:pt x="322" y="8150"/>
                  <a:pt x="238" y="8627"/>
                </a:cubicBezTo>
                <a:lnTo>
                  <a:pt x="786" y="8734"/>
                </a:lnTo>
                <a:cubicBezTo>
                  <a:pt x="869" y="8269"/>
                  <a:pt x="989" y="7841"/>
                  <a:pt x="1143" y="7412"/>
                </a:cubicBezTo>
                <a:lnTo>
                  <a:pt x="608" y="7234"/>
                </a:lnTo>
                <a:close/>
                <a:moveTo>
                  <a:pt x="37076" y="8031"/>
                </a:moveTo>
                <a:lnTo>
                  <a:pt x="36993" y="8591"/>
                </a:lnTo>
                <a:cubicBezTo>
                  <a:pt x="37469" y="8662"/>
                  <a:pt x="37946" y="8722"/>
                  <a:pt x="38422" y="8746"/>
                </a:cubicBezTo>
                <a:lnTo>
                  <a:pt x="38469" y="8186"/>
                </a:lnTo>
                <a:cubicBezTo>
                  <a:pt x="38005" y="8150"/>
                  <a:pt x="37541" y="8115"/>
                  <a:pt x="37076" y="8031"/>
                </a:cubicBezTo>
                <a:close/>
                <a:moveTo>
                  <a:pt x="29480" y="7543"/>
                </a:moveTo>
                <a:cubicBezTo>
                  <a:pt x="29123" y="7817"/>
                  <a:pt x="28730" y="8067"/>
                  <a:pt x="28337" y="8305"/>
                </a:cubicBezTo>
                <a:lnTo>
                  <a:pt x="28611" y="8793"/>
                </a:lnTo>
                <a:cubicBezTo>
                  <a:pt x="29040" y="8555"/>
                  <a:pt x="29444" y="8293"/>
                  <a:pt x="29825" y="7996"/>
                </a:cubicBezTo>
                <a:lnTo>
                  <a:pt x="29480" y="7543"/>
                </a:lnTo>
                <a:close/>
                <a:moveTo>
                  <a:pt x="41220" y="8139"/>
                </a:moveTo>
                <a:cubicBezTo>
                  <a:pt x="40779" y="8198"/>
                  <a:pt x="40303" y="8210"/>
                  <a:pt x="39839" y="8234"/>
                </a:cubicBezTo>
                <a:lnTo>
                  <a:pt x="39851" y="8793"/>
                </a:lnTo>
                <a:cubicBezTo>
                  <a:pt x="40327" y="8781"/>
                  <a:pt x="40815" y="8746"/>
                  <a:pt x="41279" y="8710"/>
                </a:cubicBezTo>
                <a:lnTo>
                  <a:pt x="41220" y="8139"/>
                </a:lnTo>
                <a:close/>
                <a:moveTo>
                  <a:pt x="27123" y="8924"/>
                </a:moveTo>
                <a:cubicBezTo>
                  <a:pt x="26706" y="9103"/>
                  <a:pt x="26277" y="9282"/>
                  <a:pt x="25837" y="9436"/>
                </a:cubicBezTo>
                <a:lnTo>
                  <a:pt x="26015" y="9972"/>
                </a:lnTo>
                <a:cubicBezTo>
                  <a:pt x="26468" y="9817"/>
                  <a:pt x="26920" y="9639"/>
                  <a:pt x="27349" y="9448"/>
                </a:cubicBezTo>
                <a:lnTo>
                  <a:pt x="27123" y="8924"/>
                </a:lnTo>
                <a:close/>
                <a:moveTo>
                  <a:pt x="20908" y="8710"/>
                </a:moveTo>
                <a:lnTo>
                  <a:pt x="20503" y="9103"/>
                </a:lnTo>
                <a:cubicBezTo>
                  <a:pt x="20896" y="9484"/>
                  <a:pt x="21277" y="9782"/>
                  <a:pt x="21694" y="9984"/>
                </a:cubicBezTo>
                <a:lnTo>
                  <a:pt x="21967" y="9496"/>
                </a:lnTo>
                <a:cubicBezTo>
                  <a:pt x="21586" y="9305"/>
                  <a:pt x="21253" y="9043"/>
                  <a:pt x="20908" y="8710"/>
                </a:cubicBezTo>
                <a:close/>
                <a:moveTo>
                  <a:pt x="24491" y="9793"/>
                </a:moveTo>
                <a:cubicBezTo>
                  <a:pt x="24193" y="9853"/>
                  <a:pt x="23908" y="9880"/>
                  <a:pt x="23637" y="9880"/>
                </a:cubicBezTo>
                <a:cubicBezTo>
                  <a:pt x="23476" y="9880"/>
                  <a:pt x="23321" y="9871"/>
                  <a:pt x="23170" y="9853"/>
                </a:cubicBezTo>
                <a:lnTo>
                  <a:pt x="23110" y="10413"/>
                </a:lnTo>
                <a:cubicBezTo>
                  <a:pt x="23289" y="10436"/>
                  <a:pt x="23456" y="10448"/>
                  <a:pt x="23634" y="10448"/>
                </a:cubicBezTo>
                <a:cubicBezTo>
                  <a:pt x="23944" y="10448"/>
                  <a:pt x="24265" y="10413"/>
                  <a:pt x="24599" y="10341"/>
                </a:cubicBezTo>
                <a:lnTo>
                  <a:pt x="24491" y="9793"/>
                </a:lnTo>
                <a:close/>
                <a:moveTo>
                  <a:pt x="24" y="10079"/>
                </a:moveTo>
                <a:cubicBezTo>
                  <a:pt x="12" y="10377"/>
                  <a:pt x="0" y="10698"/>
                  <a:pt x="0" y="11008"/>
                </a:cubicBezTo>
                <a:cubicBezTo>
                  <a:pt x="0" y="11175"/>
                  <a:pt x="12" y="11341"/>
                  <a:pt x="12" y="11508"/>
                </a:cubicBezTo>
                <a:lnTo>
                  <a:pt x="572" y="11508"/>
                </a:lnTo>
                <a:cubicBezTo>
                  <a:pt x="560" y="11341"/>
                  <a:pt x="560" y="11187"/>
                  <a:pt x="560" y="11032"/>
                </a:cubicBezTo>
                <a:cubicBezTo>
                  <a:pt x="560" y="10710"/>
                  <a:pt x="572" y="10413"/>
                  <a:pt x="596" y="10115"/>
                </a:cubicBezTo>
                <a:lnTo>
                  <a:pt x="24" y="10079"/>
                </a:lnTo>
                <a:close/>
                <a:moveTo>
                  <a:pt x="691" y="12853"/>
                </a:moveTo>
                <a:lnTo>
                  <a:pt x="131" y="12937"/>
                </a:lnTo>
                <a:cubicBezTo>
                  <a:pt x="191" y="13389"/>
                  <a:pt x="262" y="13865"/>
                  <a:pt x="369" y="14342"/>
                </a:cubicBezTo>
                <a:lnTo>
                  <a:pt x="929" y="14223"/>
                </a:lnTo>
                <a:cubicBezTo>
                  <a:pt x="834" y="13770"/>
                  <a:pt x="750" y="13306"/>
                  <a:pt x="691" y="12853"/>
                </a:cubicBezTo>
                <a:close/>
                <a:moveTo>
                  <a:pt x="1274" y="15568"/>
                </a:moveTo>
                <a:lnTo>
                  <a:pt x="739" y="15735"/>
                </a:lnTo>
                <a:cubicBezTo>
                  <a:pt x="989" y="16580"/>
                  <a:pt x="1203" y="17080"/>
                  <a:pt x="1215" y="17104"/>
                </a:cubicBezTo>
                <a:lnTo>
                  <a:pt x="1739" y="16866"/>
                </a:lnTo>
                <a:cubicBezTo>
                  <a:pt x="1727" y="16866"/>
                  <a:pt x="1512" y="16366"/>
                  <a:pt x="1274" y="15568"/>
                </a:cubicBezTo>
                <a:close/>
              </a:path>
            </a:pathLst>
          </a:custGeom>
          <a:solidFill>
            <a:srgbClr val="D47D9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Google Shape;2791;p98"/>
          <p:cNvSpPr/>
          <p:nvPr/>
        </p:nvSpPr>
        <p:spPr>
          <a:xfrm>
            <a:off x="1881962" y="2134683"/>
            <a:ext cx="470257" cy="395663"/>
          </a:xfrm>
          <a:custGeom>
            <a:avLst/>
            <a:gdLst/>
            <a:ahLst/>
            <a:cxnLst/>
            <a:rect l="l" t="t" r="r" b="b"/>
            <a:pathLst>
              <a:path w="14765" h="9683" extrusionOk="0">
                <a:moveTo>
                  <a:pt x="14765" y="1"/>
                </a:moveTo>
                <a:cubicBezTo>
                  <a:pt x="14764" y="1"/>
                  <a:pt x="2977" y="1060"/>
                  <a:pt x="2156" y="1072"/>
                </a:cubicBezTo>
                <a:cubicBezTo>
                  <a:pt x="1" y="1120"/>
                  <a:pt x="2013" y="2453"/>
                  <a:pt x="3335" y="3215"/>
                </a:cubicBezTo>
                <a:cubicBezTo>
                  <a:pt x="3478" y="4584"/>
                  <a:pt x="3978" y="8990"/>
                  <a:pt x="4109" y="8990"/>
                </a:cubicBezTo>
                <a:cubicBezTo>
                  <a:pt x="4110" y="8990"/>
                  <a:pt x="4111" y="8990"/>
                  <a:pt x="4112" y="8990"/>
                </a:cubicBezTo>
                <a:cubicBezTo>
                  <a:pt x="4303" y="8990"/>
                  <a:pt x="4694" y="7865"/>
                  <a:pt x="5025" y="6775"/>
                </a:cubicBezTo>
                <a:cubicBezTo>
                  <a:pt x="5406" y="8085"/>
                  <a:pt x="5835" y="9395"/>
                  <a:pt x="6145" y="9656"/>
                </a:cubicBezTo>
                <a:cubicBezTo>
                  <a:pt x="6165" y="9674"/>
                  <a:pt x="6191" y="9682"/>
                  <a:pt x="6223" y="9682"/>
                </a:cubicBezTo>
                <a:cubicBezTo>
                  <a:pt x="7295" y="9682"/>
                  <a:pt x="14765" y="1"/>
                  <a:pt x="14765" y="1"/>
                </a:cubicBezTo>
                <a:close/>
              </a:path>
            </a:pathLst>
          </a:custGeom>
          <a:solidFill>
            <a:srgbClr val="E7BF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91" name="Google Shape;1215;p66">
            <a:extLst>
              <a:ext uri="{FF2B5EF4-FFF2-40B4-BE49-F238E27FC236}">
                <a16:creationId xmlns:a16="http://schemas.microsoft.com/office/drawing/2014/main" id="{85D7558A-23BA-4BA3-8791-5E404CA50938}"/>
              </a:ext>
            </a:extLst>
          </p:cNvPr>
          <p:cNvGrpSpPr/>
          <p:nvPr/>
        </p:nvGrpSpPr>
        <p:grpSpPr>
          <a:xfrm>
            <a:off x="0" y="2469728"/>
            <a:ext cx="2171170" cy="2613517"/>
            <a:chOff x="-13830900" y="-4007625"/>
            <a:chExt cx="1650225" cy="2101475"/>
          </a:xfrm>
        </p:grpSpPr>
        <p:sp>
          <p:nvSpPr>
            <p:cNvPr id="92" name="Google Shape;1216;p66">
              <a:extLst>
                <a:ext uri="{FF2B5EF4-FFF2-40B4-BE49-F238E27FC236}">
                  <a16:creationId xmlns:a16="http://schemas.microsoft.com/office/drawing/2014/main" id="{66439D3D-8F78-4B31-9135-9F012940B056}"/>
                </a:ext>
              </a:extLst>
            </p:cNvPr>
            <p:cNvSpPr/>
            <p:nvPr/>
          </p:nvSpPr>
          <p:spPr>
            <a:xfrm>
              <a:off x="-12703375" y="-2663675"/>
              <a:ext cx="522700" cy="459200"/>
            </a:xfrm>
            <a:custGeom>
              <a:avLst/>
              <a:gdLst/>
              <a:ahLst/>
              <a:cxnLst/>
              <a:rect l="l" t="t" r="r" b="b"/>
              <a:pathLst>
                <a:path w="20908" h="18368" extrusionOk="0">
                  <a:moveTo>
                    <a:pt x="10454" y="0"/>
                  </a:moveTo>
                  <a:cubicBezTo>
                    <a:pt x="9203" y="0"/>
                    <a:pt x="7932" y="258"/>
                    <a:pt x="6715" y="802"/>
                  </a:cubicBezTo>
                  <a:cubicBezTo>
                    <a:pt x="2084" y="2861"/>
                    <a:pt x="0" y="8291"/>
                    <a:pt x="2072" y="12922"/>
                  </a:cubicBezTo>
                  <a:cubicBezTo>
                    <a:pt x="3591" y="16337"/>
                    <a:pt x="6941" y="18367"/>
                    <a:pt x="10454" y="18367"/>
                  </a:cubicBezTo>
                  <a:cubicBezTo>
                    <a:pt x="11705" y="18367"/>
                    <a:pt x="12976" y="18110"/>
                    <a:pt x="14192" y="17566"/>
                  </a:cubicBezTo>
                  <a:cubicBezTo>
                    <a:pt x="18824" y="15506"/>
                    <a:pt x="20907" y="10077"/>
                    <a:pt x="18848" y="5445"/>
                  </a:cubicBezTo>
                  <a:cubicBezTo>
                    <a:pt x="17320" y="2030"/>
                    <a:pt x="13967" y="0"/>
                    <a:pt x="10454" y="0"/>
                  </a:cubicBezTo>
                  <a:close/>
                </a:path>
              </a:pathLst>
            </a:custGeom>
            <a:solidFill>
              <a:srgbClr val="F2D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1217;p66">
              <a:extLst>
                <a:ext uri="{FF2B5EF4-FFF2-40B4-BE49-F238E27FC236}">
                  <a16:creationId xmlns:a16="http://schemas.microsoft.com/office/drawing/2014/main" id="{A8B22AB5-A965-4093-9015-1EE443EB627F}"/>
                </a:ext>
              </a:extLst>
            </p:cNvPr>
            <p:cNvSpPr/>
            <p:nvPr/>
          </p:nvSpPr>
          <p:spPr>
            <a:xfrm>
              <a:off x="-12553950" y="-2566825"/>
              <a:ext cx="199750" cy="202000"/>
            </a:xfrm>
            <a:custGeom>
              <a:avLst/>
              <a:gdLst/>
              <a:ahLst/>
              <a:cxnLst/>
              <a:rect l="l" t="t" r="r" b="b"/>
              <a:pathLst>
                <a:path w="7990" h="8080" extrusionOk="0">
                  <a:moveTo>
                    <a:pt x="2376" y="1"/>
                  </a:moveTo>
                  <a:cubicBezTo>
                    <a:pt x="2282" y="1"/>
                    <a:pt x="2211" y="12"/>
                    <a:pt x="2167" y="35"/>
                  </a:cubicBezTo>
                  <a:cubicBezTo>
                    <a:pt x="1631" y="321"/>
                    <a:pt x="0" y="3798"/>
                    <a:pt x="155" y="4262"/>
                  </a:cubicBezTo>
                  <a:cubicBezTo>
                    <a:pt x="303" y="4684"/>
                    <a:pt x="1556" y="8080"/>
                    <a:pt x="2781" y="8080"/>
                  </a:cubicBezTo>
                  <a:cubicBezTo>
                    <a:pt x="2834" y="8080"/>
                    <a:pt x="2888" y="8073"/>
                    <a:pt x="2941" y="8060"/>
                  </a:cubicBezTo>
                  <a:cubicBezTo>
                    <a:pt x="2941" y="8060"/>
                    <a:pt x="7239" y="6417"/>
                    <a:pt x="7620" y="6084"/>
                  </a:cubicBezTo>
                  <a:cubicBezTo>
                    <a:pt x="7989" y="5726"/>
                    <a:pt x="7406" y="2178"/>
                    <a:pt x="7299" y="1750"/>
                  </a:cubicBezTo>
                  <a:cubicBezTo>
                    <a:pt x="7211" y="1356"/>
                    <a:pt x="3415" y="1"/>
                    <a:pt x="2376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1218;p66">
              <a:extLst>
                <a:ext uri="{FF2B5EF4-FFF2-40B4-BE49-F238E27FC236}">
                  <a16:creationId xmlns:a16="http://schemas.microsoft.com/office/drawing/2014/main" id="{222C673A-75CF-4325-A769-46504A80151A}"/>
                </a:ext>
              </a:extLst>
            </p:cNvPr>
            <p:cNvSpPr/>
            <p:nvPr/>
          </p:nvSpPr>
          <p:spPr>
            <a:xfrm>
              <a:off x="-12340850" y="-2439225"/>
              <a:ext cx="135350" cy="160725"/>
            </a:xfrm>
            <a:custGeom>
              <a:avLst/>
              <a:gdLst/>
              <a:ahLst/>
              <a:cxnLst/>
              <a:rect l="l" t="t" r="r" b="b"/>
              <a:pathLst>
                <a:path w="5414" h="6429" extrusionOk="0">
                  <a:moveTo>
                    <a:pt x="3934" y="1"/>
                  </a:moveTo>
                  <a:cubicBezTo>
                    <a:pt x="3267" y="1"/>
                    <a:pt x="778" y="1485"/>
                    <a:pt x="382" y="1741"/>
                  </a:cubicBezTo>
                  <a:cubicBezTo>
                    <a:pt x="1" y="2027"/>
                    <a:pt x="287" y="5123"/>
                    <a:pt x="406" y="5932"/>
                  </a:cubicBezTo>
                  <a:cubicBezTo>
                    <a:pt x="465" y="6328"/>
                    <a:pt x="1081" y="6428"/>
                    <a:pt x="1687" y="6428"/>
                  </a:cubicBezTo>
                  <a:cubicBezTo>
                    <a:pt x="2302" y="6428"/>
                    <a:pt x="2906" y="6325"/>
                    <a:pt x="2906" y="6325"/>
                  </a:cubicBezTo>
                  <a:cubicBezTo>
                    <a:pt x="4592" y="5352"/>
                    <a:pt x="5414" y="1229"/>
                    <a:pt x="5182" y="1229"/>
                  </a:cubicBezTo>
                  <a:lnTo>
                    <a:pt x="5182" y="1229"/>
                  </a:lnTo>
                  <a:cubicBezTo>
                    <a:pt x="5181" y="1229"/>
                    <a:pt x="5181" y="1229"/>
                    <a:pt x="5180" y="1230"/>
                  </a:cubicBezTo>
                  <a:cubicBezTo>
                    <a:pt x="5179" y="1230"/>
                    <a:pt x="5178" y="1230"/>
                    <a:pt x="5177" y="1230"/>
                  </a:cubicBezTo>
                  <a:cubicBezTo>
                    <a:pt x="4938" y="1230"/>
                    <a:pt x="4570" y="62"/>
                    <a:pt x="3978" y="3"/>
                  </a:cubicBezTo>
                  <a:cubicBezTo>
                    <a:pt x="3964" y="2"/>
                    <a:pt x="3950" y="1"/>
                    <a:pt x="3934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1219;p66">
              <a:extLst>
                <a:ext uri="{FF2B5EF4-FFF2-40B4-BE49-F238E27FC236}">
                  <a16:creationId xmlns:a16="http://schemas.microsoft.com/office/drawing/2014/main" id="{66044190-AD4F-47FD-BD9E-C484F0BE33AC}"/>
                </a:ext>
              </a:extLst>
            </p:cNvPr>
            <p:cNvSpPr/>
            <p:nvPr/>
          </p:nvSpPr>
          <p:spPr>
            <a:xfrm>
              <a:off x="-12598025" y="-2319700"/>
              <a:ext cx="180125" cy="111300"/>
            </a:xfrm>
            <a:custGeom>
              <a:avLst/>
              <a:gdLst/>
              <a:ahLst/>
              <a:cxnLst/>
              <a:rect l="l" t="t" r="r" b="b"/>
              <a:pathLst>
                <a:path w="7205" h="4452" extrusionOk="0">
                  <a:moveTo>
                    <a:pt x="2897" y="1"/>
                  </a:moveTo>
                  <a:cubicBezTo>
                    <a:pt x="2158" y="1"/>
                    <a:pt x="454" y="876"/>
                    <a:pt x="239" y="973"/>
                  </a:cubicBezTo>
                  <a:cubicBezTo>
                    <a:pt x="1" y="1068"/>
                    <a:pt x="1180" y="3068"/>
                    <a:pt x="1180" y="3068"/>
                  </a:cubicBezTo>
                  <a:cubicBezTo>
                    <a:pt x="2136" y="4046"/>
                    <a:pt x="4604" y="4452"/>
                    <a:pt x="5392" y="4452"/>
                  </a:cubicBezTo>
                  <a:cubicBezTo>
                    <a:pt x="5477" y="4452"/>
                    <a:pt x="5543" y="4447"/>
                    <a:pt x="5585" y="4438"/>
                  </a:cubicBezTo>
                  <a:cubicBezTo>
                    <a:pt x="6014" y="4342"/>
                    <a:pt x="7204" y="2854"/>
                    <a:pt x="6787" y="2664"/>
                  </a:cubicBezTo>
                  <a:cubicBezTo>
                    <a:pt x="6371" y="2473"/>
                    <a:pt x="3668" y="259"/>
                    <a:pt x="3097" y="32"/>
                  </a:cubicBezTo>
                  <a:cubicBezTo>
                    <a:pt x="3043" y="11"/>
                    <a:pt x="2975" y="1"/>
                    <a:pt x="2897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1220;p66">
              <a:extLst>
                <a:ext uri="{FF2B5EF4-FFF2-40B4-BE49-F238E27FC236}">
                  <a16:creationId xmlns:a16="http://schemas.microsoft.com/office/drawing/2014/main" id="{82B4FB48-912A-4873-8D05-5ABEE85E5221}"/>
                </a:ext>
              </a:extLst>
            </p:cNvPr>
            <p:cNvSpPr/>
            <p:nvPr/>
          </p:nvSpPr>
          <p:spPr>
            <a:xfrm>
              <a:off x="-12453950" y="-2299550"/>
              <a:ext cx="135750" cy="61025"/>
            </a:xfrm>
            <a:custGeom>
              <a:avLst/>
              <a:gdLst/>
              <a:ahLst/>
              <a:cxnLst/>
              <a:rect l="l" t="t" r="r" b="b"/>
              <a:pathLst>
                <a:path w="5430" h="2441" extrusionOk="0">
                  <a:moveTo>
                    <a:pt x="5299" y="0"/>
                  </a:moveTo>
                  <a:cubicBezTo>
                    <a:pt x="3644" y="607"/>
                    <a:pt x="24" y="2072"/>
                    <a:pt x="1" y="2084"/>
                  </a:cubicBezTo>
                  <a:lnTo>
                    <a:pt x="143" y="2441"/>
                  </a:lnTo>
                  <a:cubicBezTo>
                    <a:pt x="191" y="2429"/>
                    <a:pt x="3799" y="965"/>
                    <a:pt x="5430" y="357"/>
                  </a:cubicBezTo>
                  <a:lnTo>
                    <a:pt x="5299" y="0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1221;p66">
              <a:extLst>
                <a:ext uri="{FF2B5EF4-FFF2-40B4-BE49-F238E27FC236}">
                  <a16:creationId xmlns:a16="http://schemas.microsoft.com/office/drawing/2014/main" id="{81059E37-939E-4EAF-8E9C-234A56EC1543}"/>
                </a:ext>
              </a:extLst>
            </p:cNvPr>
            <p:cNvSpPr/>
            <p:nvPr/>
          </p:nvSpPr>
          <p:spPr>
            <a:xfrm>
              <a:off x="-12530750" y="-2397775"/>
              <a:ext cx="51525" cy="86625"/>
            </a:xfrm>
            <a:custGeom>
              <a:avLst/>
              <a:gdLst/>
              <a:ahLst/>
              <a:cxnLst/>
              <a:rect l="l" t="t" r="r" b="b"/>
              <a:pathLst>
                <a:path w="2061" h="3465" extrusionOk="0">
                  <a:moveTo>
                    <a:pt x="1775" y="0"/>
                  </a:moveTo>
                  <a:cubicBezTo>
                    <a:pt x="1215" y="595"/>
                    <a:pt x="48" y="3203"/>
                    <a:pt x="1" y="3298"/>
                  </a:cubicBezTo>
                  <a:lnTo>
                    <a:pt x="358" y="3465"/>
                  </a:lnTo>
                  <a:cubicBezTo>
                    <a:pt x="691" y="2727"/>
                    <a:pt x="1632" y="726"/>
                    <a:pt x="2060" y="262"/>
                  </a:cubicBezTo>
                  <a:lnTo>
                    <a:pt x="1775" y="0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1222;p66">
              <a:extLst>
                <a:ext uri="{FF2B5EF4-FFF2-40B4-BE49-F238E27FC236}">
                  <a16:creationId xmlns:a16="http://schemas.microsoft.com/office/drawing/2014/main" id="{53A5D93B-1FC1-426E-98D5-C11D49363DB7}"/>
                </a:ext>
              </a:extLst>
            </p:cNvPr>
            <p:cNvSpPr/>
            <p:nvPr/>
          </p:nvSpPr>
          <p:spPr>
            <a:xfrm>
              <a:off x="-12394125" y="-2439150"/>
              <a:ext cx="81875" cy="57475"/>
            </a:xfrm>
            <a:custGeom>
              <a:avLst/>
              <a:gdLst/>
              <a:ahLst/>
              <a:cxnLst/>
              <a:rect l="l" t="t" r="r" b="b"/>
              <a:pathLst>
                <a:path w="3275" h="2299" extrusionOk="0">
                  <a:moveTo>
                    <a:pt x="215" y="0"/>
                  </a:moveTo>
                  <a:lnTo>
                    <a:pt x="1" y="334"/>
                  </a:lnTo>
                  <a:cubicBezTo>
                    <a:pt x="36" y="357"/>
                    <a:pt x="2513" y="1917"/>
                    <a:pt x="3049" y="2298"/>
                  </a:cubicBezTo>
                  <a:lnTo>
                    <a:pt x="3275" y="1965"/>
                  </a:lnTo>
                  <a:cubicBezTo>
                    <a:pt x="2727" y="1596"/>
                    <a:pt x="310" y="60"/>
                    <a:pt x="215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1223;p66">
              <a:extLst>
                <a:ext uri="{FF2B5EF4-FFF2-40B4-BE49-F238E27FC236}">
                  <a16:creationId xmlns:a16="http://schemas.microsoft.com/office/drawing/2014/main" id="{D3702C00-3F55-4CF2-919E-6A4677BAF4BF}"/>
                </a:ext>
              </a:extLst>
            </p:cNvPr>
            <p:cNvSpPr/>
            <p:nvPr/>
          </p:nvSpPr>
          <p:spPr>
            <a:xfrm>
              <a:off x="-12684925" y="-2540675"/>
              <a:ext cx="64025" cy="157800"/>
            </a:xfrm>
            <a:custGeom>
              <a:avLst/>
              <a:gdLst/>
              <a:ahLst/>
              <a:cxnLst/>
              <a:rect l="l" t="t" r="r" b="b"/>
              <a:pathLst>
                <a:path w="2561" h="6312" extrusionOk="0">
                  <a:moveTo>
                    <a:pt x="1593" y="1"/>
                  </a:moveTo>
                  <a:cubicBezTo>
                    <a:pt x="1590" y="1"/>
                    <a:pt x="1587" y="1"/>
                    <a:pt x="1584" y="1"/>
                  </a:cubicBezTo>
                  <a:cubicBezTo>
                    <a:pt x="1322" y="49"/>
                    <a:pt x="0" y="2728"/>
                    <a:pt x="655" y="5657"/>
                  </a:cubicBezTo>
                  <a:cubicBezTo>
                    <a:pt x="655" y="5657"/>
                    <a:pt x="1369" y="6312"/>
                    <a:pt x="1509" y="6312"/>
                  </a:cubicBezTo>
                  <a:cubicBezTo>
                    <a:pt x="1510" y="6312"/>
                    <a:pt x="1511" y="6312"/>
                    <a:pt x="1512" y="6311"/>
                  </a:cubicBezTo>
                  <a:cubicBezTo>
                    <a:pt x="1643" y="6300"/>
                    <a:pt x="2143" y="4418"/>
                    <a:pt x="2346" y="4037"/>
                  </a:cubicBezTo>
                  <a:cubicBezTo>
                    <a:pt x="2560" y="3656"/>
                    <a:pt x="2501" y="1489"/>
                    <a:pt x="2453" y="1275"/>
                  </a:cubicBezTo>
                  <a:cubicBezTo>
                    <a:pt x="2406" y="1063"/>
                    <a:pt x="1881" y="1"/>
                    <a:pt x="1593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1224;p66">
              <a:extLst>
                <a:ext uri="{FF2B5EF4-FFF2-40B4-BE49-F238E27FC236}">
                  <a16:creationId xmlns:a16="http://schemas.microsoft.com/office/drawing/2014/main" id="{0FF99D96-180F-4313-BEC5-B2EB795B988D}"/>
                </a:ext>
              </a:extLst>
            </p:cNvPr>
            <p:cNvSpPr/>
            <p:nvPr/>
          </p:nvSpPr>
          <p:spPr>
            <a:xfrm>
              <a:off x="-12662300" y="-2412675"/>
              <a:ext cx="82175" cy="131000"/>
            </a:xfrm>
            <a:custGeom>
              <a:avLst/>
              <a:gdLst/>
              <a:ahLst/>
              <a:cxnLst/>
              <a:rect l="l" t="t" r="r" b="b"/>
              <a:pathLst>
                <a:path w="3287" h="5240" extrusionOk="0">
                  <a:moveTo>
                    <a:pt x="369" y="1"/>
                  </a:moveTo>
                  <a:lnTo>
                    <a:pt x="0" y="84"/>
                  </a:lnTo>
                  <a:cubicBezTo>
                    <a:pt x="24" y="239"/>
                    <a:pt x="857" y="3716"/>
                    <a:pt x="3084" y="5240"/>
                  </a:cubicBezTo>
                  <a:lnTo>
                    <a:pt x="3286" y="4906"/>
                  </a:lnTo>
                  <a:cubicBezTo>
                    <a:pt x="1191" y="3477"/>
                    <a:pt x="381" y="25"/>
                    <a:pt x="369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1225;p66">
              <a:extLst>
                <a:ext uri="{FF2B5EF4-FFF2-40B4-BE49-F238E27FC236}">
                  <a16:creationId xmlns:a16="http://schemas.microsoft.com/office/drawing/2014/main" id="{7E62718C-637E-4772-B4FE-69434EA8CF23}"/>
                </a:ext>
              </a:extLst>
            </p:cNvPr>
            <p:cNvSpPr/>
            <p:nvPr/>
          </p:nvSpPr>
          <p:spPr>
            <a:xfrm>
              <a:off x="-12639400" y="-2467125"/>
              <a:ext cx="93800" cy="12525"/>
            </a:xfrm>
            <a:custGeom>
              <a:avLst/>
              <a:gdLst/>
              <a:ahLst/>
              <a:cxnLst/>
              <a:rect l="l" t="t" r="r" b="b"/>
              <a:pathLst>
                <a:path w="3752" h="501" extrusionOk="0">
                  <a:moveTo>
                    <a:pt x="3680" y="0"/>
                  </a:moveTo>
                  <a:cubicBezTo>
                    <a:pt x="3276" y="87"/>
                    <a:pt x="2165" y="107"/>
                    <a:pt x="1268" y="107"/>
                  </a:cubicBezTo>
                  <a:cubicBezTo>
                    <a:pt x="579" y="107"/>
                    <a:pt x="16" y="95"/>
                    <a:pt x="1" y="95"/>
                  </a:cubicBezTo>
                  <a:lnTo>
                    <a:pt x="1" y="476"/>
                  </a:lnTo>
                  <a:cubicBezTo>
                    <a:pt x="60" y="476"/>
                    <a:pt x="596" y="500"/>
                    <a:pt x="1275" y="500"/>
                  </a:cubicBezTo>
                  <a:cubicBezTo>
                    <a:pt x="2192" y="500"/>
                    <a:pt x="3335" y="464"/>
                    <a:pt x="3751" y="381"/>
                  </a:cubicBezTo>
                  <a:lnTo>
                    <a:pt x="3680" y="0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1226;p66">
              <a:extLst>
                <a:ext uri="{FF2B5EF4-FFF2-40B4-BE49-F238E27FC236}">
                  <a16:creationId xmlns:a16="http://schemas.microsoft.com/office/drawing/2014/main" id="{BC0C81D1-E38C-46CF-A38A-C5FC5A0AE157}"/>
                </a:ext>
              </a:extLst>
            </p:cNvPr>
            <p:cNvSpPr/>
            <p:nvPr/>
          </p:nvSpPr>
          <p:spPr>
            <a:xfrm>
              <a:off x="-12584925" y="-2663900"/>
              <a:ext cx="127125" cy="72325"/>
            </a:xfrm>
            <a:custGeom>
              <a:avLst/>
              <a:gdLst/>
              <a:ahLst/>
              <a:cxnLst/>
              <a:rect l="l" t="t" r="r" b="b"/>
              <a:pathLst>
                <a:path w="5085" h="2893" extrusionOk="0">
                  <a:moveTo>
                    <a:pt x="4906" y="1"/>
                  </a:moveTo>
                  <a:cubicBezTo>
                    <a:pt x="4906" y="1"/>
                    <a:pt x="1799" y="168"/>
                    <a:pt x="1" y="1977"/>
                  </a:cubicBezTo>
                  <a:lnTo>
                    <a:pt x="501" y="2620"/>
                  </a:lnTo>
                  <a:cubicBezTo>
                    <a:pt x="501" y="2620"/>
                    <a:pt x="1754" y="2892"/>
                    <a:pt x="2500" y="2892"/>
                  </a:cubicBezTo>
                  <a:cubicBezTo>
                    <a:pt x="2716" y="2892"/>
                    <a:pt x="2889" y="2870"/>
                    <a:pt x="2977" y="2811"/>
                  </a:cubicBezTo>
                  <a:cubicBezTo>
                    <a:pt x="3382" y="2561"/>
                    <a:pt x="4882" y="1108"/>
                    <a:pt x="4989" y="834"/>
                  </a:cubicBezTo>
                  <a:cubicBezTo>
                    <a:pt x="5085" y="572"/>
                    <a:pt x="4906" y="1"/>
                    <a:pt x="4906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1227;p66">
              <a:extLst>
                <a:ext uri="{FF2B5EF4-FFF2-40B4-BE49-F238E27FC236}">
                  <a16:creationId xmlns:a16="http://schemas.microsoft.com/office/drawing/2014/main" id="{C49B7350-F513-4771-881D-1F4D0D5383F0}"/>
                </a:ext>
              </a:extLst>
            </p:cNvPr>
            <p:cNvSpPr/>
            <p:nvPr/>
          </p:nvSpPr>
          <p:spPr>
            <a:xfrm>
              <a:off x="-12642950" y="-2621325"/>
              <a:ext cx="92575" cy="114925"/>
            </a:xfrm>
            <a:custGeom>
              <a:avLst/>
              <a:gdLst/>
              <a:ahLst/>
              <a:cxnLst/>
              <a:rect l="l" t="t" r="r" b="b"/>
              <a:pathLst>
                <a:path w="3703" h="4597" extrusionOk="0">
                  <a:moveTo>
                    <a:pt x="3441" y="1"/>
                  </a:moveTo>
                  <a:cubicBezTo>
                    <a:pt x="2084" y="1334"/>
                    <a:pt x="83" y="4251"/>
                    <a:pt x="0" y="4370"/>
                  </a:cubicBezTo>
                  <a:lnTo>
                    <a:pt x="310" y="4596"/>
                  </a:lnTo>
                  <a:cubicBezTo>
                    <a:pt x="345" y="4561"/>
                    <a:pt x="2381" y="1584"/>
                    <a:pt x="3703" y="263"/>
                  </a:cubicBezTo>
                  <a:lnTo>
                    <a:pt x="3441" y="1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Google Shape;1228;p66">
              <a:extLst>
                <a:ext uri="{FF2B5EF4-FFF2-40B4-BE49-F238E27FC236}">
                  <a16:creationId xmlns:a16="http://schemas.microsoft.com/office/drawing/2014/main" id="{BDC254AA-4C85-4572-8972-9A9FB1E89A6E}"/>
                </a:ext>
              </a:extLst>
            </p:cNvPr>
            <p:cNvSpPr/>
            <p:nvPr/>
          </p:nvSpPr>
          <p:spPr>
            <a:xfrm>
              <a:off x="-12401850" y="-2650200"/>
              <a:ext cx="134300" cy="104925"/>
            </a:xfrm>
            <a:custGeom>
              <a:avLst/>
              <a:gdLst/>
              <a:ahLst/>
              <a:cxnLst/>
              <a:rect l="l" t="t" r="r" b="b"/>
              <a:pathLst>
                <a:path w="5372" h="4197" extrusionOk="0">
                  <a:moveTo>
                    <a:pt x="1085" y="1"/>
                  </a:moveTo>
                  <a:cubicBezTo>
                    <a:pt x="1081" y="1"/>
                    <a:pt x="1076" y="1"/>
                    <a:pt x="1072" y="1"/>
                  </a:cubicBezTo>
                  <a:cubicBezTo>
                    <a:pt x="1072" y="1"/>
                    <a:pt x="0" y="346"/>
                    <a:pt x="143" y="703"/>
                  </a:cubicBezTo>
                  <a:cubicBezTo>
                    <a:pt x="310" y="1060"/>
                    <a:pt x="1536" y="3644"/>
                    <a:pt x="1965" y="3656"/>
                  </a:cubicBezTo>
                  <a:cubicBezTo>
                    <a:pt x="2347" y="3666"/>
                    <a:pt x="4639" y="4197"/>
                    <a:pt x="5231" y="4197"/>
                  </a:cubicBezTo>
                  <a:cubicBezTo>
                    <a:pt x="5321" y="4197"/>
                    <a:pt x="5371" y="4184"/>
                    <a:pt x="5370" y="4156"/>
                  </a:cubicBezTo>
                  <a:cubicBezTo>
                    <a:pt x="5358" y="3954"/>
                    <a:pt x="5298" y="2382"/>
                    <a:pt x="5298" y="2382"/>
                  </a:cubicBezTo>
                  <a:cubicBezTo>
                    <a:pt x="5298" y="2382"/>
                    <a:pt x="2893" y="1"/>
                    <a:pt x="1085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Google Shape;1229;p66">
              <a:extLst>
                <a:ext uri="{FF2B5EF4-FFF2-40B4-BE49-F238E27FC236}">
                  <a16:creationId xmlns:a16="http://schemas.microsoft.com/office/drawing/2014/main" id="{595A23EB-8D59-4263-A7BA-CA664F13F62B}"/>
                </a:ext>
              </a:extLst>
            </p:cNvPr>
            <p:cNvSpPr/>
            <p:nvPr/>
          </p:nvSpPr>
          <p:spPr>
            <a:xfrm>
              <a:off x="-12528375" y="-2629650"/>
              <a:ext cx="40225" cy="82175"/>
            </a:xfrm>
            <a:custGeom>
              <a:avLst/>
              <a:gdLst/>
              <a:ahLst/>
              <a:cxnLst/>
              <a:rect l="l" t="t" r="r" b="b"/>
              <a:pathLst>
                <a:path w="1609" h="3287" extrusionOk="0">
                  <a:moveTo>
                    <a:pt x="358" y="0"/>
                  </a:moveTo>
                  <a:lnTo>
                    <a:pt x="1" y="167"/>
                  </a:lnTo>
                  <a:cubicBezTo>
                    <a:pt x="203" y="643"/>
                    <a:pt x="1239" y="3263"/>
                    <a:pt x="1251" y="3286"/>
                  </a:cubicBezTo>
                  <a:lnTo>
                    <a:pt x="1608" y="3143"/>
                  </a:lnTo>
                  <a:cubicBezTo>
                    <a:pt x="1561" y="3036"/>
                    <a:pt x="561" y="476"/>
                    <a:pt x="358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Google Shape;1230;p66">
              <a:extLst>
                <a:ext uri="{FF2B5EF4-FFF2-40B4-BE49-F238E27FC236}">
                  <a16:creationId xmlns:a16="http://schemas.microsoft.com/office/drawing/2014/main" id="{B7B76D23-0009-455F-A8C6-838F1E8ACAD0}"/>
                </a:ext>
              </a:extLst>
            </p:cNvPr>
            <p:cNvSpPr/>
            <p:nvPr/>
          </p:nvSpPr>
          <p:spPr>
            <a:xfrm>
              <a:off x="-12493825" y="-2652575"/>
              <a:ext cx="117000" cy="24725"/>
            </a:xfrm>
            <a:custGeom>
              <a:avLst/>
              <a:gdLst/>
              <a:ahLst/>
              <a:cxnLst/>
              <a:rect l="l" t="t" r="r" b="b"/>
              <a:pathLst>
                <a:path w="4680" h="989" extrusionOk="0">
                  <a:moveTo>
                    <a:pt x="48" y="0"/>
                  </a:moveTo>
                  <a:lnTo>
                    <a:pt x="0" y="381"/>
                  </a:lnTo>
                  <a:cubicBezTo>
                    <a:pt x="48" y="381"/>
                    <a:pt x="3512" y="774"/>
                    <a:pt x="4596" y="989"/>
                  </a:cubicBezTo>
                  <a:lnTo>
                    <a:pt x="4679" y="620"/>
                  </a:lnTo>
                  <a:cubicBezTo>
                    <a:pt x="3572" y="393"/>
                    <a:pt x="191" y="12"/>
                    <a:pt x="48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Google Shape;1231;p66">
              <a:extLst>
                <a:ext uri="{FF2B5EF4-FFF2-40B4-BE49-F238E27FC236}">
                  <a16:creationId xmlns:a16="http://schemas.microsoft.com/office/drawing/2014/main" id="{7D81B391-2C86-4223-ACAC-1E88EEFE011B}"/>
                </a:ext>
              </a:extLst>
            </p:cNvPr>
            <p:cNvSpPr/>
            <p:nvPr/>
          </p:nvSpPr>
          <p:spPr>
            <a:xfrm>
              <a:off x="-12385500" y="-2587100"/>
              <a:ext cx="52725" cy="82775"/>
            </a:xfrm>
            <a:custGeom>
              <a:avLst/>
              <a:gdLst/>
              <a:ahLst/>
              <a:cxnLst/>
              <a:rect l="l" t="t" r="r" b="b"/>
              <a:pathLst>
                <a:path w="2109" h="3311" extrusionOk="0">
                  <a:moveTo>
                    <a:pt x="1799" y="1"/>
                  </a:moveTo>
                  <a:cubicBezTo>
                    <a:pt x="1144" y="953"/>
                    <a:pt x="49" y="3049"/>
                    <a:pt x="1" y="3132"/>
                  </a:cubicBezTo>
                  <a:lnTo>
                    <a:pt x="346" y="3311"/>
                  </a:lnTo>
                  <a:cubicBezTo>
                    <a:pt x="346" y="3299"/>
                    <a:pt x="1477" y="1156"/>
                    <a:pt x="2108" y="215"/>
                  </a:cubicBezTo>
                  <a:lnTo>
                    <a:pt x="1799" y="1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Google Shape;1232;p66">
              <a:extLst>
                <a:ext uri="{FF2B5EF4-FFF2-40B4-BE49-F238E27FC236}">
                  <a16:creationId xmlns:a16="http://schemas.microsoft.com/office/drawing/2014/main" id="{204C5FDE-C58B-449F-B60E-0D33EC8FD48E}"/>
                </a:ext>
              </a:extLst>
            </p:cNvPr>
            <p:cNvSpPr/>
            <p:nvPr/>
          </p:nvSpPr>
          <p:spPr>
            <a:xfrm>
              <a:off x="-12281600" y="-2567750"/>
              <a:ext cx="53600" cy="145875"/>
            </a:xfrm>
            <a:custGeom>
              <a:avLst/>
              <a:gdLst/>
              <a:ahLst/>
              <a:cxnLst/>
              <a:rect l="l" t="t" r="r" b="b"/>
              <a:pathLst>
                <a:path w="2144" h="5835" extrusionOk="0">
                  <a:moveTo>
                    <a:pt x="322" y="1"/>
                  </a:moveTo>
                  <a:lnTo>
                    <a:pt x="0" y="203"/>
                  </a:lnTo>
                  <a:cubicBezTo>
                    <a:pt x="1739" y="2858"/>
                    <a:pt x="1429" y="5751"/>
                    <a:pt x="1429" y="5787"/>
                  </a:cubicBezTo>
                  <a:lnTo>
                    <a:pt x="1810" y="5835"/>
                  </a:lnTo>
                  <a:cubicBezTo>
                    <a:pt x="1822" y="5692"/>
                    <a:pt x="2143" y="2763"/>
                    <a:pt x="322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Google Shape;1233;p66">
              <a:extLst>
                <a:ext uri="{FF2B5EF4-FFF2-40B4-BE49-F238E27FC236}">
                  <a16:creationId xmlns:a16="http://schemas.microsoft.com/office/drawing/2014/main" id="{5A25CE51-FE6B-41C4-BAC1-82568843B920}"/>
                </a:ext>
              </a:extLst>
            </p:cNvPr>
            <p:cNvSpPr/>
            <p:nvPr/>
          </p:nvSpPr>
          <p:spPr>
            <a:xfrm>
              <a:off x="-13041525" y="-2610600"/>
              <a:ext cx="299175" cy="485025"/>
            </a:xfrm>
            <a:custGeom>
              <a:avLst/>
              <a:gdLst/>
              <a:ahLst/>
              <a:cxnLst/>
              <a:rect l="l" t="t" r="r" b="b"/>
              <a:pathLst>
                <a:path w="11967" h="19401" extrusionOk="0">
                  <a:moveTo>
                    <a:pt x="7097" y="0"/>
                  </a:moveTo>
                  <a:cubicBezTo>
                    <a:pt x="7097" y="0"/>
                    <a:pt x="2060" y="1798"/>
                    <a:pt x="1025" y="3584"/>
                  </a:cubicBezTo>
                  <a:cubicBezTo>
                    <a:pt x="1" y="5370"/>
                    <a:pt x="6966" y="18264"/>
                    <a:pt x="7954" y="19169"/>
                  </a:cubicBezTo>
                  <a:cubicBezTo>
                    <a:pt x="8126" y="19329"/>
                    <a:pt x="8317" y="19401"/>
                    <a:pt x="8517" y="19401"/>
                  </a:cubicBezTo>
                  <a:cubicBezTo>
                    <a:pt x="9452" y="19401"/>
                    <a:pt x="10611" y="17842"/>
                    <a:pt x="11228" y="16371"/>
                  </a:cubicBezTo>
                  <a:cubicBezTo>
                    <a:pt x="11966" y="14597"/>
                    <a:pt x="7097" y="0"/>
                    <a:pt x="7097" y="0"/>
                  </a:cubicBezTo>
                  <a:close/>
                </a:path>
              </a:pathLst>
            </a:custGeom>
            <a:solidFill>
              <a:srgbClr val="DD9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Google Shape;1234;p66">
              <a:extLst>
                <a:ext uri="{FF2B5EF4-FFF2-40B4-BE49-F238E27FC236}">
                  <a16:creationId xmlns:a16="http://schemas.microsoft.com/office/drawing/2014/main" id="{BD0E084B-59A5-48BC-A20C-C12C291BA78B}"/>
                </a:ext>
              </a:extLst>
            </p:cNvPr>
            <p:cNvSpPr/>
            <p:nvPr/>
          </p:nvSpPr>
          <p:spPr>
            <a:xfrm>
              <a:off x="-13433525" y="-2528500"/>
              <a:ext cx="225050" cy="489225"/>
            </a:xfrm>
            <a:custGeom>
              <a:avLst/>
              <a:gdLst/>
              <a:ahLst/>
              <a:cxnLst/>
              <a:rect l="l" t="t" r="r" b="b"/>
              <a:pathLst>
                <a:path w="9002" h="19569" extrusionOk="0">
                  <a:moveTo>
                    <a:pt x="2589" y="1"/>
                  </a:moveTo>
                  <a:cubicBezTo>
                    <a:pt x="2179" y="1"/>
                    <a:pt x="1831" y="86"/>
                    <a:pt x="1584" y="288"/>
                  </a:cubicBezTo>
                  <a:cubicBezTo>
                    <a:pt x="0" y="1598"/>
                    <a:pt x="2596" y="17481"/>
                    <a:pt x="3191" y="18683"/>
                  </a:cubicBezTo>
                  <a:cubicBezTo>
                    <a:pt x="3479" y="19265"/>
                    <a:pt x="4177" y="19568"/>
                    <a:pt x="4970" y="19568"/>
                  </a:cubicBezTo>
                  <a:cubicBezTo>
                    <a:pt x="5817" y="19568"/>
                    <a:pt x="6771" y="19224"/>
                    <a:pt x="7453" y="18505"/>
                  </a:cubicBezTo>
                  <a:cubicBezTo>
                    <a:pt x="8775" y="17088"/>
                    <a:pt x="9001" y="2574"/>
                    <a:pt x="9001" y="2574"/>
                  </a:cubicBezTo>
                  <a:cubicBezTo>
                    <a:pt x="9001" y="2574"/>
                    <a:pt x="4843" y="1"/>
                    <a:pt x="2589" y="1"/>
                  </a:cubicBezTo>
                  <a:close/>
                </a:path>
              </a:pathLst>
            </a:custGeom>
            <a:solidFill>
              <a:srgbClr val="DD9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1235;p66">
              <a:extLst>
                <a:ext uri="{FF2B5EF4-FFF2-40B4-BE49-F238E27FC236}">
                  <a16:creationId xmlns:a16="http://schemas.microsoft.com/office/drawing/2014/main" id="{FAA4EB7E-E424-45D5-A1A0-04909ADA26F9}"/>
                </a:ext>
              </a:extLst>
            </p:cNvPr>
            <p:cNvSpPr/>
            <p:nvPr/>
          </p:nvSpPr>
          <p:spPr>
            <a:xfrm>
              <a:off x="-13400500" y="-2357600"/>
              <a:ext cx="187850" cy="97350"/>
            </a:xfrm>
            <a:custGeom>
              <a:avLst/>
              <a:gdLst/>
              <a:ahLst/>
              <a:cxnLst/>
              <a:rect l="l" t="t" r="r" b="b"/>
              <a:pathLst>
                <a:path w="7514" h="3894" extrusionOk="0">
                  <a:moveTo>
                    <a:pt x="7513" y="0"/>
                  </a:moveTo>
                  <a:lnTo>
                    <a:pt x="7513" y="0"/>
                  </a:lnTo>
                  <a:cubicBezTo>
                    <a:pt x="7513" y="1"/>
                    <a:pt x="1" y="96"/>
                    <a:pt x="60" y="667"/>
                  </a:cubicBezTo>
                  <a:cubicBezTo>
                    <a:pt x="120" y="1251"/>
                    <a:pt x="167" y="3763"/>
                    <a:pt x="596" y="3894"/>
                  </a:cubicBezTo>
                  <a:cubicBezTo>
                    <a:pt x="596" y="3894"/>
                    <a:pt x="7383" y="3751"/>
                    <a:pt x="7430" y="3560"/>
                  </a:cubicBezTo>
                  <a:cubicBezTo>
                    <a:pt x="7478" y="3370"/>
                    <a:pt x="7513" y="1"/>
                    <a:pt x="7513" y="0"/>
                  </a:cubicBezTo>
                  <a:close/>
                </a:path>
              </a:pathLst>
            </a:custGeom>
            <a:solidFill>
              <a:srgbClr val="CA6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1236;p66">
              <a:extLst>
                <a:ext uri="{FF2B5EF4-FFF2-40B4-BE49-F238E27FC236}">
                  <a16:creationId xmlns:a16="http://schemas.microsoft.com/office/drawing/2014/main" id="{DF5C3A20-56E1-46ED-8396-2FA8FD19988C}"/>
                </a:ext>
              </a:extLst>
            </p:cNvPr>
            <p:cNvSpPr/>
            <p:nvPr/>
          </p:nvSpPr>
          <p:spPr>
            <a:xfrm>
              <a:off x="-12986750" y="-2465950"/>
              <a:ext cx="199450" cy="149150"/>
            </a:xfrm>
            <a:custGeom>
              <a:avLst/>
              <a:gdLst/>
              <a:ahLst/>
              <a:cxnLst/>
              <a:rect l="l" t="t" r="r" b="b"/>
              <a:pathLst>
                <a:path w="7978" h="5966" extrusionOk="0">
                  <a:moveTo>
                    <a:pt x="6442" y="1"/>
                  </a:moveTo>
                  <a:cubicBezTo>
                    <a:pt x="6442" y="1"/>
                    <a:pt x="0" y="2120"/>
                    <a:pt x="191" y="2691"/>
                  </a:cubicBezTo>
                  <a:cubicBezTo>
                    <a:pt x="369" y="3275"/>
                    <a:pt x="1322" y="5882"/>
                    <a:pt x="1810" y="5966"/>
                  </a:cubicBezTo>
                  <a:cubicBezTo>
                    <a:pt x="1810" y="5966"/>
                    <a:pt x="7787" y="4418"/>
                    <a:pt x="7894" y="4049"/>
                  </a:cubicBezTo>
                  <a:cubicBezTo>
                    <a:pt x="7978" y="3668"/>
                    <a:pt x="6442" y="1"/>
                    <a:pt x="6442" y="1"/>
                  </a:cubicBezTo>
                  <a:close/>
                </a:path>
              </a:pathLst>
            </a:custGeom>
            <a:solidFill>
              <a:srgbClr val="CA6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1237;p66">
              <a:extLst>
                <a:ext uri="{FF2B5EF4-FFF2-40B4-BE49-F238E27FC236}">
                  <a16:creationId xmlns:a16="http://schemas.microsoft.com/office/drawing/2014/main" id="{2755EBDE-2E0C-4374-82F2-060E8BE53FCC}"/>
                </a:ext>
              </a:extLst>
            </p:cNvPr>
            <p:cNvSpPr/>
            <p:nvPr/>
          </p:nvSpPr>
          <p:spPr>
            <a:xfrm>
              <a:off x="-12903500" y="-3151025"/>
              <a:ext cx="289925" cy="436600"/>
            </a:xfrm>
            <a:custGeom>
              <a:avLst/>
              <a:gdLst/>
              <a:ahLst/>
              <a:cxnLst/>
              <a:rect l="l" t="t" r="r" b="b"/>
              <a:pathLst>
                <a:path w="11597" h="17464" extrusionOk="0">
                  <a:moveTo>
                    <a:pt x="2251" y="1"/>
                  </a:moveTo>
                  <a:cubicBezTo>
                    <a:pt x="1" y="1"/>
                    <a:pt x="2705" y="14380"/>
                    <a:pt x="4433" y="16450"/>
                  </a:cubicBezTo>
                  <a:cubicBezTo>
                    <a:pt x="4975" y="17094"/>
                    <a:pt x="5878" y="17464"/>
                    <a:pt x="6851" y="17464"/>
                  </a:cubicBezTo>
                  <a:cubicBezTo>
                    <a:pt x="9045" y="17464"/>
                    <a:pt x="11596" y="15587"/>
                    <a:pt x="11184" y="10747"/>
                  </a:cubicBezTo>
                  <a:cubicBezTo>
                    <a:pt x="10589" y="3770"/>
                    <a:pt x="2338" y="7"/>
                    <a:pt x="2338" y="7"/>
                  </a:cubicBezTo>
                  <a:cubicBezTo>
                    <a:pt x="2308" y="3"/>
                    <a:pt x="2279" y="1"/>
                    <a:pt x="2251" y="1"/>
                  </a:cubicBezTo>
                  <a:close/>
                </a:path>
              </a:pathLst>
            </a:custGeom>
            <a:solidFill>
              <a:srgbClr val="DD9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1238;p66">
              <a:extLst>
                <a:ext uri="{FF2B5EF4-FFF2-40B4-BE49-F238E27FC236}">
                  <a16:creationId xmlns:a16="http://schemas.microsoft.com/office/drawing/2014/main" id="{11904E5C-2D18-47E6-B498-0EFCA5126252}"/>
                </a:ext>
              </a:extLst>
            </p:cNvPr>
            <p:cNvSpPr/>
            <p:nvPr/>
          </p:nvSpPr>
          <p:spPr>
            <a:xfrm>
              <a:off x="-13781800" y="-3123275"/>
              <a:ext cx="322975" cy="382425"/>
            </a:xfrm>
            <a:custGeom>
              <a:avLst/>
              <a:gdLst/>
              <a:ahLst/>
              <a:cxnLst/>
              <a:rect l="l" t="t" r="r" b="b"/>
              <a:pathLst>
                <a:path w="12919" h="15297" extrusionOk="0">
                  <a:moveTo>
                    <a:pt x="9250" y="0"/>
                  </a:moveTo>
                  <a:cubicBezTo>
                    <a:pt x="9030" y="0"/>
                    <a:pt x="8797" y="32"/>
                    <a:pt x="8549" y="100"/>
                  </a:cubicBezTo>
                  <a:cubicBezTo>
                    <a:pt x="4608" y="1171"/>
                    <a:pt x="1" y="11625"/>
                    <a:pt x="5323" y="14923"/>
                  </a:cubicBezTo>
                  <a:cubicBezTo>
                    <a:pt x="5742" y="15181"/>
                    <a:pt x="6157" y="15297"/>
                    <a:pt x="6565" y="15297"/>
                  </a:cubicBezTo>
                  <a:cubicBezTo>
                    <a:pt x="9999" y="15297"/>
                    <a:pt x="12919" y="7137"/>
                    <a:pt x="12919" y="7137"/>
                  </a:cubicBezTo>
                  <a:cubicBezTo>
                    <a:pt x="12919" y="7137"/>
                    <a:pt x="12553" y="0"/>
                    <a:pt x="9250" y="0"/>
                  </a:cubicBezTo>
                  <a:close/>
                </a:path>
              </a:pathLst>
            </a:custGeom>
            <a:solidFill>
              <a:srgbClr val="DD9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1239;p66">
              <a:extLst>
                <a:ext uri="{FF2B5EF4-FFF2-40B4-BE49-F238E27FC236}">
                  <a16:creationId xmlns:a16="http://schemas.microsoft.com/office/drawing/2014/main" id="{991AE6C8-0065-4DB8-8CA6-1650D202BE1B}"/>
                </a:ext>
              </a:extLst>
            </p:cNvPr>
            <p:cNvSpPr/>
            <p:nvPr/>
          </p:nvSpPr>
          <p:spPr>
            <a:xfrm>
              <a:off x="-13599925" y="-3320275"/>
              <a:ext cx="665875" cy="604250"/>
            </a:xfrm>
            <a:custGeom>
              <a:avLst/>
              <a:gdLst/>
              <a:ahLst/>
              <a:cxnLst/>
              <a:rect l="l" t="t" r="r" b="b"/>
              <a:pathLst>
                <a:path w="26635" h="24170" extrusionOk="0">
                  <a:moveTo>
                    <a:pt x="12897" y="1"/>
                  </a:moveTo>
                  <a:cubicBezTo>
                    <a:pt x="10216" y="1"/>
                    <a:pt x="6391" y="263"/>
                    <a:pt x="4882" y="1646"/>
                  </a:cubicBezTo>
                  <a:cubicBezTo>
                    <a:pt x="2453" y="3860"/>
                    <a:pt x="0" y="19589"/>
                    <a:pt x="1429" y="22922"/>
                  </a:cubicBezTo>
                  <a:cubicBezTo>
                    <a:pt x="1814" y="23827"/>
                    <a:pt x="3268" y="24170"/>
                    <a:pt x="5233" y="24170"/>
                  </a:cubicBezTo>
                  <a:cubicBezTo>
                    <a:pt x="10559" y="24170"/>
                    <a:pt x="19638" y="21651"/>
                    <a:pt x="21360" y="20982"/>
                  </a:cubicBezTo>
                  <a:cubicBezTo>
                    <a:pt x="23706" y="20053"/>
                    <a:pt x="26635" y="6837"/>
                    <a:pt x="26551" y="5575"/>
                  </a:cubicBezTo>
                  <a:cubicBezTo>
                    <a:pt x="26242" y="1729"/>
                    <a:pt x="15741" y="98"/>
                    <a:pt x="15741" y="98"/>
                  </a:cubicBezTo>
                  <a:cubicBezTo>
                    <a:pt x="15741" y="98"/>
                    <a:pt x="14531" y="1"/>
                    <a:pt x="12897" y="1"/>
                  </a:cubicBezTo>
                  <a:close/>
                </a:path>
              </a:pathLst>
            </a:custGeom>
            <a:solidFill>
              <a:srgbClr val="7869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1240;p66">
              <a:extLst>
                <a:ext uri="{FF2B5EF4-FFF2-40B4-BE49-F238E27FC236}">
                  <a16:creationId xmlns:a16="http://schemas.microsoft.com/office/drawing/2014/main" id="{6AB4E64F-B652-41E1-BA3A-B0C6BF291101}"/>
                </a:ext>
              </a:extLst>
            </p:cNvPr>
            <p:cNvSpPr/>
            <p:nvPr/>
          </p:nvSpPr>
          <p:spPr>
            <a:xfrm>
              <a:off x="-13498125" y="-2667200"/>
              <a:ext cx="750125" cy="334100"/>
            </a:xfrm>
            <a:custGeom>
              <a:avLst/>
              <a:gdLst/>
              <a:ahLst/>
              <a:cxnLst/>
              <a:rect l="l" t="t" r="r" b="b"/>
              <a:pathLst>
                <a:path w="30005" h="13364" extrusionOk="0">
                  <a:moveTo>
                    <a:pt x="22891" y="1"/>
                  </a:moveTo>
                  <a:cubicBezTo>
                    <a:pt x="16166" y="1"/>
                    <a:pt x="1096" y="1955"/>
                    <a:pt x="1096" y="1955"/>
                  </a:cubicBezTo>
                  <a:cubicBezTo>
                    <a:pt x="0" y="2348"/>
                    <a:pt x="381" y="12349"/>
                    <a:pt x="2656" y="13075"/>
                  </a:cubicBezTo>
                  <a:cubicBezTo>
                    <a:pt x="3339" y="13283"/>
                    <a:pt x="4723" y="13363"/>
                    <a:pt x="6352" y="13363"/>
                  </a:cubicBezTo>
                  <a:cubicBezTo>
                    <a:pt x="10143" y="13363"/>
                    <a:pt x="15260" y="12926"/>
                    <a:pt x="15943" y="12635"/>
                  </a:cubicBezTo>
                  <a:cubicBezTo>
                    <a:pt x="16931" y="12218"/>
                    <a:pt x="15229" y="5183"/>
                    <a:pt x="15229" y="5181"/>
                  </a:cubicBezTo>
                  <a:lnTo>
                    <a:pt x="15229" y="5181"/>
                  </a:lnTo>
                  <a:cubicBezTo>
                    <a:pt x="15229" y="5183"/>
                    <a:pt x="17562" y="11587"/>
                    <a:pt x="18860" y="12015"/>
                  </a:cubicBezTo>
                  <a:cubicBezTo>
                    <a:pt x="18957" y="12047"/>
                    <a:pt x="19094" y="12062"/>
                    <a:pt x="19265" y="12062"/>
                  </a:cubicBezTo>
                  <a:cubicBezTo>
                    <a:pt x="21393" y="12062"/>
                    <a:pt x="28743" y="9731"/>
                    <a:pt x="29349" y="8563"/>
                  </a:cubicBezTo>
                  <a:cubicBezTo>
                    <a:pt x="30004" y="7289"/>
                    <a:pt x="27254" y="2014"/>
                    <a:pt x="26016" y="443"/>
                  </a:cubicBezTo>
                  <a:cubicBezTo>
                    <a:pt x="25767" y="127"/>
                    <a:pt x="24598" y="1"/>
                    <a:pt x="22891" y="1"/>
                  </a:cubicBezTo>
                  <a:close/>
                </a:path>
              </a:pathLst>
            </a:custGeom>
            <a:solidFill>
              <a:srgbClr val="E7B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1241;p66">
              <a:extLst>
                <a:ext uri="{FF2B5EF4-FFF2-40B4-BE49-F238E27FC236}">
                  <a16:creationId xmlns:a16="http://schemas.microsoft.com/office/drawing/2014/main" id="{E4877469-4720-46FB-AD4B-CBD5D1E3CFCB}"/>
                </a:ext>
              </a:extLst>
            </p:cNvPr>
            <p:cNvSpPr/>
            <p:nvPr/>
          </p:nvSpPr>
          <p:spPr>
            <a:xfrm>
              <a:off x="-13594250" y="-3254500"/>
              <a:ext cx="807550" cy="672750"/>
            </a:xfrm>
            <a:custGeom>
              <a:avLst/>
              <a:gdLst/>
              <a:ahLst/>
              <a:cxnLst/>
              <a:rect l="l" t="t" r="r" b="b"/>
              <a:pathLst>
                <a:path w="32302" h="26910" extrusionOk="0">
                  <a:moveTo>
                    <a:pt x="14430" y="0"/>
                  </a:moveTo>
                  <a:cubicBezTo>
                    <a:pt x="12071" y="0"/>
                    <a:pt x="10394" y="170"/>
                    <a:pt x="10394" y="170"/>
                  </a:cubicBezTo>
                  <a:cubicBezTo>
                    <a:pt x="5354" y="947"/>
                    <a:pt x="1" y="26909"/>
                    <a:pt x="5214" y="26909"/>
                  </a:cubicBezTo>
                  <a:cubicBezTo>
                    <a:pt x="5272" y="26909"/>
                    <a:pt x="5332" y="26906"/>
                    <a:pt x="5393" y="26899"/>
                  </a:cubicBezTo>
                  <a:cubicBezTo>
                    <a:pt x="10156" y="26375"/>
                    <a:pt x="30087" y="25863"/>
                    <a:pt x="30837" y="24613"/>
                  </a:cubicBezTo>
                  <a:cubicBezTo>
                    <a:pt x="31563" y="23363"/>
                    <a:pt x="32301" y="6992"/>
                    <a:pt x="27289" y="2968"/>
                  </a:cubicBezTo>
                  <a:cubicBezTo>
                    <a:pt x="24166" y="469"/>
                    <a:pt x="18354" y="0"/>
                    <a:pt x="14430" y="0"/>
                  </a:cubicBezTo>
                  <a:close/>
                </a:path>
              </a:pathLst>
            </a:custGeom>
            <a:solidFill>
              <a:srgbClr val="6E9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1242;p66">
              <a:extLst>
                <a:ext uri="{FF2B5EF4-FFF2-40B4-BE49-F238E27FC236}">
                  <a16:creationId xmlns:a16="http://schemas.microsoft.com/office/drawing/2014/main" id="{561A0E0C-A746-4042-8943-4C8625D3F58B}"/>
                </a:ext>
              </a:extLst>
            </p:cNvPr>
            <p:cNvSpPr/>
            <p:nvPr/>
          </p:nvSpPr>
          <p:spPr>
            <a:xfrm>
              <a:off x="-12853700" y="-2148975"/>
              <a:ext cx="309000" cy="133700"/>
            </a:xfrm>
            <a:custGeom>
              <a:avLst/>
              <a:gdLst/>
              <a:ahLst/>
              <a:cxnLst/>
              <a:rect l="l" t="t" r="r" b="b"/>
              <a:pathLst>
                <a:path w="12360" h="5348" extrusionOk="0">
                  <a:moveTo>
                    <a:pt x="5078" y="0"/>
                  </a:moveTo>
                  <a:cubicBezTo>
                    <a:pt x="3738" y="0"/>
                    <a:pt x="870" y="1728"/>
                    <a:pt x="870" y="1728"/>
                  </a:cubicBezTo>
                  <a:cubicBezTo>
                    <a:pt x="0" y="2240"/>
                    <a:pt x="1155" y="5348"/>
                    <a:pt x="3060" y="5348"/>
                  </a:cubicBezTo>
                  <a:cubicBezTo>
                    <a:pt x="4965" y="5348"/>
                    <a:pt x="9883" y="3443"/>
                    <a:pt x="11121" y="2240"/>
                  </a:cubicBezTo>
                  <a:cubicBezTo>
                    <a:pt x="12359" y="1026"/>
                    <a:pt x="6454" y="61"/>
                    <a:pt x="5144" y="2"/>
                  </a:cubicBezTo>
                  <a:cubicBezTo>
                    <a:pt x="5122" y="1"/>
                    <a:pt x="5101" y="0"/>
                    <a:pt x="5078" y="0"/>
                  </a:cubicBezTo>
                  <a:close/>
                </a:path>
              </a:pathLst>
            </a:custGeom>
            <a:solidFill>
              <a:srgbClr val="D4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1243;p66">
              <a:extLst>
                <a:ext uri="{FF2B5EF4-FFF2-40B4-BE49-F238E27FC236}">
                  <a16:creationId xmlns:a16="http://schemas.microsoft.com/office/drawing/2014/main" id="{6B201403-5A4D-4F9C-A6EB-A4897BB17EC1}"/>
                </a:ext>
              </a:extLst>
            </p:cNvPr>
            <p:cNvSpPr/>
            <p:nvPr/>
          </p:nvSpPr>
          <p:spPr>
            <a:xfrm>
              <a:off x="-12734925" y="-2149250"/>
              <a:ext cx="30975" cy="47950"/>
            </a:xfrm>
            <a:custGeom>
              <a:avLst/>
              <a:gdLst/>
              <a:ahLst/>
              <a:cxnLst/>
              <a:rect l="l" t="t" r="r" b="b"/>
              <a:pathLst>
                <a:path w="1239" h="1918" extrusionOk="0">
                  <a:moveTo>
                    <a:pt x="1012" y="1"/>
                  </a:moveTo>
                  <a:cubicBezTo>
                    <a:pt x="0" y="703"/>
                    <a:pt x="71" y="1882"/>
                    <a:pt x="71" y="1918"/>
                  </a:cubicBezTo>
                  <a:lnTo>
                    <a:pt x="476" y="1882"/>
                  </a:lnTo>
                  <a:cubicBezTo>
                    <a:pt x="464" y="1846"/>
                    <a:pt x="417" y="882"/>
                    <a:pt x="1238" y="310"/>
                  </a:cubicBezTo>
                  <a:lnTo>
                    <a:pt x="1012" y="1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Google Shape;1244;p66">
              <a:extLst>
                <a:ext uri="{FF2B5EF4-FFF2-40B4-BE49-F238E27FC236}">
                  <a16:creationId xmlns:a16="http://schemas.microsoft.com/office/drawing/2014/main" id="{9BF6005D-00D1-4F29-A07F-F042886ADC24}"/>
                </a:ext>
              </a:extLst>
            </p:cNvPr>
            <p:cNvSpPr/>
            <p:nvPr/>
          </p:nvSpPr>
          <p:spPr>
            <a:xfrm>
              <a:off x="-12696550" y="-2147450"/>
              <a:ext cx="24150" cy="45550"/>
            </a:xfrm>
            <a:custGeom>
              <a:avLst/>
              <a:gdLst/>
              <a:ahLst/>
              <a:cxnLst/>
              <a:rect l="l" t="t" r="r" b="b"/>
              <a:pathLst>
                <a:path w="966" h="1822" extrusionOk="0">
                  <a:moveTo>
                    <a:pt x="965" y="0"/>
                  </a:moveTo>
                  <a:cubicBezTo>
                    <a:pt x="549" y="393"/>
                    <a:pt x="1" y="1822"/>
                    <a:pt x="1" y="1822"/>
                  </a:cubicBezTo>
                  <a:lnTo>
                    <a:pt x="965" y="0"/>
                  </a:ln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Google Shape;1245;p66">
              <a:extLst>
                <a:ext uri="{FF2B5EF4-FFF2-40B4-BE49-F238E27FC236}">
                  <a16:creationId xmlns:a16="http://schemas.microsoft.com/office/drawing/2014/main" id="{0C055546-217B-45C9-9643-F8B7195B28F3}"/>
                </a:ext>
              </a:extLst>
            </p:cNvPr>
            <p:cNvSpPr/>
            <p:nvPr/>
          </p:nvSpPr>
          <p:spPr>
            <a:xfrm>
              <a:off x="-12701000" y="-2151025"/>
              <a:ext cx="32175" cy="50625"/>
            </a:xfrm>
            <a:custGeom>
              <a:avLst/>
              <a:gdLst/>
              <a:ahLst/>
              <a:cxnLst/>
              <a:rect l="l" t="t" r="r" b="b"/>
              <a:pathLst>
                <a:path w="1287" h="2025" extrusionOk="0">
                  <a:moveTo>
                    <a:pt x="1012" y="0"/>
                  </a:moveTo>
                  <a:cubicBezTo>
                    <a:pt x="584" y="417"/>
                    <a:pt x="60" y="1739"/>
                    <a:pt x="0" y="1882"/>
                  </a:cubicBezTo>
                  <a:lnTo>
                    <a:pt x="358" y="2024"/>
                  </a:lnTo>
                  <a:cubicBezTo>
                    <a:pt x="500" y="1632"/>
                    <a:pt x="965" y="572"/>
                    <a:pt x="1286" y="274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1246;p66">
              <a:extLst>
                <a:ext uri="{FF2B5EF4-FFF2-40B4-BE49-F238E27FC236}">
                  <a16:creationId xmlns:a16="http://schemas.microsoft.com/office/drawing/2014/main" id="{EA66BDFA-9787-4C15-A244-CA16252B7D2D}"/>
                </a:ext>
              </a:extLst>
            </p:cNvPr>
            <p:cNvSpPr/>
            <p:nvPr/>
          </p:nvSpPr>
          <p:spPr>
            <a:xfrm>
              <a:off x="-12662300" y="-2138225"/>
              <a:ext cx="24125" cy="45575"/>
            </a:xfrm>
            <a:custGeom>
              <a:avLst/>
              <a:gdLst/>
              <a:ahLst/>
              <a:cxnLst/>
              <a:rect l="l" t="t" r="r" b="b"/>
              <a:pathLst>
                <a:path w="965" h="1823" extrusionOk="0">
                  <a:moveTo>
                    <a:pt x="965" y="0"/>
                  </a:moveTo>
                  <a:lnTo>
                    <a:pt x="965" y="0"/>
                  </a:lnTo>
                  <a:cubicBezTo>
                    <a:pt x="548" y="393"/>
                    <a:pt x="0" y="1822"/>
                    <a:pt x="0" y="1822"/>
                  </a:cubicBezTo>
                  <a:lnTo>
                    <a:pt x="965" y="0"/>
                  </a:ln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Google Shape;1247;p66">
              <a:extLst>
                <a:ext uri="{FF2B5EF4-FFF2-40B4-BE49-F238E27FC236}">
                  <a16:creationId xmlns:a16="http://schemas.microsoft.com/office/drawing/2014/main" id="{8514C3C3-F935-43B1-B4DB-08A531EA2DCC}"/>
                </a:ext>
              </a:extLst>
            </p:cNvPr>
            <p:cNvSpPr/>
            <p:nvPr/>
          </p:nvSpPr>
          <p:spPr>
            <a:xfrm>
              <a:off x="-12666775" y="-2141500"/>
              <a:ext cx="31875" cy="50625"/>
            </a:xfrm>
            <a:custGeom>
              <a:avLst/>
              <a:gdLst/>
              <a:ahLst/>
              <a:cxnLst/>
              <a:rect l="l" t="t" r="r" b="b"/>
              <a:pathLst>
                <a:path w="1275" h="2025" extrusionOk="0">
                  <a:moveTo>
                    <a:pt x="1013" y="0"/>
                  </a:moveTo>
                  <a:cubicBezTo>
                    <a:pt x="584" y="417"/>
                    <a:pt x="60" y="1739"/>
                    <a:pt x="1" y="1894"/>
                  </a:cubicBezTo>
                  <a:lnTo>
                    <a:pt x="358" y="2024"/>
                  </a:lnTo>
                  <a:cubicBezTo>
                    <a:pt x="501" y="1643"/>
                    <a:pt x="965" y="584"/>
                    <a:pt x="1275" y="286"/>
                  </a:cubicBezTo>
                  <a:lnTo>
                    <a:pt x="1013" y="0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Google Shape;1248;p66">
              <a:extLst>
                <a:ext uri="{FF2B5EF4-FFF2-40B4-BE49-F238E27FC236}">
                  <a16:creationId xmlns:a16="http://schemas.microsoft.com/office/drawing/2014/main" id="{828E2EC0-1C26-4140-A61F-FCC694EDCD58}"/>
                </a:ext>
              </a:extLst>
            </p:cNvPr>
            <p:cNvSpPr/>
            <p:nvPr/>
          </p:nvSpPr>
          <p:spPr>
            <a:xfrm>
              <a:off x="-12878400" y="-2216825"/>
              <a:ext cx="153300" cy="118425"/>
            </a:xfrm>
            <a:custGeom>
              <a:avLst/>
              <a:gdLst/>
              <a:ahLst/>
              <a:cxnLst/>
              <a:rect l="l" t="t" r="r" b="b"/>
              <a:pathLst>
                <a:path w="6132" h="4737" extrusionOk="0">
                  <a:moveTo>
                    <a:pt x="4528" y="0"/>
                  </a:moveTo>
                  <a:cubicBezTo>
                    <a:pt x="3681" y="0"/>
                    <a:pt x="1083" y="1360"/>
                    <a:pt x="560" y="1632"/>
                  </a:cubicBezTo>
                  <a:cubicBezTo>
                    <a:pt x="0" y="1930"/>
                    <a:pt x="1619" y="4716"/>
                    <a:pt x="1619" y="4716"/>
                  </a:cubicBezTo>
                  <a:cubicBezTo>
                    <a:pt x="1639" y="4730"/>
                    <a:pt x="1673" y="4737"/>
                    <a:pt x="1719" y="4737"/>
                  </a:cubicBezTo>
                  <a:cubicBezTo>
                    <a:pt x="2374" y="4737"/>
                    <a:pt x="5521" y="3400"/>
                    <a:pt x="5810" y="3144"/>
                  </a:cubicBezTo>
                  <a:cubicBezTo>
                    <a:pt x="6132" y="2847"/>
                    <a:pt x="5251" y="335"/>
                    <a:pt x="4715" y="37"/>
                  </a:cubicBezTo>
                  <a:cubicBezTo>
                    <a:pt x="4670" y="12"/>
                    <a:pt x="4606" y="0"/>
                    <a:pt x="4528" y="0"/>
                  </a:cubicBezTo>
                  <a:close/>
                </a:path>
              </a:pathLst>
            </a:custGeom>
            <a:solidFill>
              <a:srgbClr val="F2D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Google Shape;1249;p66">
              <a:extLst>
                <a:ext uri="{FF2B5EF4-FFF2-40B4-BE49-F238E27FC236}">
                  <a16:creationId xmlns:a16="http://schemas.microsoft.com/office/drawing/2014/main" id="{71A12CF1-1F0D-4495-BB47-EEA14C799713}"/>
                </a:ext>
              </a:extLst>
            </p:cNvPr>
            <p:cNvSpPr/>
            <p:nvPr/>
          </p:nvSpPr>
          <p:spPr>
            <a:xfrm>
              <a:off x="-13366275" y="-2028400"/>
              <a:ext cx="305425" cy="122250"/>
            </a:xfrm>
            <a:custGeom>
              <a:avLst/>
              <a:gdLst/>
              <a:ahLst/>
              <a:cxnLst/>
              <a:rect l="l" t="t" r="r" b="b"/>
              <a:pathLst>
                <a:path w="12217" h="4890" extrusionOk="0">
                  <a:moveTo>
                    <a:pt x="4720" y="0"/>
                  </a:moveTo>
                  <a:cubicBezTo>
                    <a:pt x="3227" y="0"/>
                    <a:pt x="953" y="644"/>
                    <a:pt x="953" y="644"/>
                  </a:cubicBezTo>
                  <a:cubicBezTo>
                    <a:pt x="1" y="894"/>
                    <a:pt x="251" y="4216"/>
                    <a:pt x="2096" y="4704"/>
                  </a:cubicBezTo>
                  <a:cubicBezTo>
                    <a:pt x="2581" y="4832"/>
                    <a:pt x="3298" y="4889"/>
                    <a:pt x="4122" y="4889"/>
                  </a:cubicBezTo>
                  <a:cubicBezTo>
                    <a:pt x="6435" y="4889"/>
                    <a:pt x="9580" y="4434"/>
                    <a:pt x="10705" y="3811"/>
                  </a:cubicBezTo>
                  <a:cubicBezTo>
                    <a:pt x="12217" y="2977"/>
                    <a:pt x="6776" y="489"/>
                    <a:pt x="5525" y="96"/>
                  </a:cubicBezTo>
                  <a:cubicBezTo>
                    <a:pt x="5309" y="28"/>
                    <a:pt x="5032" y="0"/>
                    <a:pt x="4720" y="0"/>
                  </a:cubicBezTo>
                  <a:close/>
                </a:path>
              </a:pathLst>
            </a:custGeom>
            <a:solidFill>
              <a:srgbClr val="D4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Google Shape;1250;p66">
              <a:extLst>
                <a:ext uri="{FF2B5EF4-FFF2-40B4-BE49-F238E27FC236}">
                  <a16:creationId xmlns:a16="http://schemas.microsoft.com/office/drawing/2014/main" id="{94922382-D819-497E-A353-B88E082B148F}"/>
                </a:ext>
              </a:extLst>
            </p:cNvPr>
            <p:cNvSpPr/>
            <p:nvPr/>
          </p:nvSpPr>
          <p:spPr>
            <a:xfrm>
              <a:off x="-13248100" y="-2022450"/>
              <a:ext cx="38425" cy="42000"/>
            </a:xfrm>
            <a:custGeom>
              <a:avLst/>
              <a:gdLst/>
              <a:ahLst/>
              <a:cxnLst/>
              <a:rect l="l" t="t" r="r" b="b"/>
              <a:pathLst>
                <a:path w="1537" h="1680" extrusionOk="0">
                  <a:moveTo>
                    <a:pt x="1406" y="1"/>
                  </a:moveTo>
                  <a:cubicBezTo>
                    <a:pt x="263" y="406"/>
                    <a:pt x="24" y="1573"/>
                    <a:pt x="1" y="1608"/>
                  </a:cubicBezTo>
                  <a:lnTo>
                    <a:pt x="382" y="1680"/>
                  </a:lnTo>
                  <a:cubicBezTo>
                    <a:pt x="382" y="1668"/>
                    <a:pt x="584" y="703"/>
                    <a:pt x="1537" y="358"/>
                  </a:cubicBezTo>
                  <a:lnTo>
                    <a:pt x="1406" y="1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Google Shape;1251;p66">
              <a:extLst>
                <a:ext uri="{FF2B5EF4-FFF2-40B4-BE49-F238E27FC236}">
                  <a16:creationId xmlns:a16="http://schemas.microsoft.com/office/drawing/2014/main" id="{2E8710C7-84C7-4820-88C4-11CB0A96DA3C}"/>
                </a:ext>
              </a:extLst>
            </p:cNvPr>
            <p:cNvSpPr/>
            <p:nvPr/>
          </p:nvSpPr>
          <p:spPr>
            <a:xfrm>
              <a:off x="-13212675" y="-2010825"/>
              <a:ext cx="35450" cy="37525"/>
            </a:xfrm>
            <a:custGeom>
              <a:avLst/>
              <a:gdLst/>
              <a:ahLst/>
              <a:cxnLst/>
              <a:rect l="l" t="t" r="r" b="b"/>
              <a:pathLst>
                <a:path w="1418" h="1501" extrusionOk="0">
                  <a:moveTo>
                    <a:pt x="1417" y="0"/>
                  </a:moveTo>
                  <a:cubicBezTo>
                    <a:pt x="905" y="262"/>
                    <a:pt x="1" y="1500"/>
                    <a:pt x="1" y="1500"/>
                  </a:cubicBezTo>
                  <a:lnTo>
                    <a:pt x="1417" y="0"/>
                  </a:ln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1252;p66">
              <a:extLst>
                <a:ext uri="{FF2B5EF4-FFF2-40B4-BE49-F238E27FC236}">
                  <a16:creationId xmlns:a16="http://schemas.microsoft.com/office/drawing/2014/main" id="{D9892390-904E-4DBC-B686-A606BF9D5AD1}"/>
                </a:ext>
              </a:extLst>
            </p:cNvPr>
            <p:cNvSpPr/>
            <p:nvPr/>
          </p:nvSpPr>
          <p:spPr>
            <a:xfrm>
              <a:off x="-13216850" y="-2015000"/>
              <a:ext cx="41400" cy="44375"/>
            </a:xfrm>
            <a:custGeom>
              <a:avLst/>
              <a:gdLst/>
              <a:ahLst/>
              <a:cxnLst/>
              <a:rect l="l" t="t" r="r" b="b"/>
              <a:pathLst>
                <a:path w="1656" h="1775" extrusionOk="0">
                  <a:moveTo>
                    <a:pt x="1477" y="1"/>
                  </a:moveTo>
                  <a:cubicBezTo>
                    <a:pt x="953" y="286"/>
                    <a:pt x="96" y="1417"/>
                    <a:pt x="1" y="1548"/>
                  </a:cubicBezTo>
                  <a:lnTo>
                    <a:pt x="322" y="1775"/>
                  </a:lnTo>
                  <a:cubicBezTo>
                    <a:pt x="572" y="1441"/>
                    <a:pt x="1287" y="536"/>
                    <a:pt x="1656" y="346"/>
                  </a:cubicBezTo>
                  <a:lnTo>
                    <a:pt x="1477" y="1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1253;p66">
              <a:extLst>
                <a:ext uri="{FF2B5EF4-FFF2-40B4-BE49-F238E27FC236}">
                  <a16:creationId xmlns:a16="http://schemas.microsoft.com/office/drawing/2014/main" id="{26DD1852-2575-41DC-A175-4B510E9A859B}"/>
                </a:ext>
              </a:extLst>
            </p:cNvPr>
            <p:cNvSpPr/>
            <p:nvPr/>
          </p:nvSpPr>
          <p:spPr>
            <a:xfrm>
              <a:off x="-13182025" y="-1992675"/>
              <a:ext cx="35150" cy="37525"/>
            </a:xfrm>
            <a:custGeom>
              <a:avLst/>
              <a:gdLst/>
              <a:ahLst/>
              <a:cxnLst/>
              <a:rect l="l" t="t" r="r" b="b"/>
              <a:pathLst>
                <a:path w="1406" h="1501" extrusionOk="0">
                  <a:moveTo>
                    <a:pt x="1406" y="1"/>
                  </a:moveTo>
                  <a:lnTo>
                    <a:pt x="1406" y="1"/>
                  </a:lnTo>
                  <a:cubicBezTo>
                    <a:pt x="906" y="274"/>
                    <a:pt x="1" y="1501"/>
                    <a:pt x="1" y="1501"/>
                  </a:cubicBezTo>
                  <a:lnTo>
                    <a:pt x="1406" y="1"/>
                  </a:ln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1254;p66">
              <a:extLst>
                <a:ext uri="{FF2B5EF4-FFF2-40B4-BE49-F238E27FC236}">
                  <a16:creationId xmlns:a16="http://schemas.microsoft.com/office/drawing/2014/main" id="{4806FC9E-6A9B-48E1-A366-E4DB403840DC}"/>
                </a:ext>
              </a:extLst>
            </p:cNvPr>
            <p:cNvSpPr/>
            <p:nvPr/>
          </p:nvSpPr>
          <p:spPr>
            <a:xfrm>
              <a:off x="-13186175" y="-1997150"/>
              <a:ext cx="41400" cy="44675"/>
            </a:xfrm>
            <a:custGeom>
              <a:avLst/>
              <a:gdLst/>
              <a:ahLst/>
              <a:cxnLst/>
              <a:rect l="l" t="t" r="r" b="b"/>
              <a:pathLst>
                <a:path w="1656" h="1787" extrusionOk="0">
                  <a:moveTo>
                    <a:pt x="1477" y="1"/>
                  </a:moveTo>
                  <a:cubicBezTo>
                    <a:pt x="953" y="287"/>
                    <a:pt x="84" y="1430"/>
                    <a:pt x="0" y="1561"/>
                  </a:cubicBezTo>
                  <a:lnTo>
                    <a:pt x="310" y="1787"/>
                  </a:lnTo>
                  <a:cubicBezTo>
                    <a:pt x="560" y="1465"/>
                    <a:pt x="1274" y="549"/>
                    <a:pt x="1655" y="346"/>
                  </a:cubicBezTo>
                  <a:lnTo>
                    <a:pt x="1477" y="1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1255;p66">
              <a:extLst>
                <a:ext uri="{FF2B5EF4-FFF2-40B4-BE49-F238E27FC236}">
                  <a16:creationId xmlns:a16="http://schemas.microsoft.com/office/drawing/2014/main" id="{3BF35A82-9DE3-4775-A388-B091055885C7}"/>
                </a:ext>
              </a:extLst>
            </p:cNvPr>
            <p:cNvSpPr/>
            <p:nvPr/>
          </p:nvSpPr>
          <p:spPr>
            <a:xfrm>
              <a:off x="-13370725" y="-2100825"/>
              <a:ext cx="146475" cy="95525"/>
            </a:xfrm>
            <a:custGeom>
              <a:avLst/>
              <a:gdLst/>
              <a:ahLst/>
              <a:cxnLst/>
              <a:rect l="l" t="t" r="r" b="b"/>
              <a:pathLst>
                <a:path w="5859" h="3821" extrusionOk="0">
                  <a:moveTo>
                    <a:pt x="4582" y="0"/>
                  </a:moveTo>
                  <a:cubicBezTo>
                    <a:pt x="3320" y="0"/>
                    <a:pt x="1095" y="385"/>
                    <a:pt x="619" y="493"/>
                  </a:cubicBezTo>
                  <a:cubicBezTo>
                    <a:pt x="0" y="624"/>
                    <a:pt x="834" y="3731"/>
                    <a:pt x="834" y="3731"/>
                  </a:cubicBezTo>
                  <a:cubicBezTo>
                    <a:pt x="882" y="3795"/>
                    <a:pt x="1094" y="3821"/>
                    <a:pt x="1403" y="3821"/>
                  </a:cubicBezTo>
                  <a:cubicBezTo>
                    <a:pt x="2542" y="3821"/>
                    <a:pt x="4989" y="3464"/>
                    <a:pt x="5299" y="3314"/>
                  </a:cubicBezTo>
                  <a:cubicBezTo>
                    <a:pt x="5668" y="3124"/>
                    <a:pt x="5858" y="576"/>
                    <a:pt x="5418" y="147"/>
                  </a:cubicBezTo>
                  <a:cubicBezTo>
                    <a:pt x="5306" y="42"/>
                    <a:pt x="4996" y="0"/>
                    <a:pt x="4582" y="0"/>
                  </a:cubicBezTo>
                  <a:close/>
                </a:path>
              </a:pathLst>
            </a:custGeom>
            <a:solidFill>
              <a:srgbClr val="F2D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1256;p66">
              <a:extLst>
                <a:ext uri="{FF2B5EF4-FFF2-40B4-BE49-F238E27FC236}">
                  <a16:creationId xmlns:a16="http://schemas.microsoft.com/office/drawing/2014/main" id="{2D660C25-6A2B-4E93-9A96-374BB5BE84ED}"/>
                </a:ext>
              </a:extLst>
            </p:cNvPr>
            <p:cNvSpPr/>
            <p:nvPr/>
          </p:nvSpPr>
          <p:spPr>
            <a:xfrm>
              <a:off x="-13552300" y="-4007625"/>
              <a:ext cx="916500" cy="642300"/>
            </a:xfrm>
            <a:custGeom>
              <a:avLst/>
              <a:gdLst/>
              <a:ahLst/>
              <a:cxnLst/>
              <a:rect l="l" t="t" r="r" b="b"/>
              <a:pathLst>
                <a:path w="36660" h="25692" extrusionOk="0">
                  <a:moveTo>
                    <a:pt x="14371" y="0"/>
                  </a:moveTo>
                  <a:cubicBezTo>
                    <a:pt x="11516" y="0"/>
                    <a:pt x="9963" y="1191"/>
                    <a:pt x="9299" y="3291"/>
                  </a:cubicBezTo>
                  <a:cubicBezTo>
                    <a:pt x="8930" y="4469"/>
                    <a:pt x="8313" y="4579"/>
                    <a:pt x="7564" y="4579"/>
                  </a:cubicBezTo>
                  <a:cubicBezTo>
                    <a:pt x="7394" y="4579"/>
                    <a:pt x="7216" y="4573"/>
                    <a:pt x="7033" y="4573"/>
                  </a:cubicBezTo>
                  <a:cubicBezTo>
                    <a:pt x="6155" y="4573"/>
                    <a:pt x="5151" y="4705"/>
                    <a:pt x="4180" y="6232"/>
                  </a:cubicBezTo>
                  <a:cubicBezTo>
                    <a:pt x="2132" y="9471"/>
                    <a:pt x="2560" y="13162"/>
                    <a:pt x="3406" y="13614"/>
                  </a:cubicBezTo>
                  <a:cubicBezTo>
                    <a:pt x="4251" y="14055"/>
                    <a:pt x="0" y="15602"/>
                    <a:pt x="2727" y="19448"/>
                  </a:cubicBezTo>
                  <a:cubicBezTo>
                    <a:pt x="5369" y="23179"/>
                    <a:pt x="5361" y="24655"/>
                    <a:pt x="9538" y="24655"/>
                  </a:cubicBezTo>
                  <a:cubicBezTo>
                    <a:pt x="9654" y="24655"/>
                    <a:pt x="9772" y="24653"/>
                    <a:pt x="9895" y="24651"/>
                  </a:cubicBezTo>
                  <a:cubicBezTo>
                    <a:pt x="13092" y="24601"/>
                    <a:pt x="18697" y="23019"/>
                    <a:pt x="22477" y="23019"/>
                  </a:cubicBezTo>
                  <a:cubicBezTo>
                    <a:pt x="24060" y="23019"/>
                    <a:pt x="25324" y="23296"/>
                    <a:pt x="25956" y="24080"/>
                  </a:cubicBezTo>
                  <a:cubicBezTo>
                    <a:pt x="26875" y="25213"/>
                    <a:pt x="27765" y="25692"/>
                    <a:pt x="28684" y="25692"/>
                  </a:cubicBezTo>
                  <a:cubicBezTo>
                    <a:pt x="29909" y="25692"/>
                    <a:pt x="31185" y="24841"/>
                    <a:pt x="32647" y="23556"/>
                  </a:cubicBezTo>
                  <a:cubicBezTo>
                    <a:pt x="35207" y="21306"/>
                    <a:pt x="32040" y="16662"/>
                    <a:pt x="33338" y="14733"/>
                  </a:cubicBezTo>
                  <a:cubicBezTo>
                    <a:pt x="34612" y="12793"/>
                    <a:pt x="36660" y="14078"/>
                    <a:pt x="35898" y="9685"/>
                  </a:cubicBezTo>
                  <a:cubicBezTo>
                    <a:pt x="35321" y="6409"/>
                    <a:pt x="33088" y="4682"/>
                    <a:pt x="31186" y="4682"/>
                  </a:cubicBezTo>
                  <a:cubicBezTo>
                    <a:pt x="30537" y="4682"/>
                    <a:pt x="29926" y="4883"/>
                    <a:pt x="29433" y="5292"/>
                  </a:cubicBezTo>
                  <a:cubicBezTo>
                    <a:pt x="29159" y="5520"/>
                    <a:pt x="28973" y="5620"/>
                    <a:pt x="28848" y="5620"/>
                  </a:cubicBezTo>
                  <a:cubicBezTo>
                    <a:pt x="28091" y="5620"/>
                    <a:pt x="29542" y="1974"/>
                    <a:pt x="27111" y="994"/>
                  </a:cubicBezTo>
                  <a:cubicBezTo>
                    <a:pt x="26228" y="636"/>
                    <a:pt x="25313" y="466"/>
                    <a:pt x="24475" y="466"/>
                  </a:cubicBezTo>
                  <a:cubicBezTo>
                    <a:pt x="22882" y="466"/>
                    <a:pt x="21566" y="1079"/>
                    <a:pt x="21268" y="2183"/>
                  </a:cubicBezTo>
                  <a:lnTo>
                    <a:pt x="21268" y="2183"/>
                  </a:lnTo>
                  <a:cubicBezTo>
                    <a:pt x="21108" y="1689"/>
                    <a:pt x="20325" y="951"/>
                    <a:pt x="17407" y="351"/>
                  </a:cubicBezTo>
                  <a:cubicBezTo>
                    <a:pt x="16262" y="114"/>
                    <a:pt x="15254" y="0"/>
                    <a:pt x="14371" y="0"/>
                  </a:cubicBezTo>
                  <a:close/>
                </a:path>
              </a:pathLst>
            </a:custGeom>
            <a:solidFill>
              <a:srgbClr val="D478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1257;p66">
              <a:extLst>
                <a:ext uri="{FF2B5EF4-FFF2-40B4-BE49-F238E27FC236}">
                  <a16:creationId xmlns:a16="http://schemas.microsoft.com/office/drawing/2014/main" id="{F1232D40-5DD3-44FA-8226-61EDF7E30984}"/>
                </a:ext>
              </a:extLst>
            </p:cNvPr>
            <p:cNvSpPr/>
            <p:nvPr/>
          </p:nvSpPr>
          <p:spPr>
            <a:xfrm>
              <a:off x="-13412325" y="-3611550"/>
              <a:ext cx="205025" cy="185950"/>
            </a:xfrm>
            <a:custGeom>
              <a:avLst/>
              <a:gdLst/>
              <a:ahLst/>
              <a:cxnLst/>
              <a:rect l="l" t="t" r="r" b="b"/>
              <a:pathLst>
                <a:path w="8201" h="7438" extrusionOk="0">
                  <a:moveTo>
                    <a:pt x="4272" y="1"/>
                  </a:moveTo>
                  <a:cubicBezTo>
                    <a:pt x="1097" y="1"/>
                    <a:pt x="0" y="5529"/>
                    <a:pt x="2510" y="7046"/>
                  </a:cubicBezTo>
                  <a:cubicBezTo>
                    <a:pt x="2969" y="7324"/>
                    <a:pt x="3393" y="7438"/>
                    <a:pt x="3780" y="7438"/>
                  </a:cubicBezTo>
                  <a:cubicBezTo>
                    <a:pt x="5605" y="7438"/>
                    <a:pt x="6617" y="4903"/>
                    <a:pt x="6617" y="4903"/>
                  </a:cubicBezTo>
                  <a:cubicBezTo>
                    <a:pt x="6617" y="4903"/>
                    <a:pt x="8201" y="557"/>
                    <a:pt x="4700" y="33"/>
                  </a:cubicBezTo>
                  <a:cubicBezTo>
                    <a:pt x="4554" y="11"/>
                    <a:pt x="4411" y="1"/>
                    <a:pt x="4272" y="1"/>
                  </a:cubicBezTo>
                  <a:close/>
                </a:path>
              </a:pathLst>
            </a:custGeom>
            <a:solidFill>
              <a:srgbClr val="DD9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1258;p66">
              <a:extLst>
                <a:ext uri="{FF2B5EF4-FFF2-40B4-BE49-F238E27FC236}">
                  <a16:creationId xmlns:a16="http://schemas.microsoft.com/office/drawing/2014/main" id="{0AE02AF8-7479-46A5-9403-8DCD9ED0F4F1}"/>
                </a:ext>
              </a:extLst>
            </p:cNvPr>
            <p:cNvSpPr/>
            <p:nvPr/>
          </p:nvSpPr>
          <p:spPr>
            <a:xfrm>
              <a:off x="-13349900" y="-3741775"/>
              <a:ext cx="570350" cy="652225"/>
            </a:xfrm>
            <a:custGeom>
              <a:avLst/>
              <a:gdLst/>
              <a:ahLst/>
              <a:cxnLst/>
              <a:rect l="l" t="t" r="r" b="b"/>
              <a:pathLst>
                <a:path w="22814" h="26089" extrusionOk="0">
                  <a:moveTo>
                    <a:pt x="6896" y="0"/>
                  </a:moveTo>
                  <a:cubicBezTo>
                    <a:pt x="3824" y="0"/>
                    <a:pt x="2284" y="4342"/>
                    <a:pt x="1156" y="10422"/>
                  </a:cubicBezTo>
                  <a:cubicBezTo>
                    <a:pt x="1" y="16720"/>
                    <a:pt x="3418" y="17660"/>
                    <a:pt x="4775" y="18113"/>
                  </a:cubicBezTo>
                  <a:cubicBezTo>
                    <a:pt x="6132" y="18577"/>
                    <a:pt x="5835" y="18172"/>
                    <a:pt x="5370" y="20839"/>
                  </a:cubicBezTo>
                  <a:cubicBezTo>
                    <a:pt x="4993" y="23005"/>
                    <a:pt x="6822" y="26089"/>
                    <a:pt x="9569" y="26089"/>
                  </a:cubicBezTo>
                  <a:cubicBezTo>
                    <a:pt x="10205" y="26089"/>
                    <a:pt x="10890" y="25923"/>
                    <a:pt x="11609" y="25542"/>
                  </a:cubicBezTo>
                  <a:cubicBezTo>
                    <a:pt x="15431" y="23518"/>
                    <a:pt x="11264" y="23566"/>
                    <a:pt x="12848" y="19839"/>
                  </a:cubicBezTo>
                  <a:cubicBezTo>
                    <a:pt x="13027" y="19409"/>
                    <a:pt x="13294" y="19299"/>
                    <a:pt x="13675" y="19299"/>
                  </a:cubicBezTo>
                  <a:cubicBezTo>
                    <a:pt x="14080" y="19299"/>
                    <a:pt x="14612" y="19423"/>
                    <a:pt x="15302" y="19423"/>
                  </a:cubicBezTo>
                  <a:cubicBezTo>
                    <a:pt x="16033" y="19423"/>
                    <a:pt x="16941" y="19284"/>
                    <a:pt x="18062" y="18708"/>
                  </a:cubicBezTo>
                  <a:cubicBezTo>
                    <a:pt x="20289" y="17589"/>
                    <a:pt x="22813" y="8874"/>
                    <a:pt x="20432" y="4671"/>
                  </a:cubicBezTo>
                  <a:cubicBezTo>
                    <a:pt x="18051" y="480"/>
                    <a:pt x="7216" y="15"/>
                    <a:pt x="7216" y="15"/>
                  </a:cubicBezTo>
                  <a:cubicBezTo>
                    <a:pt x="7107" y="5"/>
                    <a:pt x="7001" y="0"/>
                    <a:pt x="6896" y="0"/>
                  </a:cubicBezTo>
                  <a:close/>
                </a:path>
              </a:pathLst>
            </a:custGeom>
            <a:solidFill>
              <a:srgbClr val="DD9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1259;p66">
              <a:extLst>
                <a:ext uri="{FF2B5EF4-FFF2-40B4-BE49-F238E27FC236}">
                  <a16:creationId xmlns:a16="http://schemas.microsoft.com/office/drawing/2014/main" id="{BF30EC39-90B9-46C7-B3F1-2E16ACBF3557}"/>
                </a:ext>
              </a:extLst>
            </p:cNvPr>
            <p:cNvSpPr/>
            <p:nvPr/>
          </p:nvSpPr>
          <p:spPr>
            <a:xfrm>
              <a:off x="-13143625" y="-3550100"/>
              <a:ext cx="85750" cy="78175"/>
            </a:xfrm>
            <a:custGeom>
              <a:avLst/>
              <a:gdLst/>
              <a:ahLst/>
              <a:cxnLst/>
              <a:rect l="l" t="t" r="r" b="b"/>
              <a:pathLst>
                <a:path w="3430" h="3127" extrusionOk="0">
                  <a:moveTo>
                    <a:pt x="1715" y="1"/>
                  </a:moveTo>
                  <a:cubicBezTo>
                    <a:pt x="1005" y="1"/>
                    <a:pt x="355" y="489"/>
                    <a:pt x="191" y="1207"/>
                  </a:cubicBezTo>
                  <a:cubicBezTo>
                    <a:pt x="1" y="2052"/>
                    <a:pt x="525" y="2885"/>
                    <a:pt x="1358" y="3088"/>
                  </a:cubicBezTo>
                  <a:cubicBezTo>
                    <a:pt x="1475" y="3114"/>
                    <a:pt x="1592" y="3127"/>
                    <a:pt x="1707" y="3127"/>
                  </a:cubicBezTo>
                  <a:cubicBezTo>
                    <a:pt x="2422" y="3127"/>
                    <a:pt x="3065" y="2637"/>
                    <a:pt x="3239" y="1909"/>
                  </a:cubicBezTo>
                  <a:cubicBezTo>
                    <a:pt x="3430" y="1076"/>
                    <a:pt x="2906" y="230"/>
                    <a:pt x="2061" y="40"/>
                  </a:cubicBezTo>
                  <a:cubicBezTo>
                    <a:pt x="1945" y="13"/>
                    <a:pt x="1829" y="1"/>
                    <a:pt x="1715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1260;p66">
              <a:extLst>
                <a:ext uri="{FF2B5EF4-FFF2-40B4-BE49-F238E27FC236}">
                  <a16:creationId xmlns:a16="http://schemas.microsoft.com/office/drawing/2014/main" id="{AFEC8BF9-4CAE-48A5-9111-E5B1DB5AFCED}"/>
                </a:ext>
              </a:extLst>
            </p:cNvPr>
            <p:cNvSpPr/>
            <p:nvPr/>
          </p:nvSpPr>
          <p:spPr>
            <a:xfrm>
              <a:off x="-12971275" y="-3527175"/>
              <a:ext cx="85750" cy="78175"/>
            </a:xfrm>
            <a:custGeom>
              <a:avLst/>
              <a:gdLst/>
              <a:ahLst/>
              <a:cxnLst/>
              <a:rect l="l" t="t" r="r" b="b"/>
              <a:pathLst>
                <a:path w="3430" h="3127" extrusionOk="0">
                  <a:moveTo>
                    <a:pt x="1715" y="1"/>
                  </a:moveTo>
                  <a:cubicBezTo>
                    <a:pt x="1005" y="1"/>
                    <a:pt x="355" y="490"/>
                    <a:pt x="191" y="1218"/>
                  </a:cubicBezTo>
                  <a:cubicBezTo>
                    <a:pt x="0" y="2052"/>
                    <a:pt x="524" y="2897"/>
                    <a:pt x="1358" y="3088"/>
                  </a:cubicBezTo>
                  <a:cubicBezTo>
                    <a:pt x="1475" y="3114"/>
                    <a:pt x="1592" y="3127"/>
                    <a:pt x="1707" y="3127"/>
                  </a:cubicBezTo>
                  <a:cubicBezTo>
                    <a:pt x="2422" y="3127"/>
                    <a:pt x="3065" y="2639"/>
                    <a:pt x="3239" y="1921"/>
                  </a:cubicBezTo>
                  <a:cubicBezTo>
                    <a:pt x="3429" y="1076"/>
                    <a:pt x="2906" y="242"/>
                    <a:pt x="2060" y="40"/>
                  </a:cubicBezTo>
                  <a:cubicBezTo>
                    <a:pt x="1945" y="13"/>
                    <a:pt x="1829" y="1"/>
                    <a:pt x="1715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1261;p66">
              <a:extLst>
                <a:ext uri="{FF2B5EF4-FFF2-40B4-BE49-F238E27FC236}">
                  <a16:creationId xmlns:a16="http://schemas.microsoft.com/office/drawing/2014/main" id="{35C24A4C-379D-4490-844A-011F977B0C0D}"/>
                </a:ext>
              </a:extLst>
            </p:cNvPr>
            <p:cNvSpPr/>
            <p:nvPr/>
          </p:nvSpPr>
          <p:spPr>
            <a:xfrm>
              <a:off x="-13258525" y="-3494750"/>
              <a:ext cx="112850" cy="102725"/>
            </a:xfrm>
            <a:custGeom>
              <a:avLst/>
              <a:gdLst/>
              <a:ahLst/>
              <a:cxnLst/>
              <a:rect l="l" t="t" r="r" b="b"/>
              <a:pathLst>
                <a:path w="4514" h="4109" extrusionOk="0">
                  <a:moveTo>
                    <a:pt x="2265" y="1"/>
                  </a:moveTo>
                  <a:cubicBezTo>
                    <a:pt x="1327" y="1"/>
                    <a:pt x="478" y="636"/>
                    <a:pt x="263" y="1588"/>
                  </a:cubicBezTo>
                  <a:cubicBezTo>
                    <a:pt x="1" y="2696"/>
                    <a:pt x="692" y="3803"/>
                    <a:pt x="1799" y="4053"/>
                  </a:cubicBezTo>
                  <a:cubicBezTo>
                    <a:pt x="1957" y="4090"/>
                    <a:pt x="2116" y="4108"/>
                    <a:pt x="2272" y="4108"/>
                  </a:cubicBezTo>
                  <a:cubicBezTo>
                    <a:pt x="3206" y="4108"/>
                    <a:pt x="4049" y="3466"/>
                    <a:pt x="4263" y="2517"/>
                  </a:cubicBezTo>
                  <a:cubicBezTo>
                    <a:pt x="4513" y="1410"/>
                    <a:pt x="3823" y="302"/>
                    <a:pt x="2727" y="52"/>
                  </a:cubicBezTo>
                  <a:cubicBezTo>
                    <a:pt x="2573" y="17"/>
                    <a:pt x="2418" y="1"/>
                    <a:pt x="2265" y="1"/>
                  </a:cubicBezTo>
                  <a:close/>
                </a:path>
              </a:pathLst>
            </a:custGeom>
            <a:solidFill>
              <a:srgbClr val="CA6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1262;p66">
              <a:extLst>
                <a:ext uri="{FF2B5EF4-FFF2-40B4-BE49-F238E27FC236}">
                  <a16:creationId xmlns:a16="http://schemas.microsoft.com/office/drawing/2014/main" id="{C4E19608-7F38-456B-9B1A-6670AADA3BE1}"/>
                </a:ext>
              </a:extLst>
            </p:cNvPr>
            <p:cNvSpPr/>
            <p:nvPr/>
          </p:nvSpPr>
          <p:spPr>
            <a:xfrm>
              <a:off x="-12968300" y="-3423900"/>
              <a:ext cx="112825" cy="102725"/>
            </a:xfrm>
            <a:custGeom>
              <a:avLst/>
              <a:gdLst/>
              <a:ahLst/>
              <a:cxnLst/>
              <a:rect l="l" t="t" r="r" b="b"/>
              <a:pathLst>
                <a:path w="4513" h="4109" extrusionOk="0">
                  <a:moveTo>
                    <a:pt x="2259" y="1"/>
                  </a:moveTo>
                  <a:cubicBezTo>
                    <a:pt x="1321" y="1"/>
                    <a:pt x="476" y="646"/>
                    <a:pt x="251" y="1600"/>
                  </a:cubicBezTo>
                  <a:cubicBezTo>
                    <a:pt x="1" y="2695"/>
                    <a:pt x="691" y="3802"/>
                    <a:pt x="1798" y="4053"/>
                  </a:cubicBezTo>
                  <a:cubicBezTo>
                    <a:pt x="1955" y="4090"/>
                    <a:pt x="2112" y="4108"/>
                    <a:pt x="2267" y="4108"/>
                  </a:cubicBezTo>
                  <a:cubicBezTo>
                    <a:pt x="3193" y="4108"/>
                    <a:pt x="4037" y="3465"/>
                    <a:pt x="4251" y="2517"/>
                  </a:cubicBezTo>
                  <a:cubicBezTo>
                    <a:pt x="4513" y="1409"/>
                    <a:pt x="3822" y="314"/>
                    <a:pt x="2715" y="52"/>
                  </a:cubicBezTo>
                  <a:cubicBezTo>
                    <a:pt x="2562" y="17"/>
                    <a:pt x="2409" y="1"/>
                    <a:pt x="2259" y="1"/>
                  </a:cubicBezTo>
                  <a:close/>
                </a:path>
              </a:pathLst>
            </a:custGeom>
            <a:solidFill>
              <a:srgbClr val="CA6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1263;p66">
              <a:extLst>
                <a:ext uri="{FF2B5EF4-FFF2-40B4-BE49-F238E27FC236}">
                  <a16:creationId xmlns:a16="http://schemas.microsoft.com/office/drawing/2014/main" id="{B3450218-6A55-48A6-BFD4-908D24B37BCB}"/>
                </a:ext>
              </a:extLst>
            </p:cNvPr>
            <p:cNvSpPr/>
            <p:nvPr/>
          </p:nvSpPr>
          <p:spPr>
            <a:xfrm>
              <a:off x="-13178750" y="-3275425"/>
              <a:ext cx="165525" cy="102275"/>
            </a:xfrm>
            <a:custGeom>
              <a:avLst/>
              <a:gdLst/>
              <a:ahLst/>
              <a:cxnLst/>
              <a:rect l="l" t="t" r="r" b="b"/>
              <a:pathLst>
                <a:path w="6621" h="4091" extrusionOk="0">
                  <a:moveTo>
                    <a:pt x="959" y="1"/>
                  </a:moveTo>
                  <a:cubicBezTo>
                    <a:pt x="276" y="1"/>
                    <a:pt x="1" y="3311"/>
                    <a:pt x="5537" y="4090"/>
                  </a:cubicBezTo>
                  <a:cubicBezTo>
                    <a:pt x="5537" y="4090"/>
                    <a:pt x="6002" y="1471"/>
                    <a:pt x="6621" y="792"/>
                  </a:cubicBezTo>
                  <a:cubicBezTo>
                    <a:pt x="6621" y="792"/>
                    <a:pt x="1811" y="411"/>
                    <a:pt x="1072" y="30"/>
                  </a:cubicBezTo>
                  <a:cubicBezTo>
                    <a:pt x="1034" y="10"/>
                    <a:pt x="996" y="1"/>
                    <a:pt x="959" y="1"/>
                  </a:cubicBezTo>
                  <a:close/>
                </a:path>
              </a:pathLst>
            </a:custGeom>
            <a:solidFill>
              <a:srgbClr val="CA6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1264;p66">
              <a:extLst>
                <a:ext uri="{FF2B5EF4-FFF2-40B4-BE49-F238E27FC236}">
                  <a16:creationId xmlns:a16="http://schemas.microsoft.com/office/drawing/2014/main" id="{EF7FCD46-0D5E-4658-AD77-D313F057CB24}"/>
                </a:ext>
              </a:extLst>
            </p:cNvPr>
            <p:cNvSpPr/>
            <p:nvPr/>
          </p:nvSpPr>
          <p:spPr>
            <a:xfrm>
              <a:off x="-13027225" y="-3531250"/>
              <a:ext cx="55675" cy="121450"/>
            </a:xfrm>
            <a:custGeom>
              <a:avLst/>
              <a:gdLst/>
              <a:ahLst/>
              <a:cxnLst/>
              <a:rect l="l" t="t" r="r" b="b"/>
              <a:pathLst>
                <a:path w="2227" h="4858" extrusionOk="0">
                  <a:moveTo>
                    <a:pt x="643" y="0"/>
                  </a:moveTo>
                  <a:lnTo>
                    <a:pt x="250" y="24"/>
                  </a:lnTo>
                  <a:lnTo>
                    <a:pt x="405" y="3274"/>
                  </a:lnTo>
                  <a:lnTo>
                    <a:pt x="619" y="3239"/>
                  </a:lnTo>
                  <a:cubicBezTo>
                    <a:pt x="936" y="3181"/>
                    <a:pt x="1267" y="3150"/>
                    <a:pt x="1510" y="3150"/>
                  </a:cubicBezTo>
                  <a:cubicBezTo>
                    <a:pt x="1668" y="3150"/>
                    <a:pt x="1789" y="3163"/>
                    <a:pt x="1846" y="3191"/>
                  </a:cubicBezTo>
                  <a:cubicBezTo>
                    <a:pt x="1786" y="3513"/>
                    <a:pt x="1560" y="4096"/>
                    <a:pt x="1107" y="4346"/>
                  </a:cubicBezTo>
                  <a:cubicBezTo>
                    <a:pt x="963" y="4438"/>
                    <a:pt x="794" y="4483"/>
                    <a:pt x="607" y="4483"/>
                  </a:cubicBezTo>
                  <a:cubicBezTo>
                    <a:pt x="455" y="4483"/>
                    <a:pt x="291" y="4453"/>
                    <a:pt x="119" y="4394"/>
                  </a:cubicBezTo>
                  <a:lnTo>
                    <a:pt x="0" y="4751"/>
                  </a:lnTo>
                  <a:cubicBezTo>
                    <a:pt x="202" y="4822"/>
                    <a:pt x="417" y="4858"/>
                    <a:pt x="607" y="4858"/>
                  </a:cubicBezTo>
                  <a:cubicBezTo>
                    <a:pt x="857" y="4858"/>
                    <a:pt x="1095" y="4798"/>
                    <a:pt x="1274" y="4679"/>
                  </a:cubicBezTo>
                  <a:cubicBezTo>
                    <a:pt x="1977" y="4275"/>
                    <a:pt x="2191" y="3334"/>
                    <a:pt x="2203" y="3239"/>
                  </a:cubicBezTo>
                  <a:cubicBezTo>
                    <a:pt x="2227" y="3120"/>
                    <a:pt x="2191" y="3001"/>
                    <a:pt x="2107" y="2917"/>
                  </a:cubicBezTo>
                  <a:cubicBezTo>
                    <a:pt x="1994" y="2791"/>
                    <a:pt x="1745" y="2749"/>
                    <a:pt x="1471" y="2749"/>
                  </a:cubicBezTo>
                  <a:cubicBezTo>
                    <a:pt x="1227" y="2749"/>
                    <a:pt x="964" y="2783"/>
                    <a:pt x="762" y="2822"/>
                  </a:cubicBezTo>
                  <a:lnTo>
                    <a:pt x="643" y="0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1265;p66">
              <a:extLst>
                <a:ext uri="{FF2B5EF4-FFF2-40B4-BE49-F238E27FC236}">
                  <a16:creationId xmlns:a16="http://schemas.microsoft.com/office/drawing/2014/main" id="{1D93953B-4209-4546-B45B-4D2B04150080}"/>
                </a:ext>
              </a:extLst>
            </p:cNvPr>
            <p:cNvSpPr/>
            <p:nvPr/>
          </p:nvSpPr>
          <p:spPr>
            <a:xfrm>
              <a:off x="-13082900" y="-3417850"/>
              <a:ext cx="83975" cy="66400"/>
            </a:xfrm>
            <a:custGeom>
              <a:avLst/>
              <a:gdLst/>
              <a:ahLst/>
              <a:cxnLst/>
              <a:rect l="l" t="t" r="r" b="b"/>
              <a:pathLst>
                <a:path w="3359" h="2656" extrusionOk="0">
                  <a:moveTo>
                    <a:pt x="394" y="1"/>
                  </a:moveTo>
                  <a:lnTo>
                    <a:pt x="1" y="12"/>
                  </a:lnTo>
                  <a:cubicBezTo>
                    <a:pt x="24" y="251"/>
                    <a:pt x="143" y="2287"/>
                    <a:pt x="1156" y="2620"/>
                  </a:cubicBezTo>
                  <a:cubicBezTo>
                    <a:pt x="1251" y="2644"/>
                    <a:pt x="1346" y="2656"/>
                    <a:pt x="1453" y="2656"/>
                  </a:cubicBezTo>
                  <a:cubicBezTo>
                    <a:pt x="2001" y="2656"/>
                    <a:pt x="2620" y="2215"/>
                    <a:pt x="3358" y="1274"/>
                  </a:cubicBezTo>
                  <a:lnTo>
                    <a:pt x="3061" y="1036"/>
                  </a:lnTo>
                  <a:cubicBezTo>
                    <a:pt x="2405" y="1837"/>
                    <a:pt x="1850" y="2266"/>
                    <a:pt x="1442" y="2266"/>
                  </a:cubicBezTo>
                  <a:cubicBezTo>
                    <a:pt x="1383" y="2266"/>
                    <a:pt x="1327" y="2257"/>
                    <a:pt x="1275" y="2239"/>
                  </a:cubicBezTo>
                  <a:cubicBezTo>
                    <a:pt x="620" y="2036"/>
                    <a:pt x="417" y="548"/>
                    <a:pt x="394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1266;p66">
              <a:extLst>
                <a:ext uri="{FF2B5EF4-FFF2-40B4-BE49-F238E27FC236}">
                  <a16:creationId xmlns:a16="http://schemas.microsoft.com/office/drawing/2014/main" id="{A1C39BE0-D597-462E-BF76-2E62AB740A9D}"/>
                </a:ext>
              </a:extLst>
            </p:cNvPr>
            <p:cNvSpPr/>
            <p:nvPr/>
          </p:nvSpPr>
          <p:spPr>
            <a:xfrm>
              <a:off x="-13145700" y="-3613625"/>
              <a:ext cx="59250" cy="25250"/>
            </a:xfrm>
            <a:custGeom>
              <a:avLst/>
              <a:gdLst/>
              <a:ahLst/>
              <a:cxnLst/>
              <a:rect l="l" t="t" r="r" b="b"/>
              <a:pathLst>
                <a:path w="2370" h="1010" extrusionOk="0">
                  <a:moveTo>
                    <a:pt x="1343" y="0"/>
                  </a:moveTo>
                  <a:cubicBezTo>
                    <a:pt x="1292" y="0"/>
                    <a:pt x="1242" y="3"/>
                    <a:pt x="1191" y="9"/>
                  </a:cubicBezTo>
                  <a:cubicBezTo>
                    <a:pt x="477" y="104"/>
                    <a:pt x="12" y="759"/>
                    <a:pt x="0" y="783"/>
                  </a:cubicBezTo>
                  <a:lnTo>
                    <a:pt x="310" y="1009"/>
                  </a:lnTo>
                  <a:cubicBezTo>
                    <a:pt x="334" y="1009"/>
                    <a:pt x="703" y="462"/>
                    <a:pt x="1239" y="402"/>
                  </a:cubicBezTo>
                  <a:cubicBezTo>
                    <a:pt x="1282" y="395"/>
                    <a:pt x="1325" y="392"/>
                    <a:pt x="1368" y="392"/>
                  </a:cubicBezTo>
                  <a:cubicBezTo>
                    <a:pt x="1622" y="392"/>
                    <a:pt x="1875" y="510"/>
                    <a:pt x="2120" y="724"/>
                  </a:cubicBezTo>
                  <a:lnTo>
                    <a:pt x="2370" y="438"/>
                  </a:lnTo>
                  <a:cubicBezTo>
                    <a:pt x="2047" y="146"/>
                    <a:pt x="1696" y="0"/>
                    <a:pt x="1343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1267;p66">
              <a:extLst>
                <a:ext uri="{FF2B5EF4-FFF2-40B4-BE49-F238E27FC236}">
                  <a16:creationId xmlns:a16="http://schemas.microsoft.com/office/drawing/2014/main" id="{FE939616-DD13-47E5-A13D-8021999F6067}"/>
                </a:ext>
              </a:extLst>
            </p:cNvPr>
            <p:cNvSpPr/>
            <p:nvPr/>
          </p:nvSpPr>
          <p:spPr>
            <a:xfrm>
              <a:off x="-12939425" y="-3593475"/>
              <a:ext cx="55975" cy="29500"/>
            </a:xfrm>
            <a:custGeom>
              <a:avLst/>
              <a:gdLst/>
              <a:ahLst/>
              <a:cxnLst/>
              <a:rect l="l" t="t" r="r" b="b"/>
              <a:pathLst>
                <a:path w="2239" h="1180" extrusionOk="0">
                  <a:moveTo>
                    <a:pt x="849" y="1"/>
                  </a:moveTo>
                  <a:cubicBezTo>
                    <a:pt x="390" y="1"/>
                    <a:pt x="17" y="174"/>
                    <a:pt x="0" y="191"/>
                  </a:cubicBezTo>
                  <a:lnTo>
                    <a:pt x="155" y="525"/>
                  </a:lnTo>
                  <a:cubicBezTo>
                    <a:pt x="155" y="525"/>
                    <a:pt x="473" y="379"/>
                    <a:pt x="843" y="379"/>
                  </a:cubicBezTo>
                  <a:cubicBezTo>
                    <a:pt x="980" y="379"/>
                    <a:pt x="1124" y="399"/>
                    <a:pt x="1262" y="453"/>
                  </a:cubicBezTo>
                  <a:cubicBezTo>
                    <a:pt x="1536" y="572"/>
                    <a:pt x="1739" y="810"/>
                    <a:pt x="1858" y="1180"/>
                  </a:cubicBezTo>
                  <a:lnTo>
                    <a:pt x="2239" y="1061"/>
                  </a:lnTo>
                  <a:cubicBezTo>
                    <a:pt x="2084" y="584"/>
                    <a:pt x="1798" y="275"/>
                    <a:pt x="1429" y="108"/>
                  </a:cubicBezTo>
                  <a:cubicBezTo>
                    <a:pt x="1234" y="29"/>
                    <a:pt x="1034" y="1"/>
                    <a:pt x="849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1268;p66">
              <a:extLst>
                <a:ext uri="{FF2B5EF4-FFF2-40B4-BE49-F238E27FC236}">
                  <a16:creationId xmlns:a16="http://schemas.microsoft.com/office/drawing/2014/main" id="{FC396970-97EA-48BD-A033-5E0CA4E03110}"/>
                </a:ext>
              </a:extLst>
            </p:cNvPr>
            <p:cNvSpPr/>
            <p:nvPr/>
          </p:nvSpPr>
          <p:spPr>
            <a:xfrm>
              <a:off x="-13314475" y="-3793100"/>
              <a:ext cx="357725" cy="247600"/>
            </a:xfrm>
            <a:custGeom>
              <a:avLst/>
              <a:gdLst/>
              <a:ahLst/>
              <a:cxnLst/>
              <a:rect l="l" t="t" r="r" b="b"/>
              <a:pathLst>
                <a:path w="14309" h="9904" extrusionOk="0">
                  <a:moveTo>
                    <a:pt x="5670" y="0"/>
                  </a:moveTo>
                  <a:cubicBezTo>
                    <a:pt x="5565" y="0"/>
                    <a:pt x="5461" y="3"/>
                    <a:pt x="5358" y="9"/>
                  </a:cubicBezTo>
                  <a:cubicBezTo>
                    <a:pt x="1501" y="211"/>
                    <a:pt x="1" y="6105"/>
                    <a:pt x="1" y="6105"/>
                  </a:cubicBezTo>
                  <a:cubicBezTo>
                    <a:pt x="1" y="6105"/>
                    <a:pt x="387" y="9903"/>
                    <a:pt x="2953" y="9903"/>
                  </a:cubicBezTo>
                  <a:cubicBezTo>
                    <a:pt x="2973" y="9903"/>
                    <a:pt x="2993" y="9903"/>
                    <a:pt x="3013" y="9903"/>
                  </a:cubicBezTo>
                  <a:cubicBezTo>
                    <a:pt x="5493" y="9846"/>
                    <a:pt x="6354" y="2700"/>
                    <a:pt x="10342" y="2700"/>
                  </a:cubicBezTo>
                  <a:cubicBezTo>
                    <a:pt x="10528" y="2700"/>
                    <a:pt x="10719" y="2715"/>
                    <a:pt x="10919" y="2747"/>
                  </a:cubicBezTo>
                  <a:cubicBezTo>
                    <a:pt x="10978" y="2759"/>
                    <a:pt x="11038" y="2759"/>
                    <a:pt x="11109" y="2771"/>
                  </a:cubicBezTo>
                  <a:cubicBezTo>
                    <a:pt x="11619" y="2876"/>
                    <a:pt x="11995" y="2923"/>
                    <a:pt x="12255" y="2923"/>
                  </a:cubicBezTo>
                  <a:cubicBezTo>
                    <a:pt x="14309" y="2923"/>
                    <a:pt x="9110" y="0"/>
                    <a:pt x="5670" y="0"/>
                  </a:cubicBezTo>
                  <a:close/>
                </a:path>
              </a:pathLst>
            </a:custGeom>
            <a:solidFill>
              <a:srgbClr val="D478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1269;p66">
              <a:extLst>
                <a:ext uri="{FF2B5EF4-FFF2-40B4-BE49-F238E27FC236}">
                  <a16:creationId xmlns:a16="http://schemas.microsoft.com/office/drawing/2014/main" id="{EA540391-2E79-4440-8E6D-9A996D2DBE7B}"/>
                </a:ext>
              </a:extLst>
            </p:cNvPr>
            <p:cNvSpPr/>
            <p:nvPr/>
          </p:nvSpPr>
          <p:spPr>
            <a:xfrm>
              <a:off x="-13334425" y="-3571775"/>
              <a:ext cx="40225" cy="101275"/>
            </a:xfrm>
            <a:custGeom>
              <a:avLst/>
              <a:gdLst/>
              <a:ahLst/>
              <a:cxnLst/>
              <a:rect l="l" t="t" r="r" b="b"/>
              <a:pathLst>
                <a:path w="1609" h="4051" extrusionOk="0">
                  <a:moveTo>
                    <a:pt x="61" y="0"/>
                  </a:moveTo>
                  <a:cubicBezTo>
                    <a:pt x="40" y="0"/>
                    <a:pt x="20" y="1"/>
                    <a:pt x="1" y="2"/>
                  </a:cubicBezTo>
                  <a:lnTo>
                    <a:pt x="37" y="395"/>
                  </a:lnTo>
                  <a:cubicBezTo>
                    <a:pt x="39" y="395"/>
                    <a:pt x="47" y="394"/>
                    <a:pt x="61" y="394"/>
                  </a:cubicBezTo>
                  <a:cubicBezTo>
                    <a:pt x="189" y="394"/>
                    <a:pt x="763" y="433"/>
                    <a:pt x="989" y="1228"/>
                  </a:cubicBezTo>
                  <a:cubicBezTo>
                    <a:pt x="1227" y="2026"/>
                    <a:pt x="1061" y="3288"/>
                    <a:pt x="691" y="3622"/>
                  </a:cubicBezTo>
                  <a:cubicBezTo>
                    <a:pt x="652" y="3661"/>
                    <a:pt x="609" y="3679"/>
                    <a:pt x="563" y="3679"/>
                  </a:cubicBezTo>
                  <a:cubicBezTo>
                    <a:pt x="525" y="3679"/>
                    <a:pt x="484" y="3667"/>
                    <a:pt x="441" y="3645"/>
                  </a:cubicBezTo>
                  <a:lnTo>
                    <a:pt x="275" y="3991"/>
                  </a:lnTo>
                  <a:cubicBezTo>
                    <a:pt x="382" y="4038"/>
                    <a:pt x="465" y="4050"/>
                    <a:pt x="560" y="4050"/>
                  </a:cubicBezTo>
                  <a:cubicBezTo>
                    <a:pt x="691" y="4050"/>
                    <a:pt x="822" y="4014"/>
                    <a:pt x="941" y="3907"/>
                  </a:cubicBezTo>
                  <a:cubicBezTo>
                    <a:pt x="1465" y="3443"/>
                    <a:pt x="1608" y="1990"/>
                    <a:pt x="1358" y="1109"/>
                  </a:cubicBezTo>
                  <a:cubicBezTo>
                    <a:pt x="1111" y="209"/>
                    <a:pt x="427" y="0"/>
                    <a:pt x="61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1270;p66">
              <a:extLst>
                <a:ext uri="{FF2B5EF4-FFF2-40B4-BE49-F238E27FC236}">
                  <a16:creationId xmlns:a16="http://schemas.microsoft.com/office/drawing/2014/main" id="{2F5EF2B4-64DC-4066-9096-7958DBD9AED7}"/>
                </a:ext>
              </a:extLst>
            </p:cNvPr>
            <p:cNvSpPr/>
            <p:nvPr/>
          </p:nvSpPr>
          <p:spPr>
            <a:xfrm>
              <a:off x="-12965625" y="-3216325"/>
              <a:ext cx="197375" cy="500450"/>
            </a:xfrm>
            <a:custGeom>
              <a:avLst/>
              <a:gdLst/>
              <a:ahLst/>
              <a:cxnLst/>
              <a:rect l="l" t="t" r="r" b="b"/>
              <a:pathLst>
                <a:path w="7895" h="20018" extrusionOk="0">
                  <a:moveTo>
                    <a:pt x="1" y="0"/>
                  </a:moveTo>
                  <a:cubicBezTo>
                    <a:pt x="1" y="0"/>
                    <a:pt x="1346" y="3334"/>
                    <a:pt x="3608" y="8251"/>
                  </a:cubicBezTo>
                  <a:cubicBezTo>
                    <a:pt x="5854" y="13095"/>
                    <a:pt x="4477" y="20018"/>
                    <a:pt x="5440" y="20018"/>
                  </a:cubicBezTo>
                  <a:cubicBezTo>
                    <a:pt x="5452" y="20018"/>
                    <a:pt x="5465" y="20017"/>
                    <a:pt x="5478" y="20014"/>
                  </a:cubicBezTo>
                  <a:cubicBezTo>
                    <a:pt x="6525" y="19836"/>
                    <a:pt x="7025" y="18740"/>
                    <a:pt x="7454" y="16526"/>
                  </a:cubicBezTo>
                  <a:cubicBezTo>
                    <a:pt x="7895" y="14299"/>
                    <a:pt x="6001" y="3703"/>
                    <a:pt x="4227" y="2084"/>
                  </a:cubicBezTo>
                  <a:cubicBezTo>
                    <a:pt x="2477" y="47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E9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1271;p66">
              <a:extLst>
                <a:ext uri="{FF2B5EF4-FFF2-40B4-BE49-F238E27FC236}">
                  <a16:creationId xmlns:a16="http://schemas.microsoft.com/office/drawing/2014/main" id="{128ECD42-CAEC-4FC2-9021-093833626460}"/>
                </a:ext>
              </a:extLst>
            </p:cNvPr>
            <p:cNvSpPr/>
            <p:nvPr/>
          </p:nvSpPr>
          <p:spPr>
            <a:xfrm>
              <a:off x="-12956400" y="-3125775"/>
              <a:ext cx="484925" cy="402950"/>
            </a:xfrm>
            <a:custGeom>
              <a:avLst/>
              <a:gdLst/>
              <a:ahLst/>
              <a:cxnLst/>
              <a:rect l="l" t="t" r="r" b="b"/>
              <a:pathLst>
                <a:path w="19397" h="16118" extrusionOk="0">
                  <a:moveTo>
                    <a:pt x="4356" y="1"/>
                  </a:moveTo>
                  <a:cubicBezTo>
                    <a:pt x="2496" y="1"/>
                    <a:pt x="1067" y="1123"/>
                    <a:pt x="632" y="1914"/>
                  </a:cubicBezTo>
                  <a:cubicBezTo>
                    <a:pt x="345" y="2437"/>
                    <a:pt x="543" y="2583"/>
                    <a:pt x="856" y="2583"/>
                  </a:cubicBezTo>
                  <a:cubicBezTo>
                    <a:pt x="1257" y="2583"/>
                    <a:pt x="1846" y="2343"/>
                    <a:pt x="1846" y="2343"/>
                  </a:cubicBezTo>
                  <a:lnTo>
                    <a:pt x="1846" y="2343"/>
                  </a:lnTo>
                  <a:cubicBezTo>
                    <a:pt x="1846" y="2343"/>
                    <a:pt x="1" y="3629"/>
                    <a:pt x="1013" y="4546"/>
                  </a:cubicBezTo>
                  <a:cubicBezTo>
                    <a:pt x="1307" y="4815"/>
                    <a:pt x="1543" y="4887"/>
                    <a:pt x="1706" y="4887"/>
                  </a:cubicBezTo>
                  <a:cubicBezTo>
                    <a:pt x="1777" y="4887"/>
                    <a:pt x="1835" y="4874"/>
                    <a:pt x="1878" y="4857"/>
                  </a:cubicBezTo>
                  <a:lnTo>
                    <a:pt x="1878" y="4857"/>
                  </a:lnTo>
                  <a:cubicBezTo>
                    <a:pt x="1791" y="4937"/>
                    <a:pt x="1640" y="5108"/>
                    <a:pt x="1418" y="5439"/>
                  </a:cubicBezTo>
                  <a:cubicBezTo>
                    <a:pt x="513" y="6844"/>
                    <a:pt x="2477" y="6867"/>
                    <a:pt x="5037" y="7177"/>
                  </a:cubicBezTo>
                  <a:cubicBezTo>
                    <a:pt x="7431" y="7478"/>
                    <a:pt x="8409" y="16118"/>
                    <a:pt x="10444" y="16118"/>
                  </a:cubicBezTo>
                  <a:cubicBezTo>
                    <a:pt x="10585" y="16118"/>
                    <a:pt x="10731" y="16076"/>
                    <a:pt x="10883" y="15988"/>
                  </a:cubicBezTo>
                  <a:cubicBezTo>
                    <a:pt x="19396" y="11023"/>
                    <a:pt x="10681" y="3307"/>
                    <a:pt x="7430" y="1045"/>
                  </a:cubicBezTo>
                  <a:cubicBezTo>
                    <a:pt x="6344" y="287"/>
                    <a:pt x="5295" y="1"/>
                    <a:pt x="4356" y="1"/>
                  </a:cubicBezTo>
                  <a:close/>
                </a:path>
              </a:pathLst>
            </a:custGeom>
            <a:solidFill>
              <a:srgbClr val="DD9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1272;p66">
              <a:extLst>
                <a:ext uri="{FF2B5EF4-FFF2-40B4-BE49-F238E27FC236}">
                  <a16:creationId xmlns:a16="http://schemas.microsoft.com/office/drawing/2014/main" id="{86750FDF-201E-481F-929D-EA778130BA04}"/>
                </a:ext>
              </a:extLst>
            </p:cNvPr>
            <p:cNvSpPr/>
            <p:nvPr/>
          </p:nvSpPr>
          <p:spPr>
            <a:xfrm>
              <a:off x="-13689525" y="-3253100"/>
              <a:ext cx="383400" cy="411175"/>
            </a:xfrm>
            <a:custGeom>
              <a:avLst/>
              <a:gdLst/>
              <a:ahLst/>
              <a:cxnLst/>
              <a:rect l="l" t="t" r="r" b="b"/>
              <a:pathLst>
                <a:path w="15336" h="16447" extrusionOk="0">
                  <a:moveTo>
                    <a:pt x="15006" y="0"/>
                  </a:moveTo>
                  <a:cubicBezTo>
                    <a:pt x="13339" y="0"/>
                    <a:pt x="5758" y="375"/>
                    <a:pt x="1620" y="6972"/>
                  </a:cubicBezTo>
                  <a:cubicBezTo>
                    <a:pt x="1" y="9567"/>
                    <a:pt x="5239" y="15366"/>
                    <a:pt x="6656" y="16342"/>
                  </a:cubicBezTo>
                  <a:cubicBezTo>
                    <a:pt x="6760" y="16413"/>
                    <a:pt x="6878" y="16447"/>
                    <a:pt x="7008" y="16447"/>
                  </a:cubicBezTo>
                  <a:cubicBezTo>
                    <a:pt x="8630" y="16447"/>
                    <a:pt x="12089" y="11183"/>
                    <a:pt x="12871" y="8901"/>
                  </a:cubicBezTo>
                  <a:cubicBezTo>
                    <a:pt x="13729" y="6448"/>
                    <a:pt x="15336" y="7"/>
                    <a:pt x="15336" y="7"/>
                  </a:cubicBezTo>
                  <a:cubicBezTo>
                    <a:pt x="15336" y="7"/>
                    <a:pt x="15219" y="0"/>
                    <a:pt x="15006" y="0"/>
                  </a:cubicBezTo>
                  <a:close/>
                </a:path>
              </a:pathLst>
            </a:custGeom>
            <a:solidFill>
              <a:srgbClr val="6E9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1273;p66">
              <a:extLst>
                <a:ext uri="{FF2B5EF4-FFF2-40B4-BE49-F238E27FC236}">
                  <a16:creationId xmlns:a16="http://schemas.microsoft.com/office/drawing/2014/main" id="{8E1F45E8-492E-4D71-BD53-6F6C0BB72300}"/>
                </a:ext>
              </a:extLst>
            </p:cNvPr>
            <p:cNvSpPr/>
            <p:nvPr/>
          </p:nvSpPr>
          <p:spPr>
            <a:xfrm>
              <a:off x="-13526700" y="-3274500"/>
              <a:ext cx="291125" cy="591125"/>
            </a:xfrm>
            <a:custGeom>
              <a:avLst/>
              <a:gdLst/>
              <a:ahLst/>
              <a:cxnLst/>
              <a:rect l="l" t="t" r="r" b="b"/>
              <a:pathLst>
                <a:path w="11645" h="23645" extrusionOk="0">
                  <a:moveTo>
                    <a:pt x="10814" y="0"/>
                  </a:moveTo>
                  <a:cubicBezTo>
                    <a:pt x="10108" y="0"/>
                    <a:pt x="8823" y="863"/>
                    <a:pt x="8823" y="863"/>
                  </a:cubicBezTo>
                  <a:cubicBezTo>
                    <a:pt x="8823" y="863"/>
                    <a:pt x="3394" y="18841"/>
                    <a:pt x="274" y="19377"/>
                  </a:cubicBezTo>
                  <a:cubicBezTo>
                    <a:pt x="274" y="19377"/>
                    <a:pt x="0" y="22710"/>
                    <a:pt x="631" y="23580"/>
                  </a:cubicBezTo>
                  <a:cubicBezTo>
                    <a:pt x="662" y="23623"/>
                    <a:pt x="707" y="23644"/>
                    <a:pt x="765" y="23644"/>
                  </a:cubicBezTo>
                  <a:cubicBezTo>
                    <a:pt x="1857" y="23644"/>
                    <a:pt x="7502" y="16073"/>
                    <a:pt x="9085" y="10542"/>
                  </a:cubicBezTo>
                  <a:cubicBezTo>
                    <a:pt x="10752" y="4720"/>
                    <a:pt x="11645" y="505"/>
                    <a:pt x="11121" y="89"/>
                  </a:cubicBezTo>
                  <a:cubicBezTo>
                    <a:pt x="11043" y="27"/>
                    <a:pt x="10937" y="0"/>
                    <a:pt x="10814" y="0"/>
                  </a:cubicBezTo>
                  <a:close/>
                </a:path>
              </a:pathLst>
            </a:custGeom>
            <a:solidFill>
              <a:srgbClr val="7869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1274;p66">
              <a:extLst>
                <a:ext uri="{FF2B5EF4-FFF2-40B4-BE49-F238E27FC236}">
                  <a16:creationId xmlns:a16="http://schemas.microsoft.com/office/drawing/2014/main" id="{A7CB550C-7395-42B6-8F85-1E8DB287F2D6}"/>
                </a:ext>
              </a:extLst>
            </p:cNvPr>
            <p:cNvSpPr/>
            <p:nvPr/>
          </p:nvSpPr>
          <p:spPr>
            <a:xfrm>
              <a:off x="-13830900" y="-3138250"/>
              <a:ext cx="566450" cy="384900"/>
            </a:xfrm>
            <a:custGeom>
              <a:avLst/>
              <a:gdLst/>
              <a:ahLst/>
              <a:cxnLst/>
              <a:rect l="l" t="t" r="r" b="b"/>
              <a:pathLst>
                <a:path w="22658" h="15396" extrusionOk="0">
                  <a:moveTo>
                    <a:pt x="18208" y="1"/>
                  </a:moveTo>
                  <a:cubicBezTo>
                    <a:pt x="17427" y="1"/>
                    <a:pt x="16561" y="194"/>
                    <a:pt x="15633" y="675"/>
                  </a:cubicBezTo>
                  <a:cubicBezTo>
                    <a:pt x="12121" y="2497"/>
                    <a:pt x="0" y="10474"/>
                    <a:pt x="8644" y="15213"/>
                  </a:cubicBezTo>
                  <a:cubicBezTo>
                    <a:pt x="8873" y="15338"/>
                    <a:pt x="9102" y="15395"/>
                    <a:pt x="9331" y="15395"/>
                  </a:cubicBezTo>
                  <a:cubicBezTo>
                    <a:pt x="12083" y="15395"/>
                    <a:pt x="14808" y="7057"/>
                    <a:pt x="17191" y="7057"/>
                  </a:cubicBezTo>
                  <a:cubicBezTo>
                    <a:pt x="17195" y="7057"/>
                    <a:pt x="17200" y="7057"/>
                    <a:pt x="17205" y="7057"/>
                  </a:cubicBezTo>
                  <a:cubicBezTo>
                    <a:pt x="17879" y="7066"/>
                    <a:pt x="18512" y="7088"/>
                    <a:pt x="19065" y="7088"/>
                  </a:cubicBezTo>
                  <a:cubicBezTo>
                    <a:pt x="20622" y="7088"/>
                    <a:pt x="21551" y="6917"/>
                    <a:pt x="21015" y="5819"/>
                  </a:cubicBezTo>
                  <a:cubicBezTo>
                    <a:pt x="20837" y="5457"/>
                    <a:pt x="20709" y="5266"/>
                    <a:pt x="20633" y="5174"/>
                  </a:cubicBezTo>
                  <a:lnTo>
                    <a:pt x="20633" y="5174"/>
                  </a:lnTo>
                  <a:cubicBezTo>
                    <a:pt x="20687" y="5204"/>
                    <a:pt x="20768" y="5231"/>
                    <a:pt x="20877" y="5231"/>
                  </a:cubicBezTo>
                  <a:cubicBezTo>
                    <a:pt x="21035" y="5231"/>
                    <a:pt x="21251" y="5174"/>
                    <a:pt x="21527" y="4985"/>
                  </a:cubicBezTo>
                  <a:cubicBezTo>
                    <a:pt x="22658" y="4211"/>
                    <a:pt x="20991" y="2700"/>
                    <a:pt x="20991" y="2699"/>
                  </a:cubicBezTo>
                  <a:lnTo>
                    <a:pt x="20991" y="2699"/>
                  </a:lnTo>
                  <a:cubicBezTo>
                    <a:pt x="20991" y="2699"/>
                    <a:pt x="21649" y="3072"/>
                    <a:pt x="22049" y="3072"/>
                  </a:cubicBezTo>
                  <a:cubicBezTo>
                    <a:pt x="22304" y="3072"/>
                    <a:pt x="22455" y="2921"/>
                    <a:pt x="22265" y="2425"/>
                  </a:cubicBezTo>
                  <a:cubicBezTo>
                    <a:pt x="21897" y="1497"/>
                    <a:pt x="20382" y="1"/>
                    <a:pt x="18208" y="1"/>
                  </a:cubicBezTo>
                  <a:close/>
                </a:path>
              </a:pathLst>
            </a:custGeom>
            <a:solidFill>
              <a:srgbClr val="DD9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1275;p66">
              <a:extLst>
                <a:ext uri="{FF2B5EF4-FFF2-40B4-BE49-F238E27FC236}">
                  <a16:creationId xmlns:a16="http://schemas.microsoft.com/office/drawing/2014/main" id="{1742A048-6FA6-4001-AADB-FD8CBBB5C597}"/>
                </a:ext>
              </a:extLst>
            </p:cNvPr>
            <p:cNvSpPr/>
            <p:nvPr/>
          </p:nvSpPr>
          <p:spPr>
            <a:xfrm>
              <a:off x="-13444550" y="-2564775"/>
              <a:ext cx="44675" cy="198275"/>
            </a:xfrm>
            <a:custGeom>
              <a:avLst/>
              <a:gdLst/>
              <a:ahLst/>
              <a:cxnLst/>
              <a:rect l="l" t="t" r="r" b="b"/>
              <a:pathLst>
                <a:path w="1787" h="7931" extrusionOk="0">
                  <a:moveTo>
                    <a:pt x="393" y="1"/>
                  </a:moveTo>
                  <a:lnTo>
                    <a:pt x="1" y="25"/>
                  </a:lnTo>
                  <a:cubicBezTo>
                    <a:pt x="24" y="298"/>
                    <a:pt x="405" y="6549"/>
                    <a:pt x="1489" y="7930"/>
                  </a:cubicBezTo>
                  <a:lnTo>
                    <a:pt x="1786" y="7692"/>
                  </a:lnTo>
                  <a:cubicBezTo>
                    <a:pt x="774" y="6394"/>
                    <a:pt x="393" y="60"/>
                    <a:pt x="393" y="1"/>
                  </a:cubicBezTo>
                  <a:close/>
                </a:path>
              </a:pathLst>
            </a:custGeom>
            <a:solidFill>
              <a:srgbClr val="3E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1276;p66">
              <a:extLst>
                <a:ext uri="{FF2B5EF4-FFF2-40B4-BE49-F238E27FC236}">
                  <a16:creationId xmlns:a16="http://schemas.microsoft.com/office/drawing/2014/main" id="{D9F704D9-22EC-45DC-B591-22541718F625}"/>
                </a:ext>
              </a:extLst>
            </p:cNvPr>
            <p:cNvSpPr/>
            <p:nvPr/>
          </p:nvSpPr>
          <p:spPr>
            <a:xfrm>
              <a:off x="-12842400" y="-2612100"/>
              <a:ext cx="59575" cy="128625"/>
            </a:xfrm>
            <a:custGeom>
              <a:avLst/>
              <a:gdLst/>
              <a:ahLst/>
              <a:cxnLst/>
              <a:rect l="l" t="t" r="r" b="b"/>
              <a:pathLst>
                <a:path w="2383" h="5145" extrusionOk="0">
                  <a:moveTo>
                    <a:pt x="358" y="1"/>
                  </a:moveTo>
                  <a:lnTo>
                    <a:pt x="1" y="144"/>
                  </a:lnTo>
                  <a:cubicBezTo>
                    <a:pt x="584" y="1596"/>
                    <a:pt x="2025" y="5144"/>
                    <a:pt x="2025" y="5144"/>
                  </a:cubicBezTo>
                  <a:lnTo>
                    <a:pt x="2382" y="5001"/>
                  </a:lnTo>
                  <a:cubicBezTo>
                    <a:pt x="2382" y="5001"/>
                    <a:pt x="941" y="1441"/>
                    <a:pt x="358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1277;p66">
              <a:extLst>
                <a:ext uri="{FF2B5EF4-FFF2-40B4-BE49-F238E27FC236}">
                  <a16:creationId xmlns:a16="http://schemas.microsoft.com/office/drawing/2014/main" id="{AA7FF79D-9C17-49DA-A9D0-AF3F398E24E0}"/>
                </a:ext>
              </a:extLst>
            </p:cNvPr>
            <p:cNvSpPr/>
            <p:nvPr/>
          </p:nvSpPr>
          <p:spPr>
            <a:xfrm>
              <a:off x="-13446925" y="-2674950"/>
              <a:ext cx="606350" cy="28650"/>
            </a:xfrm>
            <a:custGeom>
              <a:avLst/>
              <a:gdLst/>
              <a:ahLst/>
              <a:cxnLst/>
              <a:rect l="l" t="t" r="r" b="b"/>
              <a:pathLst>
                <a:path w="24254" h="1146" extrusionOk="0">
                  <a:moveTo>
                    <a:pt x="19709" y="1"/>
                  </a:moveTo>
                  <a:cubicBezTo>
                    <a:pt x="17449" y="1"/>
                    <a:pt x="14556" y="60"/>
                    <a:pt x="11526" y="276"/>
                  </a:cubicBezTo>
                  <a:cubicBezTo>
                    <a:pt x="4882" y="753"/>
                    <a:pt x="36" y="753"/>
                    <a:pt x="0" y="753"/>
                  </a:cubicBezTo>
                  <a:lnTo>
                    <a:pt x="0" y="1145"/>
                  </a:lnTo>
                  <a:cubicBezTo>
                    <a:pt x="60" y="1145"/>
                    <a:pt x="4894" y="1145"/>
                    <a:pt x="11561" y="669"/>
                  </a:cubicBezTo>
                  <a:cubicBezTo>
                    <a:pt x="14576" y="453"/>
                    <a:pt x="17457" y="394"/>
                    <a:pt x="19710" y="394"/>
                  </a:cubicBezTo>
                  <a:cubicBezTo>
                    <a:pt x="22412" y="394"/>
                    <a:pt x="24209" y="479"/>
                    <a:pt x="24241" y="479"/>
                  </a:cubicBezTo>
                  <a:lnTo>
                    <a:pt x="24253" y="86"/>
                  </a:lnTo>
                  <a:cubicBezTo>
                    <a:pt x="24221" y="86"/>
                    <a:pt x="22421" y="1"/>
                    <a:pt x="19709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Google Shape;1278;p66">
              <a:extLst>
                <a:ext uri="{FF2B5EF4-FFF2-40B4-BE49-F238E27FC236}">
                  <a16:creationId xmlns:a16="http://schemas.microsoft.com/office/drawing/2014/main" id="{A2DD508C-7FC2-4B52-96CC-FA8E27C27BE1}"/>
                </a:ext>
              </a:extLst>
            </p:cNvPr>
            <p:cNvSpPr/>
            <p:nvPr/>
          </p:nvSpPr>
          <p:spPr>
            <a:xfrm>
              <a:off x="-13639525" y="-3097275"/>
              <a:ext cx="32475" cy="73550"/>
            </a:xfrm>
            <a:custGeom>
              <a:avLst/>
              <a:gdLst/>
              <a:ahLst/>
              <a:cxnLst/>
              <a:rect l="l" t="t" r="r" b="b"/>
              <a:pathLst>
                <a:path w="1299" h="2942" extrusionOk="0">
                  <a:moveTo>
                    <a:pt x="287" y="1"/>
                  </a:moveTo>
                  <a:lnTo>
                    <a:pt x="287" y="1"/>
                  </a:lnTo>
                  <a:cubicBezTo>
                    <a:pt x="275" y="72"/>
                    <a:pt x="1" y="1632"/>
                    <a:pt x="1001" y="2941"/>
                  </a:cubicBezTo>
                  <a:lnTo>
                    <a:pt x="1299" y="2703"/>
                  </a:lnTo>
                  <a:cubicBezTo>
                    <a:pt x="406" y="1548"/>
                    <a:pt x="656" y="84"/>
                    <a:pt x="656" y="72"/>
                  </a:cubicBezTo>
                  <a:lnTo>
                    <a:pt x="287" y="1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Google Shape;1279;p66">
              <a:extLst>
                <a:ext uri="{FF2B5EF4-FFF2-40B4-BE49-F238E27FC236}">
                  <a16:creationId xmlns:a16="http://schemas.microsoft.com/office/drawing/2014/main" id="{1662C436-1512-45DB-A816-A2E08D6861F5}"/>
                </a:ext>
              </a:extLst>
            </p:cNvPr>
            <p:cNvSpPr/>
            <p:nvPr/>
          </p:nvSpPr>
          <p:spPr>
            <a:xfrm>
              <a:off x="-13136775" y="-2607925"/>
              <a:ext cx="41100" cy="75025"/>
            </a:xfrm>
            <a:custGeom>
              <a:avLst/>
              <a:gdLst/>
              <a:ahLst/>
              <a:cxnLst/>
              <a:rect l="l" t="t" r="r" b="b"/>
              <a:pathLst>
                <a:path w="1644" h="3001" extrusionOk="0">
                  <a:moveTo>
                    <a:pt x="1251" y="0"/>
                  </a:moveTo>
                  <a:cubicBezTo>
                    <a:pt x="1203" y="1286"/>
                    <a:pt x="1013" y="2513"/>
                    <a:pt x="834" y="2620"/>
                  </a:cubicBezTo>
                  <a:cubicBezTo>
                    <a:pt x="572" y="2524"/>
                    <a:pt x="394" y="1548"/>
                    <a:pt x="394" y="679"/>
                  </a:cubicBezTo>
                  <a:lnTo>
                    <a:pt x="1" y="679"/>
                  </a:lnTo>
                  <a:cubicBezTo>
                    <a:pt x="1" y="1036"/>
                    <a:pt x="48" y="2763"/>
                    <a:pt x="715" y="2989"/>
                  </a:cubicBezTo>
                  <a:cubicBezTo>
                    <a:pt x="763" y="3001"/>
                    <a:pt x="786" y="3001"/>
                    <a:pt x="834" y="3001"/>
                  </a:cubicBezTo>
                  <a:cubicBezTo>
                    <a:pt x="905" y="3001"/>
                    <a:pt x="989" y="2977"/>
                    <a:pt x="1025" y="2929"/>
                  </a:cubicBezTo>
                  <a:cubicBezTo>
                    <a:pt x="1525" y="2584"/>
                    <a:pt x="1620" y="608"/>
                    <a:pt x="1644" y="12"/>
                  </a:cubicBezTo>
                  <a:lnTo>
                    <a:pt x="1251" y="0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1280;p66">
              <a:extLst>
                <a:ext uri="{FF2B5EF4-FFF2-40B4-BE49-F238E27FC236}">
                  <a16:creationId xmlns:a16="http://schemas.microsoft.com/office/drawing/2014/main" id="{F8AC0B89-0E7F-41F8-A2A9-3F4FDFC245ED}"/>
                </a:ext>
              </a:extLst>
            </p:cNvPr>
            <p:cNvSpPr/>
            <p:nvPr/>
          </p:nvSpPr>
          <p:spPr>
            <a:xfrm>
              <a:off x="-13237975" y="-3180325"/>
              <a:ext cx="246475" cy="138150"/>
            </a:xfrm>
            <a:custGeom>
              <a:avLst/>
              <a:gdLst/>
              <a:ahLst/>
              <a:cxnLst/>
              <a:rect l="l" t="t" r="r" b="b"/>
              <a:pathLst>
                <a:path w="9859" h="5526" extrusionOk="0">
                  <a:moveTo>
                    <a:pt x="393" y="1"/>
                  </a:moveTo>
                  <a:lnTo>
                    <a:pt x="0" y="36"/>
                  </a:lnTo>
                  <a:cubicBezTo>
                    <a:pt x="0" y="72"/>
                    <a:pt x="370" y="4406"/>
                    <a:pt x="4144" y="5370"/>
                  </a:cubicBezTo>
                  <a:cubicBezTo>
                    <a:pt x="4561" y="5478"/>
                    <a:pt x="4942" y="5525"/>
                    <a:pt x="5299" y="5525"/>
                  </a:cubicBezTo>
                  <a:cubicBezTo>
                    <a:pt x="8323" y="5525"/>
                    <a:pt x="9823" y="2322"/>
                    <a:pt x="9859" y="2299"/>
                  </a:cubicBezTo>
                  <a:lnTo>
                    <a:pt x="9502" y="2132"/>
                  </a:lnTo>
                  <a:cubicBezTo>
                    <a:pt x="9449" y="2280"/>
                    <a:pt x="8085" y="5144"/>
                    <a:pt x="5328" y="5144"/>
                  </a:cubicBezTo>
                  <a:cubicBezTo>
                    <a:pt x="4986" y="5144"/>
                    <a:pt x="4623" y="5100"/>
                    <a:pt x="4239" y="5001"/>
                  </a:cubicBezTo>
                  <a:cubicBezTo>
                    <a:pt x="727" y="4108"/>
                    <a:pt x="393" y="48"/>
                    <a:pt x="393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1281;p66">
              <a:extLst>
                <a:ext uri="{FF2B5EF4-FFF2-40B4-BE49-F238E27FC236}">
                  <a16:creationId xmlns:a16="http://schemas.microsoft.com/office/drawing/2014/main" id="{46ECB594-88EF-4014-9AEA-DBBCD4A5AF6E}"/>
                </a:ext>
              </a:extLst>
            </p:cNvPr>
            <p:cNvSpPr/>
            <p:nvPr/>
          </p:nvSpPr>
          <p:spPr>
            <a:xfrm>
              <a:off x="-13402275" y="-3766100"/>
              <a:ext cx="196775" cy="62225"/>
            </a:xfrm>
            <a:custGeom>
              <a:avLst/>
              <a:gdLst/>
              <a:ahLst/>
              <a:cxnLst/>
              <a:rect l="l" t="t" r="r" b="b"/>
              <a:pathLst>
                <a:path w="7871" h="2489" extrusionOk="0">
                  <a:moveTo>
                    <a:pt x="369" y="0"/>
                  </a:moveTo>
                  <a:lnTo>
                    <a:pt x="0" y="84"/>
                  </a:lnTo>
                  <a:cubicBezTo>
                    <a:pt x="12" y="143"/>
                    <a:pt x="441" y="1750"/>
                    <a:pt x="2155" y="2405"/>
                  </a:cubicBezTo>
                  <a:cubicBezTo>
                    <a:pt x="2334" y="2465"/>
                    <a:pt x="2512" y="2489"/>
                    <a:pt x="2691" y="2489"/>
                  </a:cubicBezTo>
                  <a:cubicBezTo>
                    <a:pt x="3310" y="2489"/>
                    <a:pt x="4001" y="2167"/>
                    <a:pt x="4656" y="1858"/>
                  </a:cubicBezTo>
                  <a:cubicBezTo>
                    <a:pt x="5394" y="1501"/>
                    <a:pt x="5990" y="1240"/>
                    <a:pt x="6477" y="1240"/>
                  </a:cubicBezTo>
                  <a:cubicBezTo>
                    <a:pt x="6901" y="1240"/>
                    <a:pt x="7243" y="1437"/>
                    <a:pt x="7525" y="1941"/>
                  </a:cubicBezTo>
                  <a:lnTo>
                    <a:pt x="7870" y="1750"/>
                  </a:lnTo>
                  <a:cubicBezTo>
                    <a:pt x="7493" y="1072"/>
                    <a:pt x="7009" y="837"/>
                    <a:pt x="6481" y="837"/>
                  </a:cubicBezTo>
                  <a:cubicBezTo>
                    <a:pt x="5843" y="837"/>
                    <a:pt x="5141" y="1181"/>
                    <a:pt x="4489" y="1500"/>
                  </a:cubicBezTo>
                  <a:cubicBezTo>
                    <a:pt x="3863" y="1804"/>
                    <a:pt x="3215" y="2115"/>
                    <a:pt x="2676" y="2115"/>
                  </a:cubicBezTo>
                  <a:cubicBezTo>
                    <a:pt x="2538" y="2115"/>
                    <a:pt x="2408" y="2094"/>
                    <a:pt x="2286" y="2048"/>
                  </a:cubicBezTo>
                  <a:cubicBezTo>
                    <a:pt x="750" y="1465"/>
                    <a:pt x="369" y="12"/>
                    <a:pt x="369" y="0"/>
                  </a:cubicBezTo>
                  <a:close/>
                </a:path>
              </a:pathLst>
            </a:custGeom>
            <a:solidFill>
              <a:srgbClr val="3E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1282;p66">
              <a:extLst>
                <a:ext uri="{FF2B5EF4-FFF2-40B4-BE49-F238E27FC236}">
                  <a16:creationId xmlns:a16="http://schemas.microsoft.com/office/drawing/2014/main" id="{CBA76969-D171-4AE7-9E2D-A29DE968F321}"/>
                </a:ext>
              </a:extLst>
            </p:cNvPr>
            <p:cNvSpPr/>
            <p:nvPr/>
          </p:nvSpPr>
          <p:spPr>
            <a:xfrm>
              <a:off x="-13271325" y="-3896775"/>
              <a:ext cx="161650" cy="108975"/>
            </a:xfrm>
            <a:custGeom>
              <a:avLst/>
              <a:gdLst/>
              <a:ahLst/>
              <a:cxnLst/>
              <a:rect l="l" t="t" r="r" b="b"/>
              <a:pathLst>
                <a:path w="6466" h="4359" extrusionOk="0">
                  <a:moveTo>
                    <a:pt x="180" y="0"/>
                  </a:moveTo>
                  <a:cubicBezTo>
                    <a:pt x="156" y="24"/>
                    <a:pt x="1" y="298"/>
                    <a:pt x="96" y="715"/>
                  </a:cubicBezTo>
                  <a:cubicBezTo>
                    <a:pt x="215" y="1215"/>
                    <a:pt x="668" y="1691"/>
                    <a:pt x="1430" y="2144"/>
                  </a:cubicBezTo>
                  <a:cubicBezTo>
                    <a:pt x="2096" y="2536"/>
                    <a:pt x="2870" y="2620"/>
                    <a:pt x="3597" y="2691"/>
                  </a:cubicBezTo>
                  <a:cubicBezTo>
                    <a:pt x="4823" y="2810"/>
                    <a:pt x="5799" y="2917"/>
                    <a:pt x="6109" y="4358"/>
                  </a:cubicBezTo>
                  <a:lnTo>
                    <a:pt x="6466" y="4299"/>
                  </a:lnTo>
                  <a:cubicBezTo>
                    <a:pt x="6097" y="2572"/>
                    <a:pt x="4835" y="2441"/>
                    <a:pt x="3609" y="2322"/>
                  </a:cubicBezTo>
                  <a:cubicBezTo>
                    <a:pt x="2930" y="2251"/>
                    <a:pt x="2204" y="2167"/>
                    <a:pt x="1608" y="1810"/>
                  </a:cubicBezTo>
                  <a:cubicBezTo>
                    <a:pt x="96" y="917"/>
                    <a:pt x="489" y="239"/>
                    <a:pt x="501" y="203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3E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1283;p66">
              <a:extLst>
                <a:ext uri="{FF2B5EF4-FFF2-40B4-BE49-F238E27FC236}">
                  <a16:creationId xmlns:a16="http://schemas.microsoft.com/office/drawing/2014/main" id="{96F46630-2621-4493-BFBD-BC998ED69180}"/>
                </a:ext>
              </a:extLst>
            </p:cNvPr>
            <p:cNvSpPr/>
            <p:nvPr/>
          </p:nvSpPr>
          <p:spPr>
            <a:xfrm>
              <a:off x="-13114450" y="-3947375"/>
              <a:ext cx="115525" cy="164625"/>
            </a:xfrm>
            <a:custGeom>
              <a:avLst/>
              <a:gdLst/>
              <a:ahLst/>
              <a:cxnLst/>
              <a:rect l="l" t="t" r="r" b="b"/>
              <a:pathLst>
                <a:path w="4621" h="6585" extrusionOk="0">
                  <a:moveTo>
                    <a:pt x="1" y="0"/>
                  </a:moveTo>
                  <a:cubicBezTo>
                    <a:pt x="1" y="36"/>
                    <a:pt x="12" y="1036"/>
                    <a:pt x="1382" y="2477"/>
                  </a:cubicBezTo>
                  <a:cubicBezTo>
                    <a:pt x="1656" y="2763"/>
                    <a:pt x="1941" y="3036"/>
                    <a:pt x="2203" y="3298"/>
                  </a:cubicBezTo>
                  <a:cubicBezTo>
                    <a:pt x="3263" y="4346"/>
                    <a:pt x="4168" y="5215"/>
                    <a:pt x="4227" y="6584"/>
                  </a:cubicBezTo>
                  <a:lnTo>
                    <a:pt x="4620" y="6561"/>
                  </a:lnTo>
                  <a:cubicBezTo>
                    <a:pt x="4561" y="5049"/>
                    <a:pt x="3549" y="4060"/>
                    <a:pt x="2477" y="3025"/>
                  </a:cubicBezTo>
                  <a:cubicBezTo>
                    <a:pt x="2203" y="2763"/>
                    <a:pt x="1941" y="2501"/>
                    <a:pt x="1667" y="2215"/>
                  </a:cubicBezTo>
                  <a:cubicBezTo>
                    <a:pt x="417" y="893"/>
                    <a:pt x="393" y="12"/>
                    <a:pt x="393" y="0"/>
                  </a:cubicBezTo>
                  <a:close/>
                </a:path>
              </a:pathLst>
            </a:custGeom>
            <a:solidFill>
              <a:srgbClr val="3E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1284;p66">
              <a:extLst>
                <a:ext uri="{FF2B5EF4-FFF2-40B4-BE49-F238E27FC236}">
                  <a16:creationId xmlns:a16="http://schemas.microsoft.com/office/drawing/2014/main" id="{C6AB153C-8D43-47BC-BEB2-722ABC016C7E}"/>
                </a:ext>
              </a:extLst>
            </p:cNvPr>
            <p:cNvSpPr/>
            <p:nvPr/>
          </p:nvSpPr>
          <p:spPr>
            <a:xfrm>
              <a:off x="-12945375" y="-3948275"/>
              <a:ext cx="39600" cy="157775"/>
            </a:xfrm>
            <a:custGeom>
              <a:avLst/>
              <a:gdLst/>
              <a:ahLst/>
              <a:cxnLst/>
              <a:rect l="l" t="t" r="r" b="b"/>
              <a:pathLst>
                <a:path w="1584" h="6311" extrusionOk="0">
                  <a:moveTo>
                    <a:pt x="1274" y="1"/>
                  </a:moveTo>
                  <a:cubicBezTo>
                    <a:pt x="1227" y="60"/>
                    <a:pt x="203" y="1501"/>
                    <a:pt x="536" y="3049"/>
                  </a:cubicBezTo>
                  <a:cubicBezTo>
                    <a:pt x="834" y="4454"/>
                    <a:pt x="12" y="6120"/>
                    <a:pt x="0" y="6132"/>
                  </a:cubicBezTo>
                  <a:lnTo>
                    <a:pt x="334" y="6311"/>
                  </a:lnTo>
                  <a:cubicBezTo>
                    <a:pt x="369" y="6239"/>
                    <a:pt x="1215" y="4513"/>
                    <a:pt x="917" y="2965"/>
                  </a:cubicBezTo>
                  <a:cubicBezTo>
                    <a:pt x="619" y="1584"/>
                    <a:pt x="1572" y="239"/>
                    <a:pt x="1584" y="227"/>
                  </a:cubicBezTo>
                  <a:lnTo>
                    <a:pt x="1274" y="1"/>
                  </a:lnTo>
                  <a:close/>
                </a:path>
              </a:pathLst>
            </a:custGeom>
            <a:solidFill>
              <a:srgbClr val="3E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1285;p66">
              <a:extLst>
                <a:ext uri="{FF2B5EF4-FFF2-40B4-BE49-F238E27FC236}">
                  <a16:creationId xmlns:a16="http://schemas.microsoft.com/office/drawing/2014/main" id="{24513C06-6ACB-499B-8CC8-BCDFDE81A632}"/>
                </a:ext>
              </a:extLst>
            </p:cNvPr>
            <p:cNvSpPr/>
            <p:nvPr/>
          </p:nvSpPr>
          <p:spPr>
            <a:xfrm>
              <a:off x="-12880800" y="-3817300"/>
              <a:ext cx="147975" cy="74150"/>
            </a:xfrm>
            <a:custGeom>
              <a:avLst/>
              <a:gdLst/>
              <a:ahLst/>
              <a:cxnLst/>
              <a:rect l="l" t="t" r="r" b="b"/>
              <a:pathLst>
                <a:path w="5919" h="2966" extrusionOk="0">
                  <a:moveTo>
                    <a:pt x="5537" y="0"/>
                  </a:moveTo>
                  <a:cubicBezTo>
                    <a:pt x="5359" y="762"/>
                    <a:pt x="4549" y="834"/>
                    <a:pt x="3335" y="870"/>
                  </a:cubicBezTo>
                  <a:cubicBezTo>
                    <a:pt x="2906" y="881"/>
                    <a:pt x="2501" y="881"/>
                    <a:pt x="2168" y="953"/>
                  </a:cubicBezTo>
                  <a:cubicBezTo>
                    <a:pt x="930" y="1215"/>
                    <a:pt x="37" y="2715"/>
                    <a:pt x="1" y="2775"/>
                  </a:cubicBezTo>
                  <a:lnTo>
                    <a:pt x="334" y="2965"/>
                  </a:lnTo>
                  <a:cubicBezTo>
                    <a:pt x="334" y="2953"/>
                    <a:pt x="1168" y="1548"/>
                    <a:pt x="2239" y="1346"/>
                  </a:cubicBezTo>
                  <a:cubicBezTo>
                    <a:pt x="2561" y="1262"/>
                    <a:pt x="2954" y="1262"/>
                    <a:pt x="3359" y="1251"/>
                  </a:cubicBezTo>
                  <a:cubicBezTo>
                    <a:pt x="4430" y="1227"/>
                    <a:pt x="5656" y="1191"/>
                    <a:pt x="5918" y="96"/>
                  </a:cubicBezTo>
                  <a:lnTo>
                    <a:pt x="5537" y="0"/>
                  </a:lnTo>
                  <a:close/>
                </a:path>
              </a:pathLst>
            </a:custGeom>
            <a:solidFill>
              <a:srgbClr val="3E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1286;p66">
              <a:extLst>
                <a:ext uri="{FF2B5EF4-FFF2-40B4-BE49-F238E27FC236}">
                  <a16:creationId xmlns:a16="http://schemas.microsoft.com/office/drawing/2014/main" id="{A4C535BC-0147-4095-8D95-18342DB925E7}"/>
                </a:ext>
              </a:extLst>
            </p:cNvPr>
            <p:cNvSpPr/>
            <p:nvPr/>
          </p:nvSpPr>
          <p:spPr>
            <a:xfrm>
              <a:off x="-12837625" y="-3746175"/>
              <a:ext cx="159850" cy="73850"/>
            </a:xfrm>
            <a:custGeom>
              <a:avLst/>
              <a:gdLst/>
              <a:ahLst/>
              <a:cxnLst/>
              <a:rect l="l" t="t" r="r" b="b"/>
              <a:pathLst>
                <a:path w="6394" h="2954" extrusionOk="0">
                  <a:moveTo>
                    <a:pt x="6001" y="1"/>
                  </a:moveTo>
                  <a:cubicBezTo>
                    <a:pt x="5957" y="176"/>
                    <a:pt x="4844" y="1996"/>
                    <a:pt x="2958" y="1996"/>
                  </a:cubicBezTo>
                  <a:cubicBezTo>
                    <a:pt x="2795" y="1996"/>
                    <a:pt x="2627" y="1983"/>
                    <a:pt x="2453" y="1954"/>
                  </a:cubicBezTo>
                  <a:cubicBezTo>
                    <a:pt x="2118" y="1896"/>
                    <a:pt x="1816" y="1867"/>
                    <a:pt x="1548" y="1867"/>
                  </a:cubicBezTo>
                  <a:cubicBezTo>
                    <a:pt x="988" y="1867"/>
                    <a:pt x="576" y="1994"/>
                    <a:pt x="310" y="2251"/>
                  </a:cubicBezTo>
                  <a:cubicBezTo>
                    <a:pt x="0" y="2561"/>
                    <a:pt x="48" y="2930"/>
                    <a:pt x="48" y="2954"/>
                  </a:cubicBezTo>
                  <a:lnTo>
                    <a:pt x="417" y="2882"/>
                  </a:lnTo>
                  <a:cubicBezTo>
                    <a:pt x="417" y="2882"/>
                    <a:pt x="405" y="2692"/>
                    <a:pt x="584" y="2513"/>
                  </a:cubicBezTo>
                  <a:cubicBezTo>
                    <a:pt x="735" y="2378"/>
                    <a:pt x="1018" y="2244"/>
                    <a:pt x="1570" y="2244"/>
                  </a:cubicBezTo>
                  <a:cubicBezTo>
                    <a:pt x="1799" y="2244"/>
                    <a:pt x="2074" y="2267"/>
                    <a:pt x="2405" y="2323"/>
                  </a:cubicBezTo>
                  <a:cubicBezTo>
                    <a:pt x="2608" y="2358"/>
                    <a:pt x="2803" y="2374"/>
                    <a:pt x="2990" y="2374"/>
                  </a:cubicBezTo>
                  <a:cubicBezTo>
                    <a:pt x="4012" y="2374"/>
                    <a:pt x="4799" y="1898"/>
                    <a:pt x="5322" y="1465"/>
                  </a:cubicBezTo>
                  <a:cubicBezTo>
                    <a:pt x="5953" y="906"/>
                    <a:pt x="6394" y="227"/>
                    <a:pt x="6394" y="13"/>
                  </a:cubicBezTo>
                  <a:lnTo>
                    <a:pt x="6001" y="1"/>
                  </a:lnTo>
                  <a:close/>
                </a:path>
              </a:pathLst>
            </a:custGeom>
            <a:solidFill>
              <a:srgbClr val="3E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1287;p66">
              <a:extLst>
                <a:ext uri="{FF2B5EF4-FFF2-40B4-BE49-F238E27FC236}">
                  <a16:creationId xmlns:a16="http://schemas.microsoft.com/office/drawing/2014/main" id="{50A39A87-5755-4D2D-88A3-4AA018F48AA8}"/>
                </a:ext>
              </a:extLst>
            </p:cNvPr>
            <p:cNvSpPr/>
            <p:nvPr/>
          </p:nvSpPr>
          <p:spPr>
            <a:xfrm>
              <a:off x="-12804875" y="-3603300"/>
              <a:ext cx="61925" cy="100350"/>
            </a:xfrm>
            <a:custGeom>
              <a:avLst/>
              <a:gdLst/>
              <a:ahLst/>
              <a:cxnLst/>
              <a:rect l="l" t="t" r="r" b="b"/>
              <a:pathLst>
                <a:path w="2477" h="4014" extrusionOk="0">
                  <a:moveTo>
                    <a:pt x="179" y="1"/>
                  </a:moveTo>
                  <a:lnTo>
                    <a:pt x="0" y="346"/>
                  </a:lnTo>
                  <a:cubicBezTo>
                    <a:pt x="2060" y="1370"/>
                    <a:pt x="1941" y="3978"/>
                    <a:pt x="1941" y="4001"/>
                  </a:cubicBezTo>
                  <a:lnTo>
                    <a:pt x="2322" y="4013"/>
                  </a:lnTo>
                  <a:cubicBezTo>
                    <a:pt x="2334" y="3918"/>
                    <a:pt x="2477" y="1144"/>
                    <a:pt x="179" y="1"/>
                  </a:cubicBezTo>
                  <a:close/>
                </a:path>
              </a:pathLst>
            </a:custGeom>
            <a:solidFill>
              <a:srgbClr val="3E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67" name="Picture 2" descr="32 Super cute little girl emoji iphone emoticons downloads | Cute gif,  Emoticon, Cute cartoon wallpaper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743" y="1186211"/>
            <a:ext cx="1955422" cy="15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2008" y="1097644"/>
            <a:ext cx="587998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600" dirty="0">
                <a:solidFill>
                  <a:srgbClr val="002060"/>
                </a:solidFill>
                <a:latin typeface="+mn-lt"/>
              </a:rPr>
              <a:t>Vua nào chủ xướng Hội thơ Tao Đàn?</a:t>
            </a:r>
          </a:p>
        </p:txBody>
      </p:sp>
      <p:sp>
        <p:nvSpPr>
          <p:cNvPr id="3" name="圆角矩形 7"/>
          <p:cNvSpPr/>
          <p:nvPr/>
        </p:nvSpPr>
        <p:spPr>
          <a:xfrm>
            <a:off x="345559" y="106325"/>
            <a:ext cx="8452883" cy="874361"/>
          </a:xfrm>
          <a:prstGeom prst="roundRect">
            <a:avLst>
              <a:gd name="adj" fmla="val 22936"/>
            </a:avLst>
          </a:prstGeom>
          <a:solidFill>
            <a:srgbClr val="FFFFFF"/>
          </a:solidFill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600" b="1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Bài </a:t>
            </a:r>
            <a:r>
              <a:rPr lang="en-US" altLang="zh-CN" sz="2600" b="1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3</a:t>
            </a:r>
            <a:r>
              <a:rPr lang="vi-VN" altLang="zh-CN" sz="2600" b="1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: </a:t>
            </a:r>
            <a:r>
              <a:rPr lang="en-US" altLang="zh-CN" sz="2600" kern="1200" dirty="0" err="1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Giải</a:t>
            </a:r>
            <a:r>
              <a:rPr lang="en-US" altLang="zh-CN" sz="2600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 </a:t>
            </a:r>
            <a:r>
              <a:rPr lang="en-US" altLang="zh-CN" sz="2600" kern="1200" dirty="0" err="1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câu</a:t>
            </a:r>
            <a:r>
              <a:rPr lang="en-US" altLang="zh-CN" sz="2600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 </a:t>
            </a:r>
            <a:r>
              <a:rPr lang="en-US" altLang="zh-CN" sz="2600" kern="1200" dirty="0" err="1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đố</a:t>
            </a:r>
            <a:r>
              <a:rPr lang="en-US" altLang="zh-CN" sz="2600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 </a:t>
            </a:r>
            <a:r>
              <a:rPr lang="vi-VN" altLang="zh-CN" sz="2600" kern="1200" dirty="0">
                <a:solidFill>
                  <a:srgbClr val="0070C0"/>
                </a:solidFill>
                <a:ea typeface="黑体" panose="02010609060101010101" pitchFamily="49" charset="-122"/>
                <a:cs typeface="Pattaya" panose="00000500000000000000" pitchFamily="2" charset="-34"/>
              </a:rPr>
              <a:t>và viết đúng tên các nhân vật lịch sử trong câu đố sau:</a:t>
            </a:r>
            <a:endParaRPr kumimoji="0" lang="zh-CN" altLang="en-US" sz="2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黑体" panose="02010609060101010101" pitchFamily="49" charset="-122"/>
              <a:cs typeface="Pattaya" panose="00000500000000000000" pitchFamily="2" charset="-34"/>
            </a:endParaRPr>
          </a:p>
        </p:txBody>
      </p:sp>
      <p:sp>
        <p:nvSpPr>
          <p:cNvPr id="5" name="圆角矩形 7"/>
          <p:cNvSpPr/>
          <p:nvPr/>
        </p:nvSpPr>
        <p:spPr>
          <a:xfrm>
            <a:off x="2029346" y="1890443"/>
            <a:ext cx="5085309" cy="579285"/>
          </a:xfrm>
          <a:prstGeom prst="roundRect">
            <a:avLst>
              <a:gd name="adj" fmla="val 22936"/>
            </a:avLst>
          </a:prstGeom>
          <a:solidFill>
            <a:schemeClr val="accent2">
              <a:lumMod val="75000"/>
            </a:schemeClr>
          </a:solidFill>
          <a:ln w="28575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800" kern="1200" dirty="0">
                <a:solidFill>
                  <a:srgbClr val="FFFFFF"/>
                </a:solidFill>
                <a:latin typeface="Calibri" panose="020F0502020204030204" pitchFamily="34" charset="0"/>
                <a:ea typeface="黑体" panose="02010609060101010101" pitchFamily="49" charset="-122"/>
                <a:cs typeface="Calibri" panose="020F0502020204030204" pitchFamily="34" charset="0"/>
              </a:rPr>
              <a:t>Vua Lê Thánh Tông (Lê Tư Thành).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9" name="Google Shape;1890;p78"/>
          <p:cNvSpPr/>
          <p:nvPr/>
        </p:nvSpPr>
        <p:spPr>
          <a:xfrm rot="17681022">
            <a:off x="1016878" y="1634675"/>
            <a:ext cx="1049511" cy="379446"/>
          </a:xfrm>
          <a:custGeom>
            <a:avLst/>
            <a:gdLst/>
            <a:ahLst/>
            <a:cxnLst/>
            <a:rect l="l" t="t" r="r" b="b"/>
            <a:pathLst>
              <a:path w="64414" h="17104" extrusionOk="0">
                <a:moveTo>
                  <a:pt x="11603" y="1"/>
                </a:moveTo>
                <a:cubicBezTo>
                  <a:pt x="11289" y="1"/>
                  <a:pt x="10966" y="19"/>
                  <a:pt x="10633" y="42"/>
                </a:cubicBezTo>
                <a:lnTo>
                  <a:pt x="10692" y="614"/>
                </a:lnTo>
                <a:cubicBezTo>
                  <a:pt x="11010" y="582"/>
                  <a:pt x="11317" y="571"/>
                  <a:pt x="11613" y="571"/>
                </a:cubicBezTo>
                <a:cubicBezTo>
                  <a:pt x="11761" y="571"/>
                  <a:pt x="11907" y="574"/>
                  <a:pt x="12049" y="578"/>
                </a:cubicBezTo>
                <a:lnTo>
                  <a:pt x="12097" y="18"/>
                </a:lnTo>
                <a:cubicBezTo>
                  <a:pt x="11935" y="6"/>
                  <a:pt x="11770" y="1"/>
                  <a:pt x="11603" y="1"/>
                </a:cubicBezTo>
                <a:close/>
                <a:moveTo>
                  <a:pt x="9228" y="292"/>
                </a:moveTo>
                <a:cubicBezTo>
                  <a:pt x="8775" y="399"/>
                  <a:pt x="8311" y="530"/>
                  <a:pt x="7835" y="697"/>
                </a:cubicBezTo>
                <a:lnTo>
                  <a:pt x="8013" y="1233"/>
                </a:lnTo>
                <a:cubicBezTo>
                  <a:pt x="8478" y="1066"/>
                  <a:pt x="8930" y="947"/>
                  <a:pt x="9359" y="852"/>
                </a:cubicBezTo>
                <a:lnTo>
                  <a:pt x="9228" y="292"/>
                </a:lnTo>
                <a:close/>
                <a:moveTo>
                  <a:pt x="13526" y="292"/>
                </a:moveTo>
                <a:lnTo>
                  <a:pt x="13359" y="828"/>
                </a:lnTo>
                <a:cubicBezTo>
                  <a:pt x="13788" y="971"/>
                  <a:pt x="14193" y="1150"/>
                  <a:pt x="14585" y="1388"/>
                </a:cubicBezTo>
                <a:lnTo>
                  <a:pt x="14859" y="911"/>
                </a:lnTo>
                <a:cubicBezTo>
                  <a:pt x="14443" y="650"/>
                  <a:pt x="13990" y="447"/>
                  <a:pt x="13526" y="292"/>
                </a:cubicBezTo>
                <a:close/>
                <a:moveTo>
                  <a:pt x="31603" y="1092"/>
                </a:moveTo>
                <a:cubicBezTo>
                  <a:pt x="31464" y="1092"/>
                  <a:pt x="31319" y="1111"/>
                  <a:pt x="31171" y="1150"/>
                </a:cubicBezTo>
                <a:lnTo>
                  <a:pt x="31326" y="1697"/>
                </a:lnTo>
                <a:cubicBezTo>
                  <a:pt x="31425" y="1670"/>
                  <a:pt x="31520" y="1657"/>
                  <a:pt x="31610" y="1657"/>
                </a:cubicBezTo>
                <a:cubicBezTo>
                  <a:pt x="31877" y="1657"/>
                  <a:pt x="32100" y="1775"/>
                  <a:pt x="32242" y="2007"/>
                </a:cubicBezTo>
                <a:lnTo>
                  <a:pt x="32719" y="1697"/>
                </a:lnTo>
                <a:cubicBezTo>
                  <a:pt x="32471" y="1303"/>
                  <a:pt x="32068" y="1092"/>
                  <a:pt x="31603" y="1092"/>
                </a:cubicBezTo>
                <a:close/>
                <a:moveTo>
                  <a:pt x="6501" y="1209"/>
                </a:moveTo>
                <a:cubicBezTo>
                  <a:pt x="6037" y="1400"/>
                  <a:pt x="5608" y="1626"/>
                  <a:pt x="5203" y="1852"/>
                </a:cubicBezTo>
                <a:lnTo>
                  <a:pt x="5489" y="2340"/>
                </a:lnTo>
                <a:cubicBezTo>
                  <a:pt x="5870" y="2126"/>
                  <a:pt x="6287" y="1923"/>
                  <a:pt x="6715" y="1733"/>
                </a:cubicBezTo>
                <a:lnTo>
                  <a:pt x="6501" y="1209"/>
                </a:lnTo>
                <a:close/>
                <a:moveTo>
                  <a:pt x="16026" y="1804"/>
                </a:moveTo>
                <a:lnTo>
                  <a:pt x="15633" y="2197"/>
                </a:lnTo>
                <a:cubicBezTo>
                  <a:pt x="15943" y="2495"/>
                  <a:pt x="16240" y="2840"/>
                  <a:pt x="16538" y="3233"/>
                </a:cubicBezTo>
                <a:lnTo>
                  <a:pt x="16991" y="2888"/>
                </a:lnTo>
                <a:cubicBezTo>
                  <a:pt x="16669" y="2471"/>
                  <a:pt x="16348" y="2114"/>
                  <a:pt x="16026" y="1804"/>
                </a:cubicBezTo>
                <a:close/>
                <a:moveTo>
                  <a:pt x="29849" y="1900"/>
                </a:moveTo>
                <a:cubicBezTo>
                  <a:pt x="29409" y="2316"/>
                  <a:pt x="29123" y="2769"/>
                  <a:pt x="29052" y="3257"/>
                </a:cubicBezTo>
                <a:lnTo>
                  <a:pt x="29599" y="3352"/>
                </a:lnTo>
                <a:cubicBezTo>
                  <a:pt x="29659" y="2995"/>
                  <a:pt x="29861" y="2650"/>
                  <a:pt x="30218" y="2316"/>
                </a:cubicBezTo>
                <a:lnTo>
                  <a:pt x="29849" y="1900"/>
                </a:lnTo>
                <a:close/>
                <a:moveTo>
                  <a:pt x="4001" y="2638"/>
                </a:moveTo>
                <a:cubicBezTo>
                  <a:pt x="3608" y="2912"/>
                  <a:pt x="3239" y="3245"/>
                  <a:pt x="2894" y="3567"/>
                </a:cubicBezTo>
                <a:lnTo>
                  <a:pt x="3298" y="3971"/>
                </a:lnTo>
                <a:cubicBezTo>
                  <a:pt x="3608" y="3662"/>
                  <a:pt x="3965" y="3364"/>
                  <a:pt x="4346" y="3078"/>
                </a:cubicBezTo>
                <a:lnTo>
                  <a:pt x="4001" y="2638"/>
                </a:lnTo>
                <a:close/>
                <a:moveTo>
                  <a:pt x="57231" y="3967"/>
                </a:moveTo>
                <a:cubicBezTo>
                  <a:pt x="56877" y="3967"/>
                  <a:pt x="56508" y="3983"/>
                  <a:pt x="56126" y="4019"/>
                </a:cubicBezTo>
                <a:lnTo>
                  <a:pt x="56174" y="4579"/>
                </a:lnTo>
                <a:cubicBezTo>
                  <a:pt x="56638" y="4555"/>
                  <a:pt x="57103" y="4543"/>
                  <a:pt x="57543" y="4543"/>
                </a:cubicBezTo>
                <a:lnTo>
                  <a:pt x="57555" y="3971"/>
                </a:lnTo>
                <a:cubicBezTo>
                  <a:pt x="57448" y="3969"/>
                  <a:pt x="57340" y="3967"/>
                  <a:pt x="57231" y="3967"/>
                </a:cubicBezTo>
                <a:close/>
                <a:moveTo>
                  <a:pt x="32445" y="3197"/>
                </a:moveTo>
                <a:cubicBezTo>
                  <a:pt x="32397" y="3602"/>
                  <a:pt x="32278" y="4019"/>
                  <a:pt x="32088" y="4459"/>
                </a:cubicBezTo>
                <a:lnTo>
                  <a:pt x="32600" y="4686"/>
                </a:lnTo>
                <a:cubicBezTo>
                  <a:pt x="32826" y="4198"/>
                  <a:pt x="32957" y="3721"/>
                  <a:pt x="33004" y="3257"/>
                </a:cubicBezTo>
                <a:lnTo>
                  <a:pt x="32445" y="3197"/>
                </a:lnTo>
                <a:close/>
                <a:moveTo>
                  <a:pt x="59008" y="4078"/>
                </a:moveTo>
                <a:lnTo>
                  <a:pt x="58936" y="4638"/>
                </a:lnTo>
                <a:cubicBezTo>
                  <a:pt x="59389" y="4698"/>
                  <a:pt x="59841" y="4793"/>
                  <a:pt x="60282" y="4900"/>
                </a:cubicBezTo>
                <a:lnTo>
                  <a:pt x="60425" y="4329"/>
                </a:lnTo>
                <a:cubicBezTo>
                  <a:pt x="59960" y="4221"/>
                  <a:pt x="59484" y="4138"/>
                  <a:pt x="59008" y="4078"/>
                </a:cubicBezTo>
                <a:close/>
                <a:moveTo>
                  <a:pt x="54721" y="4198"/>
                </a:moveTo>
                <a:cubicBezTo>
                  <a:pt x="54269" y="4269"/>
                  <a:pt x="53793" y="4364"/>
                  <a:pt x="53317" y="4459"/>
                </a:cubicBezTo>
                <a:lnTo>
                  <a:pt x="53436" y="5019"/>
                </a:lnTo>
                <a:cubicBezTo>
                  <a:pt x="53900" y="4912"/>
                  <a:pt x="54364" y="4817"/>
                  <a:pt x="54805" y="4745"/>
                </a:cubicBezTo>
                <a:lnTo>
                  <a:pt x="54721" y="4198"/>
                </a:lnTo>
                <a:close/>
                <a:moveTo>
                  <a:pt x="17812" y="4078"/>
                </a:moveTo>
                <a:lnTo>
                  <a:pt x="17336" y="4376"/>
                </a:lnTo>
                <a:cubicBezTo>
                  <a:pt x="17586" y="4781"/>
                  <a:pt x="17836" y="5198"/>
                  <a:pt x="18062" y="5579"/>
                </a:cubicBezTo>
                <a:lnTo>
                  <a:pt x="18538" y="5293"/>
                </a:lnTo>
                <a:cubicBezTo>
                  <a:pt x="18312" y="4912"/>
                  <a:pt x="18062" y="4483"/>
                  <a:pt x="17812" y="4078"/>
                </a:cubicBezTo>
                <a:close/>
                <a:moveTo>
                  <a:pt x="51923" y="4817"/>
                </a:moveTo>
                <a:cubicBezTo>
                  <a:pt x="51495" y="4936"/>
                  <a:pt x="51042" y="5079"/>
                  <a:pt x="50566" y="5221"/>
                </a:cubicBezTo>
                <a:lnTo>
                  <a:pt x="50733" y="5757"/>
                </a:lnTo>
                <a:cubicBezTo>
                  <a:pt x="51209" y="5614"/>
                  <a:pt x="51650" y="5472"/>
                  <a:pt x="52066" y="5376"/>
                </a:cubicBezTo>
                <a:lnTo>
                  <a:pt x="51923" y="4817"/>
                </a:lnTo>
                <a:close/>
                <a:moveTo>
                  <a:pt x="61806" y="4757"/>
                </a:moveTo>
                <a:lnTo>
                  <a:pt x="61615" y="5293"/>
                </a:lnTo>
                <a:cubicBezTo>
                  <a:pt x="62032" y="5448"/>
                  <a:pt x="62461" y="5626"/>
                  <a:pt x="62877" y="5829"/>
                </a:cubicBezTo>
                <a:lnTo>
                  <a:pt x="63127" y="5329"/>
                </a:lnTo>
                <a:cubicBezTo>
                  <a:pt x="62699" y="5114"/>
                  <a:pt x="62246" y="4924"/>
                  <a:pt x="61806" y="4757"/>
                </a:cubicBezTo>
                <a:close/>
                <a:moveTo>
                  <a:pt x="29873" y="4495"/>
                </a:moveTo>
                <a:lnTo>
                  <a:pt x="29409" y="4793"/>
                </a:lnTo>
                <a:cubicBezTo>
                  <a:pt x="29623" y="5162"/>
                  <a:pt x="29956" y="5555"/>
                  <a:pt x="30385" y="5912"/>
                </a:cubicBezTo>
                <a:lnTo>
                  <a:pt x="30754" y="5472"/>
                </a:lnTo>
                <a:cubicBezTo>
                  <a:pt x="30373" y="5150"/>
                  <a:pt x="30076" y="4829"/>
                  <a:pt x="29873" y="4495"/>
                </a:cubicBezTo>
                <a:close/>
                <a:moveTo>
                  <a:pt x="1941" y="4662"/>
                </a:moveTo>
                <a:cubicBezTo>
                  <a:pt x="1667" y="5043"/>
                  <a:pt x="1393" y="5460"/>
                  <a:pt x="1167" y="5888"/>
                </a:cubicBezTo>
                <a:lnTo>
                  <a:pt x="1679" y="6162"/>
                </a:lnTo>
                <a:cubicBezTo>
                  <a:pt x="1882" y="5757"/>
                  <a:pt x="2120" y="5376"/>
                  <a:pt x="2393" y="4995"/>
                </a:cubicBezTo>
                <a:lnTo>
                  <a:pt x="1941" y="4662"/>
                </a:lnTo>
                <a:close/>
                <a:moveTo>
                  <a:pt x="64377" y="6019"/>
                </a:moveTo>
                <a:lnTo>
                  <a:pt x="64115" y="6507"/>
                </a:lnTo>
                <a:lnTo>
                  <a:pt x="64413" y="6031"/>
                </a:lnTo>
                <a:lnTo>
                  <a:pt x="64377" y="6019"/>
                </a:lnTo>
                <a:close/>
                <a:moveTo>
                  <a:pt x="49221" y="5650"/>
                </a:moveTo>
                <a:cubicBezTo>
                  <a:pt x="48780" y="5805"/>
                  <a:pt x="48328" y="5948"/>
                  <a:pt x="47887" y="6114"/>
                </a:cubicBezTo>
                <a:lnTo>
                  <a:pt x="48078" y="6650"/>
                </a:lnTo>
                <a:cubicBezTo>
                  <a:pt x="48530" y="6484"/>
                  <a:pt x="48959" y="6341"/>
                  <a:pt x="49399" y="6186"/>
                </a:cubicBezTo>
                <a:lnTo>
                  <a:pt x="49221" y="5650"/>
                </a:lnTo>
                <a:close/>
                <a:moveTo>
                  <a:pt x="31409" y="5638"/>
                </a:moveTo>
                <a:cubicBezTo>
                  <a:pt x="31147" y="5995"/>
                  <a:pt x="30849" y="6341"/>
                  <a:pt x="30516" y="6662"/>
                </a:cubicBezTo>
                <a:lnTo>
                  <a:pt x="30921" y="7067"/>
                </a:lnTo>
                <a:cubicBezTo>
                  <a:pt x="31278" y="6710"/>
                  <a:pt x="31611" y="6341"/>
                  <a:pt x="31873" y="5972"/>
                </a:cubicBezTo>
                <a:lnTo>
                  <a:pt x="31409" y="5638"/>
                </a:lnTo>
                <a:close/>
                <a:moveTo>
                  <a:pt x="31873" y="6269"/>
                </a:moveTo>
                <a:lnTo>
                  <a:pt x="31588" y="6757"/>
                </a:lnTo>
                <a:cubicBezTo>
                  <a:pt x="31981" y="6996"/>
                  <a:pt x="32409" y="7198"/>
                  <a:pt x="32873" y="7412"/>
                </a:cubicBezTo>
                <a:lnTo>
                  <a:pt x="33100" y="6888"/>
                </a:lnTo>
                <a:cubicBezTo>
                  <a:pt x="32659" y="6698"/>
                  <a:pt x="32242" y="6484"/>
                  <a:pt x="31873" y="6269"/>
                </a:cubicBezTo>
                <a:close/>
                <a:moveTo>
                  <a:pt x="46542" y="6591"/>
                </a:moveTo>
                <a:lnTo>
                  <a:pt x="45220" y="7067"/>
                </a:lnTo>
                <a:lnTo>
                  <a:pt x="45411" y="7603"/>
                </a:lnTo>
                <a:lnTo>
                  <a:pt x="46744" y="7126"/>
                </a:lnTo>
                <a:lnTo>
                  <a:pt x="46542" y="6591"/>
                </a:lnTo>
                <a:close/>
                <a:moveTo>
                  <a:pt x="19253" y="6484"/>
                </a:moveTo>
                <a:lnTo>
                  <a:pt x="18776" y="6781"/>
                </a:lnTo>
                <a:cubicBezTo>
                  <a:pt x="19062" y="7281"/>
                  <a:pt x="19312" y="7650"/>
                  <a:pt x="19550" y="7996"/>
                </a:cubicBezTo>
                <a:lnTo>
                  <a:pt x="20015" y="7650"/>
                </a:lnTo>
                <a:cubicBezTo>
                  <a:pt x="19777" y="7317"/>
                  <a:pt x="19538" y="6960"/>
                  <a:pt x="19253" y="6484"/>
                </a:cubicBezTo>
                <a:close/>
                <a:moveTo>
                  <a:pt x="34374" y="7400"/>
                </a:moveTo>
                <a:lnTo>
                  <a:pt x="34195" y="7936"/>
                </a:lnTo>
                <a:cubicBezTo>
                  <a:pt x="34636" y="8079"/>
                  <a:pt x="35124" y="8198"/>
                  <a:pt x="35576" y="8317"/>
                </a:cubicBezTo>
                <a:lnTo>
                  <a:pt x="35707" y="7781"/>
                </a:lnTo>
                <a:cubicBezTo>
                  <a:pt x="35255" y="7662"/>
                  <a:pt x="34802" y="7543"/>
                  <a:pt x="34374" y="7400"/>
                </a:cubicBezTo>
                <a:close/>
                <a:moveTo>
                  <a:pt x="43911" y="7543"/>
                </a:moveTo>
                <a:cubicBezTo>
                  <a:pt x="43494" y="7698"/>
                  <a:pt x="43053" y="7817"/>
                  <a:pt x="42589" y="7912"/>
                </a:cubicBezTo>
                <a:lnTo>
                  <a:pt x="42708" y="8472"/>
                </a:lnTo>
                <a:cubicBezTo>
                  <a:pt x="43184" y="8365"/>
                  <a:pt x="43649" y="8246"/>
                  <a:pt x="44089" y="8079"/>
                </a:cubicBezTo>
                <a:lnTo>
                  <a:pt x="43911" y="7543"/>
                </a:lnTo>
                <a:close/>
                <a:moveTo>
                  <a:pt x="608" y="7234"/>
                </a:moveTo>
                <a:cubicBezTo>
                  <a:pt x="453" y="7674"/>
                  <a:pt x="322" y="8150"/>
                  <a:pt x="238" y="8627"/>
                </a:cubicBezTo>
                <a:lnTo>
                  <a:pt x="786" y="8734"/>
                </a:lnTo>
                <a:cubicBezTo>
                  <a:pt x="869" y="8269"/>
                  <a:pt x="989" y="7841"/>
                  <a:pt x="1143" y="7412"/>
                </a:cubicBezTo>
                <a:lnTo>
                  <a:pt x="608" y="7234"/>
                </a:lnTo>
                <a:close/>
                <a:moveTo>
                  <a:pt x="37076" y="8031"/>
                </a:moveTo>
                <a:lnTo>
                  <a:pt x="36993" y="8591"/>
                </a:lnTo>
                <a:cubicBezTo>
                  <a:pt x="37469" y="8662"/>
                  <a:pt x="37946" y="8722"/>
                  <a:pt x="38422" y="8746"/>
                </a:cubicBezTo>
                <a:lnTo>
                  <a:pt x="38469" y="8186"/>
                </a:lnTo>
                <a:cubicBezTo>
                  <a:pt x="38005" y="8150"/>
                  <a:pt x="37541" y="8115"/>
                  <a:pt x="37076" y="8031"/>
                </a:cubicBezTo>
                <a:close/>
                <a:moveTo>
                  <a:pt x="29480" y="7543"/>
                </a:moveTo>
                <a:cubicBezTo>
                  <a:pt x="29123" y="7817"/>
                  <a:pt x="28730" y="8067"/>
                  <a:pt x="28337" y="8305"/>
                </a:cubicBezTo>
                <a:lnTo>
                  <a:pt x="28611" y="8793"/>
                </a:lnTo>
                <a:cubicBezTo>
                  <a:pt x="29040" y="8555"/>
                  <a:pt x="29444" y="8293"/>
                  <a:pt x="29825" y="7996"/>
                </a:cubicBezTo>
                <a:lnTo>
                  <a:pt x="29480" y="7543"/>
                </a:lnTo>
                <a:close/>
                <a:moveTo>
                  <a:pt x="41220" y="8139"/>
                </a:moveTo>
                <a:cubicBezTo>
                  <a:pt x="40779" y="8198"/>
                  <a:pt x="40303" y="8210"/>
                  <a:pt x="39839" y="8234"/>
                </a:cubicBezTo>
                <a:lnTo>
                  <a:pt x="39851" y="8793"/>
                </a:lnTo>
                <a:cubicBezTo>
                  <a:pt x="40327" y="8781"/>
                  <a:pt x="40815" y="8746"/>
                  <a:pt x="41279" y="8710"/>
                </a:cubicBezTo>
                <a:lnTo>
                  <a:pt x="41220" y="8139"/>
                </a:lnTo>
                <a:close/>
                <a:moveTo>
                  <a:pt x="27123" y="8924"/>
                </a:moveTo>
                <a:cubicBezTo>
                  <a:pt x="26706" y="9103"/>
                  <a:pt x="26277" y="9282"/>
                  <a:pt x="25837" y="9436"/>
                </a:cubicBezTo>
                <a:lnTo>
                  <a:pt x="26015" y="9972"/>
                </a:lnTo>
                <a:cubicBezTo>
                  <a:pt x="26468" y="9817"/>
                  <a:pt x="26920" y="9639"/>
                  <a:pt x="27349" y="9448"/>
                </a:cubicBezTo>
                <a:lnTo>
                  <a:pt x="27123" y="8924"/>
                </a:lnTo>
                <a:close/>
                <a:moveTo>
                  <a:pt x="20908" y="8710"/>
                </a:moveTo>
                <a:lnTo>
                  <a:pt x="20503" y="9103"/>
                </a:lnTo>
                <a:cubicBezTo>
                  <a:pt x="20896" y="9484"/>
                  <a:pt x="21277" y="9782"/>
                  <a:pt x="21694" y="9984"/>
                </a:cubicBezTo>
                <a:lnTo>
                  <a:pt x="21967" y="9496"/>
                </a:lnTo>
                <a:cubicBezTo>
                  <a:pt x="21586" y="9305"/>
                  <a:pt x="21253" y="9043"/>
                  <a:pt x="20908" y="8710"/>
                </a:cubicBezTo>
                <a:close/>
                <a:moveTo>
                  <a:pt x="24491" y="9793"/>
                </a:moveTo>
                <a:cubicBezTo>
                  <a:pt x="24193" y="9853"/>
                  <a:pt x="23908" y="9880"/>
                  <a:pt x="23637" y="9880"/>
                </a:cubicBezTo>
                <a:cubicBezTo>
                  <a:pt x="23476" y="9880"/>
                  <a:pt x="23321" y="9871"/>
                  <a:pt x="23170" y="9853"/>
                </a:cubicBezTo>
                <a:lnTo>
                  <a:pt x="23110" y="10413"/>
                </a:lnTo>
                <a:cubicBezTo>
                  <a:pt x="23289" y="10436"/>
                  <a:pt x="23456" y="10448"/>
                  <a:pt x="23634" y="10448"/>
                </a:cubicBezTo>
                <a:cubicBezTo>
                  <a:pt x="23944" y="10448"/>
                  <a:pt x="24265" y="10413"/>
                  <a:pt x="24599" y="10341"/>
                </a:cubicBezTo>
                <a:lnTo>
                  <a:pt x="24491" y="9793"/>
                </a:lnTo>
                <a:close/>
                <a:moveTo>
                  <a:pt x="24" y="10079"/>
                </a:moveTo>
                <a:cubicBezTo>
                  <a:pt x="12" y="10377"/>
                  <a:pt x="0" y="10698"/>
                  <a:pt x="0" y="11008"/>
                </a:cubicBezTo>
                <a:cubicBezTo>
                  <a:pt x="0" y="11175"/>
                  <a:pt x="12" y="11341"/>
                  <a:pt x="12" y="11508"/>
                </a:cubicBezTo>
                <a:lnTo>
                  <a:pt x="572" y="11508"/>
                </a:lnTo>
                <a:cubicBezTo>
                  <a:pt x="560" y="11341"/>
                  <a:pt x="560" y="11187"/>
                  <a:pt x="560" y="11032"/>
                </a:cubicBezTo>
                <a:cubicBezTo>
                  <a:pt x="560" y="10710"/>
                  <a:pt x="572" y="10413"/>
                  <a:pt x="596" y="10115"/>
                </a:cubicBezTo>
                <a:lnTo>
                  <a:pt x="24" y="10079"/>
                </a:lnTo>
                <a:close/>
                <a:moveTo>
                  <a:pt x="691" y="12853"/>
                </a:moveTo>
                <a:lnTo>
                  <a:pt x="131" y="12937"/>
                </a:lnTo>
                <a:cubicBezTo>
                  <a:pt x="191" y="13389"/>
                  <a:pt x="262" y="13865"/>
                  <a:pt x="369" y="14342"/>
                </a:cubicBezTo>
                <a:lnTo>
                  <a:pt x="929" y="14223"/>
                </a:lnTo>
                <a:cubicBezTo>
                  <a:pt x="834" y="13770"/>
                  <a:pt x="750" y="13306"/>
                  <a:pt x="691" y="12853"/>
                </a:cubicBezTo>
                <a:close/>
                <a:moveTo>
                  <a:pt x="1274" y="15568"/>
                </a:moveTo>
                <a:lnTo>
                  <a:pt x="739" y="15735"/>
                </a:lnTo>
                <a:cubicBezTo>
                  <a:pt x="989" y="16580"/>
                  <a:pt x="1203" y="17080"/>
                  <a:pt x="1215" y="17104"/>
                </a:cubicBezTo>
                <a:lnTo>
                  <a:pt x="1739" y="16866"/>
                </a:lnTo>
                <a:cubicBezTo>
                  <a:pt x="1727" y="16866"/>
                  <a:pt x="1512" y="16366"/>
                  <a:pt x="1274" y="15568"/>
                </a:cubicBezTo>
                <a:close/>
              </a:path>
            </a:pathLst>
          </a:custGeom>
          <a:solidFill>
            <a:srgbClr val="D47D95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Google Shape;2791;p98"/>
          <p:cNvSpPr/>
          <p:nvPr/>
        </p:nvSpPr>
        <p:spPr>
          <a:xfrm rot="925452">
            <a:off x="1360666" y="2125382"/>
            <a:ext cx="629565" cy="436439"/>
          </a:xfrm>
          <a:custGeom>
            <a:avLst/>
            <a:gdLst/>
            <a:ahLst/>
            <a:cxnLst/>
            <a:rect l="l" t="t" r="r" b="b"/>
            <a:pathLst>
              <a:path w="14765" h="9683" extrusionOk="0">
                <a:moveTo>
                  <a:pt x="14765" y="1"/>
                </a:moveTo>
                <a:cubicBezTo>
                  <a:pt x="14764" y="1"/>
                  <a:pt x="2977" y="1060"/>
                  <a:pt x="2156" y="1072"/>
                </a:cubicBezTo>
                <a:cubicBezTo>
                  <a:pt x="1" y="1120"/>
                  <a:pt x="2013" y="2453"/>
                  <a:pt x="3335" y="3215"/>
                </a:cubicBezTo>
                <a:cubicBezTo>
                  <a:pt x="3478" y="4584"/>
                  <a:pt x="3978" y="8990"/>
                  <a:pt x="4109" y="8990"/>
                </a:cubicBezTo>
                <a:cubicBezTo>
                  <a:pt x="4110" y="8990"/>
                  <a:pt x="4111" y="8990"/>
                  <a:pt x="4112" y="8990"/>
                </a:cubicBezTo>
                <a:cubicBezTo>
                  <a:pt x="4303" y="8990"/>
                  <a:pt x="4694" y="7865"/>
                  <a:pt x="5025" y="6775"/>
                </a:cubicBezTo>
                <a:cubicBezTo>
                  <a:pt x="5406" y="8085"/>
                  <a:pt x="5835" y="9395"/>
                  <a:pt x="6145" y="9656"/>
                </a:cubicBezTo>
                <a:cubicBezTo>
                  <a:pt x="6165" y="9674"/>
                  <a:pt x="6191" y="9682"/>
                  <a:pt x="6223" y="9682"/>
                </a:cubicBezTo>
                <a:cubicBezTo>
                  <a:pt x="7295" y="9682"/>
                  <a:pt x="14765" y="1"/>
                  <a:pt x="14765" y="1"/>
                </a:cubicBezTo>
                <a:close/>
              </a:path>
            </a:pathLst>
          </a:custGeom>
          <a:solidFill>
            <a:srgbClr val="E7BF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91" name="Google Shape;1215;p66">
            <a:extLst>
              <a:ext uri="{FF2B5EF4-FFF2-40B4-BE49-F238E27FC236}">
                <a16:creationId xmlns:a16="http://schemas.microsoft.com/office/drawing/2014/main" id="{85D7558A-23BA-4BA3-8791-5E404CA50938}"/>
              </a:ext>
            </a:extLst>
          </p:cNvPr>
          <p:cNvGrpSpPr/>
          <p:nvPr/>
        </p:nvGrpSpPr>
        <p:grpSpPr>
          <a:xfrm>
            <a:off x="0" y="2469728"/>
            <a:ext cx="2171170" cy="2613517"/>
            <a:chOff x="-13830900" y="-4007625"/>
            <a:chExt cx="1650225" cy="2101475"/>
          </a:xfrm>
        </p:grpSpPr>
        <p:sp>
          <p:nvSpPr>
            <p:cNvPr id="92" name="Google Shape;1216;p66">
              <a:extLst>
                <a:ext uri="{FF2B5EF4-FFF2-40B4-BE49-F238E27FC236}">
                  <a16:creationId xmlns:a16="http://schemas.microsoft.com/office/drawing/2014/main" id="{66439D3D-8F78-4B31-9135-9F012940B056}"/>
                </a:ext>
              </a:extLst>
            </p:cNvPr>
            <p:cNvSpPr/>
            <p:nvPr/>
          </p:nvSpPr>
          <p:spPr>
            <a:xfrm>
              <a:off x="-12703375" y="-2663675"/>
              <a:ext cx="522700" cy="459200"/>
            </a:xfrm>
            <a:custGeom>
              <a:avLst/>
              <a:gdLst/>
              <a:ahLst/>
              <a:cxnLst/>
              <a:rect l="l" t="t" r="r" b="b"/>
              <a:pathLst>
                <a:path w="20908" h="18368" extrusionOk="0">
                  <a:moveTo>
                    <a:pt x="10454" y="0"/>
                  </a:moveTo>
                  <a:cubicBezTo>
                    <a:pt x="9203" y="0"/>
                    <a:pt x="7932" y="258"/>
                    <a:pt x="6715" y="802"/>
                  </a:cubicBezTo>
                  <a:cubicBezTo>
                    <a:pt x="2084" y="2861"/>
                    <a:pt x="0" y="8291"/>
                    <a:pt x="2072" y="12922"/>
                  </a:cubicBezTo>
                  <a:cubicBezTo>
                    <a:pt x="3591" y="16337"/>
                    <a:pt x="6941" y="18367"/>
                    <a:pt x="10454" y="18367"/>
                  </a:cubicBezTo>
                  <a:cubicBezTo>
                    <a:pt x="11705" y="18367"/>
                    <a:pt x="12976" y="18110"/>
                    <a:pt x="14192" y="17566"/>
                  </a:cubicBezTo>
                  <a:cubicBezTo>
                    <a:pt x="18824" y="15506"/>
                    <a:pt x="20907" y="10077"/>
                    <a:pt x="18848" y="5445"/>
                  </a:cubicBezTo>
                  <a:cubicBezTo>
                    <a:pt x="17320" y="2030"/>
                    <a:pt x="13967" y="0"/>
                    <a:pt x="10454" y="0"/>
                  </a:cubicBezTo>
                  <a:close/>
                </a:path>
              </a:pathLst>
            </a:custGeom>
            <a:solidFill>
              <a:srgbClr val="F2D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Google Shape;1217;p66">
              <a:extLst>
                <a:ext uri="{FF2B5EF4-FFF2-40B4-BE49-F238E27FC236}">
                  <a16:creationId xmlns:a16="http://schemas.microsoft.com/office/drawing/2014/main" id="{A8B22AB5-A965-4093-9015-1EE443EB627F}"/>
                </a:ext>
              </a:extLst>
            </p:cNvPr>
            <p:cNvSpPr/>
            <p:nvPr/>
          </p:nvSpPr>
          <p:spPr>
            <a:xfrm>
              <a:off x="-12553950" y="-2566825"/>
              <a:ext cx="199750" cy="202000"/>
            </a:xfrm>
            <a:custGeom>
              <a:avLst/>
              <a:gdLst/>
              <a:ahLst/>
              <a:cxnLst/>
              <a:rect l="l" t="t" r="r" b="b"/>
              <a:pathLst>
                <a:path w="7990" h="8080" extrusionOk="0">
                  <a:moveTo>
                    <a:pt x="2376" y="1"/>
                  </a:moveTo>
                  <a:cubicBezTo>
                    <a:pt x="2282" y="1"/>
                    <a:pt x="2211" y="12"/>
                    <a:pt x="2167" y="35"/>
                  </a:cubicBezTo>
                  <a:cubicBezTo>
                    <a:pt x="1631" y="321"/>
                    <a:pt x="0" y="3798"/>
                    <a:pt x="155" y="4262"/>
                  </a:cubicBezTo>
                  <a:cubicBezTo>
                    <a:pt x="303" y="4684"/>
                    <a:pt x="1556" y="8080"/>
                    <a:pt x="2781" y="8080"/>
                  </a:cubicBezTo>
                  <a:cubicBezTo>
                    <a:pt x="2834" y="8080"/>
                    <a:pt x="2888" y="8073"/>
                    <a:pt x="2941" y="8060"/>
                  </a:cubicBezTo>
                  <a:cubicBezTo>
                    <a:pt x="2941" y="8060"/>
                    <a:pt x="7239" y="6417"/>
                    <a:pt x="7620" y="6084"/>
                  </a:cubicBezTo>
                  <a:cubicBezTo>
                    <a:pt x="7989" y="5726"/>
                    <a:pt x="7406" y="2178"/>
                    <a:pt x="7299" y="1750"/>
                  </a:cubicBezTo>
                  <a:cubicBezTo>
                    <a:pt x="7211" y="1356"/>
                    <a:pt x="3415" y="1"/>
                    <a:pt x="2376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4" name="Google Shape;1218;p66">
              <a:extLst>
                <a:ext uri="{FF2B5EF4-FFF2-40B4-BE49-F238E27FC236}">
                  <a16:creationId xmlns:a16="http://schemas.microsoft.com/office/drawing/2014/main" id="{222C673A-75CF-4325-A769-46504A80151A}"/>
                </a:ext>
              </a:extLst>
            </p:cNvPr>
            <p:cNvSpPr/>
            <p:nvPr/>
          </p:nvSpPr>
          <p:spPr>
            <a:xfrm>
              <a:off x="-12340850" y="-2439225"/>
              <a:ext cx="135350" cy="160725"/>
            </a:xfrm>
            <a:custGeom>
              <a:avLst/>
              <a:gdLst/>
              <a:ahLst/>
              <a:cxnLst/>
              <a:rect l="l" t="t" r="r" b="b"/>
              <a:pathLst>
                <a:path w="5414" h="6429" extrusionOk="0">
                  <a:moveTo>
                    <a:pt x="3934" y="1"/>
                  </a:moveTo>
                  <a:cubicBezTo>
                    <a:pt x="3267" y="1"/>
                    <a:pt x="778" y="1485"/>
                    <a:pt x="382" y="1741"/>
                  </a:cubicBezTo>
                  <a:cubicBezTo>
                    <a:pt x="1" y="2027"/>
                    <a:pt x="287" y="5123"/>
                    <a:pt x="406" y="5932"/>
                  </a:cubicBezTo>
                  <a:cubicBezTo>
                    <a:pt x="465" y="6328"/>
                    <a:pt x="1081" y="6428"/>
                    <a:pt x="1687" y="6428"/>
                  </a:cubicBezTo>
                  <a:cubicBezTo>
                    <a:pt x="2302" y="6428"/>
                    <a:pt x="2906" y="6325"/>
                    <a:pt x="2906" y="6325"/>
                  </a:cubicBezTo>
                  <a:cubicBezTo>
                    <a:pt x="4592" y="5352"/>
                    <a:pt x="5414" y="1229"/>
                    <a:pt x="5182" y="1229"/>
                  </a:cubicBezTo>
                  <a:lnTo>
                    <a:pt x="5182" y="1229"/>
                  </a:lnTo>
                  <a:cubicBezTo>
                    <a:pt x="5181" y="1229"/>
                    <a:pt x="5181" y="1229"/>
                    <a:pt x="5180" y="1230"/>
                  </a:cubicBezTo>
                  <a:cubicBezTo>
                    <a:pt x="5179" y="1230"/>
                    <a:pt x="5178" y="1230"/>
                    <a:pt x="5177" y="1230"/>
                  </a:cubicBezTo>
                  <a:cubicBezTo>
                    <a:pt x="4938" y="1230"/>
                    <a:pt x="4570" y="62"/>
                    <a:pt x="3978" y="3"/>
                  </a:cubicBezTo>
                  <a:cubicBezTo>
                    <a:pt x="3964" y="2"/>
                    <a:pt x="3950" y="1"/>
                    <a:pt x="3934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5" name="Google Shape;1219;p66">
              <a:extLst>
                <a:ext uri="{FF2B5EF4-FFF2-40B4-BE49-F238E27FC236}">
                  <a16:creationId xmlns:a16="http://schemas.microsoft.com/office/drawing/2014/main" id="{66044190-AD4F-47FD-BD9E-C484F0BE33AC}"/>
                </a:ext>
              </a:extLst>
            </p:cNvPr>
            <p:cNvSpPr/>
            <p:nvPr/>
          </p:nvSpPr>
          <p:spPr>
            <a:xfrm>
              <a:off x="-12598025" y="-2319700"/>
              <a:ext cx="180125" cy="111300"/>
            </a:xfrm>
            <a:custGeom>
              <a:avLst/>
              <a:gdLst/>
              <a:ahLst/>
              <a:cxnLst/>
              <a:rect l="l" t="t" r="r" b="b"/>
              <a:pathLst>
                <a:path w="7205" h="4452" extrusionOk="0">
                  <a:moveTo>
                    <a:pt x="2897" y="1"/>
                  </a:moveTo>
                  <a:cubicBezTo>
                    <a:pt x="2158" y="1"/>
                    <a:pt x="454" y="876"/>
                    <a:pt x="239" y="973"/>
                  </a:cubicBezTo>
                  <a:cubicBezTo>
                    <a:pt x="1" y="1068"/>
                    <a:pt x="1180" y="3068"/>
                    <a:pt x="1180" y="3068"/>
                  </a:cubicBezTo>
                  <a:cubicBezTo>
                    <a:pt x="2136" y="4046"/>
                    <a:pt x="4604" y="4452"/>
                    <a:pt x="5392" y="4452"/>
                  </a:cubicBezTo>
                  <a:cubicBezTo>
                    <a:pt x="5477" y="4452"/>
                    <a:pt x="5543" y="4447"/>
                    <a:pt x="5585" y="4438"/>
                  </a:cubicBezTo>
                  <a:cubicBezTo>
                    <a:pt x="6014" y="4342"/>
                    <a:pt x="7204" y="2854"/>
                    <a:pt x="6787" y="2664"/>
                  </a:cubicBezTo>
                  <a:cubicBezTo>
                    <a:pt x="6371" y="2473"/>
                    <a:pt x="3668" y="259"/>
                    <a:pt x="3097" y="32"/>
                  </a:cubicBezTo>
                  <a:cubicBezTo>
                    <a:pt x="3043" y="11"/>
                    <a:pt x="2975" y="1"/>
                    <a:pt x="2897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Google Shape;1220;p66">
              <a:extLst>
                <a:ext uri="{FF2B5EF4-FFF2-40B4-BE49-F238E27FC236}">
                  <a16:creationId xmlns:a16="http://schemas.microsoft.com/office/drawing/2014/main" id="{82B4FB48-912A-4873-8D05-5ABEE85E5221}"/>
                </a:ext>
              </a:extLst>
            </p:cNvPr>
            <p:cNvSpPr/>
            <p:nvPr/>
          </p:nvSpPr>
          <p:spPr>
            <a:xfrm>
              <a:off x="-12453950" y="-2299550"/>
              <a:ext cx="135750" cy="61025"/>
            </a:xfrm>
            <a:custGeom>
              <a:avLst/>
              <a:gdLst/>
              <a:ahLst/>
              <a:cxnLst/>
              <a:rect l="l" t="t" r="r" b="b"/>
              <a:pathLst>
                <a:path w="5430" h="2441" extrusionOk="0">
                  <a:moveTo>
                    <a:pt x="5299" y="0"/>
                  </a:moveTo>
                  <a:cubicBezTo>
                    <a:pt x="3644" y="607"/>
                    <a:pt x="24" y="2072"/>
                    <a:pt x="1" y="2084"/>
                  </a:cubicBezTo>
                  <a:lnTo>
                    <a:pt x="143" y="2441"/>
                  </a:lnTo>
                  <a:cubicBezTo>
                    <a:pt x="191" y="2429"/>
                    <a:pt x="3799" y="965"/>
                    <a:pt x="5430" y="357"/>
                  </a:cubicBezTo>
                  <a:lnTo>
                    <a:pt x="5299" y="0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Google Shape;1221;p66">
              <a:extLst>
                <a:ext uri="{FF2B5EF4-FFF2-40B4-BE49-F238E27FC236}">
                  <a16:creationId xmlns:a16="http://schemas.microsoft.com/office/drawing/2014/main" id="{81059E37-939E-4EAF-8E9C-234A56EC1543}"/>
                </a:ext>
              </a:extLst>
            </p:cNvPr>
            <p:cNvSpPr/>
            <p:nvPr/>
          </p:nvSpPr>
          <p:spPr>
            <a:xfrm>
              <a:off x="-12530750" y="-2397775"/>
              <a:ext cx="51525" cy="86625"/>
            </a:xfrm>
            <a:custGeom>
              <a:avLst/>
              <a:gdLst/>
              <a:ahLst/>
              <a:cxnLst/>
              <a:rect l="l" t="t" r="r" b="b"/>
              <a:pathLst>
                <a:path w="2061" h="3465" extrusionOk="0">
                  <a:moveTo>
                    <a:pt x="1775" y="0"/>
                  </a:moveTo>
                  <a:cubicBezTo>
                    <a:pt x="1215" y="595"/>
                    <a:pt x="48" y="3203"/>
                    <a:pt x="1" y="3298"/>
                  </a:cubicBezTo>
                  <a:lnTo>
                    <a:pt x="358" y="3465"/>
                  </a:lnTo>
                  <a:cubicBezTo>
                    <a:pt x="691" y="2727"/>
                    <a:pt x="1632" y="726"/>
                    <a:pt x="2060" y="262"/>
                  </a:cubicBezTo>
                  <a:lnTo>
                    <a:pt x="1775" y="0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Google Shape;1222;p66">
              <a:extLst>
                <a:ext uri="{FF2B5EF4-FFF2-40B4-BE49-F238E27FC236}">
                  <a16:creationId xmlns:a16="http://schemas.microsoft.com/office/drawing/2014/main" id="{53A5D93B-1FC1-426E-98D5-C11D49363DB7}"/>
                </a:ext>
              </a:extLst>
            </p:cNvPr>
            <p:cNvSpPr/>
            <p:nvPr/>
          </p:nvSpPr>
          <p:spPr>
            <a:xfrm>
              <a:off x="-12394125" y="-2439150"/>
              <a:ext cx="81875" cy="57475"/>
            </a:xfrm>
            <a:custGeom>
              <a:avLst/>
              <a:gdLst/>
              <a:ahLst/>
              <a:cxnLst/>
              <a:rect l="l" t="t" r="r" b="b"/>
              <a:pathLst>
                <a:path w="3275" h="2299" extrusionOk="0">
                  <a:moveTo>
                    <a:pt x="215" y="0"/>
                  </a:moveTo>
                  <a:lnTo>
                    <a:pt x="1" y="334"/>
                  </a:lnTo>
                  <a:cubicBezTo>
                    <a:pt x="36" y="357"/>
                    <a:pt x="2513" y="1917"/>
                    <a:pt x="3049" y="2298"/>
                  </a:cubicBezTo>
                  <a:lnTo>
                    <a:pt x="3275" y="1965"/>
                  </a:lnTo>
                  <a:cubicBezTo>
                    <a:pt x="2727" y="1596"/>
                    <a:pt x="310" y="60"/>
                    <a:pt x="215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Google Shape;1223;p66">
              <a:extLst>
                <a:ext uri="{FF2B5EF4-FFF2-40B4-BE49-F238E27FC236}">
                  <a16:creationId xmlns:a16="http://schemas.microsoft.com/office/drawing/2014/main" id="{D3702C00-3F55-4CF2-919E-6A4677BAF4BF}"/>
                </a:ext>
              </a:extLst>
            </p:cNvPr>
            <p:cNvSpPr/>
            <p:nvPr/>
          </p:nvSpPr>
          <p:spPr>
            <a:xfrm>
              <a:off x="-12684925" y="-2540675"/>
              <a:ext cx="64025" cy="157800"/>
            </a:xfrm>
            <a:custGeom>
              <a:avLst/>
              <a:gdLst/>
              <a:ahLst/>
              <a:cxnLst/>
              <a:rect l="l" t="t" r="r" b="b"/>
              <a:pathLst>
                <a:path w="2561" h="6312" extrusionOk="0">
                  <a:moveTo>
                    <a:pt x="1593" y="1"/>
                  </a:moveTo>
                  <a:cubicBezTo>
                    <a:pt x="1590" y="1"/>
                    <a:pt x="1587" y="1"/>
                    <a:pt x="1584" y="1"/>
                  </a:cubicBezTo>
                  <a:cubicBezTo>
                    <a:pt x="1322" y="49"/>
                    <a:pt x="0" y="2728"/>
                    <a:pt x="655" y="5657"/>
                  </a:cubicBezTo>
                  <a:cubicBezTo>
                    <a:pt x="655" y="5657"/>
                    <a:pt x="1369" y="6312"/>
                    <a:pt x="1509" y="6312"/>
                  </a:cubicBezTo>
                  <a:cubicBezTo>
                    <a:pt x="1510" y="6312"/>
                    <a:pt x="1511" y="6312"/>
                    <a:pt x="1512" y="6311"/>
                  </a:cubicBezTo>
                  <a:cubicBezTo>
                    <a:pt x="1643" y="6300"/>
                    <a:pt x="2143" y="4418"/>
                    <a:pt x="2346" y="4037"/>
                  </a:cubicBezTo>
                  <a:cubicBezTo>
                    <a:pt x="2560" y="3656"/>
                    <a:pt x="2501" y="1489"/>
                    <a:pt x="2453" y="1275"/>
                  </a:cubicBezTo>
                  <a:cubicBezTo>
                    <a:pt x="2406" y="1063"/>
                    <a:pt x="1881" y="1"/>
                    <a:pt x="1593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Google Shape;1224;p66">
              <a:extLst>
                <a:ext uri="{FF2B5EF4-FFF2-40B4-BE49-F238E27FC236}">
                  <a16:creationId xmlns:a16="http://schemas.microsoft.com/office/drawing/2014/main" id="{0FF99D96-180F-4313-BEC5-B2EB795B988D}"/>
                </a:ext>
              </a:extLst>
            </p:cNvPr>
            <p:cNvSpPr/>
            <p:nvPr/>
          </p:nvSpPr>
          <p:spPr>
            <a:xfrm>
              <a:off x="-12662300" y="-2412675"/>
              <a:ext cx="82175" cy="131000"/>
            </a:xfrm>
            <a:custGeom>
              <a:avLst/>
              <a:gdLst/>
              <a:ahLst/>
              <a:cxnLst/>
              <a:rect l="l" t="t" r="r" b="b"/>
              <a:pathLst>
                <a:path w="3287" h="5240" extrusionOk="0">
                  <a:moveTo>
                    <a:pt x="369" y="1"/>
                  </a:moveTo>
                  <a:lnTo>
                    <a:pt x="0" y="84"/>
                  </a:lnTo>
                  <a:cubicBezTo>
                    <a:pt x="24" y="239"/>
                    <a:pt x="857" y="3716"/>
                    <a:pt x="3084" y="5240"/>
                  </a:cubicBezTo>
                  <a:lnTo>
                    <a:pt x="3286" y="4906"/>
                  </a:lnTo>
                  <a:cubicBezTo>
                    <a:pt x="1191" y="3477"/>
                    <a:pt x="381" y="25"/>
                    <a:pt x="369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Google Shape;1225;p66">
              <a:extLst>
                <a:ext uri="{FF2B5EF4-FFF2-40B4-BE49-F238E27FC236}">
                  <a16:creationId xmlns:a16="http://schemas.microsoft.com/office/drawing/2014/main" id="{7E62718C-637E-4772-B4FE-69434EA8CF23}"/>
                </a:ext>
              </a:extLst>
            </p:cNvPr>
            <p:cNvSpPr/>
            <p:nvPr/>
          </p:nvSpPr>
          <p:spPr>
            <a:xfrm>
              <a:off x="-12639400" y="-2467125"/>
              <a:ext cx="93800" cy="12525"/>
            </a:xfrm>
            <a:custGeom>
              <a:avLst/>
              <a:gdLst/>
              <a:ahLst/>
              <a:cxnLst/>
              <a:rect l="l" t="t" r="r" b="b"/>
              <a:pathLst>
                <a:path w="3752" h="501" extrusionOk="0">
                  <a:moveTo>
                    <a:pt x="3680" y="0"/>
                  </a:moveTo>
                  <a:cubicBezTo>
                    <a:pt x="3276" y="87"/>
                    <a:pt x="2165" y="107"/>
                    <a:pt x="1268" y="107"/>
                  </a:cubicBezTo>
                  <a:cubicBezTo>
                    <a:pt x="579" y="107"/>
                    <a:pt x="16" y="95"/>
                    <a:pt x="1" y="95"/>
                  </a:cubicBezTo>
                  <a:lnTo>
                    <a:pt x="1" y="476"/>
                  </a:lnTo>
                  <a:cubicBezTo>
                    <a:pt x="60" y="476"/>
                    <a:pt x="596" y="500"/>
                    <a:pt x="1275" y="500"/>
                  </a:cubicBezTo>
                  <a:cubicBezTo>
                    <a:pt x="2192" y="500"/>
                    <a:pt x="3335" y="464"/>
                    <a:pt x="3751" y="381"/>
                  </a:cubicBezTo>
                  <a:lnTo>
                    <a:pt x="3680" y="0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2" name="Google Shape;1226;p66">
              <a:extLst>
                <a:ext uri="{FF2B5EF4-FFF2-40B4-BE49-F238E27FC236}">
                  <a16:creationId xmlns:a16="http://schemas.microsoft.com/office/drawing/2014/main" id="{BC0C81D1-E38C-46CF-A38A-C5FC5A0AE157}"/>
                </a:ext>
              </a:extLst>
            </p:cNvPr>
            <p:cNvSpPr/>
            <p:nvPr/>
          </p:nvSpPr>
          <p:spPr>
            <a:xfrm>
              <a:off x="-12584925" y="-2663900"/>
              <a:ext cx="127125" cy="72325"/>
            </a:xfrm>
            <a:custGeom>
              <a:avLst/>
              <a:gdLst/>
              <a:ahLst/>
              <a:cxnLst/>
              <a:rect l="l" t="t" r="r" b="b"/>
              <a:pathLst>
                <a:path w="5085" h="2893" extrusionOk="0">
                  <a:moveTo>
                    <a:pt x="4906" y="1"/>
                  </a:moveTo>
                  <a:cubicBezTo>
                    <a:pt x="4906" y="1"/>
                    <a:pt x="1799" y="168"/>
                    <a:pt x="1" y="1977"/>
                  </a:cubicBezTo>
                  <a:lnTo>
                    <a:pt x="501" y="2620"/>
                  </a:lnTo>
                  <a:cubicBezTo>
                    <a:pt x="501" y="2620"/>
                    <a:pt x="1754" y="2892"/>
                    <a:pt x="2500" y="2892"/>
                  </a:cubicBezTo>
                  <a:cubicBezTo>
                    <a:pt x="2716" y="2892"/>
                    <a:pt x="2889" y="2870"/>
                    <a:pt x="2977" y="2811"/>
                  </a:cubicBezTo>
                  <a:cubicBezTo>
                    <a:pt x="3382" y="2561"/>
                    <a:pt x="4882" y="1108"/>
                    <a:pt x="4989" y="834"/>
                  </a:cubicBezTo>
                  <a:cubicBezTo>
                    <a:pt x="5085" y="572"/>
                    <a:pt x="4906" y="1"/>
                    <a:pt x="4906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3" name="Google Shape;1227;p66">
              <a:extLst>
                <a:ext uri="{FF2B5EF4-FFF2-40B4-BE49-F238E27FC236}">
                  <a16:creationId xmlns:a16="http://schemas.microsoft.com/office/drawing/2014/main" id="{C49B7350-F513-4771-881D-1F4D0D5383F0}"/>
                </a:ext>
              </a:extLst>
            </p:cNvPr>
            <p:cNvSpPr/>
            <p:nvPr/>
          </p:nvSpPr>
          <p:spPr>
            <a:xfrm>
              <a:off x="-12642950" y="-2621325"/>
              <a:ext cx="92575" cy="114925"/>
            </a:xfrm>
            <a:custGeom>
              <a:avLst/>
              <a:gdLst/>
              <a:ahLst/>
              <a:cxnLst/>
              <a:rect l="l" t="t" r="r" b="b"/>
              <a:pathLst>
                <a:path w="3703" h="4597" extrusionOk="0">
                  <a:moveTo>
                    <a:pt x="3441" y="1"/>
                  </a:moveTo>
                  <a:cubicBezTo>
                    <a:pt x="2084" y="1334"/>
                    <a:pt x="83" y="4251"/>
                    <a:pt x="0" y="4370"/>
                  </a:cubicBezTo>
                  <a:lnTo>
                    <a:pt x="310" y="4596"/>
                  </a:lnTo>
                  <a:cubicBezTo>
                    <a:pt x="345" y="4561"/>
                    <a:pt x="2381" y="1584"/>
                    <a:pt x="3703" y="263"/>
                  </a:cubicBezTo>
                  <a:lnTo>
                    <a:pt x="3441" y="1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4" name="Google Shape;1228;p66">
              <a:extLst>
                <a:ext uri="{FF2B5EF4-FFF2-40B4-BE49-F238E27FC236}">
                  <a16:creationId xmlns:a16="http://schemas.microsoft.com/office/drawing/2014/main" id="{BDC254AA-4C85-4572-8972-9A9FB1E89A6E}"/>
                </a:ext>
              </a:extLst>
            </p:cNvPr>
            <p:cNvSpPr/>
            <p:nvPr/>
          </p:nvSpPr>
          <p:spPr>
            <a:xfrm>
              <a:off x="-12401850" y="-2650200"/>
              <a:ext cx="134300" cy="104925"/>
            </a:xfrm>
            <a:custGeom>
              <a:avLst/>
              <a:gdLst/>
              <a:ahLst/>
              <a:cxnLst/>
              <a:rect l="l" t="t" r="r" b="b"/>
              <a:pathLst>
                <a:path w="5372" h="4197" extrusionOk="0">
                  <a:moveTo>
                    <a:pt x="1085" y="1"/>
                  </a:moveTo>
                  <a:cubicBezTo>
                    <a:pt x="1081" y="1"/>
                    <a:pt x="1076" y="1"/>
                    <a:pt x="1072" y="1"/>
                  </a:cubicBezTo>
                  <a:cubicBezTo>
                    <a:pt x="1072" y="1"/>
                    <a:pt x="0" y="346"/>
                    <a:pt x="143" y="703"/>
                  </a:cubicBezTo>
                  <a:cubicBezTo>
                    <a:pt x="310" y="1060"/>
                    <a:pt x="1536" y="3644"/>
                    <a:pt x="1965" y="3656"/>
                  </a:cubicBezTo>
                  <a:cubicBezTo>
                    <a:pt x="2347" y="3666"/>
                    <a:pt x="4639" y="4197"/>
                    <a:pt x="5231" y="4197"/>
                  </a:cubicBezTo>
                  <a:cubicBezTo>
                    <a:pt x="5321" y="4197"/>
                    <a:pt x="5371" y="4184"/>
                    <a:pt x="5370" y="4156"/>
                  </a:cubicBezTo>
                  <a:cubicBezTo>
                    <a:pt x="5358" y="3954"/>
                    <a:pt x="5298" y="2382"/>
                    <a:pt x="5298" y="2382"/>
                  </a:cubicBezTo>
                  <a:cubicBezTo>
                    <a:pt x="5298" y="2382"/>
                    <a:pt x="2893" y="1"/>
                    <a:pt x="1085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Google Shape;1229;p66">
              <a:extLst>
                <a:ext uri="{FF2B5EF4-FFF2-40B4-BE49-F238E27FC236}">
                  <a16:creationId xmlns:a16="http://schemas.microsoft.com/office/drawing/2014/main" id="{595A23EB-8D59-4263-A7BA-CA664F13F62B}"/>
                </a:ext>
              </a:extLst>
            </p:cNvPr>
            <p:cNvSpPr/>
            <p:nvPr/>
          </p:nvSpPr>
          <p:spPr>
            <a:xfrm>
              <a:off x="-12528375" y="-2629650"/>
              <a:ext cx="40225" cy="82175"/>
            </a:xfrm>
            <a:custGeom>
              <a:avLst/>
              <a:gdLst/>
              <a:ahLst/>
              <a:cxnLst/>
              <a:rect l="l" t="t" r="r" b="b"/>
              <a:pathLst>
                <a:path w="1609" h="3287" extrusionOk="0">
                  <a:moveTo>
                    <a:pt x="358" y="0"/>
                  </a:moveTo>
                  <a:lnTo>
                    <a:pt x="1" y="167"/>
                  </a:lnTo>
                  <a:cubicBezTo>
                    <a:pt x="203" y="643"/>
                    <a:pt x="1239" y="3263"/>
                    <a:pt x="1251" y="3286"/>
                  </a:cubicBezTo>
                  <a:lnTo>
                    <a:pt x="1608" y="3143"/>
                  </a:lnTo>
                  <a:cubicBezTo>
                    <a:pt x="1561" y="3036"/>
                    <a:pt x="561" y="476"/>
                    <a:pt x="358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Google Shape;1230;p66">
              <a:extLst>
                <a:ext uri="{FF2B5EF4-FFF2-40B4-BE49-F238E27FC236}">
                  <a16:creationId xmlns:a16="http://schemas.microsoft.com/office/drawing/2014/main" id="{B7B76D23-0009-455F-A8C6-838F1E8ACAD0}"/>
                </a:ext>
              </a:extLst>
            </p:cNvPr>
            <p:cNvSpPr/>
            <p:nvPr/>
          </p:nvSpPr>
          <p:spPr>
            <a:xfrm>
              <a:off x="-12493825" y="-2652575"/>
              <a:ext cx="117000" cy="24725"/>
            </a:xfrm>
            <a:custGeom>
              <a:avLst/>
              <a:gdLst/>
              <a:ahLst/>
              <a:cxnLst/>
              <a:rect l="l" t="t" r="r" b="b"/>
              <a:pathLst>
                <a:path w="4680" h="989" extrusionOk="0">
                  <a:moveTo>
                    <a:pt x="48" y="0"/>
                  </a:moveTo>
                  <a:lnTo>
                    <a:pt x="0" y="381"/>
                  </a:lnTo>
                  <a:cubicBezTo>
                    <a:pt x="48" y="381"/>
                    <a:pt x="3512" y="774"/>
                    <a:pt x="4596" y="989"/>
                  </a:cubicBezTo>
                  <a:lnTo>
                    <a:pt x="4679" y="620"/>
                  </a:lnTo>
                  <a:cubicBezTo>
                    <a:pt x="3572" y="393"/>
                    <a:pt x="191" y="12"/>
                    <a:pt x="48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Google Shape;1231;p66">
              <a:extLst>
                <a:ext uri="{FF2B5EF4-FFF2-40B4-BE49-F238E27FC236}">
                  <a16:creationId xmlns:a16="http://schemas.microsoft.com/office/drawing/2014/main" id="{7D81B391-2C86-4223-ACAC-1E88EEFE011B}"/>
                </a:ext>
              </a:extLst>
            </p:cNvPr>
            <p:cNvSpPr/>
            <p:nvPr/>
          </p:nvSpPr>
          <p:spPr>
            <a:xfrm>
              <a:off x="-12385500" y="-2587100"/>
              <a:ext cx="52725" cy="82775"/>
            </a:xfrm>
            <a:custGeom>
              <a:avLst/>
              <a:gdLst/>
              <a:ahLst/>
              <a:cxnLst/>
              <a:rect l="l" t="t" r="r" b="b"/>
              <a:pathLst>
                <a:path w="2109" h="3311" extrusionOk="0">
                  <a:moveTo>
                    <a:pt x="1799" y="1"/>
                  </a:moveTo>
                  <a:cubicBezTo>
                    <a:pt x="1144" y="953"/>
                    <a:pt x="49" y="3049"/>
                    <a:pt x="1" y="3132"/>
                  </a:cubicBezTo>
                  <a:lnTo>
                    <a:pt x="346" y="3311"/>
                  </a:lnTo>
                  <a:cubicBezTo>
                    <a:pt x="346" y="3299"/>
                    <a:pt x="1477" y="1156"/>
                    <a:pt x="2108" y="215"/>
                  </a:cubicBezTo>
                  <a:lnTo>
                    <a:pt x="1799" y="1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Google Shape;1232;p66">
              <a:extLst>
                <a:ext uri="{FF2B5EF4-FFF2-40B4-BE49-F238E27FC236}">
                  <a16:creationId xmlns:a16="http://schemas.microsoft.com/office/drawing/2014/main" id="{204C5FDE-C58B-449F-B60E-0D33EC8FD48E}"/>
                </a:ext>
              </a:extLst>
            </p:cNvPr>
            <p:cNvSpPr/>
            <p:nvPr/>
          </p:nvSpPr>
          <p:spPr>
            <a:xfrm>
              <a:off x="-12281600" y="-2567750"/>
              <a:ext cx="53600" cy="145875"/>
            </a:xfrm>
            <a:custGeom>
              <a:avLst/>
              <a:gdLst/>
              <a:ahLst/>
              <a:cxnLst/>
              <a:rect l="l" t="t" r="r" b="b"/>
              <a:pathLst>
                <a:path w="2144" h="5835" extrusionOk="0">
                  <a:moveTo>
                    <a:pt x="322" y="1"/>
                  </a:moveTo>
                  <a:lnTo>
                    <a:pt x="0" y="203"/>
                  </a:lnTo>
                  <a:cubicBezTo>
                    <a:pt x="1739" y="2858"/>
                    <a:pt x="1429" y="5751"/>
                    <a:pt x="1429" y="5787"/>
                  </a:cubicBezTo>
                  <a:lnTo>
                    <a:pt x="1810" y="5835"/>
                  </a:lnTo>
                  <a:cubicBezTo>
                    <a:pt x="1822" y="5692"/>
                    <a:pt x="2143" y="2763"/>
                    <a:pt x="322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Google Shape;1233;p66">
              <a:extLst>
                <a:ext uri="{FF2B5EF4-FFF2-40B4-BE49-F238E27FC236}">
                  <a16:creationId xmlns:a16="http://schemas.microsoft.com/office/drawing/2014/main" id="{5A25CE51-FE6B-41C4-BAC1-82568843B920}"/>
                </a:ext>
              </a:extLst>
            </p:cNvPr>
            <p:cNvSpPr/>
            <p:nvPr/>
          </p:nvSpPr>
          <p:spPr>
            <a:xfrm>
              <a:off x="-13041525" y="-2610600"/>
              <a:ext cx="299175" cy="485025"/>
            </a:xfrm>
            <a:custGeom>
              <a:avLst/>
              <a:gdLst/>
              <a:ahLst/>
              <a:cxnLst/>
              <a:rect l="l" t="t" r="r" b="b"/>
              <a:pathLst>
                <a:path w="11967" h="19401" extrusionOk="0">
                  <a:moveTo>
                    <a:pt x="7097" y="0"/>
                  </a:moveTo>
                  <a:cubicBezTo>
                    <a:pt x="7097" y="0"/>
                    <a:pt x="2060" y="1798"/>
                    <a:pt x="1025" y="3584"/>
                  </a:cubicBezTo>
                  <a:cubicBezTo>
                    <a:pt x="1" y="5370"/>
                    <a:pt x="6966" y="18264"/>
                    <a:pt x="7954" y="19169"/>
                  </a:cubicBezTo>
                  <a:cubicBezTo>
                    <a:pt x="8126" y="19329"/>
                    <a:pt x="8317" y="19401"/>
                    <a:pt x="8517" y="19401"/>
                  </a:cubicBezTo>
                  <a:cubicBezTo>
                    <a:pt x="9452" y="19401"/>
                    <a:pt x="10611" y="17842"/>
                    <a:pt x="11228" y="16371"/>
                  </a:cubicBezTo>
                  <a:cubicBezTo>
                    <a:pt x="11966" y="14597"/>
                    <a:pt x="7097" y="0"/>
                    <a:pt x="7097" y="0"/>
                  </a:cubicBezTo>
                  <a:close/>
                </a:path>
              </a:pathLst>
            </a:custGeom>
            <a:solidFill>
              <a:srgbClr val="DD9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0" name="Google Shape;1234;p66">
              <a:extLst>
                <a:ext uri="{FF2B5EF4-FFF2-40B4-BE49-F238E27FC236}">
                  <a16:creationId xmlns:a16="http://schemas.microsoft.com/office/drawing/2014/main" id="{BD0E084B-59A5-48BC-A20C-C12C291BA78B}"/>
                </a:ext>
              </a:extLst>
            </p:cNvPr>
            <p:cNvSpPr/>
            <p:nvPr/>
          </p:nvSpPr>
          <p:spPr>
            <a:xfrm>
              <a:off x="-13433525" y="-2528500"/>
              <a:ext cx="225050" cy="489225"/>
            </a:xfrm>
            <a:custGeom>
              <a:avLst/>
              <a:gdLst/>
              <a:ahLst/>
              <a:cxnLst/>
              <a:rect l="l" t="t" r="r" b="b"/>
              <a:pathLst>
                <a:path w="9002" h="19569" extrusionOk="0">
                  <a:moveTo>
                    <a:pt x="2589" y="1"/>
                  </a:moveTo>
                  <a:cubicBezTo>
                    <a:pt x="2179" y="1"/>
                    <a:pt x="1831" y="86"/>
                    <a:pt x="1584" y="288"/>
                  </a:cubicBezTo>
                  <a:cubicBezTo>
                    <a:pt x="0" y="1598"/>
                    <a:pt x="2596" y="17481"/>
                    <a:pt x="3191" y="18683"/>
                  </a:cubicBezTo>
                  <a:cubicBezTo>
                    <a:pt x="3479" y="19265"/>
                    <a:pt x="4177" y="19568"/>
                    <a:pt x="4970" y="19568"/>
                  </a:cubicBezTo>
                  <a:cubicBezTo>
                    <a:pt x="5817" y="19568"/>
                    <a:pt x="6771" y="19224"/>
                    <a:pt x="7453" y="18505"/>
                  </a:cubicBezTo>
                  <a:cubicBezTo>
                    <a:pt x="8775" y="17088"/>
                    <a:pt x="9001" y="2574"/>
                    <a:pt x="9001" y="2574"/>
                  </a:cubicBezTo>
                  <a:cubicBezTo>
                    <a:pt x="9001" y="2574"/>
                    <a:pt x="4843" y="1"/>
                    <a:pt x="2589" y="1"/>
                  </a:cubicBezTo>
                  <a:close/>
                </a:path>
              </a:pathLst>
            </a:custGeom>
            <a:solidFill>
              <a:srgbClr val="DD9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1" name="Google Shape;1235;p66">
              <a:extLst>
                <a:ext uri="{FF2B5EF4-FFF2-40B4-BE49-F238E27FC236}">
                  <a16:creationId xmlns:a16="http://schemas.microsoft.com/office/drawing/2014/main" id="{FAA4EB7E-E424-45D5-A1A0-04909ADA26F9}"/>
                </a:ext>
              </a:extLst>
            </p:cNvPr>
            <p:cNvSpPr/>
            <p:nvPr/>
          </p:nvSpPr>
          <p:spPr>
            <a:xfrm>
              <a:off x="-13400500" y="-2357600"/>
              <a:ext cx="187850" cy="97350"/>
            </a:xfrm>
            <a:custGeom>
              <a:avLst/>
              <a:gdLst/>
              <a:ahLst/>
              <a:cxnLst/>
              <a:rect l="l" t="t" r="r" b="b"/>
              <a:pathLst>
                <a:path w="7514" h="3894" extrusionOk="0">
                  <a:moveTo>
                    <a:pt x="7513" y="0"/>
                  </a:moveTo>
                  <a:lnTo>
                    <a:pt x="7513" y="0"/>
                  </a:lnTo>
                  <a:cubicBezTo>
                    <a:pt x="7513" y="1"/>
                    <a:pt x="1" y="96"/>
                    <a:pt x="60" y="667"/>
                  </a:cubicBezTo>
                  <a:cubicBezTo>
                    <a:pt x="120" y="1251"/>
                    <a:pt x="167" y="3763"/>
                    <a:pt x="596" y="3894"/>
                  </a:cubicBezTo>
                  <a:cubicBezTo>
                    <a:pt x="596" y="3894"/>
                    <a:pt x="7383" y="3751"/>
                    <a:pt x="7430" y="3560"/>
                  </a:cubicBezTo>
                  <a:cubicBezTo>
                    <a:pt x="7478" y="3370"/>
                    <a:pt x="7513" y="1"/>
                    <a:pt x="7513" y="0"/>
                  </a:cubicBezTo>
                  <a:close/>
                </a:path>
              </a:pathLst>
            </a:custGeom>
            <a:solidFill>
              <a:srgbClr val="CA6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Google Shape;1236;p66">
              <a:extLst>
                <a:ext uri="{FF2B5EF4-FFF2-40B4-BE49-F238E27FC236}">
                  <a16:creationId xmlns:a16="http://schemas.microsoft.com/office/drawing/2014/main" id="{DF5C3A20-56E1-46ED-8396-2FA8FD19988C}"/>
                </a:ext>
              </a:extLst>
            </p:cNvPr>
            <p:cNvSpPr/>
            <p:nvPr/>
          </p:nvSpPr>
          <p:spPr>
            <a:xfrm>
              <a:off x="-12986750" y="-2465950"/>
              <a:ext cx="199450" cy="149150"/>
            </a:xfrm>
            <a:custGeom>
              <a:avLst/>
              <a:gdLst/>
              <a:ahLst/>
              <a:cxnLst/>
              <a:rect l="l" t="t" r="r" b="b"/>
              <a:pathLst>
                <a:path w="7978" h="5966" extrusionOk="0">
                  <a:moveTo>
                    <a:pt x="6442" y="1"/>
                  </a:moveTo>
                  <a:cubicBezTo>
                    <a:pt x="6442" y="1"/>
                    <a:pt x="0" y="2120"/>
                    <a:pt x="191" y="2691"/>
                  </a:cubicBezTo>
                  <a:cubicBezTo>
                    <a:pt x="369" y="3275"/>
                    <a:pt x="1322" y="5882"/>
                    <a:pt x="1810" y="5966"/>
                  </a:cubicBezTo>
                  <a:cubicBezTo>
                    <a:pt x="1810" y="5966"/>
                    <a:pt x="7787" y="4418"/>
                    <a:pt x="7894" y="4049"/>
                  </a:cubicBezTo>
                  <a:cubicBezTo>
                    <a:pt x="7978" y="3668"/>
                    <a:pt x="6442" y="1"/>
                    <a:pt x="6442" y="1"/>
                  </a:cubicBezTo>
                  <a:close/>
                </a:path>
              </a:pathLst>
            </a:custGeom>
            <a:solidFill>
              <a:srgbClr val="CA6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Google Shape;1237;p66">
              <a:extLst>
                <a:ext uri="{FF2B5EF4-FFF2-40B4-BE49-F238E27FC236}">
                  <a16:creationId xmlns:a16="http://schemas.microsoft.com/office/drawing/2014/main" id="{2755EBDE-2E0C-4374-82F2-060E8BE53FCC}"/>
                </a:ext>
              </a:extLst>
            </p:cNvPr>
            <p:cNvSpPr/>
            <p:nvPr/>
          </p:nvSpPr>
          <p:spPr>
            <a:xfrm>
              <a:off x="-12903500" y="-3151025"/>
              <a:ext cx="289925" cy="436600"/>
            </a:xfrm>
            <a:custGeom>
              <a:avLst/>
              <a:gdLst/>
              <a:ahLst/>
              <a:cxnLst/>
              <a:rect l="l" t="t" r="r" b="b"/>
              <a:pathLst>
                <a:path w="11597" h="17464" extrusionOk="0">
                  <a:moveTo>
                    <a:pt x="2251" y="1"/>
                  </a:moveTo>
                  <a:cubicBezTo>
                    <a:pt x="1" y="1"/>
                    <a:pt x="2705" y="14380"/>
                    <a:pt x="4433" y="16450"/>
                  </a:cubicBezTo>
                  <a:cubicBezTo>
                    <a:pt x="4975" y="17094"/>
                    <a:pt x="5878" y="17464"/>
                    <a:pt x="6851" y="17464"/>
                  </a:cubicBezTo>
                  <a:cubicBezTo>
                    <a:pt x="9045" y="17464"/>
                    <a:pt x="11596" y="15587"/>
                    <a:pt x="11184" y="10747"/>
                  </a:cubicBezTo>
                  <a:cubicBezTo>
                    <a:pt x="10589" y="3770"/>
                    <a:pt x="2338" y="7"/>
                    <a:pt x="2338" y="7"/>
                  </a:cubicBezTo>
                  <a:cubicBezTo>
                    <a:pt x="2308" y="3"/>
                    <a:pt x="2279" y="1"/>
                    <a:pt x="2251" y="1"/>
                  </a:cubicBezTo>
                  <a:close/>
                </a:path>
              </a:pathLst>
            </a:custGeom>
            <a:solidFill>
              <a:srgbClr val="DD9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Google Shape;1238;p66">
              <a:extLst>
                <a:ext uri="{FF2B5EF4-FFF2-40B4-BE49-F238E27FC236}">
                  <a16:creationId xmlns:a16="http://schemas.microsoft.com/office/drawing/2014/main" id="{11904E5C-2D18-47E6-B498-0EFCA5126252}"/>
                </a:ext>
              </a:extLst>
            </p:cNvPr>
            <p:cNvSpPr/>
            <p:nvPr/>
          </p:nvSpPr>
          <p:spPr>
            <a:xfrm>
              <a:off x="-13781800" y="-3123275"/>
              <a:ext cx="322975" cy="382425"/>
            </a:xfrm>
            <a:custGeom>
              <a:avLst/>
              <a:gdLst/>
              <a:ahLst/>
              <a:cxnLst/>
              <a:rect l="l" t="t" r="r" b="b"/>
              <a:pathLst>
                <a:path w="12919" h="15297" extrusionOk="0">
                  <a:moveTo>
                    <a:pt x="9250" y="0"/>
                  </a:moveTo>
                  <a:cubicBezTo>
                    <a:pt x="9030" y="0"/>
                    <a:pt x="8797" y="32"/>
                    <a:pt x="8549" y="100"/>
                  </a:cubicBezTo>
                  <a:cubicBezTo>
                    <a:pt x="4608" y="1171"/>
                    <a:pt x="1" y="11625"/>
                    <a:pt x="5323" y="14923"/>
                  </a:cubicBezTo>
                  <a:cubicBezTo>
                    <a:pt x="5742" y="15181"/>
                    <a:pt x="6157" y="15297"/>
                    <a:pt x="6565" y="15297"/>
                  </a:cubicBezTo>
                  <a:cubicBezTo>
                    <a:pt x="9999" y="15297"/>
                    <a:pt x="12919" y="7137"/>
                    <a:pt x="12919" y="7137"/>
                  </a:cubicBezTo>
                  <a:cubicBezTo>
                    <a:pt x="12919" y="7137"/>
                    <a:pt x="12553" y="0"/>
                    <a:pt x="9250" y="0"/>
                  </a:cubicBezTo>
                  <a:close/>
                </a:path>
              </a:pathLst>
            </a:custGeom>
            <a:solidFill>
              <a:srgbClr val="DD9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Google Shape;1239;p66">
              <a:extLst>
                <a:ext uri="{FF2B5EF4-FFF2-40B4-BE49-F238E27FC236}">
                  <a16:creationId xmlns:a16="http://schemas.microsoft.com/office/drawing/2014/main" id="{991AE6C8-0065-4DB8-8CA6-1650D202BE1B}"/>
                </a:ext>
              </a:extLst>
            </p:cNvPr>
            <p:cNvSpPr/>
            <p:nvPr/>
          </p:nvSpPr>
          <p:spPr>
            <a:xfrm>
              <a:off x="-13599925" y="-3320275"/>
              <a:ext cx="665875" cy="604250"/>
            </a:xfrm>
            <a:custGeom>
              <a:avLst/>
              <a:gdLst/>
              <a:ahLst/>
              <a:cxnLst/>
              <a:rect l="l" t="t" r="r" b="b"/>
              <a:pathLst>
                <a:path w="26635" h="24170" extrusionOk="0">
                  <a:moveTo>
                    <a:pt x="12897" y="1"/>
                  </a:moveTo>
                  <a:cubicBezTo>
                    <a:pt x="10216" y="1"/>
                    <a:pt x="6391" y="263"/>
                    <a:pt x="4882" y="1646"/>
                  </a:cubicBezTo>
                  <a:cubicBezTo>
                    <a:pt x="2453" y="3860"/>
                    <a:pt x="0" y="19589"/>
                    <a:pt x="1429" y="22922"/>
                  </a:cubicBezTo>
                  <a:cubicBezTo>
                    <a:pt x="1814" y="23827"/>
                    <a:pt x="3268" y="24170"/>
                    <a:pt x="5233" y="24170"/>
                  </a:cubicBezTo>
                  <a:cubicBezTo>
                    <a:pt x="10559" y="24170"/>
                    <a:pt x="19638" y="21651"/>
                    <a:pt x="21360" y="20982"/>
                  </a:cubicBezTo>
                  <a:cubicBezTo>
                    <a:pt x="23706" y="20053"/>
                    <a:pt x="26635" y="6837"/>
                    <a:pt x="26551" y="5575"/>
                  </a:cubicBezTo>
                  <a:cubicBezTo>
                    <a:pt x="26242" y="1729"/>
                    <a:pt x="15741" y="98"/>
                    <a:pt x="15741" y="98"/>
                  </a:cubicBezTo>
                  <a:cubicBezTo>
                    <a:pt x="15741" y="98"/>
                    <a:pt x="14531" y="1"/>
                    <a:pt x="12897" y="1"/>
                  </a:cubicBezTo>
                  <a:close/>
                </a:path>
              </a:pathLst>
            </a:custGeom>
            <a:solidFill>
              <a:srgbClr val="7869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Google Shape;1240;p66">
              <a:extLst>
                <a:ext uri="{FF2B5EF4-FFF2-40B4-BE49-F238E27FC236}">
                  <a16:creationId xmlns:a16="http://schemas.microsoft.com/office/drawing/2014/main" id="{6AB4E64F-B652-41E1-BA3A-B0C6BF291101}"/>
                </a:ext>
              </a:extLst>
            </p:cNvPr>
            <p:cNvSpPr/>
            <p:nvPr/>
          </p:nvSpPr>
          <p:spPr>
            <a:xfrm>
              <a:off x="-13498125" y="-2667200"/>
              <a:ext cx="750125" cy="334100"/>
            </a:xfrm>
            <a:custGeom>
              <a:avLst/>
              <a:gdLst/>
              <a:ahLst/>
              <a:cxnLst/>
              <a:rect l="l" t="t" r="r" b="b"/>
              <a:pathLst>
                <a:path w="30005" h="13364" extrusionOk="0">
                  <a:moveTo>
                    <a:pt x="22891" y="1"/>
                  </a:moveTo>
                  <a:cubicBezTo>
                    <a:pt x="16166" y="1"/>
                    <a:pt x="1096" y="1955"/>
                    <a:pt x="1096" y="1955"/>
                  </a:cubicBezTo>
                  <a:cubicBezTo>
                    <a:pt x="0" y="2348"/>
                    <a:pt x="381" y="12349"/>
                    <a:pt x="2656" y="13075"/>
                  </a:cubicBezTo>
                  <a:cubicBezTo>
                    <a:pt x="3339" y="13283"/>
                    <a:pt x="4723" y="13363"/>
                    <a:pt x="6352" y="13363"/>
                  </a:cubicBezTo>
                  <a:cubicBezTo>
                    <a:pt x="10143" y="13363"/>
                    <a:pt x="15260" y="12926"/>
                    <a:pt x="15943" y="12635"/>
                  </a:cubicBezTo>
                  <a:cubicBezTo>
                    <a:pt x="16931" y="12218"/>
                    <a:pt x="15229" y="5183"/>
                    <a:pt x="15229" y="5181"/>
                  </a:cubicBezTo>
                  <a:lnTo>
                    <a:pt x="15229" y="5181"/>
                  </a:lnTo>
                  <a:cubicBezTo>
                    <a:pt x="15229" y="5183"/>
                    <a:pt x="17562" y="11587"/>
                    <a:pt x="18860" y="12015"/>
                  </a:cubicBezTo>
                  <a:cubicBezTo>
                    <a:pt x="18957" y="12047"/>
                    <a:pt x="19094" y="12062"/>
                    <a:pt x="19265" y="12062"/>
                  </a:cubicBezTo>
                  <a:cubicBezTo>
                    <a:pt x="21393" y="12062"/>
                    <a:pt x="28743" y="9731"/>
                    <a:pt x="29349" y="8563"/>
                  </a:cubicBezTo>
                  <a:cubicBezTo>
                    <a:pt x="30004" y="7289"/>
                    <a:pt x="27254" y="2014"/>
                    <a:pt x="26016" y="443"/>
                  </a:cubicBezTo>
                  <a:cubicBezTo>
                    <a:pt x="25767" y="127"/>
                    <a:pt x="24598" y="1"/>
                    <a:pt x="22891" y="1"/>
                  </a:cubicBezTo>
                  <a:close/>
                </a:path>
              </a:pathLst>
            </a:custGeom>
            <a:solidFill>
              <a:srgbClr val="E7BF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7" name="Google Shape;1241;p66">
              <a:extLst>
                <a:ext uri="{FF2B5EF4-FFF2-40B4-BE49-F238E27FC236}">
                  <a16:creationId xmlns:a16="http://schemas.microsoft.com/office/drawing/2014/main" id="{E4877469-4720-46FB-AD4B-CBD5D1E3CFCB}"/>
                </a:ext>
              </a:extLst>
            </p:cNvPr>
            <p:cNvSpPr/>
            <p:nvPr/>
          </p:nvSpPr>
          <p:spPr>
            <a:xfrm>
              <a:off x="-13594250" y="-3254500"/>
              <a:ext cx="807550" cy="672750"/>
            </a:xfrm>
            <a:custGeom>
              <a:avLst/>
              <a:gdLst/>
              <a:ahLst/>
              <a:cxnLst/>
              <a:rect l="l" t="t" r="r" b="b"/>
              <a:pathLst>
                <a:path w="32302" h="26910" extrusionOk="0">
                  <a:moveTo>
                    <a:pt x="14430" y="0"/>
                  </a:moveTo>
                  <a:cubicBezTo>
                    <a:pt x="12071" y="0"/>
                    <a:pt x="10394" y="170"/>
                    <a:pt x="10394" y="170"/>
                  </a:cubicBezTo>
                  <a:cubicBezTo>
                    <a:pt x="5354" y="947"/>
                    <a:pt x="1" y="26909"/>
                    <a:pt x="5214" y="26909"/>
                  </a:cubicBezTo>
                  <a:cubicBezTo>
                    <a:pt x="5272" y="26909"/>
                    <a:pt x="5332" y="26906"/>
                    <a:pt x="5393" y="26899"/>
                  </a:cubicBezTo>
                  <a:cubicBezTo>
                    <a:pt x="10156" y="26375"/>
                    <a:pt x="30087" y="25863"/>
                    <a:pt x="30837" y="24613"/>
                  </a:cubicBezTo>
                  <a:cubicBezTo>
                    <a:pt x="31563" y="23363"/>
                    <a:pt x="32301" y="6992"/>
                    <a:pt x="27289" y="2968"/>
                  </a:cubicBezTo>
                  <a:cubicBezTo>
                    <a:pt x="24166" y="469"/>
                    <a:pt x="18354" y="0"/>
                    <a:pt x="14430" y="0"/>
                  </a:cubicBezTo>
                  <a:close/>
                </a:path>
              </a:pathLst>
            </a:custGeom>
            <a:solidFill>
              <a:srgbClr val="6E9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8" name="Google Shape;1242;p66">
              <a:extLst>
                <a:ext uri="{FF2B5EF4-FFF2-40B4-BE49-F238E27FC236}">
                  <a16:creationId xmlns:a16="http://schemas.microsoft.com/office/drawing/2014/main" id="{561A0E0C-A746-4042-8943-4C8625D3F58B}"/>
                </a:ext>
              </a:extLst>
            </p:cNvPr>
            <p:cNvSpPr/>
            <p:nvPr/>
          </p:nvSpPr>
          <p:spPr>
            <a:xfrm>
              <a:off x="-12853700" y="-2148975"/>
              <a:ext cx="309000" cy="133700"/>
            </a:xfrm>
            <a:custGeom>
              <a:avLst/>
              <a:gdLst/>
              <a:ahLst/>
              <a:cxnLst/>
              <a:rect l="l" t="t" r="r" b="b"/>
              <a:pathLst>
                <a:path w="12360" h="5348" extrusionOk="0">
                  <a:moveTo>
                    <a:pt x="5078" y="0"/>
                  </a:moveTo>
                  <a:cubicBezTo>
                    <a:pt x="3738" y="0"/>
                    <a:pt x="870" y="1728"/>
                    <a:pt x="870" y="1728"/>
                  </a:cubicBezTo>
                  <a:cubicBezTo>
                    <a:pt x="0" y="2240"/>
                    <a:pt x="1155" y="5348"/>
                    <a:pt x="3060" y="5348"/>
                  </a:cubicBezTo>
                  <a:cubicBezTo>
                    <a:pt x="4965" y="5348"/>
                    <a:pt x="9883" y="3443"/>
                    <a:pt x="11121" y="2240"/>
                  </a:cubicBezTo>
                  <a:cubicBezTo>
                    <a:pt x="12359" y="1026"/>
                    <a:pt x="6454" y="61"/>
                    <a:pt x="5144" y="2"/>
                  </a:cubicBezTo>
                  <a:cubicBezTo>
                    <a:pt x="5122" y="1"/>
                    <a:pt x="5101" y="0"/>
                    <a:pt x="5078" y="0"/>
                  </a:cubicBezTo>
                  <a:close/>
                </a:path>
              </a:pathLst>
            </a:custGeom>
            <a:solidFill>
              <a:srgbClr val="D4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9" name="Google Shape;1243;p66">
              <a:extLst>
                <a:ext uri="{FF2B5EF4-FFF2-40B4-BE49-F238E27FC236}">
                  <a16:creationId xmlns:a16="http://schemas.microsoft.com/office/drawing/2014/main" id="{6B201403-5A4D-4F9C-A6EB-A4897BB17EC1}"/>
                </a:ext>
              </a:extLst>
            </p:cNvPr>
            <p:cNvSpPr/>
            <p:nvPr/>
          </p:nvSpPr>
          <p:spPr>
            <a:xfrm>
              <a:off x="-12734925" y="-2149250"/>
              <a:ext cx="30975" cy="47950"/>
            </a:xfrm>
            <a:custGeom>
              <a:avLst/>
              <a:gdLst/>
              <a:ahLst/>
              <a:cxnLst/>
              <a:rect l="l" t="t" r="r" b="b"/>
              <a:pathLst>
                <a:path w="1239" h="1918" extrusionOk="0">
                  <a:moveTo>
                    <a:pt x="1012" y="1"/>
                  </a:moveTo>
                  <a:cubicBezTo>
                    <a:pt x="0" y="703"/>
                    <a:pt x="71" y="1882"/>
                    <a:pt x="71" y="1918"/>
                  </a:cubicBezTo>
                  <a:lnTo>
                    <a:pt x="476" y="1882"/>
                  </a:lnTo>
                  <a:cubicBezTo>
                    <a:pt x="464" y="1846"/>
                    <a:pt x="417" y="882"/>
                    <a:pt x="1238" y="310"/>
                  </a:cubicBezTo>
                  <a:lnTo>
                    <a:pt x="1012" y="1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0" name="Google Shape;1244;p66">
              <a:extLst>
                <a:ext uri="{FF2B5EF4-FFF2-40B4-BE49-F238E27FC236}">
                  <a16:creationId xmlns:a16="http://schemas.microsoft.com/office/drawing/2014/main" id="{9BF6005D-00D1-4F29-A07F-F042886ADC24}"/>
                </a:ext>
              </a:extLst>
            </p:cNvPr>
            <p:cNvSpPr/>
            <p:nvPr/>
          </p:nvSpPr>
          <p:spPr>
            <a:xfrm>
              <a:off x="-12696550" y="-2147450"/>
              <a:ext cx="24150" cy="45550"/>
            </a:xfrm>
            <a:custGeom>
              <a:avLst/>
              <a:gdLst/>
              <a:ahLst/>
              <a:cxnLst/>
              <a:rect l="l" t="t" r="r" b="b"/>
              <a:pathLst>
                <a:path w="966" h="1822" extrusionOk="0">
                  <a:moveTo>
                    <a:pt x="965" y="0"/>
                  </a:moveTo>
                  <a:cubicBezTo>
                    <a:pt x="549" y="393"/>
                    <a:pt x="1" y="1822"/>
                    <a:pt x="1" y="1822"/>
                  </a:cubicBezTo>
                  <a:lnTo>
                    <a:pt x="965" y="0"/>
                  </a:ln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Google Shape;1245;p66">
              <a:extLst>
                <a:ext uri="{FF2B5EF4-FFF2-40B4-BE49-F238E27FC236}">
                  <a16:creationId xmlns:a16="http://schemas.microsoft.com/office/drawing/2014/main" id="{0C055546-217B-45C9-9643-F8B7195B28F3}"/>
                </a:ext>
              </a:extLst>
            </p:cNvPr>
            <p:cNvSpPr/>
            <p:nvPr/>
          </p:nvSpPr>
          <p:spPr>
            <a:xfrm>
              <a:off x="-12701000" y="-2151025"/>
              <a:ext cx="32175" cy="50625"/>
            </a:xfrm>
            <a:custGeom>
              <a:avLst/>
              <a:gdLst/>
              <a:ahLst/>
              <a:cxnLst/>
              <a:rect l="l" t="t" r="r" b="b"/>
              <a:pathLst>
                <a:path w="1287" h="2025" extrusionOk="0">
                  <a:moveTo>
                    <a:pt x="1012" y="0"/>
                  </a:moveTo>
                  <a:cubicBezTo>
                    <a:pt x="584" y="417"/>
                    <a:pt x="60" y="1739"/>
                    <a:pt x="0" y="1882"/>
                  </a:cubicBezTo>
                  <a:lnTo>
                    <a:pt x="358" y="2024"/>
                  </a:lnTo>
                  <a:cubicBezTo>
                    <a:pt x="500" y="1632"/>
                    <a:pt x="965" y="572"/>
                    <a:pt x="1286" y="274"/>
                  </a:cubicBezTo>
                  <a:lnTo>
                    <a:pt x="1012" y="0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Google Shape;1246;p66">
              <a:extLst>
                <a:ext uri="{FF2B5EF4-FFF2-40B4-BE49-F238E27FC236}">
                  <a16:creationId xmlns:a16="http://schemas.microsoft.com/office/drawing/2014/main" id="{EA66BDFA-9787-4C15-A244-CA16252B7D2D}"/>
                </a:ext>
              </a:extLst>
            </p:cNvPr>
            <p:cNvSpPr/>
            <p:nvPr/>
          </p:nvSpPr>
          <p:spPr>
            <a:xfrm>
              <a:off x="-12662300" y="-2138225"/>
              <a:ext cx="24125" cy="45575"/>
            </a:xfrm>
            <a:custGeom>
              <a:avLst/>
              <a:gdLst/>
              <a:ahLst/>
              <a:cxnLst/>
              <a:rect l="l" t="t" r="r" b="b"/>
              <a:pathLst>
                <a:path w="965" h="1823" extrusionOk="0">
                  <a:moveTo>
                    <a:pt x="965" y="0"/>
                  </a:moveTo>
                  <a:lnTo>
                    <a:pt x="965" y="0"/>
                  </a:lnTo>
                  <a:cubicBezTo>
                    <a:pt x="548" y="393"/>
                    <a:pt x="0" y="1822"/>
                    <a:pt x="0" y="1822"/>
                  </a:cubicBezTo>
                  <a:lnTo>
                    <a:pt x="965" y="0"/>
                  </a:ln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Google Shape;1247;p66">
              <a:extLst>
                <a:ext uri="{FF2B5EF4-FFF2-40B4-BE49-F238E27FC236}">
                  <a16:creationId xmlns:a16="http://schemas.microsoft.com/office/drawing/2014/main" id="{8514C3C3-F935-43B1-B4DB-08A531EA2DCC}"/>
                </a:ext>
              </a:extLst>
            </p:cNvPr>
            <p:cNvSpPr/>
            <p:nvPr/>
          </p:nvSpPr>
          <p:spPr>
            <a:xfrm>
              <a:off x="-12666775" y="-2141500"/>
              <a:ext cx="31875" cy="50625"/>
            </a:xfrm>
            <a:custGeom>
              <a:avLst/>
              <a:gdLst/>
              <a:ahLst/>
              <a:cxnLst/>
              <a:rect l="l" t="t" r="r" b="b"/>
              <a:pathLst>
                <a:path w="1275" h="2025" extrusionOk="0">
                  <a:moveTo>
                    <a:pt x="1013" y="0"/>
                  </a:moveTo>
                  <a:cubicBezTo>
                    <a:pt x="584" y="417"/>
                    <a:pt x="60" y="1739"/>
                    <a:pt x="1" y="1894"/>
                  </a:cubicBezTo>
                  <a:lnTo>
                    <a:pt x="358" y="2024"/>
                  </a:lnTo>
                  <a:cubicBezTo>
                    <a:pt x="501" y="1643"/>
                    <a:pt x="965" y="584"/>
                    <a:pt x="1275" y="286"/>
                  </a:cubicBezTo>
                  <a:lnTo>
                    <a:pt x="1013" y="0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Google Shape;1248;p66">
              <a:extLst>
                <a:ext uri="{FF2B5EF4-FFF2-40B4-BE49-F238E27FC236}">
                  <a16:creationId xmlns:a16="http://schemas.microsoft.com/office/drawing/2014/main" id="{828E2EC0-1C26-4140-A61F-FCC694EDCD58}"/>
                </a:ext>
              </a:extLst>
            </p:cNvPr>
            <p:cNvSpPr/>
            <p:nvPr/>
          </p:nvSpPr>
          <p:spPr>
            <a:xfrm>
              <a:off x="-12878400" y="-2216825"/>
              <a:ext cx="153300" cy="118425"/>
            </a:xfrm>
            <a:custGeom>
              <a:avLst/>
              <a:gdLst/>
              <a:ahLst/>
              <a:cxnLst/>
              <a:rect l="l" t="t" r="r" b="b"/>
              <a:pathLst>
                <a:path w="6132" h="4737" extrusionOk="0">
                  <a:moveTo>
                    <a:pt x="4528" y="0"/>
                  </a:moveTo>
                  <a:cubicBezTo>
                    <a:pt x="3681" y="0"/>
                    <a:pt x="1083" y="1360"/>
                    <a:pt x="560" y="1632"/>
                  </a:cubicBezTo>
                  <a:cubicBezTo>
                    <a:pt x="0" y="1930"/>
                    <a:pt x="1619" y="4716"/>
                    <a:pt x="1619" y="4716"/>
                  </a:cubicBezTo>
                  <a:cubicBezTo>
                    <a:pt x="1639" y="4730"/>
                    <a:pt x="1673" y="4737"/>
                    <a:pt x="1719" y="4737"/>
                  </a:cubicBezTo>
                  <a:cubicBezTo>
                    <a:pt x="2374" y="4737"/>
                    <a:pt x="5521" y="3400"/>
                    <a:pt x="5810" y="3144"/>
                  </a:cubicBezTo>
                  <a:cubicBezTo>
                    <a:pt x="6132" y="2847"/>
                    <a:pt x="5251" y="335"/>
                    <a:pt x="4715" y="37"/>
                  </a:cubicBezTo>
                  <a:cubicBezTo>
                    <a:pt x="4670" y="12"/>
                    <a:pt x="4606" y="0"/>
                    <a:pt x="4528" y="0"/>
                  </a:cubicBezTo>
                  <a:close/>
                </a:path>
              </a:pathLst>
            </a:custGeom>
            <a:solidFill>
              <a:srgbClr val="F2D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Google Shape;1249;p66">
              <a:extLst>
                <a:ext uri="{FF2B5EF4-FFF2-40B4-BE49-F238E27FC236}">
                  <a16:creationId xmlns:a16="http://schemas.microsoft.com/office/drawing/2014/main" id="{71A12CF1-1F0D-4495-BB47-EEA14C799713}"/>
                </a:ext>
              </a:extLst>
            </p:cNvPr>
            <p:cNvSpPr/>
            <p:nvPr/>
          </p:nvSpPr>
          <p:spPr>
            <a:xfrm>
              <a:off x="-13366275" y="-2028400"/>
              <a:ext cx="305425" cy="122250"/>
            </a:xfrm>
            <a:custGeom>
              <a:avLst/>
              <a:gdLst/>
              <a:ahLst/>
              <a:cxnLst/>
              <a:rect l="l" t="t" r="r" b="b"/>
              <a:pathLst>
                <a:path w="12217" h="4890" extrusionOk="0">
                  <a:moveTo>
                    <a:pt x="4720" y="0"/>
                  </a:moveTo>
                  <a:cubicBezTo>
                    <a:pt x="3227" y="0"/>
                    <a:pt x="953" y="644"/>
                    <a:pt x="953" y="644"/>
                  </a:cubicBezTo>
                  <a:cubicBezTo>
                    <a:pt x="1" y="894"/>
                    <a:pt x="251" y="4216"/>
                    <a:pt x="2096" y="4704"/>
                  </a:cubicBezTo>
                  <a:cubicBezTo>
                    <a:pt x="2581" y="4832"/>
                    <a:pt x="3298" y="4889"/>
                    <a:pt x="4122" y="4889"/>
                  </a:cubicBezTo>
                  <a:cubicBezTo>
                    <a:pt x="6435" y="4889"/>
                    <a:pt x="9580" y="4434"/>
                    <a:pt x="10705" y="3811"/>
                  </a:cubicBezTo>
                  <a:cubicBezTo>
                    <a:pt x="12217" y="2977"/>
                    <a:pt x="6776" y="489"/>
                    <a:pt x="5525" y="96"/>
                  </a:cubicBezTo>
                  <a:cubicBezTo>
                    <a:pt x="5309" y="28"/>
                    <a:pt x="5032" y="0"/>
                    <a:pt x="4720" y="0"/>
                  </a:cubicBezTo>
                  <a:close/>
                </a:path>
              </a:pathLst>
            </a:custGeom>
            <a:solidFill>
              <a:srgbClr val="D4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6" name="Google Shape;1250;p66">
              <a:extLst>
                <a:ext uri="{FF2B5EF4-FFF2-40B4-BE49-F238E27FC236}">
                  <a16:creationId xmlns:a16="http://schemas.microsoft.com/office/drawing/2014/main" id="{94922382-D819-497E-A353-B88E082B148F}"/>
                </a:ext>
              </a:extLst>
            </p:cNvPr>
            <p:cNvSpPr/>
            <p:nvPr/>
          </p:nvSpPr>
          <p:spPr>
            <a:xfrm>
              <a:off x="-13248100" y="-2022450"/>
              <a:ext cx="38425" cy="42000"/>
            </a:xfrm>
            <a:custGeom>
              <a:avLst/>
              <a:gdLst/>
              <a:ahLst/>
              <a:cxnLst/>
              <a:rect l="l" t="t" r="r" b="b"/>
              <a:pathLst>
                <a:path w="1537" h="1680" extrusionOk="0">
                  <a:moveTo>
                    <a:pt x="1406" y="1"/>
                  </a:moveTo>
                  <a:cubicBezTo>
                    <a:pt x="263" y="406"/>
                    <a:pt x="24" y="1573"/>
                    <a:pt x="1" y="1608"/>
                  </a:cubicBezTo>
                  <a:lnTo>
                    <a:pt x="382" y="1680"/>
                  </a:lnTo>
                  <a:cubicBezTo>
                    <a:pt x="382" y="1668"/>
                    <a:pt x="584" y="703"/>
                    <a:pt x="1537" y="358"/>
                  </a:cubicBezTo>
                  <a:lnTo>
                    <a:pt x="1406" y="1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7" name="Google Shape;1251;p66">
              <a:extLst>
                <a:ext uri="{FF2B5EF4-FFF2-40B4-BE49-F238E27FC236}">
                  <a16:creationId xmlns:a16="http://schemas.microsoft.com/office/drawing/2014/main" id="{2E8710C7-84C7-4820-88C4-11CB0A96DA3C}"/>
                </a:ext>
              </a:extLst>
            </p:cNvPr>
            <p:cNvSpPr/>
            <p:nvPr/>
          </p:nvSpPr>
          <p:spPr>
            <a:xfrm>
              <a:off x="-13212675" y="-2010825"/>
              <a:ext cx="35450" cy="37525"/>
            </a:xfrm>
            <a:custGeom>
              <a:avLst/>
              <a:gdLst/>
              <a:ahLst/>
              <a:cxnLst/>
              <a:rect l="l" t="t" r="r" b="b"/>
              <a:pathLst>
                <a:path w="1418" h="1501" extrusionOk="0">
                  <a:moveTo>
                    <a:pt x="1417" y="0"/>
                  </a:moveTo>
                  <a:cubicBezTo>
                    <a:pt x="905" y="262"/>
                    <a:pt x="1" y="1500"/>
                    <a:pt x="1" y="1500"/>
                  </a:cubicBezTo>
                  <a:lnTo>
                    <a:pt x="1417" y="0"/>
                  </a:ln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Google Shape;1252;p66">
              <a:extLst>
                <a:ext uri="{FF2B5EF4-FFF2-40B4-BE49-F238E27FC236}">
                  <a16:creationId xmlns:a16="http://schemas.microsoft.com/office/drawing/2014/main" id="{D9892390-904E-4DBC-B686-A606BF9D5AD1}"/>
                </a:ext>
              </a:extLst>
            </p:cNvPr>
            <p:cNvSpPr/>
            <p:nvPr/>
          </p:nvSpPr>
          <p:spPr>
            <a:xfrm>
              <a:off x="-13216850" y="-2015000"/>
              <a:ext cx="41400" cy="44375"/>
            </a:xfrm>
            <a:custGeom>
              <a:avLst/>
              <a:gdLst/>
              <a:ahLst/>
              <a:cxnLst/>
              <a:rect l="l" t="t" r="r" b="b"/>
              <a:pathLst>
                <a:path w="1656" h="1775" extrusionOk="0">
                  <a:moveTo>
                    <a:pt x="1477" y="1"/>
                  </a:moveTo>
                  <a:cubicBezTo>
                    <a:pt x="953" y="286"/>
                    <a:pt x="96" y="1417"/>
                    <a:pt x="1" y="1548"/>
                  </a:cubicBezTo>
                  <a:lnTo>
                    <a:pt x="322" y="1775"/>
                  </a:lnTo>
                  <a:cubicBezTo>
                    <a:pt x="572" y="1441"/>
                    <a:pt x="1287" y="536"/>
                    <a:pt x="1656" y="346"/>
                  </a:cubicBezTo>
                  <a:lnTo>
                    <a:pt x="1477" y="1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Google Shape;1253;p66">
              <a:extLst>
                <a:ext uri="{FF2B5EF4-FFF2-40B4-BE49-F238E27FC236}">
                  <a16:creationId xmlns:a16="http://schemas.microsoft.com/office/drawing/2014/main" id="{26DD1852-2575-41DC-A175-4B510E9A859B}"/>
                </a:ext>
              </a:extLst>
            </p:cNvPr>
            <p:cNvSpPr/>
            <p:nvPr/>
          </p:nvSpPr>
          <p:spPr>
            <a:xfrm>
              <a:off x="-13182025" y="-1992675"/>
              <a:ext cx="35150" cy="37525"/>
            </a:xfrm>
            <a:custGeom>
              <a:avLst/>
              <a:gdLst/>
              <a:ahLst/>
              <a:cxnLst/>
              <a:rect l="l" t="t" r="r" b="b"/>
              <a:pathLst>
                <a:path w="1406" h="1501" extrusionOk="0">
                  <a:moveTo>
                    <a:pt x="1406" y="1"/>
                  </a:moveTo>
                  <a:lnTo>
                    <a:pt x="1406" y="1"/>
                  </a:lnTo>
                  <a:cubicBezTo>
                    <a:pt x="906" y="274"/>
                    <a:pt x="1" y="1501"/>
                    <a:pt x="1" y="1501"/>
                  </a:cubicBezTo>
                  <a:lnTo>
                    <a:pt x="1406" y="1"/>
                  </a:lnTo>
                  <a:close/>
                </a:path>
              </a:pathLst>
            </a:custGeom>
            <a:solidFill>
              <a:srgbClr val="CA4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Google Shape;1254;p66">
              <a:extLst>
                <a:ext uri="{FF2B5EF4-FFF2-40B4-BE49-F238E27FC236}">
                  <a16:creationId xmlns:a16="http://schemas.microsoft.com/office/drawing/2014/main" id="{4806FC9E-6A9B-48E1-A366-E4DB403840DC}"/>
                </a:ext>
              </a:extLst>
            </p:cNvPr>
            <p:cNvSpPr/>
            <p:nvPr/>
          </p:nvSpPr>
          <p:spPr>
            <a:xfrm>
              <a:off x="-13186175" y="-1997150"/>
              <a:ext cx="41400" cy="44675"/>
            </a:xfrm>
            <a:custGeom>
              <a:avLst/>
              <a:gdLst/>
              <a:ahLst/>
              <a:cxnLst/>
              <a:rect l="l" t="t" r="r" b="b"/>
              <a:pathLst>
                <a:path w="1656" h="1787" extrusionOk="0">
                  <a:moveTo>
                    <a:pt x="1477" y="1"/>
                  </a:moveTo>
                  <a:cubicBezTo>
                    <a:pt x="953" y="287"/>
                    <a:pt x="84" y="1430"/>
                    <a:pt x="0" y="1561"/>
                  </a:cubicBezTo>
                  <a:lnTo>
                    <a:pt x="310" y="1787"/>
                  </a:lnTo>
                  <a:cubicBezTo>
                    <a:pt x="560" y="1465"/>
                    <a:pt x="1274" y="549"/>
                    <a:pt x="1655" y="346"/>
                  </a:cubicBezTo>
                  <a:lnTo>
                    <a:pt x="1477" y="1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Google Shape;1255;p66">
              <a:extLst>
                <a:ext uri="{FF2B5EF4-FFF2-40B4-BE49-F238E27FC236}">
                  <a16:creationId xmlns:a16="http://schemas.microsoft.com/office/drawing/2014/main" id="{3BF35A82-9DE3-4775-A388-B091055885C7}"/>
                </a:ext>
              </a:extLst>
            </p:cNvPr>
            <p:cNvSpPr/>
            <p:nvPr/>
          </p:nvSpPr>
          <p:spPr>
            <a:xfrm>
              <a:off x="-13370725" y="-2100825"/>
              <a:ext cx="146475" cy="95525"/>
            </a:xfrm>
            <a:custGeom>
              <a:avLst/>
              <a:gdLst/>
              <a:ahLst/>
              <a:cxnLst/>
              <a:rect l="l" t="t" r="r" b="b"/>
              <a:pathLst>
                <a:path w="5859" h="3821" extrusionOk="0">
                  <a:moveTo>
                    <a:pt x="4582" y="0"/>
                  </a:moveTo>
                  <a:cubicBezTo>
                    <a:pt x="3320" y="0"/>
                    <a:pt x="1095" y="385"/>
                    <a:pt x="619" y="493"/>
                  </a:cubicBezTo>
                  <a:cubicBezTo>
                    <a:pt x="0" y="624"/>
                    <a:pt x="834" y="3731"/>
                    <a:pt x="834" y="3731"/>
                  </a:cubicBezTo>
                  <a:cubicBezTo>
                    <a:pt x="882" y="3795"/>
                    <a:pt x="1094" y="3821"/>
                    <a:pt x="1403" y="3821"/>
                  </a:cubicBezTo>
                  <a:cubicBezTo>
                    <a:pt x="2542" y="3821"/>
                    <a:pt x="4989" y="3464"/>
                    <a:pt x="5299" y="3314"/>
                  </a:cubicBezTo>
                  <a:cubicBezTo>
                    <a:pt x="5668" y="3124"/>
                    <a:pt x="5858" y="576"/>
                    <a:pt x="5418" y="147"/>
                  </a:cubicBezTo>
                  <a:cubicBezTo>
                    <a:pt x="5306" y="42"/>
                    <a:pt x="4996" y="0"/>
                    <a:pt x="4582" y="0"/>
                  </a:cubicBezTo>
                  <a:close/>
                </a:path>
              </a:pathLst>
            </a:custGeom>
            <a:solidFill>
              <a:srgbClr val="F2D9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Google Shape;1256;p66">
              <a:extLst>
                <a:ext uri="{FF2B5EF4-FFF2-40B4-BE49-F238E27FC236}">
                  <a16:creationId xmlns:a16="http://schemas.microsoft.com/office/drawing/2014/main" id="{2D660C25-6A2B-4E93-9A96-374BB5BE84ED}"/>
                </a:ext>
              </a:extLst>
            </p:cNvPr>
            <p:cNvSpPr/>
            <p:nvPr/>
          </p:nvSpPr>
          <p:spPr>
            <a:xfrm>
              <a:off x="-13552300" y="-4007625"/>
              <a:ext cx="916500" cy="642300"/>
            </a:xfrm>
            <a:custGeom>
              <a:avLst/>
              <a:gdLst/>
              <a:ahLst/>
              <a:cxnLst/>
              <a:rect l="l" t="t" r="r" b="b"/>
              <a:pathLst>
                <a:path w="36660" h="25692" extrusionOk="0">
                  <a:moveTo>
                    <a:pt x="14371" y="0"/>
                  </a:moveTo>
                  <a:cubicBezTo>
                    <a:pt x="11516" y="0"/>
                    <a:pt x="9963" y="1191"/>
                    <a:pt x="9299" y="3291"/>
                  </a:cubicBezTo>
                  <a:cubicBezTo>
                    <a:pt x="8930" y="4469"/>
                    <a:pt x="8313" y="4579"/>
                    <a:pt x="7564" y="4579"/>
                  </a:cubicBezTo>
                  <a:cubicBezTo>
                    <a:pt x="7394" y="4579"/>
                    <a:pt x="7216" y="4573"/>
                    <a:pt x="7033" y="4573"/>
                  </a:cubicBezTo>
                  <a:cubicBezTo>
                    <a:pt x="6155" y="4573"/>
                    <a:pt x="5151" y="4705"/>
                    <a:pt x="4180" y="6232"/>
                  </a:cubicBezTo>
                  <a:cubicBezTo>
                    <a:pt x="2132" y="9471"/>
                    <a:pt x="2560" y="13162"/>
                    <a:pt x="3406" y="13614"/>
                  </a:cubicBezTo>
                  <a:cubicBezTo>
                    <a:pt x="4251" y="14055"/>
                    <a:pt x="0" y="15602"/>
                    <a:pt x="2727" y="19448"/>
                  </a:cubicBezTo>
                  <a:cubicBezTo>
                    <a:pt x="5369" y="23179"/>
                    <a:pt x="5361" y="24655"/>
                    <a:pt x="9538" y="24655"/>
                  </a:cubicBezTo>
                  <a:cubicBezTo>
                    <a:pt x="9654" y="24655"/>
                    <a:pt x="9772" y="24653"/>
                    <a:pt x="9895" y="24651"/>
                  </a:cubicBezTo>
                  <a:cubicBezTo>
                    <a:pt x="13092" y="24601"/>
                    <a:pt x="18697" y="23019"/>
                    <a:pt x="22477" y="23019"/>
                  </a:cubicBezTo>
                  <a:cubicBezTo>
                    <a:pt x="24060" y="23019"/>
                    <a:pt x="25324" y="23296"/>
                    <a:pt x="25956" y="24080"/>
                  </a:cubicBezTo>
                  <a:cubicBezTo>
                    <a:pt x="26875" y="25213"/>
                    <a:pt x="27765" y="25692"/>
                    <a:pt x="28684" y="25692"/>
                  </a:cubicBezTo>
                  <a:cubicBezTo>
                    <a:pt x="29909" y="25692"/>
                    <a:pt x="31185" y="24841"/>
                    <a:pt x="32647" y="23556"/>
                  </a:cubicBezTo>
                  <a:cubicBezTo>
                    <a:pt x="35207" y="21306"/>
                    <a:pt x="32040" y="16662"/>
                    <a:pt x="33338" y="14733"/>
                  </a:cubicBezTo>
                  <a:cubicBezTo>
                    <a:pt x="34612" y="12793"/>
                    <a:pt x="36660" y="14078"/>
                    <a:pt x="35898" y="9685"/>
                  </a:cubicBezTo>
                  <a:cubicBezTo>
                    <a:pt x="35321" y="6409"/>
                    <a:pt x="33088" y="4682"/>
                    <a:pt x="31186" y="4682"/>
                  </a:cubicBezTo>
                  <a:cubicBezTo>
                    <a:pt x="30537" y="4682"/>
                    <a:pt x="29926" y="4883"/>
                    <a:pt x="29433" y="5292"/>
                  </a:cubicBezTo>
                  <a:cubicBezTo>
                    <a:pt x="29159" y="5520"/>
                    <a:pt x="28973" y="5620"/>
                    <a:pt x="28848" y="5620"/>
                  </a:cubicBezTo>
                  <a:cubicBezTo>
                    <a:pt x="28091" y="5620"/>
                    <a:pt x="29542" y="1974"/>
                    <a:pt x="27111" y="994"/>
                  </a:cubicBezTo>
                  <a:cubicBezTo>
                    <a:pt x="26228" y="636"/>
                    <a:pt x="25313" y="466"/>
                    <a:pt x="24475" y="466"/>
                  </a:cubicBezTo>
                  <a:cubicBezTo>
                    <a:pt x="22882" y="466"/>
                    <a:pt x="21566" y="1079"/>
                    <a:pt x="21268" y="2183"/>
                  </a:cubicBezTo>
                  <a:lnTo>
                    <a:pt x="21268" y="2183"/>
                  </a:lnTo>
                  <a:cubicBezTo>
                    <a:pt x="21108" y="1689"/>
                    <a:pt x="20325" y="951"/>
                    <a:pt x="17407" y="351"/>
                  </a:cubicBezTo>
                  <a:cubicBezTo>
                    <a:pt x="16262" y="114"/>
                    <a:pt x="15254" y="0"/>
                    <a:pt x="14371" y="0"/>
                  </a:cubicBezTo>
                  <a:close/>
                </a:path>
              </a:pathLst>
            </a:custGeom>
            <a:solidFill>
              <a:srgbClr val="D478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3" name="Google Shape;1257;p66">
              <a:extLst>
                <a:ext uri="{FF2B5EF4-FFF2-40B4-BE49-F238E27FC236}">
                  <a16:creationId xmlns:a16="http://schemas.microsoft.com/office/drawing/2014/main" id="{F1232D40-5DD3-44FA-8226-61EDF7E30984}"/>
                </a:ext>
              </a:extLst>
            </p:cNvPr>
            <p:cNvSpPr/>
            <p:nvPr/>
          </p:nvSpPr>
          <p:spPr>
            <a:xfrm>
              <a:off x="-13412325" y="-3611550"/>
              <a:ext cx="205025" cy="185950"/>
            </a:xfrm>
            <a:custGeom>
              <a:avLst/>
              <a:gdLst/>
              <a:ahLst/>
              <a:cxnLst/>
              <a:rect l="l" t="t" r="r" b="b"/>
              <a:pathLst>
                <a:path w="8201" h="7438" extrusionOk="0">
                  <a:moveTo>
                    <a:pt x="4272" y="1"/>
                  </a:moveTo>
                  <a:cubicBezTo>
                    <a:pt x="1097" y="1"/>
                    <a:pt x="0" y="5529"/>
                    <a:pt x="2510" y="7046"/>
                  </a:cubicBezTo>
                  <a:cubicBezTo>
                    <a:pt x="2969" y="7324"/>
                    <a:pt x="3393" y="7438"/>
                    <a:pt x="3780" y="7438"/>
                  </a:cubicBezTo>
                  <a:cubicBezTo>
                    <a:pt x="5605" y="7438"/>
                    <a:pt x="6617" y="4903"/>
                    <a:pt x="6617" y="4903"/>
                  </a:cubicBezTo>
                  <a:cubicBezTo>
                    <a:pt x="6617" y="4903"/>
                    <a:pt x="8201" y="557"/>
                    <a:pt x="4700" y="33"/>
                  </a:cubicBezTo>
                  <a:cubicBezTo>
                    <a:pt x="4554" y="11"/>
                    <a:pt x="4411" y="1"/>
                    <a:pt x="4272" y="1"/>
                  </a:cubicBezTo>
                  <a:close/>
                </a:path>
              </a:pathLst>
            </a:custGeom>
            <a:solidFill>
              <a:srgbClr val="DD9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Google Shape;1258;p66">
              <a:extLst>
                <a:ext uri="{FF2B5EF4-FFF2-40B4-BE49-F238E27FC236}">
                  <a16:creationId xmlns:a16="http://schemas.microsoft.com/office/drawing/2014/main" id="{0AE02AF8-7479-46A5-9403-8DCD9ED0F4F1}"/>
                </a:ext>
              </a:extLst>
            </p:cNvPr>
            <p:cNvSpPr/>
            <p:nvPr/>
          </p:nvSpPr>
          <p:spPr>
            <a:xfrm>
              <a:off x="-13349900" y="-3741775"/>
              <a:ext cx="570350" cy="652225"/>
            </a:xfrm>
            <a:custGeom>
              <a:avLst/>
              <a:gdLst/>
              <a:ahLst/>
              <a:cxnLst/>
              <a:rect l="l" t="t" r="r" b="b"/>
              <a:pathLst>
                <a:path w="22814" h="26089" extrusionOk="0">
                  <a:moveTo>
                    <a:pt x="6896" y="0"/>
                  </a:moveTo>
                  <a:cubicBezTo>
                    <a:pt x="3824" y="0"/>
                    <a:pt x="2284" y="4342"/>
                    <a:pt x="1156" y="10422"/>
                  </a:cubicBezTo>
                  <a:cubicBezTo>
                    <a:pt x="1" y="16720"/>
                    <a:pt x="3418" y="17660"/>
                    <a:pt x="4775" y="18113"/>
                  </a:cubicBezTo>
                  <a:cubicBezTo>
                    <a:pt x="6132" y="18577"/>
                    <a:pt x="5835" y="18172"/>
                    <a:pt x="5370" y="20839"/>
                  </a:cubicBezTo>
                  <a:cubicBezTo>
                    <a:pt x="4993" y="23005"/>
                    <a:pt x="6822" y="26089"/>
                    <a:pt x="9569" y="26089"/>
                  </a:cubicBezTo>
                  <a:cubicBezTo>
                    <a:pt x="10205" y="26089"/>
                    <a:pt x="10890" y="25923"/>
                    <a:pt x="11609" y="25542"/>
                  </a:cubicBezTo>
                  <a:cubicBezTo>
                    <a:pt x="15431" y="23518"/>
                    <a:pt x="11264" y="23566"/>
                    <a:pt x="12848" y="19839"/>
                  </a:cubicBezTo>
                  <a:cubicBezTo>
                    <a:pt x="13027" y="19409"/>
                    <a:pt x="13294" y="19299"/>
                    <a:pt x="13675" y="19299"/>
                  </a:cubicBezTo>
                  <a:cubicBezTo>
                    <a:pt x="14080" y="19299"/>
                    <a:pt x="14612" y="19423"/>
                    <a:pt x="15302" y="19423"/>
                  </a:cubicBezTo>
                  <a:cubicBezTo>
                    <a:pt x="16033" y="19423"/>
                    <a:pt x="16941" y="19284"/>
                    <a:pt x="18062" y="18708"/>
                  </a:cubicBezTo>
                  <a:cubicBezTo>
                    <a:pt x="20289" y="17589"/>
                    <a:pt x="22813" y="8874"/>
                    <a:pt x="20432" y="4671"/>
                  </a:cubicBezTo>
                  <a:cubicBezTo>
                    <a:pt x="18051" y="480"/>
                    <a:pt x="7216" y="15"/>
                    <a:pt x="7216" y="15"/>
                  </a:cubicBezTo>
                  <a:cubicBezTo>
                    <a:pt x="7107" y="5"/>
                    <a:pt x="7001" y="0"/>
                    <a:pt x="6896" y="0"/>
                  </a:cubicBezTo>
                  <a:close/>
                </a:path>
              </a:pathLst>
            </a:custGeom>
            <a:solidFill>
              <a:srgbClr val="DD9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Google Shape;1259;p66">
              <a:extLst>
                <a:ext uri="{FF2B5EF4-FFF2-40B4-BE49-F238E27FC236}">
                  <a16:creationId xmlns:a16="http://schemas.microsoft.com/office/drawing/2014/main" id="{BF30EC39-90B9-46C7-B3F1-2E16ACBF3557}"/>
                </a:ext>
              </a:extLst>
            </p:cNvPr>
            <p:cNvSpPr/>
            <p:nvPr/>
          </p:nvSpPr>
          <p:spPr>
            <a:xfrm>
              <a:off x="-13143625" y="-3550100"/>
              <a:ext cx="85750" cy="78175"/>
            </a:xfrm>
            <a:custGeom>
              <a:avLst/>
              <a:gdLst/>
              <a:ahLst/>
              <a:cxnLst/>
              <a:rect l="l" t="t" r="r" b="b"/>
              <a:pathLst>
                <a:path w="3430" h="3127" extrusionOk="0">
                  <a:moveTo>
                    <a:pt x="1715" y="1"/>
                  </a:moveTo>
                  <a:cubicBezTo>
                    <a:pt x="1005" y="1"/>
                    <a:pt x="355" y="489"/>
                    <a:pt x="191" y="1207"/>
                  </a:cubicBezTo>
                  <a:cubicBezTo>
                    <a:pt x="1" y="2052"/>
                    <a:pt x="525" y="2885"/>
                    <a:pt x="1358" y="3088"/>
                  </a:cubicBezTo>
                  <a:cubicBezTo>
                    <a:pt x="1475" y="3114"/>
                    <a:pt x="1592" y="3127"/>
                    <a:pt x="1707" y="3127"/>
                  </a:cubicBezTo>
                  <a:cubicBezTo>
                    <a:pt x="2422" y="3127"/>
                    <a:pt x="3065" y="2637"/>
                    <a:pt x="3239" y="1909"/>
                  </a:cubicBezTo>
                  <a:cubicBezTo>
                    <a:pt x="3430" y="1076"/>
                    <a:pt x="2906" y="230"/>
                    <a:pt x="2061" y="40"/>
                  </a:cubicBezTo>
                  <a:cubicBezTo>
                    <a:pt x="1945" y="13"/>
                    <a:pt x="1829" y="1"/>
                    <a:pt x="1715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Google Shape;1260;p66">
              <a:extLst>
                <a:ext uri="{FF2B5EF4-FFF2-40B4-BE49-F238E27FC236}">
                  <a16:creationId xmlns:a16="http://schemas.microsoft.com/office/drawing/2014/main" id="{AFEC8BF9-4CAE-48A5-9111-E5B1DB5AFCED}"/>
                </a:ext>
              </a:extLst>
            </p:cNvPr>
            <p:cNvSpPr/>
            <p:nvPr/>
          </p:nvSpPr>
          <p:spPr>
            <a:xfrm>
              <a:off x="-12971275" y="-3527175"/>
              <a:ext cx="85750" cy="78175"/>
            </a:xfrm>
            <a:custGeom>
              <a:avLst/>
              <a:gdLst/>
              <a:ahLst/>
              <a:cxnLst/>
              <a:rect l="l" t="t" r="r" b="b"/>
              <a:pathLst>
                <a:path w="3430" h="3127" extrusionOk="0">
                  <a:moveTo>
                    <a:pt x="1715" y="1"/>
                  </a:moveTo>
                  <a:cubicBezTo>
                    <a:pt x="1005" y="1"/>
                    <a:pt x="355" y="490"/>
                    <a:pt x="191" y="1218"/>
                  </a:cubicBezTo>
                  <a:cubicBezTo>
                    <a:pt x="0" y="2052"/>
                    <a:pt x="524" y="2897"/>
                    <a:pt x="1358" y="3088"/>
                  </a:cubicBezTo>
                  <a:cubicBezTo>
                    <a:pt x="1475" y="3114"/>
                    <a:pt x="1592" y="3127"/>
                    <a:pt x="1707" y="3127"/>
                  </a:cubicBezTo>
                  <a:cubicBezTo>
                    <a:pt x="2422" y="3127"/>
                    <a:pt x="3065" y="2639"/>
                    <a:pt x="3239" y="1921"/>
                  </a:cubicBezTo>
                  <a:cubicBezTo>
                    <a:pt x="3429" y="1076"/>
                    <a:pt x="2906" y="242"/>
                    <a:pt x="2060" y="40"/>
                  </a:cubicBezTo>
                  <a:cubicBezTo>
                    <a:pt x="1945" y="13"/>
                    <a:pt x="1829" y="1"/>
                    <a:pt x="1715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Google Shape;1261;p66">
              <a:extLst>
                <a:ext uri="{FF2B5EF4-FFF2-40B4-BE49-F238E27FC236}">
                  <a16:creationId xmlns:a16="http://schemas.microsoft.com/office/drawing/2014/main" id="{35C24A4C-379D-4490-844A-011F977B0C0D}"/>
                </a:ext>
              </a:extLst>
            </p:cNvPr>
            <p:cNvSpPr/>
            <p:nvPr/>
          </p:nvSpPr>
          <p:spPr>
            <a:xfrm>
              <a:off x="-13258525" y="-3494750"/>
              <a:ext cx="112850" cy="102725"/>
            </a:xfrm>
            <a:custGeom>
              <a:avLst/>
              <a:gdLst/>
              <a:ahLst/>
              <a:cxnLst/>
              <a:rect l="l" t="t" r="r" b="b"/>
              <a:pathLst>
                <a:path w="4514" h="4109" extrusionOk="0">
                  <a:moveTo>
                    <a:pt x="2265" y="1"/>
                  </a:moveTo>
                  <a:cubicBezTo>
                    <a:pt x="1327" y="1"/>
                    <a:pt x="478" y="636"/>
                    <a:pt x="263" y="1588"/>
                  </a:cubicBezTo>
                  <a:cubicBezTo>
                    <a:pt x="1" y="2696"/>
                    <a:pt x="692" y="3803"/>
                    <a:pt x="1799" y="4053"/>
                  </a:cubicBezTo>
                  <a:cubicBezTo>
                    <a:pt x="1957" y="4090"/>
                    <a:pt x="2116" y="4108"/>
                    <a:pt x="2272" y="4108"/>
                  </a:cubicBezTo>
                  <a:cubicBezTo>
                    <a:pt x="3206" y="4108"/>
                    <a:pt x="4049" y="3466"/>
                    <a:pt x="4263" y="2517"/>
                  </a:cubicBezTo>
                  <a:cubicBezTo>
                    <a:pt x="4513" y="1410"/>
                    <a:pt x="3823" y="302"/>
                    <a:pt x="2727" y="52"/>
                  </a:cubicBezTo>
                  <a:cubicBezTo>
                    <a:pt x="2573" y="17"/>
                    <a:pt x="2418" y="1"/>
                    <a:pt x="2265" y="1"/>
                  </a:cubicBezTo>
                  <a:close/>
                </a:path>
              </a:pathLst>
            </a:custGeom>
            <a:solidFill>
              <a:srgbClr val="CA6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Google Shape;1262;p66">
              <a:extLst>
                <a:ext uri="{FF2B5EF4-FFF2-40B4-BE49-F238E27FC236}">
                  <a16:creationId xmlns:a16="http://schemas.microsoft.com/office/drawing/2014/main" id="{C4E19608-7F38-456B-9B1A-6670AADA3BE1}"/>
                </a:ext>
              </a:extLst>
            </p:cNvPr>
            <p:cNvSpPr/>
            <p:nvPr/>
          </p:nvSpPr>
          <p:spPr>
            <a:xfrm>
              <a:off x="-12968300" y="-3423900"/>
              <a:ext cx="112825" cy="102725"/>
            </a:xfrm>
            <a:custGeom>
              <a:avLst/>
              <a:gdLst/>
              <a:ahLst/>
              <a:cxnLst/>
              <a:rect l="l" t="t" r="r" b="b"/>
              <a:pathLst>
                <a:path w="4513" h="4109" extrusionOk="0">
                  <a:moveTo>
                    <a:pt x="2259" y="1"/>
                  </a:moveTo>
                  <a:cubicBezTo>
                    <a:pt x="1321" y="1"/>
                    <a:pt x="476" y="646"/>
                    <a:pt x="251" y="1600"/>
                  </a:cubicBezTo>
                  <a:cubicBezTo>
                    <a:pt x="1" y="2695"/>
                    <a:pt x="691" y="3802"/>
                    <a:pt x="1798" y="4053"/>
                  </a:cubicBezTo>
                  <a:cubicBezTo>
                    <a:pt x="1955" y="4090"/>
                    <a:pt x="2112" y="4108"/>
                    <a:pt x="2267" y="4108"/>
                  </a:cubicBezTo>
                  <a:cubicBezTo>
                    <a:pt x="3193" y="4108"/>
                    <a:pt x="4037" y="3465"/>
                    <a:pt x="4251" y="2517"/>
                  </a:cubicBezTo>
                  <a:cubicBezTo>
                    <a:pt x="4513" y="1409"/>
                    <a:pt x="3822" y="314"/>
                    <a:pt x="2715" y="52"/>
                  </a:cubicBezTo>
                  <a:cubicBezTo>
                    <a:pt x="2562" y="17"/>
                    <a:pt x="2409" y="1"/>
                    <a:pt x="2259" y="1"/>
                  </a:cubicBezTo>
                  <a:close/>
                </a:path>
              </a:pathLst>
            </a:custGeom>
            <a:solidFill>
              <a:srgbClr val="CA6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Google Shape;1263;p66">
              <a:extLst>
                <a:ext uri="{FF2B5EF4-FFF2-40B4-BE49-F238E27FC236}">
                  <a16:creationId xmlns:a16="http://schemas.microsoft.com/office/drawing/2014/main" id="{B3450218-6A55-48A6-BFD4-908D24B37BCB}"/>
                </a:ext>
              </a:extLst>
            </p:cNvPr>
            <p:cNvSpPr/>
            <p:nvPr/>
          </p:nvSpPr>
          <p:spPr>
            <a:xfrm>
              <a:off x="-13178750" y="-3275425"/>
              <a:ext cx="165525" cy="102275"/>
            </a:xfrm>
            <a:custGeom>
              <a:avLst/>
              <a:gdLst/>
              <a:ahLst/>
              <a:cxnLst/>
              <a:rect l="l" t="t" r="r" b="b"/>
              <a:pathLst>
                <a:path w="6621" h="4091" extrusionOk="0">
                  <a:moveTo>
                    <a:pt x="959" y="1"/>
                  </a:moveTo>
                  <a:cubicBezTo>
                    <a:pt x="276" y="1"/>
                    <a:pt x="1" y="3311"/>
                    <a:pt x="5537" y="4090"/>
                  </a:cubicBezTo>
                  <a:cubicBezTo>
                    <a:pt x="5537" y="4090"/>
                    <a:pt x="6002" y="1471"/>
                    <a:pt x="6621" y="792"/>
                  </a:cubicBezTo>
                  <a:cubicBezTo>
                    <a:pt x="6621" y="792"/>
                    <a:pt x="1811" y="411"/>
                    <a:pt x="1072" y="30"/>
                  </a:cubicBezTo>
                  <a:cubicBezTo>
                    <a:pt x="1034" y="10"/>
                    <a:pt x="996" y="1"/>
                    <a:pt x="959" y="1"/>
                  </a:cubicBezTo>
                  <a:close/>
                </a:path>
              </a:pathLst>
            </a:custGeom>
            <a:solidFill>
              <a:srgbClr val="CA66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Google Shape;1264;p66">
              <a:extLst>
                <a:ext uri="{FF2B5EF4-FFF2-40B4-BE49-F238E27FC236}">
                  <a16:creationId xmlns:a16="http://schemas.microsoft.com/office/drawing/2014/main" id="{EF7FCD46-0D5E-4658-AD77-D313F057CB24}"/>
                </a:ext>
              </a:extLst>
            </p:cNvPr>
            <p:cNvSpPr/>
            <p:nvPr/>
          </p:nvSpPr>
          <p:spPr>
            <a:xfrm>
              <a:off x="-13027225" y="-3531250"/>
              <a:ext cx="55675" cy="121450"/>
            </a:xfrm>
            <a:custGeom>
              <a:avLst/>
              <a:gdLst/>
              <a:ahLst/>
              <a:cxnLst/>
              <a:rect l="l" t="t" r="r" b="b"/>
              <a:pathLst>
                <a:path w="2227" h="4858" extrusionOk="0">
                  <a:moveTo>
                    <a:pt x="643" y="0"/>
                  </a:moveTo>
                  <a:lnTo>
                    <a:pt x="250" y="24"/>
                  </a:lnTo>
                  <a:lnTo>
                    <a:pt x="405" y="3274"/>
                  </a:lnTo>
                  <a:lnTo>
                    <a:pt x="619" y="3239"/>
                  </a:lnTo>
                  <a:cubicBezTo>
                    <a:pt x="936" y="3181"/>
                    <a:pt x="1267" y="3150"/>
                    <a:pt x="1510" y="3150"/>
                  </a:cubicBezTo>
                  <a:cubicBezTo>
                    <a:pt x="1668" y="3150"/>
                    <a:pt x="1789" y="3163"/>
                    <a:pt x="1846" y="3191"/>
                  </a:cubicBezTo>
                  <a:cubicBezTo>
                    <a:pt x="1786" y="3513"/>
                    <a:pt x="1560" y="4096"/>
                    <a:pt x="1107" y="4346"/>
                  </a:cubicBezTo>
                  <a:cubicBezTo>
                    <a:pt x="963" y="4438"/>
                    <a:pt x="794" y="4483"/>
                    <a:pt x="607" y="4483"/>
                  </a:cubicBezTo>
                  <a:cubicBezTo>
                    <a:pt x="455" y="4483"/>
                    <a:pt x="291" y="4453"/>
                    <a:pt x="119" y="4394"/>
                  </a:cubicBezTo>
                  <a:lnTo>
                    <a:pt x="0" y="4751"/>
                  </a:lnTo>
                  <a:cubicBezTo>
                    <a:pt x="202" y="4822"/>
                    <a:pt x="417" y="4858"/>
                    <a:pt x="607" y="4858"/>
                  </a:cubicBezTo>
                  <a:cubicBezTo>
                    <a:pt x="857" y="4858"/>
                    <a:pt x="1095" y="4798"/>
                    <a:pt x="1274" y="4679"/>
                  </a:cubicBezTo>
                  <a:cubicBezTo>
                    <a:pt x="1977" y="4275"/>
                    <a:pt x="2191" y="3334"/>
                    <a:pt x="2203" y="3239"/>
                  </a:cubicBezTo>
                  <a:cubicBezTo>
                    <a:pt x="2227" y="3120"/>
                    <a:pt x="2191" y="3001"/>
                    <a:pt x="2107" y="2917"/>
                  </a:cubicBezTo>
                  <a:cubicBezTo>
                    <a:pt x="1994" y="2791"/>
                    <a:pt x="1745" y="2749"/>
                    <a:pt x="1471" y="2749"/>
                  </a:cubicBezTo>
                  <a:cubicBezTo>
                    <a:pt x="1227" y="2749"/>
                    <a:pt x="964" y="2783"/>
                    <a:pt x="762" y="2822"/>
                  </a:cubicBezTo>
                  <a:lnTo>
                    <a:pt x="643" y="0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Google Shape;1265;p66">
              <a:extLst>
                <a:ext uri="{FF2B5EF4-FFF2-40B4-BE49-F238E27FC236}">
                  <a16:creationId xmlns:a16="http://schemas.microsoft.com/office/drawing/2014/main" id="{1D93953B-4209-4546-B45B-4D2B04150080}"/>
                </a:ext>
              </a:extLst>
            </p:cNvPr>
            <p:cNvSpPr/>
            <p:nvPr/>
          </p:nvSpPr>
          <p:spPr>
            <a:xfrm>
              <a:off x="-13082900" y="-3417850"/>
              <a:ext cx="83975" cy="66400"/>
            </a:xfrm>
            <a:custGeom>
              <a:avLst/>
              <a:gdLst/>
              <a:ahLst/>
              <a:cxnLst/>
              <a:rect l="l" t="t" r="r" b="b"/>
              <a:pathLst>
                <a:path w="3359" h="2656" extrusionOk="0">
                  <a:moveTo>
                    <a:pt x="394" y="1"/>
                  </a:moveTo>
                  <a:lnTo>
                    <a:pt x="1" y="12"/>
                  </a:lnTo>
                  <a:cubicBezTo>
                    <a:pt x="24" y="251"/>
                    <a:pt x="143" y="2287"/>
                    <a:pt x="1156" y="2620"/>
                  </a:cubicBezTo>
                  <a:cubicBezTo>
                    <a:pt x="1251" y="2644"/>
                    <a:pt x="1346" y="2656"/>
                    <a:pt x="1453" y="2656"/>
                  </a:cubicBezTo>
                  <a:cubicBezTo>
                    <a:pt x="2001" y="2656"/>
                    <a:pt x="2620" y="2215"/>
                    <a:pt x="3358" y="1274"/>
                  </a:cubicBezTo>
                  <a:lnTo>
                    <a:pt x="3061" y="1036"/>
                  </a:lnTo>
                  <a:cubicBezTo>
                    <a:pt x="2405" y="1837"/>
                    <a:pt x="1850" y="2266"/>
                    <a:pt x="1442" y="2266"/>
                  </a:cubicBezTo>
                  <a:cubicBezTo>
                    <a:pt x="1383" y="2266"/>
                    <a:pt x="1327" y="2257"/>
                    <a:pt x="1275" y="2239"/>
                  </a:cubicBezTo>
                  <a:cubicBezTo>
                    <a:pt x="620" y="2036"/>
                    <a:pt x="417" y="548"/>
                    <a:pt x="394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Google Shape;1266;p66">
              <a:extLst>
                <a:ext uri="{FF2B5EF4-FFF2-40B4-BE49-F238E27FC236}">
                  <a16:creationId xmlns:a16="http://schemas.microsoft.com/office/drawing/2014/main" id="{A1C39BE0-D597-462E-BF76-2E62AB740A9D}"/>
                </a:ext>
              </a:extLst>
            </p:cNvPr>
            <p:cNvSpPr/>
            <p:nvPr/>
          </p:nvSpPr>
          <p:spPr>
            <a:xfrm>
              <a:off x="-13145700" y="-3613625"/>
              <a:ext cx="59250" cy="25250"/>
            </a:xfrm>
            <a:custGeom>
              <a:avLst/>
              <a:gdLst/>
              <a:ahLst/>
              <a:cxnLst/>
              <a:rect l="l" t="t" r="r" b="b"/>
              <a:pathLst>
                <a:path w="2370" h="1010" extrusionOk="0">
                  <a:moveTo>
                    <a:pt x="1343" y="0"/>
                  </a:moveTo>
                  <a:cubicBezTo>
                    <a:pt x="1292" y="0"/>
                    <a:pt x="1242" y="3"/>
                    <a:pt x="1191" y="9"/>
                  </a:cubicBezTo>
                  <a:cubicBezTo>
                    <a:pt x="477" y="104"/>
                    <a:pt x="12" y="759"/>
                    <a:pt x="0" y="783"/>
                  </a:cubicBezTo>
                  <a:lnTo>
                    <a:pt x="310" y="1009"/>
                  </a:lnTo>
                  <a:cubicBezTo>
                    <a:pt x="334" y="1009"/>
                    <a:pt x="703" y="462"/>
                    <a:pt x="1239" y="402"/>
                  </a:cubicBezTo>
                  <a:cubicBezTo>
                    <a:pt x="1282" y="395"/>
                    <a:pt x="1325" y="392"/>
                    <a:pt x="1368" y="392"/>
                  </a:cubicBezTo>
                  <a:cubicBezTo>
                    <a:pt x="1622" y="392"/>
                    <a:pt x="1875" y="510"/>
                    <a:pt x="2120" y="724"/>
                  </a:cubicBezTo>
                  <a:lnTo>
                    <a:pt x="2370" y="438"/>
                  </a:lnTo>
                  <a:cubicBezTo>
                    <a:pt x="2047" y="146"/>
                    <a:pt x="1696" y="0"/>
                    <a:pt x="1343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Google Shape;1267;p66">
              <a:extLst>
                <a:ext uri="{FF2B5EF4-FFF2-40B4-BE49-F238E27FC236}">
                  <a16:creationId xmlns:a16="http://schemas.microsoft.com/office/drawing/2014/main" id="{FE939616-DD13-47E5-A13D-8021999F6067}"/>
                </a:ext>
              </a:extLst>
            </p:cNvPr>
            <p:cNvSpPr/>
            <p:nvPr/>
          </p:nvSpPr>
          <p:spPr>
            <a:xfrm>
              <a:off x="-12939425" y="-3593475"/>
              <a:ext cx="55975" cy="29500"/>
            </a:xfrm>
            <a:custGeom>
              <a:avLst/>
              <a:gdLst/>
              <a:ahLst/>
              <a:cxnLst/>
              <a:rect l="l" t="t" r="r" b="b"/>
              <a:pathLst>
                <a:path w="2239" h="1180" extrusionOk="0">
                  <a:moveTo>
                    <a:pt x="849" y="1"/>
                  </a:moveTo>
                  <a:cubicBezTo>
                    <a:pt x="390" y="1"/>
                    <a:pt x="17" y="174"/>
                    <a:pt x="0" y="191"/>
                  </a:cubicBezTo>
                  <a:lnTo>
                    <a:pt x="155" y="525"/>
                  </a:lnTo>
                  <a:cubicBezTo>
                    <a:pt x="155" y="525"/>
                    <a:pt x="473" y="379"/>
                    <a:pt x="843" y="379"/>
                  </a:cubicBezTo>
                  <a:cubicBezTo>
                    <a:pt x="980" y="379"/>
                    <a:pt x="1124" y="399"/>
                    <a:pt x="1262" y="453"/>
                  </a:cubicBezTo>
                  <a:cubicBezTo>
                    <a:pt x="1536" y="572"/>
                    <a:pt x="1739" y="810"/>
                    <a:pt x="1858" y="1180"/>
                  </a:cubicBezTo>
                  <a:lnTo>
                    <a:pt x="2239" y="1061"/>
                  </a:lnTo>
                  <a:cubicBezTo>
                    <a:pt x="2084" y="584"/>
                    <a:pt x="1798" y="275"/>
                    <a:pt x="1429" y="108"/>
                  </a:cubicBezTo>
                  <a:cubicBezTo>
                    <a:pt x="1234" y="29"/>
                    <a:pt x="1034" y="1"/>
                    <a:pt x="849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Google Shape;1268;p66">
              <a:extLst>
                <a:ext uri="{FF2B5EF4-FFF2-40B4-BE49-F238E27FC236}">
                  <a16:creationId xmlns:a16="http://schemas.microsoft.com/office/drawing/2014/main" id="{FC396970-97EA-48BD-A033-5E0CA4E03110}"/>
                </a:ext>
              </a:extLst>
            </p:cNvPr>
            <p:cNvSpPr/>
            <p:nvPr/>
          </p:nvSpPr>
          <p:spPr>
            <a:xfrm>
              <a:off x="-13314475" y="-3793100"/>
              <a:ext cx="357725" cy="247600"/>
            </a:xfrm>
            <a:custGeom>
              <a:avLst/>
              <a:gdLst/>
              <a:ahLst/>
              <a:cxnLst/>
              <a:rect l="l" t="t" r="r" b="b"/>
              <a:pathLst>
                <a:path w="14309" h="9904" extrusionOk="0">
                  <a:moveTo>
                    <a:pt x="5670" y="0"/>
                  </a:moveTo>
                  <a:cubicBezTo>
                    <a:pt x="5565" y="0"/>
                    <a:pt x="5461" y="3"/>
                    <a:pt x="5358" y="9"/>
                  </a:cubicBezTo>
                  <a:cubicBezTo>
                    <a:pt x="1501" y="211"/>
                    <a:pt x="1" y="6105"/>
                    <a:pt x="1" y="6105"/>
                  </a:cubicBezTo>
                  <a:cubicBezTo>
                    <a:pt x="1" y="6105"/>
                    <a:pt x="387" y="9903"/>
                    <a:pt x="2953" y="9903"/>
                  </a:cubicBezTo>
                  <a:cubicBezTo>
                    <a:pt x="2973" y="9903"/>
                    <a:pt x="2993" y="9903"/>
                    <a:pt x="3013" y="9903"/>
                  </a:cubicBezTo>
                  <a:cubicBezTo>
                    <a:pt x="5493" y="9846"/>
                    <a:pt x="6354" y="2700"/>
                    <a:pt x="10342" y="2700"/>
                  </a:cubicBezTo>
                  <a:cubicBezTo>
                    <a:pt x="10528" y="2700"/>
                    <a:pt x="10719" y="2715"/>
                    <a:pt x="10919" y="2747"/>
                  </a:cubicBezTo>
                  <a:cubicBezTo>
                    <a:pt x="10978" y="2759"/>
                    <a:pt x="11038" y="2759"/>
                    <a:pt x="11109" y="2771"/>
                  </a:cubicBezTo>
                  <a:cubicBezTo>
                    <a:pt x="11619" y="2876"/>
                    <a:pt x="11995" y="2923"/>
                    <a:pt x="12255" y="2923"/>
                  </a:cubicBezTo>
                  <a:cubicBezTo>
                    <a:pt x="14309" y="2923"/>
                    <a:pt x="9110" y="0"/>
                    <a:pt x="5670" y="0"/>
                  </a:cubicBezTo>
                  <a:close/>
                </a:path>
              </a:pathLst>
            </a:custGeom>
            <a:solidFill>
              <a:srgbClr val="D478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Google Shape;1269;p66">
              <a:extLst>
                <a:ext uri="{FF2B5EF4-FFF2-40B4-BE49-F238E27FC236}">
                  <a16:creationId xmlns:a16="http://schemas.microsoft.com/office/drawing/2014/main" id="{EA540391-2E79-4440-8E6D-9A996D2DBE7B}"/>
                </a:ext>
              </a:extLst>
            </p:cNvPr>
            <p:cNvSpPr/>
            <p:nvPr/>
          </p:nvSpPr>
          <p:spPr>
            <a:xfrm>
              <a:off x="-13334425" y="-3571775"/>
              <a:ext cx="40225" cy="101275"/>
            </a:xfrm>
            <a:custGeom>
              <a:avLst/>
              <a:gdLst/>
              <a:ahLst/>
              <a:cxnLst/>
              <a:rect l="l" t="t" r="r" b="b"/>
              <a:pathLst>
                <a:path w="1609" h="4051" extrusionOk="0">
                  <a:moveTo>
                    <a:pt x="61" y="0"/>
                  </a:moveTo>
                  <a:cubicBezTo>
                    <a:pt x="40" y="0"/>
                    <a:pt x="20" y="1"/>
                    <a:pt x="1" y="2"/>
                  </a:cubicBezTo>
                  <a:lnTo>
                    <a:pt x="37" y="395"/>
                  </a:lnTo>
                  <a:cubicBezTo>
                    <a:pt x="39" y="395"/>
                    <a:pt x="47" y="394"/>
                    <a:pt x="61" y="394"/>
                  </a:cubicBezTo>
                  <a:cubicBezTo>
                    <a:pt x="189" y="394"/>
                    <a:pt x="763" y="433"/>
                    <a:pt x="989" y="1228"/>
                  </a:cubicBezTo>
                  <a:cubicBezTo>
                    <a:pt x="1227" y="2026"/>
                    <a:pt x="1061" y="3288"/>
                    <a:pt x="691" y="3622"/>
                  </a:cubicBezTo>
                  <a:cubicBezTo>
                    <a:pt x="652" y="3661"/>
                    <a:pt x="609" y="3679"/>
                    <a:pt x="563" y="3679"/>
                  </a:cubicBezTo>
                  <a:cubicBezTo>
                    <a:pt x="525" y="3679"/>
                    <a:pt x="484" y="3667"/>
                    <a:pt x="441" y="3645"/>
                  </a:cubicBezTo>
                  <a:lnTo>
                    <a:pt x="275" y="3991"/>
                  </a:lnTo>
                  <a:cubicBezTo>
                    <a:pt x="382" y="4038"/>
                    <a:pt x="465" y="4050"/>
                    <a:pt x="560" y="4050"/>
                  </a:cubicBezTo>
                  <a:cubicBezTo>
                    <a:pt x="691" y="4050"/>
                    <a:pt x="822" y="4014"/>
                    <a:pt x="941" y="3907"/>
                  </a:cubicBezTo>
                  <a:cubicBezTo>
                    <a:pt x="1465" y="3443"/>
                    <a:pt x="1608" y="1990"/>
                    <a:pt x="1358" y="1109"/>
                  </a:cubicBezTo>
                  <a:cubicBezTo>
                    <a:pt x="1111" y="209"/>
                    <a:pt x="427" y="0"/>
                    <a:pt x="61" y="0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Google Shape;1270;p66">
              <a:extLst>
                <a:ext uri="{FF2B5EF4-FFF2-40B4-BE49-F238E27FC236}">
                  <a16:creationId xmlns:a16="http://schemas.microsoft.com/office/drawing/2014/main" id="{2F5EF2B4-64DC-4066-9096-7958DBD9AED7}"/>
                </a:ext>
              </a:extLst>
            </p:cNvPr>
            <p:cNvSpPr/>
            <p:nvPr/>
          </p:nvSpPr>
          <p:spPr>
            <a:xfrm>
              <a:off x="-12965625" y="-3216325"/>
              <a:ext cx="197375" cy="500450"/>
            </a:xfrm>
            <a:custGeom>
              <a:avLst/>
              <a:gdLst/>
              <a:ahLst/>
              <a:cxnLst/>
              <a:rect l="l" t="t" r="r" b="b"/>
              <a:pathLst>
                <a:path w="7895" h="20018" extrusionOk="0">
                  <a:moveTo>
                    <a:pt x="1" y="0"/>
                  </a:moveTo>
                  <a:cubicBezTo>
                    <a:pt x="1" y="0"/>
                    <a:pt x="1346" y="3334"/>
                    <a:pt x="3608" y="8251"/>
                  </a:cubicBezTo>
                  <a:cubicBezTo>
                    <a:pt x="5854" y="13095"/>
                    <a:pt x="4477" y="20018"/>
                    <a:pt x="5440" y="20018"/>
                  </a:cubicBezTo>
                  <a:cubicBezTo>
                    <a:pt x="5452" y="20018"/>
                    <a:pt x="5465" y="20017"/>
                    <a:pt x="5478" y="20014"/>
                  </a:cubicBezTo>
                  <a:cubicBezTo>
                    <a:pt x="6525" y="19836"/>
                    <a:pt x="7025" y="18740"/>
                    <a:pt x="7454" y="16526"/>
                  </a:cubicBezTo>
                  <a:cubicBezTo>
                    <a:pt x="7895" y="14299"/>
                    <a:pt x="6001" y="3703"/>
                    <a:pt x="4227" y="2084"/>
                  </a:cubicBezTo>
                  <a:cubicBezTo>
                    <a:pt x="2477" y="47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E9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Google Shape;1271;p66">
              <a:extLst>
                <a:ext uri="{FF2B5EF4-FFF2-40B4-BE49-F238E27FC236}">
                  <a16:creationId xmlns:a16="http://schemas.microsoft.com/office/drawing/2014/main" id="{128ECD42-CAEC-4FC2-9021-093833626460}"/>
                </a:ext>
              </a:extLst>
            </p:cNvPr>
            <p:cNvSpPr/>
            <p:nvPr/>
          </p:nvSpPr>
          <p:spPr>
            <a:xfrm>
              <a:off x="-12956400" y="-3125775"/>
              <a:ext cx="484925" cy="402950"/>
            </a:xfrm>
            <a:custGeom>
              <a:avLst/>
              <a:gdLst/>
              <a:ahLst/>
              <a:cxnLst/>
              <a:rect l="l" t="t" r="r" b="b"/>
              <a:pathLst>
                <a:path w="19397" h="16118" extrusionOk="0">
                  <a:moveTo>
                    <a:pt x="4356" y="1"/>
                  </a:moveTo>
                  <a:cubicBezTo>
                    <a:pt x="2496" y="1"/>
                    <a:pt x="1067" y="1123"/>
                    <a:pt x="632" y="1914"/>
                  </a:cubicBezTo>
                  <a:cubicBezTo>
                    <a:pt x="345" y="2437"/>
                    <a:pt x="543" y="2583"/>
                    <a:pt x="856" y="2583"/>
                  </a:cubicBezTo>
                  <a:cubicBezTo>
                    <a:pt x="1257" y="2583"/>
                    <a:pt x="1846" y="2343"/>
                    <a:pt x="1846" y="2343"/>
                  </a:cubicBezTo>
                  <a:lnTo>
                    <a:pt x="1846" y="2343"/>
                  </a:lnTo>
                  <a:cubicBezTo>
                    <a:pt x="1846" y="2343"/>
                    <a:pt x="1" y="3629"/>
                    <a:pt x="1013" y="4546"/>
                  </a:cubicBezTo>
                  <a:cubicBezTo>
                    <a:pt x="1307" y="4815"/>
                    <a:pt x="1543" y="4887"/>
                    <a:pt x="1706" y="4887"/>
                  </a:cubicBezTo>
                  <a:cubicBezTo>
                    <a:pt x="1777" y="4887"/>
                    <a:pt x="1835" y="4874"/>
                    <a:pt x="1878" y="4857"/>
                  </a:cubicBezTo>
                  <a:lnTo>
                    <a:pt x="1878" y="4857"/>
                  </a:lnTo>
                  <a:cubicBezTo>
                    <a:pt x="1791" y="4937"/>
                    <a:pt x="1640" y="5108"/>
                    <a:pt x="1418" y="5439"/>
                  </a:cubicBezTo>
                  <a:cubicBezTo>
                    <a:pt x="513" y="6844"/>
                    <a:pt x="2477" y="6867"/>
                    <a:pt x="5037" y="7177"/>
                  </a:cubicBezTo>
                  <a:cubicBezTo>
                    <a:pt x="7431" y="7478"/>
                    <a:pt x="8409" y="16118"/>
                    <a:pt x="10444" y="16118"/>
                  </a:cubicBezTo>
                  <a:cubicBezTo>
                    <a:pt x="10585" y="16118"/>
                    <a:pt x="10731" y="16076"/>
                    <a:pt x="10883" y="15988"/>
                  </a:cubicBezTo>
                  <a:cubicBezTo>
                    <a:pt x="19396" y="11023"/>
                    <a:pt x="10681" y="3307"/>
                    <a:pt x="7430" y="1045"/>
                  </a:cubicBezTo>
                  <a:cubicBezTo>
                    <a:pt x="6344" y="287"/>
                    <a:pt x="5295" y="1"/>
                    <a:pt x="4356" y="1"/>
                  </a:cubicBezTo>
                  <a:close/>
                </a:path>
              </a:pathLst>
            </a:custGeom>
            <a:solidFill>
              <a:srgbClr val="DD9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8" name="Google Shape;1272;p66">
              <a:extLst>
                <a:ext uri="{FF2B5EF4-FFF2-40B4-BE49-F238E27FC236}">
                  <a16:creationId xmlns:a16="http://schemas.microsoft.com/office/drawing/2014/main" id="{86750FDF-201E-481F-929D-EA778130BA04}"/>
                </a:ext>
              </a:extLst>
            </p:cNvPr>
            <p:cNvSpPr/>
            <p:nvPr/>
          </p:nvSpPr>
          <p:spPr>
            <a:xfrm>
              <a:off x="-13689525" y="-3253100"/>
              <a:ext cx="383400" cy="411175"/>
            </a:xfrm>
            <a:custGeom>
              <a:avLst/>
              <a:gdLst/>
              <a:ahLst/>
              <a:cxnLst/>
              <a:rect l="l" t="t" r="r" b="b"/>
              <a:pathLst>
                <a:path w="15336" h="16447" extrusionOk="0">
                  <a:moveTo>
                    <a:pt x="15006" y="0"/>
                  </a:moveTo>
                  <a:cubicBezTo>
                    <a:pt x="13339" y="0"/>
                    <a:pt x="5758" y="375"/>
                    <a:pt x="1620" y="6972"/>
                  </a:cubicBezTo>
                  <a:cubicBezTo>
                    <a:pt x="1" y="9567"/>
                    <a:pt x="5239" y="15366"/>
                    <a:pt x="6656" y="16342"/>
                  </a:cubicBezTo>
                  <a:cubicBezTo>
                    <a:pt x="6760" y="16413"/>
                    <a:pt x="6878" y="16447"/>
                    <a:pt x="7008" y="16447"/>
                  </a:cubicBezTo>
                  <a:cubicBezTo>
                    <a:pt x="8630" y="16447"/>
                    <a:pt x="12089" y="11183"/>
                    <a:pt x="12871" y="8901"/>
                  </a:cubicBezTo>
                  <a:cubicBezTo>
                    <a:pt x="13729" y="6448"/>
                    <a:pt x="15336" y="7"/>
                    <a:pt x="15336" y="7"/>
                  </a:cubicBezTo>
                  <a:cubicBezTo>
                    <a:pt x="15336" y="7"/>
                    <a:pt x="15219" y="0"/>
                    <a:pt x="15006" y="0"/>
                  </a:cubicBezTo>
                  <a:close/>
                </a:path>
              </a:pathLst>
            </a:custGeom>
            <a:solidFill>
              <a:srgbClr val="6E90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9" name="Google Shape;1273;p66">
              <a:extLst>
                <a:ext uri="{FF2B5EF4-FFF2-40B4-BE49-F238E27FC236}">
                  <a16:creationId xmlns:a16="http://schemas.microsoft.com/office/drawing/2014/main" id="{8E1F45E8-492E-4D71-BD53-6F6C0BB72300}"/>
                </a:ext>
              </a:extLst>
            </p:cNvPr>
            <p:cNvSpPr/>
            <p:nvPr/>
          </p:nvSpPr>
          <p:spPr>
            <a:xfrm>
              <a:off x="-13526700" y="-3274500"/>
              <a:ext cx="291125" cy="591125"/>
            </a:xfrm>
            <a:custGeom>
              <a:avLst/>
              <a:gdLst/>
              <a:ahLst/>
              <a:cxnLst/>
              <a:rect l="l" t="t" r="r" b="b"/>
              <a:pathLst>
                <a:path w="11645" h="23645" extrusionOk="0">
                  <a:moveTo>
                    <a:pt x="10814" y="0"/>
                  </a:moveTo>
                  <a:cubicBezTo>
                    <a:pt x="10108" y="0"/>
                    <a:pt x="8823" y="863"/>
                    <a:pt x="8823" y="863"/>
                  </a:cubicBezTo>
                  <a:cubicBezTo>
                    <a:pt x="8823" y="863"/>
                    <a:pt x="3394" y="18841"/>
                    <a:pt x="274" y="19377"/>
                  </a:cubicBezTo>
                  <a:cubicBezTo>
                    <a:pt x="274" y="19377"/>
                    <a:pt x="0" y="22710"/>
                    <a:pt x="631" y="23580"/>
                  </a:cubicBezTo>
                  <a:cubicBezTo>
                    <a:pt x="662" y="23623"/>
                    <a:pt x="707" y="23644"/>
                    <a:pt x="765" y="23644"/>
                  </a:cubicBezTo>
                  <a:cubicBezTo>
                    <a:pt x="1857" y="23644"/>
                    <a:pt x="7502" y="16073"/>
                    <a:pt x="9085" y="10542"/>
                  </a:cubicBezTo>
                  <a:cubicBezTo>
                    <a:pt x="10752" y="4720"/>
                    <a:pt x="11645" y="505"/>
                    <a:pt x="11121" y="89"/>
                  </a:cubicBezTo>
                  <a:cubicBezTo>
                    <a:pt x="11043" y="27"/>
                    <a:pt x="10937" y="0"/>
                    <a:pt x="10814" y="0"/>
                  </a:cubicBezTo>
                  <a:close/>
                </a:path>
              </a:pathLst>
            </a:custGeom>
            <a:solidFill>
              <a:srgbClr val="7869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0" name="Google Shape;1274;p66">
              <a:extLst>
                <a:ext uri="{FF2B5EF4-FFF2-40B4-BE49-F238E27FC236}">
                  <a16:creationId xmlns:a16="http://schemas.microsoft.com/office/drawing/2014/main" id="{A7CB550C-7395-42B6-8F85-1E8DB287F2D6}"/>
                </a:ext>
              </a:extLst>
            </p:cNvPr>
            <p:cNvSpPr/>
            <p:nvPr/>
          </p:nvSpPr>
          <p:spPr>
            <a:xfrm>
              <a:off x="-13830900" y="-3138250"/>
              <a:ext cx="566450" cy="384900"/>
            </a:xfrm>
            <a:custGeom>
              <a:avLst/>
              <a:gdLst/>
              <a:ahLst/>
              <a:cxnLst/>
              <a:rect l="l" t="t" r="r" b="b"/>
              <a:pathLst>
                <a:path w="22658" h="15396" extrusionOk="0">
                  <a:moveTo>
                    <a:pt x="18208" y="1"/>
                  </a:moveTo>
                  <a:cubicBezTo>
                    <a:pt x="17427" y="1"/>
                    <a:pt x="16561" y="194"/>
                    <a:pt x="15633" y="675"/>
                  </a:cubicBezTo>
                  <a:cubicBezTo>
                    <a:pt x="12121" y="2497"/>
                    <a:pt x="0" y="10474"/>
                    <a:pt x="8644" y="15213"/>
                  </a:cubicBezTo>
                  <a:cubicBezTo>
                    <a:pt x="8873" y="15338"/>
                    <a:pt x="9102" y="15395"/>
                    <a:pt x="9331" y="15395"/>
                  </a:cubicBezTo>
                  <a:cubicBezTo>
                    <a:pt x="12083" y="15395"/>
                    <a:pt x="14808" y="7057"/>
                    <a:pt x="17191" y="7057"/>
                  </a:cubicBezTo>
                  <a:cubicBezTo>
                    <a:pt x="17195" y="7057"/>
                    <a:pt x="17200" y="7057"/>
                    <a:pt x="17205" y="7057"/>
                  </a:cubicBezTo>
                  <a:cubicBezTo>
                    <a:pt x="17879" y="7066"/>
                    <a:pt x="18512" y="7088"/>
                    <a:pt x="19065" y="7088"/>
                  </a:cubicBezTo>
                  <a:cubicBezTo>
                    <a:pt x="20622" y="7088"/>
                    <a:pt x="21551" y="6917"/>
                    <a:pt x="21015" y="5819"/>
                  </a:cubicBezTo>
                  <a:cubicBezTo>
                    <a:pt x="20837" y="5457"/>
                    <a:pt x="20709" y="5266"/>
                    <a:pt x="20633" y="5174"/>
                  </a:cubicBezTo>
                  <a:lnTo>
                    <a:pt x="20633" y="5174"/>
                  </a:lnTo>
                  <a:cubicBezTo>
                    <a:pt x="20687" y="5204"/>
                    <a:pt x="20768" y="5231"/>
                    <a:pt x="20877" y="5231"/>
                  </a:cubicBezTo>
                  <a:cubicBezTo>
                    <a:pt x="21035" y="5231"/>
                    <a:pt x="21251" y="5174"/>
                    <a:pt x="21527" y="4985"/>
                  </a:cubicBezTo>
                  <a:cubicBezTo>
                    <a:pt x="22658" y="4211"/>
                    <a:pt x="20991" y="2700"/>
                    <a:pt x="20991" y="2699"/>
                  </a:cubicBezTo>
                  <a:lnTo>
                    <a:pt x="20991" y="2699"/>
                  </a:lnTo>
                  <a:cubicBezTo>
                    <a:pt x="20991" y="2699"/>
                    <a:pt x="21649" y="3072"/>
                    <a:pt x="22049" y="3072"/>
                  </a:cubicBezTo>
                  <a:cubicBezTo>
                    <a:pt x="22304" y="3072"/>
                    <a:pt x="22455" y="2921"/>
                    <a:pt x="22265" y="2425"/>
                  </a:cubicBezTo>
                  <a:cubicBezTo>
                    <a:pt x="21897" y="1497"/>
                    <a:pt x="20382" y="1"/>
                    <a:pt x="18208" y="1"/>
                  </a:cubicBezTo>
                  <a:close/>
                </a:path>
              </a:pathLst>
            </a:custGeom>
            <a:solidFill>
              <a:srgbClr val="DD9C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1" name="Google Shape;1275;p66">
              <a:extLst>
                <a:ext uri="{FF2B5EF4-FFF2-40B4-BE49-F238E27FC236}">
                  <a16:creationId xmlns:a16="http://schemas.microsoft.com/office/drawing/2014/main" id="{1742A048-6FA6-4001-AADB-FD8CBBB5C597}"/>
                </a:ext>
              </a:extLst>
            </p:cNvPr>
            <p:cNvSpPr/>
            <p:nvPr/>
          </p:nvSpPr>
          <p:spPr>
            <a:xfrm>
              <a:off x="-13444550" y="-2564775"/>
              <a:ext cx="44675" cy="198275"/>
            </a:xfrm>
            <a:custGeom>
              <a:avLst/>
              <a:gdLst/>
              <a:ahLst/>
              <a:cxnLst/>
              <a:rect l="l" t="t" r="r" b="b"/>
              <a:pathLst>
                <a:path w="1787" h="7931" extrusionOk="0">
                  <a:moveTo>
                    <a:pt x="393" y="1"/>
                  </a:moveTo>
                  <a:lnTo>
                    <a:pt x="1" y="25"/>
                  </a:lnTo>
                  <a:cubicBezTo>
                    <a:pt x="24" y="298"/>
                    <a:pt x="405" y="6549"/>
                    <a:pt x="1489" y="7930"/>
                  </a:cubicBezTo>
                  <a:lnTo>
                    <a:pt x="1786" y="7692"/>
                  </a:lnTo>
                  <a:cubicBezTo>
                    <a:pt x="774" y="6394"/>
                    <a:pt x="393" y="60"/>
                    <a:pt x="393" y="1"/>
                  </a:cubicBezTo>
                  <a:close/>
                </a:path>
              </a:pathLst>
            </a:custGeom>
            <a:solidFill>
              <a:srgbClr val="3E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2" name="Google Shape;1276;p66">
              <a:extLst>
                <a:ext uri="{FF2B5EF4-FFF2-40B4-BE49-F238E27FC236}">
                  <a16:creationId xmlns:a16="http://schemas.microsoft.com/office/drawing/2014/main" id="{D9F704D9-22EC-45DC-B591-22541718F625}"/>
                </a:ext>
              </a:extLst>
            </p:cNvPr>
            <p:cNvSpPr/>
            <p:nvPr/>
          </p:nvSpPr>
          <p:spPr>
            <a:xfrm>
              <a:off x="-12842400" y="-2612100"/>
              <a:ext cx="59575" cy="128625"/>
            </a:xfrm>
            <a:custGeom>
              <a:avLst/>
              <a:gdLst/>
              <a:ahLst/>
              <a:cxnLst/>
              <a:rect l="l" t="t" r="r" b="b"/>
              <a:pathLst>
                <a:path w="2383" h="5145" extrusionOk="0">
                  <a:moveTo>
                    <a:pt x="358" y="1"/>
                  </a:moveTo>
                  <a:lnTo>
                    <a:pt x="1" y="144"/>
                  </a:lnTo>
                  <a:cubicBezTo>
                    <a:pt x="584" y="1596"/>
                    <a:pt x="2025" y="5144"/>
                    <a:pt x="2025" y="5144"/>
                  </a:cubicBezTo>
                  <a:lnTo>
                    <a:pt x="2382" y="5001"/>
                  </a:lnTo>
                  <a:cubicBezTo>
                    <a:pt x="2382" y="5001"/>
                    <a:pt x="941" y="1441"/>
                    <a:pt x="358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3" name="Google Shape;1277;p66">
              <a:extLst>
                <a:ext uri="{FF2B5EF4-FFF2-40B4-BE49-F238E27FC236}">
                  <a16:creationId xmlns:a16="http://schemas.microsoft.com/office/drawing/2014/main" id="{AA7FF79D-9C17-49DA-A9D0-AF3F398E24E0}"/>
                </a:ext>
              </a:extLst>
            </p:cNvPr>
            <p:cNvSpPr/>
            <p:nvPr/>
          </p:nvSpPr>
          <p:spPr>
            <a:xfrm>
              <a:off x="-13446925" y="-2674950"/>
              <a:ext cx="606350" cy="28650"/>
            </a:xfrm>
            <a:custGeom>
              <a:avLst/>
              <a:gdLst/>
              <a:ahLst/>
              <a:cxnLst/>
              <a:rect l="l" t="t" r="r" b="b"/>
              <a:pathLst>
                <a:path w="24254" h="1146" extrusionOk="0">
                  <a:moveTo>
                    <a:pt x="19709" y="1"/>
                  </a:moveTo>
                  <a:cubicBezTo>
                    <a:pt x="17449" y="1"/>
                    <a:pt x="14556" y="60"/>
                    <a:pt x="11526" y="276"/>
                  </a:cubicBezTo>
                  <a:cubicBezTo>
                    <a:pt x="4882" y="753"/>
                    <a:pt x="36" y="753"/>
                    <a:pt x="0" y="753"/>
                  </a:cubicBezTo>
                  <a:lnTo>
                    <a:pt x="0" y="1145"/>
                  </a:lnTo>
                  <a:cubicBezTo>
                    <a:pt x="60" y="1145"/>
                    <a:pt x="4894" y="1145"/>
                    <a:pt x="11561" y="669"/>
                  </a:cubicBezTo>
                  <a:cubicBezTo>
                    <a:pt x="14576" y="453"/>
                    <a:pt x="17457" y="394"/>
                    <a:pt x="19710" y="394"/>
                  </a:cubicBezTo>
                  <a:cubicBezTo>
                    <a:pt x="22412" y="394"/>
                    <a:pt x="24209" y="479"/>
                    <a:pt x="24241" y="479"/>
                  </a:cubicBezTo>
                  <a:lnTo>
                    <a:pt x="24253" y="86"/>
                  </a:lnTo>
                  <a:cubicBezTo>
                    <a:pt x="24221" y="86"/>
                    <a:pt x="22421" y="1"/>
                    <a:pt x="19709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4" name="Google Shape;1278;p66">
              <a:extLst>
                <a:ext uri="{FF2B5EF4-FFF2-40B4-BE49-F238E27FC236}">
                  <a16:creationId xmlns:a16="http://schemas.microsoft.com/office/drawing/2014/main" id="{A2DD508C-7FC2-4B52-96CC-FA8E27C27BE1}"/>
                </a:ext>
              </a:extLst>
            </p:cNvPr>
            <p:cNvSpPr/>
            <p:nvPr/>
          </p:nvSpPr>
          <p:spPr>
            <a:xfrm>
              <a:off x="-13639525" y="-3097275"/>
              <a:ext cx="32475" cy="73550"/>
            </a:xfrm>
            <a:custGeom>
              <a:avLst/>
              <a:gdLst/>
              <a:ahLst/>
              <a:cxnLst/>
              <a:rect l="l" t="t" r="r" b="b"/>
              <a:pathLst>
                <a:path w="1299" h="2942" extrusionOk="0">
                  <a:moveTo>
                    <a:pt x="287" y="1"/>
                  </a:moveTo>
                  <a:lnTo>
                    <a:pt x="287" y="1"/>
                  </a:lnTo>
                  <a:cubicBezTo>
                    <a:pt x="275" y="72"/>
                    <a:pt x="1" y="1632"/>
                    <a:pt x="1001" y="2941"/>
                  </a:cubicBezTo>
                  <a:lnTo>
                    <a:pt x="1299" y="2703"/>
                  </a:lnTo>
                  <a:cubicBezTo>
                    <a:pt x="406" y="1548"/>
                    <a:pt x="656" y="84"/>
                    <a:pt x="656" y="72"/>
                  </a:cubicBezTo>
                  <a:lnTo>
                    <a:pt x="287" y="1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5" name="Google Shape;1279;p66">
              <a:extLst>
                <a:ext uri="{FF2B5EF4-FFF2-40B4-BE49-F238E27FC236}">
                  <a16:creationId xmlns:a16="http://schemas.microsoft.com/office/drawing/2014/main" id="{1662C436-1512-45DB-A816-A2E08D6861F5}"/>
                </a:ext>
              </a:extLst>
            </p:cNvPr>
            <p:cNvSpPr/>
            <p:nvPr/>
          </p:nvSpPr>
          <p:spPr>
            <a:xfrm>
              <a:off x="-13136775" y="-2607925"/>
              <a:ext cx="41100" cy="75025"/>
            </a:xfrm>
            <a:custGeom>
              <a:avLst/>
              <a:gdLst/>
              <a:ahLst/>
              <a:cxnLst/>
              <a:rect l="l" t="t" r="r" b="b"/>
              <a:pathLst>
                <a:path w="1644" h="3001" extrusionOk="0">
                  <a:moveTo>
                    <a:pt x="1251" y="0"/>
                  </a:moveTo>
                  <a:cubicBezTo>
                    <a:pt x="1203" y="1286"/>
                    <a:pt x="1013" y="2513"/>
                    <a:pt x="834" y="2620"/>
                  </a:cubicBezTo>
                  <a:cubicBezTo>
                    <a:pt x="572" y="2524"/>
                    <a:pt x="394" y="1548"/>
                    <a:pt x="394" y="679"/>
                  </a:cubicBezTo>
                  <a:lnTo>
                    <a:pt x="1" y="679"/>
                  </a:lnTo>
                  <a:cubicBezTo>
                    <a:pt x="1" y="1036"/>
                    <a:pt x="48" y="2763"/>
                    <a:pt x="715" y="2989"/>
                  </a:cubicBezTo>
                  <a:cubicBezTo>
                    <a:pt x="763" y="3001"/>
                    <a:pt x="786" y="3001"/>
                    <a:pt x="834" y="3001"/>
                  </a:cubicBezTo>
                  <a:cubicBezTo>
                    <a:pt x="905" y="3001"/>
                    <a:pt x="989" y="2977"/>
                    <a:pt x="1025" y="2929"/>
                  </a:cubicBezTo>
                  <a:cubicBezTo>
                    <a:pt x="1525" y="2584"/>
                    <a:pt x="1620" y="608"/>
                    <a:pt x="1644" y="12"/>
                  </a:cubicBezTo>
                  <a:lnTo>
                    <a:pt x="1251" y="0"/>
                  </a:ln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6" name="Google Shape;1280;p66">
              <a:extLst>
                <a:ext uri="{FF2B5EF4-FFF2-40B4-BE49-F238E27FC236}">
                  <a16:creationId xmlns:a16="http://schemas.microsoft.com/office/drawing/2014/main" id="{F8AC0B89-0E7F-41F8-A2A9-3F4FDFC245ED}"/>
                </a:ext>
              </a:extLst>
            </p:cNvPr>
            <p:cNvSpPr/>
            <p:nvPr/>
          </p:nvSpPr>
          <p:spPr>
            <a:xfrm>
              <a:off x="-13237975" y="-3180325"/>
              <a:ext cx="246475" cy="138150"/>
            </a:xfrm>
            <a:custGeom>
              <a:avLst/>
              <a:gdLst/>
              <a:ahLst/>
              <a:cxnLst/>
              <a:rect l="l" t="t" r="r" b="b"/>
              <a:pathLst>
                <a:path w="9859" h="5526" extrusionOk="0">
                  <a:moveTo>
                    <a:pt x="393" y="1"/>
                  </a:moveTo>
                  <a:lnTo>
                    <a:pt x="0" y="36"/>
                  </a:lnTo>
                  <a:cubicBezTo>
                    <a:pt x="0" y="72"/>
                    <a:pt x="370" y="4406"/>
                    <a:pt x="4144" y="5370"/>
                  </a:cubicBezTo>
                  <a:cubicBezTo>
                    <a:pt x="4561" y="5478"/>
                    <a:pt x="4942" y="5525"/>
                    <a:pt x="5299" y="5525"/>
                  </a:cubicBezTo>
                  <a:cubicBezTo>
                    <a:pt x="8323" y="5525"/>
                    <a:pt x="9823" y="2322"/>
                    <a:pt x="9859" y="2299"/>
                  </a:cubicBezTo>
                  <a:lnTo>
                    <a:pt x="9502" y="2132"/>
                  </a:lnTo>
                  <a:cubicBezTo>
                    <a:pt x="9449" y="2280"/>
                    <a:pt x="8085" y="5144"/>
                    <a:pt x="5328" y="5144"/>
                  </a:cubicBezTo>
                  <a:cubicBezTo>
                    <a:pt x="4986" y="5144"/>
                    <a:pt x="4623" y="5100"/>
                    <a:pt x="4239" y="5001"/>
                  </a:cubicBezTo>
                  <a:cubicBezTo>
                    <a:pt x="727" y="4108"/>
                    <a:pt x="393" y="48"/>
                    <a:pt x="393" y="1"/>
                  </a:cubicBezTo>
                  <a:close/>
                </a:path>
              </a:pathLst>
            </a:custGeom>
            <a:solidFill>
              <a:srgbClr val="261E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7" name="Google Shape;1281;p66">
              <a:extLst>
                <a:ext uri="{FF2B5EF4-FFF2-40B4-BE49-F238E27FC236}">
                  <a16:creationId xmlns:a16="http://schemas.microsoft.com/office/drawing/2014/main" id="{46ECB594-88EF-4014-9AEA-DBBCD4A5AF6E}"/>
                </a:ext>
              </a:extLst>
            </p:cNvPr>
            <p:cNvSpPr/>
            <p:nvPr/>
          </p:nvSpPr>
          <p:spPr>
            <a:xfrm>
              <a:off x="-13402275" y="-3766100"/>
              <a:ext cx="196775" cy="62225"/>
            </a:xfrm>
            <a:custGeom>
              <a:avLst/>
              <a:gdLst/>
              <a:ahLst/>
              <a:cxnLst/>
              <a:rect l="l" t="t" r="r" b="b"/>
              <a:pathLst>
                <a:path w="7871" h="2489" extrusionOk="0">
                  <a:moveTo>
                    <a:pt x="369" y="0"/>
                  </a:moveTo>
                  <a:lnTo>
                    <a:pt x="0" y="84"/>
                  </a:lnTo>
                  <a:cubicBezTo>
                    <a:pt x="12" y="143"/>
                    <a:pt x="441" y="1750"/>
                    <a:pt x="2155" y="2405"/>
                  </a:cubicBezTo>
                  <a:cubicBezTo>
                    <a:pt x="2334" y="2465"/>
                    <a:pt x="2512" y="2489"/>
                    <a:pt x="2691" y="2489"/>
                  </a:cubicBezTo>
                  <a:cubicBezTo>
                    <a:pt x="3310" y="2489"/>
                    <a:pt x="4001" y="2167"/>
                    <a:pt x="4656" y="1858"/>
                  </a:cubicBezTo>
                  <a:cubicBezTo>
                    <a:pt x="5394" y="1501"/>
                    <a:pt x="5990" y="1240"/>
                    <a:pt x="6477" y="1240"/>
                  </a:cubicBezTo>
                  <a:cubicBezTo>
                    <a:pt x="6901" y="1240"/>
                    <a:pt x="7243" y="1437"/>
                    <a:pt x="7525" y="1941"/>
                  </a:cubicBezTo>
                  <a:lnTo>
                    <a:pt x="7870" y="1750"/>
                  </a:lnTo>
                  <a:cubicBezTo>
                    <a:pt x="7493" y="1072"/>
                    <a:pt x="7009" y="837"/>
                    <a:pt x="6481" y="837"/>
                  </a:cubicBezTo>
                  <a:cubicBezTo>
                    <a:pt x="5843" y="837"/>
                    <a:pt x="5141" y="1181"/>
                    <a:pt x="4489" y="1500"/>
                  </a:cubicBezTo>
                  <a:cubicBezTo>
                    <a:pt x="3863" y="1804"/>
                    <a:pt x="3215" y="2115"/>
                    <a:pt x="2676" y="2115"/>
                  </a:cubicBezTo>
                  <a:cubicBezTo>
                    <a:pt x="2538" y="2115"/>
                    <a:pt x="2408" y="2094"/>
                    <a:pt x="2286" y="2048"/>
                  </a:cubicBezTo>
                  <a:cubicBezTo>
                    <a:pt x="750" y="1465"/>
                    <a:pt x="369" y="12"/>
                    <a:pt x="369" y="0"/>
                  </a:cubicBezTo>
                  <a:close/>
                </a:path>
              </a:pathLst>
            </a:custGeom>
            <a:solidFill>
              <a:srgbClr val="3E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8" name="Google Shape;1282;p66">
              <a:extLst>
                <a:ext uri="{FF2B5EF4-FFF2-40B4-BE49-F238E27FC236}">
                  <a16:creationId xmlns:a16="http://schemas.microsoft.com/office/drawing/2014/main" id="{CBA76969-D171-4AE7-9E2D-A29DE968F321}"/>
                </a:ext>
              </a:extLst>
            </p:cNvPr>
            <p:cNvSpPr/>
            <p:nvPr/>
          </p:nvSpPr>
          <p:spPr>
            <a:xfrm>
              <a:off x="-13271325" y="-3896775"/>
              <a:ext cx="161650" cy="108975"/>
            </a:xfrm>
            <a:custGeom>
              <a:avLst/>
              <a:gdLst/>
              <a:ahLst/>
              <a:cxnLst/>
              <a:rect l="l" t="t" r="r" b="b"/>
              <a:pathLst>
                <a:path w="6466" h="4359" extrusionOk="0">
                  <a:moveTo>
                    <a:pt x="180" y="0"/>
                  </a:moveTo>
                  <a:cubicBezTo>
                    <a:pt x="156" y="24"/>
                    <a:pt x="1" y="298"/>
                    <a:pt x="96" y="715"/>
                  </a:cubicBezTo>
                  <a:cubicBezTo>
                    <a:pt x="215" y="1215"/>
                    <a:pt x="668" y="1691"/>
                    <a:pt x="1430" y="2144"/>
                  </a:cubicBezTo>
                  <a:cubicBezTo>
                    <a:pt x="2096" y="2536"/>
                    <a:pt x="2870" y="2620"/>
                    <a:pt x="3597" y="2691"/>
                  </a:cubicBezTo>
                  <a:cubicBezTo>
                    <a:pt x="4823" y="2810"/>
                    <a:pt x="5799" y="2917"/>
                    <a:pt x="6109" y="4358"/>
                  </a:cubicBezTo>
                  <a:lnTo>
                    <a:pt x="6466" y="4299"/>
                  </a:lnTo>
                  <a:cubicBezTo>
                    <a:pt x="6097" y="2572"/>
                    <a:pt x="4835" y="2441"/>
                    <a:pt x="3609" y="2322"/>
                  </a:cubicBezTo>
                  <a:cubicBezTo>
                    <a:pt x="2930" y="2251"/>
                    <a:pt x="2204" y="2167"/>
                    <a:pt x="1608" y="1810"/>
                  </a:cubicBezTo>
                  <a:cubicBezTo>
                    <a:pt x="96" y="917"/>
                    <a:pt x="489" y="239"/>
                    <a:pt x="501" y="203"/>
                  </a:cubicBezTo>
                  <a:lnTo>
                    <a:pt x="180" y="0"/>
                  </a:lnTo>
                  <a:close/>
                </a:path>
              </a:pathLst>
            </a:custGeom>
            <a:solidFill>
              <a:srgbClr val="3E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9" name="Google Shape;1283;p66">
              <a:extLst>
                <a:ext uri="{FF2B5EF4-FFF2-40B4-BE49-F238E27FC236}">
                  <a16:creationId xmlns:a16="http://schemas.microsoft.com/office/drawing/2014/main" id="{96F46630-2621-4493-BFBD-BC998ED69180}"/>
                </a:ext>
              </a:extLst>
            </p:cNvPr>
            <p:cNvSpPr/>
            <p:nvPr/>
          </p:nvSpPr>
          <p:spPr>
            <a:xfrm>
              <a:off x="-13114450" y="-3947375"/>
              <a:ext cx="115525" cy="164625"/>
            </a:xfrm>
            <a:custGeom>
              <a:avLst/>
              <a:gdLst/>
              <a:ahLst/>
              <a:cxnLst/>
              <a:rect l="l" t="t" r="r" b="b"/>
              <a:pathLst>
                <a:path w="4621" h="6585" extrusionOk="0">
                  <a:moveTo>
                    <a:pt x="1" y="0"/>
                  </a:moveTo>
                  <a:cubicBezTo>
                    <a:pt x="1" y="36"/>
                    <a:pt x="12" y="1036"/>
                    <a:pt x="1382" y="2477"/>
                  </a:cubicBezTo>
                  <a:cubicBezTo>
                    <a:pt x="1656" y="2763"/>
                    <a:pt x="1941" y="3036"/>
                    <a:pt x="2203" y="3298"/>
                  </a:cubicBezTo>
                  <a:cubicBezTo>
                    <a:pt x="3263" y="4346"/>
                    <a:pt x="4168" y="5215"/>
                    <a:pt x="4227" y="6584"/>
                  </a:cubicBezTo>
                  <a:lnTo>
                    <a:pt x="4620" y="6561"/>
                  </a:lnTo>
                  <a:cubicBezTo>
                    <a:pt x="4561" y="5049"/>
                    <a:pt x="3549" y="4060"/>
                    <a:pt x="2477" y="3025"/>
                  </a:cubicBezTo>
                  <a:cubicBezTo>
                    <a:pt x="2203" y="2763"/>
                    <a:pt x="1941" y="2501"/>
                    <a:pt x="1667" y="2215"/>
                  </a:cubicBezTo>
                  <a:cubicBezTo>
                    <a:pt x="417" y="893"/>
                    <a:pt x="393" y="12"/>
                    <a:pt x="393" y="0"/>
                  </a:cubicBezTo>
                  <a:close/>
                </a:path>
              </a:pathLst>
            </a:custGeom>
            <a:solidFill>
              <a:srgbClr val="3E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0" name="Google Shape;1284;p66">
              <a:extLst>
                <a:ext uri="{FF2B5EF4-FFF2-40B4-BE49-F238E27FC236}">
                  <a16:creationId xmlns:a16="http://schemas.microsoft.com/office/drawing/2014/main" id="{C6AB153C-8D43-47BC-BEB2-722ABC016C7E}"/>
                </a:ext>
              </a:extLst>
            </p:cNvPr>
            <p:cNvSpPr/>
            <p:nvPr/>
          </p:nvSpPr>
          <p:spPr>
            <a:xfrm>
              <a:off x="-12945375" y="-3948275"/>
              <a:ext cx="39600" cy="157775"/>
            </a:xfrm>
            <a:custGeom>
              <a:avLst/>
              <a:gdLst/>
              <a:ahLst/>
              <a:cxnLst/>
              <a:rect l="l" t="t" r="r" b="b"/>
              <a:pathLst>
                <a:path w="1584" h="6311" extrusionOk="0">
                  <a:moveTo>
                    <a:pt x="1274" y="1"/>
                  </a:moveTo>
                  <a:cubicBezTo>
                    <a:pt x="1227" y="60"/>
                    <a:pt x="203" y="1501"/>
                    <a:pt x="536" y="3049"/>
                  </a:cubicBezTo>
                  <a:cubicBezTo>
                    <a:pt x="834" y="4454"/>
                    <a:pt x="12" y="6120"/>
                    <a:pt x="0" y="6132"/>
                  </a:cubicBezTo>
                  <a:lnTo>
                    <a:pt x="334" y="6311"/>
                  </a:lnTo>
                  <a:cubicBezTo>
                    <a:pt x="369" y="6239"/>
                    <a:pt x="1215" y="4513"/>
                    <a:pt x="917" y="2965"/>
                  </a:cubicBezTo>
                  <a:cubicBezTo>
                    <a:pt x="619" y="1584"/>
                    <a:pt x="1572" y="239"/>
                    <a:pt x="1584" y="227"/>
                  </a:cubicBezTo>
                  <a:lnTo>
                    <a:pt x="1274" y="1"/>
                  </a:lnTo>
                  <a:close/>
                </a:path>
              </a:pathLst>
            </a:custGeom>
            <a:solidFill>
              <a:srgbClr val="3E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1" name="Google Shape;1285;p66">
              <a:extLst>
                <a:ext uri="{FF2B5EF4-FFF2-40B4-BE49-F238E27FC236}">
                  <a16:creationId xmlns:a16="http://schemas.microsoft.com/office/drawing/2014/main" id="{24513C06-6ACB-499B-8CC8-BCDFDE81A632}"/>
                </a:ext>
              </a:extLst>
            </p:cNvPr>
            <p:cNvSpPr/>
            <p:nvPr/>
          </p:nvSpPr>
          <p:spPr>
            <a:xfrm>
              <a:off x="-12880800" y="-3817300"/>
              <a:ext cx="147975" cy="74150"/>
            </a:xfrm>
            <a:custGeom>
              <a:avLst/>
              <a:gdLst/>
              <a:ahLst/>
              <a:cxnLst/>
              <a:rect l="l" t="t" r="r" b="b"/>
              <a:pathLst>
                <a:path w="5919" h="2966" extrusionOk="0">
                  <a:moveTo>
                    <a:pt x="5537" y="0"/>
                  </a:moveTo>
                  <a:cubicBezTo>
                    <a:pt x="5359" y="762"/>
                    <a:pt x="4549" y="834"/>
                    <a:pt x="3335" y="870"/>
                  </a:cubicBezTo>
                  <a:cubicBezTo>
                    <a:pt x="2906" y="881"/>
                    <a:pt x="2501" y="881"/>
                    <a:pt x="2168" y="953"/>
                  </a:cubicBezTo>
                  <a:cubicBezTo>
                    <a:pt x="930" y="1215"/>
                    <a:pt x="37" y="2715"/>
                    <a:pt x="1" y="2775"/>
                  </a:cubicBezTo>
                  <a:lnTo>
                    <a:pt x="334" y="2965"/>
                  </a:lnTo>
                  <a:cubicBezTo>
                    <a:pt x="334" y="2953"/>
                    <a:pt x="1168" y="1548"/>
                    <a:pt x="2239" y="1346"/>
                  </a:cubicBezTo>
                  <a:cubicBezTo>
                    <a:pt x="2561" y="1262"/>
                    <a:pt x="2954" y="1262"/>
                    <a:pt x="3359" y="1251"/>
                  </a:cubicBezTo>
                  <a:cubicBezTo>
                    <a:pt x="4430" y="1227"/>
                    <a:pt x="5656" y="1191"/>
                    <a:pt x="5918" y="96"/>
                  </a:cubicBezTo>
                  <a:lnTo>
                    <a:pt x="5537" y="0"/>
                  </a:lnTo>
                  <a:close/>
                </a:path>
              </a:pathLst>
            </a:custGeom>
            <a:solidFill>
              <a:srgbClr val="3E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2" name="Google Shape;1286;p66">
              <a:extLst>
                <a:ext uri="{FF2B5EF4-FFF2-40B4-BE49-F238E27FC236}">
                  <a16:creationId xmlns:a16="http://schemas.microsoft.com/office/drawing/2014/main" id="{A4C535BC-0147-4095-8D95-18342DB925E7}"/>
                </a:ext>
              </a:extLst>
            </p:cNvPr>
            <p:cNvSpPr/>
            <p:nvPr/>
          </p:nvSpPr>
          <p:spPr>
            <a:xfrm>
              <a:off x="-12837625" y="-3746175"/>
              <a:ext cx="159850" cy="73850"/>
            </a:xfrm>
            <a:custGeom>
              <a:avLst/>
              <a:gdLst/>
              <a:ahLst/>
              <a:cxnLst/>
              <a:rect l="l" t="t" r="r" b="b"/>
              <a:pathLst>
                <a:path w="6394" h="2954" extrusionOk="0">
                  <a:moveTo>
                    <a:pt x="6001" y="1"/>
                  </a:moveTo>
                  <a:cubicBezTo>
                    <a:pt x="5957" y="176"/>
                    <a:pt x="4844" y="1996"/>
                    <a:pt x="2958" y="1996"/>
                  </a:cubicBezTo>
                  <a:cubicBezTo>
                    <a:pt x="2795" y="1996"/>
                    <a:pt x="2627" y="1983"/>
                    <a:pt x="2453" y="1954"/>
                  </a:cubicBezTo>
                  <a:cubicBezTo>
                    <a:pt x="2118" y="1896"/>
                    <a:pt x="1816" y="1867"/>
                    <a:pt x="1548" y="1867"/>
                  </a:cubicBezTo>
                  <a:cubicBezTo>
                    <a:pt x="988" y="1867"/>
                    <a:pt x="576" y="1994"/>
                    <a:pt x="310" y="2251"/>
                  </a:cubicBezTo>
                  <a:cubicBezTo>
                    <a:pt x="0" y="2561"/>
                    <a:pt x="48" y="2930"/>
                    <a:pt x="48" y="2954"/>
                  </a:cubicBezTo>
                  <a:lnTo>
                    <a:pt x="417" y="2882"/>
                  </a:lnTo>
                  <a:cubicBezTo>
                    <a:pt x="417" y="2882"/>
                    <a:pt x="405" y="2692"/>
                    <a:pt x="584" y="2513"/>
                  </a:cubicBezTo>
                  <a:cubicBezTo>
                    <a:pt x="735" y="2378"/>
                    <a:pt x="1018" y="2244"/>
                    <a:pt x="1570" y="2244"/>
                  </a:cubicBezTo>
                  <a:cubicBezTo>
                    <a:pt x="1799" y="2244"/>
                    <a:pt x="2074" y="2267"/>
                    <a:pt x="2405" y="2323"/>
                  </a:cubicBezTo>
                  <a:cubicBezTo>
                    <a:pt x="2608" y="2358"/>
                    <a:pt x="2803" y="2374"/>
                    <a:pt x="2990" y="2374"/>
                  </a:cubicBezTo>
                  <a:cubicBezTo>
                    <a:pt x="4012" y="2374"/>
                    <a:pt x="4799" y="1898"/>
                    <a:pt x="5322" y="1465"/>
                  </a:cubicBezTo>
                  <a:cubicBezTo>
                    <a:pt x="5953" y="906"/>
                    <a:pt x="6394" y="227"/>
                    <a:pt x="6394" y="13"/>
                  </a:cubicBezTo>
                  <a:lnTo>
                    <a:pt x="6001" y="1"/>
                  </a:lnTo>
                  <a:close/>
                </a:path>
              </a:pathLst>
            </a:custGeom>
            <a:solidFill>
              <a:srgbClr val="3E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3" name="Google Shape;1287;p66">
              <a:extLst>
                <a:ext uri="{FF2B5EF4-FFF2-40B4-BE49-F238E27FC236}">
                  <a16:creationId xmlns:a16="http://schemas.microsoft.com/office/drawing/2014/main" id="{50A39A87-5755-4D2D-88A3-4AA018F48AA8}"/>
                </a:ext>
              </a:extLst>
            </p:cNvPr>
            <p:cNvSpPr/>
            <p:nvPr/>
          </p:nvSpPr>
          <p:spPr>
            <a:xfrm>
              <a:off x="-12804875" y="-3603300"/>
              <a:ext cx="61925" cy="100350"/>
            </a:xfrm>
            <a:custGeom>
              <a:avLst/>
              <a:gdLst/>
              <a:ahLst/>
              <a:cxnLst/>
              <a:rect l="l" t="t" r="r" b="b"/>
              <a:pathLst>
                <a:path w="2477" h="4014" extrusionOk="0">
                  <a:moveTo>
                    <a:pt x="179" y="1"/>
                  </a:moveTo>
                  <a:lnTo>
                    <a:pt x="0" y="346"/>
                  </a:lnTo>
                  <a:cubicBezTo>
                    <a:pt x="2060" y="1370"/>
                    <a:pt x="1941" y="3978"/>
                    <a:pt x="1941" y="4001"/>
                  </a:cubicBezTo>
                  <a:lnTo>
                    <a:pt x="2322" y="4013"/>
                  </a:lnTo>
                  <a:cubicBezTo>
                    <a:pt x="2334" y="3918"/>
                    <a:pt x="2477" y="1144"/>
                    <a:pt x="179" y="1"/>
                  </a:cubicBezTo>
                  <a:close/>
                </a:path>
              </a:pathLst>
            </a:custGeom>
            <a:solidFill>
              <a:srgbClr val="3E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67" name="Picture 2" descr="32 Super cute little girl emoji iphone emoticons downloads | Cute gif,  Emoticon, Cute cartoon wallpap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805" y="1251368"/>
            <a:ext cx="1955422" cy="15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ua Lê Thánh Tông và thời kỳ Hồng Đức thịnh trị - Trí Thức 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155" y="1890917"/>
            <a:ext cx="4816550" cy="294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340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41"/>
          <p:cNvSpPr txBox="1">
            <a:spLocks noGrp="1"/>
          </p:cNvSpPr>
          <p:nvPr>
            <p:ph type="title"/>
          </p:nvPr>
        </p:nvSpPr>
        <p:spPr>
          <a:xfrm>
            <a:off x="2299130" y="261359"/>
            <a:ext cx="4693198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>
                <a:solidFill>
                  <a:srgbClr val="92D050"/>
                </a:solidFill>
                <a:latin typeface="+mj-lt"/>
                <a:cs typeface="Pattaya" panose="00000500000000000000" pitchFamily="2" charset="-34"/>
              </a:rPr>
              <a:t>Đánh giá mục tiêu</a:t>
            </a:r>
            <a:endParaRPr sz="4800" dirty="0">
              <a:solidFill>
                <a:srgbClr val="92D050"/>
              </a:solidFill>
              <a:latin typeface="+mj-lt"/>
              <a:cs typeface="Pattaya" panose="00000500000000000000" pitchFamily="2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25510" y="1176910"/>
            <a:ext cx="8910585" cy="1235781"/>
            <a:chOff x="325510" y="942987"/>
            <a:chExt cx="8910585" cy="1235781"/>
          </a:xfrm>
        </p:grpSpPr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F1D2DFE5-EE8A-46DB-A135-F8C9011447F8}"/>
                </a:ext>
              </a:extLst>
            </p:cNvPr>
            <p:cNvGrpSpPr/>
            <p:nvPr/>
          </p:nvGrpSpPr>
          <p:grpSpPr>
            <a:xfrm>
              <a:off x="817974" y="942987"/>
              <a:ext cx="8418121" cy="1235781"/>
              <a:chOff x="2130788" y="940391"/>
              <a:chExt cx="9735630" cy="1405859"/>
            </a:xfrm>
          </p:grpSpPr>
          <p:sp>
            <p:nvSpPr>
              <p:cNvPr id="45" name="矩形 39"/>
              <p:cNvSpPr>
                <a:spLocks noChangeArrowheads="1"/>
              </p:cNvSpPr>
              <p:nvPr/>
            </p:nvSpPr>
            <p:spPr bwMode="auto">
              <a:xfrm>
                <a:off x="2209800" y="1504685"/>
                <a:ext cx="9656618" cy="84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1218565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+mj-lt"/>
                  <a:ea typeface="隶书" panose="020105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46" name="圆角矩形 7"/>
              <p:cNvSpPr/>
              <p:nvPr/>
            </p:nvSpPr>
            <p:spPr>
              <a:xfrm>
                <a:off x="2130788" y="940391"/>
                <a:ext cx="9307871" cy="1072527"/>
              </a:xfrm>
              <a:prstGeom prst="roundRect">
                <a:avLst>
                  <a:gd name="adj" fmla="val 22936"/>
                </a:avLst>
              </a:prstGeom>
              <a:solidFill>
                <a:srgbClr val="F7F2DD"/>
              </a:solidFill>
              <a:ln w="28575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zh-CN" sz="2600" kern="1200" dirty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Nghe – viết đúng chính tả, viết hoa đúng các tên riêng trong bài  </a:t>
                </a:r>
                <a:r>
                  <a:rPr lang="vi-VN" altLang="zh-CN" sz="2600" kern="12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Núi non hùng vĩ</a:t>
                </a:r>
                <a:r>
                  <a:rPr lang="vi-VN" altLang="zh-CN" sz="2600" kern="1200" dirty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.</a:t>
                </a:r>
                <a:endParaRPr kumimoji="0" lang="zh-CN" altLang="en-US" sz="26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endParaRPr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5510" y="957988"/>
              <a:ext cx="810838" cy="883997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249885" y="3603124"/>
            <a:ext cx="8616339" cy="951806"/>
            <a:chOff x="303324" y="2965164"/>
            <a:chExt cx="8616339" cy="95180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F1D2DFE5-EE8A-46DB-A135-F8C9011447F8}"/>
                </a:ext>
              </a:extLst>
            </p:cNvPr>
            <p:cNvGrpSpPr/>
            <p:nvPr/>
          </p:nvGrpSpPr>
          <p:grpSpPr>
            <a:xfrm>
              <a:off x="871412" y="3047976"/>
              <a:ext cx="8048251" cy="868994"/>
              <a:chOff x="2130789" y="1294899"/>
              <a:chExt cx="10273162" cy="1410574"/>
            </a:xfrm>
          </p:grpSpPr>
          <p:sp>
            <p:nvSpPr>
              <p:cNvPr id="51" name="圆角矩形 7"/>
              <p:cNvSpPr/>
              <p:nvPr/>
            </p:nvSpPr>
            <p:spPr>
              <a:xfrm>
                <a:off x="2130789" y="1294899"/>
                <a:ext cx="10273162" cy="1072527"/>
              </a:xfrm>
              <a:prstGeom prst="roundRect">
                <a:avLst>
                  <a:gd name="adj" fmla="val 22936"/>
                </a:avLst>
              </a:prstGeom>
              <a:solidFill>
                <a:srgbClr val="F7F2DD"/>
              </a:solidFill>
              <a:ln w="28575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zh-CN" sz="2600" kern="1200" dirty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Giải được </a:t>
                </a:r>
                <a:r>
                  <a:rPr lang="vi-VN" altLang="zh-CN" sz="2600" kern="12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câu đố </a:t>
                </a:r>
                <a:r>
                  <a:rPr lang="vi-VN" altLang="zh-CN" sz="2600" kern="1200" dirty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và viết đúng tên các </a:t>
                </a:r>
                <a:r>
                  <a:rPr lang="vi-VN" altLang="zh-CN" sz="2600" kern="12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nhân vật lịch sử</a:t>
                </a:r>
                <a:r>
                  <a:rPr lang="vi-VN" altLang="zh-CN" sz="2600" kern="1200" dirty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.</a:t>
                </a:r>
                <a:endParaRPr kumimoji="0" lang="zh-CN" altLang="en-US" sz="26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endParaRPr>
              </a:p>
            </p:txBody>
          </p:sp>
          <p:sp>
            <p:nvSpPr>
              <p:cNvPr id="52" name="矩形 39"/>
              <p:cNvSpPr>
                <a:spLocks noChangeArrowheads="1"/>
              </p:cNvSpPr>
              <p:nvPr/>
            </p:nvSpPr>
            <p:spPr bwMode="auto">
              <a:xfrm>
                <a:off x="2209800" y="1504685"/>
                <a:ext cx="9656618" cy="1200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1218565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+mj-lt"/>
                  <a:ea typeface="隶书" panose="02010509060101010101" pitchFamily="49" charset="-122"/>
                  <a:cs typeface="宋体" panose="02010600030101010101" pitchFamily="2" charset="-122"/>
                </a:endParaRPr>
              </a:p>
            </p:txBody>
          </p:sp>
        </p:grp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3324" y="2965164"/>
              <a:ext cx="810838" cy="883997"/>
            </a:xfrm>
            <a:prstGeom prst="rect">
              <a:avLst/>
            </a:prstGeom>
          </p:spPr>
        </p:pic>
      </p:grpSp>
      <p:pic>
        <p:nvPicPr>
          <p:cNvPr id="25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74" y="1324898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49885" y="2419406"/>
            <a:ext cx="8599579" cy="999956"/>
            <a:chOff x="266645" y="2005353"/>
            <a:chExt cx="8599579" cy="99995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1D2DFE5-EE8A-46DB-A135-F8C9011447F8}"/>
                </a:ext>
              </a:extLst>
            </p:cNvPr>
            <p:cNvGrpSpPr/>
            <p:nvPr/>
          </p:nvGrpSpPr>
          <p:grpSpPr>
            <a:xfrm>
              <a:off x="817973" y="2136315"/>
              <a:ext cx="8048251" cy="868994"/>
              <a:chOff x="2130789" y="1294899"/>
              <a:chExt cx="10273162" cy="1410574"/>
            </a:xfrm>
          </p:grpSpPr>
          <p:sp>
            <p:nvSpPr>
              <p:cNvPr id="48" name="圆角矩形 7"/>
              <p:cNvSpPr/>
              <p:nvPr/>
            </p:nvSpPr>
            <p:spPr>
              <a:xfrm>
                <a:off x="2130789" y="1294899"/>
                <a:ext cx="10273162" cy="1072527"/>
              </a:xfrm>
              <a:prstGeom prst="roundRect">
                <a:avLst>
                  <a:gd name="adj" fmla="val 22936"/>
                </a:avLst>
              </a:prstGeom>
              <a:solidFill>
                <a:srgbClr val="F7F2DD"/>
              </a:solidFill>
              <a:ln w="28575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zh-CN" sz="2600" kern="1200" dirty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Tìm được </a:t>
                </a:r>
                <a:r>
                  <a:rPr lang="vi-VN" altLang="zh-CN" sz="2600" kern="12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các tên riêng </a:t>
                </a:r>
                <a:r>
                  <a:rPr lang="vi-VN" altLang="zh-CN" sz="2600" kern="1200" dirty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trong đoạn thơ.</a:t>
                </a:r>
                <a:endParaRPr kumimoji="0" lang="zh-CN" altLang="en-US" sz="26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endParaRPr>
              </a:p>
            </p:txBody>
          </p:sp>
          <p:sp>
            <p:nvSpPr>
              <p:cNvPr id="49" name="矩形 39"/>
              <p:cNvSpPr>
                <a:spLocks noChangeArrowheads="1"/>
              </p:cNvSpPr>
              <p:nvPr/>
            </p:nvSpPr>
            <p:spPr bwMode="auto">
              <a:xfrm>
                <a:off x="2209800" y="1504685"/>
                <a:ext cx="9656618" cy="1200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1218565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+mj-lt"/>
                  <a:ea typeface="隶书" panose="02010509060101010101" pitchFamily="49" charset="-122"/>
                  <a:cs typeface="宋体" panose="02010600030101010101" pitchFamily="2" charset="-122"/>
                </a:endParaRPr>
              </a:p>
            </p:txBody>
          </p:sp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6645" y="2005353"/>
              <a:ext cx="810838" cy="883997"/>
            </a:xfrm>
            <a:prstGeom prst="rect">
              <a:avLst/>
            </a:prstGeom>
          </p:spPr>
        </p:pic>
      </p:grpSp>
      <p:pic>
        <p:nvPicPr>
          <p:cNvPr id="27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28" y="2538685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Green Tick Icon Png, Cliparts &amp;amp; Cartoons - Jing.fm">
            <a:extLst>
              <a:ext uri="{FF2B5EF4-FFF2-40B4-BE49-F238E27FC236}">
                <a16:creationId xmlns:a16="http://schemas.microsoft.com/office/drawing/2014/main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9" y="3730360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28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78226" y="663008"/>
            <a:ext cx="7930643" cy="4080144"/>
            <a:chOff x="339046" y="287676"/>
            <a:chExt cx="7930643" cy="429210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8" b="95000" l="33523" r="9636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39" t="12541" r="5128" b="8634"/>
            <a:stretch/>
          </p:blipFill>
          <p:spPr>
            <a:xfrm>
              <a:off x="2747808" y="588700"/>
              <a:ext cx="5521881" cy="3991076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2386" r="96250">
                          <a14:backgroundMark x1="29545" y1="55385" x2="29432" y2="8538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77" t="6526" r="49868" b="39127"/>
            <a:stretch/>
          </p:blipFill>
          <p:spPr>
            <a:xfrm>
              <a:off x="339046" y="287676"/>
              <a:ext cx="3893905" cy="2691830"/>
            </a:xfrm>
            <a:prstGeom prst="rect">
              <a:avLst/>
            </a:prstGeom>
          </p:spPr>
        </p:pic>
      </p:grpSp>
      <p:sp>
        <p:nvSpPr>
          <p:cNvPr id="12" name="TextBox 11"/>
          <p:cNvSpPr txBox="1"/>
          <p:nvPr/>
        </p:nvSpPr>
        <p:spPr>
          <a:xfrm>
            <a:off x="3300782" y="2163169"/>
            <a:ext cx="5139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66"/>
                </a:solidFill>
                <a:latin typeface="+mj-lt"/>
                <a:cs typeface="Pattaya" panose="00000500000000000000" pitchFamily="2" charset="-34"/>
              </a:rPr>
              <a:t>- Chuẩn bị bài chính tả tuần 25.</a:t>
            </a:r>
            <a:endParaRPr lang="en-US" sz="2800" dirty="0">
              <a:solidFill>
                <a:srgbClr val="FF0066"/>
              </a:solidFill>
              <a:latin typeface="+mj-lt"/>
              <a:cs typeface="Pattaya" panose="00000500000000000000" pitchFamily="2" charset="-34"/>
            </a:endParaRPr>
          </a:p>
        </p:txBody>
      </p:sp>
      <p:sp>
        <p:nvSpPr>
          <p:cNvPr id="13" name="Google Shape;478;p45">
            <a:extLst>
              <a:ext uri="{FF2B5EF4-FFF2-40B4-BE49-F238E27FC236}">
                <a16:creationId xmlns:a16="http://schemas.microsoft.com/office/drawing/2014/main" id="{147E758D-10A8-4968-B9AF-755A0762BB00}"/>
              </a:ext>
            </a:extLst>
          </p:cNvPr>
          <p:cNvSpPr txBox="1">
            <a:spLocks/>
          </p:cNvSpPr>
          <p:nvPr/>
        </p:nvSpPr>
        <p:spPr>
          <a:xfrm>
            <a:off x="4655086" y="249211"/>
            <a:ext cx="2017562" cy="603159"/>
          </a:xfrm>
          <a:prstGeom prst="doubleWave">
            <a:avLst/>
          </a:prstGeom>
          <a:solidFill>
            <a:srgbClr val="FFFFFF"/>
          </a:solidFill>
          <a:ln w="28575"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b="1" dirty="0" err="1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Dặn</a:t>
            </a:r>
            <a:r>
              <a:rPr lang="en-US" sz="3200" b="1" dirty="0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cs typeface="Pattaya" panose="00000500000000000000" pitchFamily="2" charset="-34"/>
              </a:rPr>
              <a:t>dò</a:t>
            </a:r>
            <a:endParaRPr lang="vi-VN" sz="3200" b="1" dirty="0">
              <a:solidFill>
                <a:srgbClr val="002060"/>
              </a:solidFill>
              <a:latin typeface="+mj-lt"/>
              <a:cs typeface="Pattaya" panose="00000500000000000000" pitchFamily="2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92271" y="2457892"/>
            <a:ext cx="4756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FF0066"/>
                </a:solidFill>
                <a:latin typeface="+mj-lt"/>
                <a:cs typeface="Pattaya" panose="00000500000000000000" pitchFamily="2" charset="-34"/>
              </a:rPr>
              <a:t>Chào tạm biệt các em!</a:t>
            </a:r>
            <a:endParaRPr lang="en-US" sz="4000" dirty="0">
              <a:solidFill>
                <a:srgbClr val="FF0066"/>
              </a:solidFill>
              <a:latin typeface="+mj-lt"/>
              <a:cs typeface="Pattaya" panose="00000500000000000000" pitchFamily="2" charset="-34"/>
            </a:endParaRPr>
          </a:p>
        </p:txBody>
      </p:sp>
      <p:pic>
        <p:nvPicPr>
          <p:cNvPr id="15" name="Picture 4" descr="gif for power point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809" y="2859987"/>
            <a:ext cx="2722760" cy="213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300782" y="2662181"/>
            <a:ext cx="5139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66"/>
                </a:solidFill>
                <a:latin typeface="+mj-lt"/>
                <a:cs typeface="Pattaya" panose="00000500000000000000" pitchFamily="2" charset="-34"/>
              </a:rPr>
              <a:t>- Giữ gìn và bảo vệ cảnh đẹp ở vùng núi cao Tây Bắc.</a:t>
            </a:r>
            <a:endParaRPr lang="en-US" sz="2800" dirty="0">
              <a:solidFill>
                <a:srgbClr val="FF0066"/>
              </a:solidFill>
              <a:latin typeface="+mj-lt"/>
              <a:cs typeface="Pattaya" panose="00000500000000000000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 animBg="1"/>
      <p:bldP spid="14" grpId="0"/>
      <p:bldP spid="16" grpId="0"/>
      <p:bldP spid="1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284" y="0"/>
            <a:ext cx="1511939" cy="755970"/>
          </a:xfrm>
          <a:prstGeom prst="rect">
            <a:avLst/>
          </a:prstGeom>
        </p:spPr>
      </p:pic>
      <p:sp>
        <p:nvSpPr>
          <p:cNvPr id="3" name="圆角矩形 7"/>
          <p:cNvSpPr/>
          <p:nvPr/>
        </p:nvSpPr>
        <p:spPr>
          <a:xfrm>
            <a:off x="984509" y="755970"/>
            <a:ext cx="7174982" cy="849546"/>
          </a:xfrm>
          <a:prstGeom prst="roundRect">
            <a:avLst>
              <a:gd name="adj" fmla="val 22936"/>
            </a:avLst>
          </a:prstGeom>
          <a:solidFill>
            <a:srgbClr val="FFFFFF"/>
          </a:solidFill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600" b="1" kern="12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  <a:cs typeface="Pattaya" panose="00000500000000000000" pitchFamily="2" charset="-34"/>
              </a:rPr>
              <a:t>Câu 1: </a:t>
            </a:r>
            <a:r>
              <a:rPr lang="vi-VN" altLang="zh-CN" sz="2600" kern="12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  <a:cs typeface="Pattaya" panose="00000500000000000000" pitchFamily="2" charset="-34"/>
              </a:rPr>
              <a:t>Hãy nêu quy tắc viết hoa tên người, tên địa lý Việt Nam:</a:t>
            </a:r>
            <a:endParaRPr kumimoji="0" lang="zh-CN" altLang="en-US" sz="2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Pattaya" panose="00000500000000000000" pitchFamily="2" charset="-34"/>
            </a:endParaRPr>
          </a:p>
        </p:txBody>
      </p:sp>
      <p:pic>
        <p:nvPicPr>
          <p:cNvPr id="4" name="Picture 2" descr="32 Super cute little girl emoji iphone emoticons downloads | Cute gif,  Emoticon, Cute cartoon wallpaper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801" y="1569540"/>
            <a:ext cx="1955422" cy="15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 rot="20272378">
            <a:off x="906850" y="1099561"/>
            <a:ext cx="640237" cy="2258081"/>
            <a:chOff x="174924" y="1608675"/>
            <a:chExt cx="640237" cy="2006054"/>
          </a:xfrm>
        </p:grpSpPr>
        <p:sp>
          <p:nvSpPr>
            <p:cNvPr id="6" name="Google Shape;4756;p79"/>
            <p:cNvSpPr/>
            <p:nvPr/>
          </p:nvSpPr>
          <p:spPr>
            <a:xfrm rot="1263172">
              <a:off x="174924" y="1608675"/>
              <a:ext cx="402430" cy="1670682"/>
            </a:xfrm>
            <a:custGeom>
              <a:avLst/>
              <a:gdLst/>
              <a:ahLst/>
              <a:cxnLst/>
              <a:rect l="l" t="t" r="r" b="b"/>
              <a:pathLst>
                <a:path w="15418" h="42758" extrusionOk="0">
                  <a:moveTo>
                    <a:pt x="6207" y="1"/>
                  </a:moveTo>
                  <a:cubicBezTo>
                    <a:pt x="6087" y="1"/>
                    <a:pt x="5979" y="88"/>
                    <a:pt x="5958" y="206"/>
                  </a:cubicBezTo>
                  <a:cubicBezTo>
                    <a:pt x="5922" y="424"/>
                    <a:pt x="5881" y="643"/>
                    <a:pt x="5845" y="863"/>
                  </a:cubicBezTo>
                  <a:cubicBezTo>
                    <a:pt x="5821" y="998"/>
                    <a:pt x="5911" y="1123"/>
                    <a:pt x="6047" y="1147"/>
                  </a:cubicBezTo>
                  <a:cubicBezTo>
                    <a:pt x="6062" y="1149"/>
                    <a:pt x="6076" y="1151"/>
                    <a:pt x="6090" y="1151"/>
                  </a:cubicBezTo>
                  <a:cubicBezTo>
                    <a:pt x="6210" y="1151"/>
                    <a:pt x="6315" y="1067"/>
                    <a:pt x="6337" y="945"/>
                  </a:cubicBezTo>
                  <a:cubicBezTo>
                    <a:pt x="6372" y="732"/>
                    <a:pt x="6408" y="514"/>
                    <a:pt x="6449" y="295"/>
                  </a:cubicBezTo>
                  <a:cubicBezTo>
                    <a:pt x="6473" y="159"/>
                    <a:pt x="6378" y="28"/>
                    <a:pt x="6247" y="4"/>
                  </a:cubicBezTo>
                  <a:cubicBezTo>
                    <a:pt x="6234" y="2"/>
                    <a:pt x="6220" y="1"/>
                    <a:pt x="6207" y="1"/>
                  </a:cubicBezTo>
                  <a:close/>
                  <a:moveTo>
                    <a:pt x="5864" y="1960"/>
                  </a:moveTo>
                  <a:cubicBezTo>
                    <a:pt x="5748" y="1960"/>
                    <a:pt x="5642" y="2048"/>
                    <a:pt x="5621" y="2164"/>
                  </a:cubicBezTo>
                  <a:cubicBezTo>
                    <a:pt x="5586" y="2382"/>
                    <a:pt x="5550" y="2602"/>
                    <a:pt x="5509" y="2821"/>
                  </a:cubicBezTo>
                  <a:cubicBezTo>
                    <a:pt x="5491" y="2957"/>
                    <a:pt x="5580" y="3081"/>
                    <a:pt x="5715" y="3105"/>
                  </a:cubicBezTo>
                  <a:cubicBezTo>
                    <a:pt x="5729" y="3107"/>
                    <a:pt x="5742" y="3108"/>
                    <a:pt x="5756" y="3108"/>
                  </a:cubicBezTo>
                  <a:cubicBezTo>
                    <a:pt x="5875" y="3108"/>
                    <a:pt x="5978" y="3021"/>
                    <a:pt x="5999" y="2903"/>
                  </a:cubicBezTo>
                  <a:cubicBezTo>
                    <a:pt x="6034" y="2685"/>
                    <a:pt x="6070" y="2466"/>
                    <a:pt x="6112" y="2247"/>
                  </a:cubicBezTo>
                  <a:cubicBezTo>
                    <a:pt x="6135" y="2117"/>
                    <a:pt x="6041" y="1986"/>
                    <a:pt x="5905" y="1963"/>
                  </a:cubicBezTo>
                  <a:cubicBezTo>
                    <a:pt x="5891" y="1961"/>
                    <a:pt x="5878" y="1960"/>
                    <a:pt x="5864" y="1960"/>
                  </a:cubicBezTo>
                  <a:close/>
                  <a:moveTo>
                    <a:pt x="5550" y="3919"/>
                  </a:moveTo>
                  <a:cubicBezTo>
                    <a:pt x="5427" y="3919"/>
                    <a:pt x="5317" y="4004"/>
                    <a:pt x="5302" y="4128"/>
                  </a:cubicBezTo>
                  <a:cubicBezTo>
                    <a:pt x="5266" y="4347"/>
                    <a:pt x="5231" y="4566"/>
                    <a:pt x="5201" y="4784"/>
                  </a:cubicBezTo>
                  <a:cubicBezTo>
                    <a:pt x="5177" y="4921"/>
                    <a:pt x="5272" y="5044"/>
                    <a:pt x="5408" y="5068"/>
                  </a:cubicBezTo>
                  <a:cubicBezTo>
                    <a:pt x="5420" y="5070"/>
                    <a:pt x="5431" y="5071"/>
                    <a:pt x="5442" y="5071"/>
                  </a:cubicBezTo>
                  <a:cubicBezTo>
                    <a:pt x="5564" y="5071"/>
                    <a:pt x="5670" y="4980"/>
                    <a:pt x="5692" y="4855"/>
                  </a:cubicBezTo>
                  <a:cubicBezTo>
                    <a:pt x="5722" y="4642"/>
                    <a:pt x="5757" y="4424"/>
                    <a:pt x="5786" y="4205"/>
                  </a:cubicBezTo>
                  <a:cubicBezTo>
                    <a:pt x="5810" y="4069"/>
                    <a:pt x="5715" y="3944"/>
                    <a:pt x="5586" y="3921"/>
                  </a:cubicBezTo>
                  <a:cubicBezTo>
                    <a:pt x="5574" y="3920"/>
                    <a:pt x="5562" y="3919"/>
                    <a:pt x="5550" y="3919"/>
                  </a:cubicBezTo>
                  <a:close/>
                  <a:moveTo>
                    <a:pt x="5257" y="5883"/>
                  </a:moveTo>
                  <a:cubicBezTo>
                    <a:pt x="5135" y="5883"/>
                    <a:pt x="5028" y="5972"/>
                    <a:pt x="5012" y="6098"/>
                  </a:cubicBezTo>
                  <a:cubicBezTo>
                    <a:pt x="4982" y="6322"/>
                    <a:pt x="4958" y="6542"/>
                    <a:pt x="4928" y="6761"/>
                  </a:cubicBezTo>
                  <a:cubicBezTo>
                    <a:pt x="4917" y="6897"/>
                    <a:pt x="5012" y="7021"/>
                    <a:pt x="5147" y="7032"/>
                  </a:cubicBezTo>
                  <a:cubicBezTo>
                    <a:pt x="5158" y="7033"/>
                    <a:pt x="5170" y="7034"/>
                    <a:pt x="5181" y="7034"/>
                  </a:cubicBezTo>
                  <a:cubicBezTo>
                    <a:pt x="5303" y="7034"/>
                    <a:pt x="5410" y="6944"/>
                    <a:pt x="5425" y="6819"/>
                  </a:cubicBezTo>
                  <a:cubicBezTo>
                    <a:pt x="5449" y="6600"/>
                    <a:pt x="5474" y="6382"/>
                    <a:pt x="5502" y="6163"/>
                  </a:cubicBezTo>
                  <a:cubicBezTo>
                    <a:pt x="5520" y="6027"/>
                    <a:pt x="5425" y="5903"/>
                    <a:pt x="5289" y="5885"/>
                  </a:cubicBezTo>
                  <a:cubicBezTo>
                    <a:pt x="5278" y="5883"/>
                    <a:pt x="5268" y="5883"/>
                    <a:pt x="5257" y="5883"/>
                  </a:cubicBezTo>
                  <a:close/>
                  <a:moveTo>
                    <a:pt x="5040" y="7860"/>
                  </a:moveTo>
                  <a:cubicBezTo>
                    <a:pt x="4909" y="7860"/>
                    <a:pt x="4804" y="7957"/>
                    <a:pt x="4792" y="8085"/>
                  </a:cubicBezTo>
                  <a:cubicBezTo>
                    <a:pt x="4775" y="8310"/>
                    <a:pt x="4757" y="8530"/>
                    <a:pt x="4745" y="8748"/>
                  </a:cubicBezTo>
                  <a:cubicBezTo>
                    <a:pt x="4734" y="8885"/>
                    <a:pt x="4840" y="9003"/>
                    <a:pt x="4977" y="9014"/>
                  </a:cubicBezTo>
                  <a:cubicBezTo>
                    <a:pt x="4980" y="9014"/>
                    <a:pt x="4984" y="9014"/>
                    <a:pt x="4988" y="9014"/>
                  </a:cubicBezTo>
                  <a:cubicBezTo>
                    <a:pt x="5118" y="9014"/>
                    <a:pt x="5231" y="8917"/>
                    <a:pt x="5236" y="8784"/>
                  </a:cubicBezTo>
                  <a:cubicBezTo>
                    <a:pt x="5253" y="8565"/>
                    <a:pt x="5272" y="8345"/>
                    <a:pt x="5289" y="8127"/>
                  </a:cubicBezTo>
                  <a:cubicBezTo>
                    <a:pt x="5302" y="7990"/>
                    <a:pt x="5201" y="7867"/>
                    <a:pt x="5065" y="7861"/>
                  </a:cubicBezTo>
                  <a:cubicBezTo>
                    <a:pt x="5056" y="7860"/>
                    <a:pt x="5048" y="7860"/>
                    <a:pt x="5040" y="7860"/>
                  </a:cubicBezTo>
                  <a:close/>
                  <a:moveTo>
                    <a:pt x="4941" y="9836"/>
                  </a:moveTo>
                  <a:cubicBezTo>
                    <a:pt x="4805" y="9836"/>
                    <a:pt x="4693" y="9950"/>
                    <a:pt x="4693" y="10084"/>
                  </a:cubicBezTo>
                  <a:cubicBezTo>
                    <a:pt x="4686" y="10168"/>
                    <a:pt x="4686" y="10251"/>
                    <a:pt x="4686" y="10333"/>
                  </a:cubicBezTo>
                  <a:cubicBezTo>
                    <a:pt x="4686" y="10475"/>
                    <a:pt x="4693" y="10617"/>
                    <a:pt x="4693" y="10753"/>
                  </a:cubicBezTo>
                  <a:cubicBezTo>
                    <a:pt x="4698" y="10886"/>
                    <a:pt x="4805" y="10996"/>
                    <a:pt x="4937" y="10996"/>
                  </a:cubicBezTo>
                  <a:cubicBezTo>
                    <a:pt x="4940" y="10996"/>
                    <a:pt x="4943" y="10996"/>
                    <a:pt x="4947" y="10996"/>
                  </a:cubicBezTo>
                  <a:cubicBezTo>
                    <a:pt x="5083" y="10996"/>
                    <a:pt x="5190" y="10878"/>
                    <a:pt x="5190" y="10742"/>
                  </a:cubicBezTo>
                  <a:cubicBezTo>
                    <a:pt x="5182" y="10605"/>
                    <a:pt x="5182" y="10469"/>
                    <a:pt x="5182" y="10333"/>
                  </a:cubicBezTo>
                  <a:lnTo>
                    <a:pt x="5182" y="10092"/>
                  </a:lnTo>
                  <a:cubicBezTo>
                    <a:pt x="5190" y="9955"/>
                    <a:pt x="5076" y="9843"/>
                    <a:pt x="4941" y="9836"/>
                  </a:cubicBezTo>
                  <a:close/>
                  <a:moveTo>
                    <a:pt x="5029" y="11822"/>
                  </a:moveTo>
                  <a:cubicBezTo>
                    <a:pt x="5019" y="11822"/>
                    <a:pt x="5009" y="11822"/>
                    <a:pt x="4999" y="11824"/>
                  </a:cubicBezTo>
                  <a:cubicBezTo>
                    <a:pt x="4863" y="11836"/>
                    <a:pt x="4764" y="11960"/>
                    <a:pt x="4781" y="12096"/>
                  </a:cubicBezTo>
                  <a:cubicBezTo>
                    <a:pt x="4805" y="12328"/>
                    <a:pt x="4835" y="12546"/>
                    <a:pt x="4876" y="12765"/>
                  </a:cubicBezTo>
                  <a:cubicBezTo>
                    <a:pt x="4897" y="12890"/>
                    <a:pt x="5003" y="12974"/>
                    <a:pt x="5126" y="12974"/>
                  </a:cubicBezTo>
                  <a:cubicBezTo>
                    <a:pt x="5137" y="12974"/>
                    <a:pt x="5148" y="12974"/>
                    <a:pt x="5160" y="12972"/>
                  </a:cubicBezTo>
                  <a:cubicBezTo>
                    <a:pt x="5296" y="12948"/>
                    <a:pt x="5384" y="12818"/>
                    <a:pt x="5360" y="12683"/>
                  </a:cubicBezTo>
                  <a:cubicBezTo>
                    <a:pt x="5324" y="12475"/>
                    <a:pt x="5296" y="12262"/>
                    <a:pt x="5272" y="12044"/>
                  </a:cubicBezTo>
                  <a:cubicBezTo>
                    <a:pt x="5261" y="11918"/>
                    <a:pt x="5154" y="11822"/>
                    <a:pt x="5029" y="11822"/>
                  </a:cubicBezTo>
                  <a:close/>
                  <a:moveTo>
                    <a:pt x="5430" y="13758"/>
                  </a:moveTo>
                  <a:cubicBezTo>
                    <a:pt x="5405" y="13758"/>
                    <a:pt x="5379" y="13762"/>
                    <a:pt x="5354" y="13770"/>
                  </a:cubicBezTo>
                  <a:cubicBezTo>
                    <a:pt x="5225" y="13818"/>
                    <a:pt x="5154" y="13953"/>
                    <a:pt x="5195" y="14084"/>
                  </a:cubicBezTo>
                  <a:cubicBezTo>
                    <a:pt x="5272" y="14308"/>
                    <a:pt x="5349" y="14521"/>
                    <a:pt x="5444" y="14729"/>
                  </a:cubicBezTo>
                  <a:cubicBezTo>
                    <a:pt x="5483" y="14821"/>
                    <a:pt x="5573" y="14874"/>
                    <a:pt x="5669" y="14874"/>
                  </a:cubicBezTo>
                  <a:cubicBezTo>
                    <a:pt x="5702" y="14874"/>
                    <a:pt x="5736" y="14867"/>
                    <a:pt x="5769" y="14853"/>
                  </a:cubicBezTo>
                  <a:cubicBezTo>
                    <a:pt x="5892" y="14800"/>
                    <a:pt x="5952" y="14652"/>
                    <a:pt x="5899" y="14528"/>
                  </a:cubicBezTo>
                  <a:cubicBezTo>
                    <a:pt x="5810" y="14332"/>
                    <a:pt x="5739" y="14138"/>
                    <a:pt x="5668" y="13931"/>
                  </a:cubicBezTo>
                  <a:cubicBezTo>
                    <a:pt x="5635" y="13825"/>
                    <a:pt x="5536" y="13758"/>
                    <a:pt x="5430" y="13758"/>
                  </a:cubicBezTo>
                  <a:close/>
                  <a:moveTo>
                    <a:pt x="7860" y="14520"/>
                  </a:moveTo>
                  <a:cubicBezTo>
                    <a:pt x="7853" y="14520"/>
                    <a:pt x="7846" y="14521"/>
                    <a:pt x="7839" y="14521"/>
                  </a:cubicBezTo>
                  <a:cubicBezTo>
                    <a:pt x="7615" y="14545"/>
                    <a:pt x="7383" y="14592"/>
                    <a:pt x="7147" y="14670"/>
                  </a:cubicBezTo>
                  <a:cubicBezTo>
                    <a:pt x="7017" y="14711"/>
                    <a:pt x="6946" y="14853"/>
                    <a:pt x="6987" y="14983"/>
                  </a:cubicBezTo>
                  <a:cubicBezTo>
                    <a:pt x="7020" y="15088"/>
                    <a:pt x="7116" y="15155"/>
                    <a:pt x="7220" y="15155"/>
                  </a:cubicBezTo>
                  <a:cubicBezTo>
                    <a:pt x="7245" y="15155"/>
                    <a:pt x="7270" y="15151"/>
                    <a:pt x="7295" y="15143"/>
                  </a:cubicBezTo>
                  <a:cubicBezTo>
                    <a:pt x="7502" y="15078"/>
                    <a:pt x="7703" y="15037"/>
                    <a:pt x="7893" y="15018"/>
                  </a:cubicBezTo>
                  <a:cubicBezTo>
                    <a:pt x="8029" y="15001"/>
                    <a:pt x="8128" y="14883"/>
                    <a:pt x="8111" y="14747"/>
                  </a:cubicBezTo>
                  <a:cubicBezTo>
                    <a:pt x="8101" y="14618"/>
                    <a:pt x="7988" y="14520"/>
                    <a:pt x="7860" y="14520"/>
                  </a:cubicBezTo>
                  <a:close/>
                  <a:moveTo>
                    <a:pt x="9168" y="14701"/>
                  </a:moveTo>
                  <a:cubicBezTo>
                    <a:pt x="9068" y="14701"/>
                    <a:pt x="8975" y="14759"/>
                    <a:pt x="8934" y="14859"/>
                  </a:cubicBezTo>
                  <a:cubicBezTo>
                    <a:pt x="8881" y="14983"/>
                    <a:pt x="8945" y="15132"/>
                    <a:pt x="9070" y="15179"/>
                  </a:cubicBezTo>
                  <a:cubicBezTo>
                    <a:pt x="9259" y="15255"/>
                    <a:pt x="9436" y="15356"/>
                    <a:pt x="9597" y="15474"/>
                  </a:cubicBezTo>
                  <a:cubicBezTo>
                    <a:pt x="9641" y="15504"/>
                    <a:pt x="9691" y="15519"/>
                    <a:pt x="9741" y="15519"/>
                  </a:cubicBezTo>
                  <a:cubicBezTo>
                    <a:pt x="9819" y="15519"/>
                    <a:pt x="9895" y="15484"/>
                    <a:pt x="9946" y="15416"/>
                  </a:cubicBezTo>
                  <a:cubicBezTo>
                    <a:pt x="10022" y="15302"/>
                    <a:pt x="9998" y="15149"/>
                    <a:pt x="9886" y="15072"/>
                  </a:cubicBezTo>
                  <a:cubicBezTo>
                    <a:pt x="9697" y="14930"/>
                    <a:pt x="9490" y="14812"/>
                    <a:pt x="9259" y="14717"/>
                  </a:cubicBezTo>
                  <a:cubicBezTo>
                    <a:pt x="9229" y="14706"/>
                    <a:pt x="9198" y="14701"/>
                    <a:pt x="9168" y="14701"/>
                  </a:cubicBezTo>
                  <a:close/>
                  <a:moveTo>
                    <a:pt x="6043" y="15260"/>
                  </a:moveTo>
                  <a:cubicBezTo>
                    <a:pt x="5995" y="15260"/>
                    <a:pt x="5947" y="15273"/>
                    <a:pt x="5905" y="15302"/>
                  </a:cubicBezTo>
                  <a:cubicBezTo>
                    <a:pt x="5728" y="15427"/>
                    <a:pt x="5550" y="15569"/>
                    <a:pt x="5367" y="15728"/>
                  </a:cubicBezTo>
                  <a:cubicBezTo>
                    <a:pt x="5261" y="15817"/>
                    <a:pt x="5253" y="15976"/>
                    <a:pt x="5343" y="16077"/>
                  </a:cubicBezTo>
                  <a:cubicBezTo>
                    <a:pt x="5391" y="16135"/>
                    <a:pt x="5459" y="16166"/>
                    <a:pt x="5528" y="16166"/>
                  </a:cubicBezTo>
                  <a:cubicBezTo>
                    <a:pt x="5585" y="16166"/>
                    <a:pt x="5644" y="16145"/>
                    <a:pt x="5692" y="16101"/>
                  </a:cubicBezTo>
                  <a:cubicBezTo>
                    <a:pt x="5825" y="15987"/>
                    <a:pt x="5955" y="15883"/>
                    <a:pt x="6081" y="15789"/>
                  </a:cubicBezTo>
                  <a:lnTo>
                    <a:pt x="6081" y="15789"/>
                  </a:lnTo>
                  <a:cubicBezTo>
                    <a:pt x="6085" y="15834"/>
                    <a:pt x="6100" y="15879"/>
                    <a:pt x="6129" y="15918"/>
                  </a:cubicBezTo>
                  <a:cubicBezTo>
                    <a:pt x="6266" y="16101"/>
                    <a:pt x="6413" y="16279"/>
                    <a:pt x="6574" y="16451"/>
                  </a:cubicBezTo>
                  <a:cubicBezTo>
                    <a:pt x="6622" y="16499"/>
                    <a:pt x="6687" y="16524"/>
                    <a:pt x="6752" y="16524"/>
                  </a:cubicBezTo>
                  <a:cubicBezTo>
                    <a:pt x="6813" y="16524"/>
                    <a:pt x="6874" y="16502"/>
                    <a:pt x="6922" y="16456"/>
                  </a:cubicBezTo>
                  <a:cubicBezTo>
                    <a:pt x="7022" y="16361"/>
                    <a:pt x="7022" y="16208"/>
                    <a:pt x="6934" y="16107"/>
                  </a:cubicBezTo>
                  <a:cubicBezTo>
                    <a:pt x="6787" y="15954"/>
                    <a:pt x="6651" y="15793"/>
                    <a:pt x="6526" y="15622"/>
                  </a:cubicBezTo>
                  <a:cubicBezTo>
                    <a:pt x="6476" y="15557"/>
                    <a:pt x="6401" y="15524"/>
                    <a:pt x="6324" y="15524"/>
                  </a:cubicBezTo>
                  <a:cubicBezTo>
                    <a:pt x="6315" y="15524"/>
                    <a:pt x="6305" y="15524"/>
                    <a:pt x="6296" y="15525"/>
                  </a:cubicBezTo>
                  <a:lnTo>
                    <a:pt x="6296" y="15525"/>
                  </a:lnTo>
                  <a:cubicBezTo>
                    <a:pt x="6301" y="15470"/>
                    <a:pt x="6288" y="15414"/>
                    <a:pt x="6254" y="15367"/>
                  </a:cubicBezTo>
                  <a:cubicBezTo>
                    <a:pt x="6202" y="15297"/>
                    <a:pt x="6123" y="15260"/>
                    <a:pt x="6043" y="15260"/>
                  </a:cubicBezTo>
                  <a:close/>
                  <a:moveTo>
                    <a:pt x="10596" y="16014"/>
                  </a:moveTo>
                  <a:cubicBezTo>
                    <a:pt x="10559" y="16014"/>
                    <a:pt x="10520" y="16023"/>
                    <a:pt x="10484" y="16042"/>
                  </a:cubicBezTo>
                  <a:cubicBezTo>
                    <a:pt x="10365" y="16107"/>
                    <a:pt x="10318" y="16255"/>
                    <a:pt x="10377" y="16374"/>
                  </a:cubicBezTo>
                  <a:cubicBezTo>
                    <a:pt x="10478" y="16569"/>
                    <a:pt x="10536" y="16757"/>
                    <a:pt x="10566" y="16923"/>
                  </a:cubicBezTo>
                  <a:cubicBezTo>
                    <a:pt x="10583" y="17046"/>
                    <a:pt x="10688" y="17135"/>
                    <a:pt x="10804" y="17135"/>
                  </a:cubicBezTo>
                  <a:cubicBezTo>
                    <a:pt x="10817" y="17135"/>
                    <a:pt x="10831" y="17133"/>
                    <a:pt x="10845" y="17131"/>
                  </a:cubicBezTo>
                  <a:cubicBezTo>
                    <a:pt x="10981" y="17112"/>
                    <a:pt x="11075" y="16989"/>
                    <a:pt x="11052" y="16852"/>
                  </a:cubicBezTo>
                  <a:cubicBezTo>
                    <a:pt x="11016" y="16622"/>
                    <a:pt x="10940" y="16385"/>
                    <a:pt x="10820" y="16148"/>
                  </a:cubicBezTo>
                  <a:cubicBezTo>
                    <a:pt x="10774" y="16065"/>
                    <a:pt x="10687" y="16014"/>
                    <a:pt x="10596" y="16014"/>
                  </a:cubicBezTo>
                  <a:close/>
                  <a:moveTo>
                    <a:pt x="4602" y="16616"/>
                  </a:moveTo>
                  <a:cubicBezTo>
                    <a:pt x="4532" y="16616"/>
                    <a:pt x="4463" y="16644"/>
                    <a:pt x="4414" y="16699"/>
                  </a:cubicBezTo>
                  <a:cubicBezTo>
                    <a:pt x="4278" y="16864"/>
                    <a:pt x="4136" y="17041"/>
                    <a:pt x="3994" y="17232"/>
                  </a:cubicBezTo>
                  <a:cubicBezTo>
                    <a:pt x="3912" y="17338"/>
                    <a:pt x="3934" y="17491"/>
                    <a:pt x="4041" y="17574"/>
                  </a:cubicBezTo>
                  <a:cubicBezTo>
                    <a:pt x="4088" y="17609"/>
                    <a:pt x="4142" y="17626"/>
                    <a:pt x="4195" y="17626"/>
                  </a:cubicBezTo>
                  <a:cubicBezTo>
                    <a:pt x="4270" y="17626"/>
                    <a:pt x="4342" y="17592"/>
                    <a:pt x="4390" y="17527"/>
                  </a:cubicBezTo>
                  <a:cubicBezTo>
                    <a:pt x="4527" y="17349"/>
                    <a:pt x="4663" y="17178"/>
                    <a:pt x="4792" y="17024"/>
                  </a:cubicBezTo>
                  <a:cubicBezTo>
                    <a:pt x="4881" y="16918"/>
                    <a:pt x="4870" y="16764"/>
                    <a:pt x="4764" y="16675"/>
                  </a:cubicBezTo>
                  <a:cubicBezTo>
                    <a:pt x="4718" y="16635"/>
                    <a:pt x="4660" y="16616"/>
                    <a:pt x="4602" y="16616"/>
                  </a:cubicBezTo>
                  <a:close/>
                  <a:moveTo>
                    <a:pt x="7765" y="16874"/>
                  </a:moveTo>
                  <a:cubicBezTo>
                    <a:pt x="7684" y="16874"/>
                    <a:pt x="7604" y="16912"/>
                    <a:pt x="7555" y="16983"/>
                  </a:cubicBezTo>
                  <a:cubicBezTo>
                    <a:pt x="7484" y="17101"/>
                    <a:pt x="7514" y="17254"/>
                    <a:pt x="7626" y="17332"/>
                  </a:cubicBezTo>
                  <a:cubicBezTo>
                    <a:pt x="7816" y="17450"/>
                    <a:pt x="8016" y="17568"/>
                    <a:pt x="8224" y="17675"/>
                  </a:cubicBezTo>
                  <a:cubicBezTo>
                    <a:pt x="8260" y="17694"/>
                    <a:pt x="8299" y="17704"/>
                    <a:pt x="8338" y="17704"/>
                  </a:cubicBezTo>
                  <a:cubicBezTo>
                    <a:pt x="8427" y="17704"/>
                    <a:pt x="8514" y="17655"/>
                    <a:pt x="8554" y="17568"/>
                  </a:cubicBezTo>
                  <a:cubicBezTo>
                    <a:pt x="8620" y="17450"/>
                    <a:pt x="8573" y="17297"/>
                    <a:pt x="8448" y="17237"/>
                  </a:cubicBezTo>
                  <a:cubicBezTo>
                    <a:pt x="8259" y="17136"/>
                    <a:pt x="8076" y="17030"/>
                    <a:pt x="7898" y="16912"/>
                  </a:cubicBezTo>
                  <a:cubicBezTo>
                    <a:pt x="7858" y="16886"/>
                    <a:pt x="7811" y="16874"/>
                    <a:pt x="7765" y="16874"/>
                  </a:cubicBezTo>
                  <a:close/>
                  <a:moveTo>
                    <a:pt x="9573" y="17671"/>
                  </a:moveTo>
                  <a:cubicBezTo>
                    <a:pt x="9458" y="17671"/>
                    <a:pt x="9351" y="17754"/>
                    <a:pt x="9324" y="17876"/>
                  </a:cubicBezTo>
                  <a:cubicBezTo>
                    <a:pt x="9300" y="18007"/>
                    <a:pt x="9389" y="18136"/>
                    <a:pt x="9526" y="18160"/>
                  </a:cubicBezTo>
                  <a:cubicBezTo>
                    <a:pt x="9673" y="18190"/>
                    <a:pt x="9810" y="18201"/>
                    <a:pt x="9933" y="18201"/>
                  </a:cubicBezTo>
                  <a:cubicBezTo>
                    <a:pt x="10058" y="18201"/>
                    <a:pt x="10176" y="18190"/>
                    <a:pt x="10288" y="18166"/>
                  </a:cubicBezTo>
                  <a:cubicBezTo>
                    <a:pt x="10419" y="18130"/>
                    <a:pt x="10501" y="18000"/>
                    <a:pt x="10471" y="17865"/>
                  </a:cubicBezTo>
                  <a:cubicBezTo>
                    <a:pt x="10440" y="17752"/>
                    <a:pt x="10335" y="17675"/>
                    <a:pt x="10222" y="17675"/>
                  </a:cubicBezTo>
                  <a:cubicBezTo>
                    <a:pt x="10205" y="17675"/>
                    <a:pt x="10188" y="17676"/>
                    <a:pt x="10170" y="17680"/>
                  </a:cubicBezTo>
                  <a:cubicBezTo>
                    <a:pt x="10105" y="17699"/>
                    <a:pt x="10028" y="17704"/>
                    <a:pt x="9933" y="17704"/>
                  </a:cubicBezTo>
                  <a:cubicBezTo>
                    <a:pt x="9845" y="17704"/>
                    <a:pt x="9739" y="17699"/>
                    <a:pt x="9614" y="17675"/>
                  </a:cubicBezTo>
                  <a:cubicBezTo>
                    <a:pt x="9600" y="17672"/>
                    <a:pt x="9586" y="17671"/>
                    <a:pt x="9573" y="17671"/>
                  </a:cubicBezTo>
                  <a:close/>
                  <a:moveTo>
                    <a:pt x="3442" y="18223"/>
                  </a:moveTo>
                  <a:cubicBezTo>
                    <a:pt x="3362" y="18223"/>
                    <a:pt x="3283" y="18262"/>
                    <a:pt x="3237" y="18338"/>
                  </a:cubicBezTo>
                  <a:cubicBezTo>
                    <a:pt x="3118" y="18521"/>
                    <a:pt x="3006" y="18710"/>
                    <a:pt x="2888" y="18911"/>
                  </a:cubicBezTo>
                  <a:cubicBezTo>
                    <a:pt x="2817" y="19029"/>
                    <a:pt x="2858" y="19184"/>
                    <a:pt x="2976" y="19249"/>
                  </a:cubicBezTo>
                  <a:cubicBezTo>
                    <a:pt x="3016" y="19273"/>
                    <a:pt x="3059" y="19284"/>
                    <a:pt x="3102" y="19284"/>
                  </a:cubicBezTo>
                  <a:cubicBezTo>
                    <a:pt x="3188" y="19284"/>
                    <a:pt x="3272" y="19238"/>
                    <a:pt x="3320" y="19160"/>
                  </a:cubicBezTo>
                  <a:cubicBezTo>
                    <a:pt x="3432" y="18965"/>
                    <a:pt x="3544" y="18781"/>
                    <a:pt x="3656" y="18603"/>
                  </a:cubicBezTo>
                  <a:cubicBezTo>
                    <a:pt x="3727" y="18485"/>
                    <a:pt x="3692" y="18332"/>
                    <a:pt x="3574" y="18261"/>
                  </a:cubicBezTo>
                  <a:cubicBezTo>
                    <a:pt x="3533" y="18235"/>
                    <a:pt x="3488" y="18223"/>
                    <a:pt x="3442" y="18223"/>
                  </a:cubicBezTo>
                  <a:close/>
                  <a:moveTo>
                    <a:pt x="2475" y="19951"/>
                  </a:moveTo>
                  <a:cubicBezTo>
                    <a:pt x="2384" y="19951"/>
                    <a:pt x="2296" y="20000"/>
                    <a:pt x="2249" y="20088"/>
                  </a:cubicBezTo>
                  <a:cubicBezTo>
                    <a:pt x="2148" y="20290"/>
                    <a:pt x="2048" y="20484"/>
                    <a:pt x="1952" y="20686"/>
                  </a:cubicBezTo>
                  <a:cubicBezTo>
                    <a:pt x="1894" y="20811"/>
                    <a:pt x="1947" y="20958"/>
                    <a:pt x="2072" y="21017"/>
                  </a:cubicBezTo>
                  <a:cubicBezTo>
                    <a:pt x="2106" y="21033"/>
                    <a:pt x="2143" y="21041"/>
                    <a:pt x="2179" y="21041"/>
                  </a:cubicBezTo>
                  <a:cubicBezTo>
                    <a:pt x="2271" y="21041"/>
                    <a:pt x="2360" y="20989"/>
                    <a:pt x="2403" y="20899"/>
                  </a:cubicBezTo>
                  <a:cubicBezTo>
                    <a:pt x="2498" y="20704"/>
                    <a:pt x="2591" y="20508"/>
                    <a:pt x="2692" y="20314"/>
                  </a:cubicBezTo>
                  <a:cubicBezTo>
                    <a:pt x="2752" y="20189"/>
                    <a:pt x="2705" y="20041"/>
                    <a:pt x="2586" y="19976"/>
                  </a:cubicBezTo>
                  <a:cubicBezTo>
                    <a:pt x="2550" y="19959"/>
                    <a:pt x="2512" y="19951"/>
                    <a:pt x="2475" y="19951"/>
                  </a:cubicBezTo>
                  <a:close/>
                  <a:moveTo>
                    <a:pt x="1645" y="21756"/>
                  </a:moveTo>
                  <a:cubicBezTo>
                    <a:pt x="1547" y="21756"/>
                    <a:pt x="1455" y="21816"/>
                    <a:pt x="1414" y="21911"/>
                  </a:cubicBezTo>
                  <a:cubicBezTo>
                    <a:pt x="1332" y="22117"/>
                    <a:pt x="1250" y="22330"/>
                    <a:pt x="1172" y="22537"/>
                  </a:cubicBezTo>
                  <a:cubicBezTo>
                    <a:pt x="1125" y="22662"/>
                    <a:pt x="1190" y="22810"/>
                    <a:pt x="1321" y="22857"/>
                  </a:cubicBezTo>
                  <a:cubicBezTo>
                    <a:pt x="1348" y="22867"/>
                    <a:pt x="1377" y="22872"/>
                    <a:pt x="1405" y="22872"/>
                  </a:cubicBezTo>
                  <a:cubicBezTo>
                    <a:pt x="1507" y="22872"/>
                    <a:pt x="1602" y="22807"/>
                    <a:pt x="1640" y="22709"/>
                  </a:cubicBezTo>
                  <a:cubicBezTo>
                    <a:pt x="1717" y="22502"/>
                    <a:pt x="1793" y="22302"/>
                    <a:pt x="1876" y="22100"/>
                  </a:cubicBezTo>
                  <a:cubicBezTo>
                    <a:pt x="1930" y="21969"/>
                    <a:pt x="1864" y="21827"/>
                    <a:pt x="1740" y="21775"/>
                  </a:cubicBezTo>
                  <a:cubicBezTo>
                    <a:pt x="1708" y="21762"/>
                    <a:pt x="1677" y="21756"/>
                    <a:pt x="1645" y="21756"/>
                  </a:cubicBezTo>
                  <a:close/>
                  <a:moveTo>
                    <a:pt x="992" y="23629"/>
                  </a:moveTo>
                  <a:cubicBezTo>
                    <a:pt x="886" y="23629"/>
                    <a:pt x="787" y="23697"/>
                    <a:pt x="753" y="23809"/>
                  </a:cubicBezTo>
                  <a:cubicBezTo>
                    <a:pt x="687" y="24022"/>
                    <a:pt x="628" y="24241"/>
                    <a:pt x="575" y="24454"/>
                  </a:cubicBezTo>
                  <a:cubicBezTo>
                    <a:pt x="540" y="24585"/>
                    <a:pt x="616" y="24721"/>
                    <a:pt x="753" y="24756"/>
                  </a:cubicBezTo>
                  <a:cubicBezTo>
                    <a:pt x="773" y="24762"/>
                    <a:pt x="793" y="24765"/>
                    <a:pt x="813" y="24765"/>
                  </a:cubicBezTo>
                  <a:cubicBezTo>
                    <a:pt x="922" y="24765"/>
                    <a:pt x="1024" y="24688"/>
                    <a:pt x="1054" y="24579"/>
                  </a:cubicBezTo>
                  <a:cubicBezTo>
                    <a:pt x="1108" y="24366"/>
                    <a:pt x="1166" y="24159"/>
                    <a:pt x="1231" y="23946"/>
                  </a:cubicBezTo>
                  <a:cubicBezTo>
                    <a:pt x="1267" y="23815"/>
                    <a:pt x="1190" y="23679"/>
                    <a:pt x="1059" y="23638"/>
                  </a:cubicBezTo>
                  <a:cubicBezTo>
                    <a:pt x="1037" y="23631"/>
                    <a:pt x="1015" y="23629"/>
                    <a:pt x="992" y="23629"/>
                  </a:cubicBezTo>
                  <a:close/>
                  <a:moveTo>
                    <a:pt x="532" y="25556"/>
                  </a:moveTo>
                  <a:cubicBezTo>
                    <a:pt x="413" y="25556"/>
                    <a:pt x="306" y="25640"/>
                    <a:pt x="284" y="25762"/>
                  </a:cubicBezTo>
                  <a:cubicBezTo>
                    <a:pt x="243" y="25986"/>
                    <a:pt x="208" y="26206"/>
                    <a:pt x="178" y="26425"/>
                  </a:cubicBezTo>
                  <a:cubicBezTo>
                    <a:pt x="155" y="26561"/>
                    <a:pt x="249" y="26684"/>
                    <a:pt x="385" y="26709"/>
                  </a:cubicBezTo>
                  <a:cubicBezTo>
                    <a:pt x="396" y="26710"/>
                    <a:pt x="406" y="26711"/>
                    <a:pt x="417" y="26711"/>
                  </a:cubicBezTo>
                  <a:cubicBezTo>
                    <a:pt x="540" y="26711"/>
                    <a:pt x="648" y="26621"/>
                    <a:pt x="669" y="26496"/>
                  </a:cubicBezTo>
                  <a:cubicBezTo>
                    <a:pt x="699" y="26283"/>
                    <a:pt x="734" y="26070"/>
                    <a:pt x="770" y="25851"/>
                  </a:cubicBezTo>
                  <a:cubicBezTo>
                    <a:pt x="800" y="25715"/>
                    <a:pt x="710" y="25590"/>
                    <a:pt x="575" y="25560"/>
                  </a:cubicBezTo>
                  <a:cubicBezTo>
                    <a:pt x="561" y="25558"/>
                    <a:pt x="547" y="25556"/>
                    <a:pt x="532" y="25556"/>
                  </a:cubicBezTo>
                  <a:close/>
                  <a:moveTo>
                    <a:pt x="282" y="27530"/>
                  </a:moveTo>
                  <a:cubicBezTo>
                    <a:pt x="150" y="27530"/>
                    <a:pt x="48" y="27632"/>
                    <a:pt x="36" y="27761"/>
                  </a:cubicBezTo>
                  <a:cubicBezTo>
                    <a:pt x="24" y="27986"/>
                    <a:pt x="13" y="28211"/>
                    <a:pt x="7" y="28429"/>
                  </a:cubicBezTo>
                  <a:cubicBezTo>
                    <a:pt x="0" y="28566"/>
                    <a:pt x="114" y="28683"/>
                    <a:pt x="249" y="28683"/>
                  </a:cubicBezTo>
                  <a:cubicBezTo>
                    <a:pt x="253" y="28684"/>
                    <a:pt x="257" y="28684"/>
                    <a:pt x="261" y="28684"/>
                  </a:cubicBezTo>
                  <a:cubicBezTo>
                    <a:pt x="392" y="28684"/>
                    <a:pt x="497" y="28573"/>
                    <a:pt x="504" y="28442"/>
                  </a:cubicBezTo>
                  <a:cubicBezTo>
                    <a:pt x="510" y="28229"/>
                    <a:pt x="516" y="28009"/>
                    <a:pt x="533" y="27790"/>
                  </a:cubicBezTo>
                  <a:cubicBezTo>
                    <a:pt x="540" y="27654"/>
                    <a:pt x="439" y="27536"/>
                    <a:pt x="303" y="27531"/>
                  </a:cubicBezTo>
                  <a:cubicBezTo>
                    <a:pt x="296" y="27530"/>
                    <a:pt x="289" y="27530"/>
                    <a:pt x="282" y="27530"/>
                  </a:cubicBezTo>
                  <a:close/>
                  <a:moveTo>
                    <a:pt x="273" y="29512"/>
                  </a:moveTo>
                  <a:cubicBezTo>
                    <a:pt x="269" y="29512"/>
                    <a:pt x="265" y="29512"/>
                    <a:pt x="262" y="29513"/>
                  </a:cubicBezTo>
                  <a:cubicBezTo>
                    <a:pt x="125" y="29518"/>
                    <a:pt x="24" y="29636"/>
                    <a:pt x="30" y="29772"/>
                  </a:cubicBezTo>
                  <a:cubicBezTo>
                    <a:pt x="43" y="30004"/>
                    <a:pt x="60" y="30223"/>
                    <a:pt x="84" y="30447"/>
                  </a:cubicBezTo>
                  <a:cubicBezTo>
                    <a:pt x="100" y="30575"/>
                    <a:pt x="206" y="30667"/>
                    <a:pt x="331" y="30667"/>
                  </a:cubicBezTo>
                  <a:cubicBezTo>
                    <a:pt x="339" y="30667"/>
                    <a:pt x="347" y="30666"/>
                    <a:pt x="355" y="30665"/>
                  </a:cubicBezTo>
                  <a:cubicBezTo>
                    <a:pt x="492" y="30654"/>
                    <a:pt x="592" y="30529"/>
                    <a:pt x="581" y="30394"/>
                  </a:cubicBezTo>
                  <a:cubicBezTo>
                    <a:pt x="557" y="30181"/>
                    <a:pt x="540" y="29961"/>
                    <a:pt x="527" y="29743"/>
                  </a:cubicBezTo>
                  <a:cubicBezTo>
                    <a:pt x="516" y="29610"/>
                    <a:pt x="404" y="29512"/>
                    <a:pt x="273" y="29512"/>
                  </a:cubicBezTo>
                  <a:close/>
                  <a:moveTo>
                    <a:pt x="522" y="31478"/>
                  </a:moveTo>
                  <a:cubicBezTo>
                    <a:pt x="508" y="31478"/>
                    <a:pt x="494" y="31479"/>
                    <a:pt x="480" y="31482"/>
                  </a:cubicBezTo>
                  <a:cubicBezTo>
                    <a:pt x="344" y="31512"/>
                    <a:pt x="256" y="31642"/>
                    <a:pt x="284" y="31779"/>
                  </a:cubicBezTo>
                  <a:cubicBezTo>
                    <a:pt x="327" y="31997"/>
                    <a:pt x="374" y="32216"/>
                    <a:pt x="426" y="32435"/>
                  </a:cubicBezTo>
                  <a:cubicBezTo>
                    <a:pt x="452" y="32547"/>
                    <a:pt x="557" y="32624"/>
                    <a:pt x="669" y="32624"/>
                  </a:cubicBezTo>
                  <a:cubicBezTo>
                    <a:pt x="687" y="32624"/>
                    <a:pt x="705" y="32622"/>
                    <a:pt x="723" y="32618"/>
                  </a:cubicBezTo>
                  <a:cubicBezTo>
                    <a:pt x="859" y="32582"/>
                    <a:pt x="942" y="32453"/>
                    <a:pt x="906" y="32317"/>
                  </a:cubicBezTo>
                  <a:cubicBezTo>
                    <a:pt x="859" y="32109"/>
                    <a:pt x="811" y="31896"/>
                    <a:pt x="770" y="31683"/>
                  </a:cubicBezTo>
                  <a:cubicBezTo>
                    <a:pt x="748" y="31562"/>
                    <a:pt x="638" y="31478"/>
                    <a:pt x="522" y="31478"/>
                  </a:cubicBezTo>
                  <a:close/>
                  <a:moveTo>
                    <a:pt x="1037" y="33396"/>
                  </a:moveTo>
                  <a:cubicBezTo>
                    <a:pt x="1009" y="33396"/>
                    <a:pt x="981" y="33401"/>
                    <a:pt x="953" y="33411"/>
                  </a:cubicBezTo>
                  <a:cubicBezTo>
                    <a:pt x="824" y="33453"/>
                    <a:pt x="758" y="33594"/>
                    <a:pt x="800" y="33724"/>
                  </a:cubicBezTo>
                  <a:cubicBezTo>
                    <a:pt x="876" y="33937"/>
                    <a:pt x="953" y="34150"/>
                    <a:pt x="1037" y="34357"/>
                  </a:cubicBezTo>
                  <a:cubicBezTo>
                    <a:pt x="1073" y="34457"/>
                    <a:pt x="1165" y="34516"/>
                    <a:pt x="1264" y="34516"/>
                  </a:cubicBezTo>
                  <a:cubicBezTo>
                    <a:pt x="1295" y="34516"/>
                    <a:pt x="1326" y="34510"/>
                    <a:pt x="1356" y="34499"/>
                  </a:cubicBezTo>
                  <a:cubicBezTo>
                    <a:pt x="1485" y="34446"/>
                    <a:pt x="1545" y="34304"/>
                    <a:pt x="1498" y="34174"/>
                  </a:cubicBezTo>
                  <a:cubicBezTo>
                    <a:pt x="1414" y="33972"/>
                    <a:pt x="1343" y="33772"/>
                    <a:pt x="1272" y="33565"/>
                  </a:cubicBezTo>
                  <a:cubicBezTo>
                    <a:pt x="1236" y="33462"/>
                    <a:pt x="1140" y="33396"/>
                    <a:pt x="1037" y="33396"/>
                  </a:cubicBezTo>
                  <a:close/>
                  <a:moveTo>
                    <a:pt x="1808" y="35222"/>
                  </a:moveTo>
                  <a:cubicBezTo>
                    <a:pt x="1771" y="35222"/>
                    <a:pt x="1733" y="35231"/>
                    <a:pt x="1698" y="35250"/>
                  </a:cubicBezTo>
                  <a:cubicBezTo>
                    <a:pt x="1575" y="35315"/>
                    <a:pt x="1527" y="35463"/>
                    <a:pt x="1586" y="35582"/>
                  </a:cubicBezTo>
                  <a:cubicBezTo>
                    <a:pt x="1693" y="35789"/>
                    <a:pt x="1799" y="35984"/>
                    <a:pt x="1911" y="36180"/>
                  </a:cubicBezTo>
                  <a:cubicBezTo>
                    <a:pt x="1955" y="36258"/>
                    <a:pt x="2037" y="36303"/>
                    <a:pt x="2123" y="36303"/>
                  </a:cubicBezTo>
                  <a:cubicBezTo>
                    <a:pt x="2166" y="36303"/>
                    <a:pt x="2209" y="36292"/>
                    <a:pt x="2249" y="36268"/>
                  </a:cubicBezTo>
                  <a:cubicBezTo>
                    <a:pt x="2367" y="36203"/>
                    <a:pt x="2408" y="36049"/>
                    <a:pt x="2337" y="35931"/>
                  </a:cubicBezTo>
                  <a:cubicBezTo>
                    <a:pt x="2231" y="35741"/>
                    <a:pt x="2130" y="35552"/>
                    <a:pt x="2031" y="35356"/>
                  </a:cubicBezTo>
                  <a:cubicBezTo>
                    <a:pt x="1984" y="35273"/>
                    <a:pt x="1897" y="35222"/>
                    <a:pt x="1808" y="35222"/>
                  </a:cubicBezTo>
                  <a:close/>
                  <a:moveTo>
                    <a:pt x="2840" y="36918"/>
                  </a:moveTo>
                  <a:cubicBezTo>
                    <a:pt x="2790" y="36918"/>
                    <a:pt x="2740" y="36933"/>
                    <a:pt x="2698" y="36966"/>
                  </a:cubicBezTo>
                  <a:cubicBezTo>
                    <a:pt x="2586" y="37043"/>
                    <a:pt x="2556" y="37196"/>
                    <a:pt x="2640" y="37309"/>
                  </a:cubicBezTo>
                  <a:cubicBezTo>
                    <a:pt x="2769" y="37493"/>
                    <a:pt x="2905" y="37676"/>
                    <a:pt x="3047" y="37848"/>
                  </a:cubicBezTo>
                  <a:cubicBezTo>
                    <a:pt x="3095" y="37910"/>
                    <a:pt x="3169" y="37941"/>
                    <a:pt x="3243" y="37941"/>
                  </a:cubicBezTo>
                  <a:cubicBezTo>
                    <a:pt x="3297" y="37941"/>
                    <a:pt x="3351" y="37924"/>
                    <a:pt x="3396" y="37889"/>
                  </a:cubicBezTo>
                  <a:cubicBezTo>
                    <a:pt x="3503" y="37800"/>
                    <a:pt x="3521" y="37647"/>
                    <a:pt x="3432" y="37540"/>
                  </a:cubicBezTo>
                  <a:cubicBezTo>
                    <a:pt x="3301" y="37368"/>
                    <a:pt x="3172" y="37196"/>
                    <a:pt x="3041" y="37019"/>
                  </a:cubicBezTo>
                  <a:cubicBezTo>
                    <a:pt x="2995" y="36954"/>
                    <a:pt x="2918" y="36918"/>
                    <a:pt x="2840" y="36918"/>
                  </a:cubicBezTo>
                  <a:close/>
                  <a:moveTo>
                    <a:pt x="4118" y="38433"/>
                  </a:moveTo>
                  <a:cubicBezTo>
                    <a:pt x="4056" y="38433"/>
                    <a:pt x="3993" y="38457"/>
                    <a:pt x="3947" y="38504"/>
                  </a:cubicBezTo>
                  <a:cubicBezTo>
                    <a:pt x="3846" y="38605"/>
                    <a:pt x="3846" y="38758"/>
                    <a:pt x="3940" y="38859"/>
                  </a:cubicBezTo>
                  <a:cubicBezTo>
                    <a:pt x="4101" y="39019"/>
                    <a:pt x="4267" y="39173"/>
                    <a:pt x="4431" y="39320"/>
                  </a:cubicBezTo>
                  <a:cubicBezTo>
                    <a:pt x="4479" y="39365"/>
                    <a:pt x="4540" y="39388"/>
                    <a:pt x="4600" y="39388"/>
                  </a:cubicBezTo>
                  <a:cubicBezTo>
                    <a:pt x="4667" y="39388"/>
                    <a:pt x="4734" y="39360"/>
                    <a:pt x="4781" y="39303"/>
                  </a:cubicBezTo>
                  <a:cubicBezTo>
                    <a:pt x="4876" y="39203"/>
                    <a:pt x="4863" y="39048"/>
                    <a:pt x="4764" y="38954"/>
                  </a:cubicBezTo>
                  <a:cubicBezTo>
                    <a:pt x="4603" y="38812"/>
                    <a:pt x="4450" y="38664"/>
                    <a:pt x="4295" y="38510"/>
                  </a:cubicBezTo>
                  <a:cubicBezTo>
                    <a:pt x="4248" y="38459"/>
                    <a:pt x="4183" y="38433"/>
                    <a:pt x="4118" y="38433"/>
                  </a:cubicBezTo>
                  <a:close/>
                  <a:moveTo>
                    <a:pt x="5632" y="39717"/>
                  </a:moveTo>
                  <a:cubicBezTo>
                    <a:pt x="5554" y="39717"/>
                    <a:pt x="5479" y="39755"/>
                    <a:pt x="5431" y="39823"/>
                  </a:cubicBezTo>
                  <a:cubicBezTo>
                    <a:pt x="5349" y="39935"/>
                    <a:pt x="5378" y="40090"/>
                    <a:pt x="5491" y="40167"/>
                  </a:cubicBezTo>
                  <a:cubicBezTo>
                    <a:pt x="5674" y="40297"/>
                    <a:pt x="5864" y="40421"/>
                    <a:pt x="6053" y="40539"/>
                  </a:cubicBezTo>
                  <a:cubicBezTo>
                    <a:pt x="6094" y="40563"/>
                    <a:pt x="6139" y="40575"/>
                    <a:pt x="6184" y="40575"/>
                  </a:cubicBezTo>
                  <a:cubicBezTo>
                    <a:pt x="6268" y="40575"/>
                    <a:pt x="6350" y="40533"/>
                    <a:pt x="6396" y="40456"/>
                  </a:cubicBezTo>
                  <a:cubicBezTo>
                    <a:pt x="6467" y="40338"/>
                    <a:pt x="6432" y="40184"/>
                    <a:pt x="6313" y="40113"/>
                  </a:cubicBezTo>
                  <a:cubicBezTo>
                    <a:pt x="6129" y="40006"/>
                    <a:pt x="5952" y="39888"/>
                    <a:pt x="5775" y="39765"/>
                  </a:cubicBezTo>
                  <a:cubicBezTo>
                    <a:pt x="5731" y="39732"/>
                    <a:pt x="5681" y="39717"/>
                    <a:pt x="5632" y="39717"/>
                  </a:cubicBezTo>
                  <a:close/>
                  <a:moveTo>
                    <a:pt x="7354" y="40705"/>
                  </a:moveTo>
                  <a:cubicBezTo>
                    <a:pt x="7261" y="40705"/>
                    <a:pt x="7172" y="40757"/>
                    <a:pt x="7129" y="40847"/>
                  </a:cubicBezTo>
                  <a:cubicBezTo>
                    <a:pt x="7071" y="40965"/>
                    <a:pt x="7118" y="41114"/>
                    <a:pt x="7241" y="41177"/>
                  </a:cubicBezTo>
                  <a:cubicBezTo>
                    <a:pt x="7448" y="41278"/>
                    <a:pt x="7650" y="41373"/>
                    <a:pt x="7852" y="41461"/>
                  </a:cubicBezTo>
                  <a:cubicBezTo>
                    <a:pt x="7883" y="41475"/>
                    <a:pt x="7915" y="41481"/>
                    <a:pt x="7947" y="41481"/>
                  </a:cubicBezTo>
                  <a:cubicBezTo>
                    <a:pt x="8043" y="41481"/>
                    <a:pt x="8136" y="41425"/>
                    <a:pt x="8177" y="41332"/>
                  </a:cubicBezTo>
                  <a:cubicBezTo>
                    <a:pt x="8235" y="41207"/>
                    <a:pt x="8177" y="41060"/>
                    <a:pt x="8052" y="41007"/>
                  </a:cubicBezTo>
                  <a:cubicBezTo>
                    <a:pt x="7857" y="40918"/>
                    <a:pt x="7661" y="40830"/>
                    <a:pt x="7461" y="40729"/>
                  </a:cubicBezTo>
                  <a:cubicBezTo>
                    <a:pt x="7427" y="40712"/>
                    <a:pt x="7390" y="40705"/>
                    <a:pt x="7354" y="40705"/>
                  </a:cubicBezTo>
                  <a:close/>
                  <a:moveTo>
                    <a:pt x="9179" y="41477"/>
                  </a:moveTo>
                  <a:cubicBezTo>
                    <a:pt x="9079" y="41477"/>
                    <a:pt x="8983" y="41541"/>
                    <a:pt x="8945" y="41639"/>
                  </a:cubicBezTo>
                  <a:cubicBezTo>
                    <a:pt x="8898" y="41770"/>
                    <a:pt x="8963" y="41912"/>
                    <a:pt x="9094" y="41958"/>
                  </a:cubicBezTo>
                  <a:cubicBezTo>
                    <a:pt x="9313" y="42036"/>
                    <a:pt x="9526" y="42107"/>
                    <a:pt x="9733" y="42171"/>
                  </a:cubicBezTo>
                  <a:cubicBezTo>
                    <a:pt x="9758" y="42180"/>
                    <a:pt x="9784" y="42184"/>
                    <a:pt x="9809" y="42184"/>
                  </a:cubicBezTo>
                  <a:cubicBezTo>
                    <a:pt x="9914" y="42184"/>
                    <a:pt x="10011" y="42116"/>
                    <a:pt x="10040" y="42007"/>
                  </a:cubicBezTo>
                  <a:cubicBezTo>
                    <a:pt x="10081" y="41876"/>
                    <a:pt x="10010" y="41740"/>
                    <a:pt x="9881" y="41699"/>
                  </a:cubicBezTo>
                  <a:cubicBezTo>
                    <a:pt x="9679" y="41633"/>
                    <a:pt x="9472" y="41568"/>
                    <a:pt x="9259" y="41491"/>
                  </a:cubicBezTo>
                  <a:cubicBezTo>
                    <a:pt x="9233" y="41481"/>
                    <a:pt x="9206" y="41477"/>
                    <a:pt x="9179" y="41477"/>
                  </a:cubicBezTo>
                  <a:close/>
                  <a:moveTo>
                    <a:pt x="15138" y="42026"/>
                  </a:moveTo>
                  <a:cubicBezTo>
                    <a:pt x="15109" y="42026"/>
                    <a:pt x="15079" y="42031"/>
                    <a:pt x="15050" y="42042"/>
                  </a:cubicBezTo>
                  <a:cubicBezTo>
                    <a:pt x="15050" y="42042"/>
                    <a:pt x="15014" y="42053"/>
                    <a:pt x="14956" y="42072"/>
                  </a:cubicBezTo>
                  <a:cubicBezTo>
                    <a:pt x="14826" y="42113"/>
                    <a:pt x="14749" y="42249"/>
                    <a:pt x="14784" y="42379"/>
                  </a:cubicBezTo>
                  <a:cubicBezTo>
                    <a:pt x="14814" y="42488"/>
                    <a:pt x="14914" y="42559"/>
                    <a:pt x="15025" y="42559"/>
                  </a:cubicBezTo>
                  <a:cubicBezTo>
                    <a:pt x="15047" y="42559"/>
                    <a:pt x="15070" y="42556"/>
                    <a:pt x="15093" y="42550"/>
                  </a:cubicBezTo>
                  <a:cubicBezTo>
                    <a:pt x="15175" y="42526"/>
                    <a:pt x="15216" y="42509"/>
                    <a:pt x="15222" y="42509"/>
                  </a:cubicBezTo>
                  <a:cubicBezTo>
                    <a:pt x="15352" y="42462"/>
                    <a:pt x="15418" y="42320"/>
                    <a:pt x="15369" y="42190"/>
                  </a:cubicBezTo>
                  <a:cubicBezTo>
                    <a:pt x="15333" y="42088"/>
                    <a:pt x="15239" y="42026"/>
                    <a:pt x="15138" y="42026"/>
                  </a:cubicBezTo>
                  <a:close/>
                  <a:moveTo>
                    <a:pt x="11091" y="42020"/>
                  </a:moveTo>
                  <a:cubicBezTo>
                    <a:pt x="10975" y="42020"/>
                    <a:pt x="10866" y="42098"/>
                    <a:pt x="10845" y="42220"/>
                  </a:cubicBezTo>
                  <a:cubicBezTo>
                    <a:pt x="10815" y="42349"/>
                    <a:pt x="10904" y="42485"/>
                    <a:pt x="11033" y="42509"/>
                  </a:cubicBezTo>
                  <a:cubicBezTo>
                    <a:pt x="11265" y="42562"/>
                    <a:pt x="11489" y="42597"/>
                    <a:pt x="11702" y="42633"/>
                  </a:cubicBezTo>
                  <a:cubicBezTo>
                    <a:pt x="11714" y="42634"/>
                    <a:pt x="11725" y="42635"/>
                    <a:pt x="11736" y="42635"/>
                  </a:cubicBezTo>
                  <a:cubicBezTo>
                    <a:pt x="11855" y="42635"/>
                    <a:pt x="11964" y="42550"/>
                    <a:pt x="11980" y="42427"/>
                  </a:cubicBezTo>
                  <a:cubicBezTo>
                    <a:pt x="12004" y="42291"/>
                    <a:pt x="11909" y="42160"/>
                    <a:pt x="11773" y="42143"/>
                  </a:cubicBezTo>
                  <a:cubicBezTo>
                    <a:pt x="11571" y="42113"/>
                    <a:pt x="11358" y="42072"/>
                    <a:pt x="11134" y="42024"/>
                  </a:cubicBezTo>
                  <a:cubicBezTo>
                    <a:pt x="11120" y="42021"/>
                    <a:pt x="11105" y="42020"/>
                    <a:pt x="11091" y="42020"/>
                  </a:cubicBezTo>
                  <a:close/>
                  <a:moveTo>
                    <a:pt x="13712" y="42255"/>
                  </a:moveTo>
                  <a:cubicBezTo>
                    <a:pt x="13708" y="42255"/>
                    <a:pt x="13705" y="42255"/>
                    <a:pt x="13701" y="42255"/>
                  </a:cubicBezTo>
                  <a:cubicBezTo>
                    <a:pt x="13578" y="42261"/>
                    <a:pt x="13447" y="42266"/>
                    <a:pt x="13305" y="42266"/>
                  </a:cubicBezTo>
                  <a:cubicBezTo>
                    <a:pt x="13228" y="42266"/>
                    <a:pt x="13146" y="42261"/>
                    <a:pt x="13062" y="42261"/>
                  </a:cubicBezTo>
                  <a:cubicBezTo>
                    <a:pt x="13059" y="42261"/>
                    <a:pt x="13055" y="42261"/>
                    <a:pt x="13052" y="42261"/>
                  </a:cubicBezTo>
                  <a:cubicBezTo>
                    <a:pt x="12915" y="42261"/>
                    <a:pt x="12808" y="42371"/>
                    <a:pt x="12808" y="42504"/>
                  </a:cubicBezTo>
                  <a:cubicBezTo>
                    <a:pt x="12802" y="42640"/>
                    <a:pt x="12909" y="42752"/>
                    <a:pt x="13045" y="42758"/>
                  </a:cubicBezTo>
                  <a:lnTo>
                    <a:pt x="13305" y="42758"/>
                  </a:lnTo>
                  <a:cubicBezTo>
                    <a:pt x="13453" y="42758"/>
                    <a:pt x="13595" y="42758"/>
                    <a:pt x="13725" y="42752"/>
                  </a:cubicBezTo>
                  <a:cubicBezTo>
                    <a:pt x="13867" y="42746"/>
                    <a:pt x="13968" y="42627"/>
                    <a:pt x="13962" y="42491"/>
                  </a:cubicBezTo>
                  <a:cubicBezTo>
                    <a:pt x="13957" y="42359"/>
                    <a:pt x="13843" y="42255"/>
                    <a:pt x="13712" y="42255"/>
                  </a:cubicBezTo>
                  <a:close/>
                </a:path>
              </a:pathLst>
            </a:custGeom>
            <a:solidFill>
              <a:srgbClr val="1E1936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grpSp>
          <p:nvGrpSpPr>
            <p:cNvPr id="7" name="Google Shape;4716;p79"/>
            <p:cNvGrpSpPr/>
            <p:nvPr/>
          </p:nvGrpSpPr>
          <p:grpSpPr>
            <a:xfrm rot="3530764">
              <a:off x="252923" y="3052492"/>
              <a:ext cx="603575" cy="520900"/>
              <a:chOff x="3450350" y="2886200"/>
              <a:chExt cx="603575" cy="520900"/>
            </a:xfrm>
          </p:grpSpPr>
          <p:sp>
            <p:nvSpPr>
              <p:cNvPr id="8" name="Google Shape;4717;p79"/>
              <p:cNvSpPr/>
              <p:nvPr/>
            </p:nvSpPr>
            <p:spPr>
              <a:xfrm>
                <a:off x="3450350" y="2886200"/>
                <a:ext cx="603575" cy="520900"/>
              </a:xfrm>
              <a:custGeom>
                <a:avLst/>
                <a:gdLst/>
                <a:ahLst/>
                <a:cxnLst/>
                <a:rect l="l" t="t" r="r" b="b"/>
                <a:pathLst>
                  <a:path w="24143" h="20836" extrusionOk="0">
                    <a:moveTo>
                      <a:pt x="23735" y="36"/>
                    </a:moveTo>
                    <a:cubicBezTo>
                      <a:pt x="23717" y="1"/>
                      <a:pt x="23676" y="1"/>
                      <a:pt x="23610" y="42"/>
                    </a:cubicBezTo>
                    <a:cubicBezTo>
                      <a:pt x="22971" y="468"/>
                      <a:pt x="197" y="8619"/>
                      <a:pt x="131" y="8643"/>
                    </a:cubicBezTo>
                    <a:cubicBezTo>
                      <a:pt x="25" y="8678"/>
                      <a:pt x="1" y="8809"/>
                      <a:pt x="72" y="8932"/>
                    </a:cubicBezTo>
                    <a:cubicBezTo>
                      <a:pt x="119" y="9009"/>
                      <a:pt x="190" y="9063"/>
                      <a:pt x="268" y="9087"/>
                    </a:cubicBezTo>
                    <a:cubicBezTo>
                      <a:pt x="557" y="9194"/>
                      <a:pt x="4107" y="10500"/>
                      <a:pt x="5680" y="11441"/>
                    </a:cubicBezTo>
                    <a:cubicBezTo>
                      <a:pt x="5828" y="13014"/>
                      <a:pt x="6136" y="20203"/>
                      <a:pt x="6136" y="20220"/>
                    </a:cubicBezTo>
                    <a:cubicBezTo>
                      <a:pt x="6136" y="20350"/>
                      <a:pt x="6248" y="20474"/>
                      <a:pt x="6373" y="20509"/>
                    </a:cubicBezTo>
                    <a:cubicBezTo>
                      <a:pt x="6384" y="20509"/>
                      <a:pt x="6390" y="20516"/>
                      <a:pt x="6401" y="20516"/>
                    </a:cubicBezTo>
                    <a:cubicBezTo>
                      <a:pt x="6401" y="20522"/>
                      <a:pt x="6408" y="20522"/>
                      <a:pt x="6414" y="20528"/>
                    </a:cubicBezTo>
                    <a:cubicBezTo>
                      <a:pt x="6520" y="20629"/>
                      <a:pt x="6662" y="20640"/>
                      <a:pt x="6733" y="20563"/>
                    </a:cubicBezTo>
                    <a:lnTo>
                      <a:pt x="10051" y="16711"/>
                    </a:lnTo>
                    <a:cubicBezTo>
                      <a:pt x="10318" y="17044"/>
                      <a:pt x="10597" y="17386"/>
                      <a:pt x="10873" y="17729"/>
                    </a:cubicBezTo>
                    <a:cubicBezTo>
                      <a:pt x="11820" y="18901"/>
                      <a:pt x="12762" y="20072"/>
                      <a:pt x="13382" y="20705"/>
                    </a:cubicBezTo>
                    <a:cubicBezTo>
                      <a:pt x="13483" y="20812"/>
                      <a:pt x="13631" y="20836"/>
                      <a:pt x="13707" y="20758"/>
                    </a:cubicBezTo>
                    <a:cubicBezTo>
                      <a:pt x="13720" y="20752"/>
                      <a:pt x="13726" y="20741"/>
                      <a:pt x="13737" y="20722"/>
                    </a:cubicBezTo>
                    <a:cubicBezTo>
                      <a:pt x="13756" y="20687"/>
                      <a:pt x="18393" y="11867"/>
                      <a:pt x="21344" y="5751"/>
                    </a:cubicBezTo>
                    <a:lnTo>
                      <a:pt x="24090" y="408"/>
                    </a:lnTo>
                    <a:cubicBezTo>
                      <a:pt x="24143" y="313"/>
                      <a:pt x="24085" y="165"/>
                      <a:pt x="23971" y="83"/>
                    </a:cubicBezTo>
                    <a:cubicBezTo>
                      <a:pt x="23889" y="23"/>
                      <a:pt x="23801" y="12"/>
                      <a:pt x="23735" y="36"/>
                    </a:cubicBezTo>
                    <a:close/>
                    <a:moveTo>
                      <a:pt x="13885" y="8312"/>
                    </a:moveTo>
                    <a:cubicBezTo>
                      <a:pt x="13898" y="8323"/>
                      <a:pt x="13891" y="8312"/>
                      <a:pt x="13868" y="8288"/>
                    </a:cubicBezTo>
                    <a:cubicBezTo>
                      <a:pt x="13868" y="8276"/>
                      <a:pt x="13862" y="8258"/>
                      <a:pt x="13855" y="8247"/>
                    </a:cubicBezTo>
                    <a:cubicBezTo>
                      <a:pt x="13855" y="8235"/>
                      <a:pt x="13855" y="8217"/>
                      <a:pt x="13849" y="8205"/>
                    </a:cubicBezTo>
                    <a:cubicBezTo>
                      <a:pt x="13849" y="8129"/>
                      <a:pt x="13862" y="8063"/>
                      <a:pt x="13903" y="7993"/>
                    </a:cubicBezTo>
                    <a:cubicBezTo>
                      <a:pt x="13991" y="7845"/>
                      <a:pt x="14223" y="8004"/>
                      <a:pt x="14122" y="8146"/>
                    </a:cubicBezTo>
                    <a:cubicBezTo>
                      <a:pt x="14122" y="8146"/>
                      <a:pt x="14116" y="8164"/>
                      <a:pt x="14111" y="8164"/>
                    </a:cubicBezTo>
                    <a:lnTo>
                      <a:pt x="14111" y="8176"/>
                    </a:lnTo>
                    <a:cubicBezTo>
                      <a:pt x="14111" y="8181"/>
                      <a:pt x="14103" y="8187"/>
                      <a:pt x="14103" y="8193"/>
                    </a:cubicBezTo>
                    <a:lnTo>
                      <a:pt x="14103" y="8200"/>
                    </a:lnTo>
                    <a:cubicBezTo>
                      <a:pt x="14111" y="8264"/>
                      <a:pt x="14103" y="8329"/>
                      <a:pt x="14045" y="8383"/>
                    </a:cubicBezTo>
                    <a:cubicBezTo>
                      <a:pt x="14027" y="8400"/>
                      <a:pt x="13997" y="8413"/>
                      <a:pt x="13974" y="8400"/>
                    </a:cubicBezTo>
                    <a:cubicBezTo>
                      <a:pt x="13926" y="8377"/>
                      <a:pt x="13903" y="8353"/>
                      <a:pt x="13885" y="8312"/>
                    </a:cubicBezTo>
                    <a:close/>
                    <a:moveTo>
                      <a:pt x="13524" y="8927"/>
                    </a:moveTo>
                    <a:cubicBezTo>
                      <a:pt x="13530" y="9045"/>
                      <a:pt x="13335" y="9080"/>
                      <a:pt x="13300" y="8968"/>
                    </a:cubicBezTo>
                    <a:cubicBezTo>
                      <a:pt x="13264" y="8867"/>
                      <a:pt x="13246" y="8761"/>
                      <a:pt x="13229" y="8661"/>
                    </a:cubicBezTo>
                    <a:cubicBezTo>
                      <a:pt x="13199" y="8495"/>
                      <a:pt x="13453" y="8448"/>
                      <a:pt x="13483" y="8613"/>
                    </a:cubicBezTo>
                    <a:cubicBezTo>
                      <a:pt x="13500" y="8714"/>
                      <a:pt x="13524" y="8820"/>
                      <a:pt x="13524" y="8927"/>
                    </a:cubicBezTo>
                    <a:close/>
                    <a:moveTo>
                      <a:pt x="12803" y="9364"/>
                    </a:moveTo>
                    <a:cubicBezTo>
                      <a:pt x="12648" y="9287"/>
                      <a:pt x="12678" y="9033"/>
                      <a:pt x="12667" y="8886"/>
                    </a:cubicBezTo>
                    <a:cubicBezTo>
                      <a:pt x="12661" y="8761"/>
                      <a:pt x="12820" y="8738"/>
                      <a:pt x="12855" y="8856"/>
                    </a:cubicBezTo>
                    <a:cubicBezTo>
                      <a:pt x="12897" y="8992"/>
                      <a:pt x="13010" y="9222"/>
                      <a:pt x="12897" y="9353"/>
                    </a:cubicBezTo>
                    <a:cubicBezTo>
                      <a:pt x="12880" y="9371"/>
                      <a:pt x="12833" y="9382"/>
                      <a:pt x="12803" y="9364"/>
                    </a:cubicBezTo>
                    <a:close/>
                    <a:moveTo>
                      <a:pt x="4804" y="17357"/>
                    </a:moveTo>
                    <a:cubicBezTo>
                      <a:pt x="4864" y="17257"/>
                      <a:pt x="5017" y="17238"/>
                      <a:pt x="5106" y="17303"/>
                    </a:cubicBezTo>
                    <a:cubicBezTo>
                      <a:pt x="5194" y="17363"/>
                      <a:pt x="5237" y="17499"/>
                      <a:pt x="5172" y="17593"/>
                    </a:cubicBezTo>
                    <a:cubicBezTo>
                      <a:pt x="5172" y="17694"/>
                      <a:pt x="5082" y="17795"/>
                      <a:pt x="4970" y="17776"/>
                    </a:cubicBezTo>
                    <a:cubicBezTo>
                      <a:pt x="4882" y="17771"/>
                      <a:pt x="4798" y="17729"/>
                      <a:pt x="4757" y="17641"/>
                    </a:cubicBezTo>
                    <a:cubicBezTo>
                      <a:pt x="4710" y="17540"/>
                      <a:pt x="4751" y="17451"/>
                      <a:pt x="4804" y="17357"/>
                    </a:cubicBezTo>
                    <a:close/>
                    <a:moveTo>
                      <a:pt x="4727" y="14316"/>
                    </a:moveTo>
                    <a:cubicBezTo>
                      <a:pt x="4746" y="14150"/>
                      <a:pt x="4981" y="14174"/>
                      <a:pt x="4976" y="14340"/>
                    </a:cubicBezTo>
                    <a:cubicBezTo>
                      <a:pt x="4964" y="14736"/>
                      <a:pt x="5017" y="15121"/>
                      <a:pt x="5077" y="15512"/>
                    </a:cubicBezTo>
                    <a:cubicBezTo>
                      <a:pt x="5123" y="15824"/>
                      <a:pt x="5207" y="16151"/>
                      <a:pt x="5148" y="16463"/>
                    </a:cubicBezTo>
                    <a:cubicBezTo>
                      <a:pt x="5130" y="16564"/>
                      <a:pt x="5011" y="16582"/>
                      <a:pt x="4959" y="16498"/>
                    </a:cubicBezTo>
                    <a:cubicBezTo>
                      <a:pt x="4604" y="15908"/>
                      <a:pt x="4651" y="14979"/>
                      <a:pt x="4727" y="14316"/>
                    </a:cubicBezTo>
                    <a:close/>
                    <a:moveTo>
                      <a:pt x="18127" y="14204"/>
                    </a:moveTo>
                    <a:cubicBezTo>
                      <a:pt x="18251" y="14180"/>
                      <a:pt x="18376" y="14269"/>
                      <a:pt x="18398" y="14393"/>
                    </a:cubicBezTo>
                    <a:cubicBezTo>
                      <a:pt x="18422" y="14518"/>
                      <a:pt x="18334" y="14641"/>
                      <a:pt x="18209" y="14665"/>
                    </a:cubicBezTo>
                    <a:lnTo>
                      <a:pt x="18157" y="14671"/>
                    </a:lnTo>
                    <a:cubicBezTo>
                      <a:pt x="18086" y="14688"/>
                      <a:pt x="18021" y="14665"/>
                      <a:pt x="17967" y="14617"/>
                    </a:cubicBezTo>
                    <a:cubicBezTo>
                      <a:pt x="17926" y="14582"/>
                      <a:pt x="17896" y="14541"/>
                      <a:pt x="17890" y="14488"/>
                    </a:cubicBezTo>
                    <a:cubicBezTo>
                      <a:pt x="17879" y="14434"/>
                      <a:pt x="17890" y="14381"/>
                      <a:pt x="17914" y="14333"/>
                    </a:cubicBezTo>
                    <a:cubicBezTo>
                      <a:pt x="17950" y="14275"/>
                      <a:pt x="18002" y="14227"/>
                      <a:pt x="18073" y="14215"/>
                    </a:cubicBezTo>
                    <a:close/>
                    <a:moveTo>
                      <a:pt x="19435" y="11299"/>
                    </a:moveTo>
                    <a:cubicBezTo>
                      <a:pt x="19463" y="11217"/>
                      <a:pt x="19599" y="11245"/>
                      <a:pt x="19588" y="11335"/>
                    </a:cubicBezTo>
                    <a:cubicBezTo>
                      <a:pt x="19517" y="11761"/>
                      <a:pt x="19405" y="12151"/>
                      <a:pt x="19227" y="12547"/>
                    </a:cubicBezTo>
                    <a:cubicBezTo>
                      <a:pt x="19080" y="12885"/>
                      <a:pt x="18938" y="13369"/>
                      <a:pt x="18647" y="13618"/>
                    </a:cubicBezTo>
                    <a:cubicBezTo>
                      <a:pt x="18589" y="13666"/>
                      <a:pt x="18476" y="13636"/>
                      <a:pt x="18469" y="13552"/>
                    </a:cubicBezTo>
                    <a:cubicBezTo>
                      <a:pt x="18447" y="13180"/>
                      <a:pt x="18712" y="12807"/>
                      <a:pt x="18884" y="12488"/>
                    </a:cubicBezTo>
                    <a:cubicBezTo>
                      <a:pt x="19091" y="12104"/>
                      <a:pt x="19310" y="11714"/>
                      <a:pt x="19435" y="11299"/>
                    </a:cubicBezTo>
                    <a:close/>
                    <a:moveTo>
                      <a:pt x="11938" y="2650"/>
                    </a:moveTo>
                    <a:cubicBezTo>
                      <a:pt x="12022" y="2627"/>
                      <a:pt x="12110" y="2680"/>
                      <a:pt x="12151" y="2751"/>
                    </a:cubicBezTo>
                    <a:cubicBezTo>
                      <a:pt x="12164" y="2769"/>
                      <a:pt x="12170" y="2786"/>
                      <a:pt x="12175" y="2805"/>
                    </a:cubicBezTo>
                    <a:cubicBezTo>
                      <a:pt x="12175" y="2827"/>
                      <a:pt x="12175" y="2846"/>
                      <a:pt x="12170" y="2869"/>
                    </a:cubicBezTo>
                    <a:cubicBezTo>
                      <a:pt x="12158" y="2952"/>
                      <a:pt x="12099" y="3029"/>
                      <a:pt x="12009" y="3040"/>
                    </a:cubicBezTo>
                    <a:lnTo>
                      <a:pt x="11957" y="3040"/>
                    </a:lnTo>
                    <a:cubicBezTo>
                      <a:pt x="11910" y="3059"/>
                      <a:pt x="11856" y="3040"/>
                      <a:pt x="11815" y="3011"/>
                    </a:cubicBezTo>
                    <a:lnTo>
                      <a:pt x="11815" y="3011"/>
                    </a:lnTo>
                    <a:cubicBezTo>
                      <a:pt x="11774" y="2982"/>
                      <a:pt x="11744" y="2940"/>
                      <a:pt x="11732" y="2887"/>
                    </a:cubicBezTo>
                    <a:cubicBezTo>
                      <a:pt x="11725" y="2840"/>
                      <a:pt x="11732" y="2786"/>
                      <a:pt x="11761" y="2745"/>
                    </a:cubicBezTo>
                    <a:lnTo>
                      <a:pt x="11768" y="2739"/>
                    </a:lnTo>
                    <a:cubicBezTo>
                      <a:pt x="11796" y="2698"/>
                      <a:pt x="11839" y="2668"/>
                      <a:pt x="11886" y="2663"/>
                    </a:cubicBezTo>
                    <a:cubicBezTo>
                      <a:pt x="11903" y="2656"/>
                      <a:pt x="11921" y="2650"/>
                      <a:pt x="11938" y="2650"/>
                    </a:cubicBezTo>
                    <a:close/>
                    <a:moveTo>
                      <a:pt x="10720" y="3485"/>
                    </a:moveTo>
                    <a:cubicBezTo>
                      <a:pt x="10909" y="3414"/>
                      <a:pt x="11140" y="3294"/>
                      <a:pt x="11342" y="3348"/>
                    </a:cubicBezTo>
                    <a:cubicBezTo>
                      <a:pt x="11378" y="3354"/>
                      <a:pt x="11395" y="3414"/>
                      <a:pt x="11370" y="3449"/>
                    </a:cubicBezTo>
                    <a:cubicBezTo>
                      <a:pt x="11241" y="3608"/>
                      <a:pt x="10980" y="3644"/>
                      <a:pt x="10791" y="3698"/>
                    </a:cubicBezTo>
                    <a:cubicBezTo>
                      <a:pt x="10472" y="3786"/>
                      <a:pt x="10164" y="3898"/>
                      <a:pt x="9857" y="4017"/>
                    </a:cubicBezTo>
                    <a:cubicBezTo>
                      <a:pt x="9342" y="4212"/>
                      <a:pt x="8792" y="4430"/>
                      <a:pt x="8342" y="4763"/>
                    </a:cubicBezTo>
                    <a:cubicBezTo>
                      <a:pt x="8295" y="4804"/>
                      <a:pt x="8230" y="4727"/>
                      <a:pt x="8277" y="4686"/>
                    </a:cubicBezTo>
                    <a:cubicBezTo>
                      <a:pt x="8703" y="4288"/>
                      <a:pt x="9235" y="4053"/>
                      <a:pt x="9767" y="3840"/>
                    </a:cubicBezTo>
                    <a:cubicBezTo>
                      <a:pt x="10081" y="3715"/>
                      <a:pt x="10406" y="3608"/>
                      <a:pt x="10720" y="3485"/>
                    </a:cubicBezTo>
                    <a:close/>
                    <a:moveTo>
                      <a:pt x="5556" y="9028"/>
                    </a:moveTo>
                    <a:cubicBezTo>
                      <a:pt x="5514" y="9216"/>
                      <a:pt x="5355" y="9341"/>
                      <a:pt x="5237" y="9483"/>
                    </a:cubicBezTo>
                    <a:cubicBezTo>
                      <a:pt x="5095" y="9655"/>
                      <a:pt x="4828" y="9483"/>
                      <a:pt x="4946" y="9282"/>
                    </a:cubicBezTo>
                    <a:cubicBezTo>
                      <a:pt x="5059" y="9099"/>
                      <a:pt x="5243" y="8891"/>
                      <a:pt x="5473" y="8903"/>
                    </a:cubicBezTo>
                    <a:cubicBezTo>
                      <a:pt x="5544" y="8903"/>
                      <a:pt x="5573" y="8974"/>
                      <a:pt x="5556" y="9028"/>
                    </a:cubicBezTo>
                    <a:close/>
                    <a:moveTo>
                      <a:pt x="5663" y="9992"/>
                    </a:moveTo>
                    <a:cubicBezTo>
                      <a:pt x="5639" y="9939"/>
                      <a:pt x="5644" y="9874"/>
                      <a:pt x="5674" y="9825"/>
                    </a:cubicBezTo>
                    <a:cubicBezTo>
                      <a:pt x="5762" y="9696"/>
                      <a:pt x="5876" y="9584"/>
                      <a:pt x="5982" y="9465"/>
                    </a:cubicBezTo>
                    <a:cubicBezTo>
                      <a:pt x="6076" y="9358"/>
                      <a:pt x="6218" y="9170"/>
                      <a:pt x="6373" y="9158"/>
                    </a:cubicBezTo>
                    <a:cubicBezTo>
                      <a:pt x="6455" y="9151"/>
                      <a:pt x="6526" y="9205"/>
                      <a:pt x="6520" y="9293"/>
                    </a:cubicBezTo>
                    <a:cubicBezTo>
                      <a:pt x="6508" y="9448"/>
                      <a:pt x="6349" y="9601"/>
                      <a:pt x="6248" y="9708"/>
                    </a:cubicBezTo>
                    <a:cubicBezTo>
                      <a:pt x="6141" y="9820"/>
                      <a:pt x="6041" y="9945"/>
                      <a:pt x="5917" y="10046"/>
                    </a:cubicBezTo>
                    <a:cubicBezTo>
                      <a:pt x="5876" y="10081"/>
                      <a:pt x="5811" y="10098"/>
                      <a:pt x="5757" y="10074"/>
                    </a:cubicBezTo>
                    <a:cubicBezTo>
                      <a:pt x="5745" y="10074"/>
                      <a:pt x="5740" y="10068"/>
                      <a:pt x="5734" y="10068"/>
                    </a:cubicBezTo>
                    <a:lnTo>
                      <a:pt x="5734" y="10068"/>
                    </a:lnTo>
                    <a:cubicBezTo>
                      <a:pt x="5698" y="10051"/>
                      <a:pt x="5674" y="10027"/>
                      <a:pt x="5663" y="9992"/>
                    </a:cubicBezTo>
                    <a:close/>
                    <a:moveTo>
                      <a:pt x="12506" y="17854"/>
                    </a:moveTo>
                    <a:cubicBezTo>
                      <a:pt x="12506" y="17847"/>
                      <a:pt x="12501" y="17841"/>
                      <a:pt x="12489" y="17836"/>
                    </a:cubicBezTo>
                    <a:cubicBezTo>
                      <a:pt x="12465" y="17806"/>
                      <a:pt x="12459" y="17765"/>
                      <a:pt x="12454" y="17724"/>
                    </a:cubicBezTo>
                    <a:cubicBezTo>
                      <a:pt x="12448" y="17653"/>
                      <a:pt x="12454" y="17576"/>
                      <a:pt x="12484" y="17505"/>
                    </a:cubicBezTo>
                    <a:cubicBezTo>
                      <a:pt x="12542" y="17339"/>
                      <a:pt x="12625" y="17167"/>
                      <a:pt x="12809" y="17115"/>
                    </a:cubicBezTo>
                    <a:cubicBezTo>
                      <a:pt x="12850" y="17102"/>
                      <a:pt x="12897" y="17137"/>
                      <a:pt x="12904" y="17180"/>
                    </a:cubicBezTo>
                    <a:cubicBezTo>
                      <a:pt x="12915" y="17315"/>
                      <a:pt x="12850" y="17421"/>
                      <a:pt x="12797" y="17546"/>
                    </a:cubicBezTo>
                    <a:cubicBezTo>
                      <a:pt x="12773" y="17593"/>
                      <a:pt x="12749" y="17641"/>
                      <a:pt x="12732" y="17694"/>
                    </a:cubicBezTo>
                    <a:cubicBezTo>
                      <a:pt x="12726" y="17718"/>
                      <a:pt x="12726" y="17735"/>
                      <a:pt x="12726" y="17759"/>
                    </a:cubicBezTo>
                    <a:cubicBezTo>
                      <a:pt x="12726" y="17765"/>
                      <a:pt x="12719" y="17771"/>
                      <a:pt x="12719" y="17771"/>
                    </a:cubicBezTo>
                    <a:cubicBezTo>
                      <a:pt x="12749" y="17883"/>
                      <a:pt x="12607" y="17972"/>
                      <a:pt x="12530" y="17877"/>
                    </a:cubicBezTo>
                    <a:cubicBezTo>
                      <a:pt x="12519" y="17871"/>
                      <a:pt x="12513" y="17860"/>
                      <a:pt x="12506" y="17854"/>
                    </a:cubicBezTo>
                    <a:close/>
                    <a:moveTo>
                      <a:pt x="13022" y="18600"/>
                    </a:moveTo>
                    <a:cubicBezTo>
                      <a:pt x="12939" y="18428"/>
                      <a:pt x="13039" y="18174"/>
                      <a:pt x="13110" y="18008"/>
                    </a:cubicBezTo>
                    <a:cubicBezTo>
                      <a:pt x="13205" y="17812"/>
                      <a:pt x="13287" y="17593"/>
                      <a:pt x="13483" y="17487"/>
                    </a:cubicBezTo>
                    <a:cubicBezTo>
                      <a:pt x="13548" y="17451"/>
                      <a:pt x="13631" y="17511"/>
                      <a:pt x="13625" y="17582"/>
                    </a:cubicBezTo>
                    <a:cubicBezTo>
                      <a:pt x="13601" y="17776"/>
                      <a:pt x="13477" y="17937"/>
                      <a:pt x="13394" y="18108"/>
                    </a:cubicBezTo>
                    <a:cubicBezTo>
                      <a:pt x="13323" y="18273"/>
                      <a:pt x="13276" y="18422"/>
                      <a:pt x="13235" y="18593"/>
                    </a:cubicBezTo>
                    <a:cubicBezTo>
                      <a:pt x="13210" y="18693"/>
                      <a:pt x="13057" y="18688"/>
                      <a:pt x="13022" y="18600"/>
                    </a:cubicBezTo>
                    <a:close/>
                    <a:moveTo>
                      <a:pt x="935" y="8891"/>
                    </a:moveTo>
                    <a:lnTo>
                      <a:pt x="935" y="8891"/>
                    </a:lnTo>
                    <a:cubicBezTo>
                      <a:pt x="3616" y="7933"/>
                      <a:pt x="15648" y="3614"/>
                      <a:pt x="21174" y="1550"/>
                    </a:cubicBezTo>
                    <a:lnTo>
                      <a:pt x="5745" y="10985"/>
                    </a:lnTo>
                    <a:cubicBezTo>
                      <a:pt x="5740" y="10991"/>
                      <a:pt x="5727" y="10997"/>
                      <a:pt x="5721" y="11004"/>
                    </a:cubicBezTo>
                    <a:cubicBezTo>
                      <a:pt x="4432" y="10258"/>
                      <a:pt x="2078" y="9329"/>
                      <a:pt x="935" y="8891"/>
                    </a:cubicBezTo>
                    <a:close/>
                    <a:moveTo>
                      <a:pt x="6130" y="11406"/>
                    </a:moveTo>
                    <a:lnTo>
                      <a:pt x="6130" y="11406"/>
                    </a:lnTo>
                    <a:cubicBezTo>
                      <a:pt x="6130" y="11394"/>
                      <a:pt x="6130" y="11382"/>
                      <a:pt x="6124" y="11364"/>
                    </a:cubicBezTo>
                    <a:lnTo>
                      <a:pt x="22019" y="1645"/>
                    </a:lnTo>
                    <a:lnTo>
                      <a:pt x="8467" y="14440"/>
                    </a:lnTo>
                    <a:cubicBezTo>
                      <a:pt x="8407" y="14440"/>
                      <a:pt x="8353" y="14475"/>
                      <a:pt x="8336" y="14529"/>
                    </a:cubicBezTo>
                    <a:cubicBezTo>
                      <a:pt x="8028" y="15256"/>
                      <a:pt x="7473" y="16635"/>
                      <a:pt x="6976" y="17912"/>
                    </a:cubicBezTo>
                    <a:cubicBezTo>
                      <a:pt x="6821" y="18303"/>
                      <a:pt x="6674" y="18688"/>
                      <a:pt x="6543" y="19043"/>
                    </a:cubicBezTo>
                    <a:cubicBezTo>
                      <a:pt x="6444" y="16801"/>
                      <a:pt x="6236" y="12364"/>
                      <a:pt x="6130" y="11406"/>
                    </a:cubicBezTo>
                    <a:close/>
                    <a:moveTo>
                      <a:pt x="6887" y="19569"/>
                    </a:moveTo>
                    <a:lnTo>
                      <a:pt x="6887" y="19569"/>
                    </a:lnTo>
                    <a:cubicBezTo>
                      <a:pt x="7047" y="19149"/>
                      <a:pt x="7225" y="18676"/>
                      <a:pt x="7413" y="18185"/>
                    </a:cubicBezTo>
                    <a:cubicBezTo>
                      <a:pt x="7864" y="17038"/>
                      <a:pt x="8348" y="15831"/>
                      <a:pt x="8661" y="15067"/>
                    </a:cubicBezTo>
                    <a:cubicBezTo>
                      <a:pt x="8964" y="15398"/>
                      <a:pt x="9325" y="15824"/>
                      <a:pt x="9709" y="16293"/>
                    </a:cubicBezTo>
                    <a:close/>
                    <a:moveTo>
                      <a:pt x="13524" y="19842"/>
                    </a:moveTo>
                    <a:lnTo>
                      <a:pt x="13524" y="19842"/>
                    </a:lnTo>
                    <a:cubicBezTo>
                      <a:pt x="13500" y="19889"/>
                      <a:pt x="13500" y="19954"/>
                      <a:pt x="13524" y="20012"/>
                    </a:cubicBezTo>
                    <a:cubicBezTo>
                      <a:pt x="13489" y="20083"/>
                      <a:pt x="13459" y="20143"/>
                      <a:pt x="13429" y="20190"/>
                    </a:cubicBezTo>
                    <a:cubicBezTo>
                      <a:pt x="12844" y="19551"/>
                      <a:pt x="12022" y="18529"/>
                      <a:pt x="11200" y="17511"/>
                    </a:cubicBezTo>
                    <a:cubicBezTo>
                      <a:pt x="10851" y="17079"/>
                      <a:pt x="10507" y="16653"/>
                      <a:pt x="10176" y="16250"/>
                    </a:cubicBezTo>
                    <a:cubicBezTo>
                      <a:pt x="10171" y="16244"/>
                      <a:pt x="10171" y="16244"/>
                      <a:pt x="10171" y="16239"/>
                    </a:cubicBezTo>
                    <a:cubicBezTo>
                      <a:pt x="9696" y="15665"/>
                      <a:pt x="9259" y="15144"/>
                      <a:pt x="8899" y="14753"/>
                    </a:cubicBezTo>
                    <a:lnTo>
                      <a:pt x="22949" y="1497"/>
                    </a:lnTo>
                    <a:close/>
                  </a:path>
                </a:pathLst>
              </a:custGeom>
              <a:solidFill>
                <a:srgbClr val="1E19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9" name="Google Shape;4718;p79"/>
              <p:cNvSpPr/>
              <p:nvPr/>
            </p:nvSpPr>
            <p:spPr>
              <a:xfrm>
                <a:off x="3672800" y="2923625"/>
                <a:ext cx="351275" cy="467325"/>
              </a:xfrm>
              <a:custGeom>
                <a:avLst/>
                <a:gdLst/>
                <a:ahLst/>
                <a:cxnLst/>
                <a:rect l="l" t="t" r="r" b="b"/>
                <a:pathLst>
                  <a:path w="14051" h="18693" extrusionOk="0">
                    <a:moveTo>
                      <a:pt x="14051" y="0"/>
                    </a:moveTo>
                    <a:lnTo>
                      <a:pt x="1" y="13256"/>
                    </a:lnTo>
                    <a:cubicBezTo>
                      <a:pt x="361" y="13647"/>
                      <a:pt x="798" y="14168"/>
                      <a:pt x="1273" y="14742"/>
                    </a:cubicBezTo>
                    <a:cubicBezTo>
                      <a:pt x="1273" y="14747"/>
                      <a:pt x="1273" y="14747"/>
                      <a:pt x="1278" y="14753"/>
                    </a:cubicBezTo>
                    <a:cubicBezTo>
                      <a:pt x="1609" y="15156"/>
                      <a:pt x="1953" y="15582"/>
                      <a:pt x="2302" y="16014"/>
                    </a:cubicBezTo>
                    <a:cubicBezTo>
                      <a:pt x="3124" y="17032"/>
                      <a:pt x="3946" y="18054"/>
                      <a:pt x="4531" y="18693"/>
                    </a:cubicBezTo>
                    <a:cubicBezTo>
                      <a:pt x="4561" y="18646"/>
                      <a:pt x="4591" y="18586"/>
                      <a:pt x="4626" y="18515"/>
                    </a:cubicBezTo>
                    <a:cubicBezTo>
                      <a:pt x="4602" y="18457"/>
                      <a:pt x="4602" y="18392"/>
                      <a:pt x="4626" y="18345"/>
                    </a:cubicBezTo>
                    <a:close/>
                    <a:moveTo>
                      <a:pt x="4006" y="15683"/>
                    </a:moveTo>
                    <a:cubicBezTo>
                      <a:pt x="4017" y="15818"/>
                      <a:pt x="3952" y="15924"/>
                      <a:pt x="3899" y="16049"/>
                    </a:cubicBezTo>
                    <a:cubicBezTo>
                      <a:pt x="3875" y="16096"/>
                      <a:pt x="3851" y="16144"/>
                      <a:pt x="3834" y="16197"/>
                    </a:cubicBezTo>
                    <a:cubicBezTo>
                      <a:pt x="3828" y="16221"/>
                      <a:pt x="3828" y="16238"/>
                      <a:pt x="3828" y="16262"/>
                    </a:cubicBezTo>
                    <a:cubicBezTo>
                      <a:pt x="3828" y="16268"/>
                      <a:pt x="3821" y="16274"/>
                      <a:pt x="3821" y="16274"/>
                    </a:cubicBezTo>
                    <a:cubicBezTo>
                      <a:pt x="3851" y="16386"/>
                      <a:pt x="3709" y="16475"/>
                      <a:pt x="3632" y="16380"/>
                    </a:cubicBezTo>
                    <a:cubicBezTo>
                      <a:pt x="3621" y="16374"/>
                      <a:pt x="3615" y="16363"/>
                      <a:pt x="3608" y="16357"/>
                    </a:cubicBezTo>
                    <a:cubicBezTo>
                      <a:pt x="3608" y="16350"/>
                      <a:pt x="3603" y="16344"/>
                      <a:pt x="3591" y="16339"/>
                    </a:cubicBezTo>
                    <a:cubicBezTo>
                      <a:pt x="3567" y="16309"/>
                      <a:pt x="3561" y="16268"/>
                      <a:pt x="3556" y="16227"/>
                    </a:cubicBezTo>
                    <a:cubicBezTo>
                      <a:pt x="3550" y="16156"/>
                      <a:pt x="3556" y="16079"/>
                      <a:pt x="3586" y="16008"/>
                    </a:cubicBezTo>
                    <a:cubicBezTo>
                      <a:pt x="3644" y="15842"/>
                      <a:pt x="3727" y="15670"/>
                      <a:pt x="3911" y="15618"/>
                    </a:cubicBezTo>
                    <a:cubicBezTo>
                      <a:pt x="3952" y="15605"/>
                      <a:pt x="3999" y="15640"/>
                      <a:pt x="4006" y="15683"/>
                    </a:cubicBezTo>
                    <a:close/>
                    <a:moveTo>
                      <a:pt x="4585" y="15990"/>
                    </a:moveTo>
                    <a:cubicBezTo>
                      <a:pt x="4650" y="15954"/>
                      <a:pt x="4733" y="16014"/>
                      <a:pt x="4727" y="16085"/>
                    </a:cubicBezTo>
                    <a:cubicBezTo>
                      <a:pt x="4703" y="16279"/>
                      <a:pt x="4579" y="16440"/>
                      <a:pt x="4496" y="16611"/>
                    </a:cubicBezTo>
                    <a:cubicBezTo>
                      <a:pt x="4425" y="16776"/>
                      <a:pt x="4378" y="16925"/>
                      <a:pt x="4337" y="17096"/>
                    </a:cubicBezTo>
                    <a:cubicBezTo>
                      <a:pt x="4312" y="17196"/>
                      <a:pt x="4159" y="17191"/>
                      <a:pt x="4124" y="17103"/>
                    </a:cubicBezTo>
                    <a:cubicBezTo>
                      <a:pt x="4041" y="16931"/>
                      <a:pt x="4141" y="16677"/>
                      <a:pt x="4212" y="16511"/>
                    </a:cubicBezTo>
                    <a:cubicBezTo>
                      <a:pt x="4307" y="16315"/>
                      <a:pt x="4389" y="16096"/>
                      <a:pt x="4585" y="15990"/>
                    </a:cubicBezTo>
                    <a:close/>
                  </a:path>
                </a:pathLst>
              </a:custGeom>
              <a:solidFill>
                <a:srgbClr val="FAB6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0" name="Google Shape;4719;p79"/>
              <p:cNvSpPr/>
              <p:nvPr/>
            </p:nvSpPr>
            <p:spPr>
              <a:xfrm>
                <a:off x="3603450" y="2927300"/>
                <a:ext cx="397375" cy="434975"/>
              </a:xfrm>
              <a:custGeom>
                <a:avLst/>
                <a:gdLst/>
                <a:ahLst/>
                <a:cxnLst/>
                <a:rect l="l" t="t" r="r" b="b"/>
                <a:pathLst>
                  <a:path w="15895" h="17399" extrusionOk="0">
                    <a:moveTo>
                      <a:pt x="2343" y="12796"/>
                    </a:moveTo>
                    <a:lnTo>
                      <a:pt x="15895" y="1"/>
                    </a:lnTo>
                    <a:lnTo>
                      <a:pt x="0" y="9720"/>
                    </a:lnTo>
                    <a:cubicBezTo>
                      <a:pt x="6" y="9738"/>
                      <a:pt x="6" y="9750"/>
                      <a:pt x="6" y="9762"/>
                    </a:cubicBezTo>
                    <a:cubicBezTo>
                      <a:pt x="112" y="10720"/>
                      <a:pt x="320" y="15157"/>
                      <a:pt x="419" y="17399"/>
                    </a:cubicBezTo>
                    <a:cubicBezTo>
                      <a:pt x="550" y="17044"/>
                      <a:pt x="697" y="16659"/>
                      <a:pt x="852" y="16268"/>
                    </a:cubicBezTo>
                    <a:cubicBezTo>
                      <a:pt x="1349" y="14991"/>
                      <a:pt x="1904" y="13612"/>
                      <a:pt x="2212" y="12885"/>
                    </a:cubicBezTo>
                    <a:cubicBezTo>
                      <a:pt x="2229" y="12831"/>
                      <a:pt x="2283" y="12796"/>
                      <a:pt x="2343" y="12796"/>
                    </a:cubicBezTo>
                    <a:close/>
                    <a:moveTo>
                      <a:pt x="6679" y="7720"/>
                    </a:moveTo>
                    <a:cubicBezTo>
                      <a:pt x="6524" y="7643"/>
                      <a:pt x="6554" y="7389"/>
                      <a:pt x="6543" y="7242"/>
                    </a:cubicBezTo>
                    <a:cubicBezTo>
                      <a:pt x="6537" y="7117"/>
                      <a:pt x="6696" y="7094"/>
                      <a:pt x="6731" y="7212"/>
                    </a:cubicBezTo>
                    <a:cubicBezTo>
                      <a:pt x="6773" y="7348"/>
                      <a:pt x="6886" y="7578"/>
                      <a:pt x="6773" y="7709"/>
                    </a:cubicBezTo>
                    <a:cubicBezTo>
                      <a:pt x="6756" y="7727"/>
                      <a:pt x="6709" y="7738"/>
                      <a:pt x="6679" y="7720"/>
                    </a:cubicBezTo>
                    <a:close/>
                    <a:moveTo>
                      <a:pt x="7176" y="7324"/>
                    </a:moveTo>
                    <a:cubicBezTo>
                      <a:pt x="7140" y="7223"/>
                      <a:pt x="7122" y="7117"/>
                      <a:pt x="7105" y="7017"/>
                    </a:cubicBezTo>
                    <a:cubicBezTo>
                      <a:pt x="7075" y="6851"/>
                      <a:pt x="7329" y="6804"/>
                      <a:pt x="7359" y="6969"/>
                    </a:cubicBezTo>
                    <a:cubicBezTo>
                      <a:pt x="7376" y="7070"/>
                      <a:pt x="7400" y="7176"/>
                      <a:pt x="7400" y="7283"/>
                    </a:cubicBezTo>
                    <a:cubicBezTo>
                      <a:pt x="7406" y="7401"/>
                      <a:pt x="7211" y="7436"/>
                      <a:pt x="7176" y="7324"/>
                    </a:cubicBezTo>
                    <a:close/>
                    <a:moveTo>
                      <a:pt x="7850" y="6756"/>
                    </a:moveTo>
                    <a:cubicBezTo>
                      <a:pt x="7802" y="6733"/>
                      <a:pt x="7779" y="6709"/>
                      <a:pt x="7761" y="6668"/>
                    </a:cubicBezTo>
                    <a:cubicBezTo>
                      <a:pt x="7774" y="6679"/>
                      <a:pt x="7767" y="6668"/>
                      <a:pt x="7744" y="6644"/>
                    </a:cubicBezTo>
                    <a:cubicBezTo>
                      <a:pt x="7744" y="6632"/>
                      <a:pt x="7738" y="6614"/>
                      <a:pt x="7731" y="6603"/>
                    </a:cubicBezTo>
                    <a:cubicBezTo>
                      <a:pt x="7731" y="6591"/>
                      <a:pt x="7731" y="6573"/>
                      <a:pt x="7725" y="6561"/>
                    </a:cubicBezTo>
                    <a:cubicBezTo>
                      <a:pt x="7725" y="6485"/>
                      <a:pt x="7738" y="6419"/>
                      <a:pt x="7779" y="6349"/>
                    </a:cubicBezTo>
                    <a:cubicBezTo>
                      <a:pt x="7867" y="6201"/>
                      <a:pt x="8099" y="6360"/>
                      <a:pt x="7998" y="6502"/>
                    </a:cubicBezTo>
                    <a:cubicBezTo>
                      <a:pt x="7998" y="6502"/>
                      <a:pt x="7992" y="6520"/>
                      <a:pt x="7987" y="6520"/>
                    </a:cubicBezTo>
                    <a:lnTo>
                      <a:pt x="7987" y="6532"/>
                    </a:lnTo>
                    <a:cubicBezTo>
                      <a:pt x="7987" y="6537"/>
                      <a:pt x="7979" y="6543"/>
                      <a:pt x="7979" y="6549"/>
                    </a:cubicBezTo>
                    <a:lnTo>
                      <a:pt x="7979" y="6556"/>
                    </a:lnTo>
                    <a:cubicBezTo>
                      <a:pt x="7987" y="6620"/>
                      <a:pt x="7979" y="6685"/>
                      <a:pt x="7921" y="6739"/>
                    </a:cubicBezTo>
                    <a:cubicBezTo>
                      <a:pt x="7903" y="6756"/>
                      <a:pt x="7873" y="6769"/>
                      <a:pt x="7850" y="6756"/>
                    </a:cubicBezTo>
                    <a:close/>
                  </a:path>
                </a:pathLst>
              </a:custGeom>
              <a:solidFill>
                <a:srgbClr val="358C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1" name="Google Shape;4720;p79"/>
              <p:cNvSpPr/>
              <p:nvPr/>
            </p:nvSpPr>
            <p:spPr>
              <a:xfrm>
                <a:off x="3473725" y="2924925"/>
                <a:ext cx="50597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20239" h="9455" extrusionOk="0">
                    <a:moveTo>
                      <a:pt x="4810" y="9436"/>
                    </a:moveTo>
                    <a:lnTo>
                      <a:pt x="20239" y="1"/>
                    </a:lnTo>
                    <a:cubicBezTo>
                      <a:pt x="14713" y="2065"/>
                      <a:pt x="2681" y="6384"/>
                      <a:pt x="0" y="7342"/>
                    </a:cubicBezTo>
                    <a:cubicBezTo>
                      <a:pt x="1143" y="7780"/>
                      <a:pt x="3497" y="8709"/>
                      <a:pt x="4786" y="9455"/>
                    </a:cubicBezTo>
                    <a:cubicBezTo>
                      <a:pt x="4792" y="9448"/>
                      <a:pt x="4805" y="9442"/>
                      <a:pt x="4810" y="9436"/>
                    </a:cubicBezTo>
                    <a:close/>
                    <a:moveTo>
                      <a:pt x="4538" y="7354"/>
                    </a:moveTo>
                    <a:cubicBezTo>
                      <a:pt x="4609" y="7354"/>
                      <a:pt x="4638" y="7425"/>
                      <a:pt x="4621" y="7479"/>
                    </a:cubicBezTo>
                    <a:cubicBezTo>
                      <a:pt x="4579" y="7667"/>
                      <a:pt x="4420" y="7792"/>
                      <a:pt x="4302" y="7934"/>
                    </a:cubicBezTo>
                    <a:cubicBezTo>
                      <a:pt x="4160" y="8106"/>
                      <a:pt x="3893" y="7934"/>
                      <a:pt x="4011" y="7733"/>
                    </a:cubicBezTo>
                    <a:cubicBezTo>
                      <a:pt x="4124" y="7550"/>
                      <a:pt x="4308" y="7342"/>
                      <a:pt x="4538" y="7354"/>
                    </a:cubicBezTo>
                    <a:close/>
                    <a:moveTo>
                      <a:pt x="5585" y="7744"/>
                    </a:moveTo>
                    <a:cubicBezTo>
                      <a:pt x="5573" y="7899"/>
                      <a:pt x="5414" y="8052"/>
                      <a:pt x="5313" y="8159"/>
                    </a:cubicBezTo>
                    <a:cubicBezTo>
                      <a:pt x="5206" y="8271"/>
                      <a:pt x="5106" y="8396"/>
                      <a:pt x="4982" y="8497"/>
                    </a:cubicBezTo>
                    <a:cubicBezTo>
                      <a:pt x="4941" y="8532"/>
                      <a:pt x="4876" y="8549"/>
                      <a:pt x="4822" y="8525"/>
                    </a:cubicBezTo>
                    <a:cubicBezTo>
                      <a:pt x="4810" y="8525"/>
                      <a:pt x="4805" y="8519"/>
                      <a:pt x="4799" y="8519"/>
                    </a:cubicBezTo>
                    <a:lnTo>
                      <a:pt x="4799" y="8519"/>
                    </a:lnTo>
                    <a:cubicBezTo>
                      <a:pt x="4763" y="8502"/>
                      <a:pt x="4739" y="8478"/>
                      <a:pt x="4728" y="8443"/>
                    </a:cubicBezTo>
                    <a:cubicBezTo>
                      <a:pt x="4704" y="8390"/>
                      <a:pt x="4709" y="8325"/>
                      <a:pt x="4739" y="8276"/>
                    </a:cubicBezTo>
                    <a:cubicBezTo>
                      <a:pt x="4827" y="8147"/>
                      <a:pt x="4941" y="8035"/>
                      <a:pt x="5047" y="7916"/>
                    </a:cubicBezTo>
                    <a:cubicBezTo>
                      <a:pt x="5141" y="7809"/>
                      <a:pt x="5283" y="7621"/>
                      <a:pt x="5438" y="7609"/>
                    </a:cubicBezTo>
                    <a:cubicBezTo>
                      <a:pt x="5520" y="7602"/>
                      <a:pt x="5591" y="7656"/>
                      <a:pt x="5585" y="7744"/>
                    </a:cubicBezTo>
                    <a:close/>
                  </a:path>
                </a:pathLst>
              </a:custGeom>
              <a:solidFill>
                <a:srgbClr val="FAB6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2" name="Google Shape;4721;p79"/>
              <p:cNvSpPr/>
              <p:nvPr/>
            </p:nvSpPr>
            <p:spPr>
              <a:xfrm>
                <a:off x="3622500" y="3262875"/>
                <a:ext cx="70600" cy="112575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4503" extrusionOk="0">
                    <a:moveTo>
                      <a:pt x="2823" y="1226"/>
                    </a:moveTo>
                    <a:cubicBezTo>
                      <a:pt x="2439" y="757"/>
                      <a:pt x="2078" y="331"/>
                      <a:pt x="1775" y="0"/>
                    </a:cubicBezTo>
                    <a:cubicBezTo>
                      <a:pt x="1462" y="764"/>
                      <a:pt x="978" y="1971"/>
                      <a:pt x="527" y="3118"/>
                    </a:cubicBezTo>
                    <a:cubicBezTo>
                      <a:pt x="339" y="3609"/>
                      <a:pt x="161" y="4082"/>
                      <a:pt x="1" y="4502"/>
                    </a:cubicBezTo>
                    <a:close/>
                  </a:path>
                </a:pathLst>
              </a:custGeom>
              <a:solidFill>
                <a:srgbClr val="358C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</p:grpSp>
      <p:sp>
        <p:nvSpPr>
          <p:cNvPr id="13" name="圆角矩形 7"/>
          <p:cNvSpPr/>
          <p:nvPr/>
        </p:nvSpPr>
        <p:spPr>
          <a:xfrm>
            <a:off x="1980518" y="2216559"/>
            <a:ext cx="6178973" cy="1441546"/>
          </a:xfrm>
          <a:prstGeom prst="roundRect">
            <a:avLst>
              <a:gd name="adj" fmla="val 22936"/>
            </a:avLst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Tx/>
              <a:defRPr/>
            </a:pPr>
            <a:r>
              <a:rPr lang="vi-VN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người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địa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lí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Nam, </a:t>
            </a: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cần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tiếng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800" b="1" dirty="0" err="1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fr-FR" sz="2800" b="1" dirty="0">
                <a:solidFill>
                  <a:schemeClr val="accent2">
                    <a:lumMod val="75000"/>
                  </a:schemeClr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2" name="Google Shape;2262;p52"/>
          <p:cNvGrpSpPr/>
          <p:nvPr/>
        </p:nvGrpSpPr>
        <p:grpSpPr>
          <a:xfrm rot="-6424141">
            <a:off x="-962381" y="-844411"/>
            <a:ext cx="2763828" cy="3239388"/>
            <a:chOff x="-7501642" y="749515"/>
            <a:chExt cx="2431070" cy="2849374"/>
          </a:xfrm>
        </p:grpSpPr>
        <p:sp>
          <p:nvSpPr>
            <p:cNvPr id="2263" name="Google Shape;2263;p52"/>
            <p:cNvSpPr/>
            <p:nvPr/>
          </p:nvSpPr>
          <p:spPr>
            <a:xfrm>
              <a:off x="-6039100" y="2068832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64" name="Google Shape;2264;p52"/>
            <p:cNvSpPr/>
            <p:nvPr/>
          </p:nvSpPr>
          <p:spPr>
            <a:xfrm>
              <a:off x="-6723125" y="1593361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65" name="Google Shape;2265;p52"/>
            <p:cNvSpPr/>
            <p:nvPr/>
          </p:nvSpPr>
          <p:spPr>
            <a:xfrm>
              <a:off x="-7165333" y="1433642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66" name="Google Shape;2266;p52"/>
            <p:cNvSpPr/>
            <p:nvPr/>
          </p:nvSpPr>
          <p:spPr>
            <a:xfrm>
              <a:off x="-7100960" y="74951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67" name="Google Shape;2267;p52"/>
            <p:cNvSpPr/>
            <p:nvPr/>
          </p:nvSpPr>
          <p:spPr>
            <a:xfrm>
              <a:off x="-7015858" y="794319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68" name="Google Shape;2268;p52"/>
            <p:cNvSpPr/>
            <p:nvPr/>
          </p:nvSpPr>
          <p:spPr>
            <a:xfrm>
              <a:off x="-5642038" y="195982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69" name="Google Shape;2269;p52"/>
            <p:cNvSpPr/>
            <p:nvPr/>
          </p:nvSpPr>
          <p:spPr>
            <a:xfrm>
              <a:off x="-5565747" y="2219331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70" name="Google Shape;2270;p52"/>
            <p:cNvSpPr/>
            <p:nvPr/>
          </p:nvSpPr>
          <p:spPr>
            <a:xfrm>
              <a:off x="-5518005" y="2241699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rgbClr val="006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71" name="Google Shape;2271;p52"/>
            <p:cNvSpPr/>
            <p:nvPr/>
          </p:nvSpPr>
          <p:spPr>
            <a:xfrm>
              <a:off x="-5515922" y="2241699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rgbClr val="355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72" name="Google Shape;2272;p52"/>
            <p:cNvSpPr/>
            <p:nvPr/>
          </p:nvSpPr>
          <p:spPr>
            <a:xfrm>
              <a:off x="-6345289" y="127501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73" name="Google Shape;2273;p52"/>
            <p:cNvSpPr/>
            <p:nvPr/>
          </p:nvSpPr>
          <p:spPr>
            <a:xfrm>
              <a:off x="-6237785" y="1894496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74" name="Google Shape;2274;p52"/>
            <p:cNvSpPr/>
            <p:nvPr/>
          </p:nvSpPr>
          <p:spPr>
            <a:xfrm>
              <a:off x="-6241507" y="2776761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75" name="Google Shape;2275;p52"/>
            <p:cNvSpPr/>
            <p:nvPr/>
          </p:nvSpPr>
          <p:spPr>
            <a:xfrm>
              <a:off x="-6536290" y="2818253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76" name="Google Shape;2276;p52"/>
            <p:cNvSpPr/>
            <p:nvPr/>
          </p:nvSpPr>
          <p:spPr>
            <a:xfrm>
              <a:off x="-6536290" y="2819312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77" name="Google Shape;2277;p52"/>
            <p:cNvSpPr/>
            <p:nvPr/>
          </p:nvSpPr>
          <p:spPr>
            <a:xfrm>
              <a:off x="-5840825" y="2238011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78" name="Google Shape;2278;p52"/>
            <p:cNvSpPr/>
            <p:nvPr/>
          </p:nvSpPr>
          <p:spPr>
            <a:xfrm>
              <a:off x="-6335966" y="1707593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79" name="Google Shape;2279;p52"/>
            <p:cNvSpPr/>
            <p:nvPr/>
          </p:nvSpPr>
          <p:spPr>
            <a:xfrm>
              <a:off x="-6279892" y="1523866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80" name="Google Shape;2280;p52"/>
            <p:cNvSpPr/>
            <p:nvPr/>
          </p:nvSpPr>
          <p:spPr>
            <a:xfrm>
              <a:off x="-6018337" y="2278513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81" name="Google Shape;2281;p52"/>
            <p:cNvSpPr/>
            <p:nvPr/>
          </p:nvSpPr>
          <p:spPr>
            <a:xfrm>
              <a:off x="-6017278" y="2280596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82" name="Google Shape;2282;p52"/>
            <p:cNvSpPr/>
            <p:nvPr/>
          </p:nvSpPr>
          <p:spPr>
            <a:xfrm>
              <a:off x="-6386815" y="880924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83" name="Google Shape;2283;p52"/>
            <p:cNvSpPr/>
            <p:nvPr/>
          </p:nvSpPr>
          <p:spPr>
            <a:xfrm>
              <a:off x="-6237341" y="880924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84" name="Google Shape;2284;p52"/>
            <p:cNvSpPr/>
            <p:nvPr/>
          </p:nvSpPr>
          <p:spPr>
            <a:xfrm>
              <a:off x="-6902720" y="1494599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85" name="Google Shape;2285;p52"/>
            <p:cNvSpPr/>
            <p:nvPr/>
          </p:nvSpPr>
          <p:spPr>
            <a:xfrm>
              <a:off x="-6902720" y="155603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86" name="Google Shape;2286;p52"/>
            <p:cNvSpPr/>
            <p:nvPr/>
          </p:nvSpPr>
          <p:spPr>
            <a:xfrm>
              <a:off x="-6677808" y="1846276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87" name="Google Shape;2287;p52"/>
            <p:cNvSpPr/>
            <p:nvPr/>
          </p:nvSpPr>
          <p:spPr>
            <a:xfrm>
              <a:off x="-6878439" y="1874518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88" name="Google Shape;2288;p52"/>
            <p:cNvSpPr/>
            <p:nvPr/>
          </p:nvSpPr>
          <p:spPr>
            <a:xfrm>
              <a:off x="-7057180" y="187062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89" name="Google Shape;2289;p52"/>
            <p:cNvSpPr/>
            <p:nvPr/>
          </p:nvSpPr>
          <p:spPr>
            <a:xfrm>
              <a:off x="-7167416" y="2528661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90" name="Google Shape;2290;p52"/>
            <p:cNvSpPr/>
            <p:nvPr/>
          </p:nvSpPr>
          <p:spPr>
            <a:xfrm>
              <a:off x="-7166358" y="2528661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91" name="Google Shape;2291;p52"/>
            <p:cNvSpPr/>
            <p:nvPr/>
          </p:nvSpPr>
          <p:spPr>
            <a:xfrm>
              <a:off x="-7444543" y="224829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92" name="Google Shape;2292;p52"/>
            <p:cNvSpPr/>
            <p:nvPr/>
          </p:nvSpPr>
          <p:spPr>
            <a:xfrm>
              <a:off x="-7444543" y="238127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93" name="Google Shape;2293;p52"/>
            <p:cNvSpPr/>
            <p:nvPr/>
          </p:nvSpPr>
          <p:spPr>
            <a:xfrm>
              <a:off x="-7501642" y="1704827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94" name="Google Shape;2294;p52"/>
            <p:cNvSpPr/>
            <p:nvPr/>
          </p:nvSpPr>
          <p:spPr>
            <a:xfrm>
              <a:off x="-7501642" y="177920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2295" name="Google Shape;2295;p52"/>
          <p:cNvSpPr/>
          <p:nvPr/>
        </p:nvSpPr>
        <p:spPr>
          <a:xfrm>
            <a:off x="2791019" y="1185653"/>
            <a:ext cx="1090189" cy="439686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+mj-lt"/>
            </a:endParaRPr>
          </a:p>
        </p:txBody>
      </p:sp>
      <p:grpSp>
        <p:nvGrpSpPr>
          <p:cNvPr id="2296" name="Google Shape;2296;p52"/>
          <p:cNvGrpSpPr/>
          <p:nvPr/>
        </p:nvGrpSpPr>
        <p:grpSpPr>
          <a:xfrm rot="-1667100">
            <a:off x="7490558" y="4039431"/>
            <a:ext cx="1860850" cy="907981"/>
            <a:chOff x="10083475" y="3839575"/>
            <a:chExt cx="1221925" cy="596225"/>
          </a:xfrm>
        </p:grpSpPr>
        <p:sp>
          <p:nvSpPr>
            <p:cNvPr id="2297" name="Google Shape;2297;p52"/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298" name="Google Shape;2298;p52"/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pic>
        <p:nvPicPr>
          <p:cNvPr id="45" name="Picture 4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954" y="-33524"/>
            <a:ext cx="1511939" cy="755970"/>
          </a:xfrm>
          <a:prstGeom prst="rect">
            <a:avLst/>
          </a:prstGeom>
        </p:spPr>
      </p:pic>
      <p:sp>
        <p:nvSpPr>
          <p:cNvPr id="41" name="圆角矩形 7"/>
          <p:cNvSpPr/>
          <p:nvPr/>
        </p:nvSpPr>
        <p:spPr>
          <a:xfrm>
            <a:off x="1135951" y="755434"/>
            <a:ext cx="7174982" cy="849546"/>
          </a:xfrm>
          <a:prstGeom prst="roundRect">
            <a:avLst>
              <a:gd name="adj" fmla="val 22936"/>
            </a:avLst>
          </a:prstGeom>
          <a:solidFill>
            <a:srgbClr val="FFFFFF"/>
          </a:solidFill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600" b="1" kern="12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  <a:cs typeface="Pattaya" panose="00000500000000000000" pitchFamily="2" charset="-34"/>
              </a:rPr>
              <a:t>Câu 2: </a:t>
            </a:r>
            <a:r>
              <a:rPr lang="vi-VN" altLang="zh-CN" sz="2600" kern="1200" dirty="0">
                <a:solidFill>
                  <a:srgbClr val="0070C0"/>
                </a:solidFill>
                <a:latin typeface="+mj-lt"/>
                <a:ea typeface="黑体" panose="02010609060101010101" pitchFamily="49" charset="-122"/>
                <a:cs typeface="Pattaya" panose="00000500000000000000" pitchFamily="2" charset="-34"/>
              </a:rPr>
              <a:t>Trong các tên riêng dưới đây, tên riêng nào cần viết lại cho đúng?</a:t>
            </a:r>
            <a:endParaRPr kumimoji="0" lang="zh-CN" altLang="en-US" sz="260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Pattaya" panose="00000500000000000000" pitchFamily="2" charset="-34"/>
            </a:endParaRPr>
          </a:p>
        </p:txBody>
      </p:sp>
      <p:sp>
        <p:nvSpPr>
          <p:cNvPr id="42" name="圆角矩形 7"/>
          <p:cNvSpPr/>
          <p:nvPr/>
        </p:nvSpPr>
        <p:spPr>
          <a:xfrm>
            <a:off x="311527" y="2163504"/>
            <a:ext cx="4290435" cy="1601413"/>
          </a:xfrm>
          <a:prstGeom prst="roundRect">
            <a:avLst>
              <a:gd name="adj" fmla="val 22936"/>
            </a:avLst>
          </a:prstGeom>
          <a:solidFill>
            <a:srgbClr val="F8EEE4"/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Tx/>
              <a:defRPr/>
            </a:pPr>
            <a:r>
              <a:rPr kumimoji="0" lang="vi-VN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Calibri" panose="020F0502020204030204" pitchFamily="34" charset="0"/>
                <a:sym typeface="Wingdings" panose="05000000000000000000" pitchFamily="2" charset="2"/>
              </a:rPr>
              <a:t>a) Tên</a:t>
            </a:r>
            <a:r>
              <a:rPr kumimoji="0" lang="vi-VN" altLang="zh-CN" sz="2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Calibri" panose="020F0502020204030204" pitchFamily="34" charset="0"/>
                <a:sym typeface="Wingdings" panose="05000000000000000000" pitchFamily="2" charset="2"/>
              </a:rPr>
              <a:t> anh hùng:</a:t>
            </a:r>
            <a:endParaRPr kumimoji="0" lang="vi-VN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buClrTx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Calibri" panose="020F0502020204030204" pitchFamily="34" charset="0"/>
                <a:sym typeface="Wingdings" panose="05000000000000000000" pitchFamily="2" charset="2"/>
              </a:rPr>
              <a:t></a:t>
            </a:r>
            <a:r>
              <a:rPr kumimoji="0" lang="vi-VN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Calibri" panose="020F0502020204030204" pitchFamily="34" charset="0"/>
                <a:sym typeface="Wingdings" panose="05000000000000000000" pitchFamily="2" charset="2"/>
              </a:rPr>
              <a:t> Nguyễn</a:t>
            </a:r>
            <a:r>
              <a:rPr kumimoji="0" lang="vi-VN" altLang="zh-CN" sz="2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Calibri" panose="020F0502020204030204" pitchFamily="34" charset="0"/>
                <a:sym typeface="Wingdings" panose="05000000000000000000" pitchFamily="2" charset="2"/>
              </a:rPr>
              <a:t> Văn Trỗi</a:t>
            </a:r>
          </a:p>
          <a:p>
            <a:pPr algn="just">
              <a:buClrTx/>
              <a:defRPr/>
            </a:pPr>
            <a:r>
              <a:rPr lang="zh-CN" altLang="en-US" sz="2600" b="1" kern="1200" dirty="0">
                <a:solidFill>
                  <a:srgbClr val="002060"/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  <a:sym typeface="Wingdings" panose="05000000000000000000" pitchFamily="2" charset="2"/>
              </a:rPr>
              <a:t></a:t>
            </a:r>
            <a:r>
              <a:rPr lang="vi-VN" altLang="zh-CN" sz="2600" b="1" kern="1200" dirty="0">
                <a:solidFill>
                  <a:srgbClr val="002060"/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  <a:sym typeface="Wingdings" panose="05000000000000000000" pitchFamily="2" charset="2"/>
              </a:rPr>
              <a:t> Vừ a Dính</a:t>
            </a:r>
          </a:p>
          <a:p>
            <a:pPr algn="just">
              <a:buClrTx/>
              <a:defRPr/>
            </a:pPr>
            <a:r>
              <a:rPr lang="zh-CN" altLang="en-US" sz="2600" b="1" kern="1200" dirty="0">
                <a:solidFill>
                  <a:srgbClr val="002060"/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  <a:sym typeface="Wingdings" panose="05000000000000000000" pitchFamily="2" charset="2"/>
              </a:rPr>
              <a:t></a:t>
            </a:r>
            <a:r>
              <a:rPr lang="vi-VN" altLang="zh-CN" sz="2600" b="1" kern="1200" dirty="0">
                <a:solidFill>
                  <a:srgbClr val="002060"/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  <a:sym typeface="Wingdings" panose="05000000000000000000" pitchFamily="2" charset="2"/>
              </a:rPr>
              <a:t> Võ Thị Sáu</a:t>
            </a:r>
          </a:p>
        </p:txBody>
      </p:sp>
      <p:sp>
        <p:nvSpPr>
          <p:cNvPr id="43" name="圆角矩形 7"/>
          <p:cNvSpPr/>
          <p:nvPr/>
        </p:nvSpPr>
        <p:spPr>
          <a:xfrm>
            <a:off x="4712237" y="2151793"/>
            <a:ext cx="4290435" cy="1601413"/>
          </a:xfrm>
          <a:prstGeom prst="roundRect">
            <a:avLst>
              <a:gd name="adj" fmla="val 22936"/>
            </a:avLst>
          </a:prstGeom>
          <a:solidFill>
            <a:srgbClr val="F8EEE4"/>
          </a:solidFill>
          <a:ln w="28575">
            <a:solidFill>
              <a:schemeClr val="accent4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ClrTx/>
              <a:defRPr/>
            </a:pPr>
            <a:r>
              <a:rPr lang="vi-VN" altLang="zh-CN" sz="2600" b="1" kern="1200" dirty="0">
                <a:solidFill>
                  <a:srgbClr val="002060"/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  <a:sym typeface="Wingdings" panose="05000000000000000000" pitchFamily="2" charset="2"/>
              </a:rPr>
              <a:t>b</a:t>
            </a:r>
            <a:r>
              <a:rPr kumimoji="0" lang="vi-VN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Calibri" panose="020F0502020204030204" pitchFamily="34" charset="0"/>
                <a:sym typeface="Wingdings" panose="05000000000000000000" pitchFamily="2" charset="2"/>
              </a:rPr>
              <a:t>) Tên</a:t>
            </a:r>
            <a:r>
              <a:rPr kumimoji="0" lang="vi-VN" altLang="zh-CN" sz="26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Calibri" panose="020F0502020204030204" pitchFamily="34" charset="0"/>
                <a:sym typeface="Wingdings" panose="05000000000000000000" pitchFamily="2" charset="2"/>
              </a:rPr>
              <a:t> địa lý:</a:t>
            </a:r>
            <a:endParaRPr kumimoji="0" lang="vi-VN" altLang="zh-CN" sz="2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buClrTx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Calibri" panose="020F0502020204030204" pitchFamily="34" charset="0"/>
                <a:sym typeface="Wingdings" panose="05000000000000000000" pitchFamily="2" charset="2"/>
              </a:rPr>
              <a:t></a:t>
            </a:r>
            <a:r>
              <a:rPr kumimoji="0" lang="vi-VN" altLang="zh-CN" sz="2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Calibri" panose="020F0502020204030204" pitchFamily="34" charset="0"/>
                <a:sym typeface="Wingdings" panose="05000000000000000000" pitchFamily="2" charset="2"/>
              </a:rPr>
              <a:t> Ba đình</a:t>
            </a:r>
            <a:endParaRPr kumimoji="0" lang="vi-VN" altLang="zh-CN" sz="2600" b="1" i="0" u="none" strike="noStrike" kern="1200" cap="none" spc="0" normalizeH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algn="just">
              <a:buClrTx/>
              <a:defRPr/>
            </a:pPr>
            <a:r>
              <a:rPr lang="zh-CN" altLang="en-US" sz="2600" b="1" kern="1200" dirty="0">
                <a:solidFill>
                  <a:srgbClr val="002060"/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  <a:sym typeface="Wingdings" panose="05000000000000000000" pitchFamily="2" charset="2"/>
              </a:rPr>
              <a:t></a:t>
            </a:r>
            <a:r>
              <a:rPr lang="vi-VN" altLang="zh-CN" sz="2600" b="1" kern="1200" dirty="0">
                <a:solidFill>
                  <a:srgbClr val="002060"/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  <a:sym typeface="Wingdings" panose="05000000000000000000" pitchFamily="2" charset="2"/>
              </a:rPr>
              <a:t> Đèo Gió</a:t>
            </a:r>
          </a:p>
          <a:p>
            <a:pPr algn="just">
              <a:buClrTx/>
              <a:defRPr/>
            </a:pPr>
            <a:r>
              <a:rPr lang="zh-CN" altLang="en-US" sz="2600" b="1" kern="1200" dirty="0">
                <a:solidFill>
                  <a:srgbClr val="002060"/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  <a:sym typeface="Wingdings" panose="05000000000000000000" pitchFamily="2" charset="2"/>
              </a:rPr>
              <a:t></a:t>
            </a:r>
            <a:r>
              <a:rPr lang="vi-VN" altLang="zh-CN" sz="2600" b="1" kern="1200" dirty="0">
                <a:solidFill>
                  <a:srgbClr val="002060"/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  <a:sym typeface="Wingdings" panose="05000000000000000000" pitchFamily="2" charset="2"/>
              </a:rPr>
              <a:t> Pù xai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86964" y="2920600"/>
            <a:ext cx="21055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ClrTx/>
              <a:defRPr/>
            </a:pPr>
            <a:r>
              <a:rPr lang="vi-VN" sz="26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  <a:sym typeface="Wingdings" panose="05000000000000000000" pitchFamily="2" charset="2"/>
              </a:rPr>
              <a:t> Vừ A Dính</a:t>
            </a:r>
            <a:endParaRPr lang="en-US" sz="2600" b="1" kern="1200" dirty="0">
              <a:solidFill>
                <a:schemeClr val="accent2">
                  <a:lumMod val="75000"/>
                </a:schemeClr>
              </a:solidFill>
              <a:latin typeface="+mj-lt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45931" y="2541884"/>
            <a:ext cx="17732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ClrTx/>
              <a:defRPr/>
            </a:pPr>
            <a:r>
              <a:rPr lang="vi-VN" sz="26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  <a:sym typeface="Wingdings" panose="05000000000000000000" pitchFamily="2" charset="2"/>
              </a:rPr>
              <a:t> Ba Đình</a:t>
            </a:r>
            <a:endParaRPr lang="en-US" sz="2600" b="1" kern="1200" dirty="0">
              <a:solidFill>
                <a:schemeClr val="accent2">
                  <a:lumMod val="75000"/>
                </a:schemeClr>
              </a:solidFill>
              <a:latin typeface="+mj-lt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085607" y="3304791"/>
            <a:ext cx="156805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buClrTx/>
              <a:defRPr/>
            </a:pPr>
            <a:r>
              <a:rPr lang="vi-VN" sz="2600" b="1" kern="1200" dirty="0">
                <a:solidFill>
                  <a:schemeClr val="accent2">
                    <a:lumMod val="75000"/>
                  </a:schemeClr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  <a:sym typeface="Wingdings" panose="05000000000000000000" pitchFamily="2" charset="2"/>
              </a:rPr>
              <a:t> Pù Xai</a:t>
            </a:r>
            <a:endParaRPr lang="en-US" sz="2600" b="1" kern="1200" dirty="0">
              <a:solidFill>
                <a:schemeClr val="accent2">
                  <a:lumMod val="75000"/>
                </a:schemeClr>
              </a:solidFill>
              <a:latin typeface="+mj-lt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3" grpId="0"/>
      <p:bldP spid="46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EEE4"/>
        </a:solidFill>
        <a:effectLst/>
      </p:bgPr>
    </p:bg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33"/>
          <p:cNvSpPr txBox="1">
            <a:spLocks noGrp="1"/>
          </p:cNvSpPr>
          <p:nvPr>
            <p:ph type="ctrTitle"/>
          </p:nvPr>
        </p:nvSpPr>
        <p:spPr>
          <a:xfrm>
            <a:off x="3583687" y="396123"/>
            <a:ext cx="3449602" cy="94466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6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Chính tả</a:t>
            </a:r>
            <a:endParaRPr sz="6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579" name="Google Shape;579;p33"/>
          <p:cNvGrpSpPr/>
          <p:nvPr/>
        </p:nvGrpSpPr>
        <p:grpSpPr>
          <a:xfrm>
            <a:off x="5490910" y="2408062"/>
            <a:ext cx="4094867" cy="3184796"/>
            <a:chOff x="12584275" y="1481900"/>
            <a:chExt cx="3443100" cy="2634625"/>
          </a:xfrm>
        </p:grpSpPr>
        <p:sp>
          <p:nvSpPr>
            <p:cNvPr id="580" name="Google Shape;580;p33"/>
            <p:cNvSpPr/>
            <p:nvPr/>
          </p:nvSpPr>
          <p:spPr>
            <a:xfrm>
              <a:off x="14918000" y="1614875"/>
              <a:ext cx="833525" cy="878075"/>
            </a:xfrm>
            <a:custGeom>
              <a:avLst/>
              <a:gdLst/>
              <a:ahLst/>
              <a:cxnLst/>
              <a:rect l="l" t="t" r="r" b="b"/>
              <a:pathLst>
                <a:path w="33341" h="35123" extrusionOk="0">
                  <a:moveTo>
                    <a:pt x="20483" y="22131"/>
                  </a:moveTo>
                  <a:cubicBezTo>
                    <a:pt x="20483" y="22132"/>
                    <a:pt x="20483" y="22133"/>
                    <a:pt x="20483" y="22134"/>
                  </a:cubicBezTo>
                  <a:lnTo>
                    <a:pt x="20483" y="22134"/>
                  </a:lnTo>
                  <a:cubicBezTo>
                    <a:pt x="20484" y="22133"/>
                    <a:pt x="20484" y="22132"/>
                    <a:pt x="20483" y="22131"/>
                  </a:cubicBezTo>
                  <a:close/>
                  <a:moveTo>
                    <a:pt x="15863" y="27724"/>
                  </a:moveTo>
                  <a:lnTo>
                    <a:pt x="15863" y="27724"/>
                  </a:lnTo>
                  <a:cubicBezTo>
                    <a:pt x="15863" y="27725"/>
                    <a:pt x="15863" y="27726"/>
                    <a:pt x="15863" y="27727"/>
                  </a:cubicBezTo>
                  <a:lnTo>
                    <a:pt x="15863" y="27727"/>
                  </a:lnTo>
                  <a:cubicBezTo>
                    <a:pt x="15863" y="27726"/>
                    <a:pt x="15864" y="27725"/>
                    <a:pt x="15863" y="27724"/>
                  </a:cubicBezTo>
                  <a:close/>
                  <a:moveTo>
                    <a:pt x="22390" y="1"/>
                  </a:moveTo>
                  <a:cubicBezTo>
                    <a:pt x="22176" y="1"/>
                    <a:pt x="18347" y="2625"/>
                    <a:pt x="17839" y="6629"/>
                  </a:cubicBezTo>
                  <a:cubicBezTo>
                    <a:pt x="17626" y="8666"/>
                    <a:pt x="17535" y="10702"/>
                    <a:pt x="17596" y="12709"/>
                  </a:cubicBezTo>
                  <a:lnTo>
                    <a:pt x="17596" y="13438"/>
                  </a:lnTo>
                  <a:lnTo>
                    <a:pt x="17596" y="13712"/>
                  </a:lnTo>
                  <a:cubicBezTo>
                    <a:pt x="16653" y="14593"/>
                    <a:pt x="15742" y="15535"/>
                    <a:pt x="14830" y="16478"/>
                  </a:cubicBezTo>
                  <a:cubicBezTo>
                    <a:pt x="14343" y="16994"/>
                    <a:pt x="13857" y="17541"/>
                    <a:pt x="13371" y="18058"/>
                  </a:cubicBezTo>
                  <a:cubicBezTo>
                    <a:pt x="14374" y="16478"/>
                    <a:pt x="14921" y="14684"/>
                    <a:pt x="15012" y="12830"/>
                  </a:cubicBezTo>
                  <a:cubicBezTo>
                    <a:pt x="15103" y="8836"/>
                    <a:pt x="15194" y="5474"/>
                    <a:pt x="15314" y="5474"/>
                  </a:cubicBezTo>
                  <a:cubicBezTo>
                    <a:pt x="15315" y="5474"/>
                    <a:pt x="15315" y="5474"/>
                    <a:pt x="15316" y="5474"/>
                  </a:cubicBezTo>
                  <a:cubicBezTo>
                    <a:pt x="15315" y="5474"/>
                    <a:pt x="15313" y="5473"/>
                    <a:pt x="15311" y="5473"/>
                  </a:cubicBezTo>
                  <a:cubicBezTo>
                    <a:pt x="15123" y="5473"/>
                    <a:pt x="11577" y="8464"/>
                    <a:pt x="11547" y="12526"/>
                  </a:cubicBezTo>
                  <a:cubicBezTo>
                    <a:pt x="11547" y="14593"/>
                    <a:pt x="11669" y="16630"/>
                    <a:pt x="11972" y="18666"/>
                  </a:cubicBezTo>
                  <a:cubicBezTo>
                    <a:pt x="12003" y="18940"/>
                    <a:pt x="12033" y="19183"/>
                    <a:pt x="12033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6" y="21250"/>
                    <a:pt x="9389" y="22921"/>
                    <a:pt x="8173" y="24624"/>
                  </a:cubicBezTo>
                  <a:cubicBezTo>
                    <a:pt x="8933" y="22982"/>
                    <a:pt x="9267" y="21128"/>
                    <a:pt x="9146" y="19304"/>
                  </a:cubicBezTo>
                  <a:cubicBezTo>
                    <a:pt x="8781" y="15323"/>
                    <a:pt x="8477" y="11949"/>
                    <a:pt x="8599" y="11949"/>
                  </a:cubicBezTo>
                  <a:cubicBezTo>
                    <a:pt x="8598" y="11948"/>
                    <a:pt x="8597" y="11948"/>
                    <a:pt x="8597" y="11948"/>
                  </a:cubicBezTo>
                  <a:cubicBezTo>
                    <a:pt x="8448" y="11948"/>
                    <a:pt x="5257" y="15310"/>
                    <a:pt x="5681" y="19396"/>
                  </a:cubicBezTo>
                  <a:cubicBezTo>
                    <a:pt x="5893" y="21432"/>
                    <a:pt x="6258" y="23469"/>
                    <a:pt x="6775" y="25444"/>
                  </a:cubicBezTo>
                  <a:cubicBezTo>
                    <a:pt x="6836" y="25748"/>
                    <a:pt x="6896" y="25991"/>
                    <a:pt x="6927" y="26174"/>
                  </a:cubicBezTo>
                  <a:lnTo>
                    <a:pt x="6988" y="26356"/>
                  </a:lnTo>
                  <a:cubicBezTo>
                    <a:pt x="6653" y="26812"/>
                    <a:pt x="6349" y="27298"/>
                    <a:pt x="6045" y="27785"/>
                  </a:cubicBezTo>
                  <a:cubicBezTo>
                    <a:pt x="5377" y="28879"/>
                    <a:pt x="4708" y="30004"/>
                    <a:pt x="4070" y="31159"/>
                  </a:cubicBezTo>
                  <a:lnTo>
                    <a:pt x="3918" y="31402"/>
                  </a:lnTo>
                  <a:cubicBezTo>
                    <a:pt x="4495" y="29700"/>
                    <a:pt x="4617" y="27846"/>
                    <a:pt x="4282" y="26052"/>
                  </a:cubicBezTo>
                  <a:cubicBezTo>
                    <a:pt x="3492" y="22131"/>
                    <a:pt x="2823" y="18788"/>
                    <a:pt x="2945" y="18757"/>
                  </a:cubicBezTo>
                  <a:cubicBezTo>
                    <a:pt x="2944" y="18757"/>
                    <a:pt x="2944" y="18757"/>
                    <a:pt x="2943" y="18757"/>
                  </a:cubicBezTo>
                  <a:cubicBezTo>
                    <a:pt x="2801" y="18757"/>
                    <a:pt x="0" y="22482"/>
                    <a:pt x="848" y="26508"/>
                  </a:cubicBezTo>
                  <a:cubicBezTo>
                    <a:pt x="1304" y="28545"/>
                    <a:pt x="1881" y="30520"/>
                    <a:pt x="2641" y="32466"/>
                  </a:cubicBezTo>
                  <a:cubicBezTo>
                    <a:pt x="2763" y="32861"/>
                    <a:pt x="2854" y="33134"/>
                    <a:pt x="2915" y="33317"/>
                  </a:cubicBezTo>
                  <a:cubicBezTo>
                    <a:pt x="2641" y="33833"/>
                    <a:pt x="2428" y="34350"/>
                    <a:pt x="2215" y="34897"/>
                  </a:cubicBezTo>
                  <a:cubicBezTo>
                    <a:pt x="2156" y="35016"/>
                    <a:pt x="2265" y="35123"/>
                    <a:pt x="2373" y="35123"/>
                  </a:cubicBezTo>
                  <a:cubicBezTo>
                    <a:pt x="2431" y="35123"/>
                    <a:pt x="2488" y="35093"/>
                    <a:pt x="2519" y="35019"/>
                  </a:cubicBezTo>
                  <a:cubicBezTo>
                    <a:pt x="2823" y="34533"/>
                    <a:pt x="3097" y="34016"/>
                    <a:pt x="3340" y="33499"/>
                  </a:cubicBezTo>
                  <a:lnTo>
                    <a:pt x="3492" y="33469"/>
                  </a:lnTo>
                  <a:cubicBezTo>
                    <a:pt x="3674" y="33408"/>
                    <a:pt x="3918" y="33317"/>
                    <a:pt x="4191" y="33226"/>
                  </a:cubicBezTo>
                  <a:cubicBezTo>
                    <a:pt x="5468" y="32891"/>
                    <a:pt x="7656" y="32344"/>
                    <a:pt x="10088" y="31767"/>
                  </a:cubicBezTo>
                  <a:cubicBezTo>
                    <a:pt x="13827" y="30832"/>
                    <a:pt x="15831" y="27892"/>
                    <a:pt x="15863" y="27727"/>
                  </a:cubicBezTo>
                  <a:lnTo>
                    <a:pt x="15863" y="27727"/>
                  </a:lnTo>
                  <a:cubicBezTo>
                    <a:pt x="15813" y="27817"/>
                    <a:pt x="12623" y="27887"/>
                    <a:pt x="8781" y="28788"/>
                  </a:cubicBezTo>
                  <a:cubicBezTo>
                    <a:pt x="7079" y="29213"/>
                    <a:pt x="5559" y="30156"/>
                    <a:pt x="4434" y="31493"/>
                  </a:cubicBezTo>
                  <a:cubicBezTo>
                    <a:pt x="4921" y="30581"/>
                    <a:pt x="5468" y="29669"/>
                    <a:pt x="5985" y="28788"/>
                  </a:cubicBezTo>
                  <a:cubicBezTo>
                    <a:pt x="6440" y="28028"/>
                    <a:pt x="6927" y="27298"/>
                    <a:pt x="7413" y="26569"/>
                  </a:cubicBezTo>
                  <a:cubicBezTo>
                    <a:pt x="7595" y="26539"/>
                    <a:pt x="7899" y="26478"/>
                    <a:pt x="8295" y="26387"/>
                  </a:cubicBezTo>
                  <a:cubicBezTo>
                    <a:pt x="9602" y="26174"/>
                    <a:pt x="11820" y="25870"/>
                    <a:pt x="14313" y="25535"/>
                  </a:cubicBezTo>
                  <a:cubicBezTo>
                    <a:pt x="18143" y="25023"/>
                    <a:pt x="20447" y="22296"/>
                    <a:pt x="20483" y="22134"/>
                  </a:cubicBezTo>
                  <a:lnTo>
                    <a:pt x="20483" y="22134"/>
                  </a:lnTo>
                  <a:cubicBezTo>
                    <a:pt x="20475" y="22147"/>
                    <a:pt x="20388" y="22152"/>
                    <a:pt x="20232" y="22152"/>
                  </a:cubicBezTo>
                  <a:cubicBezTo>
                    <a:pt x="19922" y="22152"/>
                    <a:pt x="19339" y="22135"/>
                    <a:pt x="18558" y="22135"/>
                  </a:cubicBezTo>
                  <a:cubicBezTo>
                    <a:pt x="17249" y="22135"/>
                    <a:pt x="15382" y="22182"/>
                    <a:pt x="13310" y="22435"/>
                  </a:cubicBezTo>
                  <a:cubicBezTo>
                    <a:pt x="11577" y="22678"/>
                    <a:pt x="9966" y="23469"/>
                    <a:pt x="8690" y="24684"/>
                  </a:cubicBezTo>
                  <a:cubicBezTo>
                    <a:pt x="9115" y="24076"/>
                    <a:pt x="9541" y="23469"/>
                    <a:pt x="9997" y="22891"/>
                  </a:cubicBezTo>
                  <a:cubicBezTo>
                    <a:pt x="10757" y="21827"/>
                    <a:pt x="11577" y="20824"/>
                    <a:pt x="12428" y="19821"/>
                  </a:cubicBezTo>
                  <a:lnTo>
                    <a:pt x="12550" y="19821"/>
                  </a:lnTo>
                  <a:cubicBezTo>
                    <a:pt x="12732" y="19791"/>
                    <a:pt x="13006" y="19760"/>
                    <a:pt x="13340" y="19730"/>
                  </a:cubicBezTo>
                  <a:cubicBezTo>
                    <a:pt x="14678" y="19669"/>
                    <a:pt x="16927" y="19608"/>
                    <a:pt x="19419" y="19548"/>
                  </a:cubicBezTo>
                  <a:cubicBezTo>
                    <a:pt x="23340" y="19426"/>
                    <a:pt x="25984" y="16934"/>
                    <a:pt x="25985" y="16812"/>
                  </a:cubicBezTo>
                  <a:lnTo>
                    <a:pt x="25985" y="16812"/>
                  </a:lnTo>
                  <a:cubicBezTo>
                    <a:pt x="25985" y="16823"/>
                    <a:pt x="25961" y="16827"/>
                    <a:pt x="25914" y="16827"/>
                  </a:cubicBezTo>
                  <a:cubicBezTo>
                    <a:pt x="25451" y="16827"/>
                    <a:pt x="22763" y="16352"/>
                    <a:pt x="19355" y="16352"/>
                  </a:cubicBezTo>
                  <a:cubicBezTo>
                    <a:pt x="19176" y="16352"/>
                    <a:pt x="18995" y="16353"/>
                    <a:pt x="18812" y="16356"/>
                  </a:cubicBezTo>
                  <a:cubicBezTo>
                    <a:pt x="17018" y="16417"/>
                    <a:pt x="15286" y="17055"/>
                    <a:pt x="13857" y="18149"/>
                  </a:cubicBezTo>
                  <a:cubicBezTo>
                    <a:pt x="15164" y="16690"/>
                    <a:pt x="16501" y="15292"/>
                    <a:pt x="17900" y="13955"/>
                  </a:cubicBezTo>
                  <a:lnTo>
                    <a:pt x="18872" y="13955"/>
                  </a:lnTo>
                  <a:cubicBezTo>
                    <a:pt x="20179" y="14016"/>
                    <a:pt x="22459" y="14198"/>
                    <a:pt x="24951" y="14380"/>
                  </a:cubicBezTo>
                  <a:cubicBezTo>
                    <a:pt x="25177" y="14396"/>
                    <a:pt x="25399" y="14404"/>
                    <a:pt x="25618" y="14404"/>
                  </a:cubicBezTo>
                  <a:cubicBezTo>
                    <a:pt x="29173" y="14404"/>
                    <a:pt x="31789" y="12429"/>
                    <a:pt x="31790" y="12313"/>
                  </a:cubicBezTo>
                  <a:lnTo>
                    <a:pt x="31790" y="12313"/>
                  </a:lnTo>
                  <a:cubicBezTo>
                    <a:pt x="31790" y="12321"/>
                    <a:pt x="31779" y="12324"/>
                    <a:pt x="31757" y="12324"/>
                  </a:cubicBezTo>
                  <a:cubicBezTo>
                    <a:pt x="31415" y="12324"/>
                    <a:pt x="28449" y="11474"/>
                    <a:pt x="24678" y="11189"/>
                  </a:cubicBezTo>
                  <a:cubicBezTo>
                    <a:pt x="24482" y="11176"/>
                    <a:pt x="24287" y="11170"/>
                    <a:pt x="24092" y="11170"/>
                  </a:cubicBezTo>
                  <a:cubicBezTo>
                    <a:pt x="22441" y="11170"/>
                    <a:pt x="20833" y="11629"/>
                    <a:pt x="19419" y="12526"/>
                  </a:cubicBezTo>
                  <a:lnTo>
                    <a:pt x="19571" y="12374"/>
                  </a:lnTo>
                  <a:cubicBezTo>
                    <a:pt x="20210" y="11797"/>
                    <a:pt x="20848" y="11250"/>
                    <a:pt x="21486" y="10702"/>
                  </a:cubicBezTo>
                  <a:cubicBezTo>
                    <a:pt x="21669" y="10672"/>
                    <a:pt x="21851" y="10581"/>
                    <a:pt x="22125" y="10490"/>
                  </a:cubicBezTo>
                  <a:lnTo>
                    <a:pt x="22216" y="10459"/>
                  </a:lnTo>
                  <a:cubicBezTo>
                    <a:pt x="24222" y="9730"/>
                    <a:pt x="26137" y="8757"/>
                    <a:pt x="27900" y="7572"/>
                  </a:cubicBezTo>
                  <a:cubicBezTo>
                    <a:pt x="29967" y="6082"/>
                    <a:pt x="31790" y="4319"/>
                    <a:pt x="33341" y="2283"/>
                  </a:cubicBezTo>
                  <a:lnTo>
                    <a:pt x="33341" y="2283"/>
                  </a:lnTo>
                  <a:cubicBezTo>
                    <a:pt x="30696" y="2587"/>
                    <a:pt x="28173" y="3499"/>
                    <a:pt x="25954" y="4988"/>
                  </a:cubicBezTo>
                  <a:cubicBezTo>
                    <a:pt x="24283" y="6173"/>
                    <a:pt x="22885" y="7663"/>
                    <a:pt x="21821" y="9365"/>
                  </a:cubicBezTo>
                  <a:cubicBezTo>
                    <a:pt x="21517" y="9851"/>
                    <a:pt x="21304" y="10216"/>
                    <a:pt x="21182" y="10459"/>
                  </a:cubicBezTo>
                  <a:lnTo>
                    <a:pt x="20027" y="11493"/>
                  </a:lnTo>
                  <a:cubicBezTo>
                    <a:pt x="19693" y="11797"/>
                    <a:pt x="19359" y="12101"/>
                    <a:pt x="19024" y="12374"/>
                  </a:cubicBezTo>
                  <a:cubicBezTo>
                    <a:pt x="20210" y="10915"/>
                    <a:pt x="21000" y="9152"/>
                    <a:pt x="21304" y="7268"/>
                  </a:cubicBezTo>
                  <a:cubicBezTo>
                    <a:pt x="21818" y="3334"/>
                    <a:pt x="22303" y="3"/>
                    <a:pt x="22397" y="3"/>
                  </a:cubicBezTo>
                  <a:cubicBezTo>
                    <a:pt x="22397" y="3"/>
                    <a:pt x="22398" y="3"/>
                    <a:pt x="22398" y="3"/>
                  </a:cubicBezTo>
                  <a:cubicBezTo>
                    <a:pt x="22397" y="2"/>
                    <a:pt x="22394" y="1"/>
                    <a:pt x="223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3"/>
            <p:cNvSpPr/>
            <p:nvPr/>
          </p:nvSpPr>
          <p:spPr>
            <a:xfrm>
              <a:off x="14420250" y="1481900"/>
              <a:ext cx="833550" cy="878600"/>
            </a:xfrm>
            <a:custGeom>
              <a:avLst/>
              <a:gdLst/>
              <a:ahLst/>
              <a:cxnLst/>
              <a:rect l="l" t="t" r="r" b="b"/>
              <a:pathLst>
                <a:path w="33342" h="35144" extrusionOk="0">
                  <a:moveTo>
                    <a:pt x="31822" y="12344"/>
                  </a:moveTo>
                  <a:lnTo>
                    <a:pt x="31822" y="12344"/>
                  </a:lnTo>
                  <a:cubicBezTo>
                    <a:pt x="31821" y="12345"/>
                    <a:pt x="31821" y="12346"/>
                    <a:pt x="31820" y="12348"/>
                  </a:cubicBezTo>
                  <a:lnTo>
                    <a:pt x="31820" y="12348"/>
                  </a:lnTo>
                  <a:cubicBezTo>
                    <a:pt x="31821" y="12347"/>
                    <a:pt x="31822" y="12345"/>
                    <a:pt x="31822" y="12344"/>
                  </a:cubicBezTo>
                  <a:close/>
                  <a:moveTo>
                    <a:pt x="26016" y="16812"/>
                  </a:moveTo>
                  <a:cubicBezTo>
                    <a:pt x="26016" y="16813"/>
                    <a:pt x="26015" y="16815"/>
                    <a:pt x="26014" y="16816"/>
                  </a:cubicBezTo>
                  <a:lnTo>
                    <a:pt x="26014" y="16816"/>
                  </a:lnTo>
                  <a:cubicBezTo>
                    <a:pt x="26015" y="16815"/>
                    <a:pt x="26016" y="16813"/>
                    <a:pt x="26016" y="16812"/>
                  </a:cubicBezTo>
                  <a:close/>
                  <a:moveTo>
                    <a:pt x="20514" y="22131"/>
                  </a:moveTo>
                  <a:cubicBezTo>
                    <a:pt x="20514" y="22132"/>
                    <a:pt x="20514" y="22134"/>
                    <a:pt x="20513" y="22136"/>
                  </a:cubicBezTo>
                  <a:lnTo>
                    <a:pt x="20513" y="22136"/>
                  </a:lnTo>
                  <a:cubicBezTo>
                    <a:pt x="20515" y="22135"/>
                    <a:pt x="20515" y="22133"/>
                    <a:pt x="20514" y="22131"/>
                  </a:cubicBezTo>
                  <a:close/>
                  <a:moveTo>
                    <a:pt x="15864" y="27754"/>
                  </a:moveTo>
                  <a:cubicBezTo>
                    <a:pt x="15864" y="27755"/>
                    <a:pt x="15864" y="27757"/>
                    <a:pt x="15864" y="27759"/>
                  </a:cubicBezTo>
                  <a:lnTo>
                    <a:pt x="15864" y="27759"/>
                  </a:lnTo>
                  <a:cubicBezTo>
                    <a:pt x="15865" y="27757"/>
                    <a:pt x="15865" y="27756"/>
                    <a:pt x="15864" y="27754"/>
                  </a:cubicBezTo>
                  <a:close/>
                  <a:moveTo>
                    <a:pt x="22420" y="1"/>
                  </a:moveTo>
                  <a:cubicBezTo>
                    <a:pt x="22177" y="1"/>
                    <a:pt x="18348" y="2624"/>
                    <a:pt x="17870" y="6629"/>
                  </a:cubicBezTo>
                  <a:cubicBezTo>
                    <a:pt x="17627" y="8666"/>
                    <a:pt x="17536" y="10702"/>
                    <a:pt x="17596" y="12708"/>
                  </a:cubicBezTo>
                  <a:lnTo>
                    <a:pt x="17596" y="13438"/>
                  </a:lnTo>
                  <a:lnTo>
                    <a:pt x="17596" y="13711"/>
                  </a:lnTo>
                  <a:cubicBezTo>
                    <a:pt x="16654" y="14593"/>
                    <a:pt x="15742" y="15535"/>
                    <a:pt x="14861" y="16477"/>
                  </a:cubicBezTo>
                  <a:cubicBezTo>
                    <a:pt x="14375" y="16994"/>
                    <a:pt x="13888" y="17541"/>
                    <a:pt x="13402" y="18058"/>
                  </a:cubicBezTo>
                  <a:cubicBezTo>
                    <a:pt x="14375" y="16477"/>
                    <a:pt x="14952" y="14684"/>
                    <a:pt x="15043" y="12830"/>
                  </a:cubicBezTo>
                  <a:cubicBezTo>
                    <a:pt x="15134" y="8836"/>
                    <a:pt x="15225" y="5474"/>
                    <a:pt x="15346" y="5474"/>
                  </a:cubicBezTo>
                  <a:cubicBezTo>
                    <a:pt x="15346" y="5474"/>
                    <a:pt x="15347" y="5474"/>
                    <a:pt x="15347" y="5474"/>
                  </a:cubicBezTo>
                  <a:cubicBezTo>
                    <a:pt x="15346" y="5474"/>
                    <a:pt x="15344" y="5473"/>
                    <a:pt x="15343" y="5473"/>
                  </a:cubicBezTo>
                  <a:cubicBezTo>
                    <a:pt x="15154" y="5473"/>
                    <a:pt x="11608" y="8463"/>
                    <a:pt x="11578" y="12526"/>
                  </a:cubicBezTo>
                  <a:cubicBezTo>
                    <a:pt x="11548" y="14593"/>
                    <a:pt x="11700" y="16629"/>
                    <a:pt x="11973" y="18666"/>
                  </a:cubicBezTo>
                  <a:cubicBezTo>
                    <a:pt x="12004" y="18939"/>
                    <a:pt x="12034" y="19183"/>
                    <a:pt x="12034" y="19365"/>
                  </a:cubicBezTo>
                  <a:lnTo>
                    <a:pt x="12064" y="19578"/>
                  </a:lnTo>
                  <a:lnTo>
                    <a:pt x="12064" y="19608"/>
                  </a:lnTo>
                  <a:cubicBezTo>
                    <a:pt x="10697" y="21249"/>
                    <a:pt x="9420" y="22921"/>
                    <a:pt x="8174" y="24623"/>
                  </a:cubicBezTo>
                  <a:cubicBezTo>
                    <a:pt x="8964" y="22982"/>
                    <a:pt x="9298" y="21128"/>
                    <a:pt x="9146" y="19304"/>
                  </a:cubicBezTo>
                  <a:cubicBezTo>
                    <a:pt x="8782" y="15322"/>
                    <a:pt x="8478" y="11948"/>
                    <a:pt x="8599" y="11948"/>
                  </a:cubicBezTo>
                  <a:cubicBezTo>
                    <a:pt x="8599" y="11948"/>
                    <a:pt x="8598" y="11948"/>
                    <a:pt x="8598" y="11948"/>
                  </a:cubicBezTo>
                  <a:cubicBezTo>
                    <a:pt x="8449" y="11948"/>
                    <a:pt x="5258" y="15310"/>
                    <a:pt x="5681" y="19395"/>
                  </a:cubicBezTo>
                  <a:cubicBezTo>
                    <a:pt x="5925" y="21432"/>
                    <a:pt x="6289" y="23468"/>
                    <a:pt x="6806" y="25444"/>
                  </a:cubicBezTo>
                  <a:cubicBezTo>
                    <a:pt x="6867" y="25748"/>
                    <a:pt x="6897" y="25991"/>
                    <a:pt x="6958" y="26174"/>
                  </a:cubicBezTo>
                  <a:lnTo>
                    <a:pt x="6988" y="26356"/>
                  </a:lnTo>
                  <a:cubicBezTo>
                    <a:pt x="6684" y="26812"/>
                    <a:pt x="6380" y="27298"/>
                    <a:pt x="6077" y="27785"/>
                  </a:cubicBezTo>
                  <a:cubicBezTo>
                    <a:pt x="5377" y="28879"/>
                    <a:pt x="4709" y="30003"/>
                    <a:pt x="4070" y="31158"/>
                  </a:cubicBezTo>
                  <a:lnTo>
                    <a:pt x="3918" y="31402"/>
                  </a:lnTo>
                  <a:cubicBezTo>
                    <a:pt x="4496" y="29699"/>
                    <a:pt x="4618" y="27845"/>
                    <a:pt x="4314" y="26052"/>
                  </a:cubicBezTo>
                  <a:cubicBezTo>
                    <a:pt x="3493" y="22131"/>
                    <a:pt x="2855" y="18787"/>
                    <a:pt x="2946" y="18757"/>
                  </a:cubicBezTo>
                  <a:cubicBezTo>
                    <a:pt x="2945" y="18757"/>
                    <a:pt x="2945" y="18757"/>
                    <a:pt x="2944" y="18757"/>
                  </a:cubicBezTo>
                  <a:cubicBezTo>
                    <a:pt x="2801" y="18757"/>
                    <a:pt x="1" y="22482"/>
                    <a:pt x="879" y="26508"/>
                  </a:cubicBezTo>
                  <a:cubicBezTo>
                    <a:pt x="1304" y="28514"/>
                    <a:pt x="1882" y="30520"/>
                    <a:pt x="2611" y="32435"/>
                  </a:cubicBezTo>
                  <a:cubicBezTo>
                    <a:pt x="2733" y="32830"/>
                    <a:pt x="2855" y="33104"/>
                    <a:pt x="2885" y="33316"/>
                  </a:cubicBezTo>
                  <a:cubicBezTo>
                    <a:pt x="2642" y="33803"/>
                    <a:pt x="2399" y="34320"/>
                    <a:pt x="2216" y="34867"/>
                  </a:cubicBezTo>
                  <a:cubicBezTo>
                    <a:pt x="2112" y="35012"/>
                    <a:pt x="2236" y="35144"/>
                    <a:pt x="2374" y="35144"/>
                  </a:cubicBezTo>
                  <a:cubicBezTo>
                    <a:pt x="2437" y="35144"/>
                    <a:pt x="2503" y="35116"/>
                    <a:pt x="2551" y="35049"/>
                  </a:cubicBezTo>
                  <a:cubicBezTo>
                    <a:pt x="2824" y="34563"/>
                    <a:pt x="3098" y="34046"/>
                    <a:pt x="3371" y="33529"/>
                  </a:cubicBezTo>
                  <a:lnTo>
                    <a:pt x="3493" y="33499"/>
                  </a:lnTo>
                  <a:cubicBezTo>
                    <a:pt x="3675" y="33438"/>
                    <a:pt x="3918" y="33347"/>
                    <a:pt x="4222" y="33256"/>
                  </a:cubicBezTo>
                  <a:cubicBezTo>
                    <a:pt x="5499" y="32921"/>
                    <a:pt x="7687" y="32374"/>
                    <a:pt x="10089" y="31797"/>
                  </a:cubicBezTo>
                  <a:cubicBezTo>
                    <a:pt x="13811" y="30866"/>
                    <a:pt x="15844" y="27919"/>
                    <a:pt x="15864" y="27759"/>
                  </a:cubicBezTo>
                  <a:lnTo>
                    <a:pt x="15864" y="27759"/>
                  </a:lnTo>
                  <a:cubicBezTo>
                    <a:pt x="15811" y="27847"/>
                    <a:pt x="12605" y="27892"/>
                    <a:pt x="8782" y="28788"/>
                  </a:cubicBezTo>
                  <a:cubicBezTo>
                    <a:pt x="7080" y="29213"/>
                    <a:pt x="5560" y="30155"/>
                    <a:pt x="4435" y="31493"/>
                  </a:cubicBezTo>
                  <a:cubicBezTo>
                    <a:pt x="4952" y="30581"/>
                    <a:pt x="5469" y="29699"/>
                    <a:pt x="6016" y="28818"/>
                  </a:cubicBezTo>
                  <a:cubicBezTo>
                    <a:pt x="6472" y="28058"/>
                    <a:pt x="6928" y="27329"/>
                    <a:pt x="7414" y="26599"/>
                  </a:cubicBezTo>
                  <a:cubicBezTo>
                    <a:pt x="7627" y="26538"/>
                    <a:pt x="7931" y="26477"/>
                    <a:pt x="8295" y="26417"/>
                  </a:cubicBezTo>
                  <a:cubicBezTo>
                    <a:pt x="9602" y="26204"/>
                    <a:pt x="11852" y="25900"/>
                    <a:pt x="14314" y="25566"/>
                  </a:cubicBezTo>
                  <a:cubicBezTo>
                    <a:pt x="18128" y="25025"/>
                    <a:pt x="20458" y="22318"/>
                    <a:pt x="20513" y="22136"/>
                  </a:cubicBezTo>
                  <a:lnTo>
                    <a:pt x="20513" y="22136"/>
                  </a:lnTo>
                  <a:cubicBezTo>
                    <a:pt x="20500" y="22157"/>
                    <a:pt x="20373" y="22163"/>
                    <a:pt x="20150" y="22163"/>
                  </a:cubicBezTo>
                  <a:cubicBezTo>
                    <a:pt x="19822" y="22163"/>
                    <a:pt x="19284" y="22150"/>
                    <a:pt x="18590" y="22150"/>
                  </a:cubicBezTo>
                  <a:cubicBezTo>
                    <a:pt x="17281" y="22150"/>
                    <a:pt x="15414" y="22196"/>
                    <a:pt x="13341" y="22465"/>
                  </a:cubicBezTo>
                  <a:cubicBezTo>
                    <a:pt x="11578" y="22708"/>
                    <a:pt x="9967" y="23499"/>
                    <a:pt x="8691" y="24684"/>
                  </a:cubicBezTo>
                  <a:cubicBezTo>
                    <a:pt x="9116" y="24107"/>
                    <a:pt x="9542" y="23499"/>
                    <a:pt x="9998" y="22891"/>
                  </a:cubicBezTo>
                  <a:cubicBezTo>
                    <a:pt x="10788" y="21857"/>
                    <a:pt x="11578" y="20824"/>
                    <a:pt x="12429" y="19821"/>
                  </a:cubicBezTo>
                  <a:lnTo>
                    <a:pt x="12551" y="19821"/>
                  </a:lnTo>
                  <a:cubicBezTo>
                    <a:pt x="12764" y="19821"/>
                    <a:pt x="13037" y="19790"/>
                    <a:pt x="13371" y="19760"/>
                  </a:cubicBezTo>
                  <a:cubicBezTo>
                    <a:pt x="14679" y="19699"/>
                    <a:pt x="16958" y="19608"/>
                    <a:pt x="19451" y="19547"/>
                  </a:cubicBezTo>
                  <a:cubicBezTo>
                    <a:pt x="23300" y="19427"/>
                    <a:pt x="25930" y="16985"/>
                    <a:pt x="26014" y="16816"/>
                  </a:cubicBezTo>
                  <a:lnTo>
                    <a:pt x="26014" y="16816"/>
                  </a:lnTo>
                  <a:cubicBezTo>
                    <a:pt x="26008" y="16824"/>
                    <a:pt x="25984" y="16827"/>
                    <a:pt x="25944" y="16827"/>
                  </a:cubicBezTo>
                  <a:cubicBezTo>
                    <a:pt x="25488" y="16827"/>
                    <a:pt x="22898" y="16377"/>
                    <a:pt x="19608" y="16377"/>
                  </a:cubicBezTo>
                  <a:cubicBezTo>
                    <a:pt x="19347" y="16377"/>
                    <a:pt x="19082" y="16380"/>
                    <a:pt x="18812" y="16386"/>
                  </a:cubicBezTo>
                  <a:cubicBezTo>
                    <a:pt x="17019" y="16447"/>
                    <a:pt x="15286" y="17055"/>
                    <a:pt x="13888" y="18149"/>
                  </a:cubicBezTo>
                  <a:cubicBezTo>
                    <a:pt x="15165" y="16721"/>
                    <a:pt x="16502" y="15322"/>
                    <a:pt x="17900" y="13985"/>
                  </a:cubicBezTo>
                  <a:lnTo>
                    <a:pt x="18873" y="13985"/>
                  </a:lnTo>
                  <a:cubicBezTo>
                    <a:pt x="20211" y="14046"/>
                    <a:pt x="22460" y="14198"/>
                    <a:pt x="24952" y="14380"/>
                  </a:cubicBezTo>
                  <a:cubicBezTo>
                    <a:pt x="25203" y="14400"/>
                    <a:pt x="25450" y="14409"/>
                    <a:pt x="25692" y="14409"/>
                  </a:cubicBezTo>
                  <a:cubicBezTo>
                    <a:pt x="29194" y="14409"/>
                    <a:pt x="31734" y="12502"/>
                    <a:pt x="31820" y="12348"/>
                  </a:cubicBezTo>
                  <a:lnTo>
                    <a:pt x="31820" y="12348"/>
                  </a:lnTo>
                  <a:cubicBezTo>
                    <a:pt x="31816" y="12352"/>
                    <a:pt x="31805" y="12354"/>
                    <a:pt x="31789" y="12354"/>
                  </a:cubicBezTo>
                  <a:cubicBezTo>
                    <a:pt x="31446" y="12354"/>
                    <a:pt x="28479" y="11503"/>
                    <a:pt x="24679" y="11189"/>
                  </a:cubicBezTo>
                  <a:cubicBezTo>
                    <a:pt x="24524" y="11181"/>
                    <a:pt x="24369" y="11177"/>
                    <a:pt x="24215" y="11177"/>
                  </a:cubicBezTo>
                  <a:cubicBezTo>
                    <a:pt x="22522" y="11177"/>
                    <a:pt x="20871" y="11635"/>
                    <a:pt x="19451" y="12526"/>
                  </a:cubicBezTo>
                  <a:lnTo>
                    <a:pt x="19603" y="12404"/>
                  </a:lnTo>
                  <a:cubicBezTo>
                    <a:pt x="20211" y="11827"/>
                    <a:pt x="20849" y="11280"/>
                    <a:pt x="21487" y="10733"/>
                  </a:cubicBezTo>
                  <a:cubicBezTo>
                    <a:pt x="21670" y="10672"/>
                    <a:pt x="21882" y="10611"/>
                    <a:pt x="22125" y="10520"/>
                  </a:cubicBezTo>
                  <a:lnTo>
                    <a:pt x="22247" y="10489"/>
                  </a:lnTo>
                  <a:cubicBezTo>
                    <a:pt x="24253" y="9760"/>
                    <a:pt x="26138" y="8787"/>
                    <a:pt x="27931" y="7602"/>
                  </a:cubicBezTo>
                  <a:cubicBezTo>
                    <a:pt x="29998" y="6112"/>
                    <a:pt x="31822" y="4319"/>
                    <a:pt x="33341" y="2313"/>
                  </a:cubicBezTo>
                  <a:lnTo>
                    <a:pt x="33341" y="2313"/>
                  </a:lnTo>
                  <a:cubicBezTo>
                    <a:pt x="30697" y="2587"/>
                    <a:pt x="28174" y="3529"/>
                    <a:pt x="25986" y="4988"/>
                  </a:cubicBezTo>
                  <a:cubicBezTo>
                    <a:pt x="24314" y="6173"/>
                    <a:pt x="22916" y="7663"/>
                    <a:pt x="21821" y="9365"/>
                  </a:cubicBezTo>
                  <a:cubicBezTo>
                    <a:pt x="21548" y="9851"/>
                    <a:pt x="21335" y="10216"/>
                    <a:pt x="21214" y="10459"/>
                  </a:cubicBezTo>
                  <a:lnTo>
                    <a:pt x="20028" y="11492"/>
                  </a:lnTo>
                  <a:cubicBezTo>
                    <a:pt x="19694" y="11796"/>
                    <a:pt x="19359" y="12100"/>
                    <a:pt x="19025" y="12374"/>
                  </a:cubicBezTo>
                  <a:cubicBezTo>
                    <a:pt x="20211" y="10915"/>
                    <a:pt x="21001" y="9152"/>
                    <a:pt x="21305" y="7267"/>
                  </a:cubicBezTo>
                  <a:cubicBezTo>
                    <a:pt x="21849" y="3334"/>
                    <a:pt x="22304" y="3"/>
                    <a:pt x="22428" y="3"/>
                  </a:cubicBezTo>
                  <a:cubicBezTo>
                    <a:pt x="22428" y="3"/>
                    <a:pt x="22429" y="3"/>
                    <a:pt x="22429" y="3"/>
                  </a:cubicBezTo>
                  <a:cubicBezTo>
                    <a:pt x="22427" y="1"/>
                    <a:pt x="22424" y="1"/>
                    <a:pt x="224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3"/>
            <p:cNvSpPr/>
            <p:nvPr/>
          </p:nvSpPr>
          <p:spPr>
            <a:xfrm>
              <a:off x="14848225" y="2215950"/>
              <a:ext cx="1100125" cy="510150"/>
            </a:xfrm>
            <a:custGeom>
              <a:avLst/>
              <a:gdLst/>
              <a:ahLst/>
              <a:cxnLst/>
              <a:rect l="l" t="t" r="r" b="b"/>
              <a:pathLst>
                <a:path w="44005" h="20406" extrusionOk="0">
                  <a:moveTo>
                    <a:pt x="37226" y="15444"/>
                  </a:moveTo>
                  <a:lnTo>
                    <a:pt x="37226" y="15444"/>
                  </a:lnTo>
                  <a:cubicBezTo>
                    <a:pt x="37225" y="15445"/>
                    <a:pt x="37222" y="15447"/>
                    <a:pt x="37219" y="15448"/>
                  </a:cubicBezTo>
                  <a:lnTo>
                    <a:pt x="37219" y="15448"/>
                  </a:lnTo>
                  <a:cubicBezTo>
                    <a:pt x="37222" y="15448"/>
                    <a:pt x="37225" y="15447"/>
                    <a:pt x="37226" y="15444"/>
                  </a:cubicBezTo>
                  <a:close/>
                  <a:moveTo>
                    <a:pt x="29901" y="16022"/>
                  </a:moveTo>
                  <a:cubicBezTo>
                    <a:pt x="29899" y="16023"/>
                    <a:pt x="29897" y="16024"/>
                    <a:pt x="29894" y="16026"/>
                  </a:cubicBezTo>
                  <a:lnTo>
                    <a:pt x="29894" y="16026"/>
                  </a:lnTo>
                  <a:cubicBezTo>
                    <a:pt x="29897" y="16025"/>
                    <a:pt x="29899" y="16024"/>
                    <a:pt x="29901" y="16022"/>
                  </a:cubicBezTo>
                  <a:close/>
                  <a:moveTo>
                    <a:pt x="22362" y="17481"/>
                  </a:moveTo>
                  <a:lnTo>
                    <a:pt x="22362" y="17481"/>
                  </a:lnTo>
                  <a:cubicBezTo>
                    <a:pt x="22361" y="17482"/>
                    <a:pt x="22360" y="17484"/>
                    <a:pt x="22357" y="17485"/>
                  </a:cubicBezTo>
                  <a:lnTo>
                    <a:pt x="22357" y="17485"/>
                  </a:lnTo>
                  <a:cubicBezTo>
                    <a:pt x="22360" y="17485"/>
                    <a:pt x="22362" y="17483"/>
                    <a:pt x="22362" y="17481"/>
                  </a:cubicBezTo>
                  <a:close/>
                  <a:moveTo>
                    <a:pt x="15432" y="19639"/>
                  </a:moveTo>
                  <a:cubicBezTo>
                    <a:pt x="15432" y="19640"/>
                    <a:pt x="15431" y="19641"/>
                    <a:pt x="15429" y="19643"/>
                  </a:cubicBezTo>
                  <a:lnTo>
                    <a:pt x="15429" y="19643"/>
                  </a:lnTo>
                  <a:cubicBezTo>
                    <a:pt x="15431" y="19642"/>
                    <a:pt x="15432" y="19640"/>
                    <a:pt x="15432" y="19639"/>
                  </a:cubicBezTo>
                  <a:close/>
                  <a:moveTo>
                    <a:pt x="35775" y="1"/>
                  </a:moveTo>
                  <a:cubicBezTo>
                    <a:pt x="34652" y="1"/>
                    <a:pt x="30898" y="447"/>
                    <a:pt x="28654" y="3103"/>
                  </a:cubicBezTo>
                  <a:cubicBezTo>
                    <a:pt x="27347" y="4654"/>
                    <a:pt x="26162" y="6295"/>
                    <a:pt x="25098" y="8028"/>
                  </a:cubicBezTo>
                  <a:lnTo>
                    <a:pt x="24733" y="8635"/>
                  </a:lnTo>
                  <a:lnTo>
                    <a:pt x="24581" y="8848"/>
                  </a:lnTo>
                  <a:cubicBezTo>
                    <a:pt x="23305" y="9091"/>
                    <a:pt x="22058" y="9365"/>
                    <a:pt x="20782" y="9669"/>
                  </a:cubicBezTo>
                  <a:cubicBezTo>
                    <a:pt x="20083" y="9851"/>
                    <a:pt x="19384" y="10034"/>
                    <a:pt x="18685" y="10216"/>
                  </a:cubicBezTo>
                  <a:cubicBezTo>
                    <a:pt x="20387" y="9426"/>
                    <a:pt x="21846" y="8210"/>
                    <a:pt x="22940" y="6720"/>
                  </a:cubicBezTo>
                  <a:cubicBezTo>
                    <a:pt x="25165" y="3443"/>
                    <a:pt x="27063" y="701"/>
                    <a:pt x="27192" y="701"/>
                  </a:cubicBezTo>
                  <a:cubicBezTo>
                    <a:pt x="27193" y="701"/>
                    <a:pt x="27194" y="702"/>
                    <a:pt x="27195" y="702"/>
                  </a:cubicBezTo>
                  <a:cubicBezTo>
                    <a:pt x="27191" y="696"/>
                    <a:pt x="27168" y="693"/>
                    <a:pt x="27128" y="693"/>
                  </a:cubicBezTo>
                  <a:cubicBezTo>
                    <a:pt x="26544" y="693"/>
                    <a:pt x="22307" y="1379"/>
                    <a:pt x="20174" y="4593"/>
                  </a:cubicBezTo>
                  <a:cubicBezTo>
                    <a:pt x="19049" y="6265"/>
                    <a:pt x="18046" y="8058"/>
                    <a:pt x="17195" y="9912"/>
                  </a:cubicBezTo>
                  <a:lnTo>
                    <a:pt x="16861" y="10520"/>
                  </a:lnTo>
                  <a:lnTo>
                    <a:pt x="16770" y="10702"/>
                  </a:lnTo>
                  <a:lnTo>
                    <a:pt x="16770" y="10733"/>
                  </a:lnTo>
                  <a:cubicBezTo>
                    <a:pt x="14733" y="11341"/>
                    <a:pt x="12727" y="12040"/>
                    <a:pt x="10782" y="12830"/>
                  </a:cubicBezTo>
                  <a:cubicBezTo>
                    <a:pt x="12332" y="11857"/>
                    <a:pt x="13608" y="10520"/>
                    <a:pt x="14490" y="8909"/>
                  </a:cubicBezTo>
                  <a:cubicBezTo>
                    <a:pt x="16347" y="5435"/>
                    <a:pt x="17908" y="2463"/>
                    <a:pt x="18041" y="2463"/>
                  </a:cubicBezTo>
                  <a:cubicBezTo>
                    <a:pt x="18043" y="2463"/>
                    <a:pt x="18045" y="2464"/>
                    <a:pt x="18046" y="2465"/>
                  </a:cubicBezTo>
                  <a:cubicBezTo>
                    <a:pt x="18044" y="2462"/>
                    <a:pt x="18035" y="2460"/>
                    <a:pt x="18020" y="2460"/>
                  </a:cubicBezTo>
                  <a:cubicBezTo>
                    <a:pt x="17638" y="2460"/>
                    <a:pt x="13353" y="3580"/>
                    <a:pt x="11542" y="7116"/>
                  </a:cubicBezTo>
                  <a:cubicBezTo>
                    <a:pt x="10599" y="8939"/>
                    <a:pt x="9809" y="10824"/>
                    <a:pt x="9140" y="12769"/>
                  </a:cubicBezTo>
                  <a:lnTo>
                    <a:pt x="8867" y="13468"/>
                  </a:lnTo>
                  <a:lnTo>
                    <a:pt x="8806" y="13620"/>
                  </a:lnTo>
                  <a:cubicBezTo>
                    <a:pt x="8320" y="13833"/>
                    <a:pt x="7803" y="14076"/>
                    <a:pt x="7286" y="14319"/>
                  </a:cubicBezTo>
                  <a:cubicBezTo>
                    <a:pt x="6101" y="14836"/>
                    <a:pt x="4915" y="15414"/>
                    <a:pt x="3760" y="16052"/>
                  </a:cubicBezTo>
                  <a:lnTo>
                    <a:pt x="3487" y="16174"/>
                  </a:lnTo>
                  <a:cubicBezTo>
                    <a:pt x="4915" y="15049"/>
                    <a:pt x="6010" y="13590"/>
                    <a:pt x="6739" y="11918"/>
                  </a:cubicBezTo>
                  <a:cubicBezTo>
                    <a:pt x="8214" y="8215"/>
                    <a:pt x="9481" y="5078"/>
                    <a:pt x="9593" y="5078"/>
                  </a:cubicBezTo>
                  <a:cubicBezTo>
                    <a:pt x="9594" y="5078"/>
                    <a:pt x="9595" y="5079"/>
                    <a:pt x="9596" y="5079"/>
                  </a:cubicBezTo>
                  <a:cubicBezTo>
                    <a:pt x="9594" y="5077"/>
                    <a:pt x="9588" y="5075"/>
                    <a:pt x="9579" y="5075"/>
                  </a:cubicBezTo>
                  <a:cubicBezTo>
                    <a:pt x="9264" y="5075"/>
                    <a:pt x="5057" y="6645"/>
                    <a:pt x="3608" y="10398"/>
                  </a:cubicBezTo>
                  <a:cubicBezTo>
                    <a:pt x="2879" y="12344"/>
                    <a:pt x="2271" y="14319"/>
                    <a:pt x="1815" y="16325"/>
                  </a:cubicBezTo>
                  <a:cubicBezTo>
                    <a:pt x="1724" y="16721"/>
                    <a:pt x="1633" y="17025"/>
                    <a:pt x="1602" y="17207"/>
                  </a:cubicBezTo>
                  <a:cubicBezTo>
                    <a:pt x="1085" y="17511"/>
                    <a:pt x="569" y="17815"/>
                    <a:pt x="113" y="18180"/>
                  </a:cubicBezTo>
                  <a:cubicBezTo>
                    <a:pt x="0" y="18292"/>
                    <a:pt x="96" y="18457"/>
                    <a:pt x="231" y="18457"/>
                  </a:cubicBezTo>
                  <a:cubicBezTo>
                    <a:pt x="242" y="18457"/>
                    <a:pt x="253" y="18455"/>
                    <a:pt x="265" y="18453"/>
                  </a:cubicBezTo>
                  <a:cubicBezTo>
                    <a:pt x="781" y="18210"/>
                    <a:pt x="1298" y="17936"/>
                    <a:pt x="1785" y="17633"/>
                  </a:cubicBezTo>
                  <a:lnTo>
                    <a:pt x="1906" y="17663"/>
                  </a:lnTo>
                  <a:cubicBezTo>
                    <a:pt x="2088" y="17724"/>
                    <a:pt x="2362" y="17784"/>
                    <a:pt x="2636" y="17876"/>
                  </a:cubicBezTo>
                  <a:cubicBezTo>
                    <a:pt x="3912" y="18271"/>
                    <a:pt x="6040" y="19031"/>
                    <a:pt x="8380" y="19851"/>
                  </a:cubicBezTo>
                  <a:cubicBezTo>
                    <a:pt x="9527" y="20262"/>
                    <a:pt x="10643" y="20406"/>
                    <a:pt x="11637" y="20406"/>
                  </a:cubicBezTo>
                  <a:cubicBezTo>
                    <a:pt x="13774" y="20406"/>
                    <a:pt x="15345" y="19741"/>
                    <a:pt x="15429" y="19643"/>
                  </a:cubicBezTo>
                  <a:lnTo>
                    <a:pt x="15429" y="19643"/>
                  </a:lnTo>
                  <a:cubicBezTo>
                    <a:pt x="15427" y="19644"/>
                    <a:pt x="15424" y="19645"/>
                    <a:pt x="15420" y="19645"/>
                  </a:cubicBezTo>
                  <a:cubicBezTo>
                    <a:pt x="15218" y="19645"/>
                    <a:pt x="12540" y="17982"/>
                    <a:pt x="8897" y="16660"/>
                  </a:cubicBezTo>
                  <a:cubicBezTo>
                    <a:pt x="8008" y="16347"/>
                    <a:pt x="7075" y="16186"/>
                    <a:pt x="6140" y="16186"/>
                  </a:cubicBezTo>
                  <a:cubicBezTo>
                    <a:pt x="5349" y="16186"/>
                    <a:pt x="4557" y="16301"/>
                    <a:pt x="3791" y="16538"/>
                  </a:cubicBezTo>
                  <a:cubicBezTo>
                    <a:pt x="4702" y="16052"/>
                    <a:pt x="5645" y="15566"/>
                    <a:pt x="6587" y="15110"/>
                  </a:cubicBezTo>
                  <a:cubicBezTo>
                    <a:pt x="7377" y="14745"/>
                    <a:pt x="8168" y="14380"/>
                    <a:pt x="8958" y="14046"/>
                  </a:cubicBezTo>
                  <a:cubicBezTo>
                    <a:pt x="9171" y="14107"/>
                    <a:pt x="9444" y="14228"/>
                    <a:pt x="9809" y="14380"/>
                  </a:cubicBezTo>
                  <a:cubicBezTo>
                    <a:pt x="11025" y="14927"/>
                    <a:pt x="13061" y="15900"/>
                    <a:pt x="15311" y="16964"/>
                  </a:cubicBezTo>
                  <a:cubicBezTo>
                    <a:pt x="16834" y="17686"/>
                    <a:pt x="18346" y="17898"/>
                    <a:pt x="19578" y="17898"/>
                  </a:cubicBezTo>
                  <a:cubicBezTo>
                    <a:pt x="21152" y="17898"/>
                    <a:pt x="22267" y="17552"/>
                    <a:pt x="22357" y="17485"/>
                  </a:cubicBezTo>
                  <a:lnTo>
                    <a:pt x="22357" y="17485"/>
                  </a:lnTo>
                  <a:cubicBezTo>
                    <a:pt x="22356" y="17486"/>
                    <a:pt x="22355" y="17486"/>
                    <a:pt x="22353" y="17486"/>
                  </a:cubicBezTo>
                  <a:cubicBezTo>
                    <a:pt x="22183" y="17486"/>
                    <a:pt x="19675" y="15545"/>
                    <a:pt x="16192" y="13833"/>
                  </a:cubicBezTo>
                  <a:cubicBezTo>
                    <a:pt x="15051" y="13295"/>
                    <a:pt x="13833" y="13031"/>
                    <a:pt x="12605" y="13031"/>
                  </a:cubicBezTo>
                  <a:cubicBezTo>
                    <a:pt x="12099" y="13031"/>
                    <a:pt x="11591" y="13076"/>
                    <a:pt x="11086" y="13164"/>
                  </a:cubicBezTo>
                  <a:cubicBezTo>
                    <a:pt x="11754" y="12891"/>
                    <a:pt x="12453" y="12617"/>
                    <a:pt x="13153" y="12374"/>
                  </a:cubicBezTo>
                  <a:cubicBezTo>
                    <a:pt x="14368" y="11918"/>
                    <a:pt x="15615" y="11523"/>
                    <a:pt x="16861" y="11128"/>
                  </a:cubicBezTo>
                  <a:lnTo>
                    <a:pt x="16891" y="11128"/>
                  </a:lnTo>
                  <a:lnTo>
                    <a:pt x="16982" y="11189"/>
                  </a:lnTo>
                  <a:cubicBezTo>
                    <a:pt x="17165" y="11280"/>
                    <a:pt x="17408" y="11401"/>
                    <a:pt x="17712" y="11553"/>
                  </a:cubicBezTo>
                  <a:cubicBezTo>
                    <a:pt x="18837" y="12222"/>
                    <a:pt x="20782" y="13408"/>
                    <a:pt x="22910" y="14715"/>
                  </a:cubicBezTo>
                  <a:cubicBezTo>
                    <a:pt x="24868" y="15918"/>
                    <a:pt x="26922" y="16188"/>
                    <a:pt x="28293" y="16188"/>
                  </a:cubicBezTo>
                  <a:cubicBezTo>
                    <a:pt x="29207" y="16188"/>
                    <a:pt x="29817" y="16068"/>
                    <a:pt x="29894" y="16026"/>
                  </a:cubicBezTo>
                  <a:lnTo>
                    <a:pt x="29894" y="16026"/>
                  </a:lnTo>
                  <a:cubicBezTo>
                    <a:pt x="29893" y="16026"/>
                    <a:pt x="29892" y="16026"/>
                    <a:pt x="29891" y="16026"/>
                  </a:cubicBezTo>
                  <a:cubicBezTo>
                    <a:pt x="29720" y="16026"/>
                    <a:pt x="27442" y="13809"/>
                    <a:pt x="24095" y="11736"/>
                  </a:cubicBezTo>
                  <a:cubicBezTo>
                    <a:pt x="22777" y="10918"/>
                    <a:pt x="21252" y="10490"/>
                    <a:pt x="19701" y="10490"/>
                  </a:cubicBezTo>
                  <a:cubicBezTo>
                    <a:pt x="19464" y="10490"/>
                    <a:pt x="19226" y="10500"/>
                    <a:pt x="18988" y="10520"/>
                  </a:cubicBezTo>
                  <a:cubicBezTo>
                    <a:pt x="20873" y="10003"/>
                    <a:pt x="22758" y="9578"/>
                    <a:pt x="24672" y="9213"/>
                  </a:cubicBezTo>
                  <a:lnTo>
                    <a:pt x="24855" y="9335"/>
                  </a:lnTo>
                  <a:cubicBezTo>
                    <a:pt x="25007" y="9426"/>
                    <a:pt x="25220" y="9578"/>
                    <a:pt x="25463" y="9730"/>
                  </a:cubicBezTo>
                  <a:cubicBezTo>
                    <a:pt x="26557" y="10520"/>
                    <a:pt x="28350" y="11888"/>
                    <a:pt x="30356" y="13408"/>
                  </a:cubicBezTo>
                  <a:cubicBezTo>
                    <a:pt x="32671" y="15200"/>
                    <a:pt x="35307" y="15502"/>
                    <a:pt x="36533" y="15502"/>
                  </a:cubicBezTo>
                  <a:cubicBezTo>
                    <a:pt x="36924" y="15502"/>
                    <a:pt x="37172" y="15471"/>
                    <a:pt x="37219" y="15448"/>
                  </a:cubicBezTo>
                  <a:lnTo>
                    <a:pt x="37219" y="15448"/>
                  </a:lnTo>
                  <a:cubicBezTo>
                    <a:pt x="37219" y="15448"/>
                    <a:pt x="37219" y="15448"/>
                    <a:pt x="37218" y="15448"/>
                  </a:cubicBezTo>
                  <a:cubicBezTo>
                    <a:pt x="37066" y="15448"/>
                    <a:pt x="34993" y="13015"/>
                    <a:pt x="31876" y="10581"/>
                  </a:cubicBezTo>
                  <a:cubicBezTo>
                    <a:pt x="30387" y="9486"/>
                    <a:pt x="28594" y="8879"/>
                    <a:pt x="26770" y="8848"/>
                  </a:cubicBezTo>
                  <a:lnTo>
                    <a:pt x="26952" y="8818"/>
                  </a:lnTo>
                  <a:cubicBezTo>
                    <a:pt x="27773" y="8666"/>
                    <a:pt x="28624" y="8575"/>
                    <a:pt x="29445" y="8453"/>
                  </a:cubicBezTo>
                  <a:cubicBezTo>
                    <a:pt x="29627" y="8514"/>
                    <a:pt x="29840" y="8575"/>
                    <a:pt x="30113" y="8635"/>
                  </a:cubicBezTo>
                  <a:lnTo>
                    <a:pt x="30235" y="8666"/>
                  </a:lnTo>
                  <a:cubicBezTo>
                    <a:pt x="32187" y="9125"/>
                    <a:pt x="34193" y="9367"/>
                    <a:pt x="36227" y="9367"/>
                  </a:cubicBezTo>
                  <a:cubicBezTo>
                    <a:pt x="36347" y="9367"/>
                    <a:pt x="36467" y="9367"/>
                    <a:pt x="36588" y="9365"/>
                  </a:cubicBezTo>
                  <a:cubicBezTo>
                    <a:pt x="39110" y="9243"/>
                    <a:pt x="41603" y="8787"/>
                    <a:pt x="44004" y="7936"/>
                  </a:cubicBezTo>
                  <a:cubicBezTo>
                    <a:pt x="41741" y="6776"/>
                    <a:pt x="39229" y="6169"/>
                    <a:pt x="36679" y="6169"/>
                  </a:cubicBezTo>
                  <a:cubicBezTo>
                    <a:pt x="36558" y="6169"/>
                    <a:pt x="36436" y="6171"/>
                    <a:pt x="36314" y="6173"/>
                  </a:cubicBezTo>
                  <a:cubicBezTo>
                    <a:pt x="34308" y="6234"/>
                    <a:pt x="32302" y="6690"/>
                    <a:pt x="30448" y="7541"/>
                  </a:cubicBezTo>
                  <a:cubicBezTo>
                    <a:pt x="29961" y="7784"/>
                    <a:pt x="29566" y="7967"/>
                    <a:pt x="29323" y="8119"/>
                  </a:cubicBezTo>
                  <a:lnTo>
                    <a:pt x="27803" y="8331"/>
                  </a:lnTo>
                  <a:cubicBezTo>
                    <a:pt x="27378" y="8392"/>
                    <a:pt x="26922" y="8453"/>
                    <a:pt x="26496" y="8544"/>
                  </a:cubicBezTo>
                  <a:cubicBezTo>
                    <a:pt x="28290" y="7936"/>
                    <a:pt x="29901" y="6903"/>
                    <a:pt x="31177" y="5505"/>
                  </a:cubicBezTo>
                  <a:cubicBezTo>
                    <a:pt x="33746" y="2548"/>
                    <a:pt x="35962" y="31"/>
                    <a:pt x="36096" y="31"/>
                  </a:cubicBezTo>
                  <a:cubicBezTo>
                    <a:pt x="36098" y="31"/>
                    <a:pt x="36100" y="32"/>
                    <a:pt x="36101" y="33"/>
                  </a:cubicBezTo>
                  <a:cubicBezTo>
                    <a:pt x="36092" y="15"/>
                    <a:pt x="35975" y="1"/>
                    <a:pt x="357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3"/>
            <p:cNvSpPr/>
            <p:nvPr/>
          </p:nvSpPr>
          <p:spPr>
            <a:xfrm>
              <a:off x="14557775" y="2134150"/>
              <a:ext cx="157250" cy="313700"/>
            </a:xfrm>
            <a:custGeom>
              <a:avLst/>
              <a:gdLst/>
              <a:ahLst/>
              <a:cxnLst/>
              <a:rect l="l" t="t" r="r" b="b"/>
              <a:pathLst>
                <a:path w="6290" h="12548" extrusionOk="0">
                  <a:moveTo>
                    <a:pt x="571" y="1"/>
                  </a:moveTo>
                  <a:cubicBezTo>
                    <a:pt x="232" y="1"/>
                    <a:pt x="1" y="515"/>
                    <a:pt x="363" y="722"/>
                  </a:cubicBezTo>
                  <a:cubicBezTo>
                    <a:pt x="2247" y="1786"/>
                    <a:pt x="3980" y="3457"/>
                    <a:pt x="4709" y="5524"/>
                  </a:cubicBezTo>
                  <a:cubicBezTo>
                    <a:pt x="5439" y="7561"/>
                    <a:pt x="4497" y="10023"/>
                    <a:pt x="3980" y="12059"/>
                  </a:cubicBezTo>
                  <a:cubicBezTo>
                    <a:pt x="3906" y="12353"/>
                    <a:pt x="4144" y="12547"/>
                    <a:pt x="4370" y="12547"/>
                  </a:cubicBezTo>
                  <a:cubicBezTo>
                    <a:pt x="4518" y="12547"/>
                    <a:pt x="4661" y="12464"/>
                    <a:pt x="4709" y="12272"/>
                  </a:cubicBezTo>
                  <a:cubicBezTo>
                    <a:pt x="5287" y="9992"/>
                    <a:pt x="6290" y="7348"/>
                    <a:pt x="5348" y="5038"/>
                  </a:cubicBezTo>
                  <a:cubicBezTo>
                    <a:pt x="4405" y="2910"/>
                    <a:pt x="2794" y="1178"/>
                    <a:pt x="758" y="53"/>
                  </a:cubicBezTo>
                  <a:cubicBezTo>
                    <a:pt x="694" y="17"/>
                    <a:pt x="631" y="1"/>
                    <a:pt x="57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3"/>
            <p:cNvSpPr/>
            <p:nvPr/>
          </p:nvSpPr>
          <p:spPr>
            <a:xfrm>
              <a:off x="14619275" y="2169650"/>
              <a:ext cx="60800" cy="83625"/>
            </a:xfrm>
            <a:custGeom>
              <a:avLst/>
              <a:gdLst/>
              <a:ahLst/>
              <a:cxnLst/>
              <a:rect l="l" t="t" r="r" b="b"/>
              <a:pathLst>
                <a:path w="2432" h="3345" extrusionOk="0">
                  <a:moveTo>
                    <a:pt x="1034" y="1"/>
                  </a:moveTo>
                  <a:lnTo>
                    <a:pt x="0" y="1490"/>
                  </a:lnTo>
                  <a:cubicBezTo>
                    <a:pt x="760" y="1673"/>
                    <a:pt x="2432" y="3344"/>
                    <a:pt x="2432" y="3344"/>
                  </a:cubicBezTo>
                  <a:lnTo>
                    <a:pt x="1034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3"/>
            <p:cNvSpPr/>
            <p:nvPr/>
          </p:nvSpPr>
          <p:spPr>
            <a:xfrm>
              <a:off x="14374575" y="1989925"/>
              <a:ext cx="280425" cy="225350"/>
            </a:xfrm>
            <a:custGeom>
              <a:avLst/>
              <a:gdLst/>
              <a:ahLst/>
              <a:cxnLst/>
              <a:rect l="l" t="t" r="r" b="b"/>
              <a:pathLst>
                <a:path w="11217" h="9014" extrusionOk="0">
                  <a:moveTo>
                    <a:pt x="1814" y="1"/>
                  </a:moveTo>
                  <a:cubicBezTo>
                    <a:pt x="1356" y="1"/>
                    <a:pt x="903" y="132"/>
                    <a:pt x="517" y="381"/>
                  </a:cubicBezTo>
                  <a:cubicBezTo>
                    <a:pt x="396" y="503"/>
                    <a:pt x="274" y="655"/>
                    <a:pt x="213" y="807"/>
                  </a:cubicBezTo>
                  <a:cubicBezTo>
                    <a:pt x="1" y="1324"/>
                    <a:pt x="244" y="1932"/>
                    <a:pt x="517" y="2418"/>
                  </a:cubicBezTo>
                  <a:cubicBezTo>
                    <a:pt x="2736" y="6278"/>
                    <a:pt x="6748" y="8740"/>
                    <a:pt x="11186" y="8983"/>
                  </a:cubicBezTo>
                  <a:lnTo>
                    <a:pt x="11217" y="9014"/>
                  </a:lnTo>
                  <a:cubicBezTo>
                    <a:pt x="10943" y="6673"/>
                    <a:pt x="9910" y="4515"/>
                    <a:pt x="8268" y="2843"/>
                  </a:cubicBezTo>
                  <a:cubicBezTo>
                    <a:pt x="6627" y="1263"/>
                    <a:pt x="4530" y="260"/>
                    <a:pt x="2280" y="47"/>
                  </a:cubicBezTo>
                  <a:cubicBezTo>
                    <a:pt x="2126" y="16"/>
                    <a:pt x="1969" y="1"/>
                    <a:pt x="1814" y="1"/>
                  </a:cubicBezTo>
                  <a:close/>
                </a:path>
              </a:pathLst>
            </a:custGeom>
            <a:solidFill>
              <a:srgbClr val="006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3"/>
            <p:cNvSpPr/>
            <p:nvPr/>
          </p:nvSpPr>
          <p:spPr>
            <a:xfrm>
              <a:off x="14374575" y="1999450"/>
              <a:ext cx="279675" cy="215075"/>
            </a:xfrm>
            <a:custGeom>
              <a:avLst/>
              <a:gdLst/>
              <a:ahLst/>
              <a:cxnLst/>
              <a:rect l="l" t="t" r="r" b="b"/>
              <a:pathLst>
                <a:path w="11187" h="8603" extrusionOk="0">
                  <a:moveTo>
                    <a:pt x="517" y="0"/>
                  </a:moveTo>
                  <a:cubicBezTo>
                    <a:pt x="396" y="92"/>
                    <a:pt x="274" y="243"/>
                    <a:pt x="213" y="426"/>
                  </a:cubicBezTo>
                  <a:cubicBezTo>
                    <a:pt x="1" y="943"/>
                    <a:pt x="244" y="1520"/>
                    <a:pt x="517" y="2006"/>
                  </a:cubicBezTo>
                  <a:cubicBezTo>
                    <a:pt x="2736" y="5867"/>
                    <a:pt x="6748" y="8359"/>
                    <a:pt x="11186" y="8602"/>
                  </a:cubicBezTo>
                  <a:lnTo>
                    <a:pt x="517" y="0"/>
                  </a:lnTo>
                  <a:close/>
                </a:path>
              </a:pathLst>
            </a:custGeom>
            <a:solidFill>
              <a:srgbClr val="355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3"/>
            <p:cNvSpPr/>
            <p:nvPr/>
          </p:nvSpPr>
          <p:spPr>
            <a:xfrm>
              <a:off x="14823100" y="2656200"/>
              <a:ext cx="237675" cy="427350"/>
            </a:xfrm>
            <a:custGeom>
              <a:avLst/>
              <a:gdLst/>
              <a:ahLst/>
              <a:cxnLst/>
              <a:rect l="l" t="t" r="r" b="b"/>
              <a:pathLst>
                <a:path w="9507" h="17094" extrusionOk="0">
                  <a:moveTo>
                    <a:pt x="567" y="1"/>
                  </a:moveTo>
                  <a:cubicBezTo>
                    <a:pt x="228" y="1"/>
                    <a:pt x="1" y="515"/>
                    <a:pt x="388" y="722"/>
                  </a:cubicBezTo>
                  <a:lnTo>
                    <a:pt x="358" y="722"/>
                  </a:lnTo>
                  <a:cubicBezTo>
                    <a:pt x="6103" y="3761"/>
                    <a:pt x="8686" y="10570"/>
                    <a:pt x="6437" y="16618"/>
                  </a:cubicBezTo>
                  <a:cubicBezTo>
                    <a:pt x="6327" y="16911"/>
                    <a:pt x="6547" y="17093"/>
                    <a:pt x="6780" y="17093"/>
                  </a:cubicBezTo>
                  <a:cubicBezTo>
                    <a:pt x="6934" y="17093"/>
                    <a:pt x="7094" y="17013"/>
                    <a:pt x="7166" y="16831"/>
                  </a:cubicBezTo>
                  <a:cubicBezTo>
                    <a:pt x="9507" y="10418"/>
                    <a:pt x="6771" y="3275"/>
                    <a:pt x="753" y="53"/>
                  </a:cubicBezTo>
                  <a:cubicBezTo>
                    <a:pt x="689" y="16"/>
                    <a:pt x="626" y="1"/>
                    <a:pt x="56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3"/>
            <p:cNvSpPr/>
            <p:nvPr/>
          </p:nvSpPr>
          <p:spPr>
            <a:xfrm>
              <a:off x="14736025" y="1927475"/>
              <a:ext cx="567100" cy="598575"/>
            </a:xfrm>
            <a:custGeom>
              <a:avLst/>
              <a:gdLst/>
              <a:ahLst/>
              <a:cxnLst/>
              <a:rect l="l" t="t" r="r" b="b"/>
              <a:pathLst>
                <a:path w="22684" h="23943" extrusionOk="0">
                  <a:moveTo>
                    <a:pt x="22142" y="0"/>
                  </a:moveTo>
                  <a:cubicBezTo>
                    <a:pt x="22083" y="0"/>
                    <a:pt x="22021" y="16"/>
                    <a:pt x="21957" y="53"/>
                  </a:cubicBezTo>
                  <a:cubicBezTo>
                    <a:pt x="19525" y="1329"/>
                    <a:pt x="17397" y="3092"/>
                    <a:pt x="15665" y="5189"/>
                  </a:cubicBezTo>
                  <a:cubicBezTo>
                    <a:pt x="13811" y="7469"/>
                    <a:pt x="12747" y="10144"/>
                    <a:pt x="11409" y="12727"/>
                  </a:cubicBezTo>
                  <a:cubicBezTo>
                    <a:pt x="10194" y="14977"/>
                    <a:pt x="8613" y="17044"/>
                    <a:pt x="6698" y="18776"/>
                  </a:cubicBezTo>
                  <a:cubicBezTo>
                    <a:pt x="4874" y="20539"/>
                    <a:pt x="2777" y="22272"/>
                    <a:pt x="406" y="23184"/>
                  </a:cubicBezTo>
                  <a:cubicBezTo>
                    <a:pt x="0" y="23346"/>
                    <a:pt x="100" y="23942"/>
                    <a:pt x="449" y="23942"/>
                  </a:cubicBezTo>
                  <a:cubicBezTo>
                    <a:pt x="492" y="23942"/>
                    <a:pt x="539" y="23933"/>
                    <a:pt x="589" y="23913"/>
                  </a:cubicBezTo>
                  <a:cubicBezTo>
                    <a:pt x="2777" y="23092"/>
                    <a:pt x="4662" y="21633"/>
                    <a:pt x="6394" y="20083"/>
                  </a:cubicBezTo>
                  <a:cubicBezTo>
                    <a:pt x="8279" y="18472"/>
                    <a:pt x="9920" y="16588"/>
                    <a:pt x="11257" y="14521"/>
                  </a:cubicBezTo>
                  <a:cubicBezTo>
                    <a:pt x="12868" y="11907"/>
                    <a:pt x="13811" y="8958"/>
                    <a:pt x="15634" y="6466"/>
                  </a:cubicBezTo>
                  <a:cubicBezTo>
                    <a:pt x="17397" y="4065"/>
                    <a:pt x="19677" y="2089"/>
                    <a:pt x="22321" y="691"/>
                  </a:cubicBezTo>
                  <a:cubicBezTo>
                    <a:pt x="22683" y="510"/>
                    <a:pt x="22474" y="0"/>
                    <a:pt x="221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3"/>
            <p:cNvSpPr/>
            <p:nvPr/>
          </p:nvSpPr>
          <p:spPr>
            <a:xfrm>
              <a:off x="15198300" y="1918900"/>
              <a:ext cx="102600" cy="76000"/>
            </a:xfrm>
            <a:custGeom>
              <a:avLst/>
              <a:gdLst/>
              <a:ahLst/>
              <a:cxnLst/>
              <a:rect l="l" t="t" r="r" b="b"/>
              <a:pathLst>
                <a:path w="4104" h="3040" extrusionOk="0">
                  <a:moveTo>
                    <a:pt x="2189" y="0"/>
                  </a:moveTo>
                  <a:lnTo>
                    <a:pt x="1" y="3040"/>
                  </a:lnTo>
                  <a:lnTo>
                    <a:pt x="4104" y="127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3"/>
            <p:cNvSpPr/>
            <p:nvPr/>
          </p:nvSpPr>
          <p:spPr>
            <a:xfrm>
              <a:off x="15227175" y="1660400"/>
              <a:ext cx="382250" cy="311725"/>
            </a:xfrm>
            <a:custGeom>
              <a:avLst/>
              <a:gdLst/>
              <a:ahLst/>
              <a:cxnLst/>
              <a:rect l="l" t="t" r="r" b="b"/>
              <a:pathLst>
                <a:path w="15290" h="12469" extrusionOk="0">
                  <a:moveTo>
                    <a:pt x="12783" y="1"/>
                  </a:moveTo>
                  <a:cubicBezTo>
                    <a:pt x="12571" y="1"/>
                    <a:pt x="12361" y="14"/>
                    <a:pt x="12159" y="36"/>
                  </a:cubicBezTo>
                  <a:cubicBezTo>
                    <a:pt x="9059" y="401"/>
                    <a:pt x="6171" y="1769"/>
                    <a:pt x="3982" y="3957"/>
                  </a:cubicBezTo>
                  <a:cubicBezTo>
                    <a:pt x="1794" y="6146"/>
                    <a:pt x="365" y="9398"/>
                    <a:pt x="1" y="12468"/>
                  </a:cubicBezTo>
                  <a:lnTo>
                    <a:pt x="61" y="12468"/>
                  </a:lnTo>
                  <a:cubicBezTo>
                    <a:pt x="6141" y="12073"/>
                    <a:pt x="11612" y="8608"/>
                    <a:pt x="14591" y="3289"/>
                  </a:cubicBezTo>
                  <a:cubicBezTo>
                    <a:pt x="14955" y="2590"/>
                    <a:pt x="15290" y="1799"/>
                    <a:pt x="14986" y="1070"/>
                  </a:cubicBezTo>
                  <a:cubicBezTo>
                    <a:pt x="14895" y="857"/>
                    <a:pt x="14743" y="644"/>
                    <a:pt x="14530" y="492"/>
                  </a:cubicBezTo>
                  <a:cubicBezTo>
                    <a:pt x="14094" y="125"/>
                    <a:pt x="13434" y="1"/>
                    <a:pt x="127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3"/>
            <p:cNvSpPr/>
            <p:nvPr/>
          </p:nvSpPr>
          <p:spPr>
            <a:xfrm>
              <a:off x="15228700" y="1673450"/>
              <a:ext cx="380725" cy="298675"/>
            </a:xfrm>
            <a:custGeom>
              <a:avLst/>
              <a:gdLst/>
              <a:ahLst/>
              <a:cxnLst/>
              <a:rect l="l" t="t" r="r" b="b"/>
              <a:pathLst>
                <a:path w="15229" h="11947" extrusionOk="0">
                  <a:moveTo>
                    <a:pt x="14499" y="1"/>
                  </a:moveTo>
                  <a:lnTo>
                    <a:pt x="0" y="11946"/>
                  </a:lnTo>
                  <a:cubicBezTo>
                    <a:pt x="6080" y="11551"/>
                    <a:pt x="11551" y="8086"/>
                    <a:pt x="14530" y="2767"/>
                  </a:cubicBezTo>
                  <a:cubicBezTo>
                    <a:pt x="14894" y="2098"/>
                    <a:pt x="15229" y="1277"/>
                    <a:pt x="14925" y="578"/>
                  </a:cubicBezTo>
                  <a:cubicBezTo>
                    <a:pt x="14834" y="335"/>
                    <a:pt x="14682" y="153"/>
                    <a:pt x="14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3"/>
            <p:cNvSpPr/>
            <p:nvPr/>
          </p:nvSpPr>
          <p:spPr>
            <a:xfrm>
              <a:off x="14825950" y="2201575"/>
              <a:ext cx="76775" cy="85125"/>
            </a:xfrm>
            <a:custGeom>
              <a:avLst/>
              <a:gdLst/>
              <a:ahLst/>
              <a:cxnLst/>
              <a:rect l="l" t="t" r="r" b="b"/>
              <a:pathLst>
                <a:path w="3071" h="3405" extrusionOk="0">
                  <a:moveTo>
                    <a:pt x="700" y="1"/>
                  </a:moveTo>
                  <a:cubicBezTo>
                    <a:pt x="700" y="1"/>
                    <a:pt x="761" y="2280"/>
                    <a:pt x="1" y="3405"/>
                  </a:cubicBezTo>
                  <a:cubicBezTo>
                    <a:pt x="1" y="3405"/>
                    <a:pt x="1764" y="3131"/>
                    <a:pt x="3071" y="700"/>
                  </a:cubicBezTo>
                  <a:lnTo>
                    <a:pt x="70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3"/>
            <p:cNvSpPr/>
            <p:nvPr/>
          </p:nvSpPr>
          <p:spPr>
            <a:xfrm>
              <a:off x="15014400" y="2718300"/>
              <a:ext cx="96550" cy="63850"/>
            </a:xfrm>
            <a:custGeom>
              <a:avLst/>
              <a:gdLst/>
              <a:ahLst/>
              <a:cxnLst/>
              <a:rect l="l" t="t" r="r" b="b"/>
              <a:pathLst>
                <a:path w="3862" h="2554" extrusionOk="0">
                  <a:moveTo>
                    <a:pt x="1" y="1"/>
                  </a:moveTo>
                  <a:cubicBezTo>
                    <a:pt x="1" y="1"/>
                    <a:pt x="2676" y="1916"/>
                    <a:pt x="2858" y="2554"/>
                  </a:cubicBezTo>
                  <a:lnTo>
                    <a:pt x="3861" y="1064"/>
                  </a:lnTo>
                  <a:cubicBezTo>
                    <a:pt x="2524" y="912"/>
                    <a:pt x="1217" y="548"/>
                    <a:pt x="1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3"/>
            <p:cNvSpPr/>
            <p:nvPr/>
          </p:nvSpPr>
          <p:spPr>
            <a:xfrm>
              <a:off x="14975650" y="2824675"/>
              <a:ext cx="41050" cy="76025"/>
            </a:xfrm>
            <a:custGeom>
              <a:avLst/>
              <a:gdLst/>
              <a:ahLst/>
              <a:cxnLst/>
              <a:rect l="l" t="t" r="r" b="b"/>
              <a:pathLst>
                <a:path w="1642" h="3041" extrusionOk="0">
                  <a:moveTo>
                    <a:pt x="609" y="1"/>
                  </a:moveTo>
                  <a:lnTo>
                    <a:pt x="609" y="1"/>
                  </a:lnTo>
                  <a:cubicBezTo>
                    <a:pt x="639" y="700"/>
                    <a:pt x="426" y="1369"/>
                    <a:pt x="1" y="1946"/>
                  </a:cubicBezTo>
                  <a:lnTo>
                    <a:pt x="1612" y="3040"/>
                  </a:lnTo>
                  <a:cubicBezTo>
                    <a:pt x="1642" y="1916"/>
                    <a:pt x="1308" y="852"/>
                    <a:pt x="609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3"/>
            <p:cNvSpPr/>
            <p:nvPr/>
          </p:nvSpPr>
          <p:spPr>
            <a:xfrm>
              <a:off x="14805450" y="1702925"/>
              <a:ext cx="316875" cy="561750"/>
            </a:xfrm>
            <a:custGeom>
              <a:avLst/>
              <a:gdLst/>
              <a:ahLst/>
              <a:cxnLst/>
              <a:rect l="l" t="t" r="r" b="b"/>
              <a:pathLst>
                <a:path w="12675" h="22470" extrusionOk="0">
                  <a:moveTo>
                    <a:pt x="10499" y="0"/>
                  </a:moveTo>
                  <a:cubicBezTo>
                    <a:pt x="9632" y="0"/>
                    <a:pt x="8692" y="456"/>
                    <a:pt x="7933" y="980"/>
                  </a:cubicBezTo>
                  <a:cubicBezTo>
                    <a:pt x="4681" y="3259"/>
                    <a:pt x="2280" y="6603"/>
                    <a:pt x="1125" y="10433"/>
                  </a:cubicBezTo>
                  <a:cubicBezTo>
                    <a:pt x="0" y="14232"/>
                    <a:pt x="365" y="18792"/>
                    <a:pt x="1854" y="22469"/>
                  </a:cubicBezTo>
                  <a:lnTo>
                    <a:pt x="1915" y="22409"/>
                  </a:lnTo>
                  <a:cubicBezTo>
                    <a:pt x="8541" y="18214"/>
                    <a:pt x="12584" y="10980"/>
                    <a:pt x="12675" y="3138"/>
                  </a:cubicBezTo>
                  <a:cubicBezTo>
                    <a:pt x="12675" y="2135"/>
                    <a:pt x="12553" y="1041"/>
                    <a:pt x="11794" y="402"/>
                  </a:cubicBezTo>
                  <a:cubicBezTo>
                    <a:pt x="11520" y="220"/>
                    <a:pt x="11216" y="68"/>
                    <a:pt x="10912" y="37"/>
                  </a:cubicBezTo>
                  <a:cubicBezTo>
                    <a:pt x="10777" y="12"/>
                    <a:pt x="10639" y="0"/>
                    <a:pt x="10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3"/>
            <p:cNvSpPr/>
            <p:nvPr/>
          </p:nvSpPr>
          <p:spPr>
            <a:xfrm>
              <a:off x="14853300" y="1703850"/>
              <a:ext cx="269025" cy="559300"/>
            </a:xfrm>
            <a:custGeom>
              <a:avLst/>
              <a:gdLst/>
              <a:ahLst/>
              <a:cxnLst/>
              <a:rect l="l" t="t" r="r" b="b"/>
              <a:pathLst>
                <a:path w="10761" h="22372" extrusionOk="0">
                  <a:moveTo>
                    <a:pt x="9028" y="0"/>
                  </a:moveTo>
                  <a:lnTo>
                    <a:pt x="1" y="22372"/>
                  </a:lnTo>
                  <a:cubicBezTo>
                    <a:pt x="6627" y="18177"/>
                    <a:pt x="10670" y="10943"/>
                    <a:pt x="10761" y="3101"/>
                  </a:cubicBezTo>
                  <a:cubicBezTo>
                    <a:pt x="10761" y="2098"/>
                    <a:pt x="10639" y="1004"/>
                    <a:pt x="9880" y="365"/>
                  </a:cubicBezTo>
                  <a:cubicBezTo>
                    <a:pt x="9636" y="183"/>
                    <a:pt x="9332" y="31"/>
                    <a:pt x="90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3"/>
            <p:cNvSpPr/>
            <p:nvPr/>
          </p:nvSpPr>
          <p:spPr>
            <a:xfrm>
              <a:off x="14781875" y="2852050"/>
              <a:ext cx="263725" cy="480750"/>
            </a:xfrm>
            <a:custGeom>
              <a:avLst/>
              <a:gdLst/>
              <a:ahLst/>
              <a:cxnLst/>
              <a:rect l="l" t="t" r="r" b="b"/>
              <a:pathLst>
                <a:path w="10549" h="19230" extrusionOk="0">
                  <a:moveTo>
                    <a:pt x="8724" y="0"/>
                  </a:moveTo>
                  <a:lnTo>
                    <a:pt x="8664" y="31"/>
                  </a:lnTo>
                  <a:cubicBezTo>
                    <a:pt x="3223" y="3769"/>
                    <a:pt x="1" y="10000"/>
                    <a:pt x="153" y="16627"/>
                  </a:cubicBezTo>
                  <a:cubicBezTo>
                    <a:pt x="183" y="17478"/>
                    <a:pt x="335" y="18420"/>
                    <a:pt x="1004" y="18906"/>
                  </a:cubicBezTo>
                  <a:cubicBezTo>
                    <a:pt x="1217" y="19089"/>
                    <a:pt x="1490" y="19180"/>
                    <a:pt x="1733" y="19210"/>
                  </a:cubicBezTo>
                  <a:cubicBezTo>
                    <a:pt x="1823" y="19223"/>
                    <a:pt x="1913" y="19229"/>
                    <a:pt x="2005" y="19229"/>
                  </a:cubicBezTo>
                  <a:cubicBezTo>
                    <a:pt x="2780" y="19229"/>
                    <a:pt x="3600" y="18791"/>
                    <a:pt x="4226" y="18329"/>
                  </a:cubicBezTo>
                  <a:cubicBezTo>
                    <a:pt x="6931" y="16292"/>
                    <a:pt x="8846" y="13405"/>
                    <a:pt x="9727" y="10122"/>
                  </a:cubicBezTo>
                  <a:cubicBezTo>
                    <a:pt x="10548" y="6900"/>
                    <a:pt x="10092" y="3040"/>
                    <a:pt x="8724" y="0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3"/>
            <p:cNvSpPr/>
            <p:nvPr/>
          </p:nvSpPr>
          <p:spPr>
            <a:xfrm>
              <a:off x="14781875" y="2852800"/>
              <a:ext cx="216600" cy="479525"/>
            </a:xfrm>
            <a:custGeom>
              <a:avLst/>
              <a:gdLst/>
              <a:ahLst/>
              <a:cxnLst/>
              <a:rect l="l" t="t" r="r" b="b"/>
              <a:pathLst>
                <a:path w="8664" h="19181" extrusionOk="0">
                  <a:moveTo>
                    <a:pt x="8664" y="1"/>
                  </a:moveTo>
                  <a:lnTo>
                    <a:pt x="8664" y="1"/>
                  </a:lnTo>
                  <a:cubicBezTo>
                    <a:pt x="3223" y="3739"/>
                    <a:pt x="1" y="9970"/>
                    <a:pt x="153" y="16597"/>
                  </a:cubicBezTo>
                  <a:cubicBezTo>
                    <a:pt x="183" y="17448"/>
                    <a:pt x="335" y="18390"/>
                    <a:pt x="1004" y="18876"/>
                  </a:cubicBezTo>
                  <a:cubicBezTo>
                    <a:pt x="1217" y="19059"/>
                    <a:pt x="1490" y="19150"/>
                    <a:pt x="1733" y="19180"/>
                  </a:cubicBezTo>
                  <a:lnTo>
                    <a:pt x="8664" y="1"/>
                  </a:ln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3"/>
            <p:cNvSpPr/>
            <p:nvPr/>
          </p:nvSpPr>
          <p:spPr>
            <a:xfrm>
              <a:off x="15069875" y="2743375"/>
              <a:ext cx="398225" cy="291925"/>
            </a:xfrm>
            <a:custGeom>
              <a:avLst/>
              <a:gdLst/>
              <a:ahLst/>
              <a:cxnLst/>
              <a:rect l="l" t="t" r="r" b="b"/>
              <a:pathLst>
                <a:path w="15929" h="11677" extrusionOk="0">
                  <a:moveTo>
                    <a:pt x="1" y="1"/>
                  </a:moveTo>
                  <a:cubicBezTo>
                    <a:pt x="548" y="3040"/>
                    <a:pt x="2189" y="6201"/>
                    <a:pt x="4499" y="8238"/>
                  </a:cubicBezTo>
                  <a:cubicBezTo>
                    <a:pt x="6840" y="10305"/>
                    <a:pt x="9788" y="11521"/>
                    <a:pt x="12888" y="11673"/>
                  </a:cubicBezTo>
                  <a:cubicBezTo>
                    <a:pt x="12965" y="11675"/>
                    <a:pt x="13043" y="11677"/>
                    <a:pt x="13121" y="11677"/>
                  </a:cubicBezTo>
                  <a:cubicBezTo>
                    <a:pt x="13887" y="11677"/>
                    <a:pt x="14736" y="11533"/>
                    <a:pt x="15259" y="11065"/>
                  </a:cubicBezTo>
                  <a:cubicBezTo>
                    <a:pt x="15442" y="10913"/>
                    <a:pt x="15594" y="10700"/>
                    <a:pt x="15685" y="10457"/>
                  </a:cubicBezTo>
                  <a:cubicBezTo>
                    <a:pt x="15928" y="9727"/>
                    <a:pt x="15533" y="8937"/>
                    <a:pt x="15138" y="8299"/>
                  </a:cubicBezTo>
                  <a:cubicBezTo>
                    <a:pt x="11825" y="3162"/>
                    <a:pt x="6171" y="3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3"/>
            <p:cNvSpPr/>
            <p:nvPr/>
          </p:nvSpPr>
          <p:spPr>
            <a:xfrm>
              <a:off x="15071400" y="2743375"/>
              <a:ext cx="396700" cy="276625"/>
            </a:xfrm>
            <a:custGeom>
              <a:avLst/>
              <a:gdLst/>
              <a:ahLst/>
              <a:cxnLst/>
              <a:rect l="l" t="t" r="r" b="b"/>
              <a:pathLst>
                <a:path w="15868" h="11065" extrusionOk="0">
                  <a:moveTo>
                    <a:pt x="1" y="1"/>
                  </a:moveTo>
                  <a:lnTo>
                    <a:pt x="15198" y="11065"/>
                  </a:lnTo>
                  <a:cubicBezTo>
                    <a:pt x="15411" y="10913"/>
                    <a:pt x="15533" y="10700"/>
                    <a:pt x="15624" y="10457"/>
                  </a:cubicBezTo>
                  <a:cubicBezTo>
                    <a:pt x="15867" y="9727"/>
                    <a:pt x="15502" y="8937"/>
                    <a:pt x="15077" y="8299"/>
                  </a:cubicBezTo>
                  <a:cubicBezTo>
                    <a:pt x="11794" y="3162"/>
                    <a:pt x="6110" y="3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3"/>
            <p:cNvSpPr/>
            <p:nvPr/>
          </p:nvSpPr>
          <p:spPr>
            <a:xfrm>
              <a:off x="14755000" y="2212075"/>
              <a:ext cx="791325" cy="357400"/>
            </a:xfrm>
            <a:custGeom>
              <a:avLst/>
              <a:gdLst/>
              <a:ahLst/>
              <a:cxnLst/>
              <a:rect l="l" t="t" r="r" b="b"/>
              <a:pathLst>
                <a:path w="31653" h="14296" extrusionOk="0">
                  <a:moveTo>
                    <a:pt x="31150" y="0"/>
                  </a:moveTo>
                  <a:cubicBezTo>
                    <a:pt x="31088" y="0"/>
                    <a:pt x="31022" y="20"/>
                    <a:pt x="30955" y="67"/>
                  </a:cubicBezTo>
                  <a:cubicBezTo>
                    <a:pt x="26304" y="3441"/>
                    <a:pt x="21714" y="7362"/>
                    <a:pt x="16365" y="9611"/>
                  </a:cubicBezTo>
                  <a:cubicBezTo>
                    <a:pt x="11319" y="11769"/>
                    <a:pt x="5848" y="12651"/>
                    <a:pt x="468" y="13563"/>
                  </a:cubicBezTo>
                  <a:cubicBezTo>
                    <a:pt x="1" y="13621"/>
                    <a:pt x="178" y="14296"/>
                    <a:pt x="597" y="14296"/>
                  </a:cubicBezTo>
                  <a:cubicBezTo>
                    <a:pt x="614" y="14296"/>
                    <a:pt x="632" y="14294"/>
                    <a:pt x="650" y="14292"/>
                  </a:cubicBezTo>
                  <a:cubicBezTo>
                    <a:pt x="6091" y="13380"/>
                    <a:pt x="11562" y="12468"/>
                    <a:pt x="16669" y="10310"/>
                  </a:cubicBezTo>
                  <a:cubicBezTo>
                    <a:pt x="22049" y="8031"/>
                    <a:pt x="26639" y="4140"/>
                    <a:pt x="31350" y="736"/>
                  </a:cubicBezTo>
                  <a:cubicBezTo>
                    <a:pt x="31653" y="483"/>
                    <a:pt x="31453" y="0"/>
                    <a:pt x="311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3"/>
            <p:cNvSpPr/>
            <p:nvPr/>
          </p:nvSpPr>
          <p:spPr>
            <a:xfrm>
              <a:off x="14813425" y="2518900"/>
              <a:ext cx="732825" cy="182050"/>
            </a:xfrm>
            <a:custGeom>
              <a:avLst/>
              <a:gdLst/>
              <a:ahLst/>
              <a:cxnLst/>
              <a:rect l="l" t="t" r="r" b="b"/>
              <a:pathLst>
                <a:path w="29313" h="7282" extrusionOk="0">
                  <a:moveTo>
                    <a:pt x="9169" y="1"/>
                  </a:moveTo>
                  <a:cubicBezTo>
                    <a:pt x="6249" y="1"/>
                    <a:pt x="3314" y="385"/>
                    <a:pt x="441" y="1168"/>
                  </a:cubicBezTo>
                  <a:cubicBezTo>
                    <a:pt x="0" y="1306"/>
                    <a:pt x="109" y="1918"/>
                    <a:pt x="495" y="1918"/>
                  </a:cubicBezTo>
                  <a:cubicBezTo>
                    <a:pt x="535" y="1918"/>
                    <a:pt x="578" y="1912"/>
                    <a:pt x="623" y="1897"/>
                  </a:cubicBezTo>
                  <a:lnTo>
                    <a:pt x="654" y="1928"/>
                  </a:lnTo>
                  <a:cubicBezTo>
                    <a:pt x="3479" y="1152"/>
                    <a:pt x="6361" y="772"/>
                    <a:pt x="9227" y="772"/>
                  </a:cubicBezTo>
                  <a:cubicBezTo>
                    <a:pt x="16136" y="772"/>
                    <a:pt x="22946" y="2984"/>
                    <a:pt x="28618" y="7217"/>
                  </a:cubicBezTo>
                  <a:cubicBezTo>
                    <a:pt x="28678" y="7262"/>
                    <a:pt x="28738" y="7281"/>
                    <a:pt x="28796" y="7281"/>
                  </a:cubicBezTo>
                  <a:cubicBezTo>
                    <a:pt x="29091" y="7281"/>
                    <a:pt x="29313" y="6777"/>
                    <a:pt x="28982" y="6548"/>
                  </a:cubicBezTo>
                  <a:cubicBezTo>
                    <a:pt x="23199" y="2248"/>
                    <a:pt x="16228" y="1"/>
                    <a:pt x="9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3"/>
            <p:cNvSpPr/>
            <p:nvPr/>
          </p:nvSpPr>
          <p:spPr>
            <a:xfrm>
              <a:off x="14749975" y="2385825"/>
              <a:ext cx="1002400" cy="161550"/>
            </a:xfrm>
            <a:custGeom>
              <a:avLst/>
              <a:gdLst/>
              <a:ahLst/>
              <a:cxnLst/>
              <a:rect l="l" t="t" r="r" b="b"/>
              <a:pathLst>
                <a:path w="40096" h="6462" extrusionOk="0">
                  <a:moveTo>
                    <a:pt x="26455" y="0"/>
                  </a:moveTo>
                  <a:cubicBezTo>
                    <a:pt x="24524" y="0"/>
                    <a:pt x="22576" y="201"/>
                    <a:pt x="20639" y="594"/>
                  </a:cubicBezTo>
                  <a:cubicBezTo>
                    <a:pt x="13861" y="1992"/>
                    <a:pt x="7477" y="5184"/>
                    <a:pt x="486" y="5701"/>
                  </a:cubicBezTo>
                  <a:cubicBezTo>
                    <a:pt x="10" y="5730"/>
                    <a:pt x="0" y="6461"/>
                    <a:pt x="458" y="6461"/>
                  </a:cubicBezTo>
                  <a:cubicBezTo>
                    <a:pt x="468" y="6461"/>
                    <a:pt x="477" y="6461"/>
                    <a:pt x="486" y="6461"/>
                  </a:cubicBezTo>
                  <a:cubicBezTo>
                    <a:pt x="7113" y="5974"/>
                    <a:pt x="13192" y="3147"/>
                    <a:pt x="19575" y="1628"/>
                  </a:cubicBezTo>
                  <a:cubicBezTo>
                    <a:pt x="21885" y="1071"/>
                    <a:pt x="24210" y="780"/>
                    <a:pt x="26509" y="780"/>
                  </a:cubicBezTo>
                  <a:cubicBezTo>
                    <a:pt x="30986" y="780"/>
                    <a:pt x="35366" y="1882"/>
                    <a:pt x="39363" y="4272"/>
                  </a:cubicBezTo>
                  <a:cubicBezTo>
                    <a:pt x="39424" y="4303"/>
                    <a:pt x="39484" y="4316"/>
                    <a:pt x="39541" y="4316"/>
                  </a:cubicBezTo>
                  <a:cubicBezTo>
                    <a:pt x="39878" y="4316"/>
                    <a:pt x="40096" y="3837"/>
                    <a:pt x="39758" y="3603"/>
                  </a:cubicBezTo>
                  <a:lnTo>
                    <a:pt x="39758" y="3603"/>
                  </a:lnTo>
                  <a:lnTo>
                    <a:pt x="39758" y="3634"/>
                  </a:lnTo>
                  <a:cubicBezTo>
                    <a:pt x="35657" y="1165"/>
                    <a:pt x="31102" y="0"/>
                    <a:pt x="264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3"/>
            <p:cNvSpPr/>
            <p:nvPr/>
          </p:nvSpPr>
          <p:spPr>
            <a:xfrm>
              <a:off x="15471100" y="1928000"/>
              <a:ext cx="528925" cy="349700"/>
            </a:xfrm>
            <a:custGeom>
              <a:avLst/>
              <a:gdLst/>
              <a:ahLst/>
              <a:cxnLst/>
              <a:rect l="l" t="t" r="r" b="b"/>
              <a:pathLst>
                <a:path w="21157" h="13988" extrusionOk="0">
                  <a:moveTo>
                    <a:pt x="17282" y="1"/>
                  </a:moveTo>
                  <a:cubicBezTo>
                    <a:pt x="13347" y="1"/>
                    <a:pt x="9509" y="1306"/>
                    <a:pt x="6384" y="3740"/>
                  </a:cubicBezTo>
                  <a:cubicBezTo>
                    <a:pt x="3253" y="6171"/>
                    <a:pt x="913" y="10092"/>
                    <a:pt x="1" y="13953"/>
                  </a:cubicBezTo>
                  <a:lnTo>
                    <a:pt x="61" y="13953"/>
                  </a:lnTo>
                  <a:cubicBezTo>
                    <a:pt x="482" y="13976"/>
                    <a:pt x="902" y="13987"/>
                    <a:pt x="1321" y="13987"/>
                  </a:cubicBezTo>
                  <a:cubicBezTo>
                    <a:pt x="8674" y="13987"/>
                    <a:pt x="15631" y="10481"/>
                    <a:pt x="20031" y="4500"/>
                  </a:cubicBezTo>
                  <a:cubicBezTo>
                    <a:pt x="20609" y="3709"/>
                    <a:pt x="21156" y="2737"/>
                    <a:pt x="20882" y="1764"/>
                  </a:cubicBezTo>
                  <a:cubicBezTo>
                    <a:pt x="20791" y="1460"/>
                    <a:pt x="20609" y="1187"/>
                    <a:pt x="20396" y="943"/>
                  </a:cubicBezTo>
                  <a:cubicBezTo>
                    <a:pt x="19697" y="244"/>
                    <a:pt x="18481" y="1"/>
                    <a:pt x="17417" y="1"/>
                  </a:cubicBezTo>
                  <a:cubicBezTo>
                    <a:pt x="17372" y="1"/>
                    <a:pt x="17327" y="1"/>
                    <a:pt x="172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3"/>
            <p:cNvSpPr/>
            <p:nvPr/>
          </p:nvSpPr>
          <p:spPr>
            <a:xfrm>
              <a:off x="15472625" y="1951575"/>
              <a:ext cx="527400" cy="326125"/>
            </a:xfrm>
            <a:custGeom>
              <a:avLst/>
              <a:gdLst/>
              <a:ahLst/>
              <a:cxnLst/>
              <a:rect l="l" t="t" r="r" b="b"/>
              <a:pathLst>
                <a:path w="21096" h="13045" extrusionOk="0">
                  <a:moveTo>
                    <a:pt x="20335" y="0"/>
                  </a:moveTo>
                  <a:lnTo>
                    <a:pt x="0" y="13010"/>
                  </a:lnTo>
                  <a:cubicBezTo>
                    <a:pt x="423" y="13033"/>
                    <a:pt x="844" y="13044"/>
                    <a:pt x="1265" y="13044"/>
                  </a:cubicBezTo>
                  <a:cubicBezTo>
                    <a:pt x="8643" y="13044"/>
                    <a:pt x="15599" y="9538"/>
                    <a:pt x="19970" y="3557"/>
                  </a:cubicBezTo>
                  <a:cubicBezTo>
                    <a:pt x="20548" y="2766"/>
                    <a:pt x="21095" y="1763"/>
                    <a:pt x="20821" y="821"/>
                  </a:cubicBezTo>
                  <a:cubicBezTo>
                    <a:pt x="20730" y="517"/>
                    <a:pt x="20548" y="244"/>
                    <a:pt x="20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3"/>
            <p:cNvSpPr/>
            <p:nvPr/>
          </p:nvSpPr>
          <p:spPr>
            <a:xfrm>
              <a:off x="15577500" y="2396550"/>
              <a:ext cx="449875" cy="215750"/>
            </a:xfrm>
            <a:custGeom>
              <a:avLst/>
              <a:gdLst/>
              <a:ahLst/>
              <a:cxnLst/>
              <a:rect l="l" t="t" r="r" b="b"/>
              <a:pathLst>
                <a:path w="17995" h="8630" extrusionOk="0">
                  <a:moveTo>
                    <a:pt x="5037" y="0"/>
                  </a:moveTo>
                  <a:cubicBezTo>
                    <a:pt x="3364" y="0"/>
                    <a:pt x="1679" y="234"/>
                    <a:pt x="30" y="712"/>
                  </a:cubicBezTo>
                  <a:lnTo>
                    <a:pt x="0" y="712"/>
                  </a:lnTo>
                  <a:cubicBezTo>
                    <a:pt x="1368" y="3448"/>
                    <a:pt x="3830" y="6032"/>
                    <a:pt x="6626" y="7339"/>
                  </a:cubicBezTo>
                  <a:cubicBezTo>
                    <a:pt x="8449" y="8191"/>
                    <a:pt x="10441" y="8629"/>
                    <a:pt x="12448" y="8629"/>
                  </a:cubicBezTo>
                  <a:cubicBezTo>
                    <a:pt x="13520" y="8629"/>
                    <a:pt x="14596" y="8504"/>
                    <a:pt x="15654" y="8250"/>
                  </a:cubicBezTo>
                  <a:cubicBezTo>
                    <a:pt x="16444" y="8068"/>
                    <a:pt x="17326" y="7673"/>
                    <a:pt x="17721" y="7035"/>
                  </a:cubicBezTo>
                  <a:cubicBezTo>
                    <a:pt x="17873" y="6822"/>
                    <a:pt x="17934" y="6579"/>
                    <a:pt x="17964" y="6305"/>
                  </a:cubicBezTo>
                  <a:cubicBezTo>
                    <a:pt x="17994" y="5545"/>
                    <a:pt x="17417" y="4907"/>
                    <a:pt x="16809" y="4390"/>
                  </a:cubicBezTo>
                  <a:cubicBezTo>
                    <a:pt x="13509" y="1528"/>
                    <a:pt x="9314" y="0"/>
                    <a:pt x="50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3"/>
            <p:cNvSpPr/>
            <p:nvPr/>
          </p:nvSpPr>
          <p:spPr>
            <a:xfrm>
              <a:off x="15578250" y="2396550"/>
              <a:ext cx="449125" cy="175875"/>
            </a:xfrm>
            <a:custGeom>
              <a:avLst/>
              <a:gdLst/>
              <a:ahLst/>
              <a:cxnLst/>
              <a:rect l="l" t="t" r="r" b="b"/>
              <a:pathLst>
                <a:path w="17965" h="7035" extrusionOk="0">
                  <a:moveTo>
                    <a:pt x="5007" y="0"/>
                  </a:moveTo>
                  <a:cubicBezTo>
                    <a:pt x="3334" y="0"/>
                    <a:pt x="1649" y="234"/>
                    <a:pt x="0" y="712"/>
                  </a:cubicBezTo>
                  <a:lnTo>
                    <a:pt x="17691" y="7035"/>
                  </a:lnTo>
                  <a:cubicBezTo>
                    <a:pt x="17843" y="6822"/>
                    <a:pt x="17904" y="6579"/>
                    <a:pt x="17934" y="6335"/>
                  </a:cubicBezTo>
                  <a:cubicBezTo>
                    <a:pt x="17964" y="5576"/>
                    <a:pt x="17387" y="4907"/>
                    <a:pt x="16779" y="4390"/>
                  </a:cubicBezTo>
                  <a:cubicBezTo>
                    <a:pt x="13479" y="1528"/>
                    <a:pt x="9284" y="0"/>
                    <a:pt x="5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3"/>
            <p:cNvSpPr/>
            <p:nvPr/>
          </p:nvSpPr>
          <p:spPr>
            <a:xfrm>
              <a:off x="15432350" y="2639275"/>
              <a:ext cx="506100" cy="381025"/>
            </a:xfrm>
            <a:custGeom>
              <a:avLst/>
              <a:gdLst/>
              <a:ahLst/>
              <a:cxnLst/>
              <a:rect l="l" t="t" r="r" b="b"/>
              <a:pathLst>
                <a:path w="20244" h="15241" extrusionOk="0">
                  <a:moveTo>
                    <a:pt x="0" y="0"/>
                  </a:moveTo>
                  <a:lnTo>
                    <a:pt x="0" y="0"/>
                  </a:lnTo>
                  <a:cubicBezTo>
                    <a:pt x="639" y="3921"/>
                    <a:pt x="2675" y="7994"/>
                    <a:pt x="5593" y="10669"/>
                  </a:cubicBezTo>
                  <a:cubicBezTo>
                    <a:pt x="8572" y="13344"/>
                    <a:pt x="12341" y="14955"/>
                    <a:pt x="16323" y="15229"/>
                  </a:cubicBezTo>
                  <a:cubicBezTo>
                    <a:pt x="16463" y="15237"/>
                    <a:pt x="16606" y="15241"/>
                    <a:pt x="16750" y="15241"/>
                  </a:cubicBezTo>
                  <a:cubicBezTo>
                    <a:pt x="17699" y="15241"/>
                    <a:pt x="18703" y="15053"/>
                    <a:pt x="19363" y="14499"/>
                  </a:cubicBezTo>
                  <a:cubicBezTo>
                    <a:pt x="19606" y="14286"/>
                    <a:pt x="19788" y="14043"/>
                    <a:pt x="19910" y="13739"/>
                  </a:cubicBezTo>
                  <a:cubicBezTo>
                    <a:pt x="20244" y="12827"/>
                    <a:pt x="19788" y="11794"/>
                    <a:pt x="19271" y="10943"/>
                  </a:cubicBezTo>
                  <a:cubicBezTo>
                    <a:pt x="15138" y="4286"/>
                    <a:pt x="7903" y="183"/>
                    <a:pt x="61" y="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3"/>
            <p:cNvSpPr/>
            <p:nvPr/>
          </p:nvSpPr>
          <p:spPr>
            <a:xfrm>
              <a:off x="15434625" y="2639275"/>
              <a:ext cx="503825" cy="362500"/>
            </a:xfrm>
            <a:custGeom>
              <a:avLst/>
              <a:gdLst/>
              <a:ahLst/>
              <a:cxnLst/>
              <a:rect l="l" t="t" r="r" b="b"/>
              <a:pathLst>
                <a:path w="20153" h="14500" extrusionOk="0">
                  <a:moveTo>
                    <a:pt x="1" y="0"/>
                  </a:moveTo>
                  <a:lnTo>
                    <a:pt x="19272" y="14499"/>
                  </a:lnTo>
                  <a:cubicBezTo>
                    <a:pt x="19515" y="14286"/>
                    <a:pt x="19697" y="14013"/>
                    <a:pt x="19819" y="13739"/>
                  </a:cubicBezTo>
                  <a:cubicBezTo>
                    <a:pt x="20153" y="12797"/>
                    <a:pt x="19697" y="11794"/>
                    <a:pt x="19180" y="10943"/>
                  </a:cubicBezTo>
                  <a:cubicBezTo>
                    <a:pt x="15047" y="4286"/>
                    <a:pt x="7812" y="15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3"/>
            <p:cNvSpPr/>
            <p:nvPr/>
          </p:nvSpPr>
          <p:spPr>
            <a:xfrm>
              <a:off x="13654950" y="2996425"/>
              <a:ext cx="598825" cy="1120100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3"/>
            <p:cNvSpPr/>
            <p:nvPr/>
          </p:nvSpPr>
          <p:spPr>
            <a:xfrm>
              <a:off x="13154200" y="2648350"/>
              <a:ext cx="795500" cy="955250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3"/>
            <p:cNvSpPr/>
            <p:nvPr/>
          </p:nvSpPr>
          <p:spPr>
            <a:xfrm>
              <a:off x="12830475" y="2531425"/>
              <a:ext cx="1077375" cy="621725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3"/>
            <p:cNvSpPr/>
            <p:nvPr/>
          </p:nvSpPr>
          <p:spPr>
            <a:xfrm>
              <a:off x="12877600" y="2030600"/>
              <a:ext cx="730275" cy="723275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3"/>
            <p:cNvSpPr/>
            <p:nvPr/>
          </p:nvSpPr>
          <p:spPr>
            <a:xfrm>
              <a:off x="12939900" y="2063400"/>
              <a:ext cx="610975" cy="727300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3"/>
            <p:cNvSpPr/>
            <p:nvPr/>
          </p:nvSpPr>
          <p:spPr>
            <a:xfrm>
              <a:off x="13945625" y="2916625"/>
              <a:ext cx="206375" cy="267700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3"/>
            <p:cNvSpPr/>
            <p:nvPr/>
          </p:nvSpPr>
          <p:spPr>
            <a:xfrm>
              <a:off x="14001475" y="3106600"/>
              <a:ext cx="72200" cy="68425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3"/>
            <p:cNvSpPr/>
            <p:nvPr/>
          </p:nvSpPr>
          <p:spPr>
            <a:xfrm>
              <a:off x="14036425" y="3122975"/>
              <a:ext cx="327550" cy="160525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rgbClr val="006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3"/>
            <p:cNvSpPr/>
            <p:nvPr/>
          </p:nvSpPr>
          <p:spPr>
            <a:xfrm>
              <a:off x="14037950" y="3122975"/>
              <a:ext cx="326025" cy="132600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rgbClr val="355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3"/>
            <p:cNvSpPr/>
            <p:nvPr/>
          </p:nvSpPr>
          <p:spPr>
            <a:xfrm>
              <a:off x="13430800" y="2415300"/>
              <a:ext cx="305550" cy="357925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3"/>
            <p:cNvSpPr/>
            <p:nvPr/>
          </p:nvSpPr>
          <p:spPr>
            <a:xfrm>
              <a:off x="13509500" y="2868800"/>
              <a:ext cx="358650" cy="738575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3"/>
            <p:cNvSpPr/>
            <p:nvPr/>
          </p:nvSpPr>
          <p:spPr>
            <a:xfrm>
              <a:off x="13506775" y="3514675"/>
              <a:ext cx="83625" cy="89675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3"/>
            <p:cNvSpPr/>
            <p:nvPr/>
          </p:nvSpPr>
          <p:spPr>
            <a:xfrm>
              <a:off x="13290975" y="3545050"/>
              <a:ext cx="294850" cy="401575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3"/>
            <p:cNvSpPr/>
            <p:nvPr/>
          </p:nvSpPr>
          <p:spPr>
            <a:xfrm>
              <a:off x="13290975" y="3545825"/>
              <a:ext cx="277375" cy="398200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3"/>
            <p:cNvSpPr/>
            <p:nvPr/>
          </p:nvSpPr>
          <p:spPr>
            <a:xfrm>
              <a:off x="13800100" y="3120275"/>
              <a:ext cx="63100" cy="88175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3"/>
            <p:cNvSpPr/>
            <p:nvPr/>
          </p:nvSpPr>
          <p:spPr>
            <a:xfrm>
              <a:off x="13437625" y="2731975"/>
              <a:ext cx="100325" cy="43350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3"/>
            <p:cNvSpPr/>
            <p:nvPr/>
          </p:nvSpPr>
          <p:spPr>
            <a:xfrm>
              <a:off x="13478675" y="2597475"/>
              <a:ext cx="47900" cy="64625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3"/>
            <p:cNvSpPr/>
            <p:nvPr/>
          </p:nvSpPr>
          <p:spPr>
            <a:xfrm>
              <a:off x="13670150" y="3149925"/>
              <a:ext cx="278925" cy="60412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3"/>
            <p:cNvSpPr/>
            <p:nvPr/>
          </p:nvSpPr>
          <p:spPr>
            <a:xfrm>
              <a:off x="13670925" y="3151450"/>
              <a:ext cx="162625" cy="602600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3"/>
            <p:cNvSpPr/>
            <p:nvPr/>
          </p:nvSpPr>
          <p:spPr>
            <a:xfrm>
              <a:off x="13400400" y="2126800"/>
              <a:ext cx="237100" cy="512500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3"/>
            <p:cNvSpPr/>
            <p:nvPr/>
          </p:nvSpPr>
          <p:spPr>
            <a:xfrm>
              <a:off x="13509825" y="2126800"/>
              <a:ext cx="127675" cy="510975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3"/>
            <p:cNvSpPr/>
            <p:nvPr/>
          </p:nvSpPr>
          <p:spPr>
            <a:xfrm>
              <a:off x="13022725" y="2576050"/>
              <a:ext cx="453675" cy="210025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3"/>
            <p:cNvSpPr/>
            <p:nvPr/>
          </p:nvSpPr>
          <p:spPr>
            <a:xfrm>
              <a:off x="13022725" y="2621025"/>
              <a:ext cx="452175" cy="165075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3"/>
            <p:cNvSpPr/>
            <p:nvPr/>
          </p:nvSpPr>
          <p:spPr>
            <a:xfrm>
              <a:off x="13187375" y="2833500"/>
              <a:ext cx="646975" cy="579675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3"/>
            <p:cNvSpPr/>
            <p:nvPr/>
          </p:nvSpPr>
          <p:spPr>
            <a:xfrm>
              <a:off x="13040500" y="2854175"/>
              <a:ext cx="738950" cy="155950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3"/>
            <p:cNvSpPr/>
            <p:nvPr/>
          </p:nvSpPr>
          <p:spPr>
            <a:xfrm>
              <a:off x="12909650" y="2851325"/>
              <a:ext cx="936425" cy="392725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3"/>
            <p:cNvSpPr/>
            <p:nvPr/>
          </p:nvSpPr>
          <p:spPr>
            <a:xfrm>
              <a:off x="12828950" y="3333050"/>
              <a:ext cx="422525" cy="475450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3"/>
            <p:cNvSpPr/>
            <p:nvPr/>
          </p:nvSpPr>
          <p:spPr>
            <a:xfrm>
              <a:off x="12829725" y="3333050"/>
              <a:ext cx="411125" cy="468875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3"/>
            <p:cNvSpPr/>
            <p:nvPr/>
          </p:nvSpPr>
          <p:spPr>
            <a:xfrm>
              <a:off x="12626075" y="3127800"/>
              <a:ext cx="472675" cy="18735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3"/>
            <p:cNvSpPr/>
            <p:nvPr/>
          </p:nvSpPr>
          <p:spPr>
            <a:xfrm>
              <a:off x="12626075" y="3225150"/>
              <a:ext cx="471900" cy="9000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3"/>
            <p:cNvSpPr/>
            <p:nvPr/>
          </p:nvSpPr>
          <p:spPr>
            <a:xfrm>
              <a:off x="12584275" y="2729950"/>
              <a:ext cx="581350" cy="273200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3"/>
            <p:cNvSpPr/>
            <p:nvPr/>
          </p:nvSpPr>
          <p:spPr>
            <a:xfrm>
              <a:off x="12584275" y="2784400"/>
              <a:ext cx="579825" cy="218125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3"/>
            <p:cNvSpPr/>
            <p:nvPr/>
          </p:nvSpPr>
          <p:spPr>
            <a:xfrm>
              <a:off x="13296300" y="1719050"/>
              <a:ext cx="2025125" cy="2025125"/>
            </a:xfrm>
            <a:custGeom>
              <a:avLst/>
              <a:gdLst/>
              <a:ahLst/>
              <a:cxnLst/>
              <a:rect l="l" t="t" r="r" b="b"/>
              <a:pathLst>
                <a:path w="81005" h="81005" extrusionOk="0">
                  <a:moveTo>
                    <a:pt x="40487" y="0"/>
                  </a:moveTo>
                  <a:cubicBezTo>
                    <a:pt x="18146" y="0"/>
                    <a:pt x="0" y="18147"/>
                    <a:pt x="0" y="40518"/>
                  </a:cubicBezTo>
                  <a:cubicBezTo>
                    <a:pt x="0" y="62889"/>
                    <a:pt x="18146" y="81005"/>
                    <a:pt x="40487" y="81005"/>
                  </a:cubicBezTo>
                  <a:cubicBezTo>
                    <a:pt x="62858" y="81005"/>
                    <a:pt x="81005" y="62889"/>
                    <a:pt x="81005" y="40518"/>
                  </a:cubicBezTo>
                  <a:cubicBezTo>
                    <a:pt x="81005" y="18147"/>
                    <a:pt x="62858" y="0"/>
                    <a:pt x="404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3"/>
            <p:cNvSpPr/>
            <p:nvPr/>
          </p:nvSpPr>
          <p:spPr>
            <a:xfrm>
              <a:off x="14674725" y="1907500"/>
              <a:ext cx="788050" cy="1628175"/>
            </a:xfrm>
            <a:custGeom>
              <a:avLst/>
              <a:gdLst/>
              <a:ahLst/>
              <a:cxnLst/>
              <a:rect l="l" t="t" r="r" b="b"/>
              <a:pathLst>
                <a:path w="31522" h="65127" extrusionOk="0">
                  <a:moveTo>
                    <a:pt x="8907" y="0"/>
                  </a:moveTo>
                  <a:cubicBezTo>
                    <a:pt x="6414" y="548"/>
                    <a:pt x="6262" y="2918"/>
                    <a:pt x="6323" y="5137"/>
                  </a:cubicBezTo>
                  <a:cubicBezTo>
                    <a:pt x="6354" y="6049"/>
                    <a:pt x="6080" y="6931"/>
                    <a:pt x="6262" y="7812"/>
                  </a:cubicBezTo>
                  <a:cubicBezTo>
                    <a:pt x="6417" y="8559"/>
                    <a:pt x="7074" y="9285"/>
                    <a:pt x="7770" y="9285"/>
                  </a:cubicBezTo>
                  <a:cubicBezTo>
                    <a:pt x="7896" y="9285"/>
                    <a:pt x="8022" y="9261"/>
                    <a:pt x="8147" y="9210"/>
                  </a:cubicBezTo>
                  <a:cubicBezTo>
                    <a:pt x="8542" y="9028"/>
                    <a:pt x="8846" y="8633"/>
                    <a:pt x="9241" y="8633"/>
                  </a:cubicBezTo>
                  <a:cubicBezTo>
                    <a:pt x="9253" y="8632"/>
                    <a:pt x="9264" y="8632"/>
                    <a:pt x="9275" y="8632"/>
                  </a:cubicBezTo>
                  <a:cubicBezTo>
                    <a:pt x="9947" y="8632"/>
                    <a:pt x="10152" y="9525"/>
                    <a:pt x="10092" y="10183"/>
                  </a:cubicBezTo>
                  <a:cubicBezTo>
                    <a:pt x="10001" y="10852"/>
                    <a:pt x="9910" y="11703"/>
                    <a:pt x="10457" y="12037"/>
                  </a:cubicBezTo>
                  <a:cubicBezTo>
                    <a:pt x="9150" y="13526"/>
                    <a:pt x="7600" y="14803"/>
                    <a:pt x="5898" y="15837"/>
                  </a:cubicBezTo>
                  <a:cubicBezTo>
                    <a:pt x="7022" y="16870"/>
                    <a:pt x="7691" y="18299"/>
                    <a:pt x="7752" y="19818"/>
                  </a:cubicBezTo>
                  <a:cubicBezTo>
                    <a:pt x="7397" y="20072"/>
                    <a:pt x="6977" y="20128"/>
                    <a:pt x="6543" y="20128"/>
                  </a:cubicBezTo>
                  <a:cubicBezTo>
                    <a:pt x="6196" y="20128"/>
                    <a:pt x="5840" y="20092"/>
                    <a:pt x="5503" y="20092"/>
                  </a:cubicBezTo>
                  <a:cubicBezTo>
                    <a:pt x="4651" y="20092"/>
                    <a:pt x="2189" y="21673"/>
                    <a:pt x="3800" y="22524"/>
                  </a:cubicBezTo>
                  <a:cubicBezTo>
                    <a:pt x="4044" y="22615"/>
                    <a:pt x="4287" y="22706"/>
                    <a:pt x="4530" y="22828"/>
                  </a:cubicBezTo>
                  <a:cubicBezTo>
                    <a:pt x="4773" y="23071"/>
                    <a:pt x="4955" y="23344"/>
                    <a:pt x="5077" y="23679"/>
                  </a:cubicBezTo>
                  <a:cubicBezTo>
                    <a:pt x="5478" y="24480"/>
                    <a:pt x="6254" y="24883"/>
                    <a:pt x="7033" y="24883"/>
                  </a:cubicBezTo>
                  <a:cubicBezTo>
                    <a:pt x="7790" y="24883"/>
                    <a:pt x="8548" y="24503"/>
                    <a:pt x="8968" y="23739"/>
                  </a:cubicBezTo>
                  <a:cubicBezTo>
                    <a:pt x="9393" y="22919"/>
                    <a:pt x="9302" y="21946"/>
                    <a:pt x="9545" y="21065"/>
                  </a:cubicBezTo>
                  <a:cubicBezTo>
                    <a:pt x="9745" y="20366"/>
                    <a:pt x="10415" y="19647"/>
                    <a:pt x="11086" y="19647"/>
                  </a:cubicBezTo>
                  <a:cubicBezTo>
                    <a:pt x="11233" y="19647"/>
                    <a:pt x="11379" y="19681"/>
                    <a:pt x="11521" y="19758"/>
                  </a:cubicBezTo>
                  <a:cubicBezTo>
                    <a:pt x="11946" y="19970"/>
                    <a:pt x="12190" y="20457"/>
                    <a:pt x="12676" y="20548"/>
                  </a:cubicBezTo>
                  <a:cubicBezTo>
                    <a:pt x="12717" y="20554"/>
                    <a:pt x="12758" y="20557"/>
                    <a:pt x="12799" y="20557"/>
                  </a:cubicBezTo>
                  <a:cubicBezTo>
                    <a:pt x="13237" y="20557"/>
                    <a:pt x="13674" y="20216"/>
                    <a:pt x="14081" y="20216"/>
                  </a:cubicBezTo>
                  <a:cubicBezTo>
                    <a:pt x="14172" y="20216"/>
                    <a:pt x="14260" y="20233"/>
                    <a:pt x="14348" y="20274"/>
                  </a:cubicBezTo>
                  <a:cubicBezTo>
                    <a:pt x="14652" y="20852"/>
                    <a:pt x="14986" y="21460"/>
                    <a:pt x="15564" y="21703"/>
                  </a:cubicBezTo>
                  <a:cubicBezTo>
                    <a:pt x="15837" y="21794"/>
                    <a:pt x="16080" y="21855"/>
                    <a:pt x="16354" y="21885"/>
                  </a:cubicBezTo>
                  <a:cubicBezTo>
                    <a:pt x="17326" y="22098"/>
                    <a:pt x="18147" y="22706"/>
                    <a:pt x="18634" y="23587"/>
                  </a:cubicBezTo>
                  <a:cubicBezTo>
                    <a:pt x="18482" y="23071"/>
                    <a:pt x="18512" y="22554"/>
                    <a:pt x="18725" y="22068"/>
                  </a:cubicBezTo>
                  <a:cubicBezTo>
                    <a:pt x="18883" y="21772"/>
                    <a:pt x="19233" y="21565"/>
                    <a:pt x="19551" y="21565"/>
                  </a:cubicBezTo>
                  <a:cubicBezTo>
                    <a:pt x="19722" y="21565"/>
                    <a:pt x="19884" y="21625"/>
                    <a:pt x="20001" y="21764"/>
                  </a:cubicBezTo>
                  <a:cubicBezTo>
                    <a:pt x="20396" y="22220"/>
                    <a:pt x="19941" y="22980"/>
                    <a:pt x="20153" y="23557"/>
                  </a:cubicBezTo>
                  <a:cubicBezTo>
                    <a:pt x="20488" y="24347"/>
                    <a:pt x="21734" y="24135"/>
                    <a:pt x="22372" y="24712"/>
                  </a:cubicBezTo>
                  <a:cubicBezTo>
                    <a:pt x="23010" y="25259"/>
                    <a:pt x="22676" y="26475"/>
                    <a:pt x="22220" y="27265"/>
                  </a:cubicBezTo>
                  <a:cubicBezTo>
                    <a:pt x="22099" y="27508"/>
                    <a:pt x="21947" y="27691"/>
                    <a:pt x="21764" y="27812"/>
                  </a:cubicBezTo>
                  <a:cubicBezTo>
                    <a:pt x="21638" y="27886"/>
                    <a:pt x="21514" y="27918"/>
                    <a:pt x="21390" y="27918"/>
                  </a:cubicBezTo>
                  <a:cubicBezTo>
                    <a:pt x="20645" y="27918"/>
                    <a:pt x="19919" y="26779"/>
                    <a:pt x="19059" y="26779"/>
                  </a:cubicBezTo>
                  <a:cubicBezTo>
                    <a:pt x="18857" y="27589"/>
                    <a:pt x="18103" y="28151"/>
                    <a:pt x="17271" y="28151"/>
                  </a:cubicBezTo>
                  <a:cubicBezTo>
                    <a:pt x="17229" y="28151"/>
                    <a:pt x="17187" y="28150"/>
                    <a:pt x="17144" y="28147"/>
                  </a:cubicBezTo>
                  <a:cubicBezTo>
                    <a:pt x="16080" y="27995"/>
                    <a:pt x="15412" y="26931"/>
                    <a:pt x="14834" y="26019"/>
                  </a:cubicBezTo>
                  <a:cubicBezTo>
                    <a:pt x="14295" y="25091"/>
                    <a:pt x="13520" y="24103"/>
                    <a:pt x="12451" y="24103"/>
                  </a:cubicBezTo>
                  <a:cubicBezTo>
                    <a:pt x="12435" y="24103"/>
                    <a:pt x="12419" y="24104"/>
                    <a:pt x="12402" y="24104"/>
                  </a:cubicBezTo>
                  <a:cubicBezTo>
                    <a:pt x="11339" y="24165"/>
                    <a:pt x="10548" y="25138"/>
                    <a:pt x="9515" y="25198"/>
                  </a:cubicBezTo>
                  <a:cubicBezTo>
                    <a:pt x="9288" y="25198"/>
                    <a:pt x="9052" y="25164"/>
                    <a:pt x="8826" y="25164"/>
                  </a:cubicBezTo>
                  <a:cubicBezTo>
                    <a:pt x="8629" y="25164"/>
                    <a:pt x="8439" y="25190"/>
                    <a:pt x="8269" y="25290"/>
                  </a:cubicBezTo>
                  <a:cubicBezTo>
                    <a:pt x="8056" y="25442"/>
                    <a:pt x="7934" y="25715"/>
                    <a:pt x="7721" y="25867"/>
                  </a:cubicBezTo>
                  <a:cubicBezTo>
                    <a:pt x="7521" y="26034"/>
                    <a:pt x="7280" y="26087"/>
                    <a:pt x="7020" y="26087"/>
                  </a:cubicBezTo>
                  <a:cubicBezTo>
                    <a:pt x="6568" y="26087"/>
                    <a:pt x="6056" y="25928"/>
                    <a:pt x="5594" y="25928"/>
                  </a:cubicBezTo>
                  <a:cubicBezTo>
                    <a:pt x="3952" y="25958"/>
                    <a:pt x="3375" y="28967"/>
                    <a:pt x="2645" y="30153"/>
                  </a:cubicBezTo>
                  <a:cubicBezTo>
                    <a:pt x="1794" y="31521"/>
                    <a:pt x="882" y="33010"/>
                    <a:pt x="974" y="34651"/>
                  </a:cubicBezTo>
                  <a:cubicBezTo>
                    <a:pt x="1004" y="35442"/>
                    <a:pt x="1308" y="36323"/>
                    <a:pt x="974" y="37053"/>
                  </a:cubicBezTo>
                  <a:cubicBezTo>
                    <a:pt x="700" y="37661"/>
                    <a:pt x="92" y="38086"/>
                    <a:pt x="1" y="38724"/>
                  </a:cubicBezTo>
                  <a:cubicBezTo>
                    <a:pt x="1" y="39059"/>
                    <a:pt x="62" y="39393"/>
                    <a:pt x="214" y="39697"/>
                  </a:cubicBezTo>
                  <a:lnTo>
                    <a:pt x="1338" y="42737"/>
                  </a:lnTo>
                  <a:cubicBezTo>
                    <a:pt x="1582" y="43345"/>
                    <a:pt x="1916" y="44074"/>
                    <a:pt x="2554" y="44196"/>
                  </a:cubicBezTo>
                  <a:cubicBezTo>
                    <a:pt x="2889" y="44196"/>
                    <a:pt x="3192" y="44196"/>
                    <a:pt x="3496" y="44226"/>
                  </a:cubicBezTo>
                  <a:cubicBezTo>
                    <a:pt x="3983" y="44348"/>
                    <a:pt x="4196" y="44864"/>
                    <a:pt x="4591" y="45168"/>
                  </a:cubicBezTo>
                  <a:cubicBezTo>
                    <a:pt x="4914" y="45384"/>
                    <a:pt x="5290" y="45451"/>
                    <a:pt x="5681" y="45451"/>
                  </a:cubicBezTo>
                  <a:cubicBezTo>
                    <a:pt x="5953" y="45451"/>
                    <a:pt x="6232" y="45418"/>
                    <a:pt x="6506" y="45381"/>
                  </a:cubicBezTo>
                  <a:lnTo>
                    <a:pt x="9758" y="44925"/>
                  </a:lnTo>
                  <a:cubicBezTo>
                    <a:pt x="9915" y="44903"/>
                    <a:pt x="10074" y="44892"/>
                    <a:pt x="10234" y="44892"/>
                  </a:cubicBezTo>
                  <a:cubicBezTo>
                    <a:pt x="11623" y="44892"/>
                    <a:pt x="13015" y="45721"/>
                    <a:pt x="12524" y="47357"/>
                  </a:cubicBezTo>
                  <a:cubicBezTo>
                    <a:pt x="12342" y="48025"/>
                    <a:pt x="11946" y="48603"/>
                    <a:pt x="11825" y="49272"/>
                  </a:cubicBezTo>
                  <a:cubicBezTo>
                    <a:pt x="11187" y="52250"/>
                    <a:pt x="12098" y="54652"/>
                    <a:pt x="9606" y="57144"/>
                  </a:cubicBezTo>
                  <a:cubicBezTo>
                    <a:pt x="8907" y="57843"/>
                    <a:pt x="7995" y="58664"/>
                    <a:pt x="8208" y="59606"/>
                  </a:cubicBezTo>
                  <a:cubicBezTo>
                    <a:pt x="8299" y="59910"/>
                    <a:pt x="8512" y="60184"/>
                    <a:pt x="8573" y="60518"/>
                  </a:cubicBezTo>
                  <a:cubicBezTo>
                    <a:pt x="8755" y="61339"/>
                    <a:pt x="7995" y="62068"/>
                    <a:pt x="7417" y="62707"/>
                  </a:cubicBezTo>
                  <a:cubicBezTo>
                    <a:pt x="6870" y="63314"/>
                    <a:pt x="6445" y="64439"/>
                    <a:pt x="7114" y="64956"/>
                  </a:cubicBezTo>
                  <a:cubicBezTo>
                    <a:pt x="7279" y="65075"/>
                    <a:pt x="7456" y="65127"/>
                    <a:pt x="7636" y="65127"/>
                  </a:cubicBezTo>
                  <a:cubicBezTo>
                    <a:pt x="8281" y="65127"/>
                    <a:pt x="8979" y="64469"/>
                    <a:pt x="9454" y="63922"/>
                  </a:cubicBezTo>
                  <a:cubicBezTo>
                    <a:pt x="10731" y="62463"/>
                    <a:pt x="12433" y="61673"/>
                    <a:pt x="13861" y="60396"/>
                  </a:cubicBezTo>
                  <a:cubicBezTo>
                    <a:pt x="15168" y="59211"/>
                    <a:pt x="15716" y="58238"/>
                    <a:pt x="17509" y="57630"/>
                  </a:cubicBezTo>
                  <a:lnTo>
                    <a:pt x="17630" y="57600"/>
                  </a:lnTo>
                  <a:cubicBezTo>
                    <a:pt x="31521" y="39393"/>
                    <a:pt x="27600" y="13314"/>
                    <a:pt x="8968" y="31"/>
                  </a:cubicBezTo>
                  <a:lnTo>
                    <a:pt x="89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3"/>
            <p:cNvSpPr/>
            <p:nvPr/>
          </p:nvSpPr>
          <p:spPr>
            <a:xfrm>
              <a:off x="13333525" y="1781350"/>
              <a:ext cx="1057800" cy="1923300"/>
            </a:xfrm>
            <a:custGeom>
              <a:avLst/>
              <a:gdLst/>
              <a:ahLst/>
              <a:cxnLst/>
              <a:rect l="l" t="t" r="r" b="b"/>
              <a:pathLst>
                <a:path w="42312" h="76932" extrusionOk="0">
                  <a:moveTo>
                    <a:pt x="24986" y="1"/>
                  </a:moveTo>
                  <a:cubicBezTo>
                    <a:pt x="12858" y="4499"/>
                    <a:pt x="3557" y="14499"/>
                    <a:pt x="1" y="26962"/>
                  </a:cubicBezTo>
                  <a:cubicBezTo>
                    <a:pt x="669" y="28360"/>
                    <a:pt x="700" y="30123"/>
                    <a:pt x="821" y="31734"/>
                  </a:cubicBezTo>
                  <a:cubicBezTo>
                    <a:pt x="973" y="34165"/>
                    <a:pt x="1490" y="36536"/>
                    <a:pt x="2311" y="38846"/>
                  </a:cubicBezTo>
                  <a:cubicBezTo>
                    <a:pt x="2858" y="40397"/>
                    <a:pt x="3648" y="42007"/>
                    <a:pt x="5107" y="42828"/>
                  </a:cubicBezTo>
                  <a:cubicBezTo>
                    <a:pt x="5745" y="43132"/>
                    <a:pt x="6444" y="43375"/>
                    <a:pt x="7144" y="43588"/>
                  </a:cubicBezTo>
                  <a:cubicBezTo>
                    <a:pt x="9241" y="44287"/>
                    <a:pt x="11125" y="45594"/>
                    <a:pt x="12524" y="47327"/>
                  </a:cubicBezTo>
                  <a:cubicBezTo>
                    <a:pt x="12829" y="47687"/>
                    <a:pt x="13184" y="48098"/>
                    <a:pt x="13614" y="48098"/>
                  </a:cubicBezTo>
                  <a:cubicBezTo>
                    <a:pt x="13655" y="48098"/>
                    <a:pt x="13697" y="48095"/>
                    <a:pt x="13739" y="48087"/>
                  </a:cubicBezTo>
                  <a:cubicBezTo>
                    <a:pt x="13922" y="48026"/>
                    <a:pt x="14104" y="47965"/>
                    <a:pt x="14287" y="47874"/>
                  </a:cubicBezTo>
                  <a:cubicBezTo>
                    <a:pt x="14428" y="47810"/>
                    <a:pt x="14572" y="47781"/>
                    <a:pt x="14714" y="47781"/>
                  </a:cubicBezTo>
                  <a:cubicBezTo>
                    <a:pt x="15458" y="47781"/>
                    <a:pt x="16155" y="48572"/>
                    <a:pt x="16232" y="49363"/>
                  </a:cubicBezTo>
                  <a:cubicBezTo>
                    <a:pt x="16414" y="51065"/>
                    <a:pt x="15229" y="52129"/>
                    <a:pt x="15746" y="53923"/>
                  </a:cubicBezTo>
                  <a:cubicBezTo>
                    <a:pt x="16080" y="55047"/>
                    <a:pt x="16414" y="56233"/>
                    <a:pt x="17174" y="57175"/>
                  </a:cubicBezTo>
                  <a:cubicBezTo>
                    <a:pt x="17600" y="57661"/>
                    <a:pt x="18116" y="58087"/>
                    <a:pt x="18542" y="58603"/>
                  </a:cubicBezTo>
                  <a:cubicBezTo>
                    <a:pt x="19028" y="59211"/>
                    <a:pt x="19363" y="59941"/>
                    <a:pt x="19879" y="60549"/>
                  </a:cubicBezTo>
                  <a:cubicBezTo>
                    <a:pt x="21095" y="61947"/>
                    <a:pt x="23162" y="62373"/>
                    <a:pt x="24317" y="63832"/>
                  </a:cubicBezTo>
                  <a:cubicBezTo>
                    <a:pt x="24955" y="64622"/>
                    <a:pt x="25259" y="65686"/>
                    <a:pt x="25533" y="66689"/>
                  </a:cubicBezTo>
                  <a:cubicBezTo>
                    <a:pt x="26110" y="68816"/>
                    <a:pt x="26718" y="70944"/>
                    <a:pt x="27813" y="72859"/>
                  </a:cubicBezTo>
                  <a:cubicBezTo>
                    <a:pt x="28907" y="74744"/>
                    <a:pt x="30639" y="76385"/>
                    <a:pt x="32797" y="76932"/>
                  </a:cubicBezTo>
                  <a:cubicBezTo>
                    <a:pt x="33162" y="76324"/>
                    <a:pt x="32615" y="75534"/>
                    <a:pt x="32038" y="75078"/>
                  </a:cubicBezTo>
                  <a:cubicBezTo>
                    <a:pt x="31490" y="74622"/>
                    <a:pt x="30791" y="74136"/>
                    <a:pt x="30822" y="73406"/>
                  </a:cubicBezTo>
                  <a:cubicBezTo>
                    <a:pt x="30852" y="73072"/>
                    <a:pt x="30974" y="72737"/>
                    <a:pt x="31187" y="72464"/>
                  </a:cubicBezTo>
                  <a:cubicBezTo>
                    <a:pt x="31642" y="71734"/>
                    <a:pt x="32220" y="71126"/>
                    <a:pt x="32919" y="70579"/>
                  </a:cubicBezTo>
                  <a:cubicBezTo>
                    <a:pt x="33253" y="70367"/>
                    <a:pt x="33557" y="70093"/>
                    <a:pt x="33801" y="69759"/>
                  </a:cubicBezTo>
                  <a:cubicBezTo>
                    <a:pt x="34256" y="69090"/>
                    <a:pt x="34105" y="68178"/>
                    <a:pt x="34439" y="67449"/>
                  </a:cubicBezTo>
                  <a:cubicBezTo>
                    <a:pt x="34864" y="66567"/>
                    <a:pt x="36019" y="65625"/>
                    <a:pt x="35381" y="64865"/>
                  </a:cubicBezTo>
                  <a:lnTo>
                    <a:pt x="35381" y="64865"/>
                  </a:lnTo>
                  <a:cubicBezTo>
                    <a:pt x="35694" y="64994"/>
                    <a:pt x="36016" y="65055"/>
                    <a:pt x="36332" y="65055"/>
                  </a:cubicBezTo>
                  <a:cubicBezTo>
                    <a:pt x="37426" y="65055"/>
                    <a:pt x="38442" y="64325"/>
                    <a:pt x="38725" y="63193"/>
                  </a:cubicBezTo>
                  <a:cubicBezTo>
                    <a:pt x="38816" y="62616"/>
                    <a:pt x="38725" y="62038"/>
                    <a:pt x="38785" y="61461"/>
                  </a:cubicBezTo>
                  <a:cubicBezTo>
                    <a:pt x="39120" y="59363"/>
                    <a:pt x="42311" y="57752"/>
                    <a:pt x="40974" y="55625"/>
                  </a:cubicBezTo>
                  <a:cubicBezTo>
                    <a:pt x="40191" y="54362"/>
                    <a:pt x="37730" y="53792"/>
                    <a:pt x="36048" y="53792"/>
                  </a:cubicBezTo>
                  <a:cubicBezTo>
                    <a:pt x="35705" y="53792"/>
                    <a:pt x="35395" y="53815"/>
                    <a:pt x="35138" y="53862"/>
                  </a:cubicBezTo>
                  <a:cubicBezTo>
                    <a:pt x="34834" y="53923"/>
                    <a:pt x="34560" y="53953"/>
                    <a:pt x="34287" y="53953"/>
                  </a:cubicBezTo>
                  <a:cubicBezTo>
                    <a:pt x="33740" y="53831"/>
                    <a:pt x="33284" y="53527"/>
                    <a:pt x="32949" y="53102"/>
                  </a:cubicBezTo>
                  <a:cubicBezTo>
                    <a:pt x="32828" y="52980"/>
                    <a:pt x="32706" y="52859"/>
                    <a:pt x="32646" y="52707"/>
                  </a:cubicBezTo>
                  <a:cubicBezTo>
                    <a:pt x="32585" y="52494"/>
                    <a:pt x="32554" y="52251"/>
                    <a:pt x="32615" y="52038"/>
                  </a:cubicBezTo>
                  <a:cubicBezTo>
                    <a:pt x="32842" y="49694"/>
                    <a:pt x="32106" y="49299"/>
                    <a:pt x="31031" y="49299"/>
                  </a:cubicBezTo>
                  <a:cubicBezTo>
                    <a:pt x="30485" y="49299"/>
                    <a:pt x="29851" y="49401"/>
                    <a:pt x="29212" y="49401"/>
                  </a:cubicBezTo>
                  <a:cubicBezTo>
                    <a:pt x="28583" y="49401"/>
                    <a:pt x="27948" y="49301"/>
                    <a:pt x="27387" y="48907"/>
                  </a:cubicBezTo>
                  <a:cubicBezTo>
                    <a:pt x="27022" y="48634"/>
                    <a:pt x="26749" y="48178"/>
                    <a:pt x="26354" y="47904"/>
                  </a:cubicBezTo>
                  <a:cubicBezTo>
                    <a:pt x="25867" y="47600"/>
                    <a:pt x="25168" y="47600"/>
                    <a:pt x="24743" y="47205"/>
                  </a:cubicBezTo>
                  <a:cubicBezTo>
                    <a:pt x="24530" y="46992"/>
                    <a:pt x="24408" y="46719"/>
                    <a:pt x="24196" y="46536"/>
                  </a:cubicBezTo>
                  <a:cubicBezTo>
                    <a:pt x="23898" y="46239"/>
                    <a:pt x="23509" y="46140"/>
                    <a:pt x="23088" y="46140"/>
                  </a:cubicBezTo>
                  <a:cubicBezTo>
                    <a:pt x="22606" y="46140"/>
                    <a:pt x="22083" y="46271"/>
                    <a:pt x="21612" y="46384"/>
                  </a:cubicBezTo>
                  <a:cubicBezTo>
                    <a:pt x="21419" y="46431"/>
                    <a:pt x="21250" y="46451"/>
                    <a:pt x="21097" y="46451"/>
                  </a:cubicBezTo>
                  <a:cubicBezTo>
                    <a:pt x="20453" y="46451"/>
                    <a:pt x="20092" y="46100"/>
                    <a:pt x="19454" y="45929"/>
                  </a:cubicBezTo>
                  <a:cubicBezTo>
                    <a:pt x="19054" y="45789"/>
                    <a:pt x="18642" y="45715"/>
                    <a:pt x="18225" y="45715"/>
                  </a:cubicBezTo>
                  <a:cubicBezTo>
                    <a:pt x="18007" y="45715"/>
                    <a:pt x="17788" y="45735"/>
                    <a:pt x="17569" y="45777"/>
                  </a:cubicBezTo>
                  <a:cubicBezTo>
                    <a:pt x="17387" y="46506"/>
                    <a:pt x="16779" y="47053"/>
                    <a:pt x="16049" y="47144"/>
                  </a:cubicBezTo>
                  <a:cubicBezTo>
                    <a:pt x="15583" y="46577"/>
                    <a:pt x="14888" y="46266"/>
                    <a:pt x="14178" y="46266"/>
                  </a:cubicBezTo>
                  <a:cubicBezTo>
                    <a:pt x="13824" y="46266"/>
                    <a:pt x="13466" y="46344"/>
                    <a:pt x="13131" y="46506"/>
                  </a:cubicBezTo>
                  <a:cubicBezTo>
                    <a:pt x="12372" y="45746"/>
                    <a:pt x="12250" y="44561"/>
                    <a:pt x="12858" y="43649"/>
                  </a:cubicBezTo>
                  <a:cubicBezTo>
                    <a:pt x="12702" y="43463"/>
                    <a:pt x="12498" y="43399"/>
                    <a:pt x="12269" y="43399"/>
                  </a:cubicBezTo>
                  <a:cubicBezTo>
                    <a:pt x="11761" y="43399"/>
                    <a:pt x="11126" y="43713"/>
                    <a:pt x="10596" y="43713"/>
                  </a:cubicBezTo>
                  <a:cubicBezTo>
                    <a:pt x="10387" y="43713"/>
                    <a:pt x="10194" y="43664"/>
                    <a:pt x="10031" y="43527"/>
                  </a:cubicBezTo>
                  <a:cubicBezTo>
                    <a:pt x="8998" y="42676"/>
                    <a:pt x="11399" y="40640"/>
                    <a:pt x="10274" y="39880"/>
                  </a:cubicBezTo>
                  <a:cubicBezTo>
                    <a:pt x="10061" y="39552"/>
                    <a:pt x="9715" y="39383"/>
                    <a:pt x="9370" y="39383"/>
                  </a:cubicBezTo>
                  <a:cubicBezTo>
                    <a:pt x="9076" y="39383"/>
                    <a:pt x="8782" y="39506"/>
                    <a:pt x="8572" y="39758"/>
                  </a:cubicBezTo>
                  <a:cubicBezTo>
                    <a:pt x="8086" y="40275"/>
                    <a:pt x="8268" y="41126"/>
                    <a:pt x="8906" y="41430"/>
                  </a:cubicBezTo>
                  <a:lnTo>
                    <a:pt x="8268" y="41856"/>
                  </a:lnTo>
                  <a:cubicBezTo>
                    <a:pt x="7144" y="41004"/>
                    <a:pt x="5897" y="39880"/>
                    <a:pt x="6019" y="38482"/>
                  </a:cubicBezTo>
                  <a:cubicBezTo>
                    <a:pt x="6080" y="37722"/>
                    <a:pt x="6536" y="37023"/>
                    <a:pt x="6444" y="36293"/>
                  </a:cubicBezTo>
                  <a:cubicBezTo>
                    <a:pt x="6323" y="35989"/>
                    <a:pt x="6323" y="35655"/>
                    <a:pt x="6353" y="35320"/>
                  </a:cubicBezTo>
                  <a:cubicBezTo>
                    <a:pt x="6505" y="35047"/>
                    <a:pt x="6748" y="34834"/>
                    <a:pt x="7083" y="34743"/>
                  </a:cubicBezTo>
                  <a:cubicBezTo>
                    <a:pt x="7903" y="34287"/>
                    <a:pt x="8785" y="34013"/>
                    <a:pt x="9727" y="33922"/>
                  </a:cubicBezTo>
                  <a:cubicBezTo>
                    <a:pt x="9773" y="33920"/>
                    <a:pt x="9819" y="33919"/>
                    <a:pt x="9864" y="33919"/>
                  </a:cubicBezTo>
                  <a:cubicBezTo>
                    <a:pt x="11679" y="33919"/>
                    <a:pt x="12431" y="35684"/>
                    <a:pt x="13587" y="36871"/>
                  </a:cubicBezTo>
                  <a:cubicBezTo>
                    <a:pt x="14074" y="36688"/>
                    <a:pt x="14165" y="35989"/>
                    <a:pt x="13983" y="35503"/>
                  </a:cubicBezTo>
                  <a:cubicBezTo>
                    <a:pt x="13831" y="34986"/>
                    <a:pt x="13496" y="34530"/>
                    <a:pt x="13466" y="34013"/>
                  </a:cubicBezTo>
                  <a:cubicBezTo>
                    <a:pt x="13375" y="33284"/>
                    <a:pt x="13831" y="32676"/>
                    <a:pt x="14256" y="32099"/>
                  </a:cubicBezTo>
                  <a:lnTo>
                    <a:pt x="17478" y="27782"/>
                  </a:lnTo>
                  <a:cubicBezTo>
                    <a:pt x="18420" y="26567"/>
                    <a:pt x="19363" y="25320"/>
                    <a:pt x="20609" y="24408"/>
                  </a:cubicBezTo>
                  <a:cubicBezTo>
                    <a:pt x="20943" y="24135"/>
                    <a:pt x="21308" y="23953"/>
                    <a:pt x="21733" y="23831"/>
                  </a:cubicBezTo>
                  <a:cubicBezTo>
                    <a:pt x="22706" y="23618"/>
                    <a:pt x="24074" y="24013"/>
                    <a:pt x="24499" y="23071"/>
                  </a:cubicBezTo>
                  <a:cubicBezTo>
                    <a:pt x="23831" y="22342"/>
                    <a:pt x="23831" y="21217"/>
                    <a:pt x="24499" y="20487"/>
                  </a:cubicBezTo>
                  <a:cubicBezTo>
                    <a:pt x="24349" y="20465"/>
                    <a:pt x="24198" y="20453"/>
                    <a:pt x="24048" y="20453"/>
                  </a:cubicBezTo>
                  <a:cubicBezTo>
                    <a:pt x="23195" y="20453"/>
                    <a:pt x="22363" y="20814"/>
                    <a:pt x="21794" y="21460"/>
                  </a:cubicBezTo>
                  <a:cubicBezTo>
                    <a:pt x="21429" y="20518"/>
                    <a:pt x="22737" y="19849"/>
                    <a:pt x="23679" y="19697"/>
                  </a:cubicBezTo>
                  <a:lnTo>
                    <a:pt x="29150" y="18724"/>
                  </a:lnTo>
                  <a:cubicBezTo>
                    <a:pt x="29363" y="17995"/>
                    <a:pt x="28177" y="17813"/>
                    <a:pt x="27630" y="17296"/>
                  </a:cubicBezTo>
                  <a:cubicBezTo>
                    <a:pt x="27113" y="16779"/>
                    <a:pt x="27265" y="15898"/>
                    <a:pt x="27326" y="15138"/>
                  </a:cubicBezTo>
                  <a:cubicBezTo>
                    <a:pt x="27417" y="14408"/>
                    <a:pt x="27144" y="13405"/>
                    <a:pt x="26384" y="13375"/>
                  </a:cubicBezTo>
                  <a:cubicBezTo>
                    <a:pt x="26080" y="13436"/>
                    <a:pt x="25806" y="13466"/>
                    <a:pt x="25503" y="13557"/>
                  </a:cubicBezTo>
                  <a:cubicBezTo>
                    <a:pt x="25480" y="13559"/>
                    <a:pt x="25457" y="13559"/>
                    <a:pt x="25435" y="13559"/>
                  </a:cubicBezTo>
                  <a:cubicBezTo>
                    <a:pt x="24065" y="13559"/>
                    <a:pt x="23789" y="10879"/>
                    <a:pt x="22459" y="10879"/>
                  </a:cubicBezTo>
                  <a:cubicBezTo>
                    <a:pt x="22430" y="10879"/>
                    <a:pt x="22401" y="10880"/>
                    <a:pt x="22372" y="10882"/>
                  </a:cubicBezTo>
                  <a:cubicBezTo>
                    <a:pt x="21095" y="11004"/>
                    <a:pt x="21338" y="13101"/>
                    <a:pt x="20396" y="13983"/>
                  </a:cubicBezTo>
                  <a:cubicBezTo>
                    <a:pt x="19940" y="14408"/>
                    <a:pt x="19211" y="14530"/>
                    <a:pt x="18876" y="15077"/>
                  </a:cubicBezTo>
                  <a:cubicBezTo>
                    <a:pt x="18755" y="15411"/>
                    <a:pt x="18694" y="15776"/>
                    <a:pt x="18663" y="16110"/>
                  </a:cubicBezTo>
                  <a:cubicBezTo>
                    <a:pt x="18445" y="17255"/>
                    <a:pt x="17421" y="18058"/>
                    <a:pt x="16291" y="18058"/>
                  </a:cubicBezTo>
                  <a:cubicBezTo>
                    <a:pt x="16161" y="18058"/>
                    <a:pt x="16029" y="18047"/>
                    <a:pt x="15897" y="18025"/>
                  </a:cubicBezTo>
                  <a:lnTo>
                    <a:pt x="16414" y="15685"/>
                  </a:lnTo>
                  <a:cubicBezTo>
                    <a:pt x="15624" y="15685"/>
                    <a:pt x="14742" y="15685"/>
                    <a:pt x="14074" y="15259"/>
                  </a:cubicBezTo>
                  <a:cubicBezTo>
                    <a:pt x="13375" y="14834"/>
                    <a:pt x="13010" y="13800"/>
                    <a:pt x="13527" y="13192"/>
                  </a:cubicBezTo>
                  <a:cubicBezTo>
                    <a:pt x="14165" y="12463"/>
                    <a:pt x="15624" y="12706"/>
                    <a:pt x="15958" y="11794"/>
                  </a:cubicBezTo>
                  <a:cubicBezTo>
                    <a:pt x="16110" y="11430"/>
                    <a:pt x="15958" y="11004"/>
                    <a:pt x="15989" y="10609"/>
                  </a:cubicBezTo>
                  <a:cubicBezTo>
                    <a:pt x="16118" y="9243"/>
                    <a:pt x="17820" y="8773"/>
                    <a:pt x="19095" y="8773"/>
                  </a:cubicBezTo>
                  <a:cubicBezTo>
                    <a:pt x="19323" y="8773"/>
                    <a:pt x="19538" y="8788"/>
                    <a:pt x="19727" y="8816"/>
                  </a:cubicBezTo>
                  <a:cubicBezTo>
                    <a:pt x="20285" y="8912"/>
                    <a:pt x="20866" y="9044"/>
                    <a:pt x="21426" y="9044"/>
                  </a:cubicBezTo>
                  <a:cubicBezTo>
                    <a:pt x="21752" y="9044"/>
                    <a:pt x="22070" y="8999"/>
                    <a:pt x="22372" y="8876"/>
                  </a:cubicBezTo>
                  <a:cubicBezTo>
                    <a:pt x="23192" y="8542"/>
                    <a:pt x="23740" y="7357"/>
                    <a:pt x="23101" y="6718"/>
                  </a:cubicBezTo>
                  <a:cubicBezTo>
                    <a:pt x="23259" y="6519"/>
                    <a:pt x="23500" y="6471"/>
                    <a:pt x="23766" y="6471"/>
                  </a:cubicBezTo>
                  <a:cubicBezTo>
                    <a:pt x="24003" y="6471"/>
                    <a:pt x="24260" y="6509"/>
                    <a:pt x="24494" y="6509"/>
                  </a:cubicBezTo>
                  <a:cubicBezTo>
                    <a:pt x="24756" y="6509"/>
                    <a:pt x="24991" y="6462"/>
                    <a:pt x="25138" y="6262"/>
                  </a:cubicBezTo>
                  <a:cubicBezTo>
                    <a:pt x="25563" y="5654"/>
                    <a:pt x="24469" y="5016"/>
                    <a:pt x="24256" y="4287"/>
                  </a:cubicBezTo>
                  <a:cubicBezTo>
                    <a:pt x="24074" y="3679"/>
                    <a:pt x="24560" y="3101"/>
                    <a:pt x="24864" y="2524"/>
                  </a:cubicBezTo>
                  <a:cubicBezTo>
                    <a:pt x="25229" y="1733"/>
                    <a:pt x="25290" y="852"/>
                    <a:pt x="249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3"/>
            <p:cNvSpPr/>
            <p:nvPr/>
          </p:nvSpPr>
          <p:spPr>
            <a:xfrm>
              <a:off x="13960425" y="1719050"/>
              <a:ext cx="748525" cy="391700"/>
            </a:xfrm>
            <a:custGeom>
              <a:avLst/>
              <a:gdLst/>
              <a:ahLst/>
              <a:cxnLst/>
              <a:rect l="l" t="t" r="r" b="b"/>
              <a:pathLst>
                <a:path w="29941" h="15668" extrusionOk="0">
                  <a:moveTo>
                    <a:pt x="13953" y="0"/>
                  </a:moveTo>
                  <a:cubicBezTo>
                    <a:pt x="9180" y="0"/>
                    <a:pt x="4469" y="851"/>
                    <a:pt x="1" y="2493"/>
                  </a:cubicBezTo>
                  <a:cubicBezTo>
                    <a:pt x="1" y="2949"/>
                    <a:pt x="244" y="3405"/>
                    <a:pt x="609" y="3709"/>
                  </a:cubicBezTo>
                  <a:cubicBezTo>
                    <a:pt x="1019" y="3982"/>
                    <a:pt x="1498" y="4081"/>
                    <a:pt x="1996" y="4081"/>
                  </a:cubicBezTo>
                  <a:cubicBezTo>
                    <a:pt x="2493" y="4081"/>
                    <a:pt x="3010" y="3982"/>
                    <a:pt x="3496" y="3861"/>
                  </a:cubicBezTo>
                  <a:cubicBezTo>
                    <a:pt x="4161" y="3694"/>
                    <a:pt x="4840" y="3500"/>
                    <a:pt x="5503" y="3500"/>
                  </a:cubicBezTo>
                  <a:cubicBezTo>
                    <a:pt x="5811" y="3500"/>
                    <a:pt x="6116" y="3542"/>
                    <a:pt x="6414" y="3648"/>
                  </a:cubicBezTo>
                  <a:cubicBezTo>
                    <a:pt x="7661" y="4104"/>
                    <a:pt x="8238" y="5502"/>
                    <a:pt x="8694" y="6748"/>
                  </a:cubicBezTo>
                  <a:cubicBezTo>
                    <a:pt x="8755" y="6931"/>
                    <a:pt x="8785" y="7113"/>
                    <a:pt x="8755" y="7326"/>
                  </a:cubicBezTo>
                  <a:cubicBezTo>
                    <a:pt x="8694" y="7569"/>
                    <a:pt x="8451" y="7751"/>
                    <a:pt x="8299" y="7964"/>
                  </a:cubicBezTo>
                  <a:cubicBezTo>
                    <a:pt x="7934" y="8542"/>
                    <a:pt x="8238" y="9301"/>
                    <a:pt x="8907" y="9484"/>
                  </a:cubicBezTo>
                  <a:cubicBezTo>
                    <a:pt x="8025" y="10001"/>
                    <a:pt x="8208" y="11277"/>
                    <a:pt x="8512" y="12250"/>
                  </a:cubicBezTo>
                  <a:cubicBezTo>
                    <a:pt x="8816" y="13222"/>
                    <a:pt x="9120" y="14225"/>
                    <a:pt x="9819" y="14925"/>
                  </a:cubicBezTo>
                  <a:cubicBezTo>
                    <a:pt x="10254" y="15378"/>
                    <a:pt x="10900" y="15668"/>
                    <a:pt x="11517" y="15668"/>
                  </a:cubicBezTo>
                  <a:cubicBezTo>
                    <a:pt x="11892" y="15668"/>
                    <a:pt x="12256" y="15561"/>
                    <a:pt x="12554" y="15320"/>
                  </a:cubicBezTo>
                  <a:cubicBezTo>
                    <a:pt x="13162" y="14803"/>
                    <a:pt x="13314" y="13952"/>
                    <a:pt x="13497" y="13192"/>
                  </a:cubicBezTo>
                  <a:cubicBezTo>
                    <a:pt x="13679" y="12402"/>
                    <a:pt x="14196" y="11551"/>
                    <a:pt x="14986" y="11520"/>
                  </a:cubicBezTo>
                  <a:cubicBezTo>
                    <a:pt x="15018" y="11518"/>
                    <a:pt x="15049" y="11517"/>
                    <a:pt x="15080" y="11517"/>
                  </a:cubicBezTo>
                  <a:cubicBezTo>
                    <a:pt x="15321" y="11517"/>
                    <a:pt x="15552" y="11582"/>
                    <a:pt x="15780" y="11582"/>
                  </a:cubicBezTo>
                  <a:cubicBezTo>
                    <a:pt x="15891" y="11582"/>
                    <a:pt x="16001" y="11566"/>
                    <a:pt x="16111" y="11520"/>
                  </a:cubicBezTo>
                  <a:cubicBezTo>
                    <a:pt x="16536" y="11338"/>
                    <a:pt x="16658" y="10821"/>
                    <a:pt x="16931" y="10456"/>
                  </a:cubicBezTo>
                  <a:cubicBezTo>
                    <a:pt x="17418" y="9818"/>
                    <a:pt x="18269" y="9727"/>
                    <a:pt x="19029" y="9545"/>
                  </a:cubicBezTo>
                  <a:cubicBezTo>
                    <a:pt x="19789" y="9362"/>
                    <a:pt x="20609" y="8845"/>
                    <a:pt x="20609" y="8086"/>
                  </a:cubicBezTo>
                  <a:cubicBezTo>
                    <a:pt x="20609" y="7569"/>
                    <a:pt x="20275" y="6870"/>
                    <a:pt x="20761" y="6687"/>
                  </a:cubicBezTo>
                  <a:cubicBezTo>
                    <a:pt x="20807" y="6672"/>
                    <a:pt x="20851" y="6665"/>
                    <a:pt x="20894" y="6665"/>
                  </a:cubicBezTo>
                  <a:cubicBezTo>
                    <a:pt x="21274" y="6665"/>
                    <a:pt x="21534" y="7222"/>
                    <a:pt x="21916" y="7386"/>
                  </a:cubicBezTo>
                  <a:cubicBezTo>
                    <a:pt x="22002" y="7422"/>
                    <a:pt x="22083" y="7438"/>
                    <a:pt x="22161" y="7438"/>
                  </a:cubicBezTo>
                  <a:cubicBezTo>
                    <a:pt x="22747" y="7438"/>
                    <a:pt x="23105" y="6504"/>
                    <a:pt x="23132" y="5806"/>
                  </a:cubicBezTo>
                  <a:cubicBezTo>
                    <a:pt x="23558" y="6262"/>
                    <a:pt x="24105" y="6627"/>
                    <a:pt x="24743" y="6809"/>
                  </a:cubicBezTo>
                  <a:cubicBezTo>
                    <a:pt x="24826" y="6826"/>
                    <a:pt x="24912" y="6834"/>
                    <a:pt x="25000" y="6834"/>
                  </a:cubicBezTo>
                  <a:cubicBezTo>
                    <a:pt x="25554" y="6834"/>
                    <a:pt x="26158" y="6509"/>
                    <a:pt x="26263" y="5958"/>
                  </a:cubicBezTo>
                  <a:cubicBezTo>
                    <a:pt x="26324" y="5593"/>
                    <a:pt x="26141" y="5198"/>
                    <a:pt x="26293" y="4864"/>
                  </a:cubicBezTo>
                  <a:cubicBezTo>
                    <a:pt x="26435" y="4510"/>
                    <a:pt x="26850" y="4376"/>
                    <a:pt x="27256" y="4376"/>
                  </a:cubicBezTo>
                  <a:cubicBezTo>
                    <a:pt x="27374" y="4376"/>
                    <a:pt x="27491" y="4387"/>
                    <a:pt x="27600" y="4408"/>
                  </a:cubicBezTo>
                  <a:cubicBezTo>
                    <a:pt x="27967" y="4499"/>
                    <a:pt x="28351" y="4643"/>
                    <a:pt x="28726" y="4643"/>
                  </a:cubicBezTo>
                  <a:cubicBezTo>
                    <a:pt x="28848" y="4643"/>
                    <a:pt x="28970" y="4628"/>
                    <a:pt x="29090" y="4590"/>
                  </a:cubicBezTo>
                  <a:cubicBezTo>
                    <a:pt x="29606" y="4377"/>
                    <a:pt x="29941" y="3861"/>
                    <a:pt x="29910" y="3283"/>
                  </a:cubicBezTo>
                  <a:cubicBezTo>
                    <a:pt x="24865" y="1125"/>
                    <a:pt x="19454" y="0"/>
                    <a:pt x="139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3"/>
            <p:cNvSpPr/>
            <p:nvPr/>
          </p:nvSpPr>
          <p:spPr>
            <a:xfrm>
              <a:off x="13525775" y="1868500"/>
              <a:ext cx="804000" cy="637250"/>
            </a:xfrm>
            <a:custGeom>
              <a:avLst/>
              <a:gdLst/>
              <a:ahLst/>
              <a:cxnLst/>
              <a:rect l="l" t="t" r="r" b="b"/>
              <a:pathLst>
                <a:path w="32160" h="25490" extrusionOk="0">
                  <a:moveTo>
                    <a:pt x="21511" y="1"/>
                  </a:moveTo>
                  <a:cubicBezTo>
                    <a:pt x="19503" y="1"/>
                    <a:pt x="17464" y="352"/>
                    <a:pt x="15563" y="892"/>
                  </a:cubicBezTo>
                  <a:cubicBezTo>
                    <a:pt x="8299" y="2928"/>
                    <a:pt x="1824" y="9038"/>
                    <a:pt x="487" y="16637"/>
                  </a:cubicBezTo>
                  <a:cubicBezTo>
                    <a:pt x="122" y="18734"/>
                    <a:pt x="1" y="20983"/>
                    <a:pt x="973" y="22898"/>
                  </a:cubicBezTo>
                  <a:cubicBezTo>
                    <a:pt x="1733" y="24370"/>
                    <a:pt x="3345" y="25489"/>
                    <a:pt x="4942" y="25489"/>
                  </a:cubicBezTo>
                  <a:cubicBezTo>
                    <a:pt x="5389" y="25489"/>
                    <a:pt x="5836" y="25401"/>
                    <a:pt x="6262" y="25208"/>
                  </a:cubicBezTo>
                  <a:cubicBezTo>
                    <a:pt x="7356" y="24752"/>
                    <a:pt x="8086" y="23719"/>
                    <a:pt x="8755" y="22746"/>
                  </a:cubicBezTo>
                  <a:cubicBezTo>
                    <a:pt x="10791" y="19798"/>
                    <a:pt x="13162" y="16424"/>
                    <a:pt x="16718" y="15269"/>
                  </a:cubicBezTo>
                  <a:cubicBezTo>
                    <a:pt x="20396" y="14114"/>
                    <a:pt x="24469" y="14691"/>
                    <a:pt x="28025" y="13020"/>
                  </a:cubicBezTo>
                  <a:cubicBezTo>
                    <a:pt x="29484" y="12351"/>
                    <a:pt x="30640" y="11135"/>
                    <a:pt x="31217" y="9646"/>
                  </a:cubicBezTo>
                  <a:cubicBezTo>
                    <a:pt x="32159" y="7275"/>
                    <a:pt x="31521" y="4570"/>
                    <a:pt x="29667" y="2837"/>
                  </a:cubicBezTo>
                  <a:cubicBezTo>
                    <a:pt x="27382" y="770"/>
                    <a:pt x="24480" y="1"/>
                    <a:pt x="21511" y="1"/>
                  </a:cubicBezTo>
                  <a:close/>
                </a:path>
              </a:pathLst>
            </a:custGeom>
            <a:solidFill>
              <a:srgbClr val="FFFFFF">
                <a:alpha val="31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7" name="Google Shape;647;p33"/>
          <p:cNvSpPr/>
          <p:nvPr/>
        </p:nvSpPr>
        <p:spPr>
          <a:xfrm rot="635405">
            <a:off x="7257769" y="-131502"/>
            <a:ext cx="2390371" cy="1586596"/>
          </a:xfrm>
          <a:custGeom>
            <a:avLst/>
            <a:gdLst/>
            <a:ahLst/>
            <a:cxnLst/>
            <a:rect l="l" t="t" r="r" b="b"/>
            <a:pathLst>
              <a:path w="43700" h="26277" extrusionOk="0">
                <a:moveTo>
                  <a:pt x="19535" y="18890"/>
                </a:moveTo>
                <a:cubicBezTo>
                  <a:pt x="19533" y="18890"/>
                  <a:pt x="19531" y="18891"/>
                  <a:pt x="19528" y="18891"/>
                </a:cubicBezTo>
                <a:lnTo>
                  <a:pt x="19528" y="18891"/>
                </a:lnTo>
                <a:cubicBezTo>
                  <a:pt x="19528" y="18891"/>
                  <a:pt x="19529" y="18892"/>
                  <a:pt x="19529" y="18892"/>
                </a:cubicBezTo>
                <a:cubicBezTo>
                  <a:pt x="19531" y="18892"/>
                  <a:pt x="19533" y="18891"/>
                  <a:pt x="19535" y="18890"/>
                </a:cubicBezTo>
                <a:close/>
                <a:moveTo>
                  <a:pt x="26769" y="22294"/>
                </a:moveTo>
                <a:cubicBezTo>
                  <a:pt x="26768" y="22294"/>
                  <a:pt x="26766" y="22294"/>
                  <a:pt x="26765" y="22294"/>
                </a:cubicBezTo>
                <a:cubicBezTo>
                  <a:pt x="26765" y="22294"/>
                  <a:pt x="26765" y="22294"/>
                  <a:pt x="26764" y="22294"/>
                </a:cubicBezTo>
                <a:lnTo>
                  <a:pt x="26764" y="22294"/>
                </a:lnTo>
                <a:cubicBezTo>
                  <a:pt x="26765" y="22295"/>
                  <a:pt x="26766" y="22295"/>
                  <a:pt x="26766" y="22295"/>
                </a:cubicBezTo>
                <a:cubicBezTo>
                  <a:pt x="26767" y="22295"/>
                  <a:pt x="26768" y="22294"/>
                  <a:pt x="26769" y="22294"/>
                </a:cubicBezTo>
                <a:close/>
                <a:moveTo>
                  <a:pt x="13017" y="1"/>
                </a:moveTo>
                <a:cubicBezTo>
                  <a:pt x="11472" y="1"/>
                  <a:pt x="9607" y="308"/>
                  <a:pt x="7954" y="1382"/>
                </a:cubicBezTo>
                <a:cubicBezTo>
                  <a:pt x="6161" y="2537"/>
                  <a:pt x="4428" y="3844"/>
                  <a:pt x="2817" y="5272"/>
                </a:cubicBezTo>
                <a:lnTo>
                  <a:pt x="2088" y="5880"/>
                </a:lnTo>
                <a:cubicBezTo>
                  <a:pt x="1480" y="5820"/>
                  <a:pt x="902" y="5789"/>
                  <a:pt x="294" y="5789"/>
                </a:cubicBezTo>
                <a:cubicBezTo>
                  <a:pt x="285" y="5788"/>
                  <a:pt x="277" y="5787"/>
                  <a:pt x="268" y="5787"/>
                </a:cubicBezTo>
                <a:cubicBezTo>
                  <a:pt x="47" y="5787"/>
                  <a:pt x="0" y="6155"/>
                  <a:pt x="264" y="6184"/>
                </a:cubicBezTo>
                <a:cubicBezTo>
                  <a:pt x="872" y="6275"/>
                  <a:pt x="1449" y="6336"/>
                  <a:pt x="2057" y="6427"/>
                </a:cubicBezTo>
                <a:lnTo>
                  <a:pt x="2148" y="6519"/>
                </a:lnTo>
                <a:cubicBezTo>
                  <a:pt x="2270" y="6671"/>
                  <a:pt x="2452" y="6914"/>
                  <a:pt x="2635" y="7157"/>
                </a:cubicBezTo>
                <a:cubicBezTo>
                  <a:pt x="3455" y="8251"/>
                  <a:pt x="4793" y="10196"/>
                  <a:pt x="6252" y="12324"/>
                </a:cubicBezTo>
                <a:cubicBezTo>
                  <a:pt x="8487" y="15559"/>
                  <a:pt x="12003" y="16461"/>
                  <a:pt x="12311" y="16461"/>
                </a:cubicBezTo>
                <a:cubicBezTo>
                  <a:pt x="12317" y="16461"/>
                  <a:pt x="12322" y="16461"/>
                  <a:pt x="12326" y="16460"/>
                </a:cubicBezTo>
                <a:lnTo>
                  <a:pt x="12326" y="16460"/>
                </a:lnTo>
                <a:cubicBezTo>
                  <a:pt x="12326" y="16460"/>
                  <a:pt x="12326" y="16460"/>
                  <a:pt x="12326" y="16460"/>
                </a:cubicBezTo>
                <a:cubicBezTo>
                  <a:pt x="12328" y="16460"/>
                  <a:pt x="12330" y="16459"/>
                  <a:pt x="12331" y="16458"/>
                </a:cubicBezTo>
                <a:lnTo>
                  <a:pt x="12331" y="16458"/>
                </a:lnTo>
                <a:cubicBezTo>
                  <a:pt x="12330" y="16459"/>
                  <a:pt x="12328" y="16459"/>
                  <a:pt x="12326" y="16460"/>
                </a:cubicBezTo>
                <a:lnTo>
                  <a:pt x="12326" y="16460"/>
                </a:lnTo>
                <a:cubicBezTo>
                  <a:pt x="12200" y="16447"/>
                  <a:pt x="10986" y="13362"/>
                  <a:pt x="8683" y="9953"/>
                </a:cubicBezTo>
                <a:cubicBezTo>
                  <a:pt x="7620" y="8434"/>
                  <a:pt x="6161" y="7309"/>
                  <a:pt x="4428" y="6701"/>
                </a:cubicBezTo>
                <a:lnTo>
                  <a:pt x="4428" y="6701"/>
                </a:lnTo>
                <a:cubicBezTo>
                  <a:pt x="5492" y="6853"/>
                  <a:pt x="6556" y="7035"/>
                  <a:pt x="7620" y="7218"/>
                </a:cubicBezTo>
                <a:cubicBezTo>
                  <a:pt x="8531" y="7400"/>
                  <a:pt x="9413" y="7582"/>
                  <a:pt x="10325" y="7765"/>
                </a:cubicBezTo>
                <a:cubicBezTo>
                  <a:pt x="10446" y="7947"/>
                  <a:pt x="10629" y="8221"/>
                  <a:pt x="10842" y="8586"/>
                </a:cubicBezTo>
                <a:cubicBezTo>
                  <a:pt x="11510" y="9771"/>
                  <a:pt x="12665" y="11838"/>
                  <a:pt x="13881" y="14118"/>
                </a:cubicBezTo>
                <a:cubicBezTo>
                  <a:pt x="15811" y="17622"/>
                  <a:pt x="19250" y="18892"/>
                  <a:pt x="19521" y="18892"/>
                </a:cubicBezTo>
                <a:cubicBezTo>
                  <a:pt x="19523" y="18892"/>
                  <a:pt x="19526" y="18892"/>
                  <a:pt x="19528" y="18891"/>
                </a:cubicBezTo>
                <a:lnTo>
                  <a:pt x="19528" y="18891"/>
                </a:lnTo>
                <a:cubicBezTo>
                  <a:pt x="19382" y="18870"/>
                  <a:pt x="18468" y="15665"/>
                  <a:pt x="16556" y="12020"/>
                </a:cubicBezTo>
                <a:cubicBezTo>
                  <a:pt x="15644" y="10409"/>
                  <a:pt x="14276" y="9133"/>
                  <a:pt x="12635" y="8342"/>
                </a:cubicBezTo>
                <a:lnTo>
                  <a:pt x="12635" y="8342"/>
                </a:lnTo>
                <a:cubicBezTo>
                  <a:pt x="13395" y="8525"/>
                  <a:pt x="14124" y="8707"/>
                  <a:pt x="14884" y="8920"/>
                </a:cubicBezTo>
                <a:cubicBezTo>
                  <a:pt x="16191" y="9315"/>
                  <a:pt x="17498" y="9710"/>
                  <a:pt x="18775" y="10166"/>
                </a:cubicBezTo>
                <a:lnTo>
                  <a:pt x="18775" y="10196"/>
                </a:lnTo>
                <a:lnTo>
                  <a:pt x="18805" y="10257"/>
                </a:lnTo>
                <a:cubicBezTo>
                  <a:pt x="18927" y="10470"/>
                  <a:pt x="19048" y="10713"/>
                  <a:pt x="19200" y="11017"/>
                </a:cubicBezTo>
                <a:cubicBezTo>
                  <a:pt x="19747" y="12294"/>
                  <a:pt x="20659" y="14482"/>
                  <a:pt x="21662" y="16884"/>
                </a:cubicBezTo>
                <a:cubicBezTo>
                  <a:pt x="23197" y="20615"/>
                  <a:pt x="26580" y="22291"/>
                  <a:pt x="26764" y="22294"/>
                </a:cubicBezTo>
                <a:lnTo>
                  <a:pt x="26764" y="22294"/>
                </a:lnTo>
                <a:cubicBezTo>
                  <a:pt x="26660" y="22252"/>
                  <a:pt x="26076" y="18951"/>
                  <a:pt x="24550" y="15121"/>
                </a:cubicBezTo>
                <a:cubicBezTo>
                  <a:pt x="23821" y="13388"/>
                  <a:pt x="22574" y="11929"/>
                  <a:pt x="20994" y="10956"/>
                </a:cubicBezTo>
                <a:lnTo>
                  <a:pt x="20994" y="10956"/>
                </a:lnTo>
                <a:cubicBezTo>
                  <a:pt x="22878" y="11655"/>
                  <a:pt x="24732" y="12446"/>
                  <a:pt x="26556" y="13297"/>
                </a:cubicBezTo>
                <a:lnTo>
                  <a:pt x="26647" y="13510"/>
                </a:lnTo>
                <a:cubicBezTo>
                  <a:pt x="26708" y="13692"/>
                  <a:pt x="26830" y="13966"/>
                  <a:pt x="26921" y="14270"/>
                </a:cubicBezTo>
                <a:cubicBezTo>
                  <a:pt x="27346" y="15577"/>
                  <a:pt x="28046" y="17856"/>
                  <a:pt x="28775" y="20349"/>
                </a:cubicBezTo>
                <a:cubicBezTo>
                  <a:pt x="29949" y="24231"/>
                  <a:pt x="33150" y="26266"/>
                  <a:pt x="33330" y="26276"/>
                </a:cubicBezTo>
                <a:lnTo>
                  <a:pt x="33330" y="26276"/>
                </a:lnTo>
                <a:cubicBezTo>
                  <a:pt x="33235" y="26229"/>
                  <a:pt x="32981" y="22868"/>
                  <a:pt x="31815" y="18890"/>
                </a:cubicBezTo>
                <a:cubicBezTo>
                  <a:pt x="31267" y="17066"/>
                  <a:pt x="30112" y="15455"/>
                  <a:pt x="28593" y="14300"/>
                </a:cubicBezTo>
                <a:lnTo>
                  <a:pt x="28593" y="14300"/>
                </a:lnTo>
                <a:lnTo>
                  <a:pt x="28745" y="14361"/>
                </a:lnTo>
                <a:cubicBezTo>
                  <a:pt x="29505" y="14756"/>
                  <a:pt x="30295" y="15181"/>
                  <a:pt x="31055" y="15607"/>
                </a:cubicBezTo>
                <a:cubicBezTo>
                  <a:pt x="31176" y="15759"/>
                  <a:pt x="31328" y="15941"/>
                  <a:pt x="31511" y="16154"/>
                </a:cubicBezTo>
                <a:lnTo>
                  <a:pt x="31602" y="16245"/>
                </a:lnTo>
                <a:cubicBezTo>
                  <a:pt x="33030" y="17917"/>
                  <a:pt x="34702" y="19437"/>
                  <a:pt x="36526" y="20713"/>
                </a:cubicBezTo>
                <a:cubicBezTo>
                  <a:pt x="38745" y="22172"/>
                  <a:pt x="41146" y="23297"/>
                  <a:pt x="43699" y="24026"/>
                </a:cubicBezTo>
                <a:cubicBezTo>
                  <a:pt x="42423" y="21564"/>
                  <a:pt x="40569" y="19437"/>
                  <a:pt x="38289" y="17856"/>
                </a:cubicBezTo>
                <a:cubicBezTo>
                  <a:pt x="36526" y="16671"/>
                  <a:pt x="34550" y="15850"/>
                  <a:pt x="32483" y="15425"/>
                </a:cubicBezTo>
                <a:cubicBezTo>
                  <a:pt x="31906" y="15333"/>
                  <a:pt x="31480" y="15273"/>
                  <a:pt x="31176" y="15242"/>
                </a:cubicBezTo>
                <a:lnTo>
                  <a:pt x="29748" y="14482"/>
                </a:lnTo>
                <a:cubicBezTo>
                  <a:pt x="29322" y="14270"/>
                  <a:pt x="28927" y="14057"/>
                  <a:pt x="28501" y="13844"/>
                </a:cubicBezTo>
                <a:lnTo>
                  <a:pt x="28501" y="13844"/>
                </a:lnTo>
                <a:cubicBezTo>
                  <a:pt x="29630" y="14208"/>
                  <a:pt x="30802" y="14387"/>
                  <a:pt x="31978" y="14387"/>
                </a:cubicBezTo>
                <a:cubicBezTo>
                  <a:pt x="32767" y="14387"/>
                  <a:pt x="33557" y="14306"/>
                  <a:pt x="34337" y="14148"/>
                </a:cubicBezTo>
                <a:cubicBezTo>
                  <a:pt x="38094" y="13244"/>
                  <a:pt x="41351" y="12524"/>
                  <a:pt x="41794" y="12524"/>
                </a:cubicBezTo>
                <a:cubicBezTo>
                  <a:pt x="41828" y="12524"/>
                  <a:pt x="41845" y="12528"/>
                  <a:pt x="41845" y="12537"/>
                </a:cubicBezTo>
                <a:cubicBezTo>
                  <a:pt x="41871" y="12408"/>
                  <a:pt x="38971" y="10336"/>
                  <a:pt x="35552" y="10336"/>
                </a:cubicBezTo>
                <a:cubicBezTo>
                  <a:pt x="34936" y="10336"/>
                  <a:pt x="34304" y="10404"/>
                  <a:pt x="33669" y="10561"/>
                </a:cubicBezTo>
                <a:cubicBezTo>
                  <a:pt x="31602" y="11078"/>
                  <a:pt x="29596" y="11747"/>
                  <a:pt x="27620" y="12567"/>
                </a:cubicBezTo>
                <a:lnTo>
                  <a:pt x="26951" y="12841"/>
                </a:lnTo>
                <a:lnTo>
                  <a:pt x="26678" y="12932"/>
                </a:lnTo>
                <a:cubicBezTo>
                  <a:pt x="25431" y="12355"/>
                  <a:pt x="24216" y="11807"/>
                  <a:pt x="22939" y="11291"/>
                </a:cubicBezTo>
                <a:cubicBezTo>
                  <a:pt x="22270" y="10987"/>
                  <a:pt x="21571" y="10713"/>
                  <a:pt x="20842" y="10440"/>
                </a:cubicBezTo>
                <a:lnTo>
                  <a:pt x="20842" y="10440"/>
                </a:lnTo>
                <a:cubicBezTo>
                  <a:pt x="21582" y="10592"/>
                  <a:pt x="22332" y="10668"/>
                  <a:pt x="23080" y="10668"/>
                </a:cubicBezTo>
                <a:cubicBezTo>
                  <a:pt x="24267" y="10668"/>
                  <a:pt x="25449" y="10478"/>
                  <a:pt x="26587" y="10105"/>
                </a:cubicBezTo>
                <a:cubicBezTo>
                  <a:pt x="30321" y="8773"/>
                  <a:pt x="33532" y="7635"/>
                  <a:pt x="33855" y="7635"/>
                </a:cubicBezTo>
                <a:cubicBezTo>
                  <a:pt x="33871" y="7635"/>
                  <a:pt x="33880" y="7637"/>
                  <a:pt x="33881" y="7643"/>
                </a:cubicBezTo>
                <a:cubicBezTo>
                  <a:pt x="33881" y="7550"/>
                  <a:pt x="31375" y="6124"/>
                  <a:pt x="28388" y="6124"/>
                </a:cubicBezTo>
                <a:cubicBezTo>
                  <a:pt x="27469" y="6124"/>
                  <a:pt x="26504" y="6259"/>
                  <a:pt x="25553" y="6610"/>
                </a:cubicBezTo>
                <a:cubicBezTo>
                  <a:pt x="23577" y="7370"/>
                  <a:pt x="21632" y="8251"/>
                  <a:pt x="19778" y="9285"/>
                </a:cubicBezTo>
                <a:lnTo>
                  <a:pt x="19109" y="9619"/>
                </a:lnTo>
                <a:lnTo>
                  <a:pt x="18927" y="9710"/>
                </a:lnTo>
                <a:lnTo>
                  <a:pt x="18866" y="9710"/>
                </a:lnTo>
                <a:cubicBezTo>
                  <a:pt x="16799" y="8981"/>
                  <a:pt x="14671" y="8373"/>
                  <a:pt x="12544" y="7826"/>
                </a:cubicBezTo>
                <a:lnTo>
                  <a:pt x="12544" y="7826"/>
                </a:lnTo>
                <a:cubicBezTo>
                  <a:pt x="12794" y="7842"/>
                  <a:pt x="13045" y="7850"/>
                  <a:pt x="13295" y="7850"/>
                </a:cubicBezTo>
                <a:cubicBezTo>
                  <a:pt x="14933" y="7850"/>
                  <a:pt x="16573" y="7504"/>
                  <a:pt x="18076" y="6792"/>
                </a:cubicBezTo>
                <a:cubicBezTo>
                  <a:pt x="21707" y="4991"/>
                  <a:pt x="24823" y="3506"/>
                  <a:pt x="25026" y="3506"/>
                </a:cubicBezTo>
                <a:cubicBezTo>
                  <a:pt x="25032" y="3506"/>
                  <a:pt x="25035" y="3507"/>
                  <a:pt x="25036" y="3509"/>
                </a:cubicBezTo>
                <a:cubicBezTo>
                  <a:pt x="25036" y="3429"/>
                  <a:pt x="23058" y="2573"/>
                  <a:pt x="20599" y="2573"/>
                </a:cubicBezTo>
                <a:cubicBezTo>
                  <a:pt x="19350" y="2573"/>
                  <a:pt x="17978" y="2794"/>
                  <a:pt x="16678" y="3449"/>
                </a:cubicBezTo>
                <a:cubicBezTo>
                  <a:pt x="14763" y="4421"/>
                  <a:pt x="12939" y="5516"/>
                  <a:pt x="11176" y="6762"/>
                </a:cubicBezTo>
                <a:lnTo>
                  <a:pt x="10538" y="7187"/>
                </a:lnTo>
                <a:lnTo>
                  <a:pt x="10386" y="7279"/>
                </a:lnTo>
                <a:cubicBezTo>
                  <a:pt x="9808" y="7157"/>
                  <a:pt x="9231" y="7035"/>
                  <a:pt x="8653" y="6914"/>
                </a:cubicBezTo>
                <a:cubicBezTo>
                  <a:pt x="7316" y="6640"/>
                  <a:pt x="5978" y="6397"/>
                  <a:pt x="4610" y="6215"/>
                </a:cubicBezTo>
                <a:lnTo>
                  <a:pt x="4306" y="6184"/>
                </a:lnTo>
                <a:cubicBezTo>
                  <a:pt x="6191" y="6093"/>
                  <a:pt x="8045" y="5516"/>
                  <a:pt x="9656" y="4543"/>
                </a:cubicBezTo>
                <a:cubicBezTo>
                  <a:pt x="13103" y="2363"/>
                  <a:pt x="16065" y="525"/>
                  <a:pt x="16271" y="525"/>
                </a:cubicBezTo>
                <a:cubicBezTo>
                  <a:pt x="16278" y="525"/>
                  <a:pt x="16281" y="527"/>
                  <a:pt x="16282" y="531"/>
                </a:cubicBezTo>
                <a:cubicBezTo>
                  <a:pt x="16282" y="448"/>
                  <a:pt x="14882" y="1"/>
                  <a:pt x="13017" y="1"/>
                </a:cubicBezTo>
                <a:close/>
                <a:moveTo>
                  <a:pt x="33334" y="26276"/>
                </a:moveTo>
                <a:cubicBezTo>
                  <a:pt x="33333" y="26276"/>
                  <a:pt x="33332" y="26276"/>
                  <a:pt x="33331" y="26276"/>
                </a:cubicBezTo>
                <a:cubicBezTo>
                  <a:pt x="33331" y="26276"/>
                  <a:pt x="33330" y="26276"/>
                  <a:pt x="33330" y="26276"/>
                </a:cubicBezTo>
                <a:lnTo>
                  <a:pt x="33330" y="26276"/>
                </a:lnTo>
                <a:cubicBezTo>
                  <a:pt x="33331" y="26276"/>
                  <a:pt x="33331" y="26277"/>
                  <a:pt x="33332" y="26277"/>
                </a:cubicBezTo>
                <a:cubicBezTo>
                  <a:pt x="33333" y="26277"/>
                  <a:pt x="33334" y="26276"/>
                  <a:pt x="33334" y="262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8" name="Google Shape;648;p33"/>
          <p:cNvGrpSpPr/>
          <p:nvPr/>
        </p:nvGrpSpPr>
        <p:grpSpPr>
          <a:xfrm rot="-1667100">
            <a:off x="-171088" y="3556301"/>
            <a:ext cx="2809500" cy="1216577"/>
            <a:chOff x="10083475" y="3839575"/>
            <a:chExt cx="1221925" cy="596225"/>
          </a:xfrm>
        </p:grpSpPr>
        <p:sp>
          <p:nvSpPr>
            <p:cNvPr id="649" name="Google Shape;649;p33"/>
            <p:cNvSpPr/>
            <p:nvPr/>
          </p:nvSpPr>
          <p:spPr>
            <a:xfrm>
              <a:off x="10144250" y="3839575"/>
              <a:ext cx="1161150" cy="596225"/>
            </a:xfrm>
            <a:custGeom>
              <a:avLst/>
              <a:gdLst/>
              <a:ahLst/>
              <a:cxnLst/>
              <a:rect l="l" t="t" r="r" b="b"/>
              <a:pathLst>
                <a:path w="46446" h="23849" extrusionOk="0">
                  <a:moveTo>
                    <a:pt x="17876" y="1"/>
                  </a:moveTo>
                  <a:cubicBezTo>
                    <a:pt x="16386" y="1"/>
                    <a:pt x="14900" y="446"/>
                    <a:pt x="13648" y="1320"/>
                  </a:cubicBezTo>
                  <a:cubicBezTo>
                    <a:pt x="13192" y="1716"/>
                    <a:pt x="12676" y="2050"/>
                    <a:pt x="12129" y="2384"/>
                  </a:cubicBezTo>
                  <a:cubicBezTo>
                    <a:pt x="10730" y="3023"/>
                    <a:pt x="9059" y="2627"/>
                    <a:pt x="7569" y="2901"/>
                  </a:cubicBezTo>
                  <a:cubicBezTo>
                    <a:pt x="6110" y="3235"/>
                    <a:pt x="4803" y="4056"/>
                    <a:pt x="3861" y="5211"/>
                  </a:cubicBezTo>
                  <a:cubicBezTo>
                    <a:pt x="2888" y="6366"/>
                    <a:pt x="2189" y="7703"/>
                    <a:pt x="1429" y="9011"/>
                  </a:cubicBezTo>
                  <a:cubicBezTo>
                    <a:pt x="92" y="11290"/>
                    <a:pt x="1" y="13539"/>
                    <a:pt x="1247" y="15941"/>
                  </a:cubicBezTo>
                  <a:cubicBezTo>
                    <a:pt x="1976" y="17369"/>
                    <a:pt x="2736" y="18767"/>
                    <a:pt x="3861" y="19983"/>
                  </a:cubicBezTo>
                  <a:cubicBezTo>
                    <a:pt x="5016" y="21290"/>
                    <a:pt x="6597" y="22172"/>
                    <a:pt x="8329" y="22445"/>
                  </a:cubicBezTo>
                  <a:cubicBezTo>
                    <a:pt x="8723" y="22503"/>
                    <a:pt x="9119" y="22523"/>
                    <a:pt x="9514" y="22523"/>
                  </a:cubicBezTo>
                  <a:cubicBezTo>
                    <a:pt x="10431" y="22523"/>
                    <a:pt x="11348" y="22415"/>
                    <a:pt x="12246" y="22415"/>
                  </a:cubicBezTo>
                  <a:cubicBezTo>
                    <a:pt x="12813" y="22415"/>
                    <a:pt x="13373" y="22458"/>
                    <a:pt x="13922" y="22597"/>
                  </a:cubicBezTo>
                  <a:cubicBezTo>
                    <a:pt x="14651" y="22810"/>
                    <a:pt x="15351" y="23053"/>
                    <a:pt x="16019" y="23357"/>
                  </a:cubicBezTo>
                  <a:cubicBezTo>
                    <a:pt x="17005" y="23686"/>
                    <a:pt x="18022" y="23849"/>
                    <a:pt x="19033" y="23849"/>
                  </a:cubicBezTo>
                  <a:cubicBezTo>
                    <a:pt x="20830" y="23849"/>
                    <a:pt x="22610" y="23335"/>
                    <a:pt x="24165" y="22324"/>
                  </a:cubicBezTo>
                  <a:cubicBezTo>
                    <a:pt x="25290" y="21564"/>
                    <a:pt x="26202" y="20530"/>
                    <a:pt x="27387" y="19831"/>
                  </a:cubicBezTo>
                  <a:cubicBezTo>
                    <a:pt x="29120" y="18859"/>
                    <a:pt x="31248" y="18707"/>
                    <a:pt x="33162" y="18038"/>
                  </a:cubicBezTo>
                  <a:cubicBezTo>
                    <a:pt x="36536" y="16822"/>
                    <a:pt x="38968" y="14087"/>
                    <a:pt x="40853" y="11351"/>
                  </a:cubicBezTo>
                  <a:cubicBezTo>
                    <a:pt x="42768" y="8585"/>
                    <a:pt x="44530" y="5849"/>
                    <a:pt x="46445" y="3144"/>
                  </a:cubicBezTo>
                  <a:cubicBezTo>
                    <a:pt x="43071" y="3083"/>
                    <a:pt x="40275" y="2475"/>
                    <a:pt x="37357" y="1685"/>
                  </a:cubicBezTo>
                  <a:cubicBezTo>
                    <a:pt x="35161" y="1067"/>
                    <a:pt x="32913" y="467"/>
                    <a:pt x="30691" y="467"/>
                  </a:cubicBezTo>
                  <a:cubicBezTo>
                    <a:pt x="29961" y="467"/>
                    <a:pt x="29234" y="532"/>
                    <a:pt x="28512" y="682"/>
                  </a:cubicBezTo>
                  <a:cubicBezTo>
                    <a:pt x="27051" y="974"/>
                    <a:pt x="25612" y="1638"/>
                    <a:pt x="24157" y="1638"/>
                  </a:cubicBezTo>
                  <a:cubicBezTo>
                    <a:pt x="23947" y="1638"/>
                    <a:pt x="23737" y="1625"/>
                    <a:pt x="23527" y="1594"/>
                  </a:cubicBezTo>
                  <a:cubicBezTo>
                    <a:pt x="22342" y="1412"/>
                    <a:pt x="21308" y="773"/>
                    <a:pt x="20214" y="378"/>
                  </a:cubicBezTo>
                  <a:cubicBezTo>
                    <a:pt x="19456" y="126"/>
                    <a:pt x="18665" y="1"/>
                    <a:pt x="178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3"/>
            <p:cNvSpPr/>
            <p:nvPr/>
          </p:nvSpPr>
          <p:spPr>
            <a:xfrm>
              <a:off x="10083475" y="3891625"/>
              <a:ext cx="1124650" cy="476675"/>
            </a:xfrm>
            <a:custGeom>
              <a:avLst/>
              <a:gdLst/>
              <a:ahLst/>
              <a:cxnLst/>
              <a:rect l="l" t="t" r="r" b="b"/>
              <a:pathLst>
                <a:path w="44986" h="19067" extrusionOk="0">
                  <a:moveTo>
                    <a:pt x="21643" y="0"/>
                  </a:moveTo>
                  <a:cubicBezTo>
                    <a:pt x="21623" y="0"/>
                    <a:pt x="21601" y="9"/>
                    <a:pt x="21581" y="29"/>
                  </a:cubicBezTo>
                  <a:cubicBezTo>
                    <a:pt x="20304" y="1214"/>
                    <a:pt x="19575" y="2825"/>
                    <a:pt x="18997" y="4527"/>
                  </a:cubicBezTo>
                  <a:cubicBezTo>
                    <a:pt x="18390" y="6351"/>
                    <a:pt x="18177" y="8570"/>
                    <a:pt x="16657" y="9938"/>
                  </a:cubicBezTo>
                  <a:cubicBezTo>
                    <a:pt x="15502" y="10029"/>
                    <a:pt x="14347" y="10090"/>
                    <a:pt x="13192" y="10150"/>
                  </a:cubicBezTo>
                  <a:cubicBezTo>
                    <a:pt x="15016" y="7932"/>
                    <a:pt x="14712" y="4649"/>
                    <a:pt x="16535" y="2460"/>
                  </a:cubicBezTo>
                  <a:cubicBezTo>
                    <a:pt x="16578" y="2396"/>
                    <a:pt x="16530" y="2331"/>
                    <a:pt x="16477" y="2331"/>
                  </a:cubicBezTo>
                  <a:cubicBezTo>
                    <a:pt x="16455" y="2331"/>
                    <a:pt x="16432" y="2342"/>
                    <a:pt x="16414" y="2369"/>
                  </a:cubicBezTo>
                  <a:cubicBezTo>
                    <a:pt x="14408" y="4527"/>
                    <a:pt x="14803" y="7992"/>
                    <a:pt x="12736" y="10150"/>
                  </a:cubicBezTo>
                  <a:cubicBezTo>
                    <a:pt x="12250" y="10150"/>
                    <a:pt x="11733" y="10181"/>
                    <a:pt x="11216" y="10211"/>
                  </a:cubicBezTo>
                  <a:lnTo>
                    <a:pt x="8663" y="10211"/>
                  </a:lnTo>
                  <a:cubicBezTo>
                    <a:pt x="9484" y="9512"/>
                    <a:pt x="9909" y="8418"/>
                    <a:pt x="10304" y="7476"/>
                  </a:cubicBezTo>
                  <a:cubicBezTo>
                    <a:pt x="10912" y="6047"/>
                    <a:pt x="11520" y="4558"/>
                    <a:pt x="12797" y="3585"/>
                  </a:cubicBezTo>
                  <a:cubicBezTo>
                    <a:pt x="12870" y="3536"/>
                    <a:pt x="12825" y="3408"/>
                    <a:pt x="12741" y="3408"/>
                  </a:cubicBezTo>
                  <a:cubicBezTo>
                    <a:pt x="12721" y="3408"/>
                    <a:pt x="12699" y="3415"/>
                    <a:pt x="12675" y="3433"/>
                  </a:cubicBezTo>
                  <a:cubicBezTo>
                    <a:pt x="11672" y="4193"/>
                    <a:pt x="10912" y="5226"/>
                    <a:pt x="10426" y="6381"/>
                  </a:cubicBezTo>
                  <a:cubicBezTo>
                    <a:pt x="9788" y="7810"/>
                    <a:pt x="9301" y="9087"/>
                    <a:pt x="8207" y="10181"/>
                  </a:cubicBezTo>
                  <a:cubicBezTo>
                    <a:pt x="7295" y="10181"/>
                    <a:pt x="6414" y="10150"/>
                    <a:pt x="5502" y="10120"/>
                  </a:cubicBezTo>
                  <a:lnTo>
                    <a:pt x="5319" y="10120"/>
                  </a:lnTo>
                  <a:cubicBezTo>
                    <a:pt x="6870" y="8479"/>
                    <a:pt x="7204" y="6047"/>
                    <a:pt x="8784" y="4466"/>
                  </a:cubicBezTo>
                  <a:cubicBezTo>
                    <a:pt x="8831" y="4420"/>
                    <a:pt x="8788" y="4355"/>
                    <a:pt x="8752" y="4355"/>
                  </a:cubicBezTo>
                  <a:cubicBezTo>
                    <a:pt x="8741" y="4355"/>
                    <a:pt x="8731" y="4361"/>
                    <a:pt x="8724" y="4375"/>
                  </a:cubicBezTo>
                  <a:cubicBezTo>
                    <a:pt x="6961" y="5895"/>
                    <a:pt x="6626" y="8448"/>
                    <a:pt x="4924" y="10059"/>
                  </a:cubicBezTo>
                  <a:cubicBezTo>
                    <a:pt x="3724" y="9987"/>
                    <a:pt x="2447" y="9801"/>
                    <a:pt x="1230" y="9801"/>
                  </a:cubicBezTo>
                  <a:cubicBezTo>
                    <a:pt x="906" y="9801"/>
                    <a:pt x="587" y="9815"/>
                    <a:pt x="274" y="9846"/>
                  </a:cubicBezTo>
                  <a:cubicBezTo>
                    <a:pt x="30" y="9907"/>
                    <a:pt x="0" y="10211"/>
                    <a:pt x="243" y="10302"/>
                  </a:cubicBezTo>
                  <a:cubicBezTo>
                    <a:pt x="1672" y="10819"/>
                    <a:pt x="3374" y="10819"/>
                    <a:pt x="4894" y="10850"/>
                  </a:cubicBezTo>
                  <a:cubicBezTo>
                    <a:pt x="6566" y="12643"/>
                    <a:pt x="6930" y="15227"/>
                    <a:pt x="8997" y="16807"/>
                  </a:cubicBezTo>
                  <a:cubicBezTo>
                    <a:pt x="9011" y="16821"/>
                    <a:pt x="9027" y="16827"/>
                    <a:pt x="9042" y="16827"/>
                  </a:cubicBezTo>
                  <a:cubicBezTo>
                    <a:pt x="9092" y="16827"/>
                    <a:pt x="9135" y="16763"/>
                    <a:pt x="9088" y="16716"/>
                  </a:cubicBezTo>
                  <a:cubicBezTo>
                    <a:pt x="7234" y="15105"/>
                    <a:pt x="6839" y="12643"/>
                    <a:pt x="5289" y="10880"/>
                  </a:cubicBezTo>
                  <a:lnTo>
                    <a:pt x="5502" y="10880"/>
                  </a:lnTo>
                  <a:cubicBezTo>
                    <a:pt x="6383" y="10910"/>
                    <a:pt x="7295" y="10941"/>
                    <a:pt x="8177" y="10971"/>
                  </a:cubicBezTo>
                  <a:cubicBezTo>
                    <a:pt x="9362" y="12096"/>
                    <a:pt x="9939" y="13372"/>
                    <a:pt x="10760" y="14771"/>
                  </a:cubicBezTo>
                  <a:cubicBezTo>
                    <a:pt x="11398" y="15956"/>
                    <a:pt x="12371" y="16959"/>
                    <a:pt x="13587" y="17597"/>
                  </a:cubicBezTo>
                  <a:cubicBezTo>
                    <a:pt x="13607" y="17607"/>
                    <a:pt x="13625" y="17611"/>
                    <a:pt x="13643" y="17611"/>
                  </a:cubicBezTo>
                  <a:cubicBezTo>
                    <a:pt x="13732" y="17611"/>
                    <a:pt x="13780" y="17496"/>
                    <a:pt x="13678" y="17445"/>
                  </a:cubicBezTo>
                  <a:cubicBezTo>
                    <a:pt x="12128" y="16594"/>
                    <a:pt x="11277" y="15105"/>
                    <a:pt x="10517" y="13676"/>
                  </a:cubicBezTo>
                  <a:cubicBezTo>
                    <a:pt x="10031" y="12734"/>
                    <a:pt x="9514" y="11640"/>
                    <a:pt x="8663" y="10971"/>
                  </a:cubicBezTo>
                  <a:lnTo>
                    <a:pt x="11247" y="10971"/>
                  </a:lnTo>
                  <a:cubicBezTo>
                    <a:pt x="11733" y="10971"/>
                    <a:pt x="12250" y="10941"/>
                    <a:pt x="12766" y="10910"/>
                  </a:cubicBezTo>
                  <a:cubicBezTo>
                    <a:pt x="15107" y="12886"/>
                    <a:pt x="15289" y="16382"/>
                    <a:pt x="18086" y="18144"/>
                  </a:cubicBezTo>
                  <a:cubicBezTo>
                    <a:pt x="18103" y="18156"/>
                    <a:pt x="18120" y="18161"/>
                    <a:pt x="18137" y="18161"/>
                  </a:cubicBezTo>
                  <a:cubicBezTo>
                    <a:pt x="18205" y="18161"/>
                    <a:pt x="18251" y="18072"/>
                    <a:pt x="18177" y="18023"/>
                  </a:cubicBezTo>
                  <a:cubicBezTo>
                    <a:pt x="15623" y="16230"/>
                    <a:pt x="15380" y="12916"/>
                    <a:pt x="13222" y="10910"/>
                  </a:cubicBezTo>
                  <a:cubicBezTo>
                    <a:pt x="14377" y="10850"/>
                    <a:pt x="15563" y="10789"/>
                    <a:pt x="16718" y="10698"/>
                  </a:cubicBezTo>
                  <a:cubicBezTo>
                    <a:pt x="18511" y="11792"/>
                    <a:pt x="19271" y="13859"/>
                    <a:pt x="20426" y="15500"/>
                  </a:cubicBezTo>
                  <a:cubicBezTo>
                    <a:pt x="21490" y="17020"/>
                    <a:pt x="22797" y="18357"/>
                    <a:pt x="24681" y="19056"/>
                  </a:cubicBezTo>
                  <a:cubicBezTo>
                    <a:pt x="24695" y="19063"/>
                    <a:pt x="24708" y="19066"/>
                    <a:pt x="24721" y="19066"/>
                  </a:cubicBezTo>
                  <a:cubicBezTo>
                    <a:pt x="24821" y="19066"/>
                    <a:pt x="24881" y="18874"/>
                    <a:pt x="24773" y="18874"/>
                  </a:cubicBezTo>
                  <a:cubicBezTo>
                    <a:pt x="22523" y="17871"/>
                    <a:pt x="21095" y="16047"/>
                    <a:pt x="19940" y="14132"/>
                  </a:cubicBezTo>
                  <a:cubicBezTo>
                    <a:pt x="19180" y="12856"/>
                    <a:pt x="18450" y="11518"/>
                    <a:pt x="17234" y="10637"/>
                  </a:cubicBezTo>
                  <a:cubicBezTo>
                    <a:pt x="18541" y="10515"/>
                    <a:pt x="19818" y="10394"/>
                    <a:pt x="21125" y="10211"/>
                  </a:cubicBezTo>
                  <a:cubicBezTo>
                    <a:pt x="22554" y="11336"/>
                    <a:pt x="23557" y="12856"/>
                    <a:pt x="24955" y="14071"/>
                  </a:cubicBezTo>
                  <a:cubicBezTo>
                    <a:pt x="26171" y="15166"/>
                    <a:pt x="27630" y="15956"/>
                    <a:pt x="29241" y="16351"/>
                  </a:cubicBezTo>
                  <a:cubicBezTo>
                    <a:pt x="29251" y="16354"/>
                    <a:pt x="29260" y="16356"/>
                    <a:pt x="29268" y="16356"/>
                  </a:cubicBezTo>
                  <a:cubicBezTo>
                    <a:pt x="29337" y="16356"/>
                    <a:pt x="29352" y="16257"/>
                    <a:pt x="29271" y="16230"/>
                  </a:cubicBezTo>
                  <a:cubicBezTo>
                    <a:pt x="27417" y="15622"/>
                    <a:pt x="25715" y="14558"/>
                    <a:pt x="24377" y="13129"/>
                  </a:cubicBezTo>
                  <a:cubicBezTo>
                    <a:pt x="23435" y="12187"/>
                    <a:pt x="22645" y="10941"/>
                    <a:pt x="21551" y="10150"/>
                  </a:cubicBezTo>
                  <a:lnTo>
                    <a:pt x="22766" y="9968"/>
                  </a:lnTo>
                  <a:cubicBezTo>
                    <a:pt x="23253" y="9877"/>
                    <a:pt x="23739" y="9816"/>
                    <a:pt x="24225" y="9725"/>
                  </a:cubicBezTo>
                  <a:cubicBezTo>
                    <a:pt x="25016" y="10059"/>
                    <a:pt x="25624" y="11002"/>
                    <a:pt x="26201" y="11609"/>
                  </a:cubicBezTo>
                  <a:cubicBezTo>
                    <a:pt x="26748" y="12187"/>
                    <a:pt x="27387" y="12704"/>
                    <a:pt x="28086" y="13160"/>
                  </a:cubicBezTo>
                  <a:cubicBezTo>
                    <a:pt x="28094" y="13164"/>
                    <a:pt x="28102" y="13166"/>
                    <a:pt x="28110" y="13166"/>
                  </a:cubicBezTo>
                  <a:cubicBezTo>
                    <a:pt x="28161" y="13166"/>
                    <a:pt x="28199" y="13091"/>
                    <a:pt x="28147" y="13038"/>
                  </a:cubicBezTo>
                  <a:cubicBezTo>
                    <a:pt x="27265" y="12339"/>
                    <a:pt x="26475" y="11549"/>
                    <a:pt x="25745" y="10667"/>
                  </a:cubicBezTo>
                  <a:cubicBezTo>
                    <a:pt x="25441" y="10272"/>
                    <a:pt x="25107" y="9938"/>
                    <a:pt x="24712" y="9634"/>
                  </a:cubicBezTo>
                  <a:cubicBezTo>
                    <a:pt x="25745" y="9451"/>
                    <a:pt x="26779" y="9239"/>
                    <a:pt x="27782" y="9026"/>
                  </a:cubicBezTo>
                  <a:cubicBezTo>
                    <a:pt x="29302" y="11549"/>
                    <a:pt x="31764" y="13342"/>
                    <a:pt x="34621" y="14071"/>
                  </a:cubicBezTo>
                  <a:cubicBezTo>
                    <a:pt x="34632" y="14074"/>
                    <a:pt x="34642" y="14075"/>
                    <a:pt x="34651" y="14075"/>
                  </a:cubicBezTo>
                  <a:cubicBezTo>
                    <a:pt x="34747" y="14075"/>
                    <a:pt x="34765" y="13947"/>
                    <a:pt x="34682" y="13919"/>
                  </a:cubicBezTo>
                  <a:cubicBezTo>
                    <a:pt x="31976" y="13068"/>
                    <a:pt x="29666" y="11305"/>
                    <a:pt x="28147" y="8935"/>
                  </a:cubicBezTo>
                  <a:cubicBezTo>
                    <a:pt x="28906" y="8783"/>
                    <a:pt x="29666" y="8600"/>
                    <a:pt x="30426" y="8387"/>
                  </a:cubicBezTo>
                  <a:cubicBezTo>
                    <a:pt x="31095" y="9451"/>
                    <a:pt x="32493" y="10242"/>
                    <a:pt x="33587" y="10758"/>
                  </a:cubicBezTo>
                  <a:cubicBezTo>
                    <a:pt x="33604" y="10767"/>
                    <a:pt x="33621" y="10771"/>
                    <a:pt x="33636" y="10771"/>
                  </a:cubicBezTo>
                  <a:cubicBezTo>
                    <a:pt x="33731" y="10771"/>
                    <a:pt x="33787" y="10628"/>
                    <a:pt x="33709" y="10576"/>
                  </a:cubicBezTo>
                  <a:cubicBezTo>
                    <a:pt x="33010" y="10242"/>
                    <a:pt x="32372" y="9816"/>
                    <a:pt x="31794" y="9330"/>
                  </a:cubicBezTo>
                  <a:cubicBezTo>
                    <a:pt x="31429" y="9026"/>
                    <a:pt x="31095" y="8631"/>
                    <a:pt x="30761" y="8296"/>
                  </a:cubicBezTo>
                  <a:cubicBezTo>
                    <a:pt x="31855" y="8023"/>
                    <a:pt x="32949" y="7719"/>
                    <a:pt x="34043" y="7384"/>
                  </a:cubicBezTo>
                  <a:lnTo>
                    <a:pt x="34651" y="7202"/>
                  </a:lnTo>
                  <a:cubicBezTo>
                    <a:pt x="36019" y="8479"/>
                    <a:pt x="37721" y="9360"/>
                    <a:pt x="39545" y="9725"/>
                  </a:cubicBezTo>
                  <a:cubicBezTo>
                    <a:pt x="39636" y="9725"/>
                    <a:pt x="39636" y="9634"/>
                    <a:pt x="39575" y="9603"/>
                  </a:cubicBezTo>
                  <a:cubicBezTo>
                    <a:pt x="37873" y="9147"/>
                    <a:pt x="36293" y="8296"/>
                    <a:pt x="35016" y="7080"/>
                  </a:cubicBezTo>
                  <a:cubicBezTo>
                    <a:pt x="36080" y="6777"/>
                    <a:pt x="37144" y="6412"/>
                    <a:pt x="38208" y="6047"/>
                  </a:cubicBezTo>
                  <a:cubicBezTo>
                    <a:pt x="39423" y="6716"/>
                    <a:pt x="41065" y="6868"/>
                    <a:pt x="42463" y="6868"/>
                  </a:cubicBezTo>
                  <a:cubicBezTo>
                    <a:pt x="42524" y="6868"/>
                    <a:pt x="42554" y="6777"/>
                    <a:pt x="42463" y="6746"/>
                  </a:cubicBezTo>
                  <a:cubicBezTo>
                    <a:pt x="41703" y="6716"/>
                    <a:pt x="40913" y="6594"/>
                    <a:pt x="40153" y="6412"/>
                  </a:cubicBezTo>
                  <a:cubicBezTo>
                    <a:pt x="39636" y="6290"/>
                    <a:pt x="39150" y="6077"/>
                    <a:pt x="38633" y="5895"/>
                  </a:cubicBezTo>
                  <a:cubicBezTo>
                    <a:pt x="39758" y="5470"/>
                    <a:pt x="40882" y="5044"/>
                    <a:pt x="41946" y="4558"/>
                  </a:cubicBezTo>
                  <a:cubicBezTo>
                    <a:pt x="42433" y="4588"/>
                    <a:pt x="42919" y="4770"/>
                    <a:pt x="43405" y="4831"/>
                  </a:cubicBezTo>
                  <a:cubicBezTo>
                    <a:pt x="43591" y="4854"/>
                    <a:pt x="43781" y="4864"/>
                    <a:pt x="43974" y="4864"/>
                  </a:cubicBezTo>
                  <a:cubicBezTo>
                    <a:pt x="44286" y="4864"/>
                    <a:pt x="44606" y="4838"/>
                    <a:pt x="44925" y="4801"/>
                  </a:cubicBezTo>
                  <a:cubicBezTo>
                    <a:pt x="44986" y="4801"/>
                    <a:pt x="44986" y="4679"/>
                    <a:pt x="44925" y="4679"/>
                  </a:cubicBezTo>
                  <a:cubicBezTo>
                    <a:pt x="44821" y="4684"/>
                    <a:pt x="44716" y="4687"/>
                    <a:pt x="44612" y="4687"/>
                  </a:cubicBezTo>
                  <a:cubicBezTo>
                    <a:pt x="44108" y="4687"/>
                    <a:pt x="43605" y="4628"/>
                    <a:pt x="43101" y="4527"/>
                  </a:cubicBezTo>
                  <a:cubicBezTo>
                    <a:pt x="42888" y="4497"/>
                    <a:pt x="42645" y="4406"/>
                    <a:pt x="42433" y="4345"/>
                  </a:cubicBezTo>
                  <a:cubicBezTo>
                    <a:pt x="43162" y="4011"/>
                    <a:pt x="43892" y="3646"/>
                    <a:pt x="44591" y="3281"/>
                  </a:cubicBezTo>
                  <a:cubicBezTo>
                    <a:pt x="44727" y="3254"/>
                    <a:pt x="44642" y="3029"/>
                    <a:pt x="44535" y="3029"/>
                  </a:cubicBezTo>
                  <a:cubicBezTo>
                    <a:pt x="44524" y="3029"/>
                    <a:pt x="44512" y="3032"/>
                    <a:pt x="44499" y="3038"/>
                  </a:cubicBezTo>
                  <a:cubicBezTo>
                    <a:pt x="43740" y="3311"/>
                    <a:pt x="42980" y="3585"/>
                    <a:pt x="42250" y="3859"/>
                  </a:cubicBezTo>
                  <a:cubicBezTo>
                    <a:pt x="42372" y="3676"/>
                    <a:pt x="42493" y="3463"/>
                    <a:pt x="42645" y="3251"/>
                  </a:cubicBezTo>
                  <a:cubicBezTo>
                    <a:pt x="42980" y="2734"/>
                    <a:pt x="43344" y="2248"/>
                    <a:pt x="43800" y="1822"/>
                  </a:cubicBezTo>
                  <a:cubicBezTo>
                    <a:pt x="43847" y="1775"/>
                    <a:pt x="43822" y="1711"/>
                    <a:pt x="43780" y="1711"/>
                  </a:cubicBezTo>
                  <a:cubicBezTo>
                    <a:pt x="43768" y="1711"/>
                    <a:pt x="43754" y="1717"/>
                    <a:pt x="43740" y="1731"/>
                  </a:cubicBezTo>
                  <a:cubicBezTo>
                    <a:pt x="43344" y="2065"/>
                    <a:pt x="42980" y="2400"/>
                    <a:pt x="42676" y="2825"/>
                  </a:cubicBezTo>
                  <a:cubicBezTo>
                    <a:pt x="42402" y="3251"/>
                    <a:pt x="42068" y="3646"/>
                    <a:pt x="41764" y="4041"/>
                  </a:cubicBezTo>
                  <a:cubicBezTo>
                    <a:pt x="40639" y="4436"/>
                    <a:pt x="39545" y="4862"/>
                    <a:pt x="38420" y="5257"/>
                  </a:cubicBezTo>
                  <a:cubicBezTo>
                    <a:pt x="38724" y="4801"/>
                    <a:pt x="38967" y="4314"/>
                    <a:pt x="39302" y="3859"/>
                  </a:cubicBezTo>
                  <a:cubicBezTo>
                    <a:pt x="39727" y="3220"/>
                    <a:pt x="40244" y="2612"/>
                    <a:pt x="40761" y="2035"/>
                  </a:cubicBezTo>
                  <a:cubicBezTo>
                    <a:pt x="40804" y="1992"/>
                    <a:pt x="40771" y="1949"/>
                    <a:pt x="40726" y="1949"/>
                  </a:cubicBezTo>
                  <a:cubicBezTo>
                    <a:pt x="40708" y="1949"/>
                    <a:pt x="40687" y="1956"/>
                    <a:pt x="40670" y="1974"/>
                  </a:cubicBezTo>
                  <a:cubicBezTo>
                    <a:pt x="39697" y="2916"/>
                    <a:pt x="38603" y="4102"/>
                    <a:pt x="38025" y="5409"/>
                  </a:cubicBezTo>
                  <a:cubicBezTo>
                    <a:pt x="36961" y="5773"/>
                    <a:pt x="35897" y="6138"/>
                    <a:pt x="34834" y="6473"/>
                  </a:cubicBezTo>
                  <a:cubicBezTo>
                    <a:pt x="35290" y="4770"/>
                    <a:pt x="36019" y="3159"/>
                    <a:pt x="37022" y="1700"/>
                  </a:cubicBezTo>
                  <a:cubicBezTo>
                    <a:pt x="37065" y="1657"/>
                    <a:pt x="37032" y="1614"/>
                    <a:pt x="36988" y="1614"/>
                  </a:cubicBezTo>
                  <a:cubicBezTo>
                    <a:pt x="36969" y="1614"/>
                    <a:pt x="36949" y="1622"/>
                    <a:pt x="36931" y="1640"/>
                  </a:cubicBezTo>
                  <a:cubicBezTo>
                    <a:pt x="35806" y="3099"/>
                    <a:pt x="34955" y="4770"/>
                    <a:pt x="34499" y="6564"/>
                  </a:cubicBezTo>
                  <a:lnTo>
                    <a:pt x="33891" y="6746"/>
                  </a:lnTo>
                  <a:cubicBezTo>
                    <a:pt x="32797" y="7080"/>
                    <a:pt x="31703" y="7354"/>
                    <a:pt x="30609" y="7628"/>
                  </a:cubicBezTo>
                  <a:cubicBezTo>
                    <a:pt x="30761" y="7172"/>
                    <a:pt x="30882" y="6685"/>
                    <a:pt x="31065" y="6260"/>
                  </a:cubicBezTo>
                  <a:cubicBezTo>
                    <a:pt x="31308" y="5530"/>
                    <a:pt x="31642" y="4862"/>
                    <a:pt x="32037" y="4193"/>
                  </a:cubicBezTo>
                  <a:cubicBezTo>
                    <a:pt x="32078" y="4112"/>
                    <a:pt x="32010" y="4044"/>
                    <a:pt x="31943" y="4044"/>
                  </a:cubicBezTo>
                  <a:cubicBezTo>
                    <a:pt x="31909" y="4044"/>
                    <a:pt x="31875" y="4061"/>
                    <a:pt x="31855" y="4102"/>
                  </a:cubicBezTo>
                  <a:cubicBezTo>
                    <a:pt x="31216" y="5105"/>
                    <a:pt x="30396" y="6473"/>
                    <a:pt x="30274" y="7719"/>
                  </a:cubicBezTo>
                  <a:cubicBezTo>
                    <a:pt x="29514" y="7901"/>
                    <a:pt x="28754" y="8084"/>
                    <a:pt x="28025" y="8236"/>
                  </a:cubicBezTo>
                  <a:cubicBezTo>
                    <a:pt x="28450" y="5530"/>
                    <a:pt x="29545" y="2977"/>
                    <a:pt x="31247" y="819"/>
                  </a:cubicBezTo>
                  <a:cubicBezTo>
                    <a:pt x="31292" y="751"/>
                    <a:pt x="31235" y="665"/>
                    <a:pt x="31178" y="665"/>
                  </a:cubicBezTo>
                  <a:cubicBezTo>
                    <a:pt x="31159" y="665"/>
                    <a:pt x="31141" y="675"/>
                    <a:pt x="31125" y="697"/>
                  </a:cubicBezTo>
                  <a:cubicBezTo>
                    <a:pt x="29241" y="2825"/>
                    <a:pt x="28025" y="5500"/>
                    <a:pt x="27660" y="8327"/>
                  </a:cubicBezTo>
                  <a:cubicBezTo>
                    <a:pt x="26657" y="8539"/>
                    <a:pt x="25624" y="8722"/>
                    <a:pt x="24590" y="8904"/>
                  </a:cubicBezTo>
                  <a:cubicBezTo>
                    <a:pt x="24864" y="8509"/>
                    <a:pt x="25046" y="8053"/>
                    <a:pt x="25198" y="7597"/>
                  </a:cubicBezTo>
                  <a:cubicBezTo>
                    <a:pt x="25532" y="6503"/>
                    <a:pt x="25928" y="5470"/>
                    <a:pt x="26414" y="4466"/>
                  </a:cubicBezTo>
                  <a:cubicBezTo>
                    <a:pt x="26435" y="4423"/>
                    <a:pt x="26396" y="4380"/>
                    <a:pt x="26361" y="4380"/>
                  </a:cubicBezTo>
                  <a:cubicBezTo>
                    <a:pt x="26346" y="4380"/>
                    <a:pt x="26332" y="4388"/>
                    <a:pt x="26323" y="4406"/>
                  </a:cubicBezTo>
                  <a:cubicBezTo>
                    <a:pt x="25897" y="5074"/>
                    <a:pt x="25532" y="5804"/>
                    <a:pt x="25259" y="6564"/>
                  </a:cubicBezTo>
                  <a:cubicBezTo>
                    <a:pt x="24955" y="7324"/>
                    <a:pt x="24742" y="8418"/>
                    <a:pt x="24104" y="8995"/>
                  </a:cubicBezTo>
                  <a:cubicBezTo>
                    <a:pt x="23648" y="9087"/>
                    <a:pt x="23162" y="9147"/>
                    <a:pt x="22675" y="9239"/>
                  </a:cubicBezTo>
                  <a:lnTo>
                    <a:pt x="21459" y="9391"/>
                  </a:lnTo>
                  <a:cubicBezTo>
                    <a:pt x="22280" y="8327"/>
                    <a:pt x="22615" y="6929"/>
                    <a:pt x="23162" y="5713"/>
                  </a:cubicBezTo>
                  <a:cubicBezTo>
                    <a:pt x="23830" y="4011"/>
                    <a:pt x="24864" y="2430"/>
                    <a:pt x="26140" y="1123"/>
                  </a:cubicBezTo>
                  <a:cubicBezTo>
                    <a:pt x="26187" y="1076"/>
                    <a:pt x="26144" y="1012"/>
                    <a:pt x="26094" y="1012"/>
                  </a:cubicBezTo>
                  <a:cubicBezTo>
                    <a:pt x="26079" y="1012"/>
                    <a:pt x="26063" y="1018"/>
                    <a:pt x="26049" y="1032"/>
                  </a:cubicBezTo>
                  <a:cubicBezTo>
                    <a:pt x="24925" y="2035"/>
                    <a:pt x="24013" y="3281"/>
                    <a:pt x="23344" y="4649"/>
                  </a:cubicBezTo>
                  <a:cubicBezTo>
                    <a:pt x="22554" y="6229"/>
                    <a:pt x="22098" y="7992"/>
                    <a:pt x="21034" y="9451"/>
                  </a:cubicBezTo>
                  <a:cubicBezTo>
                    <a:pt x="19757" y="9634"/>
                    <a:pt x="18481" y="9786"/>
                    <a:pt x="17174" y="9877"/>
                  </a:cubicBezTo>
                  <a:cubicBezTo>
                    <a:pt x="18177" y="8813"/>
                    <a:pt x="18541" y="7354"/>
                    <a:pt x="18937" y="5956"/>
                  </a:cubicBezTo>
                  <a:cubicBezTo>
                    <a:pt x="19514" y="3859"/>
                    <a:pt x="20244" y="1761"/>
                    <a:pt x="21703" y="150"/>
                  </a:cubicBezTo>
                  <a:cubicBezTo>
                    <a:pt x="21774" y="103"/>
                    <a:pt x="21716" y="0"/>
                    <a:pt x="216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1" name="Google Shape;651;p33"/>
          <p:cNvSpPr/>
          <p:nvPr/>
        </p:nvSpPr>
        <p:spPr>
          <a:xfrm>
            <a:off x="3939007" y="3399878"/>
            <a:ext cx="1090189" cy="439686"/>
          </a:xfrm>
          <a:custGeom>
            <a:avLst/>
            <a:gdLst/>
            <a:ahLst/>
            <a:cxnLst/>
            <a:rect l="l" t="t" r="r" b="b"/>
            <a:pathLst>
              <a:path w="27661" h="11156" extrusionOk="0">
                <a:moveTo>
                  <a:pt x="15411" y="0"/>
                </a:moveTo>
                <a:cubicBezTo>
                  <a:pt x="14256" y="0"/>
                  <a:pt x="13192" y="790"/>
                  <a:pt x="12463" y="2037"/>
                </a:cubicBezTo>
                <a:cubicBezTo>
                  <a:pt x="11916" y="1763"/>
                  <a:pt x="11308" y="1641"/>
                  <a:pt x="10730" y="1611"/>
                </a:cubicBezTo>
                <a:cubicBezTo>
                  <a:pt x="8663" y="1611"/>
                  <a:pt x="6900" y="3313"/>
                  <a:pt x="6171" y="5684"/>
                </a:cubicBezTo>
                <a:cubicBezTo>
                  <a:pt x="5654" y="5471"/>
                  <a:pt x="5107" y="5350"/>
                  <a:pt x="4560" y="5350"/>
                </a:cubicBezTo>
                <a:cubicBezTo>
                  <a:pt x="3375" y="5380"/>
                  <a:pt x="2219" y="5897"/>
                  <a:pt x="1429" y="6839"/>
                </a:cubicBezTo>
                <a:cubicBezTo>
                  <a:pt x="1" y="8420"/>
                  <a:pt x="1064" y="11155"/>
                  <a:pt x="3101" y="11155"/>
                </a:cubicBezTo>
                <a:lnTo>
                  <a:pt x="24408" y="11155"/>
                </a:lnTo>
                <a:cubicBezTo>
                  <a:pt x="27144" y="11155"/>
                  <a:pt x="27661" y="6809"/>
                  <a:pt x="25016" y="6140"/>
                </a:cubicBezTo>
                <a:cubicBezTo>
                  <a:pt x="24834" y="6110"/>
                  <a:pt x="24652" y="6079"/>
                  <a:pt x="24469" y="6049"/>
                </a:cubicBezTo>
                <a:cubicBezTo>
                  <a:pt x="23952" y="3374"/>
                  <a:pt x="22402" y="1398"/>
                  <a:pt x="20548" y="1398"/>
                </a:cubicBezTo>
                <a:cubicBezTo>
                  <a:pt x="19788" y="1398"/>
                  <a:pt x="19059" y="1733"/>
                  <a:pt x="18512" y="2280"/>
                </a:cubicBezTo>
                <a:cubicBezTo>
                  <a:pt x="17752" y="882"/>
                  <a:pt x="16657" y="0"/>
                  <a:pt x="154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33"/>
          <p:cNvSpPr/>
          <p:nvPr/>
        </p:nvSpPr>
        <p:spPr>
          <a:xfrm>
            <a:off x="2027450" y="3839579"/>
            <a:ext cx="1340537" cy="492420"/>
          </a:xfrm>
          <a:custGeom>
            <a:avLst/>
            <a:gdLst/>
            <a:ahLst/>
            <a:cxnLst/>
            <a:rect l="l" t="t" r="r" b="b"/>
            <a:pathLst>
              <a:path w="34013" h="12494" extrusionOk="0">
                <a:moveTo>
                  <a:pt x="18967" y="1"/>
                </a:moveTo>
                <a:cubicBezTo>
                  <a:pt x="17508" y="1"/>
                  <a:pt x="16232" y="882"/>
                  <a:pt x="15320" y="2281"/>
                </a:cubicBezTo>
                <a:cubicBezTo>
                  <a:pt x="14651" y="1977"/>
                  <a:pt x="13921" y="1825"/>
                  <a:pt x="13162" y="1825"/>
                </a:cubicBezTo>
                <a:cubicBezTo>
                  <a:pt x="10639" y="1825"/>
                  <a:pt x="8450" y="3709"/>
                  <a:pt x="7569" y="6384"/>
                </a:cubicBezTo>
                <a:cubicBezTo>
                  <a:pt x="6961" y="6110"/>
                  <a:pt x="6292" y="5989"/>
                  <a:pt x="5623" y="5989"/>
                </a:cubicBezTo>
                <a:cubicBezTo>
                  <a:pt x="4164" y="6019"/>
                  <a:pt x="2766" y="6627"/>
                  <a:pt x="1763" y="7661"/>
                </a:cubicBezTo>
                <a:cubicBezTo>
                  <a:pt x="0" y="9484"/>
                  <a:pt x="1277" y="12494"/>
                  <a:pt x="3800" y="12494"/>
                </a:cubicBezTo>
                <a:lnTo>
                  <a:pt x="30062" y="12494"/>
                </a:lnTo>
                <a:cubicBezTo>
                  <a:pt x="33375" y="12494"/>
                  <a:pt x="34013" y="7630"/>
                  <a:pt x="30761" y="6901"/>
                </a:cubicBezTo>
                <a:cubicBezTo>
                  <a:pt x="30548" y="6840"/>
                  <a:pt x="30305" y="6810"/>
                  <a:pt x="30092" y="6779"/>
                </a:cubicBezTo>
                <a:cubicBezTo>
                  <a:pt x="29484" y="3740"/>
                  <a:pt x="27569" y="1551"/>
                  <a:pt x="25289" y="1551"/>
                </a:cubicBezTo>
                <a:cubicBezTo>
                  <a:pt x="24347" y="1582"/>
                  <a:pt x="23435" y="1916"/>
                  <a:pt x="22767" y="2554"/>
                </a:cubicBezTo>
                <a:cubicBezTo>
                  <a:pt x="21824" y="974"/>
                  <a:pt x="20487" y="1"/>
                  <a:pt x="189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3"/>
          <p:cNvSpPr/>
          <p:nvPr/>
        </p:nvSpPr>
        <p:spPr>
          <a:xfrm>
            <a:off x="891576" y="293301"/>
            <a:ext cx="1196432" cy="439695"/>
          </a:xfrm>
          <a:custGeom>
            <a:avLst/>
            <a:gdLst/>
            <a:ahLst/>
            <a:cxnLst/>
            <a:rect l="l" t="t" r="r" b="b"/>
            <a:pathLst>
              <a:path w="26718" h="9819" extrusionOk="0">
                <a:moveTo>
                  <a:pt x="11824" y="0"/>
                </a:moveTo>
                <a:cubicBezTo>
                  <a:pt x="10639" y="0"/>
                  <a:pt x="9544" y="760"/>
                  <a:pt x="8815" y="2006"/>
                </a:cubicBezTo>
                <a:cubicBezTo>
                  <a:pt x="8268" y="1520"/>
                  <a:pt x="7569" y="1216"/>
                  <a:pt x="6839" y="1216"/>
                </a:cubicBezTo>
                <a:cubicBezTo>
                  <a:pt x="5046" y="1216"/>
                  <a:pt x="3556" y="2949"/>
                  <a:pt x="3070" y="5320"/>
                </a:cubicBezTo>
                <a:cubicBezTo>
                  <a:pt x="2888" y="5350"/>
                  <a:pt x="2705" y="5380"/>
                  <a:pt x="2553" y="5411"/>
                </a:cubicBezTo>
                <a:cubicBezTo>
                  <a:pt x="0" y="6019"/>
                  <a:pt x="486" y="9818"/>
                  <a:pt x="3101" y="9818"/>
                </a:cubicBezTo>
                <a:lnTo>
                  <a:pt x="23739" y="9818"/>
                </a:lnTo>
                <a:cubicBezTo>
                  <a:pt x="25715" y="9818"/>
                  <a:pt x="26718" y="7417"/>
                  <a:pt x="25320" y="6019"/>
                </a:cubicBezTo>
                <a:cubicBezTo>
                  <a:pt x="24529" y="5198"/>
                  <a:pt x="23435" y="4712"/>
                  <a:pt x="22280" y="4681"/>
                </a:cubicBezTo>
                <a:cubicBezTo>
                  <a:pt x="21763" y="4712"/>
                  <a:pt x="21247" y="4803"/>
                  <a:pt x="20760" y="5016"/>
                </a:cubicBezTo>
                <a:cubicBezTo>
                  <a:pt x="20061" y="2888"/>
                  <a:pt x="18359" y="1429"/>
                  <a:pt x="16383" y="1429"/>
                </a:cubicBezTo>
                <a:cubicBezTo>
                  <a:pt x="15776" y="1429"/>
                  <a:pt x="15228" y="1550"/>
                  <a:pt x="14681" y="1794"/>
                </a:cubicBezTo>
                <a:cubicBezTo>
                  <a:pt x="13982" y="669"/>
                  <a:pt x="12979" y="0"/>
                  <a:pt x="1182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577;p33"/>
          <p:cNvSpPr txBox="1">
            <a:spLocks/>
          </p:cNvSpPr>
          <p:nvPr/>
        </p:nvSpPr>
        <p:spPr>
          <a:xfrm>
            <a:off x="1597074" y="1688532"/>
            <a:ext cx="5843271" cy="944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Cairo"/>
              <a:buNone/>
              <a:defRPr sz="5400" b="1" i="0" u="none" strike="noStrike" cap="none">
                <a:solidFill>
                  <a:schemeClr val="dk1"/>
                </a:solidFill>
                <a:latin typeface="Cairo"/>
                <a:ea typeface="Cairo"/>
                <a:cs typeface="Cairo"/>
                <a:sym typeface="Cair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6000" dirty="0">
                <a:ln w="12700">
                  <a:solidFill>
                    <a:schemeClr val="bg2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Núi</a:t>
            </a:r>
            <a:r>
              <a:rPr lang="vi-VN" dirty="0">
                <a:ln w="12700">
                  <a:solidFill>
                    <a:schemeClr val="bg2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 </a:t>
            </a:r>
            <a:r>
              <a:rPr lang="vi-VN" sz="6000" dirty="0">
                <a:ln w="12700">
                  <a:solidFill>
                    <a:schemeClr val="bg2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non</a:t>
            </a:r>
            <a:r>
              <a:rPr lang="vi-VN" dirty="0">
                <a:ln w="12700">
                  <a:solidFill>
                    <a:schemeClr val="bg2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+mj-lt"/>
              </a:rPr>
              <a:t> hùng vĩ</a:t>
            </a:r>
          </a:p>
        </p:txBody>
      </p:sp>
      <p:grpSp>
        <p:nvGrpSpPr>
          <p:cNvPr id="103" name="Google Shape;1344;p40"/>
          <p:cNvGrpSpPr/>
          <p:nvPr/>
        </p:nvGrpSpPr>
        <p:grpSpPr>
          <a:xfrm rot="-4756561">
            <a:off x="-626936" y="-1599534"/>
            <a:ext cx="3370717" cy="3950701"/>
            <a:chOff x="9395708" y="-2591285"/>
            <a:chExt cx="2431070" cy="2849374"/>
          </a:xfrm>
        </p:grpSpPr>
        <p:sp>
          <p:nvSpPr>
            <p:cNvPr id="104" name="Google Shape;1345;p40"/>
            <p:cNvSpPr/>
            <p:nvPr/>
          </p:nvSpPr>
          <p:spPr>
            <a:xfrm>
              <a:off x="10858250" y="-1271968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346;p40"/>
            <p:cNvSpPr/>
            <p:nvPr/>
          </p:nvSpPr>
          <p:spPr>
            <a:xfrm>
              <a:off x="10174225" y="-1747439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347;p40"/>
            <p:cNvSpPr/>
            <p:nvPr/>
          </p:nvSpPr>
          <p:spPr>
            <a:xfrm>
              <a:off x="9732017" y="-1907158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348;p40"/>
            <p:cNvSpPr/>
            <p:nvPr/>
          </p:nvSpPr>
          <p:spPr>
            <a:xfrm>
              <a:off x="9796390" y="-259128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349;p40"/>
            <p:cNvSpPr/>
            <p:nvPr/>
          </p:nvSpPr>
          <p:spPr>
            <a:xfrm>
              <a:off x="9881492" y="-2546481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50;p40"/>
            <p:cNvSpPr/>
            <p:nvPr/>
          </p:nvSpPr>
          <p:spPr>
            <a:xfrm>
              <a:off x="11255312" y="-138097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51;p40"/>
            <p:cNvSpPr/>
            <p:nvPr/>
          </p:nvSpPr>
          <p:spPr>
            <a:xfrm>
              <a:off x="11331603" y="-1121469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352;p40"/>
            <p:cNvSpPr/>
            <p:nvPr/>
          </p:nvSpPr>
          <p:spPr>
            <a:xfrm>
              <a:off x="11379345" y="-1099101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353;p40"/>
            <p:cNvSpPr/>
            <p:nvPr/>
          </p:nvSpPr>
          <p:spPr>
            <a:xfrm>
              <a:off x="11381428" y="-1099101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54;p40"/>
            <p:cNvSpPr/>
            <p:nvPr/>
          </p:nvSpPr>
          <p:spPr>
            <a:xfrm>
              <a:off x="10552061" y="-206578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355;p40"/>
            <p:cNvSpPr/>
            <p:nvPr/>
          </p:nvSpPr>
          <p:spPr>
            <a:xfrm>
              <a:off x="10659565" y="-1446304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356;p40"/>
            <p:cNvSpPr/>
            <p:nvPr/>
          </p:nvSpPr>
          <p:spPr>
            <a:xfrm>
              <a:off x="10655843" y="-564039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357;p40"/>
            <p:cNvSpPr/>
            <p:nvPr/>
          </p:nvSpPr>
          <p:spPr>
            <a:xfrm>
              <a:off x="10361060" y="-522547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58;p40"/>
            <p:cNvSpPr/>
            <p:nvPr/>
          </p:nvSpPr>
          <p:spPr>
            <a:xfrm>
              <a:off x="10361060" y="-521488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359;p40"/>
            <p:cNvSpPr/>
            <p:nvPr/>
          </p:nvSpPr>
          <p:spPr>
            <a:xfrm>
              <a:off x="11056525" y="-1102789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360;p40"/>
            <p:cNvSpPr/>
            <p:nvPr/>
          </p:nvSpPr>
          <p:spPr>
            <a:xfrm>
              <a:off x="10561384" y="-1633207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361;p40"/>
            <p:cNvSpPr/>
            <p:nvPr/>
          </p:nvSpPr>
          <p:spPr>
            <a:xfrm>
              <a:off x="10617458" y="-1816934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362;p40"/>
            <p:cNvSpPr/>
            <p:nvPr/>
          </p:nvSpPr>
          <p:spPr>
            <a:xfrm>
              <a:off x="10879013" y="-1062287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363;p40"/>
            <p:cNvSpPr/>
            <p:nvPr/>
          </p:nvSpPr>
          <p:spPr>
            <a:xfrm>
              <a:off x="10880072" y="-1060204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364;p40"/>
            <p:cNvSpPr/>
            <p:nvPr/>
          </p:nvSpPr>
          <p:spPr>
            <a:xfrm>
              <a:off x="10510535" y="-2459876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65;p40"/>
            <p:cNvSpPr/>
            <p:nvPr/>
          </p:nvSpPr>
          <p:spPr>
            <a:xfrm>
              <a:off x="10660009" y="-2459876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66;p40"/>
            <p:cNvSpPr/>
            <p:nvPr/>
          </p:nvSpPr>
          <p:spPr>
            <a:xfrm>
              <a:off x="9994630" y="-1846201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67;p40"/>
            <p:cNvSpPr/>
            <p:nvPr/>
          </p:nvSpPr>
          <p:spPr>
            <a:xfrm>
              <a:off x="9994630" y="-178476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68;p40"/>
            <p:cNvSpPr/>
            <p:nvPr/>
          </p:nvSpPr>
          <p:spPr>
            <a:xfrm>
              <a:off x="10219542" y="-1494524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69;p40"/>
            <p:cNvSpPr/>
            <p:nvPr/>
          </p:nvSpPr>
          <p:spPr>
            <a:xfrm>
              <a:off x="10018911" y="-1466282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370;p40"/>
            <p:cNvSpPr/>
            <p:nvPr/>
          </p:nvSpPr>
          <p:spPr>
            <a:xfrm>
              <a:off x="9840170" y="-147017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71;p40"/>
            <p:cNvSpPr/>
            <p:nvPr/>
          </p:nvSpPr>
          <p:spPr>
            <a:xfrm>
              <a:off x="9729934" y="-812139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72;p40"/>
            <p:cNvSpPr/>
            <p:nvPr/>
          </p:nvSpPr>
          <p:spPr>
            <a:xfrm>
              <a:off x="9730992" y="-812139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73;p40"/>
            <p:cNvSpPr/>
            <p:nvPr/>
          </p:nvSpPr>
          <p:spPr>
            <a:xfrm>
              <a:off x="9452807" y="-109251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74;p40"/>
            <p:cNvSpPr/>
            <p:nvPr/>
          </p:nvSpPr>
          <p:spPr>
            <a:xfrm>
              <a:off x="9452807" y="-95953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75;p40"/>
            <p:cNvSpPr/>
            <p:nvPr/>
          </p:nvSpPr>
          <p:spPr>
            <a:xfrm>
              <a:off x="9395708" y="-1635973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76;p40"/>
            <p:cNvSpPr/>
            <p:nvPr/>
          </p:nvSpPr>
          <p:spPr>
            <a:xfrm>
              <a:off x="9395708" y="-156159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" grpId="0"/>
      <p:bldP spid="647" grpId="0" animBg="1"/>
      <p:bldP spid="8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41"/>
          <p:cNvSpPr txBox="1">
            <a:spLocks noGrp="1"/>
          </p:cNvSpPr>
          <p:nvPr>
            <p:ph type="title"/>
          </p:nvPr>
        </p:nvSpPr>
        <p:spPr>
          <a:xfrm>
            <a:off x="3372499" y="306167"/>
            <a:ext cx="2743992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800" dirty="0">
                <a:solidFill>
                  <a:srgbClr val="92D050"/>
                </a:solidFill>
                <a:latin typeface="+mj-lt"/>
                <a:cs typeface="Pattaya" panose="00000500000000000000" pitchFamily="2" charset="-34"/>
              </a:rPr>
              <a:t>Mục tiêu</a:t>
            </a:r>
            <a:endParaRPr sz="4800" dirty="0">
              <a:solidFill>
                <a:srgbClr val="92D050"/>
              </a:solidFill>
              <a:latin typeface="+mj-lt"/>
              <a:cs typeface="Pattaya" panose="00000500000000000000" pitchFamily="2" charset="-34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33087" y="1230698"/>
            <a:ext cx="8910585" cy="1235781"/>
            <a:chOff x="325510" y="942987"/>
            <a:chExt cx="8910585" cy="123578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1D2DFE5-EE8A-46DB-A135-F8C9011447F8}"/>
                </a:ext>
              </a:extLst>
            </p:cNvPr>
            <p:cNvGrpSpPr/>
            <p:nvPr/>
          </p:nvGrpSpPr>
          <p:grpSpPr>
            <a:xfrm>
              <a:off x="817974" y="942987"/>
              <a:ext cx="8418121" cy="1235781"/>
              <a:chOff x="2130788" y="940391"/>
              <a:chExt cx="9735630" cy="1405859"/>
            </a:xfrm>
          </p:grpSpPr>
          <p:sp>
            <p:nvSpPr>
              <p:cNvPr id="28" name="矩形 39"/>
              <p:cNvSpPr>
                <a:spLocks noChangeArrowheads="1"/>
              </p:cNvSpPr>
              <p:nvPr/>
            </p:nvSpPr>
            <p:spPr bwMode="auto">
              <a:xfrm>
                <a:off x="2209800" y="1504685"/>
                <a:ext cx="9656618" cy="8415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1218565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+mj-lt"/>
                  <a:ea typeface="隶书" panose="020105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9" name="圆角矩形 7"/>
              <p:cNvSpPr/>
              <p:nvPr/>
            </p:nvSpPr>
            <p:spPr>
              <a:xfrm>
                <a:off x="2130788" y="940391"/>
                <a:ext cx="9307871" cy="1072527"/>
              </a:xfrm>
              <a:prstGeom prst="roundRect">
                <a:avLst>
                  <a:gd name="adj" fmla="val 22936"/>
                </a:avLst>
              </a:prstGeom>
              <a:solidFill>
                <a:srgbClr val="F7F2DD"/>
              </a:solidFill>
              <a:ln w="28575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zh-CN" sz="2600" kern="1200" dirty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Nghe – viết đúng chính tả, viết hoa đúng các tên riêng trong bài  </a:t>
                </a:r>
                <a:r>
                  <a:rPr lang="vi-VN" altLang="zh-CN" sz="2600" kern="12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Núi non hùng vĩ</a:t>
                </a:r>
                <a:r>
                  <a:rPr lang="vi-VN" altLang="zh-CN" sz="2600" kern="1200" dirty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.</a:t>
                </a:r>
                <a:endParaRPr kumimoji="0" lang="zh-CN" altLang="en-US" sz="26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endParaRPr>
              </a:p>
            </p:txBody>
          </p:sp>
        </p:grp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5510" y="957988"/>
              <a:ext cx="810838" cy="883997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357462" y="3656912"/>
            <a:ext cx="8616339" cy="951806"/>
            <a:chOff x="303324" y="2965164"/>
            <a:chExt cx="8616339" cy="95180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1D2DFE5-EE8A-46DB-A135-F8C9011447F8}"/>
                </a:ext>
              </a:extLst>
            </p:cNvPr>
            <p:cNvGrpSpPr/>
            <p:nvPr/>
          </p:nvGrpSpPr>
          <p:grpSpPr>
            <a:xfrm>
              <a:off x="871412" y="3047976"/>
              <a:ext cx="8048251" cy="868994"/>
              <a:chOff x="2130789" y="1294899"/>
              <a:chExt cx="10273162" cy="1410574"/>
            </a:xfrm>
          </p:grpSpPr>
          <p:sp>
            <p:nvSpPr>
              <p:cNvPr id="33" name="圆角矩形 7"/>
              <p:cNvSpPr/>
              <p:nvPr/>
            </p:nvSpPr>
            <p:spPr>
              <a:xfrm>
                <a:off x="2130789" y="1294899"/>
                <a:ext cx="10273162" cy="1072527"/>
              </a:xfrm>
              <a:prstGeom prst="roundRect">
                <a:avLst>
                  <a:gd name="adj" fmla="val 22936"/>
                </a:avLst>
              </a:prstGeom>
              <a:solidFill>
                <a:srgbClr val="F7F2DD"/>
              </a:solidFill>
              <a:ln w="28575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zh-CN" sz="2600" kern="1200" dirty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Giải được </a:t>
                </a:r>
                <a:r>
                  <a:rPr lang="vi-VN" altLang="zh-CN" sz="2600" kern="12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câu đố </a:t>
                </a:r>
                <a:r>
                  <a:rPr lang="vi-VN" altLang="zh-CN" sz="2600" kern="1200" dirty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và viết đúng tên các </a:t>
                </a:r>
                <a:r>
                  <a:rPr lang="vi-VN" altLang="zh-CN" sz="2600" kern="12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nhân vật lịch sử</a:t>
                </a:r>
                <a:r>
                  <a:rPr lang="vi-VN" altLang="zh-CN" sz="2600" kern="1200" dirty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.</a:t>
                </a:r>
                <a:endParaRPr kumimoji="0" lang="zh-CN" altLang="en-US" sz="26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endParaRPr>
              </a:p>
            </p:txBody>
          </p:sp>
          <p:sp>
            <p:nvSpPr>
              <p:cNvPr id="34" name="矩形 39"/>
              <p:cNvSpPr>
                <a:spLocks noChangeArrowheads="1"/>
              </p:cNvSpPr>
              <p:nvPr/>
            </p:nvSpPr>
            <p:spPr bwMode="auto">
              <a:xfrm>
                <a:off x="2209800" y="1504685"/>
                <a:ext cx="9656618" cy="1200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1218565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+mj-lt"/>
                  <a:ea typeface="隶书" panose="02010509060101010101" pitchFamily="49" charset="-122"/>
                  <a:cs typeface="宋体" panose="02010600030101010101" pitchFamily="2" charset="-122"/>
                </a:endParaRPr>
              </a:p>
            </p:txBody>
          </p:sp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3324" y="2965164"/>
              <a:ext cx="810838" cy="883997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357462" y="2473194"/>
            <a:ext cx="8599579" cy="999956"/>
            <a:chOff x="266645" y="2005353"/>
            <a:chExt cx="8599579" cy="999956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F1D2DFE5-EE8A-46DB-A135-F8C9011447F8}"/>
                </a:ext>
              </a:extLst>
            </p:cNvPr>
            <p:cNvGrpSpPr/>
            <p:nvPr/>
          </p:nvGrpSpPr>
          <p:grpSpPr>
            <a:xfrm>
              <a:off x="817973" y="2136315"/>
              <a:ext cx="8048251" cy="868994"/>
              <a:chOff x="2130789" y="1294899"/>
              <a:chExt cx="10273162" cy="1410574"/>
            </a:xfrm>
          </p:grpSpPr>
          <p:sp>
            <p:nvSpPr>
              <p:cNvPr id="38" name="圆角矩形 7"/>
              <p:cNvSpPr/>
              <p:nvPr/>
            </p:nvSpPr>
            <p:spPr>
              <a:xfrm>
                <a:off x="2130789" y="1294899"/>
                <a:ext cx="10273162" cy="1072527"/>
              </a:xfrm>
              <a:prstGeom prst="roundRect">
                <a:avLst>
                  <a:gd name="adj" fmla="val 22936"/>
                </a:avLst>
              </a:prstGeom>
              <a:solidFill>
                <a:srgbClr val="F7F2DD"/>
              </a:solidFill>
              <a:ln w="28575">
                <a:solidFill>
                  <a:schemeClr val="tx2">
                    <a:lumMod val="60000"/>
                    <a:lumOff val="4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zh-CN" sz="2600" kern="1200" dirty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Tìm được </a:t>
                </a:r>
                <a:r>
                  <a:rPr lang="vi-VN" altLang="zh-CN" sz="2600" kern="1200" dirty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các tên riêng </a:t>
                </a:r>
                <a:r>
                  <a:rPr lang="vi-VN" altLang="zh-CN" sz="2600" kern="1200" dirty="0">
                    <a:solidFill>
                      <a:srgbClr val="002060"/>
                    </a:solidFill>
                    <a:latin typeface="+mj-lt"/>
                    <a:ea typeface="黑体" panose="02010609060101010101" pitchFamily="49" charset="-122"/>
                    <a:cs typeface="Pattaya" panose="00000500000000000000" pitchFamily="2" charset="-34"/>
                  </a:rPr>
                  <a:t>trong đoạn thơ.</a:t>
                </a:r>
                <a:endParaRPr kumimoji="0" lang="zh-CN" altLang="en-US" sz="260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endParaRPr>
              </a:p>
            </p:txBody>
          </p:sp>
          <p:sp>
            <p:nvSpPr>
              <p:cNvPr id="39" name="矩形 39"/>
              <p:cNvSpPr>
                <a:spLocks noChangeArrowheads="1"/>
              </p:cNvSpPr>
              <p:nvPr/>
            </p:nvSpPr>
            <p:spPr bwMode="auto">
              <a:xfrm>
                <a:off x="2209800" y="1504685"/>
                <a:ext cx="9656618" cy="1200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1218565" rtl="0" eaLnBrk="1" fontAlgn="auto" latinLnBrk="0" hangingPunct="1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1C3041"/>
                  </a:solidFill>
                  <a:effectLst/>
                  <a:uLnTx/>
                  <a:uFillTx/>
                  <a:latin typeface="+mj-lt"/>
                  <a:ea typeface="隶书" panose="02010509060101010101" pitchFamily="49" charset="-122"/>
                  <a:cs typeface="宋体" panose="02010600030101010101" pitchFamily="2" charset="-122"/>
                </a:endParaRPr>
              </a:p>
            </p:txBody>
          </p: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6645" y="2005353"/>
              <a:ext cx="810838" cy="883997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/>
          <p:cNvGrpSpPr/>
          <p:nvPr/>
        </p:nvGrpSpPr>
        <p:grpSpPr>
          <a:xfrm>
            <a:off x="-438832" y="-585250"/>
            <a:ext cx="10307511" cy="1892085"/>
            <a:chOff x="-438832" y="-585250"/>
            <a:chExt cx="10307511" cy="1892085"/>
          </a:xfrm>
        </p:grpSpPr>
        <p:grpSp>
          <p:nvGrpSpPr>
            <p:cNvPr id="10" name="Group 9"/>
            <p:cNvGrpSpPr/>
            <p:nvPr/>
          </p:nvGrpSpPr>
          <p:grpSpPr>
            <a:xfrm>
              <a:off x="-438832" y="-553980"/>
              <a:ext cx="2355725" cy="1860815"/>
              <a:chOff x="-315542" y="-420190"/>
              <a:chExt cx="2355725" cy="1860815"/>
            </a:xfrm>
          </p:grpSpPr>
          <p:sp>
            <p:nvSpPr>
              <p:cNvPr id="6" name="Google Shape;1647;p45"/>
              <p:cNvSpPr/>
              <p:nvPr/>
            </p:nvSpPr>
            <p:spPr>
              <a:xfrm rot="985356">
                <a:off x="63620" y="-404715"/>
                <a:ext cx="1976563" cy="1188516"/>
              </a:xfrm>
              <a:custGeom>
                <a:avLst/>
                <a:gdLst/>
                <a:ahLst/>
                <a:cxnLst/>
                <a:rect l="l" t="t" r="r" b="b"/>
                <a:pathLst>
                  <a:path w="43700" h="26277" extrusionOk="0">
                    <a:moveTo>
                      <a:pt x="19535" y="18890"/>
                    </a:moveTo>
                    <a:cubicBezTo>
                      <a:pt x="19533" y="18890"/>
                      <a:pt x="19531" y="18891"/>
                      <a:pt x="19528" y="18891"/>
                    </a:cubicBezTo>
                    <a:lnTo>
                      <a:pt x="19528" y="18891"/>
                    </a:lnTo>
                    <a:cubicBezTo>
                      <a:pt x="19528" y="18891"/>
                      <a:pt x="19529" y="18892"/>
                      <a:pt x="19529" y="18892"/>
                    </a:cubicBezTo>
                    <a:cubicBezTo>
                      <a:pt x="19531" y="18892"/>
                      <a:pt x="19533" y="18891"/>
                      <a:pt x="19535" y="18890"/>
                    </a:cubicBezTo>
                    <a:close/>
                    <a:moveTo>
                      <a:pt x="26769" y="22294"/>
                    </a:moveTo>
                    <a:cubicBezTo>
                      <a:pt x="26768" y="22294"/>
                      <a:pt x="26766" y="22294"/>
                      <a:pt x="26765" y="22294"/>
                    </a:cubicBezTo>
                    <a:cubicBezTo>
                      <a:pt x="26765" y="22294"/>
                      <a:pt x="26765" y="22294"/>
                      <a:pt x="26764" y="22294"/>
                    </a:cubicBezTo>
                    <a:lnTo>
                      <a:pt x="26764" y="22294"/>
                    </a:lnTo>
                    <a:cubicBezTo>
                      <a:pt x="26765" y="22295"/>
                      <a:pt x="26766" y="22295"/>
                      <a:pt x="26766" y="22295"/>
                    </a:cubicBezTo>
                    <a:cubicBezTo>
                      <a:pt x="26767" y="22295"/>
                      <a:pt x="26768" y="22294"/>
                      <a:pt x="26769" y="22294"/>
                    </a:cubicBezTo>
                    <a:close/>
                    <a:moveTo>
                      <a:pt x="13017" y="1"/>
                    </a:moveTo>
                    <a:cubicBezTo>
                      <a:pt x="11472" y="1"/>
                      <a:pt x="9607" y="308"/>
                      <a:pt x="7954" y="1382"/>
                    </a:cubicBezTo>
                    <a:cubicBezTo>
                      <a:pt x="6161" y="2537"/>
                      <a:pt x="4428" y="3844"/>
                      <a:pt x="2817" y="5272"/>
                    </a:cubicBezTo>
                    <a:lnTo>
                      <a:pt x="2088" y="5880"/>
                    </a:lnTo>
                    <a:cubicBezTo>
                      <a:pt x="1480" y="5820"/>
                      <a:pt x="902" y="5789"/>
                      <a:pt x="294" y="5789"/>
                    </a:cubicBezTo>
                    <a:cubicBezTo>
                      <a:pt x="285" y="5788"/>
                      <a:pt x="277" y="5787"/>
                      <a:pt x="268" y="5787"/>
                    </a:cubicBezTo>
                    <a:cubicBezTo>
                      <a:pt x="47" y="5787"/>
                      <a:pt x="0" y="6155"/>
                      <a:pt x="264" y="6184"/>
                    </a:cubicBezTo>
                    <a:cubicBezTo>
                      <a:pt x="872" y="6275"/>
                      <a:pt x="1449" y="6336"/>
                      <a:pt x="2057" y="6427"/>
                    </a:cubicBezTo>
                    <a:lnTo>
                      <a:pt x="2148" y="6519"/>
                    </a:lnTo>
                    <a:cubicBezTo>
                      <a:pt x="2270" y="6671"/>
                      <a:pt x="2452" y="6914"/>
                      <a:pt x="2635" y="7157"/>
                    </a:cubicBezTo>
                    <a:cubicBezTo>
                      <a:pt x="3455" y="8251"/>
                      <a:pt x="4793" y="10196"/>
                      <a:pt x="6252" y="12324"/>
                    </a:cubicBezTo>
                    <a:cubicBezTo>
                      <a:pt x="8487" y="15559"/>
                      <a:pt x="12003" y="16461"/>
                      <a:pt x="12311" y="16461"/>
                    </a:cubicBezTo>
                    <a:cubicBezTo>
                      <a:pt x="12317" y="16461"/>
                      <a:pt x="12322" y="16461"/>
                      <a:pt x="12326" y="16460"/>
                    </a:cubicBezTo>
                    <a:lnTo>
                      <a:pt x="12326" y="16460"/>
                    </a:lnTo>
                    <a:cubicBezTo>
                      <a:pt x="12326" y="16460"/>
                      <a:pt x="12326" y="16460"/>
                      <a:pt x="12326" y="16460"/>
                    </a:cubicBezTo>
                    <a:cubicBezTo>
                      <a:pt x="12328" y="16460"/>
                      <a:pt x="12330" y="16459"/>
                      <a:pt x="12331" y="16458"/>
                    </a:cubicBezTo>
                    <a:lnTo>
                      <a:pt x="12331" y="16458"/>
                    </a:lnTo>
                    <a:cubicBezTo>
                      <a:pt x="12330" y="16459"/>
                      <a:pt x="12328" y="16459"/>
                      <a:pt x="12326" y="16460"/>
                    </a:cubicBezTo>
                    <a:lnTo>
                      <a:pt x="12326" y="16460"/>
                    </a:lnTo>
                    <a:cubicBezTo>
                      <a:pt x="12200" y="16447"/>
                      <a:pt x="10986" y="13362"/>
                      <a:pt x="8683" y="9953"/>
                    </a:cubicBezTo>
                    <a:cubicBezTo>
                      <a:pt x="7620" y="8434"/>
                      <a:pt x="6161" y="7309"/>
                      <a:pt x="4428" y="6701"/>
                    </a:cubicBezTo>
                    <a:lnTo>
                      <a:pt x="4428" y="6701"/>
                    </a:lnTo>
                    <a:cubicBezTo>
                      <a:pt x="5492" y="6853"/>
                      <a:pt x="6556" y="7035"/>
                      <a:pt x="7620" y="7218"/>
                    </a:cubicBezTo>
                    <a:cubicBezTo>
                      <a:pt x="8531" y="7400"/>
                      <a:pt x="9413" y="7582"/>
                      <a:pt x="10325" y="7765"/>
                    </a:cubicBezTo>
                    <a:cubicBezTo>
                      <a:pt x="10446" y="7947"/>
                      <a:pt x="10629" y="8221"/>
                      <a:pt x="10842" y="8586"/>
                    </a:cubicBezTo>
                    <a:cubicBezTo>
                      <a:pt x="11510" y="9771"/>
                      <a:pt x="12665" y="11838"/>
                      <a:pt x="13881" y="14118"/>
                    </a:cubicBezTo>
                    <a:cubicBezTo>
                      <a:pt x="15811" y="17622"/>
                      <a:pt x="19250" y="18892"/>
                      <a:pt x="19521" y="18892"/>
                    </a:cubicBezTo>
                    <a:cubicBezTo>
                      <a:pt x="19523" y="18892"/>
                      <a:pt x="19526" y="18892"/>
                      <a:pt x="19528" y="18891"/>
                    </a:cubicBezTo>
                    <a:lnTo>
                      <a:pt x="19528" y="18891"/>
                    </a:lnTo>
                    <a:cubicBezTo>
                      <a:pt x="19382" y="18870"/>
                      <a:pt x="18468" y="15665"/>
                      <a:pt x="16556" y="12020"/>
                    </a:cubicBezTo>
                    <a:cubicBezTo>
                      <a:pt x="15644" y="10409"/>
                      <a:pt x="14276" y="9133"/>
                      <a:pt x="12635" y="8342"/>
                    </a:cubicBezTo>
                    <a:lnTo>
                      <a:pt x="12635" y="8342"/>
                    </a:lnTo>
                    <a:cubicBezTo>
                      <a:pt x="13395" y="8525"/>
                      <a:pt x="14124" y="8707"/>
                      <a:pt x="14884" y="8920"/>
                    </a:cubicBezTo>
                    <a:cubicBezTo>
                      <a:pt x="16191" y="9315"/>
                      <a:pt x="17498" y="9710"/>
                      <a:pt x="18775" y="10166"/>
                    </a:cubicBezTo>
                    <a:lnTo>
                      <a:pt x="18775" y="10196"/>
                    </a:lnTo>
                    <a:lnTo>
                      <a:pt x="18805" y="10257"/>
                    </a:lnTo>
                    <a:cubicBezTo>
                      <a:pt x="18927" y="10470"/>
                      <a:pt x="19048" y="10713"/>
                      <a:pt x="19200" y="11017"/>
                    </a:cubicBezTo>
                    <a:cubicBezTo>
                      <a:pt x="19747" y="12294"/>
                      <a:pt x="20659" y="14482"/>
                      <a:pt x="21662" y="16884"/>
                    </a:cubicBezTo>
                    <a:cubicBezTo>
                      <a:pt x="23197" y="20615"/>
                      <a:pt x="26580" y="22291"/>
                      <a:pt x="26764" y="22294"/>
                    </a:cubicBezTo>
                    <a:lnTo>
                      <a:pt x="26764" y="22294"/>
                    </a:lnTo>
                    <a:cubicBezTo>
                      <a:pt x="26660" y="22252"/>
                      <a:pt x="26076" y="18951"/>
                      <a:pt x="24550" y="15121"/>
                    </a:cubicBezTo>
                    <a:cubicBezTo>
                      <a:pt x="23821" y="13388"/>
                      <a:pt x="22574" y="11929"/>
                      <a:pt x="20994" y="10956"/>
                    </a:cubicBezTo>
                    <a:lnTo>
                      <a:pt x="20994" y="10956"/>
                    </a:lnTo>
                    <a:cubicBezTo>
                      <a:pt x="22878" y="11655"/>
                      <a:pt x="24732" y="12446"/>
                      <a:pt x="26556" y="13297"/>
                    </a:cubicBezTo>
                    <a:lnTo>
                      <a:pt x="26647" y="13510"/>
                    </a:lnTo>
                    <a:cubicBezTo>
                      <a:pt x="26708" y="13692"/>
                      <a:pt x="26830" y="13966"/>
                      <a:pt x="26921" y="14270"/>
                    </a:cubicBezTo>
                    <a:cubicBezTo>
                      <a:pt x="27346" y="15577"/>
                      <a:pt x="28046" y="17856"/>
                      <a:pt x="28775" y="20349"/>
                    </a:cubicBezTo>
                    <a:cubicBezTo>
                      <a:pt x="29949" y="24231"/>
                      <a:pt x="33150" y="26266"/>
                      <a:pt x="33330" y="26276"/>
                    </a:cubicBezTo>
                    <a:lnTo>
                      <a:pt x="33330" y="26276"/>
                    </a:lnTo>
                    <a:cubicBezTo>
                      <a:pt x="33235" y="26229"/>
                      <a:pt x="32981" y="22868"/>
                      <a:pt x="31815" y="18890"/>
                    </a:cubicBezTo>
                    <a:cubicBezTo>
                      <a:pt x="31267" y="17066"/>
                      <a:pt x="30112" y="15455"/>
                      <a:pt x="28593" y="14300"/>
                    </a:cubicBezTo>
                    <a:lnTo>
                      <a:pt x="28593" y="14300"/>
                    </a:lnTo>
                    <a:lnTo>
                      <a:pt x="28745" y="14361"/>
                    </a:lnTo>
                    <a:cubicBezTo>
                      <a:pt x="29505" y="14756"/>
                      <a:pt x="30295" y="15181"/>
                      <a:pt x="31055" y="15607"/>
                    </a:cubicBezTo>
                    <a:cubicBezTo>
                      <a:pt x="31176" y="15759"/>
                      <a:pt x="31328" y="15941"/>
                      <a:pt x="31511" y="16154"/>
                    </a:cubicBezTo>
                    <a:lnTo>
                      <a:pt x="31602" y="16245"/>
                    </a:lnTo>
                    <a:cubicBezTo>
                      <a:pt x="33030" y="17917"/>
                      <a:pt x="34702" y="19437"/>
                      <a:pt x="36526" y="20713"/>
                    </a:cubicBezTo>
                    <a:cubicBezTo>
                      <a:pt x="38745" y="22172"/>
                      <a:pt x="41146" y="23297"/>
                      <a:pt x="43699" y="24026"/>
                    </a:cubicBezTo>
                    <a:cubicBezTo>
                      <a:pt x="42423" y="21564"/>
                      <a:pt x="40569" y="19437"/>
                      <a:pt x="38289" y="17856"/>
                    </a:cubicBezTo>
                    <a:cubicBezTo>
                      <a:pt x="36526" y="16671"/>
                      <a:pt x="34550" y="15850"/>
                      <a:pt x="32483" y="15425"/>
                    </a:cubicBezTo>
                    <a:cubicBezTo>
                      <a:pt x="31906" y="15333"/>
                      <a:pt x="31480" y="15273"/>
                      <a:pt x="31176" y="15242"/>
                    </a:cubicBezTo>
                    <a:lnTo>
                      <a:pt x="29748" y="14482"/>
                    </a:lnTo>
                    <a:cubicBezTo>
                      <a:pt x="29322" y="14270"/>
                      <a:pt x="28927" y="14057"/>
                      <a:pt x="28501" y="13844"/>
                    </a:cubicBezTo>
                    <a:lnTo>
                      <a:pt x="28501" y="13844"/>
                    </a:lnTo>
                    <a:cubicBezTo>
                      <a:pt x="29630" y="14208"/>
                      <a:pt x="30802" y="14387"/>
                      <a:pt x="31978" y="14387"/>
                    </a:cubicBezTo>
                    <a:cubicBezTo>
                      <a:pt x="32767" y="14387"/>
                      <a:pt x="33557" y="14306"/>
                      <a:pt x="34337" y="14148"/>
                    </a:cubicBezTo>
                    <a:cubicBezTo>
                      <a:pt x="38094" y="13244"/>
                      <a:pt x="41351" y="12524"/>
                      <a:pt x="41794" y="12524"/>
                    </a:cubicBezTo>
                    <a:cubicBezTo>
                      <a:pt x="41828" y="12524"/>
                      <a:pt x="41845" y="12528"/>
                      <a:pt x="41845" y="12537"/>
                    </a:cubicBezTo>
                    <a:cubicBezTo>
                      <a:pt x="41871" y="12408"/>
                      <a:pt x="38971" y="10336"/>
                      <a:pt x="35552" y="10336"/>
                    </a:cubicBezTo>
                    <a:cubicBezTo>
                      <a:pt x="34936" y="10336"/>
                      <a:pt x="34304" y="10404"/>
                      <a:pt x="33669" y="10561"/>
                    </a:cubicBezTo>
                    <a:cubicBezTo>
                      <a:pt x="31602" y="11078"/>
                      <a:pt x="29596" y="11747"/>
                      <a:pt x="27620" y="12567"/>
                    </a:cubicBezTo>
                    <a:lnTo>
                      <a:pt x="26951" y="12841"/>
                    </a:lnTo>
                    <a:lnTo>
                      <a:pt x="26678" y="12932"/>
                    </a:lnTo>
                    <a:cubicBezTo>
                      <a:pt x="25431" y="12355"/>
                      <a:pt x="24216" y="11807"/>
                      <a:pt x="22939" y="11291"/>
                    </a:cubicBezTo>
                    <a:cubicBezTo>
                      <a:pt x="22270" y="10987"/>
                      <a:pt x="21571" y="10713"/>
                      <a:pt x="20842" y="10440"/>
                    </a:cubicBezTo>
                    <a:lnTo>
                      <a:pt x="20842" y="10440"/>
                    </a:lnTo>
                    <a:cubicBezTo>
                      <a:pt x="21582" y="10592"/>
                      <a:pt x="22332" y="10668"/>
                      <a:pt x="23080" y="10668"/>
                    </a:cubicBezTo>
                    <a:cubicBezTo>
                      <a:pt x="24267" y="10668"/>
                      <a:pt x="25449" y="10478"/>
                      <a:pt x="26587" y="10105"/>
                    </a:cubicBezTo>
                    <a:cubicBezTo>
                      <a:pt x="30321" y="8773"/>
                      <a:pt x="33532" y="7635"/>
                      <a:pt x="33855" y="7635"/>
                    </a:cubicBezTo>
                    <a:cubicBezTo>
                      <a:pt x="33871" y="7635"/>
                      <a:pt x="33880" y="7637"/>
                      <a:pt x="33881" y="7643"/>
                    </a:cubicBezTo>
                    <a:cubicBezTo>
                      <a:pt x="33881" y="7550"/>
                      <a:pt x="31375" y="6124"/>
                      <a:pt x="28388" y="6124"/>
                    </a:cubicBezTo>
                    <a:cubicBezTo>
                      <a:pt x="27469" y="6124"/>
                      <a:pt x="26504" y="6259"/>
                      <a:pt x="25553" y="6610"/>
                    </a:cubicBezTo>
                    <a:cubicBezTo>
                      <a:pt x="23577" y="7370"/>
                      <a:pt x="21632" y="8251"/>
                      <a:pt x="19778" y="9285"/>
                    </a:cubicBezTo>
                    <a:lnTo>
                      <a:pt x="19109" y="9619"/>
                    </a:lnTo>
                    <a:lnTo>
                      <a:pt x="18927" y="9710"/>
                    </a:lnTo>
                    <a:lnTo>
                      <a:pt x="18866" y="9710"/>
                    </a:lnTo>
                    <a:cubicBezTo>
                      <a:pt x="16799" y="8981"/>
                      <a:pt x="14671" y="8373"/>
                      <a:pt x="12544" y="7826"/>
                    </a:cubicBezTo>
                    <a:lnTo>
                      <a:pt x="12544" y="7826"/>
                    </a:lnTo>
                    <a:cubicBezTo>
                      <a:pt x="12794" y="7842"/>
                      <a:pt x="13045" y="7850"/>
                      <a:pt x="13295" y="7850"/>
                    </a:cubicBezTo>
                    <a:cubicBezTo>
                      <a:pt x="14933" y="7850"/>
                      <a:pt x="16573" y="7504"/>
                      <a:pt x="18076" y="6792"/>
                    </a:cubicBezTo>
                    <a:cubicBezTo>
                      <a:pt x="21707" y="4991"/>
                      <a:pt x="24823" y="3506"/>
                      <a:pt x="25026" y="3506"/>
                    </a:cubicBezTo>
                    <a:cubicBezTo>
                      <a:pt x="25032" y="3506"/>
                      <a:pt x="25035" y="3507"/>
                      <a:pt x="25036" y="3509"/>
                    </a:cubicBezTo>
                    <a:cubicBezTo>
                      <a:pt x="25036" y="3429"/>
                      <a:pt x="23058" y="2573"/>
                      <a:pt x="20599" y="2573"/>
                    </a:cubicBezTo>
                    <a:cubicBezTo>
                      <a:pt x="19350" y="2573"/>
                      <a:pt x="17978" y="2794"/>
                      <a:pt x="16678" y="3449"/>
                    </a:cubicBezTo>
                    <a:cubicBezTo>
                      <a:pt x="14763" y="4421"/>
                      <a:pt x="12939" y="5516"/>
                      <a:pt x="11176" y="6762"/>
                    </a:cubicBezTo>
                    <a:lnTo>
                      <a:pt x="10538" y="7187"/>
                    </a:lnTo>
                    <a:lnTo>
                      <a:pt x="10386" y="7279"/>
                    </a:lnTo>
                    <a:cubicBezTo>
                      <a:pt x="9808" y="7157"/>
                      <a:pt x="9231" y="7035"/>
                      <a:pt x="8653" y="6914"/>
                    </a:cubicBezTo>
                    <a:cubicBezTo>
                      <a:pt x="7316" y="6640"/>
                      <a:pt x="5978" y="6397"/>
                      <a:pt x="4610" y="6215"/>
                    </a:cubicBezTo>
                    <a:lnTo>
                      <a:pt x="4306" y="6184"/>
                    </a:lnTo>
                    <a:cubicBezTo>
                      <a:pt x="6191" y="6093"/>
                      <a:pt x="8045" y="5516"/>
                      <a:pt x="9656" y="4543"/>
                    </a:cubicBezTo>
                    <a:cubicBezTo>
                      <a:pt x="13103" y="2363"/>
                      <a:pt x="16065" y="525"/>
                      <a:pt x="16271" y="525"/>
                    </a:cubicBezTo>
                    <a:cubicBezTo>
                      <a:pt x="16278" y="525"/>
                      <a:pt x="16281" y="527"/>
                      <a:pt x="16282" y="531"/>
                    </a:cubicBezTo>
                    <a:cubicBezTo>
                      <a:pt x="16282" y="448"/>
                      <a:pt x="14882" y="1"/>
                      <a:pt x="13017" y="1"/>
                    </a:cubicBezTo>
                    <a:close/>
                    <a:moveTo>
                      <a:pt x="33334" y="26276"/>
                    </a:moveTo>
                    <a:cubicBezTo>
                      <a:pt x="33333" y="26276"/>
                      <a:pt x="33332" y="26276"/>
                      <a:pt x="33331" y="26276"/>
                    </a:cubicBezTo>
                    <a:cubicBezTo>
                      <a:pt x="33331" y="26276"/>
                      <a:pt x="33330" y="26276"/>
                      <a:pt x="33330" y="26276"/>
                    </a:cubicBezTo>
                    <a:lnTo>
                      <a:pt x="33330" y="26276"/>
                    </a:lnTo>
                    <a:cubicBezTo>
                      <a:pt x="33331" y="26276"/>
                      <a:pt x="33331" y="26277"/>
                      <a:pt x="33332" y="26277"/>
                    </a:cubicBezTo>
                    <a:cubicBezTo>
                      <a:pt x="33333" y="26277"/>
                      <a:pt x="33334" y="26276"/>
                      <a:pt x="33334" y="2627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" name="Google Shape;1648;p45"/>
              <p:cNvGrpSpPr/>
              <p:nvPr/>
            </p:nvGrpSpPr>
            <p:grpSpPr>
              <a:xfrm rot="5937196">
                <a:off x="-791968" y="56236"/>
                <a:ext cx="1860815" cy="907964"/>
                <a:chOff x="10083475" y="3839575"/>
                <a:chExt cx="1221925" cy="596225"/>
              </a:xfrm>
            </p:grpSpPr>
            <p:sp>
              <p:nvSpPr>
                <p:cNvPr id="8" name="Google Shape;1649;p45"/>
                <p:cNvSpPr/>
                <p:nvPr/>
              </p:nvSpPr>
              <p:spPr>
                <a:xfrm>
                  <a:off x="10144250" y="3839575"/>
                  <a:ext cx="1161150" cy="59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46" h="23849" extrusionOk="0">
                      <a:moveTo>
                        <a:pt x="17876" y="1"/>
                      </a:moveTo>
                      <a:cubicBezTo>
                        <a:pt x="16386" y="1"/>
                        <a:pt x="14900" y="446"/>
                        <a:pt x="13648" y="1320"/>
                      </a:cubicBezTo>
                      <a:cubicBezTo>
                        <a:pt x="13192" y="1716"/>
                        <a:pt x="12676" y="2050"/>
                        <a:pt x="12129" y="2384"/>
                      </a:cubicBezTo>
                      <a:cubicBezTo>
                        <a:pt x="10730" y="3023"/>
                        <a:pt x="9059" y="2627"/>
                        <a:pt x="7569" y="2901"/>
                      </a:cubicBezTo>
                      <a:cubicBezTo>
                        <a:pt x="6110" y="3235"/>
                        <a:pt x="4803" y="4056"/>
                        <a:pt x="3861" y="5211"/>
                      </a:cubicBezTo>
                      <a:cubicBezTo>
                        <a:pt x="2888" y="6366"/>
                        <a:pt x="2189" y="7703"/>
                        <a:pt x="1429" y="9011"/>
                      </a:cubicBezTo>
                      <a:cubicBezTo>
                        <a:pt x="92" y="11290"/>
                        <a:pt x="1" y="13539"/>
                        <a:pt x="1247" y="15941"/>
                      </a:cubicBezTo>
                      <a:cubicBezTo>
                        <a:pt x="1976" y="17369"/>
                        <a:pt x="2736" y="18767"/>
                        <a:pt x="3861" y="19983"/>
                      </a:cubicBezTo>
                      <a:cubicBezTo>
                        <a:pt x="5016" y="21290"/>
                        <a:pt x="6597" y="22172"/>
                        <a:pt x="8329" y="22445"/>
                      </a:cubicBezTo>
                      <a:cubicBezTo>
                        <a:pt x="8723" y="22503"/>
                        <a:pt x="9119" y="22523"/>
                        <a:pt x="9514" y="22523"/>
                      </a:cubicBezTo>
                      <a:cubicBezTo>
                        <a:pt x="10431" y="22523"/>
                        <a:pt x="11348" y="22415"/>
                        <a:pt x="12246" y="22415"/>
                      </a:cubicBezTo>
                      <a:cubicBezTo>
                        <a:pt x="12813" y="22415"/>
                        <a:pt x="13373" y="22458"/>
                        <a:pt x="13922" y="22597"/>
                      </a:cubicBezTo>
                      <a:cubicBezTo>
                        <a:pt x="14651" y="22810"/>
                        <a:pt x="15351" y="23053"/>
                        <a:pt x="16019" y="23357"/>
                      </a:cubicBezTo>
                      <a:cubicBezTo>
                        <a:pt x="17005" y="23686"/>
                        <a:pt x="18022" y="23849"/>
                        <a:pt x="19033" y="23849"/>
                      </a:cubicBezTo>
                      <a:cubicBezTo>
                        <a:pt x="20830" y="23849"/>
                        <a:pt x="22610" y="23335"/>
                        <a:pt x="24165" y="22324"/>
                      </a:cubicBezTo>
                      <a:cubicBezTo>
                        <a:pt x="25290" y="21564"/>
                        <a:pt x="26202" y="20530"/>
                        <a:pt x="27387" y="19831"/>
                      </a:cubicBezTo>
                      <a:cubicBezTo>
                        <a:pt x="29120" y="18859"/>
                        <a:pt x="31248" y="18707"/>
                        <a:pt x="33162" y="18038"/>
                      </a:cubicBezTo>
                      <a:cubicBezTo>
                        <a:pt x="36536" y="16822"/>
                        <a:pt x="38968" y="14087"/>
                        <a:pt x="40853" y="11351"/>
                      </a:cubicBezTo>
                      <a:cubicBezTo>
                        <a:pt x="42768" y="8585"/>
                        <a:pt x="44530" y="5849"/>
                        <a:pt x="46445" y="3144"/>
                      </a:cubicBezTo>
                      <a:cubicBezTo>
                        <a:pt x="43071" y="3083"/>
                        <a:pt x="40275" y="2475"/>
                        <a:pt x="37357" y="1685"/>
                      </a:cubicBezTo>
                      <a:cubicBezTo>
                        <a:pt x="35161" y="1067"/>
                        <a:pt x="32913" y="467"/>
                        <a:pt x="30691" y="467"/>
                      </a:cubicBezTo>
                      <a:cubicBezTo>
                        <a:pt x="29961" y="467"/>
                        <a:pt x="29234" y="532"/>
                        <a:pt x="28512" y="682"/>
                      </a:cubicBezTo>
                      <a:cubicBezTo>
                        <a:pt x="27051" y="974"/>
                        <a:pt x="25612" y="1638"/>
                        <a:pt x="24157" y="1638"/>
                      </a:cubicBezTo>
                      <a:cubicBezTo>
                        <a:pt x="23947" y="1638"/>
                        <a:pt x="23737" y="1625"/>
                        <a:pt x="23527" y="1594"/>
                      </a:cubicBezTo>
                      <a:cubicBezTo>
                        <a:pt x="22342" y="1412"/>
                        <a:pt x="21308" y="773"/>
                        <a:pt x="20214" y="378"/>
                      </a:cubicBezTo>
                      <a:cubicBezTo>
                        <a:pt x="19456" y="126"/>
                        <a:pt x="18665" y="1"/>
                        <a:pt x="17876" y="1"/>
                      </a:cubicBezTo>
                      <a:close/>
                    </a:path>
                  </a:pathLst>
                </a:custGeom>
                <a:solidFill>
                  <a:srgbClr val="00693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" name="Google Shape;1650;p45"/>
                <p:cNvSpPr/>
                <p:nvPr/>
              </p:nvSpPr>
              <p:spPr>
                <a:xfrm>
                  <a:off x="10083475" y="3891625"/>
                  <a:ext cx="1124650" cy="47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986" h="19067" extrusionOk="0">
                      <a:moveTo>
                        <a:pt x="21643" y="0"/>
                      </a:moveTo>
                      <a:cubicBezTo>
                        <a:pt x="21623" y="0"/>
                        <a:pt x="21601" y="9"/>
                        <a:pt x="21581" y="29"/>
                      </a:cubicBezTo>
                      <a:cubicBezTo>
                        <a:pt x="20304" y="1214"/>
                        <a:pt x="19575" y="2825"/>
                        <a:pt x="18997" y="4527"/>
                      </a:cubicBezTo>
                      <a:cubicBezTo>
                        <a:pt x="18390" y="6351"/>
                        <a:pt x="18177" y="8570"/>
                        <a:pt x="16657" y="9938"/>
                      </a:cubicBezTo>
                      <a:cubicBezTo>
                        <a:pt x="15502" y="10029"/>
                        <a:pt x="14347" y="10090"/>
                        <a:pt x="13192" y="10150"/>
                      </a:cubicBezTo>
                      <a:cubicBezTo>
                        <a:pt x="15016" y="7932"/>
                        <a:pt x="14712" y="4649"/>
                        <a:pt x="16535" y="2460"/>
                      </a:cubicBezTo>
                      <a:cubicBezTo>
                        <a:pt x="16578" y="2396"/>
                        <a:pt x="16530" y="2331"/>
                        <a:pt x="16477" y="2331"/>
                      </a:cubicBezTo>
                      <a:cubicBezTo>
                        <a:pt x="16455" y="2331"/>
                        <a:pt x="16432" y="2342"/>
                        <a:pt x="16414" y="2369"/>
                      </a:cubicBezTo>
                      <a:cubicBezTo>
                        <a:pt x="14408" y="4527"/>
                        <a:pt x="14803" y="7992"/>
                        <a:pt x="12736" y="10150"/>
                      </a:cubicBezTo>
                      <a:cubicBezTo>
                        <a:pt x="12250" y="10150"/>
                        <a:pt x="11733" y="10181"/>
                        <a:pt x="11216" y="10211"/>
                      </a:cubicBezTo>
                      <a:lnTo>
                        <a:pt x="8663" y="10211"/>
                      </a:lnTo>
                      <a:cubicBezTo>
                        <a:pt x="9484" y="9512"/>
                        <a:pt x="9909" y="8418"/>
                        <a:pt x="10304" y="7476"/>
                      </a:cubicBezTo>
                      <a:cubicBezTo>
                        <a:pt x="10912" y="6047"/>
                        <a:pt x="11520" y="4558"/>
                        <a:pt x="12797" y="3585"/>
                      </a:cubicBezTo>
                      <a:cubicBezTo>
                        <a:pt x="12870" y="3536"/>
                        <a:pt x="12825" y="3408"/>
                        <a:pt x="12741" y="3408"/>
                      </a:cubicBezTo>
                      <a:cubicBezTo>
                        <a:pt x="12721" y="3408"/>
                        <a:pt x="12699" y="3415"/>
                        <a:pt x="12675" y="3433"/>
                      </a:cubicBezTo>
                      <a:cubicBezTo>
                        <a:pt x="11672" y="4193"/>
                        <a:pt x="10912" y="5226"/>
                        <a:pt x="10426" y="6381"/>
                      </a:cubicBezTo>
                      <a:cubicBezTo>
                        <a:pt x="9788" y="7810"/>
                        <a:pt x="9301" y="9087"/>
                        <a:pt x="8207" y="10181"/>
                      </a:cubicBezTo>
                      <a:cubicBezTo>
                        <a:pt x="7295" y="10181"/>
                        <a:pt x="6414" y="10150"/>
                        <a:pt x="5502" y="10120"/>
                      </a:cubicBezTo>
                      <a:lnTo>
                        <a:pt x="5319" y="10120"/>
                      </a:lnTo>
                      <a:cubicBezTo>
                        <a:pt x="6870" y="8479"/>
                        <a:pt x="7204" y="6047"/>
                        <a:pt x="8784" y="4466"/>
                      </a:cubicBezTo>
                      <a:cubicBezTo>
                        <a:pt x="8831" y="4420"/>
                        <a:pt x="8788" y="4355"/>
                        <a:pt x="8752" y="4355"/>
                      </a:cubicBezTo>
                      <a:cubicBezTo>
                        <a:pt x="8741" y="4355"/>
                        <a:pt x="8731" y="4361"/>
                        <a:pt x="8724" y="4375"/>
                      </a:cubicBezTo>
                      <a:cubicBezTo>
                        <a:pt x="6961" y="5895"/>
                        <a:pt x="6626" y="8448"/>
                        <a:pt x="4924" y="10059"/>
                      </a:cubicBezTo>
                      <a:cubicBezTo>
                        <a:pt x="3724" y="9987"/>
                        <a:pt x="2447" y="9801"/>
                        <a:pt x="1230" y="9801"/>
                      </a:cubicBezTo>
                      <a:cubicBezTo>
                        <a:pt x="906" y="9801"/>
                        <a:pt x="587" y="9815"/>
                        <a:pt x="274" y="9846"/>
                      </a:cubicBezTo>
                      <a:cubicBezTo>
                        <a:pt x="30" y="9907"/>
                        <a:pt x="0" y="10211"/>
                        <a:pt x="243" y="10302"/>
                      </a:cubicBezTo>
                      <a:cubicBezTo>
                        <a:pt x="1672" y="10819"/>
                        <a:pt x="3374" y="10819"/>
                        <a:pt x="4894" y="10850"/>
                      </a:cubicBezTo>
                      <a:cubicBezTo>
                        <a:pt x="6566" y="12643"/>
                        <a:pt x="6930" y="15227"/>
                        <a:pt x="8997" y="16807"/>
                      </a:cubicBezTo>
                      <a:cubicBezTo>
                        <a:pt x="9011" y="16821"/>
                        <a:pt x="9027" y="16827"/>
                        <a:pt x="9042" y="16827"/>
                      </a:cubicBezTo>
                      <a:cubicBezTo>
                        <a:pt x="9092" y="16827"/>
                        <a:pt x="9135" y="16763"/>
                        <a:pt x="9088" y="16716"/>
                      </a:cubicBezTo>
                      <a:cubicBezTo>
                        <a:pt x="7234" y="15105"/>
                        <a:pt x="6839" y="12643"/>
                        <a:pt x="5289" y="10880"/>
                      </a:cubicBezTo>
                      <a:lnTo>
                        <a:pt x="5502" y="10880"/>
                      </a:lnTo>
                      <a:cubicBezTo>
                        <a:pt x="6383" y="10910"/>
                        <a:pt x="7295" y="10941"/>
                        <a:pt x="8177" y="10971"/>
                      </a:cubicBezTo>
                      <a:cubicBezTo>
                        <a:pt x="9362" y="12096"/>
                        <a:pt x="9939" y="13372"/>
                        <a:pt x="10760" y="14771"/>
                      </a:cubicBezTo>
                      <a:cubicBezTo>
                        <a:pt x="11398" y="15956"/>
                        <a:pt x="12371" y="16959"/>
                        <a:pt x="13587" y="17597"/>
                      </a:cubicBezTo>
                      <a:cubicBezTo>
                        <a:pt x="13607" y="17607"/>
                        <a:pt x="13625" y="17611"/>
                        <a:pt x="13643" y="17611"/>
                      </a:cubicBezTo>
                      <a:cubicBezTo>
                        <a:pt x="13732" y="17611"/>
                        <a:pt x="13780" y="17496"/>
                        <a:pt x="13678" y="17445"/>
                      </a:cubicBezTo>
                      <a:cubicBezTo>
                        <a:pt x="12128" y="16594"/>
                        <a:pt x="11277" y="15105"/>
                        <a:pt x="10517" y="13676"/>
                      </a:cubicBezTo>
                      <a:cubicBezTo>
                        <a:pt x="10031" y="12734"/>
                        <a:pt x="9514" y="11640"/>
                        <a:pt x="8663" y="10971"/>
                      </a:cubicBezTo>
                      <a:lnTo>
                        <a:pt x="11247" y="10971"/>
                      </a:lnTo>
                      <a:cubicBezTo>
                        <a:pt x="11733" y="10971"/>
                        <a:pt x="12250" y="10941"/>
                        <a:pt x="12766" y="10910"/>
                      </a:cubicBezTo>
                      <a:cubicBezTo>
                        <a:pt x="15107" y="12886"/>
                        <a:pt x="15289" y="16382"/>
                        <a:pt x="18086" y="18144"/>
                      </a:cubicBezTo>
                      <a:cubicBezTo>
                        <a:pt x="18103" y="18156"/>
                        <a:pt x="18120" y="18161"/>
                        <a:pt x="18137" y="18161"/>
                      </a:cubicBezTo>
                      <a:cubicBezTo>
                        <a:pt x="18205" y="18161"/>
                        <a:pt x="18251" y="18072"/>
                        <a:pt x="18177" y="18023"/>
                      </a:cubicBezTo>
                      <a:cubicBezTo>
                        <a:pt x="15623" y="16230"/>
                        <a:pt x="15380" y="12916"/>
                        <a:pt x="13222" y="10910"/>
                      </a:cubicBezTo>
                      <a:cubicBezTo>
                        <a:pt x="14377" y="10850"/>
                        <a:pt x="15563" y="10789"/>
                        <a:pt x="16718" y="10698"/>
                      </a:cubicBezTo>
                      <a:cubicBezTo>
                        <a:pt x="18511" y="11792"/>
                        <a:pt x="19271" y="13859"/>
                        <a:pt x="20426" y="15500"/>
                      </a:cubicBezTo>
                      <a:cubicBezTo>
                        <a:pt x="21490" y="17020"/>
                        <a:pt x="22797" y="18357"/>
                        <a:pt x="24681" y="19056"/>
                      </a:cubicBezTo>
                      <a:cubicBezTo>
                        <a:pt x="24695" y="19063"/>
                        <a:pt x="24708" y="19066"/>
                        <a:pt x="24721" y="19066"/>
                      </a:cubicBezTo>
                      <a:cubicBezTo>
                        <a:pt x="24821" y="19066"/>
                        <a:pt x="24881" y="18874"/>
                        <a:pt x="24773" y="18874"/>
                      </a:cubicBezTo>
                      <a:cubicBezTo>
                        <a:pt x="22523" y="17871"/>
                        <a:pt x="21095" y="16047"/>
                        <a:pt x="19940" y="14132"/>
                      </a:cubicBezTo>
                      <a:cubicBezTo>
                        <a:pt x="19180" y="12856"/>
                        <a:pt x="18450" y="11518"/>
                        <a:pt x="17234" y="10637"/>
                      </a:cubicBezTo>
                      <a:cubicBezTo>
                        <a:pt x="18541" y="10515"/>
                        <a:pt x="19818" y="10394"/>
                        <a:pt x="21125" y="10211"/>
                      </a:cubicBezTo>
                      <a:cubicBezTo>
                        <a:pt x="22554" y="11336"/>
                        <a:pt x="23557" y="12856"/>
                        <a:pt x="24955" y="14071"/>
                      </a:cubicBezTo>
                      <a:cubicBezTo>
                        <a:pt x="26171" y="15166"/>
                        <a:pt x="27630" y="15956"/>
                        <a:pt x="29241" y="16351"/>
                      </a:cubicBezTo>
                      <a:cubicBezTo>
                        <a:pt x="29251" y="16354"/>
                        <a:pt x="29260" y="16356"/>
                        <a:pt x="29268" y="16356"/>
                      </a:cubicBezTo>
                      <a:cubicBezTo>
                        <a:pt x="29337" y="16356"/>
                        <a:pt x="29352" y="16257"/>
                        <a:pt x="29271" y="16230"/>
                      </a:cubicBezTo>
                      <a:cubicBezTo>
                        <a:pt x="27417" y="15622"/>
                        <a:pt x="25715" y="14558"/>
                        <a:pt x="24377" y="13129"/>
                      </a:cubicBezTo>
                      <a:cubicBezTo>
                        <a:pt x="23435" y="12187"/>
                        <a:pt x="22645" y="10941"/>
                        <a:pt x="21551" y="10150"/>
                      </a:cubicBezTo>
                      <a:lnTo>
                        <a:pt x="22766" y="9968"/>
                      </a:lnTo>
                      <a:cubicBezTo>
                        <a:pt x="23253" y="9877"/>
                        <a:pt x="23739" y="9816"/>
                        <a:pt x="24225" y="9725"/>
                      </a:cubicBezTo>
                      <a:cubicBezTo>
                        <a:pt x="25016" y="10059"/>
                        <a:pt x="25624" y="11002"/>
                        <a:pt x="26201" y="11609"/>
                      </a:cubicBezTo>
                      <a:cubicBezTo>
                        <a:pt x="26748" y="12187"/>
                        <a:pt x="27387" y="12704"/>
                        <a:pt x="28086" y="13160"/>
                      </a:cubicBezTo>
                      <a:cubicBezTo>
                        <a:pt x="28094" y="13164"/>
                        <a:pt x="28102" y="13166"/>
                        <a:pt x="28110" y="13166"/>
                      </a:cubicBezTo>
                      <a:cubicBezTo>
                        <a:pt x="28161" y="13166"/>
                        <a:pt x="28199" y="13091"/>
                        <a:pt x="28147" y="13038"/>
                      </a:cubicBezTo>
                      <a:cubicBezTo>
                        <a:pt x="27265" y="12339"/>
                        <a:pt x="26475" y="11549"/>
                        <a:pt x="25745" y="10667"/>
                      </a:cubicBezTo>
                      <a:cubicBezTo>
                        <a:pt x="25441" y="10272"/>
                        <a:pt x="25107" y="9938"/>
                        <a:pt x="24712" y="9634"/>
                      </a:cubicBezTo>
                      <a:cubicBezTo>
                        <a:pt x="25745" y="9451"/>
                        <a:pt x="26779" y="9239"/>
                        <a:pt x="27782" y="9026"/>
                      </a:cubicBezTo>
                      <a:cubicBezTo>
                        <a:pt x="29302" y="11549"/>
                        <a:pt x="31764" y="13342"/>
                        <a:pt x="34621" y="14071"/>
                      </a:cubicBezTo>
                      <a:cubicBezTo>
                        <a:pt x="34632" y="14074"/>
                        <a:pt x="34642" y="14075"/>
                        <a:pt x="34651" y="14075"/>
                      </a:cubicBezTo>
                      <a:cubicBezTo>
                        <a:pt x="34747" y="14075"/>
                        <a:pt x="34765" y="13947"/>
                        <a:pt x="34682" y="13919"/>
                      </a:cubicBezTo>
                      <a:cubicBezTo>
                        <a:pt x="31976" y="13068"/>
                        <a:pt x="29666" y="11305"/>
                        <a:pt x="28147" y="8935"/>
                      </a:cubicBezTo>
                      <a:cubicBezTo>
                        <a:pt x="28906" y="8783"/>
                        <a:pt x="29666" y="8600"/>
                        <a:pt x="30426" y="8387"/>
                      </a:cubicBezTo>
                      <a:cubicBezTo>
                        <a:pt x="31095" y="9451"/>
                        <a:pt x="32493" y="10242"/>
                        <a:pt x="33587" y="10758"/>
                      </a:cubicBezTo>
                      <a:cubicBezTo>
                        <a:pt x="33604" y="10767"/>
                        <a:pt x="33621" y="10771"/>
                        <a:pt x="33636" y="10771"/>
                      </a:cubicBezTo>
                      <a:cubicBezTo>
                        <a:pt x="33731" y="10771"/>
                        <a:pt x="33787" y="10628"/>
                        <a:pt x="33709" y="10576"/>
                      </a:cubicBezTo>
                      <a:cubicBezTo>
                        <a:pt x="33010" y="10242"/>
                        <a:pt x="32372" y="9816"/>
                        <a:pt x="31794" y="9330"/>
                      </a:cubicBezTo>
                      <a:cubicBezTo>
                        <a:pt x="31429" y="9026"/>
                        <a:pt x="31095" y="8631"/>
                        <a:pt x="30761" y="8296"/>
                      </a:cubicBezTo>
                      <a:cubicBezTo>
                        <a:pt x="31855" y="8023"/>
                        <a:pt x="32949" y="7719"/>
                        <a:pt x="34043" y="7384"/>
                      </a:cubicBezTo>
                      <a:lnTo>
                        <a:pt x="34651" y="7202"/>
                      </a:lnTo>
                      <a:cubicBezTo>
                        <a:pt x="36019" y="8479"/>
                        <a:pt x="37721" y="9360"/>
                        <a:pt x="39545" y="9725"/>
                      </a:cubicBezTo>
                      <a:cubicBezTo>
                        <a:pt x="39636" y="9725"/>
                        <a:pt x="39636" y="9634"/>
                        <a:pt x="39575" y="9603"/>
                      </a:cubicBezTo>
                      <a:cubicBezTo>
                        <a:pt x="37873" y="9147"/>
                        <a:pt x="36293" y="8296"/>
                        <a:pt x="35016" y="7080"/>
                      </a:cubicBezTo>
                      <a:cubicBezTo>
                        <a:pt x="36080" y="6777"/>
                        <a:pt x="37144" y="6412"/>
                        <a:pt x="38208" y="6047"/>
                      </a:cubicBezTo>
                      <a:cubicBezTo>
                        <a:pt x="39423" y="6716"/>
                        <a:pt x="41065" y="6868"/>
                        <a:pt x="42463" y="6868"/>
                      </a:cubicBezTo>
                      <a:cubicBezTo>
                        <a:pt x="42524" y="6868"/>
                        <a:pt x="42554" y="6777"/>
                        <a:pt x="42463" y="6746"/>
                      </a:cubicBezTo>
                      <a:cubicBezTo>
                        <a:pt x="41703" y="6716"/>
                        <a:pt x="40913" y="6594"/>
                        <a:pt x="40153" y="6412"/>
                      </a:cubicBezTo>
                      <a:cubicBezTo>
                        <a:pt x="39636" y="6290"/>
                        <a:pt x="39150" y="6077"/>
                        <a:pt x="38633" y="5895"/>
                      </a:cubicBezTo>
                      <a:cubicBezTo>
                        <a:pt x="39758" y="5470"/>
                        <a:pt x="40882" y="5044"/>
                        <a:pt x="41946" y="4558"/>
                      </a:cubicBezTo>
                      <a:cubicBezTo>
                        <a:pt x="42433" y="4588"/>
                        <a:pt x="42919" y="4770"/>
                        <a:pt x="43405" y="4831"/>
                      </a:cubicBezTo>
                      <a:cubicBezTo>
                        <a:pt x="43591" y="4854"/>
                        <a:pt x="43781" y="4864"/>
                        <a:pt x="43974" y="4864"/>
                      </a:cubicBezTo>
                      <a:cubicBezTo>
                        <a:pt x="44286" y="4864"/>
                        <a:pt x="44606" y="4838"/>
                        <a:pt x="44925" y="4801"/>
                      </a:cubicBezTo>
                      <a:cubicBezTo>
                        <a:pt x="44986" y="4801"/>
                        <a:pt x="44986" y="4679"/>
                        <a:pt x="44925" y="4679"/>
                      </a:cubicBezTo>
                      <a:cubicBezTo>
                        <a:pt x="44821" y="4684"/>
                        <a:pt x="44716" y="4687"/>
                        <a:pt x="44612" y="4687"/>
                      </a:cubicBezTo>
                      <a:cubicBezTo>
                        <a:pt x="44108" y="4687"/>
                        <a:pt x="43605" y="4628"/>
                        <a:pt x="43101" y="4527"/>
                      </a:cubicBezTo>
                      <a:cubicBezTo>
                        <a:pt x="42888" y="4497"/>
                        <a:pt x="42645" y="4406"/>
                        <a:pt x="42433" y="4345"/>
                      </a:cubicBezTo>
                      <a:cubicBezTo>
                        <a:pt x="43162" y="4011"/>
                        <a:pt x="43892" y="3646"/>
                        <a:pt x="44591" y="3281"/>
                      </a:cubicBezTo>
                      <a:cubicBezTo>
                        <a:pt x="44727" y="3254"/>
                        <a:pt x="44642" y="3029"/>
                        <a:pt x="44535" y="3029"/>
                      </a:cubicBezTo>
                      <a:cubicBezTo>
                        <a:pt x="44524" y="3029"/>
                        <a:pt x="44512" y="3032"/>
                        <a:pt x="44499" y="3038"/>
                      </a:cubicBezTo>
                      <a:cubicBezTo>
                        <a:pt x="43740" y="3311"/>
                        <a:pt x="42980" y="3585"/>
                        <a:pt x="42250" y="3859"/>
                      </a:cubicBezTo>
                      <a:cubicBezTo>
                        <a:pt x="42372" y="3676"/>
                        <a:pt x="42493" y="3463"/>
                        <a:pt x="42645" y="3251"/>
                      </a:cubicBezTo>
                      <a:cubicBezTo>
                        <a:pt x="42980" y="2734"/>
                        <a:pt x="43344" y="2248"/>
                        <a:pt x="43800" y="1822"/>
                      </a:cubicBezTo>
                      <a:cubicBezTo>
                        <a:pt x="43847" y="1775"/>
                        <a:pt x="43822" y="1711"/>
                        <a:pt x="43780" y="1711"/>
                      </a:cubicBezTo>
                      <a:cubicBezTo>
                        <a:pt x="43768" y="1711"/>
                        <a:pt x="43754" y="1717"/>
                        <a:pt x="43740" y="1731"/>
                      </a:cubicBezTo>
                      <a:cubicBezTo>
                        <a:pt x="43344" y="2065"/>
                        <a:pt x="42980" y="2400"/>
                        <a:pt x="42676" y="2825"/>
                      </a:cubicBezTo>
                      <a:cubicBezTo>
                        <a:pt x="42402" y="3251"/>
                        <a:pt x="42068" y="3646"/>
                        <a:pt x="41764" y="4041"/>
                      </a:cubicBezTo>
                      <a:cubicBezTo>
                        <a:pt x="40639" y="4436"/>
                        <a:pt x="39545" y="4862"/>
                        <a:pt x="38420" y="5257"/>
                      </a:cubicBezTo>
                      <a:cubicBezTo>
                        <a:pt x="38724" y="4801"/>
                        <a:pt x="38967" y="4314"/>
                        <a:pt x="39302" y="3859"/>
                      </a:cubicBezTo>
                      <a:cubicBezTo>
                        <a:pt x="39727" y="3220"/>
                        <a:pt x="40244" y="2612"/>
                        <a:pt x="40761" y="2035"/>
                      </a:cubicBezTo>
                      <a:cubicBezTo>
                        <a:pt x="40804" y="1992"/>
                        <a:pt x="40771" y="1949"/>
                        <a:pt x="40726" y="1949"/>
                      </a:cubicBezTo>
                      <a:cubicBezTo>
                        <a:pt x="40708" y="1949"/>
                        <a:pt x="40687" y="1956"/>
                        <a:pt x="40670" y="1974"/>
                      </a:cubicBezTo>
                      <a:cubicBezTo>
                        <a:pt x="39697" y="2916"/>
                        <a:pt x="38603" y="4102"/>
                        <a:pt x="38025" y="5409"/>
                      </a:cubicBezTo>
                      <a:cubicBezTo>
                        <a:pt x="36961" y="5773"/>
                        <a:pt x="35897" y="6138"/>
                        <a:pt x="34834" y="6473"/>
                      </a:cubicBezTo>
                      <a:cubicBezTo>
                        <a:pt x="35290" y="4770"/>
                        <a:pt x="36019" y="3159"/>
                        <a:pt x="37022" y="1700"/>
                      </a:cubicBezTo>
                      <a:cubicBezTo>
                        <a:pt x="37065" y="1657"/>
                        <a:pt x="37032" y="1614"/>
                        <a:pt x="36988" y="1614"/>
                      </a:cubicBezTo>
                      <a:cubicBezTo>
                        <a:pt x="36969" y="1614"/>
                        <a:pt x="36949" y="1622"/>
                        <a:pt x="36931" y="1640"/>
                      </a:cubicBezTo>
                      <a:cubicBezTo>
                        <a:pt x="35806" y="3099"/>
                        <a:pt x="34955" y="4770"/>
                        <a:pt x="34499" y="6564"/>
                      </a:cubicBezTo>
                      <a:lnTo>
                        <a:pt x="33891" y="6746"/>
                      </a:lnTo>
                      <a:cubicBezTo>
                        <a:pt x="32797" y="7080"/>
                        <a:pt x="31703" y="7354"/>
                        <a:pt x="30609" y="7628"/>
                      </a:cubicBezTo>
                      <a:cubicBezTo>
                        <a:pt x="30761" y="7172"/>
                        <a:pt x="30882" y="6685"/>
                        <a:pt x="31065" y="6260"/>
                      </a:cubicBezTo>
                      <a:cubicBezTo>
                        <a:pt x="31308" y="5530"/>
                        <a:pt x="31642" y="4862"/>
                        <a:pt x="32037" y="4193"/>
                      </a:cubicBezTo>
                      <a:cubicBezTo>
                        <a:pt x="32078" y="4112"/>
                        <a:pt x="32010" y="4044"/>
                        <a:pt x="31943" y="4044"/>
                      </a:cubicBezTo>
                      <a:cubicBezTo>
                        <a:pt x="31909" y="4044"/>
                        <a:pt x="31875" y="4061"/>
                        <a:pt x="31855" y="4102"/>
                      </a:cubicBezTo>
                      <a:cubicBezTo>
                        <a:pt x="31216" y="5105"/>
                        <a:pt x="30396" y="6473"/>
                        <a:pt x="30274" y="7719"/>
                      </a:cubicBezTo>
                      <a:cubicBezTo>
                        <a:pt x="29514" y="7901"/>
                        <a:pt x="28754" y="8084"/>
                        <a:pt x="28025" y="8236"/>
                      </a:cubicBezTo>
                      <a:cubicBezTo>
                        <a:pt x="28450" y="5530"/>
                        <a:pt x="29545" y="2977"/>
                        <a:pt x="31247" y="819"/>
                      </a:cubicBezTo>
                      <a:cubicBezTo>
                        <a:pt x="31292" y="751"/>
                        <a:pt x="31235" y="665"/>
                        <a:pt x="31178" y="665"/>
                      </a:cubicBezTo>
                      <a:cubicBezTo>
                        <a:pt x="31159" y="665"/>
                        <a:pt x="31141" y="675"/>
                        <a:pt x="31125" y="697"/>
                      </a:cubicBezTo>
                      <a:cubicBezTo>
                        <a:pt x="29241" y="2825"/>
                        <a:pt x="28025" y="5500"/>
                        <a:pt x="27660" y="8327"/>
                      </a:cubicBezTo>
                      <a:cubicBezTo>
                        <a:pt x="26657" y="8539"/>
                        <a:pt x="25624" y="8722"/>
                        <a:pt x="24590" y="8904"/>
                      </a:cubicBezTo>
                      <a:cubicBezTo>
                        <a:pt x="24864" y="8509"/>
                        <a:pt x="25046" y="8053"/>
                        <a:pt x="25198" y="7597"/>
                      </a:cubicBezTo>
                      <a:cubicBezTo>
                        <a:pt x="25532" y="6503"/>
                        <a:pt x="25928" y="5470"/>
                        <a:pt x="26414" y="4466"/>
                      </a:cubicBezTo>
                      <a:cubicBezTo>
                        <a:pt x="26435" y="4423"/>
                        <a:pt x="26396" y="4380"/>
                        <a:pt x="26361" y="4380"/>
                      </a:cubicBezTo>
                      <a:cubicBezTo>
                        <a:pt x="26346" y="4380"/>
                        <a:pt x="26332" y="4388"/>
                        <a:pt x="26323" y="4406"/>
                      </a:cubicBezTo>
                      <a:cubicBezTo>
                        <a:pt x="25897" y="5074"/>
                        <a:pt x="25532" y="5804"/>
                        <a:pt x="25259" y="6564"/>
                      </a:cubicBezTo>
                      <a:cubicBezTo>
                        <a:pt x="24955" y="7324"/>
                        <a:pt x="24742" y="8418"/>
                        <a:pt x="24104" y="8995"/>
                      </a:cubicBezTo>
                      <a:cubicBezTo>
                        <a:pt x="23648" y="9087"/>
                        <a:pt x="23162" y="9147"/>
                        <a:pt x="22675" y="9239"/>
                      </a:cubicBezTo>
                      <a:lnTo>
                        <a:pt x="21459" y="9391"/>
                      </a:lnTo>
                      <a:cubicBezTo>
                        <a:pt x="22280" y="8327"/>
                        <a:pt x="22615" y="6929"/>
                        <a:pt x="23162" y="5713"/>
                      </a:cubicBezTo>
                      <a:cubicBezTo>
                        <a:pt x="23830" y="4011"/>
                        <a:pt x="24864" y="2430"/>
                        <a:pt x="26140" y="1123"/>
                      </a:cubicBezTo>
                      <a:cubicBezTo>
                        <a:pt x="26187" y="1076"/>
                        <a:pt x="26144" y="1012"/>
                        <a:pt x="26094" y="1012"/>
                      </a:cubicBezTo>
                      <a:cubicBezTo>
                        <a:pt x="26079" y="1012"/>
                        <a:pt x="26063" y="1018"/>
                        <a:pt x="26049" y="1032"/>
                      </a:cubicBezTo>
                      <a:cubicBezTo>
                        <a:pt x="24925" y="2035"/>
                        <a:pt x="24013" y="3281"/>
                        <a:pt x="23344" y="4649"/>
                      </a:cubicBezTo>
                      <a:cubicBezTo>
                        <a:pt x="22554" y="6229"/>
                        <a:pt x="22098" y="7992"/>
                        <a:pt x="21034" y="9451"/>
                      </a:cubicBezTo>
                      <a:cubicBezTo>
                        <a:pt x="19757" y="9634"/>
                        <a:pt x="18481" y="9786"/>
                        <a:pt x="17174" y="9877"/>
                      </a:cubicBezTo>
                      <a:cubicBezTo>
                        <a:pt x="18177" y="8813"/>
                        <a:pt x="18541" y="7354"/>
                        <a:pt x="18937" y="5956"/>
                      </a:cubicBezTo>
                      <a:cubicBezTo>
                        <a:pt x="19514" y="3859"/>
                        <a:pt x="20244" y="1761"/>
                        <a:pt x="21703" y="150"/>
                      </a:cubicBezTo>
                      <a:cubicBezTo>
                        <a:pt x="21774" y="103"/>
                        <a:pt x="21716" y="0"/>
                        <a:pt x="216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4" name="Google Shape;647;p33"/>
            <p:cNvSpPr/>
            <p:nvPr/>
          </p:nvSpPr>
          <p:spPr>
            <a:xfrm rot="635405">
              <a:off x="7478308" y="-585250"/>
              <a:ext cx="2390371" cy="1586596"/>
            </a:xfrm>
            <a:custGeom>
              <a:avLst/>
              <a:gdLst/>
              <a:ahLst/>
              <a:cxnLst/>
              <a:rect l="l" t="t" r="r" b="b"/>
              <a:pathLst>
                <a:path w="43700" h="26277" extrusionOk="0">
                  <a:moveTo>
                    <a:pt x="19535" y="18890"/>
                  </a:moveTo>
                  <a:cubicBezTo>
                    <a:pt x="19533" y="18890"/>
                    <a:pt x="19531" y="18891"/>
                    <a:pt x="19528" y="18891"/>
                  </a:cubicBezTo>
                  <a:lnTo>
                    <a:pt x="19528" y="18891"/>
                  </a:lnTo>
                  <a:cubicBezTo>
                    <a:pt x="19528" y="18891"/>
                    <a:pt x="19529" y="18892"/>
                    <a:pt x="19529" y="18892"/>
                  </a:cubicBezTo>
                  <a:cubicBezTo>
                    <a:pt x="19531" y="18892"/>
                    <a:pt x="19533" y="18891"/>
                    <a:pt x="19535" y="18890"/>
                  </a:cubicBezTo>
                  <a:close/>
                  <a:moveTo>
                    <a:pt x="26769" y="22294"/>
                  </a:moveTo>
                  <a:cubicBezTo>
                    <a:pt x="26768" y="22294"/>
                    <a:pt x="26766" y="22294"/>
                    <a:pt x="26765" y="22294"/>
                  </a:cubicBezTo>
                  <a:cubicBezTo>
                    <a:pt x="26765" y="22294"/>
                    <a:pt x="26765" y="22294"/>
                    <a:pt x="26764" y="22294"/>
                  </a:cubicBezTo>
                  <a:lnTo>
                    <a:pt x="26764" y="22294"/>
                  </a:lnTo>
                  <a:cubicBezTo>
                    <a:pt x="26765" y="22295"/>
                    <a:pt x="26766" y="22295"/>
                    <a:pt x="26766" y="22295"/>
                  </a:cubicBezTo>
                  <a:cubicBezTo>
                    <a:pt x="26767" y="22295"/>
                    <a:pt x="26768" y="22294"/>
                    <a:pt x="26769" y="22294"/>
                  </a:cubicBezTo>
                  <a:close/>
                  <a:moveTo>
                    <a:pt x="13017" y="1"/>
                  </a:moveTo>
                  <a:cubicBezTo>
                    <a:pt x="11472" y="1"/>
                    <a:pt x="9607" y="308"/>
                    <a:pt x="7954" y="1382"/>
                  </a:cubicBezTo>
                  <a:cubicBezTo>
                    <a:pt x="6161" y="2537"/>
                    <a:pt x="4428" y="3844"/>
                    <a:pt x="2817" y="5272"/>
                  </a:cubicBezTo>
                  <a:lnTo>
                    <a:pt x="2088" y="5880"/>
                  </a:lnTo>
                  <a:cubicBezTo>
                    <a:pt x="1480" y="5820"/>
                    <a:pt x="902" y="5789"/>
                    <a:pt x="294" y="5789"/>
                  </a:cubicBezTo>
                  <a:cubicBezTo>
                    <a:pt x="285" y="5788"/>
                    <a:pt x="277" y="5787"/>
                    <a:pt x="268" y="5787"/>
                  </a:cubicBezTo>
                  <a:cubicBezTo>
                    <a:pt x="47" y="5787"/>
                    <a:pt x="0" y="6155"/>
                    <a:pt x="264" y="6184"/>
                  </a:cubicBezTo>
                  <a:cubicBezTo>
                    <a:pt x="872" y="6275"/>
                    <a:pt x="1449" y="6336"/>
                    <a:pt x="2057" y="6427"/>
                  </a:cubicBezTo>
                  <a:lnTo>
                    <a:pt x="2148" y="6519"/>
                  </a:lnTo>
                  <a:cubicBezTo>
                    <a:pt x="2270" y="6671"/>
                    <a:pt x="2452" y="6914"/>
                    <a:pt x="2635" y="7157"/>
                  </a:cubicBezTo>
                  <a:cubicBezTo>
                    <a:pt x="3455" y="8251"/>
                    <a:pt x="4793" y="10196"/>
                    <a:pt x="6252" y="12324"/>
                  </a:cubicBezTo>
                  <a:cubicBezTo>
                    <a:pt x="8487" y="15559"/>
                    <a:pt x="12003" y="16461"/>
                    <a:pt x="12311" y="16461"/>
                  </a:cubicBezTo>
                  <a:cubicBezTo>
                    <a:pt x="12317" y="16461"/>
                    <a:pt x="12322" y="16461"/>
                    <a:pt x="12326" y="16460"/>
                  </a:cubicBezTo>
                  <a:lnTo>
                    <a:pt x="12326" y="16460"/>
                  </a:lnTo>
                  <a:cubicBezTo>
                    <a:pt x="12326" y="16460"/>
                    <a:pt x="12326" y="16460"/>
                    <a:pt x="12326" y="16460"/>
                  </a:cubicBezTo>
                  <a:cubicBezTo>
                    <a:pt x="12328" y="16460"/>
                    <a:pt x="12330" y="16459"/>
                    <a:pt x="12331" y="16458"/>
                  </a:cubicBezTo>
                  <a:lnTo>
                    <a:pt x="12331" y="16458"/>
                  </a:lnTo>
                  <a:cubicBezTo>
                    <a:pt x="12330" y="16459"/>
                    <a:pt x="12328" y="16459"/>
                    <a:pt x="12326" y="16460"/>
                  </a:cubicBezTo>
                  <a:lnTo>
                    <a:pt x="12326" y="16460"/>
                  </a:lnTo>
                  <a:cubicBezTo>
                    <a:pt x="12200" y="16447"/>
                    <a:pt x="10986" y="13362"/>
                    <a:pt x="8683" y="9953"/>
                  </a:cubicBezTo>
                  <a:cubicBezTo>
                    <a:pt x="7620" y="8434"/>
                    <a:pt x="6161" y="7309"/>
                    <a:pt x="4428" y="6701"/>
                  </a:cubicBezTo>
                  <a:lnTo>
                    <a:pt x="4428" y="6701"/>
                  </a:lnTo>
                  <a:cubicBezTo>
                    <a:pt x="5492" y="6853"/>
                    <a:pt x="6556" y="7035"/>
                    <a:pt x="7620" y="7218"/>
                  </a:cubicBezTo>
                  <a:cubicBezTo>
                    <a:pt x="8531" y="7400"/>
                    <a:pt x="9413" y="7582"/>
                    <a:pt x="10325" y="7765"/>
                  </a:cubicBezTo>
                  <a:cubicBezTo>
                    <a:pt x="10446" y="7947"/>
                    <a:pt x="10629" y="8221"/>
                    <a:pt x="10842" y="8586"/>
                  </a:cubicBezTo>
                  <a:cubicBezTo>
                    <a:pt x="11510" y="9771"/>
                    <a:pt x="12665" y="11838"/>
                    <a:pt x="13881" y="14118"/>
                  </a:cubicBezTo>
                  <a:cubicBezTo>
                    <a:pt x="15811" y="17622"/>
                    <a:pt x="19250" y="18892"/>
                    <a:pt x="19521" y="18892"/>
                  </a:cubicBezTo>
                  <a:cubicBezTo>
                    <a:pt x="19523" y="18892"/>
                    <a:pt x="19526" y="18892"/>
                    <a:pt x="19528" y="18891"/>
                  </a:cubicBezTo>
                  <a:lnTo>
                    <a:pt x="19528" y="18891"/>
                  </a:lnTo>
                  <a:cubicBezTo>
                    <a:pt x="19382" y="18870"/>
                    <a:pt x="18468" y="15665"/>
                    <a:pt x="16556" y="12020"/>
                  </a:cubicBezTo>
                  <a:cubicBezTo>
                    <a:pt x="15644" y="10409"/>
                    <a:pt x="14276" y="9133"/>
                    <a:pt x="12635" y="8342"/>
                  </a:cubicBezTo>
                  <a:lnTo>
                    <a:pt x="12635" y="8342"/>
                  </a:lnTo>
                  <a:cubicBezTo>
                    <a:pt x="13395" y="8525"/>
                    <a:pt x="14124" y="8707"/>
                    <a:pt x="14884" y="8920"/>
                  </a:cubicBezTo>
                  <a:cubicBezTo>
                    <a:pt x="16191" y="9315"/>
                    <a:pt x="17498" y="9710"/>
                    <a:pt x="18775" y="10166"/>
                  </a:cubicBezTo>
                  <a:lnTo>
                    <a:pt x="18775" y="10196"/>
                  </a:lnTo>
                  <a:lnTo>
                    <a:pt x="18805" y="10257"/>
                  </a:lnTo>
                  <a:cubicBezTo>
                    <a:pt x="18927" y="10470"/>
                    <a:pt x="19048" y="10713"/>
                    <a:pt x="19200" y="11017"/>
                  </a:cubicBezTo>
                  <a:cubicBezTo>
                    <a:pt x="19747" y="12294"/>
                    <a:pt x="20659" y="14482"/>
                    <a:pt x="21662" y="16884"/>
                  </a:cubicBezTo>
                  <a:cubicBezTo>
                    <a:pt x="23197" y="20615"/>
                    <a:pt x="26580" y="22291"/>
                    <a:pt x="26764" y="22294"/>
                  </a:cubicBezTo>
                  <a:lnTo>
                    <a:pt x="26764" y="22294"/>
                  </a:lnTo>
                  <a:cubicBezTo>
                    <a:pt x="26660" y="22252"/>
                    <a:pt x="26076" y="18951"/>
                    <a:pt x="24550" y="15121"/>
                  </a:cubicBezTo>
                  <a:cubicBezTo>
                    <a:pt x="23821" y="13388"/>
                    <a:pt x="22574" y="11929"/>
                    <a:pt x="20994" y="10956"/>
                  </a:cubicBezTo>
                  <a:lnTo>
                    <a:pt x="20994" y="10956"/>
                  </a:lnTo>
                  <a:cubicBezTo>
                    <a:pt x="22878" y="11655"/>
                    <a:pt x="24732" y="12446"/>
                    <a:pt x="26556" y="13297"/>
                  </a:cubicBezTo>
                  <a:lnTo>
                    <a:pt x="26647" y="13510"/>
                  </a:lnTo>
                  <a:cubicBezTo>
                    <a:pt x="26708" y="13692"/>
                    <a:pt x="26830" y="13966"/>
                    <a:pt x="26921" y="14270"/>
                  </a:cubicBezTo>
                  <a:cubicBezTo>
                    <a:pt x="27346" y="15577"/>
                    <a:pt x="28046" y="17856"/>
                    <a:pt x="28775" y="20349"/>
                  </a:cubicBezTo>
                  <a:cubicBezTo>
                    <a:pt x="29949" y="24231"/>
                    <a:pt x="33150" y="26266"/>
                    <a:pt x="33330" y="26276"/>
                  </a:cubicBezTo>
                  <a:lnTo>
                    <a:pt x="33330" y="26276"/>
                  </a:lnTo>
                  <a:cubicBezTo>
                    <a:pt x="33235" y="26229"/>
                    <a:pt x="32981" y="22868"/>
                    <a:pt x="31815" y="18890"/>
                  </a:cubicBezTo>
                  <a:cubicBezTo>
                    <a:pt x="31267" y="17066"/>
                    <a:pt x="30112" y="15455"/>
                    <a:pt x="28593" y="14300"/>
                  </a:cubicBezTo>
                  <a:lnTo>
                    <a:pt x="28593" y="14300"/>
                  </a:lnTo>
                  <a:lnTo>
                    <a:pt x="28745" y="14361"/>
                  </a:lnTo>
                  <a:cubicBezTo>
                    <a:pt x="29505" y="14756"/>
                    <a:pt x="30295" y="15181"/>
                    <a:pt x="31055" y="15607"/>
                  </a:cubicBezTo>
                  <a:cubicBezTo>
                    <a:pt x="31176" y="15759"/>
                    <a:pt x="31328" y="15941"/>
                    <a:pt x="31511" y="16154"/>
                  </a:cubicBezTo>
                  <a:lnTo>
                    <a:pt x="31602" y="16245"/>
                  </a:lnTo>
                  <a:cubicBezTo>
                    <a:pt x="33030" y="17917"/>
                    <a:pt x="34702" y="19437"/>
                    <a:pt x="36526" y="20713"/>
                  </a:cubicBezTo>
                  <a:cubicBezTo>
                    <a:pt x="38745" y="22172"/>
                    <a:pt x="41146" y="23297"/>
                    <a:pt x="43699" y="24026"/>
                  </a:cubicBezTo>
                  <a:cubicBezTo>
                    <a:pt x="42423" y="21564"/>
                    <a:pt x="40569" y="19437"/>
                    <a:pt x="38289" y="17856"/>
                  </a:cubicBezTo>
                  <a:cubicBezTo>
                    <a:pt x="36526" y="16671"/>
                    <a:pt x="34550" y="15850"/>
                    <a:pt x="32483" y="15425"/>
                  </a:cubicBezTo>
                  <a:cubicBezTo>
                    <a:pt x="31906" y="15333"/>
                    <a:pt x="31480" y="15273"/>
                    <a:pt x="31176" y="15242"/>
                  </a:cubicBezTo>
                  <a:lnTo>
                    <a:pt x="29748" y="14482"/>
                  </a:lnTo>
                  <a:cubicBezTo>
                    <a:pt x="29322" y="14270"/>
                    <a:pt x="28927" y="14057"/>
                    <a:pt x="28501" y="13844"/>
                  </a:cubicBezTo>
                  <a:lnTo>
                    <a:pt x="28501" y="13844"/>
                  </a:lnTo>
                  <a:cubicBezTo>
                    <a:pt x="29630" y="14208"/>
                    <a:pt x="30802" y="14387"/>
                    <a:pt x="31978" y="14387"/>
                  </a:cubicBezTo>
                  <a:cubicBezTo>
                    <a:pt x="32767" y="14387"/>
                    <a:pt x="33557" y="14306"/>
                    <a:pt x="34337" y="14148"/>
                  </a:cubicBezTo>
                  <a:cubicBezTo>
                    <a:pt x="38094" y="13244"/>
                    <a:pt x="41351" y="12524"/>
                    <a:pt x="41794" y="12524"/>
                  </a:cubicBezTo>
                  <a:cubicBezTo>
                    <a:pt x="41828" y="12524"/>
                    <a:pt x="41845" y="12528"/>
                    <a:pt x="41845" y="12537"/>
                  </a:cubicBezTo>
                  <a:cubicBezTo>
                    <a:pt x="41871" y="12408"/>
                    <a:pt x="38971" y="10336"/>
                    <a:pt x="35552" y="10336"/>
                  </a:cubicBezTo>
                  <a:cubicBezTo>
                    <a:pt x="34936" y="10336"/>
                    <a:pt x="34304" y="10404"/>
                    <a:pt x="33669" y="10561"/>
                  </a:cubicBezTo>
                  <a:cubicBezTo>
                    <a:pt x="31602" y="11078"/>
                    <a:pt x="29596" y="11747"/>
                    <a:pt x="27620" y="12567"/>
                  </a:cubicBezTo>
                  <a:lnTo>
                    <a:pt x="26951" y="12841"/>
                  </a:lnTo>
                  <a:lnTo>
                    <a:pt x="26678" y="12932"/>
                  </a:lnTo>
                  <a:cubicBezTo>
                    <a:pt x="25431" y="12355"/>
                    <a:pt x="24216" y="11807"/>
                    <a:pt x="22939" y="11291"/>
                  </a:cubicBezTo>
                  <a:cubicBezTo>
                    <a:pt x="22270" y="10987"/>
                    <a:pt x="21571" y="10713"/>
                    <a:pt x="20842" y="10440"/>
                  </a:cubicBezTo>
                  <a:lnTo>
                    <a:pt x="20842" y="10440"/>
                  </a:lnTo>
                  <a:cubicBezTo>
                    <a:pt x="21582" y="10592"/>
                    <a:pt x="22332" y="10668"/>
                    <a:pt x="23080" y="10668"/>
                  </a:cubicBezTo>
                  <a:cubicBezTo>
                    <a:pt x="24267" y="10668"/>
                    <a:pt x="25449" y="10478"/>
                    <a:pt x="26587" y="10105"/>
                  </a:cubicBezTo>
                  <a:cubicBezTo>
                    <a:pt x="30321" y="8773"/>
                    <a:pt x="33532" y="7635"/>
                    <a:pt x="33855" y="7635"/>
                  </a:cubicBezTo>
                  <a:cubicBezTo>
                    <a:pt x="33871" y="7635"/>
                    <a:pt x="33880" y="7637"/>
                    <a:pt x="33881" y="7643"/>
                  </a:cubicBezTo>
                  <a:cubicBezTo>
                    <a:pt x="33881" y="7550"/>
                    <a:pt x="31375" y="6124"/>
                    <a:pt x="28388" y="6124"/>
                  </a:cubicBezTo>
                  <a:cubicBezTo>
                    <a:pt x="27469" y="6124"/>
                    <a:pt x="26504" y="6259"/>
                    <a:pt x="25553" y="6610"/>
                  </a:cubicBezTo>
                  <a:cubicBezTo>
                    <a:pt x="23577" y="7370"/>
                    <a:pt x="21632" y="8251"/>
                    <a:pt x="19778" y="9285"/>
                  </a:cubicBezTo>
                  <a:lnTo>
                    <a:pt x="19109" y="9619"/>
                  </a:lnTo>
                  <a:lnTo>
                    <a:pt x="18927" y="9710"/>
                  </a:lnTo>
                  <a:lnTo>
                    <a:pt x="18866" y="9710"/>
                  </a:lnTo>
                  <a:cubicBezTo>
                    <a:pt x="16799" y="8981"/>
                    <a:pt x="14671" y="8373"/>
                    <a:pt x="12544" y="7826"/>
                  </a:cubicBezTo>
                  <a:lnTo>
                    <a:pt x="12544" y="7826"/>
                  </a:lnTo>
                  <a:cubicBezTo>
                    <a:pt x="12794" y="7842"/>
                    <a:pt x="13045" y="7850"/>
                    <a:pt x="13295" y="7850"/>
                  </a:cubicBezTo>
                  <a:cubicBezTo>
                    <a:pt x="14933" y="7850"/>
                    <a:pt x="16573" y="7504"/>
                    <a:pt x="18076" y="6792"/>
                  </a:cubicBezTo>
                  <a:cubicBezTo>
                    <a:pt x="21707" y="4991"/>
                    <a:pt x="24823" y="3506"/>
                    <a:pt x="25026" y="3506"/>
                  </a:cubicBezTo>
                  <a:cubicBezTo>
                    <a:pt x="25032" y="3506"/>
                    <a:pt x="25035" y="3507"/>
                    <a:pt x="25036" y="3509"/>
                  </a:cubicBezTo>
                  <a:cubicBezTo>
                    <a:pt x="25036" y="3429"/>
                    <a:pt x="23058" y="2573"/>
                    <a:pt x="20599" y="2573"/>
                  </a:cubicBezTo>
                  <a:cubicBezTo>
                    <a:pt x="19350" y="2573"/>
                    <a:pt x="17978" y="2794"/>
                    <a:pt x="16678" y="3449"/>
                  </a:cubicBezTo>
                  <a:cubicBezTo>
                    <a:pt x="14763" y="4421"/>
                    <a:pt x="12939" y="5516"/>
                    <a:pt x="11176" y="6762"/>
                  </a:cubicBezTo>
                  <a:lnTo>
                    <a:pt x="10538" y="7187"/>
                  </a:lnTo>
                  <a:lnTo>
                    <a:pt x="10386" y="7279"/>
                  </a:lnTo>
                  <a:cubicBezTo>
                    <a:pt x="9808" y="7157"/>
                    <a:pt x="9231" y="7035"/>
                    <a:pt x="8653" y="6914"/>
                  </a:cubicBezTo>
                  <a:cubicBezTo>
                    <a:pt x="7316" y="6640"/>
                    <a:pt x="5978" y="6397"/>
                    <a:pt x="4610" y="6215"/>
                  </a:cubicBezTo>
                  <a:lnTo>
                    <a:pt x="4306" y="6184"/>
                  </a:lnTo>
                  <a:cubicBezTo>
                    <a:pt x="6191" y="6093"/>
                    <a:pt x="8045" y="5516"/>
                    <a:pt x="9656" y="4543"/>
                  </a:cubicBezTo>
                  <a:cubicBezTo>
                    <a:pt x="13103" y="2363"/>
                    <a:pt x="16065" y="525"/>
                    <a:pt x="16271" y="525"/>
                  </a:cubicBezTo>
                  <a:cubicBezTo>
                    <a:pt x="16278" y="525"/>
                    <a:pt x="16281" y="527"/>
                    <a:pt x="16282" y="531"/>
                  </a:cubicBezTo>
                  <a:cubicBezTo>
                    <a:pt x="16282" y="448"/>
                    <a:pt x="14882" y="1"/>
                    <a:pt x="13017" y="1"/>
                  </a:cubicBezTo>
                  <a:close/>
                  <a:moveTo>
                    <a:pt x="33334" y="26276"/>
                  </a:moveTo>
                  <a:cubicBezTo>
                    <a:pt x="33333" y="26276"/>
                    <a:pt x="33332" y="26276"/>
                    <a:pt x="33331" y="26276"/>
                  </a:cubicBezTo>
                  <a:cubicBezTo>
                    <a:pt x="33331" y="26276"/>
                    <a:pt x="33330" y="26276"/>
                    <a:pt x="33330" y="26276"/>
                  </a:cubicBezTo>
                  <a:lnTo>
                    <a:pt x="33330" y="26276"/>
                  </a:lnTo>
                  <a:cubicBezTo>
                    <a:pt x="33331" y="26276"/>
                    <a:pt x="33331" y="26277"/>
                    <a:pt x="33332" y="26277"/>
                  </a:cubicBezTo>
                  <a:cubicBezTo>
                    <a:pt x="33333" y="26277"/>
                    <a:pt x="33334" y="26276"/>
                    <a:pt x="33334" y="262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7" y="208048"/>
            <a:ext cx="9144000" cy="480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021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Muốn Đến Tam Đường Lai Châu? Lưu Ngay Những Địa Điểm Sau!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597" y="566855"/>
            <a:ext cx="3178296" cy="1903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GIỚI THIỆU DÃY NÚI HOÀNG LIÊN SƠ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13"/>
          <a:stretch/>
        </p:blipFill>
        <p:spPr bwMode="auto">
          <a:xfrm>
            <a:off x="4620023" y="566853"/>
            <a:ext cx="3298057" cy="1903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021" y="2794431"/>
            <a:ext cx="3298059" cy="1903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6" descr="Tour Sa Pa 3N2Đ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529" y="2726369"/>
            <a:ext cx="3178296" cy="19719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圆角矩形 7"/>
          <p:cNvSpPr/>
          <p:nvPr/>
        </p:nvSpPr>
        <p:spPr>
          <a:xfrm>
            <a:off x="1676925" y="2399624"/>
            <a:ext cx="2194267" cy="397680"/>
          </a:xfrm>
          <a:prstGeom prst="roundRect">
            <a:avLst>
              <a:gd name="adj" fmla="val 22936"/>
            </a:avLst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400" kern="1200" noProof="0" dirty="0">
                <a:solidFill>
                  <a:srgbClr val="002060"/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Đất Tam Đường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5" name="圆角矩形 7"/>
          <p:cNvSpPr/>
          <p:nvPr/>
        </p:nvSpPr>
        <p:spPr>
          <a:xfrm>
            <a:off x="4909527" y="2396751"/>
            <a:ext cx="2719047" cy="397680"/>
          </a:xfrm>
          <a:prstGeom prst="roundRect">
            <a:avLst>
              <a:gd name="adj" fmla="val 22936"/>
            </a:avLst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400" kern="1200" dirty="0">
                <a:solidFill>
                  <a:srgbClr val="002060"/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Dãy Hoàng Liên Sơn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6" name="圆角矩形 7"/>
          <p:cNvSpPr/>
          <p:nvPr/>
        </p:nvSpPr>
        <p:spPr>
          <a:xfrm>
            <a:off x="4843834" y="4682117"/>
            <a:ext cx="2850431" cy="397680"/>
          </a:xfrm>
          <a:prstGeom prst="roundRect">
            <a:avLst>
              <a:gd name="adj" fmla="val 22936"/>
            </a:avLst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400" kern="1200" noProof="0" dirty="0">
                <a:solidFill>
                  <a:srgbClr val="002060"/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Đỉnh Phan-xi-păng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17" name="圆角矩形 7"/>
          <p:cNvSpPr/>
          <p:nvPr/>
        </p:nvSpPr>
        <p:spPr>
          <a:xfrm>
            <a:off x="1768909" y="4682117"/>
            <a:ext cx="2003535" cy="397680"/>
          </a:xfrm>
          <a:prstGeom prst="roundRect">
            <a:avLst>
              <a:gd name="adj" fmla="val 22936"/>
            </a:avLst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400" kern="1200" dirty="0">
                <a:solidFill>
                  <a:srgbClr val="002060"/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Đèo Ô Quy Hồ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5124" name="Picture 4" descr="Du lịch SaPa trong 1 tháng: hòa mình vào cuộc sống nơi thị trấn sương mù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46" y="1340397"/>
            <a:ext cx="3571261" cy="22461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圆角矩形 7"/>
          <p:cNvSpPr/>
          <p:nvPr/>
        </p:nvSpPr>
        <p:spPr>
          <a:xfrm>
            <a:off x="2402023" y="3647462"/>
            <a:ext cx="1025056" cy="397680"/>
          </a:xfrm>
          <a:prstGeom prst="roundRect">
            <a:avLst>
              <a:gd name="adj" fmla="val 22936"/>
            </a:avLst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400" kern="1200" noProof="0" dirty="0">
                <a:solidFill>
                  <a:srgbClr val="002060"/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Sa Pa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5126" name="Picture 6" descr="Thành phố Lào Cai có gì chơi? | Mytour.v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00" y="1344792"/>
            <a:ext cx="3571261" cy="22519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圆角矩形 7"/>
          <p:cNvSpPr/>
          <p:nvPr/>
        </p:nvSpPr>
        <p:spPr>
          <a:xfrm>
            <a:off x="5580319" y="3647462"/>
            <a:ext cx="2670449" cy="397680"/>
          </a:xfrm>
          <a:prstGeom prst="roundRect">
            <a:avLst>
              <a:gd name="adj" fmla="val 22936"/>
            </a:avLst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400" kern="1200" noProof="0" dirty="0">
                <a:solidFill>
                  <a:srgbClr val="002060"/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Thành phố Lào Cai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23" name="圆角矩形 7"/>
          <p:cNvSpPr/>
          <p:nvPr/>
        </p:nvSpPr>
        <p:spPr>
          <a:xfrm>
            <a:off x="484094" y="1345082"/>
            <a:ext cx="2340917" cy="397680"/>
          </a:xfrm>
          <a:prstGeom prst="roundRect">
            <a:avLst>
              <a:gd name="adj" fmla="val 22936"/>
            </a:avLst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400" kern="1200" noProof="0" dirty="0">
                <a:solidFill>
                  <a:srgbClr val="002060"/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Đất Tam Đường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24" name="圆角矩形 7"/>
          <p:cNvSpPr/>
          <p:nvPr/>
        </p:nvSpPr>
        <p:spPr>
          <a:xfrm>
            <a:off x="3366385" y="1345082"/>
            <a:ext cx="2952606" cy="397680"/>
          </a:xfrm>
          <a:prstGeom prst="roundRect">
            <a:avLst>
              <a:gd name="adj" fmla="val 22936"/>
            </a:avLst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400" kern="1200" dirty="0">
                <a:solidFill>
                  <a:srgbClr val="002060"/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Dãy Hoàng Liên Sơn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25" name="圆角矩形 7"/>
          <p:cNvSpPr/>
          <p:nvPr/>
        </p:nvSpPr>
        <p:spPr>
          <a:xfrm>
            <a:off x="305153" y="2106651"/>
            <a:ext cx="2850431" cy="397680"/>
          </a:xfrm>
          <a:prstGeom prst="roundRect">
            <a:avLst>
              <a:gd name="adj" fmla="val 22936"/>
            </a:avLst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400" kern="1200" noProof="0" dirty="0">
                <a:solidFill>
                  <a:srgbClr val="002060"/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Đỉnh Phan-xi-păng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26" name="圆角矩形 7"/>
          <p:cNvSpPr/>
          <p:nvPr/>
        </p:nvSpPr>
        <p:spPr>
          <a:xfrm>
            <a:off x="6626806" y="1339746"/>
            <a:ext cx="2163556" cy="397680"/>
          </a:xfrm>
          <a:prstGeom prst="roundRect">
            <a:avLst>
              <a:gd name="adj" fmla="val 22936"/>
            </a:avLst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400" kern="1200" dirty="0">
                <a:solidFill>
                  <a:srgbClr val="002060"/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Đèo Ô Quy Hồ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27" name="圆角矩形 7"/>
          <p:cNvSpPr/>
          <p:nvPr/>
        </p:nvSpPr>
        <p:spPr>
          <a:xfrm>
            <a:off x="4238546" y="2106651"/>
            <a:ext cx="939005" cy="397680"/>
          </a:xfrm>
          <a:prstGeom prst="roundRect">
            <a:avLst>
              <a:gd name="adj" fmla="val 22936"/>
            </a:avLst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400" kern="1200" noProof="0" dirty="0">
                <a:solidFill>
                  <a:srgbClr val="002060"/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Sa Pa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28" name="圆角矩形 7"/>
          <p:cNvSpPr/>
          <p:nvPr/>
        </p:nvSpPr>
        <p:spPr>
          <a:xfrm>
            <a:off x="6370214" y="2106651"/>
            <a:ext cx="2645152" cy="397680"/>
          </a:xfrm>
          <a:prstGeom prst="roundRect">
            <a:avLst>
              <a:gd name="adj" fmla="val 22936"/>
            </a:avLst>
          </a:prstGeom>
          <a:noFill/>
          <a:ln w="28575">
            <a:solidFill>
              <a:schemeClr val="tx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altLang="zh-CN" sz="2400" kern="1200" noProof="0" dirty="0">
                <a:solidFill>
                  <a:srgbClr val="002060"/>
                </a:solidFill>
                <a:latin typeface="+mj-lt"/>
                <a:ea typeface="黑体" panose="02010609060101010101" pitchFamily="49" charset="-122"/>
                <a:cs typeface="Calibri" panose="020F0502020204030204" pitchFamily="34" charset="0"/>
              </a:rPr>
              <a:t>Thành phố Lào Cai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黑体" panose="02010609060101010101" pitchFamily="49" charset="-122"/>
              <a:cs typeface="Calibri" panose="020F0502020204030204" pitchFamily="34" charset="0"/>
            </a:endParaRPr>
          </a:p>
        </p:txBody>
      </p:sp>
      <p:grpSp>
        <p:nvGrpSpPr>
          <p:cNvPr id="29" name="Google Shape;1949;p49"/>
          <p:cNvGrpSpPr/>
          <p:nvPr/>
        </p:nvGrpSpPr>
        <p:grpSpPr>
          <a:xfrm rot="6490262">
            <a:off x="7710385" y="3504317"/>
            <a:ext cx="1888354" cy="2097342"/>
            <a:chOff x="-7501642" y="749515"/>
            <a:chExt cx="2431070" cy="2849374"/>
          </a:xfrm>
        </p:grpSpPr>
        <p:sp>
          <p:nvSpPr>
            <p:cNvPr id="30" name="Google Shape;1950;p49"/>
            <p:cNvSpPr/>
            <p:nvPr/>
          </p:nvSpPr>
          <p:spPr>
            <a:xfrm>
              <a:off x="-6039100" y="2068832"/>
              <a:ext cx="817995" cy="1530057"/>
            </a:xfrm>
            <a:custGeom>
              <a:avLst/>
              <a:gdLst/>
              <a:ahLst/>
              <a:cxnLst/>
              <a:rect l="l" t="t" r="r" b="b"/>
              <a:pathLst>
                <a:path w="23953" h="44804" extrusionOk="0">
                  <a:moveTo>
                    <a:pt x="6990" y="13248"/>
                  </a:moveTo>
                  <a:lnTo>
                    <a:pt x="6990" y="13248"/>
                  </a:lnTo>
                  <a:cubicBezTo>
                    <a:pt x="6990" y="13250"/>
                    <a:pt x="6990" y="13252"/>
                    <a:pt x="6992" y="13253"/>
                  </a:cubicBezTo>
                  <a:cubicBezTo>
                    <a:pt x="6991" y="13252"/>
                    <a:pt x="6991" y="13250"/>
                    <a:pt x="6990" y="13248"/>
                  </a:cubicBezTo>
                  <a:close/>
                  <a:moveTo>
                    <a:pt x="5531" y="20573"/>
                  </a:moveTo>
                  <a:cubicBezTo>
                    <a:pt x="5531" y="20575"/>
                    <a:pt x="5531" y="20577"/>
                    <a:pt x="5533" y="20578"/>
                  </a:cubicBezTo>
                  <a:cubicBezTo>
                    <a:pt x="5532" y="20577"/>
                    <a:pt x="5531" y="20575"/>
                    <a:pt x="5531" y="20573"/>
                  </a:cubicBezTo>
                  <a:close/>
                  <a:moveTo>
                    <a:pt x="3101" y="28051"/>
                  </a:moveTo>
                  <a:cubicBezTo>
                    <a:pt x="3100" y="28053"/>
                    <a:pt x="3100" y="28054"/>
                    <a:pt x="3101" y="28055"/>
                  </a:cubicBezTo>
                  <a:cubicBezTo>
                    <a:pt x="3101" y="28054"/>
                    <a:pt x="3101" y="28053"/>
                    <a:pt x="3101" y="28051"/>
                  </a:cubicBezTo>
                  <a:close/>
                  <a:moveTo>
                    <a:pt x="1" y="34950"/>
                  </a:moveTo>
                  <a:cubicBezTo>
                    <a:pt x="1" y="34952"/>
                    <a:pt x="0" y="34954"/>
                    <a:pt x="1" y="34955"/>
                  </a:cubicBezTo>
                  <a:cubicBezTo>
                    <a:pt x="1" y="34954"/>
                    <a:pt x="1" y="34952"/>
                    <a:pt x="1" y="34950"/>
                  </a:cubicBezTo>
                  <a:close/>
                  <a:moveTo>
                    <a:pt x="15746" y="0"/>
                  </a:moveTo>
                  <a:cubicBezTo>
                    <a:pt x="15655" y="0"/>
                    <a:pt x="15564" y="61"/>
                    <a:pt x="15564" y="183"/>
                  </a:cubicBezTo>
                  <a:cubicBezTo>
                    <a:pt x="15533" y="791"/>
                    <a:pt x="15533" y="1368"/>
                    <a:pt x="15564" y="1976"/>
                  </a:cubicBezTo>
                  <a:lnTo>
                    <a:pt x="15472" y="2067"/>
                  </a:lnTo>
                  <a:cubicBezTo>
                    <a:pt x="15320" y="2219"/>
                    <a:pt x="15138" y="2402"/>
                    <a:pt x="14925" y="2614"/>
                  </a:cubicBezTo>
                  <a:cubicBezTo>
                    <a:pt x="13922" y="3557"/>
                    <a:pt x="12220" y="5107"/>
                    <a:pt x="10305" y="6809"/>
                  </a:cubicBezTo>
                  <a:cubicBezTo>
                    <a:pt x="7362" y="9421"/>
                    <a:pt x="6941" y="13072"/>
                    <a:pt x="6990" y="13248"/>
                  </a:cubicBezTo>
                  <a:lnTo>
                    <a:pt x="6990" y="13248"/>
                  </a:lnTo>
                  <a:cubicBezTo>
                    <a:pt x="7007" y="13133"/>
                    <a:pt x="9876" y="11532"/>
                    <a:pt x="12949" y="8876"/>
                  </a:cubicBezTo>
                  <a:cubicBezTo>
                    <a:pt x="14287" y="7660"/>
                    <a:pt x="15199" y="6079"/>
                    <a:pt x="15594" y="4317"/>
                  </a:cubicBezTo>
                  <a:lnTo>
                    <a:pt x="15594" y="4317"/>
                  </a:lnTo>
                  <a:cubicBezTo>
                    <a:pt x="15594" y="5380"/>
                    <a:pt x="15533" y="6444"/>
                    <a:pt x="15472" y="7508"/>
                  </a:cubicBezTo>
                  <a:cubicBezTo>
                    <a:pt x="15442" y="8420"/>
                    <a:pt x="15351" y="9301"/>
                    <a:pt x="15260" y="10213"/>
                  </a:cubicBezTo>
                  <a:cubicBezTo>
                    <a:pt x="15108" y="10335"/>
                    <a:pt x="14864" y="10548"/>
                    <a:pt x="14560" y="10791"/>
                  </a:cubicBezTo>
                  <a:cubicBezTo>
                    <a:pt x="13466" y="11642"/>
                    <a:pt x="11582" y="13010"/>
                    <a:pt x="9515" y="14499"/>
                  </a:cubicBezTo>
                  <a:cubicBezTo>
                    <a:pt x="6305" y="16809"/>
                    <a:pt x="5493" y="20391"/>
                    <a:pt x="5531" y="20573"/>
                  </a:cubicBezTo>
                  <a:lnTo>
                    <a:pt x="5531" y="20573"/>
                  </a:lnTo>
                  <a:cubicBezTo>
                    <a:pt x="5542" y="20444"/>
                    <a:pt x="8567" y="19141"/>
                    <a:pt x="11886" y="16809"/>
                  </a:cubicBezTo>
                  <a:cubicBezTo>
                    <a:pt x="13345" y="15745"/>
                    <a:pt x="14439" y="14256"/>
                    <a:pt x="15016" y="12523"/>
                  </a:cubicBezTo>
                  <a:lnTo>
                    <a:pt x="15016" y="12523"/>
                  </a:lnTo>
                  <a:cubicBezTo>
                    <a:pt x="14925" y="13283"/>
                    <a:pt x="14834" y="14043"/>
                    <a:pt x="14712" y="14773"/>
                  </a:cubicBezTo>
                  <a:cubicBezTo>
                    <a:pt x="14500" y="16110"/>
                    <a:pt x="14256" y="17447"/>
                    <a:pt x="13983" y="18754"/>
                  </a:cubicBezTo>
                  <a:lnTo>
                    <a:pt x="13953" y="18754"/>
                  </a:lnTo>
                  <a:lnTo>
                    <a:pt x="13892" y="18785"/>
                  </a:lnTo>
                  <a:cubicBezTo>
                    <a:pt x="13709" y="18906"/>
                    <a:pt x="13466" y="19089"/>
                    <a:pt x="13193" y="19271"/>
                  </a:cubicBezTo>
                  <a:cubicBezTo>
                    <a:pt x="12007" y="19970"/>
                    <a:pt x="10001" y="21125"/>
                    <a:pt x="7752" y="22402"/>
                  </a:cubicBezTo>
                  <a:cubicBezTo>
                    <a:pt x="4291" y="24358"/>
                    <a:pt x="3095" y="27862"/>
                    <a:pt x="3101" y="28051"/>
                  </a:cubicBezTo>
                  <a:lnTo>
                    <a:pt x="3101" y="28051"/>
                  </a:lnTo>
                  <a:cubicBezTo>
                    <a:pt x="3136" y="27935"/>
                    <a:pt x="6286" y="26961"/>
                    <a:pt x="9849" y="24955"/>
                  </a:cubicBezTo>
                  <a:cubicBezTo>
                    <a:pt x="11460" y="24043"/>
                    <a:pt x="12737" y="22645"/>
                    <a:pt x="13497" y="20943"/>
                  </a:cubicBezTo>
                  <a:lnTo>
                    <a:pt x="13497" y="20943"/>
                  </a:lnTo>
                  <a:cubicBezTo>
                    <a:pt x="13010" y="22888"/>
                    <a:pt x="12494" y="24803"/>
                    <a:pt x="11855" y="26718"/>
                  </a:cubicBezTo>
                  <a:lnTo>
                    <a:pt x="11673" y="26809"/>
                  </a:lnTo>
                  <a:cubicBezTo>
                    <a:pt x="11490" y="26931"/>
                    <a:pt x="11247" y="27052"/>
                    <a:pt x="10974" y="27174"/>
                  </a:cubicBezTo>
                  <a:cubicBezTo>
                    <a:pt x="9758" y="27782"/>
                    <a:pt x="7600" y="28694"/>
                    <a:pt x="5259" y="29758"/>
                  </a:cubicBezTo>
                  <a:cubicBezTo>
                    <a:pt x="1592" y="31381"/>
                    <a:pt x="35" y="34758"/>
                    <a:pt x="1" y="34950"/>
                  </a:cubicBezTo>
                  <a:lnTo>
                    <a:pt x="1" y="34950"/>
                  </a:lnTo>
                  <a:cubicBezTo>
                    <a:pt x="59" y="34816"/>
                    <a:pt x="3275" y="34173"/>
                    <a:pt x="7053" y="32524"/>
                  </a:cubicBezTo>
                  <a:cubicBezTo>
                    <a:pt x="8785" y="31764"/>
                    <a:pt x="10214" y="30426"/>
                    <a:pt x="11156" y="28785"/>
                  </a:cubicBezTo>
                  <a:lnTo>
                    <a:pt x="11156" y="28785"/>
                  </a:lnTo>
                  <a:lnTo>
                    <a:pt x="11095" y="28998"/>
                  </a:lnTo>
                  <a:cubicBezTo>
                    <a:pt x="10791" y="29788"/>
                    <a:pt x="10487" y="30609"/>
                    <a:pt x="10183" y="31399"/>
                  </a:cubicBezTo>
                  <a:cubicBezTo>
                    <a:pt x="10031" y="31551"/>
                    <a:pt x="9880" y="31733"/>
                    <a:pt x="9697" y="31916"/>
                  </a:cubicBezTo>
                  <a:lnTo>
                    <a:pt x="9606" y="32007"/>
                  </a:lnTo>
                  <a:cubicBezTo>
                    <a:pt x="8147" y="33648"/>
                    <a:pt x="6870" y="35442"/>
                    <a:pt x="5867" y="37387"/>
                  </a:cubicBezTo>
                  <a:cubicBezTo>
                    <a:pt x="4682" y="39727"/>
                    <a:pt x="3892" y="42220"/>
                    <a:pt x="3496" y="44803"/>
                  </a:cubicBezTo>
                  <a:cubicBezTo>
                    <a:pt x="5746" y="43253"/>
                    <a:pt x="7600" y="41186"/>
                    <a:pt x="8876" y="38755"/>
                  </a:cubicBezTo>
                  <a:cubicBezTo>
                    <a:pt x="9819" y="36870"/>
                    <a:pt x="10366" y="34834"/>
                    <a:pt x="10518" y="32767"/>
                  </a:cubicBezTo>
                  <a:cubicBezTo>
                    <a:pt x="10548" y="32189"/>
                    <a:pt x="10548" y="31764"/>
                    <a:pt x="10548" y="31460"/>
                  </a:cubicBezTo>
                  <a:cubicBezTo>
                    <a:pt x="10731" y="30943"/>
                    <a:pt x="10943" y="30457"/>
                    <a:pt x="11126" y="29970"/>
                  </a:cubicBezTo>
                  <a:cubicBezTo>
                    <a:pt x="11278" y="29545"/>
                    <a:pt x="11430" y="29089"/>
                    <a:pt x="11582" y="28663"/>
                  </a:cubicBezTo>
                  <a:lnTo>
                    <a:pt x="11582" y="28663"/>
                  </a:lnTo>
                  <a:cubicBezTo>
                    <a:pt x="11217" y="30578"/>
                    <a:pt x="11369" y="32584"/>
                    <a:pt x="12007" y="34408"/>
                  </a:cubicBezTo>
                  <a:cubicBezTo>
                    <a:pt x="13436" y="38268"/>
                    <a:pt x="14621" y="41551"/>
                    <a:pt x="14530" y="41551"/>
                  </a:cubicBezTo>
                  <a:cubicBezTo>
                    <a:pt x="14652" y="41551"/>
                    <a:pt x="16962" y="37265"/>
                    <a:pt x="15412" y="33314"/>
                  </a:cubicBezTo>
                  <a:cubicBezTo>
                    <a:pt x="14652" y="31369"/>
                    <a:pt x="13770" y="29484"/>
                    <a:pt x="12706" y="27660"/>
                  </a:cubicBezTo>
                  <a:lnTo>
                    <a:pt x="12372" y="27022"/>
                  </a:lnTo>
                  <a:lnTo>
                    <a:pt x="12250" y="26779"/>
                  </a:lnTo>
                  <a:cubicBezTo>
                    <a:pt x="12676" y="25502"/>
                    <a:pt x="13041" y="24226"/>
                    <a:pt x="13375" y="22919"/>
                  </a:cubicBezTo>
                  <a:cubicBezTo>
                    <a:pt x="13588" y="22219"/>
                    <a:pt x="13770" y="21490"/>
                    <a:pt x="13953" y="20761"/>
                  </a:cubicBezTo>
                  <a:lnTo>
                    <a:pt x="13953" y="20761"/>
                  </a:lnTo>
                  <a:cubicBezTo>
                    <a:pt x="13801" y="22675"/>
                    <a:pt x="14165" y="24590"/>
                    <a:pt x="14986" y="26323"/>
                  </a:cubicBezTo>
                  <a:cubicBezTo>
                    <a:pt x="16840" y="30001"/>
                    <a:pt x="18421" y="33101"/>
                    <a:pt x="18299" y="33162"/>
                  </a:cubicBezTo>
                  <a:cubicBezTo>
                    <a:pt x="18421" y="33162"/>
                    <a:pt x="20244" y="28663"/>
                    <a:pt x="18299" y="24925"/>
                  </a:cubicBezTo>
                  <a:cubicBezTo>
                    <a:pt x="17296" y="23071"/>
                    <a:pt x="16171" y="21308"/>
                    <a:pt x="14925" y="19636"/>
                  </a:cubicBezTo>
                  <a:lnTo>
                    <a:pt x="14500" y="19028"/>
                  </a:lnTo>
                  <a:lnTo>
                    <a:pt x="14408" y="18846"/>
                  </a:lnTo>
                  <a:lnTo>
                    <a:pt x="14378" y="18815"/>
                  </a:lnTo>
                  <a:cubicBezTo>
                    <a:pt x="14834" y="16688"/>
                    <a:pt x="15199" y="14529"/>
                    <a:pt x="15472" y="12371"/>
                  </a:cubicBezTo>
                  <a:cubicBezTo>
                    <a:pt x="15564" y="14256"/>
                    <a:pt x="16141" y="16080"/>
                    <a:pt x="17144" y="17660"/>
                  </a:cubicBezTo>
                  <a:cubicBezTo>
                    <a:pt x="19424" y="21095"/>
                    <a:pt x="21339" y="24043"/>
                    <a:pt x="21217" y="24074"/>
                  </a:cubicBezTo>
                  <a:cubicBezTo>
                    <a:pt x="21339" y="24074"/>
                    <a:pt x="22646" y="19423"/>
                    <a:pt x="20244" y="15897"/>
                  </a:cubicBezTo>
                  <a:cubicBezTo>
                    <a:pt x="19059" y="14165"/>
                    <a:pt x="17752" y="12523"/>
                    <a:pt x="16323" y="10973"/>
                  </a:cubicBezTo>
                  <a:lnTo>
                    <a:pt x="15837" y="10365"/>
                  </a:lnTo>
                  <a:lnTo>
                    <a:pt x="15715" y="10244"/>
                  </a:lnTo>
                  <a:cubicBezTo>
                    <a:pt x="15776" y="9666"/>
                    <a:pt x="15807" y="9089"/>
                    <a:pt x="15867" y="8511"/>
                  </a:cubicBezTo>
                  <a:cubicBezTo>
                    <a:pt x="15959" y="7174"/>
                    <a:pt x="16019" y="5836"/>
                    <a:pt x="16050" y="4468"/>
                  </a:cubicBezTo>
                  <a:lnTo>
                    <a:pt x="16050" y="4165"/>
                  </a:lnTo>
                  <a:cubicBezTo>
                    <a:pt x="16354" y="6019"/>
                    <a:pt x="17114" y="7751"/>
                    <a:pt x="18269" y="9210"/>
                  </a:cubicBezTo>
                  <a:cubicBezTo>
                    <a:pt x="20913" y="12402"/>
                    <a:pt x="23132" y="15137"/>
                    <a:pt x="23041" y="15198"/>
                  </a:cubicBezTo>
                  <a:cubicBezTo>
                    <a:pt x="23162" y="15137"/>
                    <a:pt x="23953" y="10396"/>
                    <a:pt x="21187" y="7143"/>
                  </a:cubicBezTo>
                  <a:cubicBezTo>
                    <a:pt x="19819" y="5502"/>
                    <a:pt x="18330" y="3982"/>
                    <a:pt x="16719" y="2584"/>
                  </a:cubicBezTo>
                  <a:lnTo>
                    <a:pt x="16050" y="1946"/>
                  </a:lnTo>
                  <a:cubicBezTo>
                    <a:pt x="16050" y="1338"/>
                    <a:pt x="16019" y="760"/>
                    <a:pt x="15928" y="183"/>
                  </a:cubicBezTo>
                  <a:cubicBezTo>
                    <a:pt x="15928" y="61"/>
                    <a:pt x="15837" y="0"/>
                    <a:pt x="1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1" name="Google Shape;1951;p49"/>
            <p:cNvSpPr/>
            <p:nvPr/>
          </p:nvSpPr>
          <p:spPr>
            <a:xfrm>
              <a:off x="-6723125" y="1593361"/>
              <a:ext cx="1086653" cy="1304872"/>
            </a:xfrm>
            <a:custGeom>
              <a:avLst/>
              <a:gdLst/>
              <a:ahLst/>
              <a:cxnLst/>
              <a:rect l="l" t="t" r="r" b="b"/>
              <a:pathLst>
                <a:path w="31820" h="38210" extrusionOk="0">
                  <a:moveTo>
                    <a:pt x="15016" y="9087"/>
                  </a:moveTo>
                  <a:cubicBezTo>
                    <a:pt x="15015" y="9088"/>
                    <a:pt x="15015" y="9089"/>
                    <a:pt x="15016" y="9090"/>
                  </a:cubicBezTo>
                  <a:cubicBezTo>
                    <a:pt x="15016" y="9090"/>
                    <a:pt x="15016" y="9088"/>
                    <a:pt x="15016" y="9087"/>
                  </a:cubicBezTo>
                  <a:close/>
                  <a:moveTo>
                    <a:pt x="10913" y="15347"/>
                  </a:moveTo>
                  <a:lnTo>
                    <a:pt x="10913" y="15347"/>
                  </a:lnTo>
                  <a:cubicBezTo>
                    <a:pt x="10912" y="15348"/>
                    <a:pt x="10912" y="15350"/>
                    <a:pt x="10912" y="15352"/>
                  </a:cubicBezTo>
                  <a:cubicBezTo>
                    <a:pt x="10912" y="15351"/>
                    <a:pt x="10912" y="15349"/>
                    <a:pt x="10913" y="15347"/>
                  </a:cubicBezTo>
                  <a:close/>
                  <a:moveTo>
                    <a:pt x="29212" y="16811"/>
                  </a:moveTo>
                  <a:lnTo>
                    <a:pt x="29212" y="16811"/>
                  </a:lnTo>
                  <a:cubicBezTo>
                    <a:pt x="29211" y="16811"/>
                    <a:pt x="29211" y="16811"/>
                    <a:pt x="29210" y="16811"/>
                  </a:cubicBezTo>
                  <a:cubicBezTo>
                    <a:pt x="29211" y="16811"/>
                    <a:pt x="29211" y="16811"/>
                    <a:pt x="29212" y="16811"/>
                  </a:cubicBezTo>
                  <a:close/>
                  <a:moveTo>
                    <a:pt x="5867" y="21395"/>
                  </a:moveTo>
                  <a:lnTo>
                    <a:pt x="5867" y="21395"/>
                  </a:lnTo>
                  <a:cubicBezTo>
                    <a:pt x="5866" y="21397"/>
                    <a:pt x="5866" y="21399"/>
                    <a:pt x="5867" y="21401"/>
                  </a:cubicBezTo>
                  <a:cubicBezTo>
                    <a:pt x="5867" y="21399"/>
                    <a:pt x="5867" y="21397"/>
                    <a:pt x="5867" y="21395"/>
                  </a:cubicBezTo>
                  <a:close/>
                  <a:moveTo>
                    <a:pt x="11459" y="38209"/>
                  </a:moveTo>
                  <a:cubicBezTo>
                    <a:pt x="11460" y="38209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0" y="38210"/>
                    <a:pt x="11460" y="38209"/>
                    <a:pt x="11459" y="38209"/>
                  </a:cubicBezTo>
                  <a:close/>
                  <a:moveTo>
                    <a:pt x="28011" y="1"/>
                  </a:moveTo>
                  <a:cubicBezTo>
                    <a:pt x="27942" y="1"/>
                    <a:pt x="27875" y="37"/>
                    <a:pt x="27843" y="124"/>
                  </a:cubicBezTo>
                  <a:cubicBezTo>
                    <a:pt x="27599" y="671"/>
                    <a:pt x="27387" y="1218"/>
                    <a:pt x="27174" y="1765"/>
                  </a:cubicBezTo>
                  <a:lnTo>
                    <a:pt x="27052" y="1826"/>
                  </a:lnTo>
                  <a:cubicBezTo>
                    <a:pt x="26870" y="1917"/>
                    <a:pt x="26627" y="2008"/>
                    <a:pt x="26323" y="2130"/>
                  </a:cubicBezTo>
                  <a:cubicBezTo>
                    <a:pt x="25077" y="2647"/>
                    <a:pt x="22888" y="3437"/>
                    <a:pt x="20487" y="4318"/>
                  </a:cubicBezTo>
                  <a:cubicBezTo>
                    <a:pt x="16747" y="5676"/>
                    <a:pt x="15042" y="8919"/>
                    <a:pt x="15016" y="9087"/>
                  </a:cubicBezTo>
                  <a:lnTo>
                    <a:pt x="15016" y="9087"/>
                  </a:lnTo>
                  <a:cubicBezTo>
                    <a:pt x="15062" y="8990"/>
                    <a:pt x="18314" y="8588"/>
                    <a:pt x="22159" y="7236"/>
                  </a:cubicBezTo>
                  <a:cubicBezTo>
                    <a:pt x="23861" y="6598"/>
                    <a:pt x="25289" y="5473"/>
                    <a:pt x="26292" y="3984"/>
                  </a:cubicBezTo>
                  <a:lnTo>
                    <a:pt x="26292" y="3984"/>
                  </a:lnTo>
                  <a:cubicBezTo>
                    <a:pt x="25897" y="4957"/>
                    <a:pt x="25472" y="5929"/>
                    <a:pt x="25016" y="6902"/>
                  </a:cubicBezTo>
                  <a:cubicBezTo>
                    <a:pt x="24621" y="7723"/>
                    <a:pt x="24226" y="8513"/>
                    <a:pt x="23830" y="9334"/>
                  </a:cubicBezTo>
                  <a:cubicBezTo>
                    <a:pt x="23618" y="9394"/>
                    <a:pt x="23314" y="9486"/>
                    <a:pt x="22919" y="9607"/>
                  </a:cubicBezTo>
                  <a:cubicBezTo>
                    <a:pt x="21611" y="10002"/>
                    <a:pt x="19362" y="10549"/>
                    <a:pt x="16870" y="11157"/>
                  </a:cubicBezTo>
                  <a:cubicBezTo>
                    <a:pt x="13023" y="12119"/>
                    <a:pt x="10959" y="15160"/>
                    <a:pt x="10913" y="15347"/>
                  </a:cubicBezTo>
                  <a:lnTo>
                    <a:pt x="10913" y="15347"/>
                  </a:lnTo>
                  <a:cubicBezTo>
                    <a:pt x="10979" y="15228"/>
                    <a:pt x="14254" y="15155"/>
                    <a:pt x="18238" y="14197"/>
                  </a:cubicBezTo>
                  <a:cubicBezTo>
                    <a:pt x="19970" y="13741"/>
                    <a:pt x="21551" y="12768"/>
                    <a:pt x="22706" y="11400"/>
                  </a:cubicBezTo>
                  <a:lnTo>
                    <a:pt x="22706" y="11400"/>
                  </a:lnTo>
                  <a:cubicBezTo>
                    <a:pt x="22341" y="12069"/>
                    <a:pt x="21946" y="12708"/>
                    <a:pt x="21581" y="13376"/>
                  </a:cubicBezTo>
                  <a:cubicBezTo>
                    <a:pt x="20882" y="14531"/>
                    <a:pt x="20183" y="15656"/>
                    <a:pt x="19423" y="16781"/>
                  </a:cubicBezTo>
                  <a:lnTo>
                    <a:pt x="19393" y="16781"/>
                  </a:lnTo>
                  <a:lnTo>
                    <a:pt x="19301" y="16811"/>
                  </a:lnTo>
                  <a:cubicBezTo>
                    <a:pt x="19119" y="16841"/>
                    <a:pt x="18815" y="16902"/>
                    <a:pt x="18481" y="16993"/>
                  </a:cubicBezTo>
                  <a:cubicBezTo>
                    <a:pt x="17143" y="17206"/>
                    <a:pt x="14833" y="17540"/>
                    <a:pt x="12280" y="17875"/>
                  </a:cubicBezTo>
                  <a:cubicBezTo>
                    <a:pt x="8344" y="18416"/>
                    <a:pt x="5923" y="21213"/>
                    <a:pt x="5867" y="21395"/>
                  </a:cubicBezTo>
                  <a:lnTo>
                    <a:pt x="5867" y="21395"/>
                  </a:lnTo>
                  <a:cubicBezTo>
                    <a:pt x="5884" y="21371"/>
                    <a:pt x="6070" y="21365"/>
                    <a:pt x="6395" y="21365"/>
                  </a:cubicBezTo>
                  <a:cubicBezTo>
                    <a:pt x="6662" y="21365"/>
                    <a:pt x="7023" y="21369"/>
                    <a:pt x="7461" y="21369"/>
                  </a:cubicBezTo>
                  <a:cubicBezTo>
                    <a:pt x="8821" y="21369"/>
                    <a:pt x="10927" y="21333"/>
                    <a:pt x="13283" y="21036"/>
                  </a:cubicBezTo>
                  <a:cubicBezTo>
                    <a:pt x="15107" y="20762"/>
                    <a:pt x="16809" y="19942"/>
                    <a:pt x="18146" y="18665"/>
                  </a:cubicBezTo>
                  <a:lnTo>
                    <a:pt x="18146" y="18665"/>
                  </a:lnTo>
                  <a:cubicBezTo>
                    <a:pt x="16991" y="20276"/>
                    <a:pt x="15776" y="21887"/>
                    <a:pt x="14499" y="23407"/>
                  </a:cubicBezTo>
                  <a:lnTo>
                    <a:pt x="14286" y="23437"/>
                  </a:lnTo>
                  <a:cubicBezTo>
                    <a:pt x="14073" y="23468"/>
                    <a:pt x="13800" y="23498"/>
                    <a:pt x="13526" y="23528"/>
                  </a:cubicBezTo>
                  <a:cubicBezTo>
                    <a:pt x="12158" y="23589"/>
                    <a:pt x="9818" y="23680"/>
                    <a:pt x="7234" y="23771"/>
                  </a:cubicBezTo>
                  <a:cubicBezTo>
                    <a:pt x="3222" y="23923"/>
                    <a:pt x="457" y="26537"/>
                    <a:pt x="456" y="26659"/>
                  </a:cubicBezTo>
                  <a:lnTo>
                    <a:pt x="456" y="26659"/>
                  </a:lnTo>
                  <a:cubicBezTo>
                    <a:pt x="456" y="26648"/>
                    <a:pt x="484" y="26643"/>
                    <a:pt x="537" y="26643"/>
                  </a:cubicBezTo>
                  <a:cubicBezTo>
                    <a:pt x="1012" y="26643"/>
                    <a:pt x="3527" y="27040"/>
                    <a:pt x="6758" y="27040"/>
                  </a:cubicBezTo>
                  <a:cubicBezTo>
                    <a:pt x="7121" y="27040"/>
                    <a:pt x="7493" y="27035"/>
                    <a:pt x="7873" y="27024"/>
                  </a:cubicBezTo>
                  <a:cubicBezTo>
                    <a:pt x="9788" y="26933"/>
                    <a:pt x="11611" y="26264"/>
                    <a:pt x="13101" y="25079"/>
                  </a:cubicBezTo>
                  <a:lnTo>
                    <a:pt x="13101" y="25079"/>
                  </a:lnTo>
                  <a:lnTo>
                    <a:pt x="12949" y="25230"/>
                  </a:lnTo>
                  <a:cubicBezTo>
                    <a:pt x="12371" y="25869"/>
                    <a:pt x="11794" y="26507"/>
                    <a:pt x="11186" y="27145"/>
                  </a:cubicBezTo>
                  <a:cubicBezTo>
                    <a:pt x="11034" y="27206"/>
                    <a:pt x="10821" y="27328"/>
                    <a:pt x="10547" y="27419"/>
                  </a:cubicBezTo>
                  <a:lnTo>
                    <a:pt x="10456" y="27480"/>
                  </a:lnTo>
                  <a:cubicBezTo>
                    <a:pt x="8481" y="28452"/>
                    <a:pt x="6626" y="29668"/>
                    <a:pt x="4985" y="31066"/>
                  </a:cubicBezTo>
                  <a:cubicBezTo>
                    <a:pt x="3009" y="32829"/>
                    <a:pt x="1338" y="34835"/>
                    <a:pt x="0" y="37085"/>
                  </a:cubicBezTo>
                  <a:cubicBezTo>
                    <a:pt x="2675" y="36477"/>
                    <a:pt x="5167" y="35261"/>
                    <a:pt x="7265" y="33468"/>
                  </a:cubicBezTo>
                  <a:cubicBezTo>
                    <a:pt x="8845" y="32100"/>
                    <a:pt x="10122" y="30398"/>
                    <a:pt x="11034" y="28544"/>
                  </a:cubicBezTo>
                  <a:cubicBezTo>
                    <a:pt x="11277" y="28027"/>
                    <a:pt x="11429" y="27601"/>
                    <a:pt x="11520" y="27328"/>
                  </a:cubicBezTo>
                  <a:lnTo>
                    <a:pt x="12614" y="26173"/>
                  </a:lnTo>
                  <a:cubicBezTo>
                    <a:pt x="12918" y="25838"/>
                    <a:pt x="13222" y="25474"/>
                    <a:pt x="13526" y="25139"/>
                  </a:cubicBezTo>
                  <a:lnTo>
                    <a:pt x="13526" y="25139"/>
                  </a:lnTo>
                  <a:cubicBezTo>
                    <a:pt x="12493" y="26781"/>
                    <a:pt x="11885" y="28696"/>
                    <a:pt x="11794" y="30641"/>
                  </a:cubicBezTo>
                  <a:cubicBezTo>
                    <a:pt x="11703" y="34727"/>
                    <a:pt x="11582" y="38210"/>
                    <a:pt x="11461" y="38210"/>
                  </a:cubicBezTo>
                  <a:cubicBezTo>
                    <a:pt x="11461" y="38210"/>
                    <a:pt x="11460" y="38210"/>
                    <a:pt x="11460" y="38210"/>
                  </a:cubicBezTo>
                  <a:lnTo>
                    <a:pt x="11460" y="38210"/>
                  </a:lnTo>
                  <a:cubicBezTo>
                    <a:pt x="11461" y="38210"/>
                    <a:pt x="11461" y="38210"/>
                    <a:pt x="11461" y="38210"/>
                  </a:cubicBezTo>
                  <a:cubicBezTo>
                    <a:pt x="11617" y="38210"/>
                    <a:pt x="15320" y="35089"/>
                    <a:pt x="15350" y="30884"/>
                  </a:cubicBezTo>
                  <a:cubicBezTo>
                    <a:pt x="15380" y="28787"/>
                    <a:pt x="15228" y="26689"/>
                    <a:pt x="14955" y="24623"/>
                  </a:cubicBezTo>
                  <a:cubicBezTo>
                    <a:pt x="14924" y="24319"/>
                    <a:pt x="14894" y="24075"/>
                    <a:pt x="14864" y="23893"/>
                  </a:cubicBezTo>
                  <a:cubicBezTo>
                    <a:pt x="14864" y="23771"/>
                    <a:pt x="14864" y="23680"/>
                    <a:pt x="14833" y="23620"/>
                  </a:cubicBezTo>
                  <a:cubicBezTo>
                    <a:pt x="15715" y="22586"/>
                    <a:pt x="16535" y="21553"/>
                    <a:pt x="17356" y="20458"/>
                  </a:cubicBezTo>
                  <a:cubicBezTo>
                    <a:pt x="17782" y="19881"/>
                    <a:pt x="18238" y="19273"/>
                    <a:pt x="18663" y="18665"/>
                  </a:cubicBezTo>
                  <a:lnTo>
                    <a:pt x="18663" y="18665"/>
                  </a:lnTo>
                  <a:cubicBezTo>
                    <a:pt x="17812" y="20398"/>
                    <a:pt x="17447" y="22313"/>
                    <a:pt x="17569" y="24227"/>
                  </a:cubicBezTo>
                  <a:cubicBezTo>
                    <a:pt x="17934" y="28331"/>
                    <a:pt x="18207" y="31796"/>
                    <a:pt x="18086" y="31796"/>
                  </a:cubicBezTo>
                  <a:cubicBezTo>
                    <a:pt x="18086" y="31796"/>
                    <a:pt x="18087" y="31796"/>
                    <a:pt x="18087" y="31796"/>
                  </a:cubicBezTo>
                  <a:cubicBezTo>
                    <a:pt x="18236" y="31796"/>
                    <a:pt x="21579" y="28313"/>
                    <a:pt x="21125" y="24136"/>
                  </a:cubicBezTo>
                  <a:cubicBezTo>
                    <a:pt x="20912" y="22039"/>
                    <a:pt x="20548" y="19972"/>
                    <a:pt x="20031" y="17936"/>
                  </a:cubicBezTo>
                  <a:cubicBezTo>
                    <a:pt x="19970" y="17662"/>
                    <a:pt x="19909" y="17419"/>
                    <a:pt x="19879" y="17236"/>
                  </a:cubicBezTo>
                  <a:lnTo>
                    <a:pt x="19849" y="17024"/>
                  </a:lnTo>
                  <a:lnTo>
                    <a:pt x="19849" y="16963"/>
                  </a:lnTo>
                  <a:cubicBezTo>
                    <a:pt x="21064" y="15170"/>
                    <a:pt x="22189" y="13315"/>
                    <a:pt x="23253" y="11400"/>
                  </a:cubicBezTo>
                  <a:lnTo>
                    <a:pt x="23253" y="11400"/>
                  </a:lnTo>
                  <a:cubicBezTo>
                    <a:pt x="22675" y="13194"/>
                    <a:pt x="22523" y="15078"/>
                    <a:pt x="22858" y="16932"/>
                  </a:cubicBezTo>
                  <a:cubicBezTo>
                    <a:pt x="23678" y="20975"/>
                    <a:pt x="24377" y="24410"/>
                    <a:pt x="24256" y="24410"/>
                  </a:cubicBezTo>
                  <a:cubicBezTo>
                    <a:pt x="24256" y="24410"/>
                    <a:pt x="24257" y="24410"/>
                    <a:pt x="24257" y="24410"/>
                  </a:cubicBezTo>
                  <a:cubicBezTo>
                    <a:pt x="24400" y="24410"/>
                    <a:pt x="27292" y="20594"/>
                    <a:pt x="26384" y="16446"/>
                  </a:cubicBezTo>
                  <a:cubicBezTo>
                    <a:pt x="25928" y="14410"/>
                    <a:pt x="25289" y="12373"/>
                    <a:pt x="24560" y="10397"/>
                  </a:cubicBezTo>
                  <a:cubicBezTo>
                    <a:pt x="24438" y="10093"/>
                    <a:pt x="24377" y="9850"/>
                    <a:pt x="24286" y="9668"/>
                  </a:cubicBezTo>
                  <a:lnTo>
                    <a:pt x="24256" y="9516"/>
                  </a:lnTo>
                  <a:cubicBezTo>
                    <a:pt x="24499" y="8999"/>
                    <a:pt x="24773" y="8483"/>
                    <a:pt x="25016" y="7966"/>
                  </a:cubicBezTo>
                  <a:cubicBezTo>
                    <a:pt x="25624" y="6750"/>
                    <a:pt x="26171" y="5504"/>
                    <a:pt x="26688" y="4288"/>
                  </a:cubicBezTo>
                  <a:lnTo>
                    <a:pt x="26809" y="3984"/>
                  </a:lnTo>
                  <a:lnTo>
                    <a:pt x="26809" y="3984"/>
                  </a:lnTo>
                  <a:cubicBezTo>
                    <a:pt x="26414" y="5808"/>
                    <a:pt x="26505" y="7723"/>
                    <a:pt x="27022" y="9516"/>
                  </a:cubicBezTo>
                  <a:cubicBezTo>
                    <a:pt x="28263" y="13453"/>
                    <a:pt x="29324" y="16786"/>
                    <a:pt x="29212" y="16811"/>
                  </a:cubicBezTo>
                  <a:lnTo>
                    <a:pt x="29212" y="16811"/>
                  </a:lnTo>
                  <a:cubicBezTo>
                    <a:pt x="29349" y="16783"/>
                    <a:pt x="31820" y="12694"/>
                    <a:pt x="30487" y="8665"/>
                  </a:cubicBezTo>
                  <a:cubicBezTo>
                    <a:pt x="29818" y="6659"/>
                    <a:pt x="28998" y="4683"/>
                    <a:pt x="28055" y="2799"/>
                  </a:cubicBezTo>
                  <a:cubicBezTo>
                    <a:pt x="27873" y="2403"/>
                    <a:pt x="27751" y="2130"/>
                    <a:pt x="27660" y="1947"/>
                  </a:cubicBezTo>
                  <a:cubicBezTo>
                    <a:pt x="27873" y="1400"/>
                    <a:pt x="28055" y="823"/>
                    <a:pt x="28207" y="276"/>
                  </a:cubicBezTo>
                  <a:cubicBezTo>
                    <a:pt x="28266" y="119"/>
                    <a:pt x="28136" y="1"/>
                    <a:pt x="280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2" name="Google Shape;1952;p49"/>
            <p:cNvSpPr/>
            <p:nvPr/>
          </p:nvSpPr>
          <p:spPr>
            <a:xfrm>
              <a:off x="-7165333" y="1433642"/>
              <a:ext cx="1471694" cy="849276"/>
            </a:xfrm>
            <a:custGeom>
              <a:avLst/>
              <a:gdLst/>
              <a:ahLst/>
              <a:cxnLst/>
              <a:rect l="l" t="t" r="r" b="b"/>
              <a:pathLst>
                <a:path w="43095" h="24869" extrusionOk="0">
                  <a:moveTo>
                    <a:pt x="27116" y="1544"/>
                  </a:moveTo>
                  <a:cubicBezTo>
                    <a:pt x="27114" y="1545"/>
                    <a:pt x="27114" y="1547"/>
                    <a:pt x="27114" y="1548"/>
                  </a:cubicBezTo>
                  <a:cubicBezTo>
                    <a:pt x="27114" y="1547"/>
                    <a:pt x="27115" y="1546"/>
                    <a:pt x="27116" y="1544"/>
                  </a:cubicBezTo>
                  <a:close/>
                  <a:moveTo>
                    <a:pt x="20430" y="4856"/>
                  </a:moveTo>
                  <a:cubicBezTo>
                    <a:pt x="20428" y="4857"/>
                    <a:pt x="20426" y="4859"/>
                    <a:pt x="20426" y="4862"/>
                  </a:cubicBezTo>
                  <a:cubicBezTo>
                    <a:pt x="20427" y="4860"/>
                    <a:pt x="20428" y="4858"/>
                    <a:pt x="20430" y="4856"/>
                  </a:cubicBezTo>
                  <a:close/>
                  <a:moveTo>
                    <a:pt x="13013" y="7593"/>
                  </a:moveTo>
                  <a:cubicBezTo>
                    <a:pt x="13011" y="7594"/>
                    <a:pt x="13010" y="7595"/>
                    <a:pt x="13010" y="7597"/>
                  </a:cubicBezTo>
                  <a:cubicBezTo>
                    <a:pt x="13011" y="7596"/>
                    <a:pt x="13011" y="7595"/>
                    <a:pt x="13013" y="7593"/>
                  </a:cubicBezTo>
                  <a:close/>
                  <a:moveTo>
                    <a:pt x="5688" y="9327"/>
                  </a:moveTo>
                  <a:cubicBezTo>
                    <a:pt x="5686" y="9327"/>
                    <a:pt x="5685" y="9328"/>
                    <a:pt x="5685" y="9330"/>
                  </a:cubicBezTo>
                  <a:cubicBezTo>
                    <a:pt x="5685" y="9329"/>
                    <a:pt x="5686" y="9328"/>
                    <a:pt x="5688" y="9327"/>
                  </a:cubicBezTo>
                  <a:close/>
                  <a:moveTo>
                    <a:pt x="27326" y="19391"/>
                  </a:moveTo>
                  <a:cubicBezTo>
                    <a:pt x="27327" y="19391"/>
                    <a:pt x="27327" y="19391"/>
                    <a:pt x="27327" y="19391"/>
                  </a:cubicBezTo>
                  <a:lnTo>
                    <a:pt x="27327" y="19391"/>
                  </a:lnTo>
                  <a:cubicBezTo>
                    <a:pt x="27327" y="19391"/>
                    <a:pt x="27327" y="19391"/>
                    <a:pt x="27326" y="19391"/>
                  </a:cubicBezTo>
                  <a:close/>
                  <a:moveTo>
                    <a:pt x="9362" y="24862"/>
                  </a:moveTo>
                  <a:cubicBezTo>
                    <a:pt x="9363" y="24862"/>
                    <a:pt x="9363" y="24862"/>
                    <a:pt x="9363" y="24863"/>
                  </a:cubicBezTo>
                  <a:lnTo>
                    <a:pt x="9363" y="24863"/>
                  </a:lnTo>
                  <a:cubicBezTo>
                    <a:pt x="9363" y="24862"/>
                    <a:pt x="9363" y="24862"/>
                    <a:pt x="9362" y="24862"/>
                  </a:cubicBezTo>
                  <a:close/>
                  <a:moveTo>
                    <a:pt x="32525" y="1"/>
                  </a:moveTo>
                  <a:cubicBezTo>
                    <a:pt x="29468" y="1"/>
                    <a:pt x="27197" y="1409"/>
                    <a:pt x="27116" y="1544"/>
                  </a:cubicBezTo>
                  <a:lnTo>
                    <a:pt x="27116" y="1544"/>
                  </a:lnTo>
                  <a:cubicBezTo>
                    <a:pt x="27118" y="1542"/>
                    <a:pt x="27123" y="1540"/>
                    <a:pt x="27131" y="1540"/>
                  </a:cubicBezTo>
                  <a:cubicBezTo>
                    <a:pt x="27382" y="1540"/>
                    <a:pt x="30332" y="2769"/>
                    <a:pt x="34226" y="3524"/>
                  </a:cubicBezTo>
                  <a:cubicBezTo>
                    <a:pt x="34716" y="3609"/>
                    <a:pt x="35210" y="3651"/>
                    <a:pt x="35703" y="3651"/>
                  </a:cubicBezTo>
                  <a:cubicBezTo>
                    <a:pt x="36986" y="3651"/>
                    <a:pt x="38260" y="3365"/>
                    <a:pt x="39424" y="2795"/>
                  </a:cubicBezTo>
                  <a:lnTo>
                    <a:pt x="39424" y="2795"/>
                  </a:lnTo>
                  <a:cubicBezTo>
                    <a:pt x="38573" y="3433"/>
                    <a:pt x="37722" y="4071"/>
                    <a:pt x="36840" y="4679"/>
                  </a:cubicBezTo>
                  <a:cubicBezTo>
                    <a:pt x="36111" y="5196"/>
                    <a:pt x="35351" y="5682"/>
                    <a:pt x="34591" y="6169"/>
                  </a:cubicBezTo>
                  <a:cubicBezTo>
                    <a:pt x="34378" y="6138"/>
                    <a:pt x="34074" y="6077"/>
                    <a:pt x="33679" y="5956"/>
                  </a:cubicBezTo>
                  <a:cubicBezTo>
                    <a:pt x="32372" y="5621"/>
                    <a:pt x="30123" y="4983"/>
                    <a:pt x="27661" y="4254"/>
                  </a:cubicBezTo>
                  <a:cubicBezTo>
                    <a:pt x="26690" y="3969"/>
                    <a:pt x="25749" y="3861"/>
                    <a:pt x="24884" y="3861"/>
                  </a:cubicBezTo>
                  <a:cubicBezTo>
                    <a:pt x="22388" y="3861"/>
                    <a:pt x="20528" y="4755"/>
                    <a:pt x="20430" y="4856"/>
                  </a:cubicBezTo>
                  <a:lnTo>
                    <a:pt x="20430" y="4856"/>
                  </a:lnTo>
                  <a:cubicBezTo>
                    <a:pt x="20432" y="4855"/>
                    <a:pt x="20434" y="4855"/>
                    <a:pt x="20437" y="4855"/>
                  </a:cubicBezTo>
                  <a:cubicBezTo>
                    <a:pt x="20634" y="4855"/>
                    <a:pt x="23484" y="6423"/>
                    <a:pt x="27296" y="7567"/>
                  </a:cubicBezTo>
                  <a:cubicBezTo>
                    <a:pt x="28080" y="7801"/>
                    <a:pt x="28890" y="7916"/>
                    <a:pt x="29699" y="7916"/>
                  </a:cubicBezTo>
                  <a:cubicBezTo>
                    <a:pt x="30676" y="7916"/>
                    <a:pt x="31653" y="7747"/>
                    <a:pt x="32585" y="7415"/>
                  </a:cubicBezTo>
                  <a:lnTo>
                    <a:pt x="32585" y="7415"/>
                  </a:lnTo>
                  <a:cubicBezTo>
                    <a:pt x="31946" y="7780"/>
                    <a:pt x="31278" y="8175"/>
                    <a:pt x="30609" y="8539"/>
                  </a:cubicBezTo>
                  <a:cubicBezTo>
                    <a:pt x="29454" y="9208"/>
                    <a:pt x="28269" y="9816"/>
                    <a:pt x="27053" y="10424"/>
                  </a:cubicBezTo>
                  <a:lnTo>
                    <a:pt x="27022" y="10424"/>
                  </a:lnTo>
                  <a:lnTo>
                    <a:pt x="26931" y="10394"/>
                  </a:lnTo>
                  <a:cubicBezTo>
                    <a:pt x="26718" y="10333"/>
                    <a:pt x="26475" y="10242"/>
                    <a:pt x="26141" y="10120"/>
                  </a:cubicBezTo>
                  <a:cubicBezTo>
                    <a:pt x="24864" y="9634"/>
                    <a:pt x="22706" y="8752"/>
                    <a:pt x="20335" y="7780"/>
                  </a:cubicBezTo>
                  <a:cubicBezTo>
                    <a:pt x="18924" y="7206"/>
                    <a:pt x="17542" y="7022"/>
                    <a:pt x="16367" y="7022"/>
                  </a:cubicBezTo>
                  <a:cubicBezTo>
                    <a:pt x="14458" y="7022"/>
                    <a:pt x="13091" y="7506"/>
                    <a:pt x="13013" y="7593"/>
                  </a:cubicBezTo>
                  <a:lnTo>
                    <a:pt x="13013" y="7593"/>
                  </a:lnTo>
                  <a:cubicBezTo>
                    <a:pt x="13014" y="7592"/>
                    <a:pt x="13017" y="7592"/>
                    <a:pt x="13020" y="7592"/>
                  </a:cubicBezTo>
                  <a:cubicBezTo>
                    <a:pt x="13208" y="7592"/>
                    <a:pt x="15892" y="9439"/>
                    <a:pt x="19606" y="11001"/>
                  </a:cubicBezTo>
                  <a:cubicBezTo>
                    <a:pt x="20653" y="11432"/>
                    <a:pt x="21769" y="11643"/>
                    <a:pt x="22891" y="11643"/>
                  </a:cubicBezTo>
                  <a:cubicBezTo>
                    <a:pt x="23592" y="11643"/>
                    <a:pt x="24296" y="11560"/>
                    <a:pt x="24986" y="11397"/>
                  </a:cubicBezTo>
                  <a:lnTo>
                    <a:pt x="24986" y="11397"/>
                  </a:lnTo>
                  <a:cubicBezTo>
                    <a:pt x="23162" y="12217"/>
                    <a:pt x="21308" y="12977"/>
                    <a:pt x="19454" y="13676"/>
                  </a:cubicBezTo>
                  <a:lnTo>
                    <a:pt x="19271" y="13555"/>
                  </a:lnTo>
                  <a:cubicBezTo>
                    <a:pt x="19059" y="13463"/>
                    <a:pt x="18846" y="13342"/>
                    <a:pt x="18542" y="13220"/>
                  </a:cubicBezTo>
                  <a:cubicBezTo>
                    <a:pt x="17326" y="12612"/>
                    <a:pt x="15259" y="11518"/>
                    <a:pt x="12980" y="10272"/>
                  </a:cubicBezTo>
                  <a:cubicBezTo>
                    <a:pt x="11159" y="9307"/>
                    <a:pt x="9316" y="9060"/>
                    <a:pt x="7937" y="9060"/>
                  </a:cubicBezTo>
                  <a:cubicBezTo>
                    <a:pt x="6645" y="9060"/>
                    <a:pt x="5762" y="9277"/>
                    <a:pt x="5688" y="9327"/>
                  </a:cubicBezTo>
                  <a:lnTo>
                    <a:pt x="5688" y="9327"/>
                  </a:lnTo>
                  <a:cubicBezTo>
                    <a:pt x="5688" y="9327"/>
                    <a:pt x="5689" y="9327"/>
                    <a:pt x="5689" y="9327"/>
                  </a:cubicBezTo>
                  <a:cubicBezTo>
                    <a:pt x="5819" y="9327"/>
                    <a:pt x="8342" y="11467"/>
                    <a:pt x="11916" y="13403"/>
                  </a:cubicBezTo>
                  <a:cubicBezTo>
                    <a:pt x="13207" y="14084"/>
                    <a:pt x="14625" y="14438"/>
                    <a:pt x="16072" y="14438"/>
                  </a:cubicBezTo>
                  <a:cubicBezTo>
                    <a:pt x="16499" y="14438"/>
                    <a:pt x="16928" y="14407"/>
                    <a:pt x="17357" y="14345"/>
                  </a:cubicBezTo>
                  <a:lnTo>
                    <a:pt x="17357" y="14345"/>
                  </a:lnTo>
                  <a:lnTo>
                    <a:pt x="17174" y="14436"/>
                  </a:lnTo>
                  <a:cubicBezTo>
                    <a:pt x="16353" y="14679"/>
                    <a:pt x="15502" y="14953"/>
                    <a:pt x="14682" y="15196"/>
                  </a:cubicBezTo>
                  <a:cubicBezTo>
                    <a:pt x="14499" y="15166"/>
                    <a:pt x="14256" y="15135"/>
                    <a:pt x="13983" y="15105"/>
                  </a:cubicBezTo>
                  <a:lnTo>
                    <a:pt x="13861" y="15105"/>
                  </a:lnTo>
                  <a:cubicBezTo>
                    <a:pt x="13253" y="15063"/>
                    <a:pt x="12645" y="15042"/>
                    <a:pt x="12038" y="15042"/>
                  </a:cubicBezTo>
                  <a:cubicBezTo>
                    <a:pt x="10459" y="15042"/>
                    <a:pt x="8885" y="15184"/>
                    <a:pt x="7326" y="15470"/>
                  </a:cubicBezTo>
                  <a:cubicBezTo>
                    <a:pt x="4773" y="15986"/>
                    <a:pt x="2311" y="16898"/>
                    <a:pt x="1" y="18144"/>
                  </a:cubicBezTo>
                  <a:cubicBezTo>
                    <a:pt x="1664" y="18686"/>
                    <a:pt x="3401" y="18957"/>
                    <a:pt x="5142" y="18957"/>
                  </a:cubicBezTo>
                  <a:cubicBezTo>
                    <a:pt x="6137" y="18957"/>
                    <a:pt x="7133" y="18868"/>
                    <a:pt x="8116" y="18692"/>
                  </a:cubicBezTo>
                  <a:cubicBezTo>
                    <a:pt x="10153" y="18266"/>
                    <a:pt x="12098" y="17476"/>
                    <a:pt x="13831" y="16290"/>
                  </a:cubicBezTo>
                  <a:cubicBezTo>
                    <a:pt x="14317" y="15986"/>
                    <a:pt x="14651" y="15713"/>
                    <a:pt x="14894" y="15530"/>
                  </a:cubicBezTo>
                  <a:lnTo>
                    <a:pt x="16414" y="15074"/>
                  </a:lnTo>
                  <a:cubicBezTo>
                    <a:pt x="16840" y="14922"/>
                    <a:pt x="17296" y="14770"/>
                    <a:pt x="17721" y="14649"/>
                  </a:cubicBezTo>
                  <a:lnTo>
                    <a:pt x="17721" y="14649"/>
                  </a:lnTo>
                  <a:cubicBezTo>
                    <a:pt x="15989" y="15530"/>
                    <a:pt x="14530" y="16868"/>
                    <a:pt x="13466" y="18479"/>
                  </a:cubicBezTo>
                  <a:cubicBezTo>
                    <a:pt x="11340" y="21922"/>
                    <a:pt x="9509" y="24864"/>
                    <a:pt x="9368" y="24864"/>
                  </a:cubicBezTo>
                  <a:cubicBezTo>
                    <a:pt x="9366" y="24864"/>
                    <a:pt x="9365" y="24863"/>
                    <a:pt x="9363" y="24863"/>
                  </a:cubicBezTo>
                  <a:lnTo>
                    <a:pt x="9363" y="24863"/>
                  </a:lnTo>
                  <a:cubicBezTo>
                    <a:pt x="9369" y="24866"/>
                    <a:pt x="9383" y="24868"/>
                    <a:pt x="9407" y="24868"/>
                  </a:cubicBezTo>
                  <a:cubicBezTo>
                    <a:pt x="9905" y="24868"/>
                    <a:pt x="14359" y="23960"/>
                    <a:pt x="16414" y="20515"/>
                  </a:cubicBezTo>
                  <a:cubicBezTo>
                    <a:pt x="17478" y="18692"/>
                    <a:pt x="18420" y="16837"/>
                    <a:pt x="19211" y="14892"/>
                  </a:cubicBezTo>
                  <a:lnTo>
                    <a:pt x="19515" y="14223"/>
                  </a:lnTo>
                  <a:lnTo>
                    <a:pt x="19636" y="13980"/>
                  </a:lnTo>
                  <a:cubicBezTo>
                    <a:pt x="20913" y="13524"/>
                    <a:pt x="22159" y="13038"/>
                    <a:pt x="23375" y="12521"/>
                  </a:cubicBezTo>
                  <a:cubicBezTo>
                    <a:pt x="24074" y="12248"/>
                    <a:pt x="24743" y="11944"/>
                    <a:pt x="25411" y="11640"/>
                  </a:cubicBezTo>
                  <a:lnTo>
                    <a:pt x="25411" y="11640"/>
                  </a:lnTo>
                  <a:cubicBezTo>
                    <a:pt x="23831" y="12704"/>
                    <a:pt x="22524" y="14163"/>
                    <a:pt x="21673" y="15895"/>
                  </a:cubicBezTo>
                  <a:cubicBezTo>
                    <a:pt x="19927" y="19568"/>
                    <a:pt x="18449" y="22674"/>
                    <a:pt x="18332" y="22674"/>
                  </a:cubicBezTo>
                  <a:cubicBezTo>
                    <a:pt x="18331" y="22674"/>
                    <a:pt x="18330" y="22674"/>
                    <a:pt x="18329" y="22673"/>
                  </a:cubicBezTo>
                  <a:lnTo>
                    <a:pt x="18329" y="22673"/>
                  </a:lnTo>
                  <a:cubicBezTo>
                    <a:pt x="18331" y="22676"/>
                    <a:pt x="18338" y="22678"/>
                    <a:pt x="18349" y="22678"/>
                  </a:cubicBezTo>
                  <a:cubicBezTo>
                    <a:pt x="18688" y="22678"/>
                    <a:pt x="23127" y="21333"/>
                    <a:pt x="24803" y="17597"/>
                  </a:cubicBezTo>
                  <a:cubicBezTo>
                    <a:pt x="25685" y="15682"/>
                    <a:pt x="26414" y="13707"/>
                    <a:pt x="26992" y="11701"/>
                  </a:cubicBezTo>
                  <a:lnTo>
                    <a:pt x="27205" y="11001"/>
                  </a:lnTo>
                  <a:lnTo>
                    <a:pt x="27266" y="10789"/>
                  </a:lnTo>
                  <a:lnTo>
                    <a:pt x="27266" y="10758"/>
                  </a:lnTo>
                  <a:cubicBezTo>
                    <a:pt x="29241" y="9816"/>
                    <a:pt x="31156" y="8783"/>
                    <a:pt x="33010" y="7658"/>
                  </a:cubicBezTo>
                  <a:lnTo>
                    <a:pt x="33010" y="7658"/>
                  </a:lnTo>
                  <a:cubicBezTo>
                    <a:pt x="31612" y="8904"/>
                    <a:pt x="30548" y="10454"/>
                    <a:pt x="29880" y="12217"/>
                  </a:cubicBezTo>
                  <a:cubicBezTo>
                    <a:pt x="28584" y="16103"/>
                    <a:pt x="27438" y="19391"/>
                    <a:pt x="27329" y="19391"/>
                  </a:cubicBezTo>
                  <a:cubicBezTo>
                    <a:pt x="27328" y="19391"/>
                    <a:pt x="27328" y="19391"/>
                    <a:pt x="27327" y="19391"/>
                  </a:cubicBezTo>
                  <a:lnTo>
                    <a:pt x="27327" y="19391"/>
                  </a:lnTo>
                  <a:cubicBezTo>
                    <a:pt x="27329" y="19392"/>
                    <a:pt x="27331" y="19392"/>
                    <a:pt x="27334" y="19392"/>
                  </a:cubicBezTo>
                  <a:cubicBezTo>
                    <a:pt x="27561" y="19392"/>
                    <a:pt x="31907" y="17563"/>
                    <a:pt x="33193" y="13585"/>
                  </a:cubicBezTo>
                  <a:cubicBezTo>
                    <a:pt x="33831" y="11579"/>
                    <a:pt x="34348" y="9542"/>
                    <a:pt x="34712" y="7476"/>
                  </a:cubicBezTo>
                  <a:cubicBezTo>
                    <a:pt x="34773" y="7141"/>
                    <a:pt x="34804" y="6898"/>
                    <a:pt x="34864" y="6716"/>
                  </a:cubicBezTo>
                  <a:lnTo>
                    <a:pt x="34895" y="6533"/>
                  </a:lnTo>
                  <a:cubicBezTo>
                    <a:pt x="35381" y="6229"/>
                    <a:pt x="35868" y="5895"/>
                    <a:pt x="36354" y="5591"/>
                  </a:cubicBezTo>
                  <a:cubicBezTo>
                    <a:pt x="37478" y="4831"/>
                    <a:pt x="38573" y="4041"/>
                    <a:pt x="39637" y="3251"/>
                  </a:cubicBezTo>
                  <a:lnTo>
                    <a:pt x="39880" y="3038"/>
                  </a:lnTo>
                  <a:lnTo>
                    <a:pt x="39880" y="3038"/>
                  </a:lnTo>
                  <a:cubicBezTo>
                    <a:pt x="38634" y="4436"/>
                    <a:pt x="37752" y="6108"/>
                    <a:pt x="37296" y="7931"/>
                  </a:cubicBezTo>
                  <a:cubicBezTo>
                    <a:pt x="36388" y="11956"/>
                    <a:pt x="35631" y="15348"/>
                    <a:pt x="35504" y="15348"/>
                  </a:cubicBezTo>
                  <a:cubicBezTo>
                    <a:pt x="35504" y="15348"/>
                    <a:pt x="35503" y="15348"/>
                    <a:pt x="35503" y="15348"/>
                  </a:cubicBezTo>
                  <a:lnTo>
                    <a:pt x="35503" y="15348"/>
                  </a:lnTo>
                  <a:cubicBezTo>
                    <a:pt x="35504" y="15350"/>
                    <a:pt x="35508" y="15351"/>
                    <a:pt x="35512" y="15351"/>
                  </a:cubicBezTo>
                  <a:cubicBezTo>
                    <a:pt x="35754" y="15351"/>
                    <a:pt x="39836" y="13049"/>
                    <a:pt x="40700" y="8935"/>
                  </a:cubicBezTo>
                  <a:cubicBezTo>
                    <a:pt x="41126" y="6868"/>
                    <a:pt x="41430" y="4740"/>
                    <a:pt x="41551" y="2643"/>
                  </a:cubicBezTo>
                  <a:cubicBezTo>
                    <a:pt x="41582" y="2217"/>
                    <a:pt x="41612" y="1913"/>
                    <a:pt x="41643" y="1700"/>
                  </a:cubicBezTo>
                  <a:cubicBezTo>
                    <a:pt x="42099" y="1336"/>
                    <a:pt x="42524" y="940"/>
                    <a:pt x="42950" y="545"/>
                  </a:cubicBezTo>
                  <a:cubicBezTo>
                    <a:pt x="43095" y="400"/>
                    <a:pt x="42990" y="197"/>
                    <a:pt x="42833" y="197"/>
                  </a:cubicBezTo>
                  <a:cubicBezTo>
                    <a:pt x="42793" y="197"/>
                    <a:pt x="42750" y="210"/>
                    <a:pt x="42707" y="241"/>
                  </a:cubicBezTo>
                  <a:cubicBezTo>
                    <a:pt x="42220" y="576"/>
                    <a:pt x="41764" y="940"/>
                    <a:pt x="41308" y="1336"/>
                  </a:cubicBezTo>
                  <a:lnTo>
                    <a:pt x="41156" y="1336"/>
                  </a:lnTo>
                  <a:cubicBezTo>
                    <a:pt x="40974" y="1305"/>
                    <a:pt x="40700" y="1275"/>
                    <a:pt x="40396" y="1244"/>
                  </a:cubicBezTo>
                  <a:cubicBezTo>
                    <a:pt x="39029" y="1032"/>
                    <a:pt x="36749" y="637"/>
                    <a:pt x="34226" y="150"/>
                  </a:cubicBezTo>
                  <a:cubicBezTo>
                    <a:pt x="33639" y="46"/>
                    <a:pt x="33070" y="1"/>
                    <a:pt x="325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3" name="Google Shape;1953;p49"/>
            <p:cNvSpPr/>
            <p:nvPr/>
          </p:nvSpPr>
          <p:spPr>
            <a:xfrm>
              <a:off x="-7100960" y="749515"/>
              <a:ext cx="997556" cy="987994"/>
            </a:xfrm>
            <a:custGeom>
              <a:avLst/>
              <a:gdLst/>
              <a:ahLst/>
              <a:cxnLst/>
              <a:rect l="l" t="t" r="r" b="b"/>
              <a:pathLst>
                <a:path w="29211" h="28931" extrusionOk="0">
                  <a:moveTo>
                    <a:pt x="0" y="1"/>
                  </a:moveTo>
                  <a:cubicBezTo>
                    <a:pt x="1155" y="2189"/>
                    <a:pt x="2037" y="4499"/>
                    <a:pt x="2614" y="6900"/>
                  </a:cubicBezTo>
                  <a:cubicBezTo>
                    <a:pt x="3222" y="9271"/>
                    <a:pt x="3891" y="11672"/>
                    <a:pt x="5471" y="13466"/>
                  </a:cubicBezTo>
                  <a:cubicBezTo>
                    <a:pt x="6383" y="14469"/>
                    <a:pt x="7599" y="15290"/>
                    <a:pt x="8085" y="16566"/>
                  </a:cubicBezTo>
                  <a:cubicBezTo>
                    <a:pt x="8450" y="17417"/>
                    <a:pt x="8420" y="18390"/>
                    <a:pt x="8602" y="19302"/>
                  </a:cubicBezTo>
                  <a:cubicBezTo>
                    <a:pt x="8967" y="21156"/>
                    <a:pt x="10183" y="22706"/>
                    <a:pt x="11854" y="23496"/>
                  </a:cubicBezTo>
                  <a:cubicBezTo>
                    <a:pt x="12341" y="23679"/>
                    <a:pt x="12766" y="23891"/>
                    <a:pt x="13222" y="24135"/>
                  </a:cubicBezTo>
                  <a:cubicBezTo>
                    <a:pt x="14225" y="24834"/>
                    <a:pt x="14620" y="26171"/>
                    <a:pt x="15411" y="27113"/>
                  </a:cubicBezTo>
                  <a:cubicBezTo>
                    <a:pt x="16231" y="27995"/>
                    <a:pt x="17326" y="28572"/>
                    <a:pt x="18511" y="28755"/>
                  </a:cubicBezTo>
                  <a:cubicBezTo>
                    <a:pt x="19390" y="28867"/>
                    <a:pt x="20286" y="28930"/>
                    <a:pt x="21174" y="28930"/>
                  </a:cubicBezTo>
                  <a:cubicBezTo>
                    <a:pt x="21483" y="28930"/>
                    <a:pt x="21792" y="28922"/>
                    <a:pt x="22098" y="28907"/>
                  </a:cubicBezTo>
                  <a:cubicBezTo>
                    <a:pt x="22182" y="28911"/>
                    <a:pt x="22266" y="28912"/>
                    <a:pt x="22350" y="28912"/>
                  </a:cubicBezTo>
                  <a:cubicBezTo>
                    <a:pt x="24260" y="28912"/>
                    <a:pt x="26031" y="27922"/>
                    <a:pt x="26991" y="26262"/>
                  </a:cubicBezTo>
                  <a:cubicBezTo>
                    <a:pt x="27721" y="25198"/>
                    <a:pt x="28329" y="24043"/>
                    <a:pt x="28754" y="22828"/>
                  </a:cubicBezTo>
                  <a:cubicBezTo>
                    <a:pt x="29210" y="21490"/>
                    <a:pt x="29180" y="20062"/>
                    <a:pt x="28663" y="18724"/>
                  </a:cubicBezTo>
                  <a:cubicBezTo>
                    <a:pt x="28116" y="17356"/>
                    <a:pt x="26931" y="16232"/>
                    <a:pt x="26536" y="14803"/>
                  </a:cubicBezTo>
                  <a:cubicBezTo>
                    <a:pt x="26384" y="14226"/>
                    <a:pt x="26292" y="13648"/>
                    <a:pt x="26232" y="13040"/>
                  </a:cubicBezTo>
                  <a:cubicBezTo>
                    <a:pt x="25776" y="10791"/>
                    <a:pt x="24317" y="8846"/>
                    <a:pt x="22250" y="7812"/>
                  </a:cubicBezTo>
                  <a:cubicBezTo>
                    <a:pt x="21247" y="7326"/>
                    <a:pt x="20183" y="7113"/>
                    <a:pt x="19210" y="6536"/>
                  </a:cubicBezTo>
                  <a:cubicBezTo>
                    <a:pt x="17842" y="5745"/>
                    <a:pt x="16870" y="4317"/>
                    <a:pt x="15623" y="3283"/>
                  </a:cubicBezTo>
                  <a:cubicBezTo>
                    <a:pt x="13465" y="1429"/>
                    <a:pt x="10578" y="852"/>
                    <a:pt x="7903" y="608"/>
                  </a:cubicBezTo>
                  <a:cubicBezTo>
                    <a:pt x="5259" y="396"/>
                    <a:pt x="2645" y="274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4" name="Google Shape;1954;p49"/>
            <p:cNvSpPr/>
            <p:nvPr/>
          </p:nvSpPr>
          <p:spPr>
            <a:xfrm>
              <a:off x="-7015858" y="794319"/>
              <a:ext cx="834592" cy="993492"/>
            </a:xfrm>
            <a:custGeom>
              <a:avLst/>
              <a:gdLst/>
              <a:ahLst/>
              <a:cxnLst/>
              <a:rect l="l" t="t" r="r" b="b"/>
              <a:pathLst>
                <a:path w="24439" h="29092" extrusionOk="0">
                  <a:moveTo>
                    <a:pt x="1671" y="1"/>
                  </a:moveTo>
                  <a:cubicBezTo>
                    <a:pt x="1645" y="1"/>
                    <a:pt x="1620" y="44"/>
                    <a:pt x="1642" y="87"/>
                  </a:cubicBezTo>
                  <a:cubicBezTo>
                    <a:pt x="1885" y="482"/>
                    <a:pt x="2098" y="938"/>
                    <a:pt x="2250" y="1394"/>
                  </a:cubicBezTo>
                  <a:cubicBezTo>
                    <a:pt x="2311" y="1576"/>
                    <a:pt x="2341" y="1759"/>
                    <a:pt x="2402" y="1941"/>
                  </a:cubicBezTo>
                  <a:cubicBezTo>
                    <a:pt x="1885" y="1546"/>
                    <a:pt x="1338" y="1211"/>
                    <a:pt x="791" y="877"/>
                  </a:cubicBezTo>
                  <a:cubicBezTo>
                    <a:pt x="764" y="857"/>
                    <a:pt x="740" y="849"/>
                    <a:pt x="718" y="849"/>
                  </a:cubicBezTo>
                  <a:cubicBezTo>
                    <a:pt x="638" y="849"/>
                    <a:pt x="598" y="958"/>
                    <a:pt x="669" y="1029"/>
                  </a:cubicBezTo>
                  <a:cubicBezTo>
                    <a:pt x="1156" y="1424"/>
                    <a:pt x="1642" y="1850"/>
                    <a:pt x="2128" y="2245"/>
                  </a:cubicBezTo>
                  <a:lnTo>
                    <a:pt x="1581" y="2245"/>
                  </a:lnTo>
                  <a:cubicBezTo>
                    <a:pt x="1064" y="2214"/>
                    <a:pt x="578" y="2154"/>
                    <a:pt x="92" y="2032"/>
                  </a:cubicBezTo>
                  <a:cubicBezTo>
                    <a:pt x="61" y="2032"/>
                    <a:pt x="1" y="2093"/>
                    <a:pt x="61" y="2093"/>
                  </a:cubicBezTo>
                  <a:cubicBezTo>
                    <a:pt x="456" y="2245"/>
                    <a:pt x="852" y="2336"/>
                    <a:pt x="1247" y="2397"/>
                  </a:cubicBezTo>
                  <a:cubicBezTo>
                    <a:pt x="1642" y="2427"/>
                    <a:pt x="2037" y="2458"/>
                    <a:pt x="2432" y="2518"/>
                  </a:cubicBezTo>
                  <a:cubicBezTo>
                    <a:pt x="3162" y="3126"/>
                    <a:pt x="3891" y="3734"/>
                    <a:pt x="4621" y="4342"/>
                  </a:cubicBezTo>
                  <a:cubicBezTo>
                    <a:pt x="4165" y="4342"/>
                    <a:pt x="3739" y="4342"/>
                    <a:pt x="3283" y="4312"/>
                  </a:cubicBezTo>
                  <a:cubicBezTo>
                    <a:pt x="2675" y="4251"/>
                    <a:pt x="2037" y="4160"/>
                    <a:pt x="1429" y="4008"/>
                  </a:cubicBezTo>
                  <a:cubicBezTo>
                    <a:pt x="1368" y="4008"/>
                    <a:pt x="1368" y="4069"/>
                    <a:pt x="1429" y="4099"/>
                  </a:cubicBezTo>
                  <a:cubicBezTo>
                    <a:pt x="2327" y="4330"/>
                    <a:pt x="3377" y="4582"/>
                    <a:pt x="4359" y="4582"/>
                  </a:cubicBezTo>
                  <a:cubicBezTo>
                    <a:pt x="4540" y="4582"/>
                    <a:pt x="4719" y="4574"/>
                    <a:pt x="4894" y="4555"/>
                  </a:cubicBezTo>
                  <a:cubicBezTo>
                    <a:pt x="5563" y="5132"/>
                    <a:pt x="6262" y="5740"/>
                    <a:pt x="6900" y="6348"/>
                  </a:cubicBezTo>
                  <a:cubicBezTo>
                    <a:pt x="5875" y="6622"/>
                    <a:pt x="4832" y="6759"/>
                    <a:pt x="3784" y="6759"/>
                  </a:cubicBezTo>
                  <a:cubicBezTo>
                    <a:pt x="3435" y="6759"/>
                    <a:pt x="3086" y="6743"/>
                    <a:pt x="2736" y="6713"/>
                  </a:cubicBezTo>
                  <a:cubicBezTo>
                    <a:pt x="2675" y="6713"/>
                    <a:pt x="2645" y="6804"/>
                    <a:pt x="2706" y="6835"/>
                  </a:cubicBezTo>
                  <a:cubicBezTo>
                    <a:pt x="3184" y="6904"/>
                    <a:pt x="3669" y="6938"/>
                    <a:pt x="4156" y="6938"/>
                  </a:cubicBezTo>
                  <a:cubicBezTo>
                    <a:pt x="5152" y="6938"/>
                    <a:pt x="6153" y="6796"/>
                    <a:pt x="7113" y="6531"/>
                  </a:cubicBezTo>
                  <a:lnTo>
                    <a:pt x="7508" y="6895"/>
                  </a:lnTo>
                  <a:cubicBezTo>
                    <a:pt x="8147" y="7503"/>
                    <a:pt x="8785" y="8142"/>
                    <a:pt x="9423" y="8780"/>
                  </a:cubicBezTo>
                  <a:cubicBezTo>
                    <a:pt x="9028" y="8871"/>
                    <a:pt x="8663" y="8993"/>
                    <a:pt x="8268" y="9053"/>
                  </a:cubicBezTo>
                  <a:cubicBezTo>
                    <a:pt x="7691" y="9145"/>
                    <a:pt x="7083" y="9175"/>
                    <a:pt x="6475" y="9175"/>
                  </a:cubicBezTo>
                  <a:cubicBezTo>
                    <a:pt x="6353" y="9175"/>
                    <a:pt x="6353" y="9357"/>
                    <a:pt x="6475" y="9357"/>
                  </a:cubicBezTo>
                  <a:cubicBezTo>
                    <a:pt x="6718" y="9365"/>
                    <a:pt x="6984" y="9373"/>
                    <a:pt x="7260" y="9373"/>
                  </a:cubicBezTo>
                  <a:cubicBezTo>
                    <a:pt x="8052" y="9373"/>
                    <a:pt x="8929" y="9308"/>
                    <a:pt x="9606" y="8993"/>
                  </a:cubicBezTo>
                  <a:cubicBezTo>
                    <a:pt x="10031" y="9449"/>
                    <a:pt x="10457" y="9905"/>
                    <a:pt x="10882" y="10360"/>
                  </a:cubicBezTo>
                  <a:cubicBezTo>
                    <a:pt x="9367" y="10940"/>
                    <a:pt x="7770" y="11241"/>
                    <a:pt x="6163" y="11241"/>
                  </a:cubicBezTo>
                  <a:cubicBezTo>
                    <a:pt x="5578" y="11241"/>
                    <a:pt x="4992" y="11201"/>
                    <a:pt x="4408" y="11120"/>
                  </a:cubicBezTo>
                  <a:cubicBezTo>
                    <a:pt x="4347" y="11120"/>
                    <a:pt x="4317" y="11212"/>
                    <a:pt x="4378" y="11242"/>
                  </a:cubicBezTo>
                  <a:cubicBezTo>
                    <a:pt x="5121" y="11383"/>
                    <a:pt x="5872" y="11454"/>
                    <a:pt x="6620" y="11454"/>
                  </a:cubicBezTo>
                  <a:cubicBezTo>
                    <a:pt x="8135" y="11454"/>
                    <a:pt x="9641" y="11163"/>
                    <a:pt x="11065" y="10573"/>
                  </a:cubicBezTo>
                  <a:cubicBezTo>
                    <a:pt x="11612" y="11181"/>
                    <a:pt x="12159" y="11819"/>
                    <a:pt x="12706" y="12488"/>
                  </a:cubicBezTo>
                  <a:cubicBezTo>
                    <a:pt x="12607" y="12481"/>
                    <a:pt x="12510" y="12477"/>
                    <a:pt x="12414" y="12477"/>
                  </a:cubicBezTo>
                  <a:cubicBezTo>
                    <a:pt x="12127" y="12477"/>
                    <a:pt x="11847" y="12511"/>
                    <a:pt x="11551" y="12579"/>
                  </a:cubicBezTo>
                  <a:cubicBezTo>
                    <a:pt x="10669" y="12792"/>
                    <a:pt x="9788" y="12944"/>
                    <a:pt x="8906" y="13005"/>
                  </a:cubicBezTo>
                  <a:cubicBezTo>
                    <a:pt x="8846" y="13005"/>
                    <a:pt x="8846" y="13096"/>
                    <a:pt x="8906" y="13096"/>
                  </a:cubicBezTo>
                  <a:cubicBezTo>
                    <a:pt x="9020" y="13101"/>
                    <a:pt x="9133" y="13104"/>
                    <a:pt x="9246" y="13104"/>
                  </a:cubicBezTo>
                  <a:cubicBezTo>
                    <a:pt x="9770" y="13104"/>
                    <a:pt x="10291" y="13050"/>
                    <a:pt x="10791" y="12974"/>
                  </a:cubicBezTo>
                  <a:cubicBezTo>
                    <a:pt x="11270" y="12906"/>
                    <a:pt x="11885" y="12718"/>
                    <a:pt x="12432" y="12718"/>
                  </a:cubicBezTo>
                  <a:cubicBezTo>
                    <a:pt x="12615" y="12718"/>
                    <a:pt x="12790" y="12739"/>
                    <a:pt x="12949" y="12792"/>
                  </a:cubicBezTo>
                  <a:cubicBezTo>
                    <a:pt x="13192" y="13096"/>
                    <a:pt x="13466" y="13400"/>
                    <a:pt x="13679" y="13704"/>
                  </a:cubicBezTo>
                  <a:cubicBezTo>
                    <a:pt x="13891" y="13947"/>
                    <a:pt x="14104" y="14190"/>
                    <a:pt x="14287" y="14464"/>
                  </a:cubicBezTo>
                  <a:cubicBezTo>
                    <a:pt x="14096" y="14437"/>
                    <a:pt x="13904" y="14425"/>
                    <a:pt x="13711" y="14425"/>
                  </a:cubicBezTo>
                  <a:cubicBezTo>
                    <a:pt x="12831" y="14425"/>
                    <a:pt x="11938" y="14668"/>
                    <a:pt x="11065" y="14768"/>
                  </a:cubicBezTo>
                  <a:cubicBezTo>
                    <a:pt x="10545" y="14844"/>
                    <a:pt x="10021" y="14881"/>
                    <a:pt x="9497" y="14881"/>
                  </a:cubicBezTo>
                  <a:cubicBezTo>
                    <a:pt x="8552" y="14881"/>
                    <a:pt x="7607" y="14759"/>
                    <a:pt x="6688" y="14525"/>
                  </a:cubicBezTo>
                  <a:cubicBezTo>
                    <a:pt x="6627" y="14525"/>
                    <a:pt x="6566" y="14616"/>
                    <a:pt x="6657" y="14646"/>
                  </a:cubicBezTo>
                  <a:cubicBezTo>
                    <a:pt x="7549" y="14928"/>
                    <a:pt x="8477" y="15083"/>
                    <a:pt x="9413" y="15083"/>
                  </a:cubicBezTo>
                  <a:cubicBezTo>
                    <a:pt x="9689" y="15083"/>
                    <a:pt x="9967" y="15069"/>
                    <a:pt x="10244" y="15041"/>
                  </a:cubicBezTo>
                  <a:cubicBezTo>
                    <a:pt x="11445" y="14990"/>
                    <a:pt x="12624" y="14703"/>
                    <a:pt x="13818" y="14703"/>
                  </a:cubicBezTo>
                  <a:cubicBezTo>
                    <a:pt x="14045" y="14703"/>
                    <a:pt x="14272" y="14713"/>
                    <a:pt x="14499" y="14737"/>
                  </a:cubicBezTo>
                  <a:cubicBezTo>
                    <a:pt x="15138" y="15558"/>
                    <a:pt x="15746" y="16379"/>
                    <a:pt x="16353" y="17230"/>
                  </a:cubicBezTo>
                  <a:cubicBezTo>
                    <a:pt x="16075" y="17171"/>
                    <a:pt x="15798" y="17146"/>
                    <a:pt x="15522" y="17146"/>
                  </a:cubicBezTo>
                  <a:cubicBezTo>
                    <a:pt x="14654" y="17146"/>
                    <a:pt x="13795" y="17394"/>
                    <a:pt x="12919" y="17625"/>
                  </a:cubicBezTo>
                  <a:cubicBezTo>
                    <a:pt x="11751" y="17917"/>
                    <a:pt x="10569" y="18166"/>
                    <a:pt x="9392" y="18166"/>
                  </a:cubicBezTo>
                  <a:cubicBezTo>
                    <a:pt x="8854" y="18166"/>
                    <a:pt x="8316" y="18114"/>
                    <a:pt x="7782" y="17990"/>
                  </a:cubicBezTo>
                  <a:cubicBezTo>
                    <a:pt x="7776" y="17987"/>
                    <a:pt x="7771" y="17986"/>
                    <a:pt x="7766" y="17986"/>
                  </a:cubicBezTo>
                  <a:cubicBezTo>
                    <a:pt x="7711" y="17986"/>
                    <a:pt x="7668" y="18114"/>
                    <a:pt x="7751" y="18142"/>
                  </a:cubicBezTo>
                  <a:cubicBezTo>
                    <a:pt x="8435" y="18309"/>
                    <a:pt x="9134" y="18392"/>
                    <a:pt x="9834" y="18392"/>
                  </a:cubicBezTo>
                  <a:cubicBezTo>
                    <a:pt x="10533" y="18392"/>
                    <a:pt x="11232" y="18309"/>
                    <a:pt x="11916" y="18142"/>
                  </a:cubicBezTo>
                  <a:cubicBezTo>
                    <a:pt x="13059" y="17890"/>
                    <a:pt x="14254" y="17415"/>
                    <a:pt x="15436" y="17415"/>
                  </a:cubicBezTo>
                  <a:cubicBezTo>
                    <a:pt x="15825" y="17415"/>
                    <a:pt x="16213" y="17467"/>
                    <a:pt x="16597" y="17595"/>
                  </a:cubicBezTo>
                  <a:cubicBezTo>
                    <a:pt x="17144" y="18354"/>
                    <a:pt x="17660" y="19114"/>
                    <a:pt x="18147" y="19905"/>
                  </a:cubicBezTo>
                  <a:cubicBezTo>
                    <a:pt x="17899" y="19865"/>
                    <a:pt x="17653" y="19848"/>
                    <a:pt x="17408" y="19848"/>
                  </a:cubicBezTo>
                  <a:cubicBezTo>
                    <a:pt x="15660" y="19848"/>
                    <a:pt x="13974" y="20731"/>
                    <a:pt x="12265" y="20731"/>
                  </a:cubicBezTo>
                  <a:cubicBezTo>
                    <a:pt x="12007" y="20731"/>
                    <a:pt x="11749" y="20711"/>
                    <a:pt x="11490" y="20665"/>
                  </a:cubicBezTo>
                  <a:cubicBezTo>
                    <a:pt x="11399" y="20665"/>
                    <a:pt x="11369" y="20786"/>
                    <a:pt x="11460" y="20817"/>
                  </a:cubicBezTo>
                  <a:cubicBezTo>
                    <a:pt x="11776" y="20887"/>
                    <a:pt x="12092" y="20917"/>
                    <a:pt x="12407" y="20917"/>
                  </a:cubicBezTo>
                  <a:cubicBezTo>
                    <a:pt x="14042" y="20917"/>
                    <a:pt x="15654" y="20116"/>
                    <a:pt x="17288" y="20116"/>
                  </a:cubicBezTo>
                  <a:cubicBezTo>
                    <a:pt x="17634" y="20116"/>
                    <a:pt x="17981" y="20152"/>
                    <a:pt x="18329" y="20239"/>
                  </a:cubicBezTo>
                  <a:cubicBezTo>
                    <a:pt x="18542" y="20573"/>
                    <a:pt x="18755" y="20908"/>
                    <a:pt x="18967" y="21272"/>
                  </a:cubicBezTo>
                  <a:cubicBezTo>
                    <a:pt x="19302" y="21850"/>
                    <a:pt x="19667" y="22427"/>
                    <a:pt x="20001" y="23035"/>
                  </a:cubicBezTo>
                  <a:cubicBezTo>
                    <a:pt x="19648" y="22900"/>
                    <a:pt x="19266" y="22855"/>
                    <a:pt x="18877" y="22855"/>
                  </a:cubicBezTo>
                  <a:cubicBezTo>
                    <a:pt x="18394" y="22855"/>
                    <a:pt x="17902" y="22924"/>
                    <a:pt x="17448" y="22975"/>
                  </a:cubicBezTo>
                  <a:cubicBezTo>
                    <a:pt x="16825" y="23066"/>
                    <a:pt x="16194" y="23149"/>
                    <a:pt x="15575" y="23149"/>
                  </a:cubicBezTo>
                  <a:cubicBezTo>
                    <a:pt x="14955" y="23149"/>
                    <a:pt x="14347" y="23066"/>
                    <a:pt x="13770" y="22823"/>
                  </a:cubicBezTo>
                  <a:cubicBezTo>
                    <a:pt x="13760" y="22819"/>
                    <a:pt x="13750" y="22818"/>
                    <a:pt x="13740" y="22818"/>
                  </a:cubicBezTo>
                  <a:cubicBezTo>
                    <a:pt x="13661" y="22818"/>
                    <a:pt x="13597" y="22917"/>
                    <a:pt x="13679" y="22944"/>
                  </a:cubicBezTo>
                  <a:cubicBezTo>
                    <a:pt x="14379" y="23238"/>
                    <a:pt x="15130" y="23397"/>
                    <a:pt x="15881" y="23397"/>
                  </a:cubicBezTo>
                  <a:cubicBezTo>
                    <a:pt x="16141" y="23397"/>
                    <a:pt x="16400" y="23378"/>
                    <a:pt x="16657" y="23339"/>
                  </a:cubicBezTo>
                  <a:cubicBezTo>
                    <a:pt x="17358" y="23269"/>
                    <a:pt x="18018" y="23179"/>
                    <a:pt x="18684" y="23179"/>
                  </a:cubicBezTo>
                  <a:cubicBezTo>
                    <a:pt x="19174" y="23179"/>
                    <a:pt x="19668" y="23228"/>
                    <a:pt x="20183" y="23370"/>
                  </a:cubicBezTo>
                  <a:cubicBezTo>
                    <a:pt x="20518" y="24008"/>
                    <a:pt x="20852" y="24616"/>
                    <a:pt x="21186" y="25285"/>
                  </a:cubicBezTo>
                  <a:lnTo>
                    <a:pt x="21278" y="25406"/>
                  </a:lnTo>
                  <a:cubicBezTo>
                    <a:pt x="20859" y="25305"/>
                    <a:pt x="20438" y="25271"/>
                    <a:pt x="20015" y="25271"/>
                  </a:cubicBezTo>
                  <a:cubicBezTo>
                    <a:pt x="19122" y="25271"/>
                    <a:pt x="18223" y="25424"/>
                    <a:pt x="17337" y="25424"/>
                  </a:cubicBezTo>
                  <a:cubicBezTo>
                    <a:pt x="16873" y="25424"/>
                    <a:pt x="16413" y="25382"/>
                    <a:pt x="15958" y="25254"/>
                  </a:cubicBezTo>
                  <a:cubicBezTo>
                    <a:pt x="15898" y="25254"/>
                    <a:pt x="15867" y="25345"/>
                    <a:pt x="15928" y="25345"/>
                  </a:cubicBezTo>
                  <a:cubicBezTo>
                    <a:pt x="16476" y="25534"/>
                    <a:pt x="17036" y="25588"/>
                    <a:pt x="17602" y="25588"/>
                  </a:cubicBezTo>
                  <a:cubicBezTo>
                    <a:pt x="18352" y="25588"/>
                    <a:pt x="19113" y="25494"/>
                    <a:pt x="19872" y="25494"/>
                  </a:cubicBezTo>
                  <a:cubicBezTo>
                    <a:pt x="20383" y="25494"/>
                    <a:pt x="20894" y="25537"/>
                    <a:pt x="21399" y="25680"/>
                  </a:cubicBezTo>
                  <a:cubicBezTo>
                    <a:pt x="21916" y="26804"/>
                    <a:pt x="22402" y="28051"/>
                    <a:pt x="23101" y="29023"/>
                  </a:cubicBezTo>
                  <a:cubicBezTo>
                    <a:pt x="23139" y="29070"/>
                    <a:pt x="23188" y="29091"/>
                    <a:pt x="23238" y="29091"/>
                  </a:cubicBezTo>
                  <a:cubicBezTo>
                    <a:pt x="23347" y="29091"/>
                    <a:pt x="23457" y="28988"/>
                    <a:pt x="23436" y="28841"/>
                  </a:cubicBezTo>
                  <a:cubicBezTo>
                    <a:pt x="23192" y="27625"/>
                    <a:pt x="22524" y="26470"/>
                    <a:pt x="21946" y="25376"/>
                  </a:cubicBezTo>
                  <a:cubicBezTo>
                    <a:pt x="22524" y="23491"/>
                    <a:pt x="24135" y="22215"/>
                    <a:pt x="24439" y="20148"/>
                  </a:cubicBezTo>
                  <a:cubicBezTo>
                    <a:pt x="24439" y="20110"/>
                    <a:pt x="24404" y="20084"/>
                    <a:pt x="24370" y="20084"/>
                  </a:cubicBezTo>
                  <a:cubicBezTo>
                    <a:pt x="24349" y="20084"/>
                    <a:pt x="24329" y="20094"/>
                    <a:pt x="24317" y="20117"/>
                  </a:cubicBezTo>
                  <a:cubicBezTo>
                    <a:pt x="23952" y="22063"/>
                    <a:pt x="22402" y="23309"/>
                    <a:pt x="21794" y="25102"/>
                  </a:cubicBezTo>
                  <a:lnTo>
                    <a:pt x="21703" y="24950"/>
                  </a:lnTo>
                  <a:cubicBezTo>
                    <a:pt x="21399" y="24312"/>
                    <a:pt x="21034" y="23674"/>
                    <a:pt x="20700" y="23066"/>
                  </a:cubicBezTo>
                  <a:cubicBezTo>
                    <a:pt x="21034" y="21789"/>
                    <a:pt x="21673" y="20877"/>
                    <a:pt x="22311" y="19753"/>
                  </a:cubicBezTo>
                  <a:cubicBezTo>
                    <a:pt x="22889" y="18810"/>
                    <a:pt x="23192" y="17747"/>
                    <a:pt x="23162" y="16652"/>
                  </a:cubicBezTo>
                  <a:cubicBezTo>
                    <a:pt x="23162" y="16592"/>
                    <a:pt x="23124" y="16561"/>
                    <a:pt x="23086" y="16561"/>
                  </a:cubicBezTo>
                  <a:cubicBezTo>
                    <a:pt x="23048" y="16561"/>
                    <a:pt x="23010" y="16592"/>
                    <a:pt x="23010" y="16652"/>
                  </a:cubicBezTo>
                  <a:cubicBezTo>
                    <a:pt x="23040" y="18081"/>
                    <a:pt x="22341" y="19236"/>
                    <a:pt x="21642" y="20361"/>
                  </a:cubicBezTo>
                  <a:cubicBezTo>
                    <a:pt x="21217" y="21060"/>
                    <a:pt x="20670" y="21880"/>
                    <a:pt x="20518" y="22731"/>
                  </a:cubicBezTo>
                  <a:cubicBezTo>
                    <a:pt x="20183" y="22124"/>
                    <a:pt x="19819" y="21546"/>
                    <a:pt x="19484" y="20938"/>
                  </a:cubicBezTo>
                  <a:cubicBezTo>
                    <a:pt x="19271" y="20604"/>
                    <a:pt x="19059" y="20239"/>
                    <a:pt x="18846" y="19905"/>
                  </a:cubicBezTo>
                  <a:cubicBezTo>
                    <a:pt x="19271" y="17473"/>
                    <a:pt x="21612" y="15953"/>
                    <a:pt x="21733" y="13339"/>
                  </a:cubicBezTo>
                  <a:cubicBezTo>
                    <a:pt x="21733" y="13286"/>
                    <a:pt x="21692" y="13254"/>
                    <a:pt x="21658" y="13254"/>
                  </a:cubicBezTo>
                  <a:cubicBezTo>
                    <a:pt x="21633" y="13254"/>
                    <a:pt x="21612" y="13271"/>
                    <a:pt x="21612" y="13309"/>
                  </a:cubicBezTo>
                  <a:cubicBezTo>
                    <a:pt x="21369" y="15801"/>
                    <a:pt x="19180" y="17291"/>
                    <a:pt x="18664" y="19601"/>
                  </a:cubicBezTo>
                  <a:cubicBezTo>
                    <a:pt x="18147" y="18810"/>
                    <a:pt x="17630" y="18020"/>
                    <a:pt x="17083" y="17260"/>
                  </a:cubicBezTo>
                  <a:cubicBezTo>
                    <a:pt x="17144" y="15588"/>
                    <a:pt x="18268" y="14221"/>
                    <a:pt x="18937" y="12762"/>
                  </a:cubicBezTo>
                  <a:cubicBezTo>
                    <a:pt x="19636" y="11424"/>
                    <a:pt x="19910" y="9905"/>
                    <a:pt x="19697" y="8385"/>
                  </a:cubicBezTo>
                  <a:cubicBezTo>
                    <a:pt x="19737" y="8304"/>
                    <a:pt x="19670" y="8250"/>
                    <a:pt x="19611" y="8250"/>
                  </a:cubicBezTo>
                  <a:cubicBezTo>
                    <a:pt x="19582" y="8250"/>
                    <a:pt x="19555" y="8263"/>
                    <a:pt x="19545" y="8294"/>
                  </a:cubicBezTo>
                  <a:cubicBezTo>
                    <a:pt x="19727" y="10239"/>
                    <a:pt x="19028" y="11971"/>
                    <a:pt x="18177" y="13552"/>
                  </a:cubicBezTo>
                  <a:cubicBezTo>
                    <a:pt x="17600" y="14585"/>
                    <a:pt x="16961" y="15619"/>
                    <a:pt x="16840" y="16835"/>
                  </a:cubicBezTo>
                  <a:cubicBezTo>
                    <a:pt x="16232" y="15953"/>
                    <a:pt x="15624" y="15133"/>
                    <a:pt x="14986" y="14312"/>
                  </a:cubicBezTo>
                  <a:cubicBezTo>
                    <a:pt x="15198" y="12853"/>
                    <a:pt x="15837" y="11546"/>
                    <a:pt x="16110" y="10087"/>
                  </a:cubicBezTo>
                  <a:cubicBezTo>
                    <a:pt x="16384" y="8810"/>
                    <a:pt x="16353" y="7473"/>
                    <a:pt x="15989" y="6196"/>
                  </a:cubicBezTo>
                  <a:cubicBezTo>
                    <a:pt x="15976" y="6171"/>
                    <a:pt x="15952" y="6161"/>
                    <a:pt x="15931" y="6161"/>
                  </a:cubicBezTo>
                  <a:cubicBezTo>
                    <a:pt x="15903" y="6161"/>
                    <a:pt x="15880" y="6179"/>
                    <a:pt x="15898" y="6196"/>
                  </a:cubicBezTo>
                  <a:cubicBezTo>
                    <a:pt x="16232" y="7746"/>
                    <a:pt x="16171" y="9327"/>
                    <a:pt x="15715" y="10847"/>
                  </a:cubicBezTo>
                  <a:cubicBezTo>
                    <a:pt x="15411" y="11880"/>
                    <a:pt x="14864" y="12914"/>
                    <a:pt x="14773" y="14008"/>
                  </a:cubicBezTo>
                  <a:lnTo>
                    <a:pt x="14135" y="13248"/>
                  </a:lnTo>
                  <a:cubicBezTo>
                    <a:pt x="13891" y="12944"/>
                    <a:pt x="13648" y="12640"/>
                    <a:pt x="13375" y="12336"/>
                  </a:cubicBezTo>
                  <a:cubicBezTo>
                    <a:pt x="13283" y="11667"/>
                    <a:pt x="13709" y="10847"/>
                    <a:pt x="13891" y="10208"/>
                  </a:cubicBezTo>
                  <a:cubicBezTo>
                    <a:pt x="14074" y="9601"/>
                    <a:pt x="14195" y="8932"/>
                    <a:pt x="14195" y="8294"/>
                  </a:cubicBezTo>
                  <a:cubicBezTo>
                    <a:pt x="14195" y="8263"/>
                    <a:pt x="14173" y="8248"/>
                    <a:pt x="14150" y="8248"/>
                  </a:cubicBezTo>
                  <a:cubicBezTo>
                    <a:pt x="14127" y="8248"/>
                    <a:pt x="14104" y="8263"/>
                    <a:pt x="14104" y="8294"/>
                  </a:cubicBezTo>
                  <a:cubicBezTo>
                    <a:pt x="13983" y="9175"/>
                    <a:pt x="13739" y="10056"/>
                    <a:pt x="13405" y="10908"/>
                  </a:cubicBezTo>
                  <a:cubicBezTo>
                    <a:pt x="13253" y="11272"/>
                    <a:pt x="13162" y="11667"/>
                    <a:pt x="13131" y="12032"/>
                  </a:cubicBezTo>
                  <a:cubicBezTo>
                    <a:pt x="12584" y="11394"/>
                    <a:pt x="12037" y="10756"/>
                    <a:pt x="11460" y="10148"/>
                  </a:cubicBezTo>
                  <a:cubicBezTo>
                    <a:pt x="12584" y="8081"/>
                    <a:pt x="12858" y="5649"/>
                    <a:pt x="12220" y="3369"/>
                  </a:cubicBezTo>
                  <a:cubicBezTo>
                    <a:pt x="12207" y="3331"/>
                    <a:pt x="12178" y="3314"/>
                    <a:pt x="12151" y="3314"/>
                  </a:cubicBezTo>
                  <a:cubicBezTo>
                    <a:pt x="12114" y="3314"/>
                    <a:pt x="12080" y="3347"/>
                    <a:pt x="12098" y="3400"/>
                  </a:cubicBezTo>
                  <a:cubicBezTo>
                    <a:pt x="12584" y="5619"/>
                    <a:pt x="12280" y="7929"/>
                    <a:pt x="11247" y="9935"/>
                  </a:cubicBezTo>
                  <a:cubicBezTo>
                    <a:pt x="10852" y="9479"/>
                    <a:pt x="10396" y="9023"/>
                    <a:pt x="9970" y="8567"/>
                  </a:cubicBezTo>
                  <a:cubicBezTo>
                    <a:pt x="10426" y="7686"/>
                    <a:pt x="10426" y="6409"/>
                    <a:pt x="10365" y="5436"/>
                  </a:cubicBezTo>
                  <a:cubicBezTo>
                    <a:pt x="10365" y="5376"/>
                    <a:pt x="10320" y="5345"/>
                    <a:pt x="10274" y="5345"/>
                  </a:cubicBezTo>
                  <a:cubicBezTo>
                    <a:pt x="10229" y="5345"/>
                    <a:pt x="10183" y="5376"/>
                    <a:pt x="10183" y="5436"/>
                  </a:cubicBezTo>
                  <a:cubicBezTo>
                    <a:pt x="10214" y="6044"/>
                    <a:pt x="10183" y="6652"/>
                    <a:pt x="10062" y="7260"/>
                  </a:cubicBezTo>
                  <a:cubicBezTo>
                    <a:pt x="10001" y="7625"/>
                    <a:pt x="9879" y="8020"/>
                    <a:pt x="9788" y="8385"/>
                  </a:cubicBezTo>
                  <a:cubicBezTo>
                    <a:pt x="9150" y="7746"/>
                    <a:pt x="8511" y="7108"/>
                    <a:pt x="7843" y="6500"/>
                  </a:cubicBezTo>
                  <a:lnTo>
                    <a:pt x="7448" y="6135"/>
                  </a:lnTo>
                  <a:cubicBezTo>
                    <a:pt x="7782" y="4676"/>
                    <a:pt x="7721" y="3157"/>
                    <a:pt x="7235" y="1728"/>
                  </a:cubicBezTo>
                  <a:cubicBezTo>
                    <a:pt x="7226" y="1719"/>
                    <a:pt x="7214" y="1716"/>
                    <a:pt x="7202" y="1716"/>
                  </a:cubicBezTo>
                  <a:cubicBezTo>
                    <a:pt x="7174" y="1716"/>
                    <a:pt x="7144" y="1737"/>
                    <a:pt x="7144" y="1759"/>
                  </a:cubicBezTo>
                  <a:cubicBezTo>
                    <a:pt x="7508" y="3126"/>
                    <a:pt x="7539" y="4555"/>
                    <a:pt x="7235" y="5953"/>
                  </a:cubicBezTo>
                  <a:cubicBezTo>
                    <a:pt x="6596" y="5345"/>
                    <a:pt x="5897" y="4737"/>
                    <a:pt x="5229" y="4160"/>
                  </a:cubicBezTo>
                  <a:cubicBezTo>
                    <a:pt x="5198" y="3035"/>
                    <a:pt x="4651" y="1850"/>
                    <a:pt x="4104" y="877"/>
                  </a:cubicBezTo>
                  <a:cubicBezTo>
                    <a:pt x="4092" y="854"/>
                    <a:pt x="4072" y="844"/>
                    <a:pt x="4053" y="844"/>
                  </a:cubicBezTo>
                  <a:cubicBezTo>
                    <a:pt x="4022" y="844"/>
                    <a:pt x="3994" y="870"/>
                    <a:pt x="4013" y="907"/>
                  </a:cubicBezTo>
                  <a:cubicBezTo>
                    <a:pt x="4317" y="1455"/>
                    <a:pt x="4530" y="2062"/>
                    <a:pt x="4712" y="2640"/>
                  </a:cubicBezTo>
                  <a:cubicBezTo>
                    <a:pt x="4833" y="3066"/>
                    <a:pt x="4864" y="3491"/>
                    <a:pt x="4955" y="3917"/>
                  </a:cubicBezTo>
                  <a:cubicBezTo>
                    <a:pt x="4226" y="3309"/>
                    <a:pt x="3496" y="2731"/>
                    <a:pt x="2706" y="2154"/>
                  </a:cubicBezTo>
                  <a:cubicBezTo>
                    <a:pt x="2523" y="1819"/>
                    <a:pt x="2463" y="1424"/>
                    <a:pt x="2341" y="1059"/>
                  </a:cubicBezTo>
                  <a:cubicBezTo>
                    <a:pt x="2159" y="695"/>
                    <a:pt x="1946" y="330"/>
                    <a:pt x="1703" y="26"/>
                  </a:cubicBezTo>
                  <a:cubicBezTo>
                    <a:pt x="1694" y="8"/>
                    <a:pt x="1682" y="1"/>
                    <a:pt x="16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5" name="Google Shape;1955;p49"/>
            <p:cNvSpPr/>
            <p:nvPr/>
          </p:nvSpPr>
          <p:spPr>
            <a:xfrm>
              <a:off x="-5642038" y="1959825"/>
              <a:ext cx="281908" cy="365678"/>
            </a:xfrm>
            <a:custGeom>
              <a:avLst/>
              <a:gdLst/>
              <a:ahLst/>
              <a:cxnLst/>
              <a:rect l="l" t="t" r="r" b="b"/>
              <a:pathLst>
                <a:path w="8255" h="10708" extrusionOk="0">
                  <a:moveTo>
                    <a:pt x="373" y="1"/>
                  </a:moveTo>
                  <a:cubicBezTo>
                    <a:pt x="183" y="1"/>
                    <a:pt x="0" y="122"/>
                    <a:pt x="15" y="366"/>
                  </a:cubicBezTo>
                  <a:cubicBezTo>
                    <a:pt x="167" y="2554"/>
                    <a:pt x="76" y="5138"/>
                    <a:pt x="1383" y="7022"/>
                  </a:cubicBezTo>
                  <a:cubicBezTo>
                    <a:pt x="2751" y="9028"/>
                    <a:pt x="5274" y="10275"/>
                    <a:pt x="7584" y="10700"/>
                  </a:cubicBezTo>
                  <a:cubicBezTo>
                    <a:pt x="7612" y="10705"/>
                    <a:pt x="7640" y="10708"/>
                    <a:pt x="7667" y="10708"/>
                  </a:cubicBezTo>
                  <a:cubicBezTo>
                    <a:pt x="8093" y="10708"/>
                    <a:pt x="8255" y="10056"/>
                    <a:pt x="7797" y="9971"/>
                  </a:cubicBezTo>
                  <a:lnTo>
                    <a:pt x="7797" y="9971"/>
                  </a:lnTo>
                  <a:lnTo>
                    <a:pt x="7797" y="10001"/>
                  </a:lnTo>
                  <a:cubicBezTo>
                    <a:pt x="5608" y="9575"/>
                    <a:pt x="3146" y="8390"/>
                    <a:pt x="1900" y="6445"/>
                  </a:cubicBezTo>
                  <a:cubicBezTo>
                    <a:pt x="806" y="4712"/>
                    <a:pt x="927" y="2372"/>
                    <a:pt x="775" y="366"/>
                  </a:cubicBezTo>
                  <a:cubicBezTo>
                    <a:pt x="760" y="122"/>
                    <a:pt x="563" y="1"/>
                    <a:pt x="373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6" name="Google Shape;1956;p49"/>
            <p:cNvSpPr/>
            <p:nvPr/>
          </p:nvSpPr>
          <p:spPr>
            <a:xfrm>
              <a:off x="-5565747" y="2219331"/>
              <a:ext cx="98625" cy="93469"/>
            </a:xfrm>
            <a:custGeom>
              <a:avLst/>
              <a:gdLst/>
              <a:ahLst/>
              <a:cxnLst/>
              <a:rect l="l" t="t" r="r" b="b"/>
              <a:pathLst>
                <a:path w="2888" h="2737" extrusionOk="0">
                  <a:moveTo>
                    <a:pt x="0" y="1"/>
                  </a:moveTo>
                  <a:lnTo>
                    <a:pt x="2371" y="2736"/>
                  </a:lnTo>
                  <a:lnTo>
                    <a:pt x="2888" y="1004"/>
                  </a:lnTo>
                  <a:lnTo>
                    <a:pt x="2888" y="1004"/>
                  </a:lnTo>
                  <a:cubicBezTo>
                    <a:pt x="2866" y="1005"/>
                    <a:pt x="2843" y="1006"/>
                    <a:pt x="2819" y="1006"/>
                  </a:cubicBezTo>
                  <a:cubicBezTo>
                    <a:pt x="1983" y="100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7" name="Google Shape;1957;p49"/>
            <p:cNvSpPr/>
            <p:nvPr/>
          </p:nvSpPr>
          <p:spPr>
            <a:xfrm>
              <a:off x="-5518005" y="2241699"/>
              <a:ext cx="447433" cy="219277"/>
            </a:xfrm>
            <a:custGeom>
              <a:avLst/>
              <a:gdLst/>
              <a:ahLst/>
              <a:cxnLst/>
              <a:rect l="l" t="t" r="r" b="b"/>
              <a:pathLst>
                <a:path w="13102" h="6421" extrusionOk="0">
                  <a:moveTo>
                    <a:pt x="3518" y="1"/>
                  </a:moveTo>
                  <a:cubicBezTo>
                    <a:pt x="2364" y="1"/>
                    <a:pt x="1202" y="155"/>
                    <a:pt x="61" y="470"/>
                  </a:cubicBezTo>
                  <a:lnTo>
                    <a:pt x="1" y="470"/>
                  </a:lnTo>
                  <a:cubicBezTo>
                    <a:pt x="1004" y="2598"/>
                    <a:pt x="2675" y="4331"/>
                    <a:pt x="4773" y="5425"/>
                  </a:cubicBezTo>
                  <a:cubicBezTo>
                    <a:pt x="6149" y="6082"/>
                    <a:pt x="7650" y="6420"/>
                    <a:pt x="9164" y="6420"/>
                  </a:cubicBezTo>
                  <a:cubicBezTo>
                    <a:pt x="9890" y="6420"/>
                    <a:pt x="10619" y="6342"/>
                    <a:pt x="11338" y="6185"/>
                  </a:cubicBezTo>
                  <a:cubicBezTo>
                    <a:pt x="11946" y="6063"/>
                    <a:pt x="12493" y="5759"/>
                    <a:pt x="12888" y="5303"/>
                  </a:cubicBezTo>
                  <a:cubicBezTo>
                    <a:pt x="12980" y="5121"/>
                    <a:pt x="13040" y="4969"/>
                    <a:pt x="13040" y="4786"/>
                  </a:cubicBezTo>
                  <a:cubicBezTo>
                    <a:pt x="13101" y="4209"/>
                    <a:pt x="12676" y="3753"/>
                    <a:pt x="12250" y="3358"/>
                  </a:cubicBezTo>
                  <a:cubicBezTo>
                    <a:pt x="9819" y="1172"/>
                    <a:pt x="6700" y="1"/>
                    <a:pt x="3518" y="1"/>
                  </a:cubicBezTo>
                  <a:close/>
                </a:path>
              </a:pathLst>
            </a:custGeom>
            <a:solidFill>
              <a:srgbClr val="0069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8" name="Google Shape;1958;p49"/>
            <p:cNvSpPr/>
            <p:nvPr/>
          </p:nvSpPr>
          <p:spPr>
            <a:xfrm>
              <a:off x="-5515922" y="2241699"/>
              <a:ext cx="445350" cy="181132"/>
            </a:xfrm>
            <a:custGeom>
              <a:avLst/>
              <a:gdLst/>
              <a:ahLst/>
              <a:cxnLst/>
              <a:rect l="l" t="t" r="r" b="b"/>
              <a:pathLst>
                <a:path w="13041" h="5304" extrusionOk="0">
                  <a:moveTo>
                    <a:pt x="3457" y="1"/>
                  </a:moveTo>
                  <a:cubicBezTo>
                    <a:pt x="2303" y="1"/>
                    <a:pt x="1141" y="155"/>
                    <a:pt x="0" y="470"/>
                  </a:cubicBezTo>
                  <a:lnTo>
                    <a:pt x="12827" y="5303"/>
                  </a:lnTo>
                  <a:cubicBezTo>
                    <a:pt x="12919" y="5121"/>
                    <a:pt x="12979" y="4969"/>
                    <a:pt x="12979" y="4786"/>
                  </a:cubicBezTo>
                  <a:cubicBezTo>
                    <a:pt x="13040" y="4209"/>
                    <a:pt x="12615" y="3753"/>
                    <a:pt x="12189" y="3358"/>
                  </a:cubicBezTo>
                  <a:cubicBezTo>
                    <a:pt x="9758" y="1172"/>
                    <a:pt x="6639" y="1"/>
                    <a:pt x="3457" y="1"/>
                  </a:cubicBezTo>
                  <a:close/>
                </a:path>
              </a:pathLst>
            </a:custGeom>
            <a:solidFill>
              <a:srgbClr val="355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39" name="Google Shape;1959;p49"/>
            <p:cNvSpPr/>
            <p:nvPr/>
          </p:nvSpPr>
          <p:spPr>
            <a:xfrm>
              <a:off x="-6345289" y="1275015"/>
              <a:ext cx="417381" cy="488926"/>
            </a:xfrm>
            <a:custGeom>
              <a:avLst/>
              <a:gdLst/>
              <a:ahLst/>
              <a:cxnLst/>
              <a:rect l="l" t="t" r="r" b="b"/>
              <a:pathLst>
                <a:path w="12222" h="14317" extrusionOk="0">
                  <a:moveTo>
                    <a:pt x="623" y="0"/>
                  </a:moveTo>
                  <a:cubicBezTo>
                    <a:pt x="433" y="0"/>
                    <a:pt x="243" y="129"/>
                    <a:pt x="243" y="388"/>
                  </a:cubicBezTo>
                  <a:cubicBezTo>
                    <a:pt x="0" y="7196"/>
                    <a:pt x="4833" y="13154"/>
                    <a:pt x="11551" y="14309"/>
                  </a:cubicBezTo>
                  <a:cubicBezTo>
                    <a:pt x="11579" y="14314"/>
                    <a:pt x="11607" y="14317"/>
                    <a:pt x="11633" y="14317"/>
                  </a:cubicBezTo>
                  <a:cubicBezTo>
                    <a:pt x="12059" y="14317"/>
                    <a:pt x="12221" y="13665"/>
                    <a:pt x="11763" y="13580"/>
                  </a:cubicBezTo>
                  <a:cubicBezTo>
                    <a:pt x="5380" y="12516"/>
                    <a:pt x="760" y="6862"/>
                    <a:pt x="1003" y="388"/>
                  </a:cubicBezTo>
                  <a:cubicBezTo>
                    <a:pt x="1003" y="129"/>
                    <a:pt x="813" y="0"/>
                    <a:pt x="623" y="0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0" name="Google Shape;1960;p49"/>
            <p:cNvSpPr/>
            <p:nvPr/>
          </p:nvSpPr>
          <p:spPr>
            <a:xfrm>
              <a:off x="-6237785" y="1894496"/>
              <a:ext cx="489916" cy="1008893"/>
            </a:xfrm>
            <a:custGeom>
              <a:avLst/>
              <a:gdLst/>
              <a:ahLst/>
              <a:cxnLst/>
              <a:rect l="l" t="t" r="r" b="b"/>
              <a:pathLst>
                <a:path w="14346" h="29543" extrusionOk="0">
                  <a:moveTo>
                    <a:pt x="13748" y="1"/>
                  </a:moveTo>
                  <a:cubicBezTo>
                    <a:pt x="13667" y="1"/>
                    <a:pt x="13584" y="28"/>
                    <a:pt x="13509" y="90"/>
                  </a:cubicBezTo>
                  <a:cubicBezTo>
                    <a:pt x="11746" y="1549"/>
                    <a:pt x="10409" y="3525"/>
                    <a:pt x="9284" y="5500"/>
                  </a:cubicBezTo>
                  <a:cubicBezTo>
                    <a:pt x="8038" y="7537"/>
                    <a:pt x="7096" y="9756"/>
                    <a:pt x="6457" y="12066"/>
                  </a:cubicBezTo>
                  <a:cubicBezTo>
                    <a:pt x="5697" y="15075"/>
                    <a:pt x="5758" y="18175"/>
                    <a:pt x="4846" y="21124"/>
                  </a:cubicBezTo>
                  <a:cubicBezTo>
                    <a:pt x="3934" y="24042"/>
                    <a:pt x="2354" y="26686"/>
                    <a:pt x="256" y="28905"/>
                  </a:cubicBezTo>
                  <a:cubicBezTo>
                    <a:pt x="0" y="29161"/>
                    <a:pt x="244" y="29542"/>
                    <a:pt x="522" y="29542"/>
                  </a:cubicBezTo>
                  <a:cubicBezTo>
                    <a:pt x="607" y="29542"/>
                    <a:pt x="695" y="29507"/>
                    <a:pt x="773" y="29422"/>
                  </a:cubicBezTo>
                  <a:cubicBezTo>
                    <a:pt x="2627" y="27476"/>
                    <a:pt x="4117" y="25197"/>
                    <a:pt x="5089" y="22674"/>
                  </a:cubicBezTo>
                  <a:cubicBezTo>
                    <a:pt x="6275" y="19695"/>
                    <a:pt x="6366" y="16595"/>
                    <a:pt x="6913" y="13464"/>
                  </a:cubicBezTo>
                  <a:cubicBezTo>
                    <a:pt x="7430" y="11032"/>
                    <a:pt x="8311" y="8662"/>
                    <a:pt x="9588" y="6504"/>
                  </a:cubicBezTo>
                  <a:cubicBezTo>
                    <a:pt x="10743" y="4376"/>
                    <a:pt x="12141" y="2218"/>
                    <a:pt x="14056" y="637"/>
                  </a:cubicBezTo>
                  <a:cubicBezTo>
                    <a:pt x="14346" y="396"/>
                    <a:pt x="14060" y="1"/>
                    <a:pt x="137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1" name="Google Shape;1961;p49"/>
            <p:cNvSpPr/>
            <p:nvPr/>
          </p:nvSpPr>
          <p:spPr>
            <a:xfrm>
              <a:off x="-6241507" y="2776761"/>
              <a:ext cx="114232" cy="122496"/>
            </a:xfrm>
            <a:custGeom>
              <a:avLst/>
              <a:gdLst/>
              <a:ahLst/>
              <a:cxnLst/>
              <a:rect l="l" t="t" r="r" b="b"/>
              <a:pathLst>
                <a:path w="3345" h="3587" extrusionOk="0">
                  <a:moveTo>
                    <a:pt x="3344" y="0"/>
                  </a:moveTo>
                  <a:lnTo>
                    <a:pt x="1" y="2979"/>
                  </a:lnTo>
                  <a:lnTo>
                    <a:pt x="2220" y="3587"/>
                  </a:lnTo>
                  <a:lnTo>
                    <a:pt x="334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2" name="Google Shape;1962;p49"/>
            <p:cNvSpPr/>
            <p:nvPr/>
          </p:nvSpPr>
          <p:spPr>
            <a:xfrm>
              <a:off x="-6536290" y="2818253"/>
              <a:ext cx="402765" cy="548551"/>
            </a:xfrm>
            <a:custGeom>
              <a:avLst/>
              <a:gdLst/>
              <a:ahLst/>
              <a:cxnLst/>
              <a:rect l="l" t="t" r="r" b="b"/>
              <a:pathLst>
                <a:path w="11794" h="16063" extrusionOk="0">
                  <a:moveTo>
                    <a:pt x="11156" y="1"/>
                  </a:moveTo>
                  <a:lnTo>
                    <a:pt x="11125" y="31"/>
                  </a:lnTo>
                  <a:cubicBezTo>
                    <a:pt x="5472" y="2311"/>
                    <a:pt x="1368" y="7326"/>
                    <a:pt x="213" y="13314"/>
                  </a:cubicBezTo>
                  <a:cubicBezTo>
                    <a:pt x="61" y="14074"/>
                    <a:pt x="0" y="14956"/>
                    <a:pt x="517" y="15533"/>
                  </a:cubicBezTo>
                  <a:cubicBezTo>
                    <a:pt x="669" y="15715"/>
                    <a:pt x="882" y="15867"/>
                    <a:pt x="1125" y="15959"/>
                  </a:cubicBezTo>
                  <a:cubicBezTo>
                    <a:pt x="1341" y="16031"/>
                    <a:pt x="1573" y="16063"/>
                    <a:pt x="1812" y="16063"/>
                  </a:cubicBezTo>
                  <a:cubicBezTo>
                    <a:pt x="2381" y="16063"/>
                    <a:pt x="2991" y="15881"/>
                    <a:pt x="3526" y="15624"/>
                  </a:cubicBezTo>
                  <a:cubicBezTo>
                    <a:pt x="6353" y="14317"/>
                    <a:pt x="8663" y="12098"/>
                    <a:pt x="10061" y="9332"/>
                  </a:cubicBezTo>
                  <a:cubicBezTo>
                    <a:pt x="11460" y="6566"/>
                    <a:pt x="11794" y="3040"/>
                    <a:pt x="11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3" name="Google Shape;1963;p49"/>
            <p:cNvSpPr/>
            <p:nvPr/>
          </p:nvSpPr>
          <p:spPr>
            <a:xfrm>
              <a:off x="-6536290" y="2819312"/>
              <a:ext cx="378894" cy="543941"/>
            </a:xfrm>
            <a:custGeom>
              <a:avLst/>
              <a:gdLst/>
              <a:ahLst/>
              <a:cxnLst/>
              <a:rect l="l" t="t" r="r" b="b"/>
              <a:pathLst>
                <a:path w="11095" h="15928" extrusionOk="0">
                  <a:moveTo>
                    <a:pt x="11095" y="0"/>
                  </a:moveTo>
                  <a:cubicBezTo>
                    <a:pt x="5441" y="2310"/>
                    <a:pt x="1338" y="7295"/>
                    <a:pt x="183" y="13283"/>
                  </a:cubicBezTo>
                  <a:cubicBezTo>
                    <a:pt x="61" y="14043"/>
                    <a:pt x="0" y="14925"/>
                    <a:pt x="517" y="15502"/>
                  </a:cubicBezTo>
                  <a:cubicBezTo>
                    <a:pt x="669" y="15684"/>
                    <a:pt x="882" y="15836"/>
                    <a:pt x="1125" y="15928"/>
                  </a:cubicBezTo>
                  <a:lnTo>
                    <a:pt x="110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4" name="Google Shape;1964;p49"/>
            <p:cNvSpPr/>
            <p:nvPr/>
          </p:nvSpPr>
          <p:spPr>
            <a:xfrm>
              <a:off x="-5840825" y="2238011"/>
              <a:ext cx="86195" cy="120447"/>
            </a:xfrm>
            <a:custGeom>
              <a:avLst/>
              <a:gdLst/>
              <a:ahLst/>
              <a:cxnLst/>
              <a:rect l="l" t="t" r="r" b="b"/>
              <a:pathLst>
                <a:path w="2524" h="3527" extrusionOk="0">
                  <a:moveTo>
                    <a:pt x="2098" y="1"/>
                  </a:moveTo>
                  <a:cubicBezTo>
                    <a:pt x="2098" y="1"/>
                    <a:pt x="517" y="822"/>
                    <a:pt x="0" y="3527"/>
                  </a:cubicBezTo>
                  <a:lnTo>
                    <a:pt x="2523" y="3466"/>
                  </a:lnTo>
                  <a:cubicBezTo>
                    <a:pt x="2523" y="3466"/>
                    <a:pt x="1703" y="1338"/>
                    <a:pt x="2098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5" name="Google Shape;1965;p49"/>
            <p:cNvSpPr/>
            <p:nvPr/>
          </p:nvSpPr>
          <p:spPr>
            <a:xfrm>
              <a:off x="-6335966" y="1707593"/>
              <a:ext cx="137044" cy="59216"/>
            </a:xfrm>
            <a:custGeom>
              <a:avLst/>
              <a:gdLst/>
              <a:ahLst/>
              <a:cxnLst/>
              <a:rect l="l" t="t" r="r" b="b"/>
              <a:pathLst>
                <a:path w="4013" h="1734" extrusionOk="0">
                  <a:moveTo>
                    <a:pt x="487" y="1"/>
                  </a:moveTo>
                  <a:lnTo>
                    <a:pt x="1" y="1733"/>
                  </a:lnTo>
                  <a:cubicBezTo>
                    <a:pt x="882" y="1549"/>
                    <a:pt x="1791" y="1447"/>
                    <a:pt x="2699" y="1447"/>
                  </a:cubicBezTo>
                  <a:cubicBezTo>
                    <a:pt x="3138" y="1447"/>
                    <a:pt x="3577" y="1471"/>
                    <a:pt x="4013" y="1520"/>
                  </a:cubicBezTo>
                  <a:cubicBezTo>
                    <a:pt x="4013" y="1520"/>
                    <a:pt x="852" y="578"/>
                    <a:pt x="487" y="1"/>
                  </a:cubicBez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6" name="Google Shape;1966;p49"/>
            <p:cNvSpPr/>
            <p:nvPr/>
          </p:nvSpPr>
          <p:spPr>
            <a:xfrm>
              <a:off x="-6279892" y="1523866"/>
              <a:ext cx="65431" cy="88278"/>
            </a:xfrm>
            <a:custGeom>
              <a:avLst/>
              <a:gdLst/>
              <a:ahLst/>
              <a:cxnLst/>
              <a:rect l="l" t="t" r="r" b="b"/>
              <a:pathLst>
                <a:path w="1916" h="2585" extrusionOk="0">
                  <a:moveTo>
                    <a:pt x="0" y="1"/>
                  </a:moveTo>
                  <a:lnTo>
                    <a:pt x="0" y="1"/>
                  </a:lnTo>
                  <a:cubicBezTo>
                    <a:pt x="304" y="1064"/>
                    <a:pt x="973" y="1976"/>
                    <a:pt x="1915" y="2584"/>
                  </a:cubicBezTo>
                  <a:cubicBezTo>
                    <a:pt x="1641" y="1916"/>
                    <a:pt x="1641" y="1186"/>
                    <a:pt x="1885" y="51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017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7" name="Google Shape;1967;p49"/>
            <p:cNvSpPr/>
            <p:nvPr/>
          </p:nvSpPr>
          <p:spPr>
            <a:xfrm>
              <a:off x="-6018337" y="2278513"/>
              <a:ext cx="381012" cy="825235"/>
            </a:xfrm>
            <a:custGeom>
              <a:avLst/>
              <a:gdLst/>
              <a:ahLst/>
              <a:cxnLst/>
              <a:rect l="l" t="t" r="r" b="b"/>
              <a:pathLst>
                <a:path w="11157" h="24165" extrusionOk="0">
                  <a:moveTo>
                    <a:pt x="6566" y="0"/>
                  </a:moveTo>
                  <a:lnTo>
                    <a:pt x="6506" y="61"/>
                  </a:lnTo>
                  <a:cubicBezTo>
                    <a:pt x="1551" y="6110"/>
                    <a:pt x="1" y="14286"/>
                    <a:pt x="2372" y="21733"/>
                  </a:cubicBezTo>
                  <a:cubicBezTo>
                    <a:pt x="2676" y="22675"/>
                    <a:pt x="3132" y="23709"/>
                    <a:pt x="4074" y="24043"/>
                  </a:cubicBezTo>
                  <a:cubicBezTo>
                    <a:pt x="4276" y="24124"/>
                    <a:pt x="4479" y="24165"/>
                    <a:pt x="4691" y="24165"/>
                  </a:cubicBezTo>
                  <a:cubicBezTo>
                    <a:pt x="4797" y="24165"/>
                    <a:pt x="4905" y="24155"/>
                    <a:pt x="5016" y="24134"/>
                  </a:cubicBezTo>
                  <a:cubicBezTo>
                    <a:pt x="5989" y="23982"/>
                    <a:pt x="6901" y="23131"/>
                    <a:pt x="7539" y="22311"/>
                  </a:cubicBezTo>
                  <a:cubicBezTo>
                    <a:pt x="9910" y="19089"/>
                    <a:pt x="11156" y="15168"/>
                    <a:pt x="11034" y="11186"/>
                  </a:cubicBezTo>
                  <a:cubicBezTo>
                    <a:pt x="10913" y="7204"/>
                    <a:pt x="9120" y="3009"/>
                    <a:pt x="65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8" name="Google Shape;1968;p49"/>
            <p:cNvSpPr/>
            <p:nvPr/>
          </p:nvSpPr>
          <p:spPr>
            <a:xfrm>
              <a:off x="-6017278" y="2280596"/>
              <a:ext cx="222146" cy="823152"/>
            </a:xfrm>
            <a:custGeom>
              <a:avLst/>
              <a:gdLst/>
              <a:ahLst/>
              <a:cxnLst/>
              <a:rect l="l" t="t" r="r" b="b"/>
              <a:pathLst>
                <a:path w="6505" h="24104" extrusionOk="0">
                  <a:moveTo>
                    <a:pt x="6505" y="0"/>
                  </a:moveTo>
                  <a:lnTo>
                    <a:pt x="6505" y="0"/>
                  </a:lnTo>
                  <a:cubicBezTo>
                    <a:pt x="1550" y="6049"/>
                    <a:pt x="0" y="14225"/>
                    <a:pt x="2371" y="21672"/>
                  </a:cubicBezTo>
                  <a:cubicBezTo>
                    <a:pt x="2675" y="22614"/>
                    <a:pt x="3161" y="23648"/>
                    <a:pt x="4073" y="23982"/>
                  </a:cubicBezTo>
                  <a:cubicBezTo>
                    <a:pt x="4276" y="24063"/>
                    <a:pt x="4492" y="24104"/>
                    <a:pt x="4704" y="24104"/>
                  </a:cubicBezTo>
                  <a:cubicBezTo>
                    <a:pt x="4809" y="24104"/>
                    <a:pt x="4914" y="24094"/>
                    <a:pt x="5016" y="24073"/>
                  </a:cubicBezTo>
                  <a:lnTo>
                    <a:pt x="650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49" name="Google Shape;1969;p49"/>
            <p:cNvSpPr/>
            <p:nvPr/>
          </p:nvSpPr>
          <p:spPr>
            <a:xfrm>
              <a:off x="-6386815" y="880924"/>
              <a:ext cx="323879" cy="700075"/>
            </a:xfrm>
            <a:custGeom>
              <a:avLst/>
              <a:gdLst/>
              <a:ahLst/>
              <a:cxnLst/>
              <a:rect l="l" t="t" r="r" b="b"/>
              <a:pathLst>
                <a:path w="9484" h="20500" extrusionOk="0">
                  <a:moveTo>
                    <a:pt x="5291" y="1"/>
                  </a:moveTo>
                  <a:cubicBezTo>
                    <a:pt x="5170" y="1"/>
                    <a:pt x="5047" y="16"/>
                    <a:pt x="4924" y="43"/>
                  </a:cubicBezTo>
                  <a:cubicBezTo>
                    <a:pt x="4104" y="195"/>
                    <a:pt x="3374" y="925"/>
                    <a:pt x="2858" y="1654"/>
                  </a:cubicBezTo>
                  <a:cubicBezTo>
                    <a:pt x="943" y="4451"/>
                    <a:pt x="0" y="7794"/>
                    <a:pt x="213" y="11168"/>
                  </a:cubicBezTo>
                  <a:cubicBezTo>
                    <a:pt x="456" y="14511"/>
                    <a:pt x="2098" y="18007"/>
                    <a:pt x="4347" y="20499"/>
                  </a:cubicBezTo>
                  <a:lnTo>
                    <a:pt x="4408" y="20439"/>
                  </a:lnTo>
                  <a:cubicBezTo>
                    <a:pt x="8390" y="15150"/>
                    <a:pt x="9484" y="8220"/>
                    <a:pt x="7235" y="1989"/>
                  </a:cubicBezTo>
                  <a:cubicBezTo>
                    <a:pt x="6961" y="1198"/>
                    <a:pt x="6535" y="347"/>
                    <a:pt x="5715" y="74"/>
                  </a:cubicBezTo>
                  <a:cubicBezTo>
                    <a:pt x="5581" y="23"/>
                    <a:pt x="5438" y="1"/>
                    <a:pt x="5291" y="1"/>
                  </a:cubicBezTo>
                  <a:close/>
                </a:path>
              </a:pathLst>
            </a:custGeom>
            <a:solidFill>
              <a:srgbClr val="8CB0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0" name="Google Shape;1970;p49"/>
            <p:cNvSpPr/>
            <p:nvPr/>
          </p:nvSpPr>
          <p:spPr>
            <a:xfrm>
              <a:off x="-6237341" y="880924"/>
              <a:ext cx="174404" cy="697992"/>
            </a:xfrm>
            <a:custGeom>
              <a:avLst/>
              <a:gdLst/>
              <a:ahLst/>
              <a:cxnLst/>
              <a:rect l="l" t="t" r="r" b="b"/>
              <a:pathLst>
                <a:path w="5107" h="20439" extrusionOk="0">
                  <a:moveTo>
                    <a:pt x="914" y="1"/>
                  </a:moveTo>
                  <a:cubicBezTo>
                    <a:pt x="793" y="1"/>
                    <a:pt x="670" y="16"/>
                    <a:pt x="547" y="43"/>
                  </a:cubicBezTo>
                  <a:lnTo>
                    <a:pt x="0" y="20439"/>
                  </a:lnTo>
                  <a:cubicBezTo>
                    <a:pt x="4013" y="15150"/>
                    <a:pt x="5107" y="8220"/>
                    <a:pt x="2858" y="1989"/>
                  </a:cubicBezTo>
                  <a:cubicBezTo>
                    <a:pt x="2584" y="1198"/>
                    <a:pt x="2128" y="347"/>
                    <a:pt x="1338" y="74"/>
                  </a:cubicBezTo>
                  <a:cubicBezTo>
                    <a:pt x="1204" y="23"/>
                    <a:pt x="1061" y="1"/>
                    <a:pt x="914" y="1"/>
                  </a:cubicBezTo>
                  <a:close/>
                </a:path>
              </a:pathLst>
            </a:custGeom>
            <a:solidFill>
              <a:srgbClr val="81A2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1" name="Google Shape;1971;p49"/>
            <p:cNvSpPr/>
            <p:nvPr/>
          </p:nvSpPr>
          <p:spPr>
            <a:xfrm>
              <a:off x="-6902720" y="1494599"/>
              <a:ext cx="619720" cy="286894"/>
            </a:xfrm>
            <a:custGeom>
              <a:avLst/>
              <a:gdLst/>
              <a:ahLst/>
              <a:cxnLst/>
              <a:rect l="l" t="t" r="r" b="b"/>
              <a:pathLst>
                <a:path w="18147" h="8401" extrusionOk="0">
                  <a:moveTo>
                    <a:pt x="5932" y="0"/>
                  </a:moveTo>
                  <a:cubicBezTo>
                    <a:pt x="4698" y="0"/>
                    <a:pt x="3459" y="163"/>
                    <a:pt x="2250" y="493"/>
                  </a:cubicBezTo>
                  <a:cubicBezTo>
                    <a:pt x="1460" y="706"/>
                    <a:pt x="609" y="1131"/>
                    <a:pt x="213" y="1800"/>
                  </a:cubicBezTo>
                  <a:cubicBezTo>
                    <a:pt x="92" y="2013"/>
                    <a:pt x="31" y="2256"/>
                    <a:pt x="1" y="2499"/>
                  </a:cubicBezTo>
                  <a:cubicBezTo>
                    <a:pt x="1" y="3259"/>
                    <a:pt x="609" y="3897"/>
                    <a:pt x="1217" y="4384"/>
                  </a:cubicBezTo>
                  <a:cubicBezTo>
                    <a:pt x="4462" y="7026"/>
                    <a:pt x="8463" y="8401"/>
                    <a:pt x="12526" y="8401"/>
                  </a:cubicBezTo>
                  <a:cubicBezTo>
                    <a:pt x="14399" y="8401"/>
                    <a:pt x="16285" y="8109"/>
                    <a:pt x="18117" y="7514"/>
                  </a:cubicBezTo>
                  <a:lnTo>
                    <a:pt x="18147" y="7484"/>
                  </a:lnTo>
                  <a:cubicBezTo>
                    <a:pt x="16688" y="4779"/>
                    <a:pt x="14135" y="2286"/>
                    <a:pt x="11308" y="1070"/>
                  </a:cubicBezTo>
                  <a:cubicBezTo>
                    <a:pt x="9599" y="361"/>
                    <a:pt x="7770" y="0"/>
                    <a:pt x="5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2" name="Google Shape;1972;p49"/>
            <p:cNvSpPr/>
            <p:nvPr/>
          </p:nvSpPr>
          <p:spPr>
            <a:xfrm>
              <a:off x="-6902720" y="1556035"/>
              <a:ext cx="617671" cy="225492"/>
            </a:xfrm>
            <a:custGeom>
              <a:avLst/>
              <a:gdLst/>
              <a:ahLst/>
              <a:cxnLst/>
              <a:rect l="l" t="t" r="r" b="b"/>
              <a:pathLst>
                <a:path w="18087" h="6603" extrusionOk="0">
                  <a:moveTo>
                    <a:pt x="213" y="1"/>
                  </a:moveTo>
                  <a:cubicBezTo>
                    <a:pt x="92" y="214"/>
                    <a:pt x="1" y="457"/>
                    <a:pt x="1" y="700"/>
                  </a:cubicBezTo>
                  <a:cubicBezTo>
                    <a:pt x="1" y="1460"/>
                    <a:pt x="609" y="2098"/>
                    <a:pt x="1186" y="2615"/>
                  </a:cubicBezTo>
                  <a:cubicBezTo>
                    <a:pt x="4430" y="5235"/>
                    <a:pt x="8441" y="6603"/>
                    <a:pt x="12500" y="6603"/>
                  </a:cubicBezTo>
                  <a:cubicBezTo>
                    <a:pt x="14376" y="6603"/>
                    <a:pt x="16261" y="6311"/>
                    <a:pt x="18086" y="5715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3" name="Google Shape;1973;p49"/>
            <p:cNvSpPr/>
            <p:nvPr/>
          </p:nvSpPr>
          <p:spPr>
            <a:xfrm>
              <a:off x="-6677808" y="1846276"/>
              <a:ext cx="883768" cy="791836"/>
            </a:xfrm>
            <a:custGeom>
              <a:avLst/>
              <a:gdLst/>
              <a:ahLst/>
              <a:cxnLst/>
              <a:rect l="l" t="t" r="r" b="b"/>
              <a:pathLst>
                <a:path w="25879" h="23187" extrusionOk="0">
                  <a:moveTo>
                    <a:pt x="25291" y="0"/>
                  </a:moveTo>
                  <a:cubicBezTo>
                    <a:pt x="25235" y="0"/>
                    <a:pt x="25177" y="13"/>
                    <a:pt x="25117" y="43"/>
                  </a:cubicBezTo>
                  <a:cubicBezTo>
                    <a:pt x="20345" y="2566"/>
                    <a:pt x="15482" y="5119"/>
                    <a:pt x="11379" y="8675"/>
                  </a:cubicBezTo>
                  <a:cubicBezTo>
                    <a:pt x="6850" y="12596"/>
                    <a:pt x="3658" y="17855"/>
                    <a:pt x="193" y="22657"/>
                  </a:cubicBezTo>
                  <a:cubicBezTo>
                    <a:pt x="0" y="22914"/>
                    <a:pt x="275" y="23187"/>
                    <a:pt x="550" y="23187"/>
                  </a:cubicBezTo>
                  <a:cubicBezTo>
                    <a:pt x="666" y="23187"/>
                    <a:pt x="781" y="23139"/>
                    <a:pt x="862" y="23022"/>
                  </a:cubicBezTo>
                  <a:cubicBezTo>
                    <a:pt x="4266" y="18280"/>
                    <a:pt x="7427" y="13083"/>
                    <a:pt x="11895" y="9223"/>
                  </a:cubicBezTo>
                  <a:cubicBezTo>
                    <a:pt x="15968" y="5727"/>
                    <a:pt x="20771" y="3204"/>
                    <a:pt x="25513" y="712"/>
                  </a:cubicBezTo>
                  <a:cubicBezTo>
                    <a:pt x="25879" y="502"/>
                    <a:pt x="25637" y="0"/>
                    <a:pt x="2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4" name="Google Shape;1974;p49"/>
            <p:cNvSpPr/>
            <p:nvPr/>
          </p:nvSpPr>
          <p:spPr>
            <a:xfrm>
              <a:off x="-6878439" y="1874518"/>
              <a:ext cx="1009406" cy="213028"/>
            </a:xfrm>
            <a:custGeom>
              <a:avLst/>
              <a:gdLst/>
              <a:ahLst/>
              <a:cxnLst/>
              <a:rect l="l" t="t" r="r" b="b"/>
              <a:pathLst>
                <a:path w="29558" h="6238" extrusionOk="0">
                  <a:moveTo>
                    <a:pt x="29032" y="0"/>
                  </a:moveTo>
                  <a:cubicBezTo>
                    <a:pt x="28969" y="0"/>
                    <a:pt x="28902" y="21"/>
                    <a:pt x="28834" y="67"/>
                  </a:cubicBezTo>
                  <a:lnTo>
                    <a:pt x="28834" y="37"/>
                  </a:lnTo>
                  <a:cubicBezTo>
                    <a:pt x="23429" y="3627"/>
                    <a:pt x="17154" y="5476"/>
                    <a:pt x="10822" y="5476"/>
                  </a:cubicBezTo>
                  <a:cubicBezTo>
                    <a:pt x="7397" y="5476"/>
                    <a:pt x="3956" y="4935"/>
                    <a:pt x="627" y="3836"/>
                  </a:cubicBezTo>
                  <a:cubicBezTo>
                    <a:pt x="584" y="3822"/>
                    <a:pt x="544" y="3815"/>
                    <a:pt x="506" y="3815"/>
                  </a:cubicBezTo>
                  <a:cubicBezTo>
                    <a:pt x="137" y="3815"/>
                    <a:pt x="1" y="4428"/>
                    <a:pt x="414" y="4566"/>
                  </a:cubicBezTo>
                  <a:cubicBezTo>
                    <a:pt x="3818" y="5686"/>
                    <a:pt x="7335" y="6237"/>
                    <a:pt x="10833" y="6237"/>
                  </a:cubicBezTo>
                  <a:cubicBezTo>
                    <a:pt x="17300" y="6237"/>
                    <a:pt x="23707" y="4355"/>
                    <a:pt x="29229" y="705"/>
                  </a:cubicBezTo>
                  <a:cubicBezTo>
                    <a:pt x="29557" y="478"/>
                    <a:pt x="29341" y="0"/>
                    <a:pt x="29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5" name="Google Shape;1975;p49"/>
            <p:cNvSpPr/>
            <p:nvPr/>
          </p:nvSpPr>
          <p:spPr>
            <a:xfrm>
              <a:off x="-7057180" y="1870625"/>
              <a:ext cx="1279157" cy="536462"/>
            </a:xfrm>
            <a:custGeom>
              <a:avLst/>
              <a:gdLst/>
              <a:ahLst/>
              <a:cxnLst/>
              <a:rect l="l" t="t" r="r" b="b"/>
              <a:pathLst>
                <a:path w="37457" h="15709" extrusionOk="0">
                  <a:moveTo>
                    <a:pt x="37004" y="0"/>
                  </a:moveTo>
                  <a:cubicBezTo>
                    <a:pt x="36961" y="0"/>
                    <a:pt x="36915" y="9"/>
                    <a:pt x="36865" y="29"/>
                  </a:cubicBezTo>
                  <a:cubicBezTo>
                    <a:pt x="30968" y="2491"/>
                    <a:pt x="26257" y="6838"/>
                    <a:pt x="20937" y="10242"/>
                  </a:cubicBezTo>
                  <a:cubicBezTo>
                    <a:pt x="18111" y="12066"/>
                    <a:pt x="15132" y="13555"/>
                    <a:pt x="11849" y="14315"/>
                  </a:cubicBezTo>
                  <a:cubicBezTo>
                    <a:pt x="9977" y="14764"/>
                    <a:pt x="8066" y="14984"/>
                    <a:pt x="6152" y="14984"/>
                  </a:cubicBezTo>
                  <a:cubicBezTo>
                    <a:pt x="4304" y="14984"/>
                    <a:pt x="2454" y="14779"/>
                    <a:pt x="633" y="14376"/>
                  </a:cubicBezTo>
                  <a:cubicBezTo>
                    <a:pt x="599" y="14367"/>
                    <a:pt x="567" y="14363"/>
                    <a:pt x="536" y="14363"/>
                  </a:cubicBezTo>
                  <a:cubicBezTo>
                    <a:pt x="150" y="14363"/>
                    <a:pt x="0" y="15021"/>
                    <a:pt x="451" y="15105"/>
                  </a:cubicBezTo>
                  <a:lnTo>
                    <a:pt x="451" y="15075"/>
                  </a:lnTo>
                  <a:cubicBezTo>
                    <a:pt x="2307" y="15499"/>
                    <a:pt x="4197" y="15709"/>
                    <a:pt x="6084" y="15709"/>
                  </a:cubicBezTo>
                  <a:cubicBezTo>
                    <a:pt x="9604" y="15709"/>
                    <a:pt x="13113" y="14980"/>
                    <a:pt x="16378" y="13555"/>
                  </a:cubicBezTo>
                  <a:cubicBezTo>
                    <a:pt x="21120" y="11488"/>
                    <a:pt x="25132" y="8145"/>
                    <a:pt x="29357" y="5196"/>
                  </a:cubicBezTo>
                  <a:cubicBezTo>
                    <a:pt x="31758" y="3464"/>
                    <a:pt x="34342" y="1974"/>
                    <a:pt x="37077" y="789"/>
                  </a:cubicBezTo>
                  <a:cubicBezTo>
                    <a:pt x="37456" y="600"/>
                    <a:pt x="37353" y="0"/>
                    <a:pt x="370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6" name="Google Shape;1976;p49"/>
            <p:cNvSpPr/>
            <p:nvPr/>
          </p:nvSpPr>
          <p:spPr>
            <a:xfrm>
              <a:off x="-7167416" y="2528661"/>
              <a:ext cx="577169" cy="649465"/>
            </a:xfrm>
            <a:custGeom>
              <a:avLst/>
              <a:gdLst/>
              <a:ahLst/>
              <a:cxnLst/>
              <a:rect l="l" t="t" r="r" b="b"/>
              <a:pathLst>
                <a:path w="16901" h="19018" extrusionOk="0">
                  <a:moveTo>
                    <a:pt x="16475" y="1"/>
                  </a:moveTo>
                  <a:cubicBezTo>
                    <a:pt x="8907" y="2067"/>
                    <a:pt x="2919" y="7782"/>
                    <a:pt x="518" y="15259"/>
                  </a:cubicBezTo>
                  <a:cubicBezTo>
                    <a:pt x="214" y="16201"/>
                    <a:pt x="1" y="17296"/>
                    <a:pt x="578" y="18116"/>
                  </a:cubicBezTo>
                  <a:cubicBezTo>
                    <a:pt x="761" y="18390"/>
                    <a:pt x="1004" y="18603"/>
                    <a:pt x="1277" y="18755"/>
                  </a:cubicBezTo>
                  <a:cubicBezTo>
                    <a:pt x="1665" y="18942"/>
                    <a:pt x="2123" y="19017"/>
                    <a:pt x="2600" y="19017"/>
                  </a:cubicBezTo>
                  <a:cubicBezTo>
                    <a:pt x="3208" y="19017"/>
                    <a:pt x="3846" y="18895"/>
                    <a:pt x="4408" y="18724"/>
                  </a:cubicBezTo>
                  <a:cubicBezTo>
                    <a:pt x="8208" y="17478"/>
                    <a:pt x="11490" y="15016"/>
                    <a:pt x="13709" y="11703"/>
                  </a:cubicBezTo>
                  <a:cubicBezTo>
                    <a:pt x="15898" y="8420"/>
                    <a:pt x="16901" y="3922"/>
                    <a:pt x="165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7" name="Google Shape;1977;p49"/>
            <p:cNvSpPr/>
            <p:nvPr/>
          </p:nvSpPr>
          <p:spPr>
            <a:xfrm>
              <a:off x="-7166358" y="2528661"/>
              <a:ext cx="561597" cy="640483"/>
            </a:xfrm>
            <a:custGeom>
              <a:avLst/>
              <a:gdLst/>
              <a:ahLst/>
              <a:cxnLst/>
              <a:rect l="l" t="t" r="r" b="b"/>
              <a:pathLst>
                <a:path w="16445" h="18755" extrusionOk="0">
                  <a:moveTo>
                    <a:pt x="16444" y="1"/>
                  </a:moveTo>
                  <a:lnTo>
                    <a:pt x="16444" y="1"/>
                  </a:lnTo>
                  <a:cubicBezTo>
                    <a:pt x="8906" y="2067"/>
                    <a:pt x="2888" y="7782"/>
                    <a:pt x="487" y="15259"/>
                  </a:cubicBezTo>
                  <a:cubicBezTo>
                    <a:pt x="213" y="16201"/>
                    <a:pt x="0" y="17296"/>
                    <a:pt x="547" y="18116"/>
                  </a:cubicBezTo>
                  <a:cubicBezTo>
                    <a:pt x="730" y="18390"/>
                    <a:pt x="973" y="18603"/>
                    <a:pt x="1246" y="18755"/>
                  </a:cubicBezTo>
                  <a:lnTo>
                    <a:pt x="1644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8" name="Google Shape;1978;p49"/>
            <p:cNvSpPr/>
            <p:nvPr/>
          </p:nvSpPr>
          <p:spPr>
            <a:xfrm>
              <a:off x="-7444543" y="2248290"/>
              <a:ext cx="645674" cy="255920"/>
            </a:xfrm>
            <a:custGeom>
              <a:avLst/>
              <a:gdLst/>
              <a:ahLst/>
              <a:cxnLst/>
              <a:rect l="l" t="t" r="r" b="b"/>
              <a:pathLst>
                <a:path w="18907" h="7494" extrusionOk="0">
                  <a:moveTo>
                    <a:pt x="8937" y="1"/>
                  </a:moveTo>
                  <a:cubicBezTo>
                    <a:pt x="6378" y="1"/>
                    <a:pt x="3858" y="713"/>
                    <a:pt x="1672" y="2071"/>
                  </a:cubicBezTo>
                  <a:cubicBezTo>
                    <a:pt x="973" y="2496"/>
                    <a:pt x="243" y="3165"/>
                    <a:pt x="91" y="3894"/>
                  </a:cubicBezTo>
                  <a:cubicBezTo>
                    <a:pt x="0" y="4138"/>
                    <a:pt x="0" y="4381"/>
                    <a:pt x="91" y="4624"/>
                  </a:cubicBezTo>
                  <a:cubicBezTo>
                    <a:pt x="274" y="5384"/>
                    <a:pt x="1034" y="5809"/>
                    <a:pt x="1763" y="6113"/>
                  </a:cubicBezTo>
                  <a:cubicBezTo>
                    <a:pt x="3985" y="7038"/>
                    <a:pt x="6336" y="7493"/>
                    <a:pt x="8676" y="7493"/>
                  </a:cubicBezTo>
                  <a:cubicBezTo>
                    <a:pt x="12256" y="7493"/>
                    <a:pt x="15812" y="6428"/>
                    <a:pt x="18845" y="4350"/>
                  </a:cubicBezTo>
                  <a:lnTo>
                    <a:pt x="18906" y="4320"/>
                  </a:lnTo>
                  <a:cubicBezTo>
                    <a:pt x="16748" y="2131"/>
                    <a:pt x="13587" y="460"/>
                    <a:pt x="10547" y="95"/>
                  </a:cubicBezTo>
                  <a:cubicBezTo>
                    <a:pt x="10011" y="32"/>
                    <a:pt x="9473" y="1"/>
                    <a:pt x="89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59" name="Google Shape;1979;p49"/>
            <p:cNvSpPr/>
            <p:nvPr/>
          </p:nvSpPr>
          <p:spPr>
            <a:xfrm>
              <a:off x="-7444543" y="2381270"/>
              <a:ext cx="644615" cy="122940"/>
            </a:xfrm>
            <a:custGeom>
              <a:avLst/>
              <a:gdLst/>
              <a:ahLst/>
              <a:cxnLst/>
              <a:rect l="l" t="t" r="r" b="b"/>
              <a:pathLst>
                <a:path w="18876" h="3600" extrusionOk="0">
                  <a:moveTo>
                    <a:pt x="91" y="0"/>
                  </a:moveTo>
                  <a:cubicBezTo>
                    <a:pt x="0" y="244"/>
                    <a:pt x="0" y="487"/>
                    <a:pt x="91" y="730"/>
                  </a:cubicBezTo>
                  <a:cubicBezTo>
                    <a:pt x="274" y="1490"/>
                    <a:pt x="1034" y="1915"/>
                    <a:pt x="1763" y="2219"/>
                  </a:cubicBezTo>
                  <a:cubicBezTo>
                    <a:pt x="3985" y="3144"/>
                    <a:pt x="6336" y="3599"/>
                    <a:pt x="8678" y="3599"/>
                  </a:cubicBezTo>
                  <a:cubicBezTo>
                    <a:pt x="12261" y="3599"/>
                    <a:pt x="15824" y="2534"/>
                    <a:pt x="18876" y="456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0" name="Google Shape;1980;p49"/>
            <p:cNvSpPr/>
            <p:nvPr/>
          </p:nvSpPr>
          <p:spPr>
            <a:xfrm>
              <a:off x="-7501642" y="1704827"/>
              <a:ext cx="794124" cy="373191"/>
            </a:xfrm>
            <a:custGeom>
              <a:avLst/>
              <a:gdLst/>
              <a:ahLst/>
              <a:cxnLst/>
              <a:rect l="l" t="t" r="r" b="b"/>
              <a:pathLst>
                <a:path w="23254" h="10928" extrusionOk="0">
                  <a:moveTo>
                    <a:pt x="7418" y="1"/>
                  </a:moveTo>
                  <a:cubicBezTo>
                    <a:pt x="5930" y="1"/>
                    <a:pt x="4439" y="189"/>
                    <a:pt x="2979" y="568"/>
                  </a:cubicBezTo>
                  <a:cubicBezTo>
                    <a:pt x="1946" y="811"/>
                    <a:pt x="821" y="1358"/>
                    <a:pt x="304" y="2209"/>
                  </a:cubicBezTo>
                  <a:cubicBezTo>
                    <a:pt x="152" y="2483"/>
                    <a:pt x="61" y="2787"/>
                    <a:pt x="31" y="3121"/>
                  </a:cubicBezTo>
                  <a:cubicBezTo>
                    <a:pt x="0" y="4094"/>
                    <a:pt x="791" y="4915"/>
                    <a:pt x="1520" y="5553"/>
                  </a:cubicBezTo>
                  <a:cubicBezTo>
                    <a:pt x="5740" y="9069"/>
                    <a:pt x="11021" y="10927"/>
                    <a:pt x="16378" y="10927"/>
                  </a:cubicBezTo>
                  <a:cubicBezTo>
                    <a:pt x="18661" y="10927"/>
                    <a:pt x="20958" y="10590"/>
                    <a:pt x="23192" y="9899"/>
                  </a:cubicBezTo>
                  <a:lnTo>
                    <a:pt x="23253" y="9869"/>
                  </a:lnTo>
                  <a:cubicBezTo>
                    <a:pt x="21429" y="6343"/>
                    <a:pt x="18207" y="3091"/>
                    <a:pt x="14590" y="1510"/>
                  </a:cubicBezTo>
                  <a:cubicBezTo>
                    <a:pt x="12304" y="509"/>
                    <a:pt x="9864" y="1"/>
                    <a:pt x="74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61" name="Google Shape;1981;p49"/>
            <p:cNvSpPr/>
            <p:nvPr/>
          </p:nvSpPr>
          <p:spPr>
            <a:xfrm>
              <a:off x="-7501642" y="1779205"/>
              <a:ext cx="792041" cy="297959"/>
            </a:xfrm>
            <a:custGeom>
              <a:avLst/>
              <a:gdLst/>
              <a:ahLst/>
              <a:cxnLst/>
              <a:rect l="l" t="t" r="r" b="b"/>
              <a:pathLst>
                <a:path w="23193" h="8725" extrusionOk="0">
                  <a:moveTo>
                    <a:pt x="304" y="1"/>
                  </a:moveTo>
                  <a:cubicBezTo>
                    <a:pt x="152" y="275"/>
                    <a:pt x="61" y="578"/>
                    <a:pt x="31" y="913"/>
                  </a:cubicBezTo>
                  <a:cubicBezTo>
                    <a:pt x="0" y="1885"/>
                    <a:pt x="791" y="2706"/>
                    <a:pt x="1520" y="3344"/>
                  </a:cubicBezTo>
                  <a:cubicBezTo>
                    <a:pt x="5732" y="6876"/>
                    <a:pt x="10986" y="8725"/>
                    <a:pt x="16334" y="8725"/>
                  </a:cubicBezTo>
                  <a:cubicBezTo>
                    <a:pt x="18628" y="8725"/>
                    <a:pt x="20939" y="8384"/>
                    <a:pt x="23192" y="7691"/>
                  </a:cubicBezTo>
                  <a:lnTo>
                    <a:pt x="30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122358" y="3596737"/>
            <a:ext cx="1704973" cy="1468651"/>
            <a:chOff x="-460137" y="3063714"/>
            <a:chExt cx="2280342" cy="2048241"/>
          </a:xfrm>
        </p:grpSpPr>
        <p:sp>
          <p:nvSpPr>
            <p:cNvPr id="63" name="Google Shape;1105;p36"/>
            <p:cNvSpPr/>
            <p:nvPr/>
          </p:nvSpPr>
          <p:spPr>
            <a:xfrm rot="-6334122">
              <a:off x="-854177" y="3457754"/>
              <a:ext cx="1976643" cy="1188564"/>
            </a:xfrm>
            <a:custGeom>
              <a:avLst/>
              <a:gdLst/>
              <a:ahLst/>
              <a:cxnLst/>
              <a:rect l="l" t="t" r="r" b="b"/>
              <a:pathLst>
                <a:path w="43700" h="26277" extrusionOk="0">
                  <a:moveTo>
                    <a:pt x="19535" y="18890"/>
                  </a:moveTo>
                  <a:cubicBezTo>
                    <a:pt x="19533" y="18890"/>
                    <a:pt x="19531" y="18891"/>
                    <a:pt x="19528" y="18891"/>
                  </a:cubicBezTo>
                  <a:lnTo>
                    <a:pt x="19528" y="18891"/>
                  </a:lnTo>
                  <a:cubicBezTo>
                    <a:pt x="19528" y="18891"/>
                    <a:pt x="19529" y="18892"/>
                    <a:pt x="19529" y="18892"/>
                  </a:cubicBezTo>
                  <a:cubicBezTo>
                    <a:pt x="19531" y="18892"/>
                    <a:pt x="19533" y="18891"/>
                    <a:pt x="19535" y="18890"/>
                  </a:cubicBezTo>
                  <a:close/>
                  <a:moveTo>
                    <a:pt x="26769" y="22294"/>
                  </a:moveTo>
                  <a:cubicBezTo>
                    <a:pt x="26768" y="22294"/>
                    <a:pt x="26766" y="22294"/>
                    <a:pt x="26765" y="22294"/>
                  </a:cubicBezTo>
                  <a:cubicBezTo>
                    <a:pt x="26765" y="22294"/>
                    <a:pt x="26765" y="22294"/>
                    <a:pt x="26764" y="22294"/>
                  </a:cubicBezTo>
                  <a:lnTo>
                    <a:pt x="26764" y="22294"/>
                  </a:lnTo>
                  <a:cubicBezTo>
                    <a:pt x="26765" y="22295"/>
                    <a:pt x="26766" y="22295"/>
                    <a:pt x="26766" y="22295"/>
                  </a:cubicBezTo>
                  <a:cubicBezTo>
                    <a:pt x="26767" y="22295"/>
                    <a:pt x="26768" y="22294"/>
                    <a:pt x="26769" y="22294"/>
                  </a:cubicBezTo>
                  <a:close/>
                  <a:moveTo>
                    <a:pt x="13017" y="1"/>
                  </a:moveTo>
                  <a:cubicBezTo>
                    <a:pt x="11472" y="1"/>
                    <a:pt x="9607" y="308"/>
                    <a:pt x="7954" y="1382"/>
                  </a:cubicBezTo>
                  <a:cubicBezTo>
                    <a:pt x="6161" y="2537"/>
                    <a:pt x="4428" y="3844"/>
                    <a:pt x="2817" y="5272"/>
                  </a:cubicBezTo>
                  <a:lnTo>
                    <a:pt x="2088" y="5880"/>
                  </a:lnTo>
                  <a:cubicBezTo>
                    <a:pt x="1480" y="5820"/>
                    <a:pt x="902" y="5789"/>
                    <a:pt x="294" y="5789"/>
                  </a:cubicBezTo>
                  <a:cubicBezTo>
                    <a:pt x="285" y="5788"/>
                    <a:pt x="277" y="5787"/>
                    <a:pt x="268" y="5787"/>
                  </a:cubicBezTo>
                  <a:cubicBezTo>
                    <a:pt x="47" y="5787"/>
                    <a:pt x="0" y="6155"/>
                    <a:pt x="264" y="6184"/>
                  </a:cubicBezTo>
                  <a:cubicBezTo>
                    <a:pt x="872" y="6275"/>
                    <a:pt x="1449" y="6336"/>
                    <a:pt x="2057" y="6427"/>
                  </a:cubicBezTo>
                  <a:lnTo>
                    <a:pt x="2148" y="6519"/>
                  </a:lnTo>
                  <a:cubicBezTo>
                    <a:pt x="2270" y="6671"/>
                    <a:pt x="2452" y="6914"/>
                    <a:pt x="2635" y="7157"/>
                  </a:cubicBezTo>
                  <a:cubicBezTo>
                    <a:pt x="3455" y="8251"/>
                    <a:pt x="4793" y="10196"/>
                    <a:pt x="6252" y="12324"/>
                  </a:cubicBezTo>
                  <a:cubicBezTo>
                    <a:pt x="8487" y="15559"/>
                    <a:pt x="12003" y="16461"/>
                    <a:pt x="12311" y="16461"/>
                  </a:cubicBezTo>
                  <a:cubicBezTo>
                    <a:pt x="12317" y="16461"/>
                    <a:pt x="12322" y="16461"/>
                    <a:pt x="12326" y="16460"/>
                  </a:cubicBezTo>
                  <a:lnTo>
                    <a:pt x="12326" y="16460"/>
                  </a:lnTo>
                  <a:cubicBezTo>
                    <a:pt x="12326" y="16460"/>
                    <a:pt x="12326" y="16460"/>
                    <a:pt x="12326" y="16460"/>
                  </a:cubicBezTo>
                  <a:cubicBezTo>
                    <a:pt x="12328" y="16460"/>
                    <a:pt x="12330" y="16459"/>
                    <a:pt x="12331" y="16458"/>
                  </a:cubicBezTo>
                  <a:lnTo>
                    <a:pt x="12331" y="16458"/>
                  </a:lnTo>
                  <a:cubicBezTo>
                    <a:pt x="12330" y="16459"/>
                    <a:pt x="12328" y="16459"/>
                    <a:pt x="12326" y="16460"/>
                  </a:cubicBezTo>
                  <a:lnTo>
                    <a:pt x="12326" y="16460"/>
                  </a:lnTo>
                  <a:cubicBezTo>
                    <a:pt x="12200" y="16447"/>
                    <a:pt x="10986" y="13362"/>
                    <a:pt x="8683" y="9953"/>
                  </a:cubicBezTo>
                  <a:cubicBezTo>
                    <a:pt x="7620" y="8434"/>
                    <a:pt x="6161" y="7309"/>
                    <a:pt x="4428" y="6701"/>
                  </a:cubicBezTo>
                  <a:lnTo>
                    <a:pt x="4428" y="6701"/>
                  </a:lnTo>
                  <a:cubicBezTo>
                    <a:pt x="5492" y="6853"/>
                    <a:pt x="6556" y="7035"/>
                    <a:pt x="7620" y="7218"/>
                  </a:cubicBezTo>
                  <a:cubicBezTo>
                    <a:pt x="8531" y="7400"/>
                    <a:pt x="9413" y="7582"/>
                    <a:pt x="10325" y="7765"/>
                  </a:cubicBezTo>
                  <a:cubicBezTo>
                    <a:pt x="10446" y="7947"/>
                    <a:pt x="10629" y="8221"/>
                    <a:pt x="10842" y="8586"/>
                  </a:cubicBezTo>
                  <a:cubicBezTo>
                    <a:pt x="11510" y="9771"/>
                    <a:pt x="12665" y="11838"/>
                    <a:pt x="13881" y="14118"/>
                  </a:cubicBezTo>
                  <a:cubicBezTo>
                    <a:pt x="15811" y="17622"/>
                    <a:pt x="19250" y="18892"/>
                    <a:pt x="19521" y="18892"/>
                  </a:cubicBezTo>
                  <a:cubicBezTo>
                    <a:pt x="19523" y="18892"/>
                    <a:pt x="19526" y="18892"/>
                    <a:pt x="19528" y="18891"/>
                  </a:cubicBezTo>
                  <a:lnTo>
                    <a:pt x="19528" y="18891"/>
                  </a:lnTo>
                  <a:cubicBezTo>
                    <a:pt x="19382" y="18870"/>
                    <a:pt x="18468" y="15665"/>
                    <a:pt x="16556" y="12020"/>
                  </a:cubicBezTo>
                  <a:cubicBezTo>
                    <a:pt x="15644" y="10409"/>
                    <a:pt x="14276" y="9133"/>
                    <a:pt x="12635" y="8342"/>
                  </a:cubicBezTo>
                  <a:lnTo>
                    <a:pt x="12635" y="8342"/>
                  </a:lnTo>
                  <a:cubicBezTo>
                    <a:pt x="13395" y="8525"/>
                    <a:pt x="14124" y="8707"/>
                    <a:pt x="14884" y="8920"/>
                  </a:cubicBezTo>
                  <a:cubicBezTo>
                    <a:pt x="16191" y="9315"/>
                    <a:pt x="17498" y="9710"/>
                    <a:pt x="18775" y="10166"/>
                  </a:cubicBezTo>
                  <a:lnTo>
                    <a:pt x="18775" y="10196"/>
                  </a:lnTo>
                  <a:lnTo>
                    <a:pt x="18805" y="10257"/>
                  </a:lnTo>
                  <a:cubicBezTo>
                    <a:pt x="18927" y="10470"/>
                    <a:pt x="19048" y="10713"/>
                    <a:pt x="19200" y="11017"/>
                  </a:cubicBezTo>
                  <a:cubicBezTo>
                    <a:pt x="19747" y="12294"/>
                    <a:pt x="20659" y="14482"/>
                    <a:pt x="21662" y="16884"/>
                  </a:cubicBezTo>
                  <a:cubicBezTo>
                    <a:pt x="23197" y="20615"/>
                    <a:pt x="26580" y="22291"/>
                    <a:pt x="26764" y="22294"/>
                  </a:cubicBezTo>
                  <a:lnTo>
                    <a:pt x="26764" y="22294"/>
                  </a:lnTo>
                  <a:cubicBezTo>
                    <a:pt x="26660" y="22252"/>
                    <a:pt x="26076" y="18951"/>
                    <a:pt x="24550" y="15121"/>
                  </a:cubicBezTo>
                  <a:cubicBezTo>
                    <a:pt x="23821" y="13388"/>
                    <a:pt x="22574" y="11929"/>
                    <a:pt x="20994" y="10956"/>
                  </a:cubicBezTo>
                  <a:lnTo>
                    <a:pt x="20994" y="10956"/>
                  </a:lnTo>
                  <a:cubicBezTo>
                    <a:pt x="22878" y="11655"/>
                    <a:pt x="24732" y="12446"/>
                    <a:pt x="26556" y="13297"/>
                  </a:cubicBezTo>
                  <a:lnTo>
                    <a:pt x="26647" y="13510"/>
                  </a:lnTo>
                  <a:cubicBezTo>
                    <a:pt x="26708" y="13692"/>
                    <a:pt x="26830" y="13966"/>
                    <a:pt x="26921" y="14270"/>
                  </a:cubicBezTo>
                  <a:cubicBezTo>
                    <a:pt x="27346" y="15577"/>
                    <a:pt x="28046" y="17856"/>
                    <a:pt x="28775" y="20349"/>
                  </a:cubicBezTo>
                  <a:cubicBezTo>
                    <a:pt x="29949" y="24231"/>
                    <a:pt x="33150" y="26266"/>
                    <a:pt x="33330" y="26276"/>
                  </a:cubicBezTo>
                  <a:lnTo>
                    <a:pt x="33330" y="26276"/>
                  </a:lnTo>
                  <a:cubicBezTo>
                    <a:pt x="33235" y="26229"/>
                    <a:pt x="32981" y="22868"/>
                    <a:pt x="31815" y="18890"/>
                  </a:cubicBezTo>
                  <a:cubicBezTo>
                    <a:pt x="31267" y="17066"/>
                    <a:pt x="30112" y="15455"/>
                    <a:pt x="28593" y="14300"/>
                  </a:cubicBezTo>
                  <a:lnTo>
                    <a:pt x="28593" y="14300"/>
                  </a:lnTo>
                  <a:lnTo>
                    <a:pt x="28745" y="14361"/>
                  </a:lnTo>
                  <a:cubicBezTo>
                    <a:pt x="29505" y="14756"/>
                    <a:pt x="30295" y="15181"/>
                    <a:pt x="31055" y="15607"/>
                  </a:cubicBezTo>
                  <a:cubicBezTo>
                    <a:pt x="31176" y="15759"/>
                    <a:pt x="31328" y="15941"/>
                    <a:pt x="31511" y="16154"/>
                  </a:cubicBezTo>
                  <a:lnTo>
                    <a:pt x="31602" y="16245"/>
                  </a:lnTo>
                  <a:cubicBezTo>
                    <a:pt x="33030" y="17917"/>
                    <a:pt x="34702" y="19437"/>
                    <a:pt x="36526" y="20713"/>
                  </a:cubicBezTo>
                  <a:cubicBezTo>
                    <a:pt x="38745" y="22172"/>
                    <a:pt x="41146" y="23297"/>
                    <a:pt x="43699" y="24026"/>
                  </a:cubicBezTo>
                  <a:cubicBezTo>
                    <a:pt x="42423" y="21564"/>
                    <a:pt x="40569" y="19437"/>
                    <a:pt x="38289" y="17856"/>
                  </a:cubicBezTo>
                  <a:cubicBezTo>
                    <a:pt x="36526" y="16671"/>
                    <a:pt x="34550" y="15850"/>
                    <a:pt x="32483" y="15425"/>
                  </a:cubicBezTo>
                  <a:cubicBezTo>
                    <a:pt x="31906" y="15333"/>
                    <a:pt x="31480" y="15273"/>
                    <a:pt x="31176" y="15242"/>
                  </a:cubicBezTo>
                  <a:lnTo>
                    <a:pt x="29748" y="14482"/>
                  </a:lnTo>
                  <a:cubicBezTo>
                    <a:pt x="29322" y="14270"/>
                    <a:pt x="28927" y="14057"/>
                    <a:pt x="28501" y="13844"/>
                  </a:cubicBezTo>
                  <a:lnTo>
                    <a:pt x="28501" y="13844"/>
                  </a:lnTo>
                  <a:cubicBezTo>
                    <a:pt x="29630" y="14208"/>
                    <a:pt x="30802" y="14387"/>
                    <a:pt x="31978" y="14387"/>
                  </a:cubicBezTo>
                  <a:cubicBezTo>
                    <a:pt x="32767" y="14387"/>
                    <a:pt x="33557" y="14306"/>
                    <a:pt x="34337" y="14148"/>
                  </a:cubicBezTo>
                  <a:cubicBezTo>
                    <a:pt x="38094" y="13244"/>
                    <a:pt x="41351" y="12524"/>
                    <a:pt x="41794" y="12524"/>
                  </a:cubicBezTo>
                  <a:cubicBezTo>
                    <a:pt x="41828" y="12524"/>
                    <a:pt x="41845" y="12528"/>
                    <a:pt x="41845" y="12537"/>
                  </a:cubicBezTo>
                  <a:cubicBezTo>
                    <a:pt x="41871" y="12408"/>
                    <a:pt x="38971" y="10336"/>
                    <a:pt x="35552" y="10336"/>
                  </a:cubicBezTo>
                  <a:cubicBezTo>
                    <a:pt x="34936" y="10336"/>
                    <a:pt x="34304" y="10404"/>
                    <a:pt x="33669" y="10561"/>
                  </a:cubicBezTo>
                  <a:cubicBezTo>
                    <a:pt x="31602" y="11078"/>
                    <a:pt x="29596" y="11747"/>
                    <a:pt x="27620" y="12567"/>
                  </a:cubicBezTo>
                  <a:lnTo>
                    <a:pt x="26951" y="12841"/>
                  </a:lnTo>
                  <a:lnTo>
                    <a:pt x="26678" y="12932"/>
                  </a:lnTo>
                  <a:cubicBezTo>
                    <a:pt x="25431" y="12355"/>
                    <a:pt x="24216" y="11807"/>
                    <a:pt x="22939" y="11291"/>
                  </a:cubicBezTo>
                  <a:cubicBezTo>
                    <a:pt x="22270" y="10987"/>
                    <a:pt x="21571" y="10713"/>
                    <a:pt x="20842" y="10440"/>
                  </a:cubicBezTo>
                  <a:lnTo>
                    <a:pt x="20842" y="10440"/>
                  </a:lnTo>
                  <a:cubicBezTo>
                    <a:pt x="21582" y="10592"/>
                    <a:pt x="22332" y="10668"/>
                    <a:pt x="23080" y="10668"/>
                  </a:cubicBezTo>
                  <a:cubicBezTo>
                    <a:pt x="24267" y="10668"/>
                    <a:pt x="25449" y="10478"/>
                    <a:pt x="26587" y="10105"/>
                  </a:cubicBezTo>
                  <a:cubicBezTo>
                    <a:pt x="30321" y="8773"/>
                    <a:pt x="33532" y="7635"/>
                    <a:pt x="33855" y="7635"/>
                  </a:cubicBezTo>
                  <a:cubicBezTo>
                    <a:pt x="33871" y="7635"/>
                    <a:pt x="33880" y="7637"/>
                    <a:pt x="33881" y="7643"/>
                  </a:cubicBezTo>
                  <a:cubicBezTo>
                    <a:pt x="33881" y="7550"/>
                    <a:pt x="31375" y="6124"/>
                    <a:pt x="28388" y="6124"/>
                  </a:cubicBezTo>
                  <a:cubicBezTo>
                    <a:pt x="27469" y="6124"/>
                    <a:pt x="26504" y="6259"/>
                    <a:pt x="25553" y="6610"/>
                  </a:cubicBezTo>
                  <a:cubicBezTo>
                    <a:pt x="23577" y="7370"/>
                    <a:pt x="21632" y="8251"/>
                    <a:pt x="19778" y="9285"/>
                  </a:cubicBezTo>
                  <a:lnTo>
                    <a:pt x="19109" y="9619"/>
                  </a:lnTo>
                  <a:lnTo>
                    <a:pt x="18927" y="9710"/>
                  </a:lnTo>
                  <a:lnTo>
                    <a:pt x="18866" y="9710"/>
                  </a:lnTo>
                  <a:cubicBezTo>
                    <a:pt x="16799" y="8981"/>
                    <a:pt x="14671" y="8373"/>
                    <a:pt x="12544" y="7826"/>
                  </a:cubicBezTo>
                  <a:lnTo>
                    <a:pt x="12544" y="7826"/>
                  </a:lnTo>
                  <a:cubicBezTo>
                    <a:pt x="12794" y="7842"/>
                    <a:pt x="13045" y="7850"/>
                    <a:pt x="13295" y="7850"/>
                  </a:cubicBezTo>
                  <a:cubicBezTo>
                    <a:pt x="14933" y="7850"/>
                    <a:pt x="16573" y="7504"/>
                    <a:pt x="18076" y="6792"/>
                  </a:cubicBezTo>
                  <a:cubicBezTo>
                    <a:pt x="21707" y="4991"/>
                    <a:pt x="24823" y="3506"/>
                    <a:pt x="25026" y="3506"/>
                  </a:cubicBezTo>
                  <a:cubicBezTo>
                    <a:pt x="25032" y="3506"/>
                    <a:pt x="25035" y="3507"/>
                    <a:pt x="25036" y="3509"/>
                  </a:cubicBezTo>
                  <a:cubicBezTo>
                    <a:pt x="25036" y="3429"/>
                    <a:pt x="23058" y="2573"/>
                    <a:pt x="20599" y="2573"/>
                  </a:cubicBezTo>
                  <a:cubicBezTo>
                    <a:pt x="19350" y="2573"/>
                    <a:pt x="17978" y="2794"/>
                    <a:pt x="16678" y="3449"/>
                  </a:cubicBezTo>
                  <a:cubicBezTo>
                    <a:pt x="14763" y="4421"/>
                    <a:pt x="12939" y="5516"/>
                    <a:pt x="11176" y="6762"/>
                  </a:cubicBezTo>
                  <a:lnTo>
                    <a:pt x="10538" y="7187"/>
                  </a:lnTo>
                  <a:lnTo>
                    <a:pt x="10386" y="7279"/>
                  </a:lnTo>
                  <a:cubicBezTo>
                    <a:pt x="9808" y="7157"/>
                    <a:pt x="9231" y="7035"/>
                    <a:pt x="8653" y="6914"/>
                  </a:cubicBezTo>
                  <a:cubicBezTo>
                    <a:pt x="7316" y="6640"/>
                    <a:pt x="5978" y="6397"/>
                    <a:pt x="4610" y="6215"/>
                  </a:cubicBezTo>
                  <a:lnTo>
                    <a:pt x="4306" y="6184"/>
                  </a:lnTo>
                  <a:cubicBezTo>
                    <a:pt x="6191" y="6093"/>
                    <a:pt x="8045" y="5516"/>
                    <a:pt x="9656" y="4543"/>
                  </a:cubicBezTo>
                  <a:cubicBezTo>
                    <a:pt x="13103" y="2363"/>
                    <a:pt x="16065" y="525"/>
                    <a:pt x="16271" y="525"/>
                  </a:cubicBezTo>
                  <a:cubicBezTo>
                    <a:pt x="16278" y="525"/>
                    <a:pt x="16281" y="527"/>
                    <a:pt x="16282" y="531"/>
                  </a:cubicBezTo>
                  <a:cubicBezTo>
                    <a:pt x="16282" y="448"/>
                    <a:pt x="14882" y="1"/>
                    <a:pt x="13017" y="1"/>
                  </a:cubicBezTo>
                  <a:close/>
                  <a:moveTo>
                    <a:pt x="33334" y="26276"/>
                  </a:moveTo>
                  <a:cubicBezTo>
                    <a:pt x="33333" y="26276"/>
                    <a:pt x="33332" y="26276"/>
                    <a:pt x="33331" y="26276"/>
                  </a:cubicBezTo>
                  <a:cubicBezTo>
                    <a:pt x="33331" y="26276"/>
                    <a:pt x="33330" y="26276"/>
                    <a:pt x="33330" y="26276"/>
                  </a:cubicBezTo>
                  <a:lnTo>
                    <a:pt x="33330" y="26276"/>
                  </a:lnTo>
                  <a:cubicBezTo>
                    <a:pt x="33331" y="26276"/>
                    <a:pt x="33331" y="26277"/>
                    <a:pt x="33332" y="26277"/>
                  </a:cubicBezTo>
                  <a:cubicBezTo>
                    <a:pt x="33333" y="26277"/>
                    <a:pt x="33334" y="26276"/>
                    <a:pt x="33334" y="2627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grpSp>
          <p:nvGrpSpPr>
            <p:cNvPr id="64" name="Google Shape;1106;p36"/>
            <p:cNvGrpSpPr/>
            <p:nvPr/>
          </p:nvGrpSpPr>
          <p:grpSpPr>
            <a:xfrm rot="-1382163">
              <a:off x="-40582" y="4204004"/>
              <a:ext cx="1860787" cy="907951"/>
              <a:chOff x="10083475" y="3839575"/>
              <a:chExt cx="1221925" cy="596225"/>
            </a:xfrm>
          </p:grpSpPr>
          <p:sp>
            <p:nvSpPr>
              <p:cNvPr id="65" name="Google Shape;1107;p36"/>
              <p:cNvSpPr/>
              <p:nvPr/>
            </p:nvSpPr>
            <p:spPr>
              <a:xfrm>
                <a:off x="10144250" y="3839575"/>
                <a:ext cx="1161150" cy="596225"/>
              </a:xfrm>
              <a:custGeom>
                <a:avLst/>
                <a:gdLst/>
                <a:ahLst/>
                <a:cxnLst/>
                <a:rect l="l" t="t" r="r" b="b"/>
                <a:pathLst>
                  <a:path w="46446" h="23849" extrusionOk="0">
                    <a:moveTo>
                      <a:pt x="17876" y="1"/>
                    </a:moveTo>
                    <a:cubicBezTo>
                      <a:pt x="16386" y="1"/>
                      <a:pt x="14900" y="446"/>
                      <a:pt x="13648" y="1320"/>
                    </a:cubicBezTo>
                    <a:cubicBezTo>
                      <a:pt x="13192" y="1716"/>
                      <a:pt x="12676" y="2050"/>
                      <a:pt x="12129" y="2384"/>
                    </a:cubicBezTo>
                    <a:cubicBezTo>
                      <a:pt x="10730" y="3023"/>
                      <a:pt x="9059" y="2627"/>
                      <a:pt x="7569" y="2901"/>
                    </a:cubicBezTo>
                    <a:cubicBezTo>
                      <a:pt x="6110" y="3235"/>
                      <a:pt x="4803" y="4056"/>
                      <a:pt x="3861" y="5211"/>
                    </a:cubicBezTo>
                    <a:cubicBezTo>
                      <a:pt x="2888" y="6366"/>
                      <a:pt x="2189" y="7703"/>
                      <a:pt x="1429" y="9011"/>
                    </a:cubicBezTo>
                    <a:cubicBezTo>
                      <a:pt x="92" y="11290"/>
                      <a:pt x="1" y="13539"/>
                      <a:pt x="1247" y="15941"/>
                    </a:cubicBezTo>
                    <a:cubicBezTo>
                      <a:pt x="1976" y="17369"/>
                      <a:pt x="2736" y="18767"/>
                      <a:pt x="3861" y="19983"/>
                    </a:cubicBezTo>
                    <a:cubicBezTo>
                      <a:pt x="5016" y="21290"/>
                      <a:pt x="6597" y="22172"/>
                      <a:pt x="8329" y="22445"/>
                    </a:cubicBezTo>
                    <a:cubicBezTo>
                      <a:pt x="8723" y="22503"/>
                      <a:pt x="9119" y="22523"/>
                      <a:pt x="9514" y="22523"/>
                    </a:cubicBezTo>
                    <a:cubicBezTo>
                      <a:pt x="10431" y="22523"/>
                      <a:pt x="11348" y="22415"/>
                      <a:pt x="12246" y="22415"/>
                    </a:cubicBezTo>
                    <a:cubicBezTo>
                      <a:pt x="12813" y="22415"/>
                      <a:pt x="13373" y="22458"/>
                      <a:pt x="13922" y="22597"/>
                    </a:cubicBezTo>
                    <a:cubicBezTo>
                      <a:pt x="14651" y="22810"/>
                      <a:pt x="15351" y="23053"/>
                      <a:pt x="16019" y="23357"/>
                    </a:cubicBezTo>
                    <a:cubicBezTo>
                      <a:pt x="17005" y="23686"/>
                      <a:pt x="18022" y="23849"/>
                      <a:pt x="19033" y="23849"/>
                    </a:cubicBezTo>
                    <a:cubicBezTo>
                      <a:pt x="20830" y="23849"/>
                      <a:pt x="22610" y="23335"/>
                      <a:pt x="24165" y="22324"/>
                    </a:cubicBezTo>
                    <a:cubicBezTo>
                      <a:pt x="25290" y="21564"/>
                      <a:pt x="26202" y="20530"/>
                      <a:pt x="27387" y="19831"/>
                    </a:cubicBezTo>
                    <a:cubicBezTo>
                      <a:pt x="29120" y="18859"/>
                      <a:pt x="31248" y="18707"/>
                      <a:pt x="33162" y="18038"/>
                    </a:cubicBezTo>
                    <a:cubicBezTo>
                      <a:pt x="36536" y="16822"/>
                      <a:pt x="38968" y="14087"/>
                      <a:pt x="40853" y="11351"/>
                    </a:cubicBezTo>
                    <a:cubicBezTo>
                      <a:pt x="42768" y="8585"/>
                      <a:pt x="44530" y="5849"/>
                      <a:pt x="46445" y="3144"/>
                    </a:cubicBezTo>
                    <a:cubicBezTo>
                      <a:pt x="43071" y="3083"/>
                      <a:pt x="40275" y="2475"/>
                      <a:pt x="37357" y="1685"/>
                    </a:cubicBezTo>
                    <a:cubicBezTo>
                      <a:pt x="35161" y="1067"/>
                      <a:pt x="32913" y="467"/>
                      <a:pt x="30691" y="467"/>
                    </a:cubicBezTo>
                    <a:cubicBezTo>
                      <a:pt x="29961" y="467"/>
                      <a:pt x="29234" y="532"/>
                      <a:pt x="28512" y="682"/>
                    </a:cubicBezTo>
                    <a:cubicBezTo>
                      <a:pt x="27051" y="974"/>
                      <a:pt x="25612" y="1638"/>
                      <a:pt x="24157" y="1638"/>
                    </a:cubicBezTo>
                    <a:cubicBezTo>
                      <a:pt x="23947" y="1638"/>
                      <a:pt x="23737" y="1625"/>
                      <a:pt x="23527" y="1594"/>
                    </a:cubicBezTo>
                    <a:cubicBezTo>
                      <a:pt x="22342" y="1412"/>
                      <a:pt x="21308" y="773"/>
                      <a:pt x="20214" y="378"/>
                    </a:cubicBezTo>
                    <a:cubicBezTo>
                      <a:pt x="19456" y="126"/>
                      <a:pt x="18665" y="1"/>
                      <a:pt x="17876" y="1"/>
                    </a:cubicBezTo>
                    <a:close/>
                  </a:path>
                </a:pathLst>
              </a:custGeom>
              <a:solidFill>
                <a:srgbClr val="0069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66" name="Google Shape;1108;p36"/>
              <p:cNvSpPr/>
              <p:nvPr/>
            </p:nvSpPr>
            <p:spPr>
              <a:xfrm>
                <a:off x="10083475" y="3891625"/>
                <a:ext cx="1124650" cy="476675"/>
              </a:xfrm>
              <a:custGeom>
                <a:avLst/>
                <a:gdLst/>
                <a:ahLst/>
                <a:cxnLst/>
                <a:rect l="l" t="t" r="r" b="b"/>
                <a:pathLst>
                  <a:path w="44986" h="19067" extrusionOk="0">
                    <a:moveTo>
                      <a:pt x="21643" y="0"/>
                    </a:moveTo>
                    <a:cubicBezTo>
                      <a:pt x="21623" y="0"/>
                      <a:pt x="21601" y="9"/>
                      <a:pt x="21581" y="29"/>
                    </a:cubicBezTo>
                    <a:cubicBezTo>
                      <a:pt x="20304" y="1214"/>
                      <a:pt x="19575" y="2825"/>
                      <a:pt x="18997" y="4527"/>
                    </a:cubicBezTo>
                    <a:cubicBezTo>
                      <a:pt x="18390" y="6351"/>
                      <a:pt x="18177" y="8570"/>
                      <a:pt x="16657" y="9938"/>
                    </a:cubicBezTo>
                    <a:cubicBezTo>
                      <a:pt x="15502" y="10029"/>
                      <a:pt x="14347" y="10090"/>
                      <a:pt x="13192" y="10150"/>
                    </a:cubicBezTo>
                    <a:cubicBezTo>
                      <a:pt x="15016" y="7932"/>
                      <a:pt x="14712" y="4649"/>
                      <a:pt x="16535" y="2460"/>
                    </a:cubicBezTo>
                    <a:cubicBezTo>
                      <a:pt x="16578" y="2396"/>
                      <a:pt x="16530" y="2331"/>
                      <a:pt x="16477" y="2331"/>
                    </a:cubicBezTo>
                    <a:cubicBezTo>
                      <a:pt x="16455" y="2331"/>
                      <a:pt x="16432" y="2342"/>
                      <a:pt x="16414" y="2369"/>
                    </a:cubicBezTo>
                    <a:cubicBezTo>
                      <a:pt x="14408" y="4527"/>
                      <a:pt x="14803" y="7992"/>
                      <a:pt x="12736" y="10150"/>
                    </a:cubicBezTo>
                    <a:cubicBezTo>
                      <a:pt x="12250" y="10150"/>
                      <a:pt x="11733" y="10181"/>
                      <a:pt x="11216" y="10211"/>
                    </a:cubicBezTo>
                    <a:lnTo>
                      <a:pt x="8663" y="10211"/>
                    </a:lnTo>
                    <a:cubicBezTo>
                      <a:pt x="9484" y="9512"/>
                      <a:pt x="9909" y="8418"/>
                      <a:pt x="10304" y="7476"/>
                    </a:cubicBezTo>
                    <a:cubicBezTo>
                      <a:pt x="10912" y="6047"/>
                      <a:pt x="11520" y="4558"/>
                      <a:pt x="12797" y="3585"/>
                    </a:cubicBezTo>
                    <a:cubicBezTo>
                      <a:pt x="12870" y="3536"/>
                      <a:pt x="12825" y="3408"/>
                      <a:pt x="12741" y="3408"/>
                    </a:cubicBezTo>
                    <a:cubicBezTo>
                      <a:pt x="12721" y="3408"/>
                      <a:pt x="12699" y="3415"/>
                      <a:pt x="12675" y="3433"/>
                    </a:cubicBezTo>
                    <a:cubicBezTo>
                      <a:pt x="11672" y="4193"/>
                      <a:pt x="10912" y="5226"/>
                      <a:pt x="10426" y="6381"/>
                    </a:cubicBezTo>
                    <a:cubicBezTo>
                      <a:pt x="9788" y="7810"/>
                      <a:pt x="9301" y="9087"/>
                      <a:pt x="8207" y="10181"/>
                    </a:cubicBezTo>
                    <a:cubicBezTo>
                      <a:pt x="7295" y="10181"/>
                      <a:pt x="6414" y="10150"/>
                      <a:pt x="5502" y="10120"/>
                    </a:cubicBezTo>
                    <a:lnTo>
                      <a:pt x="5319" y="10120"/>
                    </a:lnTo>
                    <a:cubicBezTo>
                      <a:pt x="6870" y="8479"/>
                      <a:pt x="7204" y="6047"/>
                      <a:pt x="8784" y="4466"/>
                    </a:cubicBezTo>
                    <a:cubicBezTo>
                      <a:pt x="8831" y="4420"/>
                      <a:pt x="8788" y="4355"/>
                      <a:pt x="8752" y="4355"/>
                    </a:cubicBezTo>
                    <a:cubicBezTo>
                      <a:pt x="8741" y="4355"/>
                      <a:pt x="8731" y="4361"/>
                      <a:pt x="8724" y="4375"/>
                    </a:cubicBezTo>
                    <a:cubicBezTo>
                      <a:pt x="6961" y="5895"/>
                      <a:pt x="6626" y="8448"/>
                      <a:pt x="4924" y="10059"/>
                    </a:cubicBezTo>
                    <a:cubicBezTo>
                      <a:pt x="3724" y="9987"/>
                      <a:pt x="2447" y="9801"/>
                      <a:pt x="1230" y="9801"/>
                    </a:cubicBezTo>
                    <a:cubicBezTo>
                      <a:pt x="906" y="9801"/>
                      <a:pt x="587" y="9815"/>
                      <a:pt x="274" y="9846"/>
                    </a:cubicBezTo>
                    <a:cubicBezTo>
                      <a:pt x="30" y="9907"/>
                      <a:pt x="0" y="10211"/>
                      <a:pt x="243" y="10302"/>
                    </a:cubicBezTo>
                    <a:cubicBezTo>
                      <a:pt x="1672" y="10819"/>
                      <a:pt x="3374" y="10819"/>
                      <a:pt x="4894" y="10850"/>
                    </a:cubicBezTo>
                    <a:cubicBezTo>
                      <a:pt x="6566" y="12643"/>
                      <a:pt x="6930" y="15227"/>
                      <a:pt x="8997" y="16807"/>
                    </a:cubicBezTo>
                    <a:cubicBezTo>
                      <a:pt x="9011" y="16821"/>
                      <a:pt x="9027" y="16827"/>
                      <a:pt x="9042" y="16827"/>
                    </a:cubicBezTo>
                    <a:cubicBezTo>
                      <a:pt x="9092" y="16827"/>
                      <a:pt x="9135" y="16763"/>
                      <a:pt x="9088" y="16716"/>
                    </a:cubicBezTo>
                    <a:cubicBezTo>
                      <a:pt x="7234" y="15105"/>
                      <a:pt x="6839" y="12643"/>
                      <a:pt x="5289" y="10880"/>
                    </a:cubicBezTo>
                    <a:lnTo>
                      <a:pt x="5502" y="10880"/>
                    </a:lnTo>
                    <a:cubicBezTo>
                      <a:pt x="6383" y="10910"/>
                      <a:pt x="7295" y="10941"/>
                      <a:pt x="8177" y="10971"/>
                    </a:cubicBezTo>
                    <a:cubicBezTo>
                      <a:pt x="9362" y="12096"/>
                      <a:pt x="9939" y="13372"/>
                      <a:pt x="10760" y="14771"/>
                    </a:cubicBezTo>
                    <a:cubicBezTo>
                      <a:pt x="11398" y="15956"/>
                      <a:pt x="12371" y="16959"/>
                      <a:pt x="13587" y="17597"/>
                    </a:cubicBezTo>
                    <a:cubicBezTo>
                      <a:pt x="13607" y="17607"/>
                      <a:pt x="13625" y="17611"/>
                      <a:pt x="13643" y="17611"/>
                    </a:cubicBezTo>
                    <a:cubicBezTo>
                      <a:pt x="13732" y="17611"/>
                      <a:pt x="13780" y="17496"/>
                      <a:pt x="13678" y="17445"/>
                    </a:cubicBezTo>
                    <a:cubicBezTo>
                      <a:pt x="12128" y="16594"/>
                      <a:pt x="11277" y="15105"/>
                      <a:pt x="10517" y="13676"/>
                    </a:cubicBezTo>
                    <a:cubicBezTo>
                      <a:pt x="10031" y="12734"/>
                      <a:pt x="9514" y="11640"/>
                      <a:pt x="8663" y="10971"/>
                    </a:cubicBezTo>
                    <a:lnTo>
                      <a:pt x="11247" y="10971"/>
                    </a:lnTo>
                    <a:cubicBezTo>
                      <a:pt x="11733" y="10971"/>
                      <a:pt x="12250" y="10941"/>
                      <a:pt x="12766" y="10910"/>
                    </a:cubicBezTo>
                    <a:cubicBezTo>
                      <a:pt x="15107" y="12886"/>
                      <a:pt x="15289" y="16382"/>
                      <a:pt x="18086" y="18144"/>
                    </a:cubicBezTo>
                    <a:cubicBezTo>
                      <a:pt x="18103" y="18156"/>
                      <a:pt x="18120" y="18161"/>
                      <a:pt x="18137" y="18161"/>
                    </a:cubicBezTo>
                    <a:cubicBezTo>
                      <a:pt x="18205" y="18161"/>
                      <a:pt x="18251" y="18072"/>
                      <a:pt x="18177" y="18023"/>
                    </a:cubicBezTo>
                    <a:cubicBezTo>
                      <a:pt x="15623" y="16230"/>
                      <a:pt x="15380" y="12916"/>
                      <a:pt x="13222" y="10910"/>
                    </a:cubicBezTo>
                    <a:cubicBezTo>
                      <a:pt x="14377" y="10850"/>
                      <a:pt x="15563" y="10789"/>
                      <a:pt x="16718" y="10698"/>
                    </a:cubicBezTo>
                    <a:cubicBezTo>
                      <a:pt x="18511" y="11792"/>
                      <a:pt x="19271" y="13859"/>
                      <a:pt x="20426" y="15500"/>
                    </a:cubicBezTo>
                    <a:cubicBezTo>
                      <a:pt x="21490" y="17020"/>
                      <a:pt x="22797" y="18357"/>
                      <a:pt x="24681" y="19056"/>
                    </a:cubicBezTo>
                    <a:cubicBezTo>
                      <a:pt x="24695" y="19063"/>
                      <a:pt x="24708" y="19066"/>
                      <a:pt x="24721" y="19066"/>
                    </a:cubicBezTo>
                    <a:cubicBezTo>
                      <a:pt x="24821" y="19066"/>
                      <a:pt x="24881" y="18874"/>
                      <a:pt x="24773" y="18874"/>
                    </a:cubicBezTo>
                    <a:cubicBezTo>
                      <a:pt x="22523" y="17871"/>
                      <a:pt x="21095" y="16047"/>
                      <a:pt x="19940" y="14132"/>
                    </a:cubicBezTo>
                    <a:cubicBezTo>
                      <a:pt x="19180" y="12856"/>
                      <a:pt x="18450" y="11518"/>
                      <a:pt x="17234" y="10637"/>
                    </a:cubicBezTo>
                    <a:cubicBezTo>
                      <a:pt x="18541" y="10515"/>
                      <a:pt x="19818" y="10394"/>
                      <a:pt x="21125" y="10211"/>
                    </a:cubicBezTo>
                    <a:cubicBezTo>
                      <a:pt x="22554" y="11336"/>
                      <a:pt x="23557" y="12856"/>
                      <a:pt x="24955" y="14071"/>
                    </a:cubicBezTo>
                    <a:cubicBezTo>
                      <a:pt x="26171" y="15166"/>
                      <a:pt x="27630" y="15956"/>
                      <a:pt x="29241" y="16351"/>
                    </a:cubicBezTo>
                    <a:cubicBezTo>
                      <a:pt x="29251" y="16354"/>
                      <a:pt x="29260" y="16356"/>
                      <a:pt x="29268" y="16356"/>
                    </a:cubicBezTo>
                    <a:cubicBezTo>
                      <a:pt x="29337" y="16356"/>
                      <a:pt x="29352" y="16257"/>
                      <a:pt x="29271" y="16230"/>
                    </a:cubicBezTo>
                    <a:cubicBezTo>
                      <a:pt x="27417" y="15622"/>
                      <a:pt x="25715" y="14558"/>
                      <a:pt x="24377" y="13129"/>
                    </a:cubicBezTo>
                    <a:cubicBezTo>
                      <a:pt x="23435" y="12187"/>
                      <a:pt x="22645" y="10941"/>
                      <a:pt x="21551" y="10150"/>
                    </a:cubicBezTo>
                    <a:lnTo>
                      <a:pt x="22766" y="9968"/>
                    </a:lnTo>
                    <a:cubicBezTo>
                      <a:pt x="23253" y="9877"/>
                      <a:pt x="23739" y="9816"/>
                      <a:pt x="24225" y="9725"/>
                    </a:cubicBezTo>
                    <a:cubicBezTo>
                      <a:pt x="25016" y="10059"/>
                      <a:pt x="25624" y="11002"/>
                      <a:pt x="26201" y="11609"/>
                    </a:cubicBezTo>
                    <a:cubicBezTo>
                      <a:pt x="26748" y="12187"/>
                      <a:pt x="27387" y="12704"/>
                      <a:pt x="28086" y="13160"/>
                    </a:cubicBezTo>
                    <a:cubicBezTo>
                      <a:pt x="28094" y="13164"/>
                      <a:pt x="28102" y="13166"/>
                      <a:pt x="28110" y="13166"/>
                    </a:cubicBezTo>
                    <a:cubicBezTo>
                      <a:pt x="28161" y="13166"/>
                      <a:pt x="28199" y="13091"/>
                      <a:pt x="28147" y="13038"/>
                    </a:cubicBezTo>
                    <a:cubicBezTo>
                      <a:pt x="27265" y="12339"/>
                      <a:pt x="26475" y="11549"/>
                      <a:pt x="25745" y="10667"/>
                    </a:cubicBezTo>
                    <a:cubicBezTo>
                      <a:pt x="25441" y="10272"/>
                      <a:pt x="25107" y="9938"/>
                      <a:pt x="24712" y="9634"/>
                    </a:cubicBezTo>
                    <a:cubicBezTo>
                      <a:pt x="25745" y="9451"/>
                      <a:pt x="26779" y="9239"/>
                      <a:pt x="27782" y="9026"/>
                    </a:cubicBezTo>
                    <a:cubicBezTo>
                      <a:pt x="29302" y="11549"/>
                      <a:pt x="31764" y="13342"/>
                      <a:pt x="34621" y="14071"/>
                    </a:cubicBezTo>
                    <a:cubicBezTo>
                      <a:pt x="34632" y="14074"/>
                      <a:pt x="34642" y="14075"/>
                      <a:pt x="34651" y="14075"/>
                    </a:cubicBezTo>
                    <a:cubicBezTo>
                      <a:pt x="34747" y="14075"/>
                      <a:pt x="34765" y="13947"/>
                      <a:pt x="34682" y="13919"/>
                    </a:cubicBezTo>
                    <a:cubicBezTo>
                      <a:pt x="31976" y="13068"/>
                      <a:pt x="29666" y="11305"/>
                      <a:pt x="28147" y="8935"/>
                    </a:cubicBezTo>
                    <a:cubicBezTo>
                      <a:pt x="28906" y="8783"/>
                      <a:pt x="29666" y="8600"/>
                      <a:pt x="30426" y="8387"/>
                    </a:cubicBezTo>
                    <a:cubicBezTo>
                      <a:pt x="31095" y="9451"/>
                      <a:pt x="32493" y="10242"/>
                      <a:pt x="33587" y="10758"/>
                    </a:cubicBezTo>
                    <a:cubicBezTo>
                      <a:pt x="33604" y="10767"/>
                      <a:pt x="33621" y="10771"/>
                      <a:pt x="33636" y="10771"/>
                    </a:cubicBezTo>
                    <a:cubicBezTo>
                      <a:pt x="33731" y="10771"/>
                      <a:pt x="33787" y="10628"/>
                      <a:pt x="33709" y="10576"/>
                    </a:cubicBezTo>
                    <a:cubicBezTo>
                      <a:pt x="33010" y="10242"/>
                      <a:pt x="32372" y="9816"/>
                      <a:pt x="31794" y="9330"/>
                    </a:cubicBezTo>
                    <a:cubicBezTo>
                      <a:pt x="31429" y="9026"/>
                      <a:pt x="31095" y="8631"/>
                      <a:pt x="30761" y="8296"/>
                    </a:cubicBezTo>
                    <a:cubicBezTo>
                      <a:pt x="31855" y="8023"/>
                      <a:pt x="32949" y="7719"/>
                      <a:pt x="34043" y="7384"/>
                    </a:cubicBezTo>
                    <a:lnTo>
                      <a:pt x="34651" y="7202"/>
                    </a:lnTo>
                    <a:cubicBezTo>
                      <a:pt x="36019" y="8479"/>
                      <a:pt x="37721" y="9360"/>
                      <a:pt x="39545" y="9725"/>
                    </a:cubicBezTo>
                    <a:cubicBezTo>
                      <a:pt x="39636" y="9725"/>
                      <a:pt x="39636" y="9634"/>
                      <a:pt x="39575" y="9603"/>
                    </a:cubicBezTo>
                    <a:cubicBezTo>
                      <a:pt x="37873" y="9147"/>
                      <a:pt x="36293" y="8296"/>
                      <a:pt x="35016" y="7080"/>
                    </a:cubicBezTo>
                    <a:cubicBezTo>
                      <a:pt x="36080" y="6777"/>
                      <a:pt x="37144" y="6412"/>
                      <a:pt x="38208" y="6047"/>
                    </a:cubicBezTo>
                    <a:cubicBezTo>
                      <a:pt x="39423" y="6716"/>
                      <a:pt x="41065" y="6868"/>
                      <a:pt x="42463" y="6868"/>
                    </a:cubicBezTo>
                    <a:cubicBezTo>
                      <a:pt x="42524" y="6868"/>
                      <a:pt x="42554" y="6777"/>
                      <a:pt x="42463" y="6746"/>
                    </a:cubicBezTo>
                    <a:cubicBezTo>
                      <a:pt x="41703" y="6716"/>
                      <a:pt x="40913" y="6594"/>
                      <a:pt x="40153" y="6412"/>
                    </a:cubicBezTo>
                    <a:cubicBezTo>
                      <a:pt x="39636" y="6290"/>
                      <a:pt x="39150" y="6077"/>
                      <a:pt x="38633" y="5895"/>
                    </a:cubicBezTo>
                    <a:cubicBezTo>
                      <a:pt x="39758" y="5470"/>
                      <a:pt x="40882" y="5044"/>
                      <a:pt x="41946" y="4558"/>
                    </a:cubicBezTo>
                    <a:cubicBezTo>
                      <a:pt x="42433" y="4588"/>
                      <a:pt x="42919" y="4770"/>
                      <a:pt x="43405" y="4831"/>
                    </a:cubicBezTo>
                    <a:cubicBezTo>
                      <a:pt x="43591" y="4854"/>
                      <a:pt x="43781" y="4864"/>
                      <a:pt x="43974" y="4864"/>
                    </a:cubicBezTo>
                    <a:cubicBezTo>
                      <a:pt x="44286" y="4864"/>
                      <a:pt x="44606" y="4838"/>
                      <a:pt x="44925" y="4801"/>
                    </a:cubicBezTo>
                    <a:cubicBezTo>
                      <a:pt x="44986" y="4801"/>
                      <a:pt x="44986" y="4679"/>
                      <a:pt x="44925" y="4679"/>
                    </a:cubicBezTo>
                    <a:cubicBezTo>
                      <a:pt x="44821" y="4684"/>
                      <a:pt x="44716" y="4687"/>
                      <a:pt x="44612" y="4687"/>
                    </a:cubicBezTo>
                    <a:cubicBezTo>
                      <a:pt x="44108" y="4687"/>
                      <a:pt x="43605" y="4628"/>
                      <a:pt x="43101" y="4527"/>
                    </a:cubicBezTo>
                    <a:cubicBezTo>
                      <a:pt x="42888" y="4497"/>
                      <a:pt x="42645" y="4406"/>
                      <a:pt x="42433" y="4345"/>
                    </a:cubicBezTo>
                    <a:cubicBezTo>
                      <a:pt x="43162" y="4011"/>
                      <a:pt x="43892" y="3646"/>
                      <a:pt x="44591" y="3281"/>
                    </a:cubicBezTo>
                    <a:cubicBezTo>
                      <a:pt x="44727" y="3254"/>
                      <a:pt x="44642" y="3029"/>
                      <a:pt x="44535" y="3029"/>
                    </a:cubicBezTo>
                    <a:cubicBezTo>
                      <a:pt x="44524" y="3029"/>
                      <a:pt x="44512" y="3032"/>
                      <a:pt x="44499" y="3038"/>
                    </a:cubicBezTo>
                    <a:cubicBezTo>
                      <a:pt x="43740" y="3311"/>
                      <a:pt x="42980" y="3585"/>
                      <a:pt x="42250" y="3859"/>
                    </a:cubicBezTo>
                    <a:cubicBezTo>
                      <a:pt x="42372" y="3676"/>
                      <a:pt x="42493" y="3463"/>
                      <a:pt x="42645" y="3251"/>
                    </a:cubicBezTo>
                    <a:cubicBezTo>
                      <a:pt x="42980" y="2734"/>
                      <a:pt x="43344" y="2248"/>
                      <a:pt x="43800" y="1822"/>
                    </a:cubicBezTo>
                    <a:cubicBezTo>
                      <a:pt x="43847" y="1775"/>
                      <a:pt x="43822" y="1711"/>
                      <a:pt x="43780" y="1711"/>
                    </a:cubicBezTo>
                    <a:cubicBezTo>
                      <a:pt x="43768" y="1711"/>
                      <a:pt x="43754" y="1717"/>
                      <a:pt x="43740" y="1731"/>
                    </a:cubicBezTo>
                    <a:cubicBezTo>
                      <a:pt x="43344" y="2065"/>
                      <a:pt x="42980" y="2400"/>
                      <a:pt x="42676" y="2825"/>
                    </a:cubicBezTo>
                    <a:cubicBezTo>
                      <a:pt x="42402" y="3251"/>
                      <a:pt x="42068" y="3646"/>
                      <a:pt x="41764" y="4041"/>
                    </a:cubicBezTo>
                    <a:cubicBezTo>
                      <a:pt x="40639" y="4436"/>
                      <a:pt x="39545" y="4862"/>
                      <a:pt x="38420" y="5257"/>
                    </a:cubicBezTo>
                    <a:cubicBezTo>
                      <a:pt x="38724" y="4801"/>
                      <a:pt x="38967" y="4314"/>
                      <a:pt x="39302" y="3859"/>
                    </a:cubicBezTo>
                    <a:cubicBezTo>
                      <a:pt x="39727" y="3220"/>
                      <a:pt x="40244" y="2612"/>
                      <a:pt x="40761" y="2035"/>
                    </a:cubicBezTo>
                    <a:cubicBezTo>
                      <a:pt x="40804" y="1992"/>
                      <a:pt x="40771" y="1949"/>
                      <a:pt x="40726" y="1949"/>
                    </a:cubicBezTo>
                    <a:cubicBezTo>
                      <a:pt x="40708" y="1949"/>
                      <a:pt x="40687" y="1956"/>
                      <a:pt x="40670" y="1974"/>
                    </a:cubicBezTo>
                    <a:cubicBezTo>
                      <a:pt x="39697" y="2916"/>
                      <a:pt x="38603" y="4102"/>
                      <a:pt x="38025" y="5409"/>
                    </a:cubicBezTo>
                    <a:cubicBezTo>
                      <a:pt x="36961" y="5773"/>
                      <a:pt x="35897" y="6138"/>
                      <a:pt x="34834" y="6473"/>
                    </a:cubicBezTo>
                    <a:cubicBezTo>
                      <a:pt x="35290" y="4770"/>
                      <a:pt x="36019" y="3159"/>
                      <a:pt x="37022" y="1700"/>
                    </a:cubicBezTo>
                    <a:cubicBezTo>
                      <a:pt x="37065" y="1657"/>
                      <a:pt x="37032" y="1614"/>
                      <a:pt x="36988" y="1614"/>
                    </a:cubicBezTo>
                    <a:cubicBezTo>
                      <a:pt x="36969" y="1614"/>
                      <a:pt x="36949" y="1622"/>
                      <a:pt x="36931" y="1640"/>
                    </a:cubicBezTo>
                    <a:cubicBezTo>
                      <a:pt x="35806" y="3099"/>
                      <a:pt x="34955" y="4770"/>
                      <a:pt x="34499" y="6564"/>
                    </a:cubicBezTo>
                    <a:lnTo>
                      <a:pt x="33891" y="6746"/>
                    </a:lnTo>
                    <a:cubicBezTo>
                      <a:pt x="32797" y="7080"/>
                      <a:pt x="31703" y="7354"/>
                      <a:pt x="30609" y="7628"/>
                    </a:cubicBezTo>
                    <a:cubicBezTo>
                      <a:pt x="30761" y="7172"/>
                      <a:pt x="30882" y="6685"/>
                      <a:pt x="31065" y="6260"/>
                    </a:cubicBezTo>
                    <a:cubicBezTo>
                      <a:pt x="31308" y="5530"/>
                      <a:pt x="31642" y="4862"/>
                      <a:pt x="32037" y="4193"/>
                    </a:cubicBezTo>
                    <a:cubicBezTo>
                      <a:pt x="32078" y="4112"/>
                      <a:pt x="32010" y="4044"/>
                      <a:pt x="31943" y="4044"/>
                    </a:cubicBezTo>
                    <a:cubicBezTo>
                      <a:pt x="31909" y="4044"/>
                      <a:pt x="31875" y="4061"/>
                      <a:pt x="31855" y="4102"/>
                    </a:cubicBezTo>
                    <a:cubicBezTo>
                      <a:pt x="31216" y="5105"/>
                      <a:pt x="30396" y="6473"/>
                      <a:pt x="30274" y="7719"/>
                    </a:cubicBezTo>
                    <a:cubicBezTo>
                      <a:pt x="29514" y="7901"/>
                      <a:pt x="28754" y="8084"/>
                      <a:pt x="28025" y="8236"/>
                    </a:cubicBezTo>
                    <a:cubicBezTo>
                      <a:pt x="28450" y="5530"/>
                      <a:pt x="29545" y="2977"/>
                      <a:pt x="31247" y="819"/>
                    </a:cubicBezTo>
                    <a:cubicBezTo>
                      <a:pt x="31292" y="751"/>
                      <a:pt x="31235" y="665"/>
                      <a:pt x="31178" y="665"/>
                    </a:cubicBezTo>
                    <a:cubicBezTo>
                      <a:pt x="31159" y="665"/>
                      <a:pt x="31141" y="675"/>
                      <a:pt x="31125" y="697"/>
                    </a:cubicBezTo>
                    <a:cubicBezTo>
                      <a:pt x="29241" y="2825"/>
                      <a:pt x="28025" y="5500"/>
                      <a:pt x="27660" y="8327"/>
                    </a:cubicBezTo>
                    <a:cubicBezTo>
                      <a:pt x="26657" y="8539"/>
                      <a:pt x="25624" y="8722"/>
                      <a:pt x="24590" y="8904"/>
                    </a:cubicBezTo>
                    <a:cubicBezTo>
                      <a:pt x="24864" y="8509"/>
                      <a:pt x="25046" y="8053"/>
                      <a:pt x="25198" y="7597"/>
                    </a:cubicBezTo>
                    <a:cubicBezTo>
                      <a:pt x="25532" y="6503"/>
                      <a:pt x="25928" y="5470"/>
                      <a:pt x="26414" y="4466"/>
                    </a:cubicBezTo>
                    <a:cubicBezTo>
                      <a:pt x="26435" y="4423"/>
                      <a:pt x="26396" y="4380"/>
                      <a:pt x="26361" y="4380"/>
                    </a:cubicBezTo>
                    <a:cubicBezTo>
                      <a:pt x="26346" y="4380"/>
                      <a:pt x="26332" y="4388"/>
                      <a:pt x="26323" y="4406"/>
                    </a:cubicBezTo>
                    <a:cubicBezTo>
                      <a:pt x="25897" y="5074"/>
                      <a:pt x="25532" y="5804"/>
                      <a:pt x="25259" y="6564"/>
                    </a:cubicBezTo>
                    <a:cubicBezTo>
                      <a:pt x="24955" y="7324"/>
                      <a:pt x="24742" y="8418"/>
                      <a:pt x="24104" y="8995"/>
                    </a:cubicBezTo>
                    <a:cubicBezTo>
                      <a:pt x="23648" y="9087"/>
                      <a:pt x="23162" y="9147"/>
                      <a:pt x="22675" y="9239"/>
                    </a:cubicBezTo>
                    <a:lnTo>
                      <a:pt x="21459" y="9391"/>
                    </a:lnTo>
                    <a:cubicBezTo>
                      <a:pt x="22280" y="8327"/>
                      <a:pt x="22615" y="6929"/>
                      <a:pt x="23162" y="5713"/>
                    </a:cubicBezTo>
                    <a:cubicBezTo>
                      <a:pt x="23830" y="4011"/>
                      <a:pt x="24864" y="2430"/>
                      <a:pt x="26140" y="1123"/>
                    </a:cubicBezTo>
                    <a:cubicBezTo>
                      <a:pt x="26187" y="1076"/>
                      <a:pt x="26144" y="1012"/>
                      <a:pt x="26094" y="1012"/>
                    </a:cubicBezTo>
                    <a:cubicBezTo>
                      <a:pt x="26079" y="1012"/>
                      <a:pt x="26063" y="1018"/>
                      <a:pt x="26049" y="1032"/>
                    </a:cubicBezTo>
                    <a:cubicBezTo>
                      <a:pt x="24925" y="2035"/>
                      <a:pt x="24013" y="3281"/>
                      <a:pt x="23344" y="4649"/>
                    </a:cubicBezTo>
                    <a:cubicBezTo>
                      <a:pt x="22554" y="6229"/>
                      <a:pt x="22098" y="7992"/>
                      <a:pt x="21034" y="9451"/>
                    </a:cubicBezTo>
                    <a:cubicBezTo>
                      <a:pt x="19757" y="9634"/>
                      <a:pt x="18481" y="9786"/>
                      <a:pt x="17174" y="9877"/>
                    </a:cubicBezTo>
                    <a:cubicBezTo>
                      <a:pt x="18177" y="8813"/>
                      <a:pt x="18541" y="7354"/>
                      <a:pt x="18937" y="5956"/>
                    </a:cubicBezTo>
                    <a:cubicBezTo>
                      <a:pt x="19514" y="3859"/>
                      <a:pt x="20244" y="1761"/>
                      <a:pt x="21703" y="150"/>
                    </a:cubicBezTo>
                    <a:cubicBezTo>
                      <a:pt x="21774" y="103"/>
                      <a:pt x="21716" y="0"/>
                      <a:pt x="216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-115257" y="0"/>
            <a:ext cx="9219093" cy="840820"/>
            <a:chOff x="-115257" y="0"/>
            <a:chExt cx="9219093" cy="840820"/>
          </a:xfrm>
        </p:grpSpPr>
        <p:sp>
          <p:nvSpPr>
            <p:cNvPr id="8" name="圆角矩形 7"/>
            <p:cNvSpPr/>
            <p:nvPr/>
          </p:nvSpPr>
          <p:spPr>
            <a:xfrm>
              <a:off x="556679" y="192573"/>
              <a:ext cx="8547157" cy="487392"/>
            </a:xfrm>
            <a:prstGeom prst="roundRect">
              <a:avLst>
                <a:gd name="adj" fmla="val 22936"/>
              </a:avLst>
            </a:prstGeom>
            <a:solidFill>
              <a:schemeClr val="accent2"/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28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rPr>
                <a:t>Trong</a:t>
              </a:r>
              <a:r>
                <a:rPr kumimoji="0" lang="vi-VN" altLang="zh-CN" sz="2800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rPr>
                <a:t> bài, tác giả đã kể tên những địa danh, địa điểm  nào? 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Pattaya" panose="00000500000000000000" pitchFamily="2" charset="-34"/>
              </a:endParaRPr>
            </a:p>
          </p:txBody>
        </p:sp>
        <p:pic>
          <p:nvPicPr>
            <p:cNvPr id="71" name="Graphic 11" descr="Blueberry with solid fill">
              <a:hlinkClick r:id="rId8" action="ppaction://hlinksldjump"/>
              <a:extLst>
                <a:ext uri="{FF2B5EF4-FFF2-40B4-BE49-F238E27FC236}">
                  <a16:creationId xmlns:a16="http://schemas.microsoft.com/office/drawing/2014/main" id="{4B8B8558-42AA-4717-97D2-0B0069BB3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5257" y="0"/>
              <a:ext cx="840820" cy="8408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66603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20" grpId="0" animBg="1"/>
      <p:bldP spid="20" grpId="1" animBg="1"/>
      <p:bldP spid="22" grpId="0" animBg="1"/>
      <p:bldP spid="22" grpId="1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 rot="20272378">
            <a:off x="124526" y="406373"/>
            <a:ext cx="361252" cy="1111941"/>
            <a:chOff x="174924" y="1608675"/>
            <a:chExt cx="640237" cy="2006054"/>
          </a:xfrm>
        </p:grpSpPr>
        <p:sp>
          <p:nvSpPr>
            <p:cNvPr id="20" name="Google Shape;4756;p79"/>
            <p:cNvSpPr/>
            <p:nvPr/>
          </p:nvSpPr>
          <p:spPr>
            <a:xfrm rot="1263172">
              <a:off x="174924" y="1608675"/>
              <a:ext cx="402430" cy="1670682"/>
            </a:xfrm>
            <a:custGeom>
              <a:avLst/>
              <a:gdLst/>
              <a:ahLst/>
              <a:cxnLst/>
              <a:rect l="l" t="t" r="r" b="b"/>
              <a:pathLst>
                <a:path w="15418" h="42758" extrusionOk="0">
                  <a:moveTo>
                    <a:pt x="6207" y="1"/>
                  </a:moveTo>
                  <a:cubicBezTo>
                    <a:pt x="6087" y="1"/>
                    <a:pt x="5979" y="88"/>
                    <a:pt x="5958" y="206"/>
                  </a:cubicBezTo>
                  <a:cubicBezTo>
                    <a:pt x="5922" y="424"/>
                    <a:pt x="5881" y="643"/>
                    <a:pt x="5845" y="863"/>
                  </a:cubicBezTo>
                  <a:cubicBezTo>
                    <a:pt x="5821" y="998"/>
                    <a:pt x="5911" y="1123"/>
                    <a:pt x="6047" y="1147"/>
                  </a:cubicBezTo>
                  <a:cubicBezTo>
                    <a:pt x="6062" y="1149"/>
                    <a:pt x="6076" y="1151"/>
                    <a:pt x="6090" y="1151"/>
                  </a:cubicBezTo>
                  <a:cubicBezTo>
                    <a:pt x="6210" y="1151"/>
                    <a:pt x="6315" y="1067"/>
                    <a:pt x="6337" y="945"/>
                  </a:cubicBezTo>
                  <a:cubicBezTo>
                    <a:pt x="6372" y="732"/>
                    <a:pt x="6408" y="514"/>
                    <a:pt x="6449" y="295"/>
                  </a:cubicBezTo>
                  <a:cubicBezTo>
                    <a:pt x="6473" y="159"/>
                    <a:pt x="6378" y="28"/>
                    <a:pt x="6247" y="4"/>
                  </a:cubicBezTo>
                  <a:cubicBezTo>
                    <a:pt x="6234" y="2"/>
                    <a:pt x="6220" y="1"/>
                    <a:pt x="6207" y="1"/>
                  </a:cubicBezTo>
                  <a:close/>
                  <a:moveTo>
                    <a:pt x="5864" y="1960"/>
                  </a:moveTo>
                  <a:cubicBezTo>
                    <a:pt x="5748" y="1960"/>
                    <a:pt x="5642" y="2048"/>
                    <a:pt x="5621" y="2164"/>
                  </a:cubicBezTo>
                  <a:cubicBezTo>
                    <a:pt x="5586" y="2382"/>
                    <a:pt x="5550" y="2602"/>
                    <a:pt x="5509" y="2821"/>
                  </a:cubicBezTo>
                  <a:cubicBezTo>
                    <a:pt x="5491" y="2957"/>
                    <a:pt x="5580" y="3081"/>
                    <a:pt x="5715" y="3105"/>
                  </a:cubicBezTo>
                  <a:cubicBezTo>
                    <a:pt x="5729" y="3107"/>
                    <a:pt x="5742" y="3108"/>
                    <a:pt x="5756" y="3108"/>
                  </a:cubicBezTo>
                  <a:cubicBezTo>
                    <a:pt x="5875" y="3108"/>
                    <a:pt x="5978" y="3021"/>
                    <a:pt x="5999" y="2903"/>
                  </a:cubicBezTo>
                  <a:cubicBezTo>
                    <a:pt x="6034" y="2685"/>
                    <a:pt x="6070" y="2466"/>
                    <a:pt x="6112" y="2247"/>
                  </a:cubicBezTo>
                  <a:cubicBezTo>
                    <a:pt x="6135" y="2117"/>
                    <a:pt x="6041" y="1986"/>
                    <a:pt x="5905" y="1963"/>
                  </a:cubicBezTo>
                  <a:cubicBezTo>
                    <a:pt x="5891" y="1961"/>
                    <a:pt x="5878" y="1960"/>
                    <a:pt x="5864" y="1960"/>
                  </a:cubicBezTo>
                  <a:close/>
                  <a:moveTo>
                    <a:pt x="5550" y="3919"/>
                  </a:moveTo>
                  <a:cubicBezTo>
                    <a:pt x="5427" y="3919"/>
                    <a:pt x="5317" y="4004"/>
                    <a:pt x="5302" y="4128"/>
                  </a:cubicBezTo>
                  <a:cubicBezTo>
                    <a:pt x="5266" y="4347"/>
                    <a:pt x="5231" y="4566"/>
                    <a:pt x="5201" y="4784"/>
                  </a:cubicBezTo>
                  <a:cubicBezTo>
                    <a:pt x="5177" y="4921"/>
                    <a:pt x="5272" y="5044"/>
                    <a:pt x="5408" y="5068"/>
                  </a:cubicBezTo>
                  <a:cubicBezTo>
                    <a:pt x="5420" y="5070"/>
                    <a:pt x="5431" y="5071"/>
                    <a:pt x="5442" y="5071"/>
                  </a:cubicBezTo>
                  <a:cubicBezTo>
                    <a:pt x="5564" y="5071"/>
                    <a:pt x="5670" y="4980"/>
                    <a:pt x="5692" y="4855"/>
                  </a:cubicBezTo>
                  <a:cubicBezTo>
                    <a:pt x="5722" y="4642"/>
                    <a:pt x="5757" y="4424"/>
                    <a:pt x="5786" y="4205"/>
                  </a:cubicBezTo>
                  <a:cubicBezTo>
                    <a:pt x="5810" y="4069"/>
                    <a:pt x="5715" y="3944"/>
                    <a:pt x="5586" y="3921"/>
                  </a:cubicBezTo>
                  <a:cubicBezTo>
                    <a:pt x="5574" y="3920"/>
                    <a:pt x="5562" y="3919"/>
                    <a:pt x="5550" y="3919"/>
                  </a:cubicBezTo>
                  <a:close/>
                  <a:moveTo>
                    <a:pt x="5257" y="5883"/>
                  </a:moveTo>
                  <a:cubicBezTo>
                    <a:pt x="5135" y="5883"/>
                    <a:pt x="5028" y="5972"/>
                    <a:pt x="5012" y="6098"/>
                  </a:cubicBezTo>
                  <a:cubicBezTo>
                    <a:pt x="4982" y="6322"/>
                    <a:pt x="4958" y="6542"/>
                    <a:pt x="4928" y="6761"/>
                  </a:cubicBezTo>
                  <a:cubicBezTo>
                    <a:pt x="4917" y="6897"/>
                    <a:pt x="5012" y="7021"/>
                    <a:pt x="5147" y="7032"/>
                  </a:cubicBezTo>
                  <a:cubicBezTo>
                    <a:pt x="5158" y="7033"/>
                    <a:pt x="5170" y="7034"/>
                    <a:pt x="5181" y="7034"/>
                  </a:cubicBezTo>
                  <a:cubicBezTo>
                    <a:pt x="5303" y="7034"/>
                    <a:pt x="5410" y="6944"/>
                    <a:pt x="5425" y="6819"/>
                  </a:cubicBezTo>
                  <a:cubicBezTo>
                    <a:pt x="5449" y="6600"/>
                    <a:pt x="5474" y="6382"/>
                    <a:pt x="5502" y="6163"/>
                  </a:cubicBezTo>
                  <a:cubicBezTo>
                    <a:pt x="5520" y="6027"/>
                    <a:pt x="5425" y="5903"/>
                    <a:pt x="5289" y="5885"/>
                  </a:cubicBezTo>
                  <a:cubicBezTo>
                    <a:pt x="5278" y="5883"/>
                    <a:pt x="5268" y="5883"/>
                    <a:pt x="5257" y="5883"/>
                  </a:cubicBezTo>
                  <a:close/>
                  <a:moveTo>
                    <a:pt x="5040" y="7860"/>
                  </a:moveTo>
                  <a:cubicBezTo>
                    <a:pt x="4909" y="7860"/>
                    <a:pt x="4804" y="7957"/>
                    <a:pt x="4792" y="8085"/>
                  </a:cubicBezTo>
                  <a:cubicBezTo>
                    <a:pt x="4775" y="8310"/>
                    <a:pt x="4757" y="8530"/>
                    <a:pt x="4745" y="8748"/>
                  </a:cubicBezTo>
                  <a:cubicBezTo>
                    <a:pt x="4734" y="8885"/>
                    <a:pt x="4840" y="9003"/>
                    <a:pt x="4977" y="9014"/>
                  </a:cubicBezTo>
                  <a:cubicBezTo>
                    <a:pt x="4980" y="9014"/>
                    <a:pt x="4984" y="9014"/>
                    <a:pt x="4988" y="9014"/>
                  </a:cubicBezTo>
                  <a:cubicBezTo>
                    <a:pt x="5118" y="9014"/>
                    <a:pt x="5231" y="8917"/>
                    <a:pt x="5236" y="8784"/>
                  </a:cubicBezTo>
                  <a:cubicBezTo>
                    <a:pt x="5253" y="8565"/>
                    <a:pt x="5272" y="8345"/>
                    <a:pt x="5289" y="8127"/>
                  </a:cubicBezTo>
                  <a:cubicBezTo>
                    <a:pt x="5302" y="7990"/>
                    <a:pt x="5201" y="7867"/>
                    <a:pt x="5065" y="7861"/>
                  </a:cubicBezTo>
                  <a:cubicBezTo>
                    <a:pt x="5056" y="7860"/>
                    <a:pt x="5048" y="7860"/>
                    <a:pt x="5040" y="7860"/>
                  </a:cubicBezTo>
                  <a:close/>
                  <a:moveTo>
                    <a:pt x="4941" y="9836"/>
                  </a:moveTo>
                  <a:cubicBezTo>
                    <a:pt x="4805" y="9836"/>
                    <a:pt x="4693" y="9950"/>
                    <a:pt x="4693" y="10084"/>
                  </a:cubicBezTo>
                  <a:cubicBezTo>
                    <a:pt x="4686" y="10168"/>
                    <a:pt x="4686" y="10251"/>
                    <a:pt x="4686" y="10333"/>
                  </a:cubicBezTo>
                  <a:cubicBezTo>
                    <a:pt x="4686" y="10475"/>
                    <a:pt x="4693" y="10617"/>
                    <a:pt x="4693" y="10753"/>
                  </a:cubicBezTo>
                  <a:cubicBezTo>
                    <a:pt x="4698" y="10886"/>
                    <a:pt x="4805" y="10996"/>
                    <a:pt x="4937" y="10996"/>
                  </a:cubicBezTo>
                  <a:cubicBezTo>
                    <a:pt x="4940" y="10996"/>
                    <a:pt x="4943" y="10996"/>
                    <a:pt x="4947" y="10996"/>
                  </a:cubicBezTo>
                  <a:cubicBezTo>
                    <a:pt x="5083" y="10996"/>
                    <a:pt x="5190" y="10878"/>
                    <a:pt x="5190" y="10742"/>
                  </a:cubicBezTo>
                  <a:cubicBezTo>
                    <a:pt x="5182" y="10605"/>
                    <a:pt x="5182" y="10469"/>
                    <a:pt x="5182" y="10333"/>
                  </a:cubicBezTo>
                  <a:lnTo>
                    <a:pt x="5182" y="10092"/>
                  </a:lnTo>
                  <a:cubicBezTo>
                    <a:pt x="5190" y="9955"/>
                    <a:pt x="5076" y="9843"/>
                    <a:pt x="4941" y="9836"/>
                  </a:cubicBezTo>
                  <a:close/>
                  <a:moveTo>
                    <a:pt x="5029" y="11822"/>
                  </a:moveTo>
                  <a:cubicBezTo>
                    <a:pt x="5019" y="11822"/>
                    <a:pt x="5009" y="11822"/>
                    <a:pt x="4999" y="11824"/>
                  </a:cubicBezTo>
                  <a:cubicBezTo>
                    <a:pt x="4863" y="11836"/>
                    <a:pt x="4764" y="11960"/>
                    <a:pt x="4781" y="12096"/>
                  </a:cubicBezTo>
                  <a:cubicBezTo>
                    <a:pt x="4805" y="12328"/>
                    <a:pt x="4835" y="12546"/>
                    <a:pt x="4876" y="12765"/>
                  </a:cubicBezTo>
                  <a:cubicBezTo>
                    <a:pt x="4897" y="12890"/>
                    <a:pt x="5003" y="12974"/>
                    <a:pt x="5126" y="12974"/>
                  </a:cubicBezTo>
                  <a:cubicBezTo>
                    <a:pt x="5137" y="12974"/>
                    <a:pt x="5148" y="12974"/>
                    <a:pt x="5160" y="12972"/>
                  </a:cubicBezTo>
                  <a:cubicBezTo>
                    <a:pt x="5296" y="12948"/>
                    <a:pt x="5384" y="12818"/>
                    <a:pt x="5360" y="12683"/>
                  </a:cubicBezTo>
                  <a:cubicBezTo>
                    <a:pt x="5324" y="12475"/>
                    <a:pt x="5296" y="12262"/>
                    <a:pt x="5272" y="12044"/>
                  </a:cubicBezTo>
                  <a:cubicBezTo>
                    <a:pt x="5261" y="11918"/>
                    <a:pt x="5154" y="11822"/>
                    <a:pt x="5029" y="11822"/>
                  </a:cubicBezTo>
                  <a:close/>
                  <a:moveTo>
                    <a:pt x="5430" y="13758"/>
                  </a:moveTo>
                  <a:cubicBezTo>
                    <a:pt x="5405" y="13758"/>
                    <a:pt x="5379" y="13762"/>
                    <a:pt x="5354" y="13770"/>
                  </a:cubicBezTo>
                  <a:cubicBezTo>
                    <a:pt x="5225" y="13818"/>
                    <a:pt x="5154" y="13953"/>
                    <a:pt x="5195" y="14084"/>
                  </a:cubicBezTo>
                  <a:cubicBezTo>
                    <a:pt x="5272" y="14308"/>
                    <a:pt x="5349" y="14521"/>
                    <a:pt x="5444" y="14729"/>
                  </a:cubicBezTo>
                  <a:cubicBezTo>
                    <a:pt x="5483" y="14821"/>
                    <a:pt x="5573" y="14874"/>
                    <a:pt x="5669" y="14874"/>
                  </a:cubicBezTo>
                  <a:cubicBezTo>
                    <a:pt x="5702" y="14874"/>
                    <a:pt x="5736" y="14867"/>
                    <a:pt x="5769" y="14853"/>
                  </a:cubicBezTo>
                  <a:cubicBezTo>
                    <a:pt x="5892" y="14800"/>
                    <a:pt x="5952" y="14652"/>
                    <a:pt x="5899" y="14528"/>
                  </a:cubicBezTo>
                  <a:cubicBezTo>
                    <a:pt x="5810" y="14332"/>
                    <a:pt x="5739" y="14138"/>
                    <a:pt x="5668" y="13931"/>
                  </a:cubicBezTo>
                  <a:cubicBezTo>
                    <a:pt x="5635" y="13825"/>
                    <a:pt x="5536" y="13758"/>
                    <a:pt x="5430" y="13758"/>
                  </a:cubicBezTo>
                  <a:close/>
                  <a:moveTo>
                    <a:pt x="7860" y="14520"/>
                  </a:moveTo>
                  <a:cubicBezTo>
                    <a:pt x="7853" y="14520"/>
                    <a:pt x="7846" y="14521"/>
                    <a:pt x="7839" y="14521"/>
                  </a:cubicBezTo>
                  <a:cubicBezTo>
                    <a:pt x="7615" y="14545"/>
                    <a:pt x="7383" y="14592"/>
                    <a:pt x="7147" y="14670"/>
                  </a:cubicBezTo>
                  <a:cubicBezTo>
                    <a:pt x="7017" y="14711"/>
                    <a:pt x="6946" y="14853"/>
                    <a:pt x="6987" y="14983"/>
                  </a:cubicBezTo>
                  <a:cubicBezTo>
                    <a:pt x="7020" y="15088"/>
                    <a:pt x="7116" y="15155"/>
                    <a:pt x="7220" y="15155"/>
                  </a:cubicBezTo>
                  <a:cubicBezTo>
                    <a:pt x="7245" y="15155"/>
                    <a:pt x="7270" y="15151"/>
                    <a:pt x="7295" y="15143"/>
                  </a:cubicBezTo>
                  <a:cubicBezTo>
                    <a:pt x="7502" y="15078"/>
                    <a:pt x="7703" y="15037"/>
                    <a:pt x="7893" y="15018"/>
                  </a:cubicBezTo>
                  <a:cubicBezTo>
                    <a:pt x="8029" y="15001"/>
                    <a:pt x="8128" y="14883"/>
                    <a:pt x="8111" y="14747"/>
                  </a:cubicBezTo>
                  <a:cubicBezTo>
                    <a:pt x="8101" y="14618"/>
                    <a:pt x="7988" y="14520"/>
                    <a:pt x="7860" y="14520"/>
                  </a:cubicBezTo>
                  <a:close/>
                  <a:moveTo>
                    <a:pt x="9168" y="14701"/>
                  </a:moveTo>
                  <a:cubicBezTo>
                    <a:pt x="9068" y="14701"/>
                    <a:pt x="8975" y="14759"/>
                    <a:pt x="8934" y="14859"/>
                  </a:cubicBezTo>
                  <a:cubicBezTo>
                    <a:pt x="8881" y="14983"/>
                    <a:pt x="8945" y="15132"/>
                    <a:pt x="9070" y="15179"/>
                  </a:cubicBezTo>
                  <a:cubicBezTo>
                    <a:pt x="9259" y="15255"/>
                    <a:pt x="9436" y="15356"/>
                    <a:pt x="9597" y="15474"/>
                  </a:cubicBezTo>
                  <a:cubicBezTo>
                    <a:pt x="9641" y="15504"/>
                    <a:pt x="9691" y="15519"/>
                    <a:pt x="9741" y="15519"/>
                  </a:cubicBezTo>
                  <a:cubicBezTo>
                    <a:pt x="9819" y="15519"/>
                    <a:pt x="9895" y="15484"/>
                    <a:pt x="9946" y="15416"/>
                  </a:cubicBezTo>
                  <a:cubicBezTo>
                    <a:pt x="10022" y="15302"/>
                    <a:pt x="9998" y="15149"/>
                    <a:pt x="9886" y="15072"/>
                  </a:cubicBezTo>
                  <a:cubicBezTo>
                    <a:pt x="9697" y="14930"/>
                    <a:pt x="9490" y="14812"/>
                    <a:pt x="9259" y="14717"/>
                  </a:cubicBezTo>
                  <a:cubicBezTo>
                    <a:pt x="9229" y="14706"/>
                    <a:pt x="9198" y="14701"/>
                    <a:pt x="9168" y="14701"/>
                  </a:cubicBezTo>
                  <a:close/>
                  <a:moveTo>
                    <a:pt x="6043" y="15260"/>
                  </a:moveTo>
                  <a:cubicBezTo>
                    <a:pt x="5995" y="15260"/>
                    <a:pt x="5947" y="15273"/>
                    <a:pt x="5905" y="15302"/>
                  </a:cubicBezTo>
                  <a:cubicBezTo>
                    <a:pt x="5728" y="15427"/>
                    <a:pt x="5550" y="15569"/>
                    <a:pt x="5367" y="15728"/>
                  </a:cubicBezTo>
                  <a:cubicBezTo>
                    <a:pt x="5261" y="15817"/>
                    <a:pt x="5253" y="15976"/>
                    <a:pt x="5343" y="16077"/>
                  </a:cubicBezTo>
                  <a:cubicBezTo>
                    <a:pt x="5391" y="16135"/>
                    <a:pt x="5459" y="16166"/>
                    <a:pt x="5528" y="16166"/>
                  </a:cubicBezTo>
                  <a:cubicBezTo>
                    <a:pt x="5585" y="16166"/>
                    <a:pt x="5644" y="16145"/>
                    <a:pt x="5692" y="16101"/>
                  </a:cubicBezTo>
                  <a:cubicBezTo>
                    <a:pt x="5825" y="15987"/>
                    <a:pt x="5955" y="15883"/>
                    <a:pt x="6081" y="15789"/>
                  </a:cubicBezTo>
                  <a:lnTo>
                    <a:pt x="6081" y="15789"/>
                  </a:lnTo>
                  <a:cubicBezTo>
                    <a:pt x="6085" y="15834"/>
                    <a:pt x="6100" y="15879"/>
                    <a:pt x="6129" y="15918"/>
                  </a:cubicBezTo>
                  <a:cubicBezTo>
                    <a:pt x="6266" y="16101"/>
                    <a:pt x="6413" y="16279"/>
                    <a:pt x="6574" y="16451"/>
                  </a:cubicBezTo>
                  <a:cubicBezTo>
                    <a:pt x="6622" y="16499"/>
                    <a:pt x="6687" y="16524"/>
                    <a:pt x="6752" y="16524"/>
                  </a:cubicBezTo>
                  <a:cubicBezTo>
                    <a:pt x="6813" y="16524"/>
                    <a:pt x="6874" y="16502"/>
                    <a:pt x="6922" y="16456"/>
                  </a:cubicBezTo>
                  <a:cubicBezTo>
                    <a:pt x="7022" y="16361"/>
                    <a:pt x="7022" y="16208"/>
                    <a:pt x="6934" y="16107"/>
                  </a:cubicBezTo>
                  <a:cubicBezTo>
                    <a:pt x="6787" y="15954"/>
                    <a:pt x="6651" y="15793"/>
                    <a:pt x="6526" y="15622"/>
                  </a:cubicBezTo>
                  <a:cubicBezTo>
                    <a:pt x="6476" y="15557"/>
                    <a:pt x="6401" y="15524"/>
                    <a:pt x="6324" y="15524"/>
                  </a:cubicBezTo>
                  <a:cubicBezTo>
                    <a:pt x="6315" y="15524"/>
                    <a:pt x="6305" y="15524"/>
                    <a:pt x="6296" y="15525"/>
                  </a:cubicBezTo>
                  <a:lnTo>
                    <a:pt x="6296" y="15525"/>
                  </a:lnTo>
                  <a:cubicBezTo>
                    <a:pt x="6301" y="15470"/>
                    <a:pt x="6288" y="15414"/>
                    <a:pt x="6254" y="15367"/>
                  </a:cubicBezTo>
                  <a:cubicBezTo>
                    <a:pt x="6202" y="15297"/>
                    <a:pt x="6123" y="15260"/>
                    <a:pt x="6043" y="15260"/>
                  </a:cubicBezTo>
                  <a:close/>
                  <a:moveTo>
                    <a:pt x="10596" y="16014"/>
                  </a:moveTo>
                  <a:cubicBezTo>
                    <a:pt x="10559" y="16014"/>
                    <a:pt x="10520" y="16023"/>
                    <a:pt x="10484" y="16042"/>
                  </a:cubicBezTo>
                  <a:cubicBezTo>
                    <a:pt x="10365" y="16107"/>
                    <a:pt x="10318" y="16255"/>
                    <a:pt x="10377" y="16374"/>
                  </a:cubicBezTo>
                  <a:cubicBezTo>
                    <a:pt x="10478" y="16569"/>
                    <a:pt x="10536" y="16757"/>
                    <a:pt x="10566" y="16923"/>
                  </a:cubicBezTo>
                  <a:cubicBezTo>
                    <a:pt x="10583" y="17046"/>
                    <a:pt x="10688" y="17135"/>
                    <a:pt x="10804" y="17135"/>
                  </a:cubicBezTo>
                  <a:cubicBezTo>
                    <a:pt x="10817" y="17135"/>
                    <a:pt x="10831" y="17133"/>
                    <a:pt x="10845" y="17131"/>
                  </a:cubicBezTo>
                  <a:cubicBezTo>
                    <a:pt x="10981" y="17112"/>
                    <a:pt x="11075" y="16989"/>
                    <a:pt x="11052" y="16852"/>
                  </a:cubicBezTo>
                  <a:cubicBezTo>
                    <a:pt x="11016" y="16622"/>
                    <a:pt x="10940" y="16385"/>
                    <a:pt x="10820" y="16148"/>
                  </a:cubicBezTo>
                  <a:cubicBezTo>
                    <a:pt x="10774" y="16065"/>
                    <a:pt x="10687" y="16014"/>
                    <a:pt x="10596" y="16014"/>
                  </a:cubicBezTo>
                  <a:close/>
                  <a:moveTo>
                    <a:pt x="4602" y="16616"/>
                  </a:moveTo>
                  <a:cubicBezTo>
                    <a:pt x="4532" y="16616"/>
                    <a:pt x="4463" y="16644"/>
                    <a:pt x="4414" y="16699"/>
                  </a:cubicBezTo>
                  <a:cubicBezTo>
                    <a:pt x="4278" y="16864"/>
                    <a:pt x="4136" y="17041"/>
                    <a:pt x="3994" y="17232"/>
                  </a:cubicBezTo>
                  <a:cubicBezTo>
                    <a:pt x="3912" y="17338"/>
                    <a:pt x="3934" y="17491"/>
                    <a:pt x="4041" y="17574"/>
                  </a:cubicBezTo>
                  <a:cubicBezTo>
                    <a:pt x="4088" y="17609"/>
                    <a:pt x="4142" y="17626"/>
                    <a:pt x="4195" y="17626"/>
                  </a:cubicBezTo>
                  <a:cubicBezTo>
                    <a:pt x="4270" y="17626"/>
                    <a:pt x="4342" y="17592"/>
                    <a:pt x="4390" y="17527"/>
                  </a:cubicBezTo>
                  <a:cubicBezTo>
                    <a:pt x="4527" y="17349"/>
                    <a:pt x="4663" y="17178"/>
                    <a:pt x="4792" y="17024"/>
                  </a:cubicBezTo>
                  <a:cubicBezTo>
                    <a:pt x="4881" y="16918"/>
                    <a:pt x="4870" y="16764"/>
                    <a:pt x="4764" y="16675"/>
                  </a:cubicBezTo>
                  <a:cubicBezTo>
                    <a:pt x="4718" y="16635"/>
                    <a:pt x="4660" y="16616"/>
                    <a:pt x="4602" y="16616"/>
                  </a:cubicBezTo>
                  <a:close/>
                  <a:moveTo>
                    <a:pt x="7765" y="16874"/>
                  </a:moveTo>
                  <a:cubicBezTo>
                    <a:pt x="7684" y="16874"/>
                    <a:pt x="7604" y="16912"/>
                    <a:pt x="7555" y="16983"/>
                  </a:cubicBezTo>
                  <a:cubicBezTo>
                    <a:pt x="7484" y="17101"/>
                    <a:pt x="7514" y="17254"/>
                    <a:pt x="7626" y="17332"/>
                  </a:cubicBezTo>
                  <a:cubicBezTo>
                    <a:pt x="7816" y="17450"/>
                    <a:pt x="8016" y="17568"/>
                    <a:pt x="8224" y="17675"/>
                  </a:cubicBezTo>
                  <a:cubicBezTo>
                    <a:pt x="8260" y="17694"/>
                    <a:pt x="8299" y="17704"/>
                    <a:pt x="8338" y="17704"/>
                  </a:cubicBezTo>
                  <a:cubicBezTo>
                    <a:pt x="8427" y="17704"/>
                    <a:pt x="8514" y="17655"/>
                    <a:pt x="8554" y="17568"/>
                  </a:cubicBezTo>
                  <a:cubicBezTo>
                    <a:pt x="8620" y="17450"/>
                    <a:pt x="8573" y="17297"/>
                    <a:pt x="8448" y="17237"/>
                  </a:cubicBezTo>
                  <a:cubicBezTo>
                    <a:pt x="8259" y="17136"/>
                    <a:pt x="8076" y="17030"/>
                    <a:pt x="7898" y="16912"/>
                  </a:cubicBezTo>
                  <a:cubicBezTo>
                    <a:pt x="7858" y="16886"/>
                    <a:pt x="7811" y="16874"/>
                    <a:pt x="7765" y="16874"/>
                  </a:cubicBezTo>
                  <a:close/>
                  <a:moveTo>
                    <a:pt x="9573" y="17671"/>
                  </a:moveTo>
                  <a:cubicBezTo>
                    <a:pt x="9458" y="17671"/>
                    <a:pt x="9351" y="17754"/>
                    <a:pt x="9324" y="17876"/>
                  </a:cubicBezTo>
                  <a:cubicBezTo>
                    <a:pt x="9300" y="18007"/>
                    <a:pt x="9389" y="18136"/>
                    <a:pt x="9526" y="18160"/>
                  </a:cubicBezTo>
                  <a:cubicBezTo>
                    <a:pt x="9673" y="18190"/>
                    <a:pt x="9810" y="18201"/>
                    <a:pt x="9933" y="18201"/>
                  </a:cubicBezTo>
                  <a:cubicBezTo>
                    <a:pt x="10058" y="18201"/>
                    <a:pt x="10176" y="18190"/>
                    <a:pt x="10288" y="18166"/>
                  </a:cubicBezTo>
                  <a:cubicBezTo>
                    <a:pt x="10419" y="18130"/>
                    <a:pt x="10501" y="18000"/>
                    <a:pt x="10471" y="17865"/>
                  </a:cubicBezTo>
                  <a:cubicBezTo>
                    <a:pt x="10440" y="17752"/>
                    <a:pt x="10335" y="17675"/>
                    <a:pt x="10222" y="17675"/>
                  </a:cubicBezTo>
                  <a:cubicBezTo>
                    <a:pt x="10205" y="17675"/>
                    <a:pt x="10188" y="17676"/>
                    <a:pt x="10170" y="17680"/>
                  </a:cubicBezTo>
                  <a:cubicBezTo>
                    <a:pt x="10105" y="17699"/>
                    <a:pt x="10028" y="17704"/>
                    <a:pt x="9933" y="17704"/>
                  </a:cubicBezTo>
                  <a:cubicBezTo>
                    <a:pt x="9845" y="17704"/>
                    <a:pt x="9739" y="17699"/>
                    <a:pt x="9614" y="17675"/>
                  </a:cubicBezTo>
                  <a:cubicBezTo>
                    <a:pt x="9600" y="17672"/>
                    <a:pt x="9586" y="17671"/>
                    <a:pt x="9573" y="17671"/>
                  </a:cubicBezTo>
                  <a:close/>
                  <a:moveTo>
                    <a:pt x="3442" y="18223"/>
                  </a:moveTo>
                  <a:cubicBezTo>
                    <a:pt x="3362" y="18223"/>
                    <a:pt x="3283" y="18262"/>
                    <a:pt x="3237" y="18338"/>
                  </a:cubicBezTo>
                  <a:cubicBezTo>
                    <a:pt x="3118" y="18521"/>
                    <a:pt x="3006" y="18710"/>
                    <a:pt x="2888" y="18911"/>
                  </a:cubicBezTo>
                  <a:cubicBezTo>
                    <a:pt x="2817" y="19029"/>
                    <a:pt x="2858" y="19184"/>
                    <a:pt x="2976" y="19249"/>
                  </a:cubicBezTo>
                  <a:cubicBezTo>
                    <a:pt x="3016" y="19273"/>
                    <a:pt x="3059" y="19284"/>
                    <a:pt x="3102" y="19284"/>
                  </a:cubicBezTo>
                  <a:cubicBezTo>
                    <a:pt x="3188" y="19284"/>
                    <a:pt x="3272" y="19238"/>
                    <a:pt x="3320" y="19160"/>
                  </a:cubicBezTo>
                  <a:cubicBezTo>
                    <a:pt x="3432" y="18965"/>
                    <a:pt x="3544" y="18781"/>
                    <a:pt x="3656" y="18603"/>
                  </a:cubicBezTo>
                  <a:cubicBezTo>
                    <a:pt x="3727" y="18485"/>
                    <a:pt x="3692" y="18332"/>
                    <a:pt x="3574" y="18261"/>
                  </a:cubicBezTo>
                  <a:cubicBezTo>
                    <a:pt x="3533" y="18235"/>
                    <a:pt x="3488" y="18223"/>
                    <a:pt x="3442" y="18223"/>
                  </a:cubicBezTo>
                  <a:close/>
                  <a:moveTo>
                    <a:pt x="2475" y="19951"/>
                  </a:moveTo>
                  <a:cubicBezTo>
                    <a:pt x="2384" y="19951"/>
                    <a:pt x="2296" y="20000"/>
                    <a:pt x="2249" y="20088"/>
                  </a:cubicBezTo>
                  <a:cubicBezTo>
                    <a:pt x="2148" y="20290"/>
                    <a:pt x="2048" y="20484"/>
                    <a:pt x="1952" y="20686"/>
                  </a:cubicBezTo>
                  <a:cubicBezTo>
                    <a:pt x="1894" y="20811"/>
                    <a:pt x="1947" y="20958"/>
                    <a:pt x="2072" y="21017"/>
                  </a:cubicBezTo>
                  <a:cubicBezTo>
                    <a:pt x="2106" y="21033"/>
                    <a:pt x="2143" y="21041"/>
                    <a:pt x="2179" y="21041"/>
                  </a:cubicBezTo>
                  <a:cubicBezTo>
                    <a:pt x="2271" y="21041"/>
                    <a:pt x="2360" y="20989"/>
                    <a:pt x="2403" y="20899"/>
                  </a:cubicBezTo>
                  <a:cubicBezTo>
                    <a:pt x="2498" y="20704"/>
                    <a:pt x="2591" y="20508"/>
                    <a:pt x="2692" y="20314"/>
                  </a:cubicBezTo>
                  <a:cubicBezTo>
                    <a:pt x="2752" y="20189"/>
                    <a:pt x="2705" y="20041"/>
                    <a:pt x="2586" y="19976"/>
                  </a:cubicBezTo>
                  <a:cubicBezTo>
                    <a:pt x="2550" y="19959"/>
                    <a:pt x="2512" y="19951"/>
                    <a:pt x="2475" y="19951"/>
                  </a:cubicBezTo>
                  <a:close/>
                  <a:moveTo>
                    <a:pt x="1645" y="21756"/>
                  </a:moveTo>
                  <a:cubicBezTo>
                    <a:pt x="1547" y="21756"/>
                    <a:pt x="1455" y="21816"/>
                    <a:pt x="1414" y="21911"/>
                  </a:cubicBezTo>
                  <a:cubicBezTo>
                    <a:pt x="1332" y="22117"/>
                    <a:pt x="1250" y="22330"/>
                    <a:pt x="1172" y="22537"/>
                  </a:cubicBezTo>
                  <a:cubicBezTo>
                    <a:pt x="1125" y="22662"/>
                    <a:pt x="1190" y="22810"/>
                    <a:pt x="1321" y="22857"/>
                  </a:cubicBezTo>
                  <a:cubicBezTo>
                    <a:pt x="1348" y="22867"/>
                    <a:pt x="1377" y="22872"/>
                    <a:pt x="1405" y="22872"/>
                  </a:cubicBezTo>
                  <a:cubicBezTo>
                    <a:pt x="1507" y="22872"/>
                    <a:pt x="1602" y="22807"/>
                    <a:pt x="1640" y="22709"/>
                  </a:cubicBezTo>
                  <a:cubicBezTo>
                    <a:pt x="1717" y="22502"/>
                    <a:pt x="1793" y="22302"/>
                    <a:pt x="1876" y="22100"/>
                  </a:cubicBezTo>
                  <a:cubicBezTo>
                    <a:pt x="1930" y="21969"/>
                    <a:pt x="1864" y="21827"/>
                    <a:pt x="1740" y="21775"/>
                  </a:cubicBezTo>
                  <a:cubicBezTo>
                    <a:pt x="1708" y="21762"/>
                    <a:pt x="1677" y="21756"/>
                    <a:pt x="1645" y="21756"/>
                  </a:cubicBezTo>
                  <a:close/>
                  <a:moveTo>
                    <a:pt x="992" y="23629"/>
                  </a:moveTo>
                  <a:cubicBezTo>
                    <a:pt x="886" y="23629"/>
                    <a:pt x="787" y="23697"/>
                    <a:pt x="753" y="23809"/>
                  </a:cubicBezTo>
                  <a:cubicBezTo>
                    <a:pt x="687" y="24022"/>
                    <a:pt x="628" y="24241"/>
                    <a:pt x="575" y="24454"/>
                  </a:cubicBezTo>
                  <a:cubicBezTo>
                    <a:pt x="540" y="24585"/>
                    <a:pt x="616" y="24721"/>
                    <a:pt x="753" y="24756"/>
                  </a:cubicBezTo>
                  <a:cubicBezTo>
                    <a:pt x="773" y="24762"/>
                    <a:pt x="793" y="24765"/>
                    <a:pt x="813" y="24765"/>
                  </a:cubicBezTo>
                  <a:cubicBezTo>
                    <a:pt x="922" y="24765"/>
                    <a:pt x="1024" y="24688"/>
                    <a:pt x="1054" y="24579"/>
                  </a:cubicBezTo>
                  <a:cubicBezTo>
                    <a:pt x="1108" y="24366"/>
                    <a:pt x="1166" y="24159"/>
                    <a:pt x="1231" y="23946"/>
                  </a:cubicBezTo>
                  <a:cubicBezTo>
                    <a:pt x="1267" y="23815"/>
                    <a:pt x="1190" y="23679"/>
                    <a:pt x="1059" y="23638"/>
                  </a:cubicBezTo>
                  <a:cubicBezTo>
                    <a:pt x="1037" y="23631"/>
                    <a:pt x="1015" y="23629"/>
                    <a:pt x="992" y="23629"/>
                  </a:cubicBezTo>
                  <a:close/>
                  <a:moveTo>
                    <a:pt x="532" y="25556"/>
                  </a:moveTo>
                  <a:cubicBezTo>
                    <a:pt x="413" y="25556"/>
                    <a:pt x="306" y="25640"/>
                    <a:pt x="284" y="25762"/>
                  </a:cubicBezTo>
                  <a:cubicBezTo>
                    <a:pt x="243" y="25986"/>
                    <a:pt x="208" y="26206"/>
                    <a:pt x="178" y="26425"/>
                  </a:cubicBezTo>
                  <a:cubicBezTo>
                    <a:pt x="155" y="26561"/>
                    <a:pt x="249" y="26684"/>
                    <a:pt x="385" y="26709"/>
                  </a:cubicBezTo>
                  <a:cubicBezTo>
                    <a:pt x="396" y="26710"/>
                    <a:pt x="406" y="26711"/>
                    <a:pt x="417" y="26711"/>
                  </a:cubicBezTo>
                  <a:cubicBezTo>
                    <a:pt x="540" y="26711"/>
                    <a:pt x="648" y="26621"/>
                    <a:pt x="669" y="26496"/>
                  </a:cubicBezTo>
                  <a:cubicBezTo>
                    <a:pt x="699" y="26283"/>
                    <a:pt x="734" y="26070"/>
                    <a:pt x="770" y="25851"/>
                  </a:cubicBezTo>
                  <a:cubicBezTo>
                    <a:pt x="800" y="25715"/>
                    <a:pt x="710" y="25590"/>
                    <a:pt x="575" y="25560"/>
                  </a:cubicBezTo>
                  <a:cubicBezTo>
                    <a:pt x="561" y="25558"/>
                    <a:pt x="547" y="25556"/>
                    <a:pt x="532" y="25556"/>
                  </a:cubicBezTo>
                  <a:close/>
                  <a:moveTo>
                    <a:pt x="282" y="27530"/>
                  </a:moveTo>
                  <a:cubicBezTo>
                    <a:pt x="150" y="27530"/>
                    <a:pt x="48" y="27632"/>
                    <a:pt x="36" y="27761"/>
                  </a:cubicBezTo>
                  <a:cubicBezTo>
                    <a:pt x="24" y="27986"/>
                    <a:pt x="13" y="28211"/>
                    <a:pt x="7" y="28429"/>
                  </a:cubicBezTo>
                  <a:cubicBezTo>
                    <a:pt x="0" y="28566"/>
                    <a:pt x="114" y="28683"/>
                    <a:pt x="249" y="28683"/>
                  </a:cubicBezTo>
                  <a:cubicBezTo>
                    <a:pt x="253" y="28684"/>
                    <a:pt x="257" y="28684"/>
                    <a:pt x="261" y="28684"/>
                  </a:cubicBezTo>
                  <a:cubicBezTo>
                    <a:pt x="392" y="28684"/>
                    <a:pt x="497" y="28573"/>
                    <a:pt x="504" y="28442"/>
                  </a:cubicBezTo>
                  <a:cubicBezTo>
                    <a:pt x="510" y="28229"/>
                    <a:pt x="516" y="28009"/>
                    <a:pt x="533" y="27790"/>
                  </a:cubicBezTo>
                  <a:cubicBezTo>
                    <a:pt x="540" y="27654"/>
                    <a:pt x="439" y="27536"/>
                    <a:pt x="303" y="27531"/>
                  </a:cubicBezTo>
                  <a:cubicBezTo>
                    <a:pt x="296" y="27530"/>
                    <a:pt x="289" y="27530"/>
                    <a:pt x="282" y="27530"/>
                  </a:cubicBezTo>
                  <a:close/>
                  <a:moveTo>
                    <a:pt x="273" y="29512"/>
                  </a:moveTo>
                  <a:cubicBezTo>
                    <a:pt x="269" y="29512"/>
                    <a:pt x="265" y="29512"/>
                    <a:pt x="262" y="29513"/>
                  </a:cubicBezTo>
                  <a:cubicBezTo>
                    <a:pt x="125" y="29518"/>
                    <a:pt x="24" y="29636"/>
                    <a:pt x="30" y="29772"/>
                  </a:cubicBezTo>
                  <a:cubicBezTo>
                    <a:pt x="43" y="30004"/>
                    <a:pt x="60" y="30223"/>
                    <a:pt x="84" y="30447"/>
                  </a:cubicBezTo>
                  <a:cubicBezTo>
                    <a:pt x="100" y="30575"/>
                    <a:pt x="206" y="30667"/>
                    <a:pt x="331" y="30667"/>
                  </a:cubicBezTo>
                  <a:cubicBezTo>
                    <a:pt x="339" y="30667"/>
                    <a:pt x="347" y="30666"/>
                    <a:pt x="355" y="30665"/>
                  </a:cubicBezTo>
                  <a:cubicBezTo>
                    <a:pt x="492" y="30654"/>
                    <a:pt x="592" y="30529"/>
                    <a:pt x="581" y="30394"/>
                  </a:cubicBezTo>
                  <a:cubicBezTo>
                    <a:pt x="557" y="30181"/>
                    <a:pt x="540" y="29961"/>
                    <a:pt x="527" y="29743"/>
                  </a:cubicBezTo>
                  <a:cubicBezTo>
                    <a:pt x="516" y="29610"/>
                    <a:pt x="404" y="29512"/>
                    <a:pt x="273" y="29512"/>
                  </a:cubicBezTo>
                  <a:close/>
                  <a:moveTo>
                    <a:pt x="522" y="31478"/>
                  </a:moveTo>
                  <a:cubicBezTo>
                    <a:pt x="508" y="31478"/>
                    <a:pt x="494" y="31479"/>
                    <a:pt x="480" y="31482"/>
                  </a:cubicBezTo>
                  <a:cubicBezTo>
                    <a:pt x="344" y="31512"/>
                    <a:pt x="256" y="31642"/>
                    <a:pt x="284" y="31779"/>
                  </a:cubicBezTo>
                  <a:cubicBezTo>
                    <a:pt x="327" y="31997"/>
                    <a:pt x="374" y="32216"/>
                    <a:pt x="426" y="32435"/>
                  </a:cubicBezTo>
                  <a:cubicBezTo>
                    <a:pt x="452" y="32547"/>
                    <a:pt x="557" y="32624"/>
                    <a:pt x="669" y="32624"/>
                  </a:cubicBezTo>
                  <a:cubicBezTo>
                    <a:pt x="687" y="32624"/>
                    <a:pt x="705" y="32622"/>
                    <a:pt x="723" y="32618"/>
                  </a:cubicBezTo>
                  <a:cubicBezTo>
                    <a:pt x="859" y="32582"/>
                    <a:pt x="942" y="32453"/>
                    <a:pt x="906" y="32317"/>
                  </a:cubicBezTo>
                  <a:cubicBezTo>
                    <a:pt x="859" y="32109"/>
                    <a:pt x="811" y="31896"/>
                    <a:pt x="770" y="31683"/>
                  </a:cubicBezTo>
                  <a:cubicBezTo>
                    <a:pt x="748" y="31562"/>
                    <a:pt x="638" y="31478"/>
                    <a:pt x="522" y="31478"/>
                  </a:cubicBezTo>
                  <a:close/>
                  <a:moveTo>
                    <a:pt x="1037" y="33396"/>
                  </a:moveTo>
                  <a:cubicBezTo>
                    <a:pt x="1009" y="33396"/>
                    <a:pt x="981" y="33401"/>
                    <a:pt x="953" y="33411"/>
                  </a:cubicBezTo>
                  <a:cubicBezTo>
                    <a:pt x="824" y="33453"/>
                    <a:pt x="758" y="33594"/>
                    <a:pt x="800" y="33724"/>
                  </a:cubicBezTo>
                  <a:cubicBezTo>
                    <a:pt x="876" y="33937"/>
                    <a:pt x="953" y="34150"/>
                    <a:pt x="1037" y="34357"/>
                  </a:cubicBezTo>
                  <a:cubicBezTo>
                    <a:pt x="1073" y="34457"/>
                    <a:pt x="1165" y="34516"/>
                    <a:pt x="1264" y="34516"/>
                  </a:cubicBezTo>
                  <a:cubicBezTo>
                    <a:pt x="1295" y="34516"/>
                    <a:pt x="1326" y="34510"/>
                    <a:pt x="1356" y="34499"/>
                  </a:cubicBezTo>
                  <a:cubicBezTo>
                    <a:pt x="1485" y="34446"/>
                    <a:pt x="1545" y="34304"/>
                    <a:pt x="1498" y="34174"/>
                  </a:cubicBezTo>
                  <a:cubicBezTo>
                    <a:pt x="1414" y="33972"/>
                    <a:pt x="1343" y="33772"/>
                    <a:pt x="1272" y="33565"/>
                  </a:cubicBezTo>
                  <a:cubicBezTo>
                    <a:pt x="1236" y="33462"/>
                    <a:pt x="1140" y="33396"/>
                    <a:pt x="1037" y="33396"/>
                  </a:cubicBezTo>
                  <a:close/>
                  <a:moveTo>
                    <a:pt x="1808" y="35222"/>
                  </a:moveTo>
                  <a:cubicBezTo>
                    <a:pt x="1771" y="35222"/>
                    <a:pt x="1733" y="35231"/>
                    <a:pt x="1698" y="35250"/>
                  </a:cubicBezTo>
                  <a:cubicBezTo>
                    <a:pt x="1575" y="35315"/>
                    <a:pt x="1527" y="35463"/>
                    <a:pt x="1586" y="35582"/>
                  </a:cubicBezTo>
                  <a:cubicBezTo>
                    <a:pt x="1693" y="35789"/>
                    <a:pt x="1799" y="35984"/>
                    <a:pt x="1911" y="36180"/>
                  </a:cubicBezTo>
                  <a:cubicBezTo>
                    <a:pt x="1955" y="36258"/>
                    <a:pt x="2037" y="36303"/>
                    <a:pt x="2123" y="36303"/>
                  </a:cubicBezTo>
                  <a:cubicBezTo>
                    <a:pt x="2166" y="36303"/>
                    <a:pt x="2209" y="36292"/>
                    <a:pt x="2249" y="36268"/>
                  </a:cubicBezTo>
                  <a:cubicBezTo>
                    <a:pt x="2367" y="36203"/>
                    <a:pt x="2408" y="36049"/>
                    <a:pt x="2337" y="35931"/>
                  </a:cubicBezTo>
                  <a:cubicBezTo>
                    <a:pt x="2231" y="35741"/>
                    <a:pt x="2130" y="35552"/>
                    <a:pt x="2031" y="35356"/>
                  </a:cubicBezTo>
                  <a:cubicBezTo>
                    <a:pt x="1984" y="35273"/>
                    <a:pt x="1897" y="35222"/>
                    <a:pt x="1808" y="35222"/>
                  </a:cubicBezTo>
                  <a:close/>
                  <a:moveTo>
                    <a:pt x="2840" y="36918"/>
                  </a:moveTo>
                  <a:cubicBezTo>
                    <a:pt x="2790" y="36918"/>
                    <a:pt x="2740" y="36933"/>
                    <a:pt x="2698" y="36966"/>
                  </a:cubicBezTo>
                  <a:cubicBezTo>
                    <a:pt x="2586" y="37043"/>
                    <a:pt x="2556" y="37196"/>
                    <a:pt x="2640" y="37309"/>
                  </a:cubicBezTo>
                  <a:cubicBezTo>
                    <a:pt x="2769" y="37493"/>
                    <a:pt x="2905" y="37676"/>
                    <a:pt x="3047" y="37848"/>
                  </a:cubicBezTo>
                  <a:cubicBezTo>
                    <a:pt x="3095" y="37910"/>
                    <a:pt x="3169" y="37941"/>
                    <a:pt x="3243" y="37941"/>
                  </a:cubicBezTo>
                  <a:cubicBezTo>
                    <a:pt x="3297" y="37941"/>
                    <a:pt x="3351" y="37924"/>
                    <a:pt x="3396" y="37889"/>
                  </a:cubicBezTo>
                  <a:cubicBezTo>
                    <a:pt x="3503" y="37800"/>
                    <a:pt x="3521" y="37647"/>
                    <a:pt x="3432" y="37540"/>
                  </a:cubicBezTo>
                  <a:cubicBezTo>
                    <a:pt x="3301" y="37368"/>
                    <a:pt x="3172" y="37196"/>
                    <a:pt x="3041" y="37019"/>
                  </a:cubicBezTo>
                  <a:cubicBezTo>
                    <a:pt x="2995" y="36954"/>
                    <a:pt x="2918" y="36918"/>
                    <a:pt x="2840" y="36918"/>
                  </a:cubicBezTo>
                  <a:close/>
                  <a:moveTo>
                    <a:pt x="4118" y="38433"/>
                  </a:moveTo>
                  <a:cubicBezTo>
                    <a:pt x="4056" y="38433"/>
                    <a:pt x="3993" y="38457"/>
                    <a:pt x="3947" y="38504"/>
                  </a:cubicBezTo>
                  <a:cubicBezTo>
                    <a:pt x="3846" y="38605"/>
                    <a:pt x="3846" y="38758"/>
                    <a:pt x="3940" y="38859"/>
                  </a:cubicBezTo>
                  <a:cubicBezTo>
                    <a:pt x="4101" y="39019"/>
                    <a:pt x="4267" y="39173"/>
                    <a:pt x="4431" y="39320"/>
                  </a:cubicBezTo>
                  <a:cubicBezTo>
                    <a:pt x="4479" y="39365"/>
                    <a:pt x="4540" y="39388"/>
                    <a:pt x="4600" y="39388"/>
                  </a:cubicBezTo>
                  <a:cubicBezTo>
                    <a:pt x="4667" y="39388"/>
                    <a:pt x="4734" y="39360"/>
                    <a:pt x="4781" y="39303"/>
                  </a:cubicBezTo>
                  <a:cubicBezTo>
                    <a:pt x="4876" y="39203"/>
                    <a:pt x="4863" y="39048"/>
                    <a:pt x="4764" y="38954"/>
                  </a:cubicBezTo>
                  <a:cubicBezTo>
                    <a:pt x="4603" y="38812"/>
                    <a:pt x="4450" y="38664"/>
                    <a:pt x="4295" y="38510"/>
                  </a:cubicBezTo>
                  <a:cubicBezTo>
                    <a:pt x="4248" y="38459"/>
                    <a:pt x="4183" y="38433"/>
                    <a:pt x="4118" y="38433"/>
                  </a:cubicBezTo>
                  <a:close/>
                  <a:moveTo>
                    <a:pt x="5632" y="39717"/>
                  </a:moveTo>
                  <a:cubicBezTo>
                    <a:pt x="5554" y="39717"/>
                    <a:pt x="5479" y="39755"/>
                    <a:pt x="5431" y="39823"/>
                  </a:cubicBezTo>
                  <a:cubicBezTo>
                    <a:pt x="5349" y="39935"/>
                    <a:pt x="5378" y="40090"/>
                    <a:pt x="5491" y="40167"/>
                  </a:cubicBezTo>
                  <a:cubicBezTo>
                    <a:pt x="5674" y="40297"/>
                    <a:pt x="5864" y="40421"/>
                    <a:pt x="6053" y="40539"/>
                  </a:cubicBezTo>
                  <a:cubicBezTo>
                    <a:pt x="6094" y="40563"/>
                    <a:pt x="6139" y="40575"/>
                    <a:pt x="6184" y="40575"/>
                  </a:cubicBezTo>
                  <a:cubicBezTo>
                    <a:pt x="6268" y="40575"/>
                    <a:pt x="6350" y="40533"/>
                    <a:pt x="6396" y="40456"/>
                  </a:cubicBezTo>
                  <a:cubicBezTo>
                    <a:pt x="6467" y="40338"/>
                    <a:pt x="6432" y="40184"/>
                    <a:pt x="6313" y="40113"/>
                  </a:cubicBezTo>
                  <a:cubicBezTo>
                    <a:pt x="6129" y="40006"/>
                    <a:pt x="5952" y="39888"/>
                    <a:pt x="5775" y="39765"/>
                  </a:cubicBezTo>
                  <a:cubicBezTo>
                    <a:pt x="5731" y="39732"/>
                    <a:pt x="5681" y="39717"/>
                    <a:pt x="5632" y="39717"/>
                  </a:cubicBezTo>
                  <a:close/>
                  <a:moveTo>
                    <a:pt x="7354" y="40705"/>
                  </a:moveTo>
                  <a:cubicBezTo>
                    <a:pt x="7261" y="40705"/>
                    <a:pt x="7172" y="40757"/>
                    <a:pt x="7129" y="40847"/>
                  </a:cubicBezTo>
                  <a:cubicBezTo>
                    <a:pt x="7071" y="40965"/>
                    <a:pt x="7118" y="41114"/>
                    <a:pt x="7241" y="41177"/>
                  </a:cubicBezTo>
                  <a:cubicBezTo>
                    <a:pt x="7448" y="41278"/>
                    <a:pt x="7650" y="41373"/>
                    <a:pt x="7852" y="41461"/>
                  </a:cubicBezTo>
                  <a:cubicBezTo>
                    <a:pt x="7883" y="41475"/>
                    <a:pt x="7915" y="41481"/>
                    <a:pt x="7947" y="41481"/>
                  </a:cubicBezTo>
                  <a:cubicBezTo>
                    <a:pt x="8043" y="41481"/>
                    <a:pt x="8136" y="41425"/>
                    <a:pt x="8177" y="41332"/>
                  </a:cubicBezTo>
                  <a:cubicBezTo>
                    <a:pt x="8235" y="41207"/>
                    <a:pt x="8177" y="41060"/>
                    <a:pt x="8052" y="41007"/>
                  </a:cubicBezTo>
                  <a:cubicBezTo>
                    <a:pt x="7857" y="40918"/>
                    <a:pt x="7661" y="40830"/>
                    <a:pt x="7461" y="40729"/>
                  </a:cubicBezTo>
                  <a:cubicBezTo>
                    <a:pt x="7427" y="40712"/>
                    <a:pt x="7390" y="40705"/>
                    <a:pt x="7354" y="40705"/>
                  </a:cubicBezTo>
                  <a:close/>
                  <a:moveTo>
                    <a:pt x="9179" y="41477"/>
                  </a:moveTo>
                  <a:cubicBezTo>
                    <a:pt x="9079" y="41477"/>
                    <a:pt x="8983" y="41541"/>
                    <a:pt x="8945" y="41639"/>
                  </a:cubicBezTo>
                  <a:cubicBezTo>
                    <a:pt x="8898" y="41770"/>
                    <a:pt x="8963" y="41912"/>
                    <a:pt x="9094" y="41958"/>
                  </a:cubicBezTo>
                  <a:cubicBezTo>
                    <a:pt x="9313" y="42036"/>
                    <a:pt x="9526" y="42107"/>
                    <a:pt x="9733" y="42171"/>
                  </a:cubicBezTo>
                  <a:cubicBezTo>
                    <a:pt x="9758" y="42180"/>
                    <a:pt x="9784" y="42184"/>
                    <a:pt x="9809" y="42184"/>
                  </a:cubicBezTo>
                  <a:cubicBezTo>
                    <a:pt x="9914" y="42184"/>
                    <a:pt x="10011" y="42116"/>
                    <a:pt x="10040" y="42007"/>
                  </a:cubicBezTo>
                  <a:cubicBezTo>
                    <a:pt x="10081" y="41876"/>
                    <a:pt x="10010" y="41740"/>
                    <a:pt x="9881" y="41699"/>
                  </a:cubicBezTo>
                  <a:cubicBezTo>
                    <a:pt x="9679" y="41633"/>
                    <a:pt x="9472" y="41568"/>
                    <a:pt x="9259" y="41491"/>
                  </a:cubicBezTo>
                  <a:cubicBezTo>
                    <a:pt x="9233" y="41481"/>
                    <a:pt x="9206" y="41477"/>
                    <a:pt x="9179" y="41477"/>
                  </a:cubicBezTo>
                  <a:close/>
                  <a:moveTo>
                    <a:pt x="15138" y="42026"/>
                  </a:moveTo>
                  <a:cubicBezTo>
                    <a:pt x="15109" y="42026"/>
                    <a:pt x="15079" y="42031"/>
                    <a:pt x="15050" y="42042"/>
                  </a:cubicBezTo>
                  <a:cubicBezTo>
                    <a:pt x="15050" y="42042"/>
                    <a:pt x="15014" y="42053"/>
                    <a:pt x="14956" y="42072"/>
                  </a:cubicBezTo>
                  <a:cubicBezTo>
                    <a:pt x="14826" y="42113"/>
                    <a:pt x="14749" y="42249"/>
                    <a:pt x="14784" y="42379"/>
                  </a:cubicBezTo>
                  <a:cubicBezTo>
                    <a:pt x="14814" y="42488"/>
                    <a:pt x="14914" y="42559"/>
                    <a:pt x="15025" y="42559"/>
                  </a:cubicBezTo>
                  <a:cubicBezTo>
                    <a:pt x="15047" y="42559"/>
                    <a:pt x="15070" y="42556"/>
                    <a:pt x="15093" y="42550"/>
                  </a:cubicBezTo>
                  <a:cubicBezTo>
                    <a:pt x="15175" y="42526"/>
                    <a:pt x="15216" y="42509"/>
                    <a:pt x="15222" y="42509"/>
                  </a:cubicBezTo>
                  <a:cubicBezTo>
                    <a:pt x="15352" y="42462"/>
                    <a:pt x="15418" y="42320"/>
                    <a:pt x="15369" y="42190"/>
                  </a:cubicBezTo>
                  <a:cubicBezTo>
                    <a:pt x="15333" y="42088"/>
                    <a:pt x="15239" y="42026"/>
                    <a:pt x="15138" y="42026"/>
                  </a:cubicBezTo>
                  <a:close/>
                  <a:moveTo>
                    <a:pt x="11091" y="42020"/>
                  </a:moveTo>
                  <a:cubicBezTo>
                    <a:pt x="10975" y="42020"/>
                    <a:pt x="10866" y="42098"/>
                    <a:pt x="10845" y="42220"/>
                  </a:cubicBezTo>
                  <a:cubicBezTo>
                    <a:pt x="10815" y="42349"/>
                    <a:pt x="10904" y="42485"/>
                    <a:pt x="11033" y="42509"/>
                  </a:cubicBezTo>
                  <a:cubicBezTo>
                    <a:pt x="11265" y="42562"/>
                    <a:pt x="11489" y="42597"/>
                    <a:pt x="11702" y="42633"/>
                  </a:cubicBezTo>
                  <a:cubicBezTo>
                    <a:pt x="11714" y="42634"/>
                    <a:pt x="11725" y="42635"/>
                    <a:pt x="11736" y="42635"/>
                  </a:cubicBezTo>
                  <a:cubicBezTo>
                    <a:pt x="11855" y="42635"/>
                    <a:pt x="11964" y="42550"/>
                    <a:pt x="11980" y="42427"/>
                  </a:cubicBezTo>
                  <a:cubicBezTo>
                    <a:pt x="12004" y="42291"/>
                    <a:pt x="11909" y="42160"/>
                    <a:pt x="11773" y="42143"/>
                  </a:cubicBezTo>
                  <a:cubicBezTo>
                    <a:pt x="11571" y="42113"/>
                    <a:pt x="11358" y="42072"/>
                    <a:pt x="11134" y="42024"/>
                  </a:cubicBezTo>
                  <a:cubicBezTo>
                    <a:pt x="11120" y="42021"/>
                    <a:pt x="11105" y="42020"/>
                    <a:pt x="11091" y="42020"/>
                  </a:cubicBezTo>
                  <a:close/>
                  <a:moveTo>
                    <a:pt x="13712" y="42255"/>
                  </a:moveTo>
                  <a:cubicBezTo>
                    <a:pt x="13708" y="42255"/>
                    <a:pt x="13705" y="42255"/>
                    <a:pt x="13701" y="42255"/>
                  </a:cubicBezTo>
                  <a:cubicBezTo>
                    <a:pt x="13578" y="42261"/>
                    <a:pt x="13447" y="42266"/>
                    <a:pt x="13305" y="42266"/>
                  </a:cubicBezTo>
                  <a:cubicBezTo>
                    <a:pt x="13228" y="42266"/>
                    <a:pt x="13146" y="42261"/>
                    <a:pt x="13062" y="42261"/>
                  </a:cubicBezTo>
                  <a:cubicBezTo>
                    <a:pt x="13059" y="42261"/>
                    <a:pt x="13055" y="42261"/>
                    <a:pt x="13052" y="42261"/>
                  </a:cubicBezTo>
                  <a:cubicBezTo>
                    <a:pt x="12915" y="42261"/>
                    <a:pt x="12808" y="42371"/>
                    <a:pt x="12808" y="42504"/>
                  </a:cubicBezTo>
                  <a:cubicBezTo>
                    <a:pt x="12802" y="42640"/>
                    <a:pt x="12909" y="42752"/>
                    <a:pt x="13045" y="42758"/>
                  </a:cubicBezTo>
                  <a:lnTo>
                    <a:pt x="13305" y="42758"/>
                  </a:lnTo>
                  <a:cubicBezTo>
                    <a:pt x="13453" y="42758"/>
                    <a:pt x="13595" y="42758"/>
                    <a:pt x="13725" y="42752"/>
                  </a:cubicBezTo>
                  <a:cubicBezTo>
                    <a:pt x="13867" y="42746"/>
                    <a:pt x="13968" y="42627"/>
                    <a:pt x="13962" y="42491"/>
                  </a:cubicBezTo>
                  <a:cubicBezTo>
                    <a:pt x="13957" y="42359"/>
                    <a:pt x="13843" y="42255"/>
                    <a:pt x="13712" y="42255"/>
                  </a:cubicBezTo>
                  <a:close/>
                </a:path>
              </a:pathLst>
            </a:custGeom>
            <a:solidFill>
              <a:srgbClr val="1E1936"/>
            </a:solidFill>
            <a:ln>
              <a:solidFill>
                <a:schemeClr val="tx2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endParaRPr>
            </a:p>
          </p:txBody>
        </p:sp>
        <p:grpSp>
          <p:nvGrpSpPr>
            <p:cNvPr id="21" name="Google Shape;4716;p79"/>
            <p:cNvGrpSpPr/>
            <p:nvPr/>
          </p:nvGrpSpPr>
          <p:grpSpPr>
            <a:xfrm rot="3530764">
              <a:off x="252923" y="3052492"/>
              <a:ext cx="603575" cy="520900"/>
              <a:chOff x="3450350" y="2886200"/>
              <a:chExt cx="603575" cy="520900"/>
            </a:xfrm>
          </p:grpSpPr>
          <p:sp>
            <p:nvSpPr>
              <p:cNvPr id="22" name="Google Shape;4717;p79"/>
              <p:cNvSpPr/>
              <p:nvPr/>
            </p:nvSpPr>
            <p:spPr>
              <a:xfrm>
                <a:off x="3450350" y="2886200"/>
                <a:ext cx="603575" cy="520900"/>
              </a:xfrm>
              <a:custGeom>
                <a:avLst/>
                <a:gdLst/>
                <a:ahLst/>
                <a:cxnLst/>
                <a:rect l="l" t="t" r="r" b="b"/>
                <a:pathLst>
                  <a:path w="24143" h="20836" extrusionOk="0">
                    <a:moveTo>
                      <a:pt x="23735" y="36"/>
                    </a:moveTo>
                    <a:cubicBezTo>
                      <a:pt x="23717" y="1"/>
                      <a:pt x="23676" y="1"/>
                      <a:pt x="23610" y="42"/>
                    </a:cubicBezTo>
                    <a:cubicBezTo>
                      <a:pt x="22971" y="468"/>
                      <a:pt x="197" y="8619"/>
                      <a:pt x="131" y="8643"/>
                    </a:cubicBezTo>
                    <a:cubicBezTo>
                      <a:pt x="25" y="8678"/>
                      <a:pt x="1" y="8809"/>
                      <a:pt x="72" y="8932"/>
                    </a:cubicBezTo>
                    <a:cubicBezTo>
                      <a:pt x="119" y="9009"/>
                      <a:pt x="190" y="9063"/>
                      <a:pt x="268" y="9087"/>
                    </a:cubicBezTo>
                    <a:cubicBezTo>
                      <a:pt x="557" y="9194"/>
                      <a:pt x="4107" y="10500"/>
                      <a:pt x="5680" y="11441"/>
                    </a:cubicBezTo>
                    <a:cubicBezTo>
                      <a:pt x="5828" y="13014"/>
                      <a:pt x="6136" y="20203"/>
                      <a:pt x="6136" y="20220"/>
                    </a:cubicBezTo>
                    <a:cubicBezTo>
                      <a:pt x="6136" y="20350"/>
                      <a:pt x="6248" y="20474"/>
                      <a:pt x="6373" y="20509"/>
                    </a:cubicBezTo>
                    <a:cubicBezTo>
                      <a:pt x="6384" y="20509"/>
                      <a:pt x="6390" y="20516"/>
                      <a:pt x="6401" y="20516"/>
                    </a:cubicBezTo>
                    <a:cubicBezTo>
                      <a:pt x="6401" y="20522"/>
                      <a:pt x="6408" y="20522"/>
                      <a:pt x="6414" y="20528"/>
                    </a:cubicBezTo>
                    <a:cubicBezTo>
                      <a:pt x="6520" y="20629"/>
                      <a:pt x="6662" y="20640"/>
                      <a:pt x="6733" y="20563"/>
                    </a:cubicBezTo>
                    <a:lnTo>
                      <a:pt x="10051" y="16711"/>
                    </a:lnTo>
                    <a:cubicBezTo>
                      <a:pt x="10318" y="17044"/>
                      <a:pt x="10597" y="17386"/>
                      <a:pt x="10873" y="17729"/>
                    </a:cubicBezTo>
                    <a:cubicBezTo>
                      <a:pt x="11820" y="18901"/>
                      <a:pt x="12762" y="20072"/>
                      <a:pt x="13382" y="20705"/>
                    </a:cubicBezTo>
                    <a:cubicBezTo>
                      <a:pt x="13483" y="20812"/>
                      <a:pt x="13631" y="20836"/>
                      <a:pt x="13707" y="20758"/>
                    </a:cubicBezTo>
                    <a:cubicBezTo>
                      <a:pt x="13720" y="20752"/>
                      <a:pt x="13726" y="20741"/>
                      <a:pt x="13737" y="20722"/>
                    </a:cubicBezTo>
                    <a:cubicBezTo>
                      <a:pt x="13756" y="20687"/>
                      <a:pt x="18393" y="11867"/>
                      <a:pt x="21344" y="5751"/>
                    </a:cubicBezTo>
                    <a:lnTo>
                      <a:pt x="24090" y="408"/>
                    </a:lnTo>
                    <a:cubicBezTo>
                      <a:pt x="24143" y="313"/>
                      <a:pt x="24085" y="165"/>
                      <a:pt x="23971" y="83"/>
                    </a:cubicBezTo>
                    <a:cubicBezTo>
                      <a:pt x="23889" y="23"/>
                      <a:pt x="23801" y="12"/>
                      <a:pt x="23735" y="36"/>
                    </a:cubicBezTo>
                    <a:close/>
                    <a:moveTo>
                      <a:pt x="13885" y="8312"/>
                    </a:moveTo>
                    <a:cubicBezTo>
                      <a:pt x="13898" y="8323"/>
                      <a:pt x="13891" y="8312"/>
                      <a:pt x="13868" y="8288"/>
                    </a:cubicBezTo>
                    <a:cubicBezTo>
                      <a:pt x="13868" y="8276"/>
                      <a:pt x="13862" y="8258"/>
                      <a:pt x="13855" y="8247"/>
                    </a:cubicBezTo>
                    <a:cubicBezTo>
                      <a:pt x="13855" y="8235"/>
                      <a:pt x="13855" y="8217"/>
                      <a:pt x="13849" y="8205"/>
                    </a:cubicBezTo>
                    <a:cubicBezTo>
                      <a:pt x="13849" y="8129"/>
                      <a:pt x="13862" y="8063"/>
                      <a:pt x="13903" y="7993"/>
                    </a:cubicBezTo>
                    <a:cubicBezTo>
                      <a:pt x="13991" y="7845"/>
                      <a:pt x="14223" y="8004"/>
                      <a:pt x="14122" y="8146"/>
                    </a:cubicBezTo>
                    <a:cubicBezTo>
                      <a:pt x="14122" y="8146"/>
                      <a:pt x="14116" y="8164"/>
                      <a:pt x="14111" y="8164"/>
                    </a:cubicBezTo>
                    <a:lnTo>
                      <a:pt x="14111" y="8176"/>
                    </a:lnTo>
                    <a:cubicBezTo>
                      <a:pt x="14111" y="8181"/>
                      <a:pt x="14103" y="8187"/>
                      <a:pt x="14103" y="8193"/>
                    </a:cubicBezTo>
                    <a:lnTo>
                      <a:pt x="14103" y="8200"/>
                    </a:lnTo>
                    <a:cubicBezTo>
                      <a:pt x="14111" y="8264"/>
                      <a:pt x="14103" y="8329"/>
                      <a:pt x="14045" y="8383"/>
                    </a:cubicBezTo>
                    <a:cubicBezTo>
                      <a:pt x="14027" y="8400"/>
                      <a:pt x="13997" y="8413"/>
                      <a:pt x="13974" y="8400"/>
                    </a:cubicBezTo>
                    <a:cubicBezTo>
                      <a:pt x="13926" y="8377"/>
                      <a:pt x="13903" y="8353"/>
                      <a:pt x="13885" y="8312"/>
                    </a:cubicBezTo>
                    <a:close/>
                    <a:moveTo>
                      <a:pt x="13524" y="8927"/>
                    </a:moveTo>
                    <a:cubicBezTo>
                      <a:pt x="13530" y="9045"/>
                      <a:pt x="13335" y="9080"/>
                      <a:pt x="13300" y="8968"/>
                    </a:cubicBezTo>
                    <a:cubicBezTo>
                      <a:pt x="13264" y="8867"/>
                      <a:pt x="13246" y="8761"/>
                      <a:pt x="13229" y="8661"/>
                    </a:cubicBezTo>
                    <a:cubicBezTo>
                      <a:pt x="13199" y="8495"/>
                      <a:pt x="13453" y="8448"/>
                      <a:pt x="13483" y="8613"/>
                    </a:cubicBezTo>
                    <a:cubicBezTo>
                      <a:pt x="13500" y="8714"/>
                      <a:pt x="13524" y="8820"/>
                      <a:pt x="13524" y="8927"/>
                    </a:cubicBezTo>
                    <a:close/>
                    <a:moveTo>
                      <a:pt x="12803" y="9364"/>
                    </a:moveTo>
                    <a:cubicBezTo>
                      <a:pt x="12648" y="9287"/>
                      <a:pt x="12678" y="9033"/>
                      <a:pt x="12667" y="8886"/>
                    </a:cubicBezTo>
                    <a:cubicBezTo>
                      <a:pt x="12661" y="8761"/>
                      <a:pt x="12820" y="8738"/>
                      <a:pt x="12855" y="8856"/>
                    </a:cubicBezTo>
                    <a:cubicBezTo>
                      <a:pt x="12897" y="8992"/>
                      <a:pt x="13010" y="9222"/>
                      <a:pt x="12897" y="9353"/>
                    </a:cubicBezTo>
                    <a:cubicBezTo>
                      <a:pt x="12880" y="9371"/>
                      <a:pt x="12833" y="9382"/>
                      <a:pt x="12803" y="9364"/>
                    </a:cubicBezTo>
                    <a:close/>
                    <a:moveTo>
                      <a:pt x="4804" y="17357"/>
                    </a:moveTo>
                    <a:cubicBezTo>
                      <a:pt x="4864" y="17257"/>
                      <a:pt x="5017" y="17238"/>
                      <a:pt x="5106" y="17303"/>
                    </a:cubicBezTo>
                    <a:cubicBezTo>
                      <a:pt x="5194" y="17363"/>
                      <a:pt x="5237" y="17499"/>
                      <a:pt x="5172" y="17593"/>
                    </a:cubicBezTo>
                    <a:cubicBezTo>
                      <a:pt x="5172" y="17694"/>
                      <a:pt x="5082" y="17795"/>
                      <a:pt x="4970" y="17776"/>
                    </a:cubicBezTo>
                    <a:cubicBezTo>
                      <a:pt x="4882" y="17771"/>
                      <a:pt x="4798" y="17729"/>
                      <a:pt x="4757" y="17641"/>
                    </a:cubicBezTo>
                    <a:cubicBezTo>
                      <a:pt x="4710" y="17540"/>
                      <a:pt x="4751" y="17451"/>
                      <a:pt x="4804" y="17357"/>
                    </a:cubicBezTo>
                    <a:close/>
                    <a:moveTo>
                      <a:pt x="4727" y="14316"/>
                    </a:moveTo>
                    <a:cubicBezTo>
                      <a:pt x="4746" y="14150"/>
                      <a:pt x="4981" y="14174"/>
                      <a:pt x="4976" y="14340"/>
                    </a:cubicBezTo>
                    <a:cubicBezTo>
                      <a:pt x="4964" y="14736"/>
                      <a:pt x="5017" y="15121"/>
                      <a:pt x="5077" y="15512"/>
                    </a:cubicBezTo>
                    <a:cubicBezTo>
                      <a:pt x="5123" y="15824"/>
                      <a:pt x="5207" y="16151"/>
                      <a:pt x="5148" y="16463"/>
                    </a:cubicBezTo>
                    <a:cubicBezTo>
                      <a:pt x="5130" y="16564"/>
                      <a:pt x="5011" y="16582"/>
                      <a:pt x="4959" y="16498"/>
                    </a:cubicBezTo>
                    <a:cubicBezTo>
                      <a:pt x="4604" y="15908"/>
                      <a:pt x="4651" y="14979"/>
                      <a:pt x="4727" y="14316"/>
                    </a:cubicBezTo>
                    <a:close/>
                    <a:moveTo>
                      <a:pt x="18127" y="14204"/>
                    </a:moveTo>
                    <a:cubicBezTo>
                      <a:pt x="18251" y="14180"/>
                      <a:pt x="18376" y="14269"/>
                      <a:pt x="18398" y="14393"/>
                    </a:cubicBezTo>
                    <a:cubicBezTo>
                      <a:pt x="18422" y="14518"/>
                      <a:pt x="18334" y="14641"/>
                      <a:pt x="18209" y="14665"/>
                    </a:cubicBezTo>
                    <a:lnTo>
                      <a:pt x="18157" y="14671"/>
                    </a:lnTo>
                    <a:cubicBezTo>
                      <a:pt x="18086" y="14688"/>
                      <a:pt x="18021" y="14665"/>
                      <a:pt x="17967" y="14617"/>
                    </a:cubicBezTo>
                    <a:cubicBezTo>
                      <a:pt x="17926" y="14582"/>
                      <a:pt x="17896" y="14541"/>
                      <a:pt x="17890" y="14488"/>
                    </a:cubicBezTo>
                    <a:cubicBezTo>
                      <a:pt x="17879" y="14434"/>
                      <a:pt x="17890" y="14381"/>
                      <a:pt x="17914" y="14333"/>
                    </a:cubicBezTo>
                    <a:cubicBezTo>
                      <a:pt x="17950" y="14275"/>
                      <a:pt x="18002" y="14227"/>
                      <a:pt x="18073" y="14215"/>
                    </a:cubicBezTo>
                    <a:close/>
                    <a:moveTo>
                      <a:pt x="19435" y="11299"/>
                    </a:moveTo>
                    <a:cubicBezTo>
                      <a:pt x="19463" y="11217"/>
                      <a:pt x="19599" y="11245"/>
                      <a:pt x="19588" y="11335"/>
                    </a:cubicBezTo>
                    <a:cubicBezTo>
                      <a:pt x="19517" y="11761"/>
                      <a:pt x="19405" y="12151"/>
                      <a:pt x="19227" y="12547"/>
                    </a:cubicBezTo>
                    <a:cubicBezTo>
                      <a:pt x="19080" y="12885"/>
                      <a:pt x="18938" y="13369"/>
                      <a:pt x="18647" y="13618"/>
                    </a:cubicBezTo>
                    <a:cubicBezTo>
                      <a:pt x="18589" y="13666"/>
                      <a:pt x="18476" y="13636"/>
                      <a:pt x="18469" y="13552"/>
                    </a:cubicBezTo>
                    <a:cubicBezTo>
                      <a:pt x="18447" y="13180"/>
                      <a:pt x="18712" y="12807"/>
                      <a:pt x="18884" y="12488"/>
                    </a:cubicBezTo>
                    <a:cubicBezTo>
                      <a:pt x="19091" y="12104"/>
                      <a:pt x="19310" y="11714"/>
                      <a:pt x="19435" y="11299"/>
                    </a:cubicBezTo>
                    <a:close/>
                    <a:moveTo>
                      <a:pt x="11938" y="2650"/>
                    </a:moveTo>
                    <a:cubicBezTo>
                      <a:pt x="12022" y="2627"/>
                      <a:pt x="12110" y="2680"/>
                      <a:pt x="12151" y="2751"/>
                    </a:cubicBezTo>
                    <a:cubicBezTo>
                      <a:pt x="12164" y="2769"/>
                      <a:pt x="12170" y="2786"/>
                      <a:pt x="12175" y="2805"/>
                    </a:cubicBezTo>
                    <a:cubicBezTo>
                      <a:pt x="12175" y="2827"/>
                      <a:pt x="12175" y="2846"/>
                      <a:pt x="12170" y="2869"/>
                    </a:cubicBezTo>
                    <a:cubicBezTo>
                      <a:pt x="12158" y="2952"/>
                      <a:pt x="12099" y="3029"/>
                      <a:pt x="12009" y="3040"/>
                    </a:cubicBezTo>
                    <a:lnTo>
                      <a:pt x="11957" y="3040"/>
                    </a:lnTo>
                    <a:cubicBezTo>
                      <a:pt x="11910" y="3059"/>
                      <a:pt x="11856" y="3040"/>
                      <a:pt x="11815" y="3011"/>
                    </a:cubicBezTo>
                    <a:lnTo>
                      <a:pt x="11815" y="3011"/>
                    </a:lnTo>
                    <a:cubicBezTo>
                      <a:pt x="11774" y="2982"/>
                      <a:pt x="11744" y="2940"/>
                      <a:pt x="11732" y="2887"/>
                    </a:cubicBezTo>
                    <a:cubicBezTo>
                      <a:pt x="11725" y="2840"/>
                      <a:pt x="11732" y="2786"/>
                      <a:pt x="11761" y="2745"/>
                    </a:cubicBezTo>
                    <a:lnTo>
                      <a:pt x="11768" y="2739"/>
                    </a:lnTo>
                    <a:cubicBezTo>
                      <a:pt x="11796" y="2698"/>
                      <a:pt x="11839" y="2668"/>
                      <a:pt x="11886" y="2663"/>
                    </a:cubicBezTo>
                    <a:cubicBezTo>
                      <a:pt x="11903" y="2656"/>
                      <a:pt x="11921" y="2650"/>
                      <a:pt x="11938" y="2650"/>
                    </a:cubicBezTo>
                    <a:close/>
                    <a:moveTo>
                      <a:pt x="10720" y="3485"/>
                    </a:moveTo>
                    <a:cubicBezTo>
                      <a:pt x="10909" y="3414"/>
                      <a:pt x="11140" y="3294"/>
                      <a:pt x="11342" y="3348"/>
                    </a:cubicBezTo>
                    <a:cubicBezTo>
                      <a:pt x="11378" y="3354"/>
                      <a:pt x="11395" y="3414"/>
                      <a:pt x="11370" y="3449"/>
                    </a:cubicBezTo>
                    <a:cubicBezTo>
                      <a:pt x="11241" y="3608"/>
                      <a:pt x="10980" y="3644"/>
                      <a:pt x="10791" y="3698"/>
                    </a:cubicBezTo>
                    <a:cubicBezTo>
                      <a:pt x="10472" y="3786"/>
                      <a:pt x="10164" y="3898"/>
                      <a:pt x="9857" y="4017"/>
                    </a:cubicBezTo>
                    <a:cubicBezTo>
                      <a:pt x="9342" y="4212"/>
                      <a:pt x="8792" y="4430"/>
                      <a:pt x="8342" y="4763"/>
                    </a:cubicBezTo>
                    <a:cubicBezTo>
                      <a:pt x="8295" y="4804"/>
                      <a:pt x="8230" y="4727"/>
                      <a:pt x="8277" y="4686"/>
                    </a:cubicBezTo>
                    <a:cubicBezTo>
                      <a:pt x="8703" y="4288"/>
                      <a:pt x="9235" y="4053"/>
                      <a:pt x="9767" y="3840"/>
                    </a:cubicBezTo>
                    <a:cubicBezTo>
                      <a:pt x="10081" y="3715"/>
                      <a:pt x="10406" y="3608"/>
                      <a:pt x="10720" y="3485"/>
                    </a:cubicBezTo>
                    <a:close/>
                    <a:moveTo>
                      <a:pt x="5556" y="9028"/>
                    </a:moveTo>
                    <a:cubicBezTo>
                      <a:pt x="5514" y="9216"/>
                      <a:pt x="5355" y="9341"/>
                      <a:pt x="5237" y="9483"/>
                    </a:cubicBezTo>
                    <a:cubicBezTo>
                      <a:pt x="5095" y="9655"/>
                      <a:pt x="4828" y="9483"/>
                      <a:pt x="4946" y="9282"/>
                    </a:cubicBezTo>
                    <a:cubicBezTo>
                      <a:pt x="5059" y="9099"/>
                      <a:pt x="5243" y="8891"/>
                      <a:pt x="5473" y="8903"/>
                    </a:cubicBezTo>
                    <a:cubicBezTo>
                      <a:pt x="5544" y="8903"/>
                      <a:pt x="5573" y="8974"/>
                      <a:pt x="5556" y="9028"/>
                    </a:cubicBezTo>
                    <a:close/>
                    <a:moveTo>
                      <a:pt x="5663" y="9992"/>
                    </a:moveTo>
                    <a:cubicBezTo>
                      <a:pt x="5639" y="9939"/>
                      <a:pt x="5644" y="9874"/>
                      <a:pt x="5674" y="9825"/>
                    </a:cubicBezTo>
                    <a:cubicBezTo>
                      <a:pt x="5762" y="9696"/>
                      <a:pt x="5876" y="9584"/>
                      <a:pt x="5982" y="9465"/>
                    </a:cubicBezTo>
                    <a:cubicBezTo>
                      <a:pt x="6076" y="9358"/>
                      <a:pt x="6218" y="9170"/>
                      <a:pt x="6373" y="9158"/>
                    </a:cubicBezTo>
                    <a:cubicBezTo>
                      <a:pt x="6455" y="9151"/>
                      <a:pt x="6526" y="9205"/>
                      <a:pt x="6520" y="9293"/>
                    </a:cubicBezTo>
                    <a:cubicBezTo>
                      <a:pt x="6508" y="9448"/>
                      <a:pt x="6349" y="9601"/>
                      <a:pt x="6248" y="9708"/>
                    </a:cubicBezTo>
                    <a:cubicBezTo>
                      <a:pt x="6141" y="9820"/>
                      <a:pt x="6041" y="9945"/>
                      <a:pt x="5917" y="10046"/>
                    </a:cubicBezTo>
                    <a:cubicBezTo>
                      <a:pt x="5876" y="10081"/>
                      <a:pt x="5811" y="10098"/>
                      <a:pt x="5757" y="10074"/>
                    </a:cubicBezTo>
                    <a:cubicBezTo>
                      <a:pt x="5745" y="10074"/>
                      <a:pt x="5740" y="10068"/>
                      <a:pt x="5734" y="10068"/>
                    </a:cubicBezTo>
                    <a:lnTo>
                      <a:pt x="5734" y="10068"/>
                    </a:lnTo>
                    <a:cubicBezTo>
                      <a:pt x="5698" y="10051"/>
                      <a:pt x="5674" y="10027"/>
                      <a:pt x="5663" y="9992"/>
                    </a:cubicBezTo>
                    <a:close/>
                    <a:moveTo>
                      <a:pt x="12506" y="17854"/>
                    </a:moveTo>
                    <a:cubicBezTo>
                      <a:pt x="12506" y="17847"/>
                      <a:pt x="12501" y="17841"/>
                      <a:pt x="12489" y="17836"/>
                    </a:cubicBezTo>
                    <a:cubicBezTo>
                      <a:pt x="12465" y="17806"/>
                      <a:pt x="12459" y="17765"/>
                      <a:pt x="12454" y="17724"/>
                    </a:cubicBezTo>
                    <a:cubicBezTo>
                      <a:pt x="12448" y="17653"/>
                      <a:pt x="12454" y="17576"/>
                      <a:pt x="12484" y="17505"/>
                    </a:cubicBezTo>
                    <a:cubicBezTo>
                      <a:pt x="12542" y="17339"/>
                      <a:pt x="12625" y="17167"/>
                      <a:pt x="12809" y="17115"/>
                    </a:cubicBezTo>
                    <a:cubicBezTo>
                      <a:pt x="12850" y="17102"/>
                      <a:pt x="12897" y="17137"/>
                      <a:pt x="12904" y="17180"/>
                    </a:cubicBezTo>
                    <a:cubicBezTo>
                      <a:pt x="12915" y="17315"/>
                      <a:pt x="12850" y="17421"/>
                      <a:pt x="12797" y="17546"/>
                    </a:cubicBezTo>
                    <a:cubicBezTo>
                      <a:pt x="12773" y="17593"/>
                      <a:pt x="12749" y="17641"/>
                      <a:pt x="12732" y="17694"/>
                    </a:cubicBezTo>
                    <a:cubicBezTo>
                      <a:pt x="12726" y="17718"/>
                      <a:pt x="12726" y="17735"/>
                      <a:pt x="12726" y="17759"/>
                    </a:cubicBezTo>
                    <a:cubicBezTo>
                      <a:pt x="12726" y="17765"/>
                      <a:pt x="12719" y="17771"/>
                      <a:pt x="12719" y="17771"/>
                    </a:cubicBezTo>
                    <a:cubicBezTo>
                      <a:pt x="12749" y="17883"/>
                      <a:pt x="12607" y="17972"/>
                      <a:pt x="12530" y="17877"/>
                    </a:cubicBezTo>
                    <a:cubicBezTo>
                      <a:pt x="12519" y="17871"/>
                      <a:pt x="12513" y="17860"/>
                      <a:pt x="12506" y="17854"/>
                    </a:cubicBezTo>
                    <a:close/>
                    <a:moveTo>
                      <a:pt x="13022" y="18600"/>
                    </a:moveTo>
                    <a:cubicBezTo>
                      <a:pt x="12939" y="18428"/>
                      <a:pt x="13039" y="18174"/>
                      <a:pt x="13110" y="18008"/>
                    </a:cubicBezTo>
                    <a:cubicBezTo>
                      <a:pt x="13205" y="17812"/>
                      <a:pt x="13287" y="17593"/>
                      <a:pt x="13483" y="17487"/>
                    </a:cubicBezTo>
                    <a:cubicBezTo>
                      <a:pt x="13548" y="17451"/>
                      <a:pt x="13631" y="17511"/>
                      <a:pt x="13625" y="17582"/>
                    </a:cubicBezTo>
                    <a:cubicBezTo>
                      <a:pt x="13601" y="17776"/>
                      <a:pt x="13477" y="17937"/>
                      <a:pt x="13394" y="18108"/>
                    </a:cubicBezTo>
                    <a:cubicBezTo>
                      <a:pt x="13323" y="18273"/>
                      <a:pt x="13276" y="18422"/>
                      <a:pt x="13235" y="18593"/>
                    </a:cubicBezTo>
                    <a:cubicBezTo>
                      <a:pt x="13210" y="18693"/>
                      <a:pt x="13057" y="18688"/>
                      <a:pt x="13022" y="18600"/>
                    </a:cubicBezTo>
                    <a:close/>
                    <a:moveTo>
                      <a:pt x="935" y="8891"/>
                    </a:moveTo>
                    <a:lnTo>
                      <a:pt x="935" y="8891"/>
                    </a:lnTo>
                    <a:cubicBezTo>
                      <a:pt x="3616" y="7933"/>
                      <a:pt x="15648" y="3614"/>
                      <a:pt x="21174" y="1550"/>
                    </a:cubicBezTo>
                    <a:lnTo>
                      <a:pt x="5745" y="10985"/>
                    </a:lnTo>
                    <a:cubicBezTo>
                      <a:pt x="5740" y="10991"/>
                      <a:pt x="5727" y="10997"/>
                      <a:pt x="5721" y="11004"/>
                    </a:cubicBezTo>
                    <a:cubicBezTo>
                      <a:pt x="4432" y="10258"/>
                      <a:pt x="2078" y="9329"/>
                      <a:pt x="935" y="8891"/>
                    </a:cubicBezTo>
                    <a:close/>
                    <a:moveTo>
                      <a:pt x="6130" y="11406"/>
                    </a:moveTo>
                    <a:lnTo>
                      <a:pt x="6130" y="11406"/>
                    </a:lnTo>
                    <a:cubicBezTo>
                      <a:pt x="6130" y="11394"/>
                      <a:pt x="6130" y="11382"/>
                      <a:pt x="6124" y="11364"/>
                    </a:cubicBezTo>
                    <a:lnTo>
                      <a:pt x="22019" y="1645"/>
                    </a:lnTo>
                    <a:lnTo>
                      <a:pt x="8467" y="14440"/>
                    </a:lnTo>
                    <a:cubicBezTo>
                      <a:pt x="8407" y="14440"/>
                      <a:pt x="8353" y="14475"/>
                      <a:pt x="8336" y="14529"/>
                    </a:cubicBezTo>
                    <a:cubicBezTo>
                      <a:pt x="8028" y="15256"/>
                      <a:pt x="7473" y="16635"/>
                      <a:pt x="6976" y="17912"/>
                    </a:cubicBezTo>
                    <a:cubicBezTo>
                      <a:pt x="6821" y="18303"/>
                      <a:pt x="6674" y="18688"/>
                      <a:pt x="6543" y="19043"/>
                    </a:cubicBezTo>
                    <a:cubicBezTo>
                      <a:pt x="6444" y="16801"/>
                      <a:pt x="6236" y="12364"/>
                      <a:pt x="6130" y="11406"/>
                    </a:cubicBezTo>
                    <a:close/>
                    <a:moveTo>
                      <a:pt x="6887" y="19569"/>
                    </a:moveTo>
                    <a:lnTo>
                      <a:pt x="6887" y="19569"/>
                    </a:lnTo>
                    <a:cubicBezTo>
                      <a:pt x="7047" y="19149"/>
                      <a:pt x="7225" y="18676"/>
                      <a:pt x="7413" y="18185"/>
                    </a:cubicBezTo>
                    <a:cubicBezTo>
                      <a:pt x="7864" y="17038"/>
                      <a:pt x="8348" y="15831"/>
                      <a:pt x="8661" y="15067"/>
                    </a:cubicBezTo>
                    <a:cubicBezTo>
                      <a:pt x="8964" y="15398"/>
                      <a:pt x="9325" y="15824"/>
                      <a:pt x="9709" y="16293"/>
                    </a:cubicBezTo>
                    <a:close/>
                    <a:moveTo>
                      <a:pt x="13524" y="19842"/>
                    </a:moveTo>
                    <a:lnTo>
                      <a:pt x="13524" y="19842"/>
                    </a:lnTo>
                    <a:cubicBezTo>
                      <a:pt x="13500" y="19889"/>
                      <a:pt x="13500" y="19954"/>
                      <a:pt x="13524" y="20012"/>
                    </a:cubicBezTo>
                    <a:cubicBezTo>
                      <a:pt x="13489" y="20083"/>
                      <a:pt x="13459" y="20143"/>
                      <a:pt x="13429" y="20190"/>
                    </a:cubicBezTo>
                    <a:cubicBezTo>
                      <a:pt x="12844" y="19551"/>
                      <a:pt x="12022" y="18529"/>
                      <a:pt x="11200" y="17511"/>
                    </a:cubicBezTo>
                    <a:cubicBezTo>
                      <a:pt x="10851" y="17079"/>
                      <a:pt x="10507" y="16653"/>
                      <a:pt x="10176" y="16250"/>
                    </a:cubicBezTo>
                    <a:cubicBezTo>
                      <a:pt x="10171" y="16244"/>
                      <a:pt x="10171" y="16244"/>
                      <a:pt x="10171" y="16239"/>
                    </a:cubicBezTo>
                    <a:cubicBezTo>
                      <a:pt x="9696" y="15665"/>
                      <a:pt x="9259" y="15144"/>
                      <a:pt x="8899" y="14753"/>
                    </a:cubicBezTo>
                    <a:lnTo>
                      <a:pt x="22949" y="1497"/>
                    </a:lnTo>
                    <a:close/>
                  </a:path>
                </a:pathLst>
              </a:custGeom>
              <a:solidFill>
                <a:srgbClr val="1E193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3" name="Google Shape;4718;p79"/>
              <p:cNvSpPr/>
              <p:nvPr/>
            </p:nvSpPr>
            <p:spPr>
              <a:xfrm>
                <a:off x="3672800" y="2923625"/>
                <a:ext cx="351275" cy="467325"/>
              </a:xfrm>
              <a:custGeom>
                <a:avLst/>
                <a:gdLst/>
                <a:ahLst/>
                <a:cxnLst/>
                <a:rect l="l" t="t" r="r" b="b"/>
                <a:pathLst>
                  <a:path w="14051" h="18693" extrusionOk="0">
                    <a:moveTo>
                      <a:pt x="14051" y="0"/>
                    </a:moveTo>
                    <a:lnTo>
                      <a:pt x="1" y="13256"/>
                    </a:lnTo>
                    <a:cubicBezTo>
                      <a:pt x="361" y="13647"/>
                      <a:pt x="798" y="14168"/>
                      <a:pt x="1273" y="14742"/>
                    </a:cubicBezTo>
                    <a:cubicBezTo>
                      <a:pt x="1273" y="14747"/>
                      <a:pt x="1273" y="14747"/>
                      <a:pt x="1278" y="14753"/>
                    </a:cubicBezTo>
                    <a:cubicBezTo>
                      <a:pt x="1609" y="15156"/>
                      <a:pt x="1953" y="15582"/>
                      <a:pt x="2302" y="16014"/>
                    </a:cubicBezTo>
                    <a:cubicBezTo>
                      <a:pt x="3124" y="17032"/>
                      <a:pt x="3946" y="18054"/>
                      <a:pt x="4531" y="18693"/>
                    </a:cubicBezTo>
                    <a:cubicBezTo>
                      <a:pt x="4561" y="18646"/>
                      <a:pt x="4591" y="18586"/>
                      <a:pt x="4626" y="18515"/>
                    </a:cubicBezTo>
                    <a:cubicBezTo>
                      <a:pt x="4602" y="18457"/>
                      <a:pt x="4602" y="18392"/>
                      <a:pt x="4626" y="18345"/>
                    </a:cubicBezTo>
                    <a:close/>
                    <a:moveTo>
                      <a:pt x="4006" y="15683"/>
                    </a:moveTo>
                    <a:cubicBezTo>
                      <a:pt x="4017" y="15818"/>
                      <a:pt x="3952" y="15924"/>
                      <a:pt x="3899" y="16049"/>
                    </a:cubicBezTo>
                    <a:cubicBezTo>
                      <a:pt x="3875" y="16096"/>
                      <a:pt x="3851" y="16144"/>
                      <a:pt x="3834" y="16197"/>
                    </a:cubicBezTo>
                    <a:cubicBezTo>
                      <a:pt x="3828" y="16221"/>
                      <a:pt x="3828" y="16238"/>
                      <a:pt x="3828" y="16262"/>
                    </a:cubicBezTo>
                    <a:cubicBezTo>
                      <a:pt x="3828" y="16268"/>
                      <a:pt x="3821" y="16274"/>
                      <a:pt x="3821" y="16274"/>
                    </a:cubicBezTo>
                    <a:cubicBezTo>
                      <a:pt x="3851" y="16386"/>
                      <a:pt x="3709" y="16475"/>
                      <a:pt x="3632" y="16380"/>
                    </a:cubicBezTo>
                    <a:cubicBezTo>
                      <a:pt x="3621" y="16374"/>
                      <a:pt x="3615" y="16363"/>
                      <a:pt x="3608" y="16357"/>
                    </a:cubicBezTo>
                    <a:cubicBezTo>
                      <a:pt x="3608" y="16350"/>
                      <a:pt x="3603" y="16344"/>
                      <a:pt x="3591" y="16339"/>
                    </a:cubicBezTo>
                    <a:cubicBezTo>
                      <a:pt x="3567" y="16309"/>
                      <a:pt x="3561" y="16268"/>
                      <a:pt x="3556" y="16227"/>
                    </a:cubicBezTo>
                    <a:cubicBezTo>
                      <a:pt x="3550" y="16156"/>
                      <a:pt x="3556" y="16079"/>
                      <a:pt x="3586" y="16008"/>
                    </a:cubicBezTo>
                    <a:cubicBezTo>
                      <a:pt x="3644" y="15842"/>
                      <a:pt x="3727" y="15670"/>
                      <a:pt x="3911" y="15618"/>
                    </a:cubicBezTo>
                    <a:cubicBezTo>
                      <a:pt x="3952" y="15605"/>
                      <a:pt x="3999" y="15640"/>
                      <a:pt x="4006" y="15683"/>
                    </a:cubicBezTo>
                    <a:close/>
                    <a:moveTo>
                      <a:pt x="4585" y="15990"/>
                    </a:moveTo>
                    <a:cubicBezTo>
                      <a:pt x="4650" y="15954"/>
                      <a:pt x="4733" y="16014"/>
                      <a:pt x="4727" y="16085"/>
                    </a:cubicBezTo>
                    <a:cubicBezTo>
                      <a:pt x="4703" y="16279"/>
                      <a:pt x="4579" y="16440"/>
                      <a:pt x="4496" y="16611"/>
                    </a:cubicBezTo>
                    <a:cubicBezTo>
                      <a:pt x="4425" y="16776"/>
                      <a:pt x="4378" y="16925"/>
                      <a:pt x="4337" y="17096"/>
                    </a:cubicBezTo>
                    <a:cubicBezTo>
                      <a:pt x="4312" y="17196"/>
                      <a:pt x="4159" y="17191"/>
                      <a:pt x="4124" y="17103"/>
                    </a:cubicBezTo>
                    <a:cubicBezTo>
                      <a:pt x="4041" y="16931"/>
                      <a:pt x="4141" y="16677"/>
                      <a:pt x="4212" y="16511"/>
                    </a:cubicBezTo>
                    <a:cubicBezTo>
                      <a:pt x="4307" y="16315"/>
                      <a:pt x="4389" y="16096"/>
                      <a:pt x="4585" y="15990"/>
                    </a:cubicBezTo>
                    <a:close/>
                  </a:path>
                </a:pathLst>
              </a:custGeom>
              <a:solidFill>
                <a:srgbClr val="FAB6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4" name="Google Shape;4719;p79"/>
              <p:cNvSpPr/>
              <p:nvPr/>
            </p:nvSpPr>
            <p:spPr>
              <a:xfrm>
                <a:off x="3603450" y="2927300"/>
                <a:ext cx="397375" cy="434975"/>
              </a:xfrm>
              <a:custGeom>
                <a:avLst/>
                <a:gdLst/>
                <a:ahLst/>
                <a:cxnLst/>
                <a:rect l="l" t="t" r="r" b="b"/>
                <a:pathLst>
                  <a:path w="15895" h="17399" extrusionOk="0">
                    <a:moveTo>
                      <a:pt x="2343" y="12796"/>
                    </a:moveTo>
                    <a:lnTo>
                      <a:pt x="15895" y="1"/>
                    </a:lnTo>
                    <a:lnTo>
                      <a:pt x="0" y="9720"/>
                    </a:lnTo>
                    <a:cubicBezTo>
                      <a:pt x="6" y="9738"/>
                      <a:pt x="6" y="9750"/>
                      <a:pt x="6" y="9762"/>
                    </a:cubicBezTo>
                    <a:cubicBezTo>
                      <a:pt x="112" y="10720"/>
                      <a:pt x="320" y="15157"/>
                      <a:pt x="419" y="17399"/>
                    </a:cubicBezTo>
                    <a:cubicBezTo>
                      <a:pt x="550" y="17044"/>
                      <a:pt x="697" y="16659"/>
                      <a:pt x="852" y="16268"/>
                    </a:cubicBezTo>
                    <a:cubicBezTo>
                      <a:pt x="1349" y="14991"/>
                      <a:pt x="1904" y="13612"/>
                      <a:pt x="2212" y="12885"/>
                    </a:cubicBezTo>
                    <a:cubicBezTo>
                      <a:pt x="2229" y="12831"/>
                      <a:pt x="2283" y="12796"/>
                      <a:pt x="2343" y="12796"/>
                    </a:cubicBezTo>
                    <a:close/>
                    <a:moveTo>
                      <a:pt x="6679" y="7720"/>
                    </a:moveTo>
                    <a:cubicBezTo>
                      <a:pt x="6524" y="7643"/>
                      <a:pt x="6554" y="7389"/>
                      <a:pt x="6543" y="7242"/>
                    </a:cubicBezTo>
                    <a:cubicBezTo>
                      <a:pt x="6537" y="7117"/>
                      <a:pt x="6696" y="7094"/>
                      <a:pt x="6731" y="7212"/>
                    </a:cubicBezTo>
                    <a:cubicBezTo>
                      <a:pt x="6773" y="7348"/>
                      <a:pt x="6886" y="7578"/>
                      <a:pt x="6773" y="7709"/>
                    </a:cubicBezTo>
                    <a:cubicBezTo>
                      <a:pt x="6756" y="7727"/>
                      <a:pt x="6709" y="7738"/>
                      <a:pt x="6679" y="7720"/>
                    </a:cubicBezTo>
                    <a:close/>
                    <a:moveTo>
                      <a:pt x="7176" y="7324"/>
                    </a:moveTo>
                    <a:cubicBezTo>
                      <a:pt x="7140" y="7223"/>
                      <a:pt x="7122" y="7117"/>
                      <a:pt x="7105" y="7017"/>
                    </a:cubicBezTo>
                    <a:cubicBezTo>
                      <a:pt x="7075" y="6851"/>
                      <a:pt x="7329" y="6804"/>
                      <a:pt x="7359" y="6969"/>
                    </a:cubicBezTo>
                    <a:cubicBezTo>
                      <a:pt x="7376" y="7070"/>
                      <a:pt x="7400" y="7176"/>
                      <a:pt x="7400" y="7283"/>
                    </a:cubicBezTo>
                    <a:cubicBezTo>
                      <a:pt x="7406" y="7401"/>
                      <a:pt x="7211" y="7436"/>
                      <a:pt x="7176" y="7324"/>
                    </a:cubicBezTo>
                    <a:close/>
                    <a:moveTo>
                      <a:pt x="7850" y="6756"/>
                    </a:moveTo>
                    <a:cubicBezTo>
                      <a:pt x="7802" y="6733"/>
                      <a:pt x="7779" y="6709"/>
                      <a:pt x="7761" y="6668"/>
                    </a:cubicBezTo>
                    <a:cubicBezTo>
                      <a:pt x="7774" y="6679"/>
                      <a:pt x="7767" y="6668"/>
                      <a:pt x="7744" y="6644"/>
                    </a:cubicBezTo>
                    <a:cubicBezTo>
                      <a:pt x="7744" y="6632"/>
                      <a:pt x="7738" y="6614"/>
                      <a:pt x="7731" y="6603"/>
                    </a:cubicBezTo>
                    <a:cubicBezTo>
                      <a:pt x="7731" y="6591"/>
                      <a:pt x="7731" y="6573"/>
                      <a:pt x="7725" y="6561"/>
                    </a:cubicBezTo>
                    <a:cubicBezTo>
                      <a:pt x="7725" y="6485"/>
                      <a:pt x="7738" y="6419"/>
                      <a:pt x="7779" y="6349"/>
                    </a:cubicBezTo>
                    <a:cubicBezTo>
                      <a:pt x="7867" y="6201"/>
                      <a:pt x="8099" y="6360"/>
                      <a:pt x="7998" y="6502"/>
                    </a:cubicBezTo>
                    <a:cubicBezTo>
                      <a:pt x="7998" y="6502"/>
                      <a:pt x="7992" y="6520"/>
                      <a:pt x="7987" y="6520"/>
                    </a:cubicBezTo>
                    <a:lnTo>
                      <a:pt x="7987" y="6532"/>
                    </a:lnTo>
                    <a:cubicBezTo>
                      <a:pt x="7987" y="6537"/>
                      <a:pt x="7979" y="6543"/>
                      <a:pt x="7979" y="6549"/>
                    </a:cubicBezTo>
                    <a:lnTo>
                      <a:pt x="7979" y="6556"/>
                    </a:lnTo>
                    <a:cubicBezTo>
                      <a:pt x="7987" y="6620"/>
                      <a:pt x="7979" y="6685"/>
                      <a:pt x="7921" y="6739"/>
                    </a:cubicBezTo>
                    <a:cubicBezTo>
                      <a:pt x="7903" y="6756"/>
                      <a:pt x="7873" y="6769"/>
                      <a:pt x="7850" y="6756"/>
                    </a:cubicBezTo>
                    <a:close/>
                  </a:path>
                </a:pathLst>
              </a:custGeom>
              <a:solidFill>
                <a:srgbClr val="358C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5" name="Google Shape;4720;p79"/>
              <p:cNvSpPr/>
              <p:nvPr/>
            </p:nvSpPr>
            <p:spPr>
              <a:xfrm>
                <a:off x="3473725" y="2924925"/>
                <a:ext cx="505975" cy="236375"/>
              </a:xfrm>
              <a:custGeom>
                <a:avLst/>
                <a:gdLst/>
                <a:ahLst/>
                <a:cxnLst/>
                <a:rect l="l" t="t" r="r" b="b"/>
                <a:pathLst>
                  <a:path w="20239" h="9455" extrusionOk="0">
                    <a:moveTo>
                      <a:pt x="4810" y="9436"/>
                    </a:moveTo>
                    <a:lnTo>
                      <a:pt x="20239" y="1"/>
                    </a:lnTo>
                    <a:cubicBezTo>
                      <a:pt x="14713" y="2065"/>
                      <a:pt x="2681" y="6384"/>
                      <a:pt x="0" y="7342"/>
                    </a:cubicBezTo>
                    <a:cubicBezTo>
                      <a:pt x="1143" y="7780"/>
                      <a:pt x="3497" y="8709"/>
                      <a:pt x="4786" y="9455"/>
                    </a:cubicBezTo>
                    <a:cubicBezTo>
                      <a:pt x="4792" y="9448"/>
                      <a:pt x="4805" y="9442"/>
                      <a:pt x="4810" y="9436"/>
                    </a:cubicBezTo>
                    <a:close/>
                    <a:moveTo>
                      <a:pt x="4538" y="7354"/>
                    </a:moveTo>
                    <a:cubicBezTo>
                      <a:pt x="4609" y="7354"/>
                      <a:pt x="4638" y="7425"/>
                      <a:pt x="4621" y="7479"/>
                    </a:cubicBezTo>
                    <a:cubicBezTo>
                      <a:pt x="4579" y="7667"/>
                      <a:pt x="4420" y="7792"/>
                      <a:pt x="4302" y="7934"/>
                    </a:cubicBezTo>
                    <a:cubicBezTo>
                      <a:pt x="4160" y="8106"/>
                      <a:pt x="3893" y="7934"/>
                      <a:pt x="4011" y="7733"/>
                    </a:cubicBezTo>
                    <a:cubicBezTo>
                      <a:pt x="4124" y="7550"/>
                      <a:pt x="4308" y="7342"/>
                      <a:pt x="4538" y="7354"/>
                    </a:cubicBezTo>
                    <a:close/>
                    <a:moveTo>
                      <a:pt x="5585" y="7744"/>
                    </a:moveTo>
                    <a:cubicBezTo>
                      <a:pt x="5573" y="7899"/>
                      <a:pt x="5414" y="8052"/>
                      <a:pt x="5313" y="8159"/>
                    </a:cubicBezTo>
                    <a:cubicBezTo>
                      <a:pt x="5206" y="8271"/>
                      <a:pt x="5106" y="8396"/>
                      <a:pt x="4982" y="8497"/>
                    </a:cubicBezTo>
                    <a:cubicBezTo>
                      <a:pt x="4941" y="8532"/>
                      <a:pt x="4876" y="8549"/>
                      <a:pt x="4822" y="8525"/>
                    </a:cubicBezTo>
                    <a:cubicBezTo>
                      <a:pt x="4810" y="8525"/>
                      <a:pt x="4805" y="8519"/>
                      <a:pt x="4799" y="8519"/>
                    </a:cubicBezTo>
                    <a:lnTo>
                      <a:pt x="4799" y="8519"/>
                    </a:lnTo>
                    <a:cubicBezTo>
                      <a:pt x="4763" y="8502"/>
                      <a:pt x="4739" y="8478"/>
                      <a:pt x="4728" y="8443"/>
                    </a:cubicBezTo>
                    <a:cubicBezTo>
                      <a:pt x="4704" y="8390"/>
                      <a:pt x="4709" y="8325"/>
                      <a:pt x="4739" y="8276"/>
                    </a:cubicBezTo>
                    <a:cubicBezTo>
                      <a:pt x="4827" y="8147"/>
                      <a:pt x="4941" y="8035"/>
                      <a:pt x="5047" y="7916"/>
                    </a:cubicBezTo>
                    <a:cubicBezTo>
                      <a:pt x="5141" y="7809"/>
                      <a:pt x="5283" y="7621"/>
                      <a:pt x="5438" y="7609"/>
                    </a:cubicBezTo>
                    <a:cubicBezTo>
                      <a:pt x="5520" y="7602"/>
                      <a:pt x="5591" y="7656"/>
                      <a:pt x="5585" y="7744"/>
                    </a:cubicBezTo>
                    <a:close/>
                  </a:path>
                </a:pathLst>
              </a:custGeom>
              <a:solidFill>
                <a:srgbClr val="FAB6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26" name="Google Shape;4721;p79"/>
              <p:cNvSpPr/>
              <p:nvPr/>
            </p:nvSpPr>
            <p:spPr>
              <a:xfrm>
                <a:off x="3622500" y="3262875"/>
                <a:ext cx="70600" cy="112575"/>
              </a:xfrm>
              <a:custGeom>
                <a:avLst/>
                <a:gdLst/>
                <a:ahLst/>
                <a:cxnLst/>
                <a:rect l="l" t="t" r="r" b="b"/>
                <a:pathLst>
                  <a:path w="2824" h="4503" extrusionOk="0">
                    <a:moveTo>
                      <a:pt x="2823" y="1226"/>
                    </a:moveTo>
                    <a:cubicBezTo>
                      <a:pt x="2439" y="757"/>
                      <a:pt x="2078" y="331"/>
                      <a:pt x="1775" y="0"/>
                    </a:cubicBezTo>
                    <a:cubicBezTo>
                      <a:pt x="1462" y="764"/>
                      <a:pt x="978" y="1971"/>
                      <a:pt x="527" y="3118"/>
                    </a:cubicBezTo>
                    <a:cubicBezTo>
                      <a:pt x="339" y="3609"/>
                      <a:pt x="161" y="4082"/>
                      <a:pt x="1" y="4502"/>
                    </a:cubicBezTo>
                    <a:close/>
                  </a:path>
                </a:pathLst>
              </a:custGeom>
              <a:solidFill>
                <a:srgbClr val="358C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</p:grpSp>
      <p:pic>
        <p:nvPicPr>
          <p:cNvPr id="7" name="Picture 2" descr="Minh họa Dân tộc thiểu số Miao người Yi phim hoạt hình - vectơ máu png tải  về - Miễn phí trong suốt Phim Hoạt Hình png Tải về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25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18" r="16586"/>
          <a:stretch/>
        </p:blipFill>
        <p:spPr bwMode="auto">
          <a:xfrm>
            <a:off x="-1122869" y="2548432"/>
            <a:ext cx="1219250" cy="2764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15257" y="0"/>
            <a:ext cx="9219093" cy="840820"/>
            <a:chOff x="-115257" y="0"/>
            <a:chExt cx="9219093" cy="840820"/>
          </a:xfrm>
        </p:grpSpPr>
        <p:sp>
          <p:nvSpPr>
            <p:cNvPr id="9" name="圆角矩形 7"/>
            <p:cNvSpPr/>
            <p:nvPr/>
          </p:nvSpPr>
          <p:spPr>
            <a:xfrm>
              <a:off x="556679" y="192573"/>
              <a:ext cx="8547157" cy="487392"/>
            </a:xfrm>
            <a:prstGeom prst="roundRect">
              <a:avLst>
                <a:gd name="adj" fmla="val 22936"/>
              </a:avLst>
            </a:prstGeom>
            <a:solidFill>
              <a:schemeClr val="accent2"/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zh-CN" sz="2800" kern="1200" dirty="0">
                  <a:solidFill>
                    <a:schemeClr val="bg1"/>
                  </a:solidFill>
                  <a:latin typeface="+mj-lt"/>
                  <a:ea typeface="黑体" panose="02010609060101010101" pitchFamily="49" charset="-122"/>
                  <a:cs typeface="Pattaya" panose="00000500000000000000" pitchFamily="2" charset="-34"/>
                </a:rPr>
                <a:t>Đoạn văn đã miêu tả vùng đất nào?</a:t>
              </a:r>
              <a:endParaRPr kumimoji="0" lang="zh-CN" altLang="en-US" sz="2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黑体" panose="02010609060101010101" pitchFamily="49" charset="-122"/>
                <a:cs typeface="Pattaya" panose="00000500000000000000" pitchFamily="2" charset="-34"/>
              </a:endParaRPr>
            </a:p>
          </p:txBody>
        </p:sp>
        <p:pic>
          <p:nvPicPr>
            <p:cNvPr id="10" name="Graphic 11" descr="Blueberry with solid fill">
              <a:hlinkClick r:id="rId5" action="ppaction://hlinksldjump"/>
              <a:extLst>
                <a:ext uri="{FF2B5EF4-FFF2-40B4-BE49-F238E27FC236}">
                  <a16:creationId xmlns:a16="http://schemas.microsoft.com/office/drawing/2014/main" id="{4B8B8558-42AA-4717-97D2-0B0069BB3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GlowEdges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5257" y="0"/>
              <a:ext cx="840820" cy="840820"/>
            </a:xfrm>
            <a:prstGeom prst="rect">
              <a:avLst/>
            </a:prstGeom>
          </p:spPr>
        </p:pic>
      </p:grpSp>
      <p:sp>
        <p:nvSpPr>
          <p:cNvPr id="2" name="Rounded Rectangle 1"/>
          <p:cNvSpPr/>
          <p:nvPr/>
        </p:nvSpPr>
        <p:spPr>
          <a:xfrm>
            <a:off x="753736" y="818064"/>
            <a:ext cx="8153041" cy="1048729"/>
          </a:xfrm>
          <a:prstGeom prst="roundRect">
            <a:avLst/>
          </a:prstGeom>
          <a:solidFill>
            <a:srgbClr val="FFFF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600" dirty="0">
                <a:solidFill>
                  <a:srgbClr val="002060"/>
                </a:solidFill>
                <a:latin typeface="+mj-lt"/>
              </a:rPr>
              <a:t>Đoạn văn đã miêu tả vùng biên cương Tây Bắc của Tổ quốc ta, nơi giáp giữa nước ta và Trung Quốc.</a:t>
            </a:r>
            <a:endParaRPr lang="en-US" sz="26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26" name="Picture 2" descr="Tây Bắc Bộ – Wikipedia tiếng Việ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999" y="2004892"/>
            <a:ext cx="4099388" cy="307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2617999" y="2280863"/>
            <a:ext cx="1491664" cy="28811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79642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11111E-6 L 0.26077 0.0030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8" y="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Social Issues Thesis: Climate Change by Slidesgo">
  <a:themeElements>
    <a:clrScheme name="Simple Light">
      <a:dk1>
        <a:srgbClr val="355C2E"/>
      </a:dk1>
      <a:lt1>
        <a:srgbClr val="F8EEE4"/>
      </a:lt1>
      <a:dk2>
        <a:srgbClr val="81A235"/>
      </a:dk2>
      <a:lt2>
        <a:srgbClr val="282828"/>
      </a:lt2>
      <a:accent1>
        <a:srgbClr val="F0DCC8"/>
      </a:accent1>
      <a:accent2>
        <a:srgbClr val="F4A79C"/>
      </a:accent2>
      <a:accent3>
        <a:srgbClr val="C7843C"/>
      </a:accent3>
      <a:accent4>
        <a:srgbClr val="8ACDCE"/>
      </a:accent4>
      <a:accent5>
        <a:srgbClr val="006936"/>
      </a:accent5>
      <a:accent6>
        <a:srgbClr val="7A5716"/>
      </a:accent6>
      <a:hlink>
        <a:srgbClr val="28282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</TotalTime>
  <Words>1007</Words>
  <Application>Microsoft Office PowerPoint</Application>
  <PresentationFormat>On-screen Show (16:9)</PresentationFormat>
  <Paragraphs>128</Paragraphs>
  <Slides>23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Times New Roman</vt:lpstr>
      <vt:lpstr>Lato</vt:lpstr>
      <vt:lpstr>Cairo</vt:lpstr>
      <vt:lpstr>Oxygen</vt:lpstr>
      <vt:lpstr>Social Issues Thesis: Climate Change by Slidesgo</vt:lpstr>
      <vt:lpstr>PowerPoint Presentation</vt:lpstr>
      <vt:lpstr>KHỞI ĐỘNG</vt:lpstr>
      <vt:lpstr>PowerPoint Presentation</vt:lpstr>
      <vt:lpstr>PowerPoint Presentation</vt:lpstr>
      <vt:lpstr>Chính tả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Nghe viết </vt:lpstr>
      <vt:lpstr>Lưu ý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Đánh giá mục tiêu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Chính tả</dc:title>
  <dc:creator>THAO</dc:creator>
  <cp:lastModifiedBy>Swift3</cp:lastModifiedBy>
  <cp:revision>106</cp:revision>
  <dcterms:modified xsi:type="dcterms:W3CDTF">2022-02-25T15:36:24Z</dcterms:modified>
</cp:coreProperties>
</file>