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317" r:id="rId2"/>
    <p:sldId id="257" r:id="rId3"/>
    <p:sldId id="256" r:id="rId4"/>
    <p:sldId id="258" r:id="rId5"/>
    <p:sldId id="284" r:id="rId6"/>
    <p:sldId id="285" r:id="rId7"/>
    <p:sldId id="283" r:id="rId8"/>
    <p:sldId id="286" r:id="rId9"/>
    <p:sldId id="287" r:id="rId10"/>
    <p:sldId id="288" r:id="rId11"/>
    <p:sldId id="298" r:id="rId12"/>
    <p:sldId id="297" r:id="rId13"/>
    <p:sldId id="290" r:id="rId14"/>
    <p:sldId id="293" r:id="rId15"/>
    <p:sldId id="294" r:id="rId16"/>
    <p:sldId id="299" r:id="rId17"/>
    <p:sldId id="296" r:id="rId18"/>
  </p:sldIdLst>
  <p:sldSz cx="12192000" cy="6858000"/>
  <p:notesSz cx="6858000" cy="9144000"/>
  <p:embeddedFontLst>
    <p:embeddedFont>
      <p:font typeface="Calibri" panose="020F0502020204030204" pitchFamily="34" charset="0"/>
      <p:regular r:id="rId20"/>
      <p:bold r:id="rId21"/>
      <p:italic r:id="rId22"/>
      <p:boldItalic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08539"/>
    <a:srgbClr val="F5B552"/>
    <a:srgbClr val="415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364" autoAdjust="0"/>
  </p:normalViewPr>
  <p:slideViewPr>
    <p:cSldViewPr snapToGrid="0">
      <p:cViewPr varScale="1">
        <p:scale>
          <a:sx n="62" d="100"/>
          <a:sy n="62" d="100"/>
        </p:scale>
        <p:origin x="79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B9626-F2DA-47AD-8D84-37EDE459954B}" type="datetimeFigureOut">
              <a:rPr lang="en-US" smtClean="0"/>
              <a:t>09-Feb-22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9C508-5873-4940-842A-7C76EA9E0BAD}" type="slidenum">
              <a:rPr lang="en-US" smtClean="0"/>
              <a:t>‹#›</a:t>
            </a:fld>
            <a:endParaRPr lang="en-US"/>
          </a:p>
        </p:txBody>
      </p:sp>
    </p:spTree>
    <p:extLst>
      <p:ext uri="{BB962C8B-B14F-4D97-AF65-F5344CB8AC3E}">
        <p14:creationId xmlns:p14="http://schemas.microsoft.com/office/powerpoint/2010/main" val="316895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lưu</a:t>
            </a:r>
            <a:r>
              <a:rPr lang="en-US" dirty="0"/>
              <a:t> ý </a:t>
            </a:r>
            <a:r>
              <a:rPr lang="en-US" dirty="0" err="1"/>
              <a:t>với</a:t>
            </a:r>
            <a:r>
              <a:rPr lang="en-US" dirty="0"/>
              <a:t> HS </a:t>
            </a:r>
            <a:r>
              <a:rPr lang="en-US" dirty="0" err="1"/>
              <a:t>trình</a:t>
            </a:r>
            <a:r>
              <a:rPr lang="en-US" dirty="0"/>
              <a:t> </a:t>
            </a:r>
            <a:r>
              <a:rPr lang="en-US" dirty="0" err="1"/>
              <a:t>tự</a:t>
            </a:r>
            <a:r>
              <a:rPr lang="en-US" dirty="0"/>
              <a:t> </a:t>
            </a:r>
            <a:r>
              <a:rPr lang="en-US" dirty="0" err="1"/>
              <a:t>làm</a:t>
            </a:r>
            <a:r>
              <a:rPr lang="en-US" dirty="0"/>
              <a:t> </a:t>
            </a:r>
            <a:r>
              <a:rPr lang="en-US" dirty="0" err="1"/>
              <a:t>bài</a:t>
            </a:r>
            <a:r>
              <a:rPr lang="en-US" dirty="0"/>
              <a:t>:</a:t>
            </a:r>
          </a:p>
          <a:p>
            <a:r>
              <a:rPr lang="en-US"/>
              <a:t>-   Dùng </a:t>
            </a:r>
            <a:r>
              <a:rPr lang="en-US" dirty="0" err="1"/>
              <a:t>dấu</a:t>
            </a:r>
            <a:r>
              <a:rPr lang="en-US" dirty="0"/>
              <a:t> </a:t>
            </a:r>
            <a:r>
              <a:rPr lang="en-US" dirty="0" err="1"/>
              <a:t>gạch</a:t>
            </a:r>
            <a:r>
              <a:rPr lang="en-US" dirty="0"/>
              <a:t> </a:t>
            </a:r>
            <a:r>
              <a:rPr lang="en-US" dirty="0" err="1"/>
              <a:t>chéo</a:t>
            </a:r>
            <a:r>
              <a:rPr lang="en-US" dirty="0"/>
              <a:t> </a:t>
            </a:r>
            <a:r>
              <a:rPr lang="en-US" dirty="0" err="1"/>
              <a:t>phân</a:t>
            </a:r>
            <a:r>
              <a:rPr lang="en-US" dirty="0"/>
              <a:t> </a:t>
            </a:r>
            <a:r>
              <a:rPr lang="en-US" dirty="0" err="1"/>
              <a:t>cách</a:t>
            </a:r>
            <a:r>
              <a:rPr lang="en-US" dirty="0"/>
              <a:t> </a:t>
            </a:r>
            <a:r>
              <a:rPr lang="en-US" dirty="0" err="1"/>
              <a:t>các</a:t>
            </a:r>
            <a:r>
              <a:rPr lang="en-US" dirty="0"/>
              <a:t> </a:t>
            </a:r>
            <a:r>
              <a:rPr lang="en-US" dirty="0" err="1"/>
              <a:t>vế</a:t>
            </a:r>
            <a:r>
              <a:rPr lang="en-US" dirty="0"/>
              <a:t> </a:t>
            </a:r>
            <a:r>
              <a:rPr lang="en-US" dirty="0" err="1"/>
              <a:t>câu</a:t>
            </a:r>
            <a:r>
              <a:rPr lang="en-US" dirty="0"/>
              <a:t> </a:t>
            </a:r>
            <a:r>
              <a:rPr lang="en-US" dirty="0" err="1"/>
              <a:t>trong</a:t>
            </a:r>
            <a:r>
              <a:rPr lang="en-US" dirty="0"/>
              <a:t> </a:t>
            </a:r>
            <a:r>
              <a:rPr lang="en-US" dirty="0" err="1"/>
              <a:t>mỗi</a:t>
            </a:r>
            <a:r>
              <a:rPr lang="en-US" dirty="0"/>
              <a:t> </a:t>
            </a:r>
            <a:r>
              <a:rPr lang="en-US" dirty="0" err="1"/>
              <a:t>câu</a:t>
            </a:r>
            <a:r>
              <a:rPr lang="en-US" dirty="0"/>
              <a:t> </a:t>
            </a:r>
            <a:r>
              <a:rPr lang="en-US" dirty="0" err="1"/>
              <a:t>ghép</a:t>
            </a:r>
            <a:r>
              <a:rPr lang="en-US" dirty="0"/>
              <a:t>.</a:t>
            </a:r>
          </a:p>
          <a:p>
            <a:pPr marL="171450" indent="-171450">
              <a:buFontTx/>
              <a:buChar char="-"/>
            </a:pPr>
            <a:r>
              <a:rPr lang="en-US"/>
              <a:t>Khoanh tròn</a:t>
            </a:r>
            <a:r>
              <a:rPr lang="en-US" baseline="0"/>
              <a:t> từ hoặc quan hệ từ nối các vế câu. </a:t>
            </a:r>
          </a:p>
          <a:p>
            <a:pPr marL="171450" indent="-171450">
              <a:buFontTx/>
              <a:buChar char="-"/>
            </a:pPr>
            <a:r>
              <a:rPr lang="en-US"/>
              <a:t>Nhận</a:t>
            </a:r>
            <a:r>
              <a:rPr lang="en-US" baseline="0"/>
              <a:t> xét </a:t>
            </a:r>
            <a:r>
              <a:rPr lang="en-US"/>
              <a:t>cách </a:t>
            </a:r>
            <a:r>
              <a:rPr lang="en-US" dirty="0" err="1"/>
              <a:t>nối</a:t>
            </a:r>
            <a:r>
              <a:rPr lang="en-US" dirty="0"/>
              <a:t> </a:t>
            </a:r>
            <a:r>
              <a:rPr lang="en-US" dirty="0" err="1"/>
              <a:t>các</a:t>
            </a:r>
            <a:r>
              <a:rPr lang="en-US" dirty="0"/>
              <a:t> </a:t>
            </a:r>
            <a:r>
              <a:rPr lang="en-US" dirty="0" err="1"/>
              <a:t>vế</a:t>
            </a:r>
            <a:r>
              <a:rPr lang="en-US" dirty="0"/>
              <a:t> </a:t>
            </a:r>
            <a:r>
              <a:rPr lang="en-US" err="1"/>
              <a:t>câu</a:t>
            </a:r>
            <a:r>
              <a:rPr lang="en-US"/>
              <a:t> trong</a:t>
            </a:r>
            <a:r>
              <a:rPr lang="en-US" baseline="0"/>
              <a:t> 2 câu ghép</a:t>
            </a:r>
            <a:r>
              <a:rPr lang="en-US"/>
              <a:t> </a:t>
            </a:r>
            <a:r>
              <a:rPr lang="en-US" dirty="0" err="1"/>
              <a:t>có</a:t>
            </a:r>
            <a:r>
              <a:rPr lang="en-US" dirty="0"/>
              <a:t> </a:t>
            </a:r>
            <a:r>
              <a:rPr lang="en-US" dirty="0" err="1"/>
              <a:t>gì</a:t>
            </a:r>
            <a:r>
              <a:rPr lang="en-US" dirty="0"/>
              <a:t> </a:t>
            </a:r>
            <a:r>
              <a:rPr lang="en-US" err="1"/>
              <a:t>khác</a:t>
            </a:r>
            <a:r>
              <a:rPr lang="en-US"/>
              <a:t> nhau</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t>-   Nhận</a:t>
            </a:r>
            <a:r>
              <a:rPr lang="en-US" baseline="0"/>
              <a:t> xét </a:t>
            </a:r>
            <a:r>
              <a:rPr lang="en-US"/>
              <a:t>cách </a:t>
            </a:r>
            <a:r>
              <a:rPr lang="en-US" dirty="0" err="1"/>
              <a:t>sắp</a:t>
            </a:r>
            <a:r>
              <a:rPr lang="en-US" dirty="0"/>
              <a:t> </a:t>
            </a:r>
            <a:r>
              <a:rPr lang="en-US" dirty="0" err="1"/>
              <a:t>xếp</a:t>
            </a:r>
            <a:r>
              <a:rPr lang="en-US" dirty="0"/>
              <a:t> </a:t>
            </a:r>
            <a:r>
              <a:rPr lang="en-US" err="1"/>
              <a:t>các</a:t>
            </a:r>
            <a:r>
              <a:rPr lang="en-US"/>
              <a:t> vế </a:t>
            </a:r>
            <a:r>
              <a:rPr lang="en-US" err="1"/>
              <a:t>trong</a:t>
            </a:r>
            <a:r>
              <a:rPr lang="en-US"/>
              <a:t> 2 </a:t>
            </a:r>
            <a:r>
              <a:rPr lang="en-US" err="1"/>
              <a:t>câu</a:t>
            </a:r>
            <a:r>
              <a:rPr lang="en-US"/>
              <a:t> ghép có gì khác nhau</a:t>
            </a:r>
          </a:p>
          <a:p>
            <a:r>
              <a:rPr lang="en-US"/>
              <a:t>.</a:t>
            </a:r>
            <a:endParaRPr lang="en-US" dirty="0"/>
          </a:p>
        </p:txBody>
      </p:sp>
      <p:sp>
        <p:nvSpPr>
          <p:cNvPr id="4" name="Slide Number Placeholder 3"/>
          <p:cNvSpPr>
            <a:spLocks noGrp="1"/>
          </p:cNvSpPr>
          <p:nvPr>
            <p:ph type="sldNum" sz="quarter" idx="5"/>
          </p:nvPr>
        </p:nvSpPr>
        <p:spPr/>
        <p:txBody>
          <a:bodyPr/>
          <a:lstStyle/>
          <a:p>
            <a:fld id="{70ED4A82-E036-4C69-8A4E-A4CF7E937605}" type="slidenum">
              <a:rPr lang="en-US" smtClean="0"/>
              <a:t>5</a:t>
            </a:fld>
            <a:endParaRPr lang="en-US"/>
          </a:p>
        </p:txBody>
      </p:sp>
    </p:spTree>
    <p:extLst>
      <p:ext uri="{BB962C8B-B14F-4D97-AF65-F5344CB8AC3E}">
        <p14:creationId xmlns:p14="http://schemas.microsoft.com/office/powerpoint/2010/main" val="215044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C508-5873-4940-842A-7C76EA9E0BAD}" type="slidenum">
              <a:rPr lang="en-US" smtClean="0"/>
              <a:t>6</a:t>
            </a:fld>
            <a:endParaRPr lang="en-US"/>
          </a:p>
        </p:txBody>
      </p:sp>
    </p:spTree>
    <p:extLst>
      <p:ext uri="{BB962C8B-B14F-4D97-AF65-F5344CB8AC3E}">
        <p14:creationId xmlns:p14="http://schemas.microsoft.com/office/powerpoint/2010/main" val="60035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C508-5873-4940-842A-7C76EA9E0BAD}" type="slidenum">
              <a:rPr lang="en-US" smtClean="0"/>
              <a:t>12</a:t>
            </a:fld>
            <a:endParaRPr lang="en-US"/>
          </a:p>
        </p:txBody>
      </p:sp>
    </p:spTree>
    <p:extLst>
      <p:ext uri="{BB962C8B-B14F-4D97-AF65-F5344CB8AC3E}">
        <p14:creationId xmlns:p14="http://schemas.microsoft.com/office/powerpoint/2010/main" val="3485224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C508-5873-4940-842A-7C76EA9E0BAD}" type="slidenum">
              <a:rPr lang="en-US" smtClean="0"/>
              <a:t>13</a:t>
            </a:fld>
            <a:endParaRPr lang="en-US"/>
          </a:p>
        </p:txBody>
      </p:sp>
    </p:spTree>
    <p:extLst>
      <p:ext uri="{BB962C8B-B14F-4D97-AF65-F5344CB8AC3E}">
        <p14:creationId xmlns:p14="http://schemas.microsoft.com/office/powerpoint/2010/main" val="274614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09601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4158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26627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94669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2367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8663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5618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00653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1583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499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54557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9185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95243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21807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35011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8980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52277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62454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71802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2181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9000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59152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55392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2860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4740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1978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64024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10060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80610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0201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02480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55063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9375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91123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28633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81100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2387600" y="3236100"/>
            <a:ext cx="7416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1" name="Google Shape;61;p3"/>
          <p:cNvSpPr txBox="1">
            <a:spLocks noGrp="1"/>
          </p:cNvSpPr>
          <p:nvPr>
            <p:ph type="subTitle" idx="1"/>
          </p:nvPr>
        </p:nvSpPr>
        <p:spPr>
          <a:xfrm>
            <a:off x="3873503" y="4561700"/>
            <a:ext cx="4445200" cy="84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2" name="Google Shape;62;p3"/>
          <p:cNvSpPr txBox="1">
            <a:spLocks noGrp="1"/>
          </p:cNvSpPr>
          <p:nvPr>
            <p:ph type="title" idx="2" hasCustomPrompt="1"/>
          </p:nvPr>
        </p:nvSpPr>
        <p:spPr>
          <a:xfrm>
            <a:off x="5256937" y="1638665"/>
            <a:ext cx="1702800" cy="9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63" name="Google Shape;63;p3"/>
          <p:cNvSpPr/>
          <p:nvPr/>
        </p:nvSpPr>
        <p:spPr>
          <a:xfrm flipH="1">
            <a:off x="9742893" y="4914647"/>
            <a:ext cx="5028825" cy="213691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 name="Google Shape;64;p3"/>
          <p:cNvSpPr/>
          <p:nvPr/>
        </p:nvSpPr>
        <p:spPr>
          <a:xfrm rot="10800000" flipH="1">
            <a:off x="-2329011" y="-196854"/>
            <a:ext cx="5028825" cy="213691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5" name="Google Shape;65;p3"/>
          <p:cNvGrpSpPr/>
          <p:nvPr/>
        </p:nvGrpSpPr>
        <p:grpSpPr>
          <a:xfrm rot="10285502" flipH="1">
            <a:off x="-215345" y="-5264"/>
            <a:ext cx="2351148" cy="1602488"/>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87" name="Google Shape;87;p3"/>
          <p:cNvGrpSpPr/>
          <p:nvPr/>
        </p:nvGrpSpPr>
        <p:grpSpPr>
          <a:xfrm rot="10285502" flipH="1">
            <a:off x="9979725" y="5819509"/>
            <a:ext cx="2258177" cy="962473"/>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182798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80986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63038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872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94" r:id="rId3"/>
    <p:sldLayoutId id="2147483693" r:id="rId4"/>
    <p:sldLayoutId id="2147483665" r:id="rId5"/>
    <p:sldLayoutId id="2147483663" r:id="rId6"/>
    <p:sldLayoutId id="2147483662" r:id="rId7"/>
    <p:sldLayoutId id="2147483650" r:id="rId8"/>
    <p:sldLayoutId id="2147483699" r:id="rId9"/>
    <p:sldLayoutId id="2147483696" r:id="rId10"/>
    <p:sldLayoutId id="2147483692" r:id="rId11"/>
    <p:sldLayoutId id="2147483691" r:id="rId12"/>
    <p:sldLayoutId id="2147483690" r:id="rId13"/>
    <p:sldLayoutId id="2147483689" r:id="rId14"/>
    <p:sldLayoutId id="2147483688" r:id="rId15"/>
    <p:sldLayoutId id="2147483687" r:id="rId16"/>
    <p:sldLayoutId id="2147483686" r:id="rId17"/>
    <p:sldLayoutId id="2147483685" r:id="rId18"/>
    <p:sldLayoutId id="2147483684" r:id="rId19"/>
    <p:sldLayoutId id="2147483683" r:id="rId20"/>
    <p:sldLayoutId id="2147483682" r:id="rId21"/>
    <p:sldLayoutId id="2147483681" r:id="rId22"/>
    <p:sldLayoutId id="2147483680" r:id="rId23"/>
    <p:sldLayoutId id="2147483679" r:id="rId24"/>
    <p:sldLayoutId id="2147483678" r:id="rId25"/>
    <p:sldLayoutId id="2147483676" r:id="rId26"/>
    <p:sldLayoutId id="2147483675" r:id="rId27"/>
    <p:sldLayoutId id="2147483674" r:id="rId28"/>
    <p:sldLayoutId id="2147483673" r:id="rId29"/>
    <p:sldLayoutId id="2147483671" r:id="rId30"/>
    <p:sldLayoutId id="2147483670" r:id="rId31"/>
    <p:sldLayoutId id="2147483669" r:id="rId32"/>
    <p:sldLayoutId id="2147483668" r:id="rId33"/>
    <p:sldLayoutId id="2147483666" r:id="rId34"/>
    <p:sldLayoutId id="2147483664" r:id="rId35"/>
    <p:sldLayoutId id="2147483660" r:id="rId36"/>
    <p:sldLayoutId id="2147483651" r:id="rId37"/>
    <p:sldLayoutId id="2147483652" r:id="rId38"/>
    <p:sldLayoutId id="2147483653" r:id="rId39"/>
    <p:sldLayoutId id="2147483654" r:id="rId40"/>
    <p:sldLayoutId id="2147483655" r:id="rId41"/>
    <p:sldLayoutId id="2147483698" r:id="rId42"/>
    <p:sldLayoutId id="2147483677" r:id="rId43"/>
    <p:sldLayoutId id="2147483672" r:id="rId44"/>
    <p:sldLayoutId id="2147483667" r:id="rId45"/>
    <p:sldLayoutId id="2147483661" r:id="rId46"/>
    <p:sldLayoutId id="2147483656" r:id="rId47"/>
    <p:sldLayoutId id="2147483657" r:id="rId48"/>
    <p:sldLayoutId id="2147483658" r:id="rId49"/>
    <p:sldLayoutId id="2147483659" r:id="rId50"/>
    <p:sldLayoutId id="2147483697" r:id="rId5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2.png"/><Relationship Id="rId5" Type="http://schemas.microsoft.com/office/2007/relationships/hdphoto" Target="../media/hdphoto8.wd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10.wdp"/><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12.wdp"/><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27.png"/><Relationship Id="rId5" Type="http://schemas.microsoft.com/office/2007/relationships/hdphoto" Target="../media/hdphoto11.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eg"/><Relationship Id="rId7" Type="http://schemas.microsoft.com/office/2007/relationships/hdphoto" Target="../media/hdphoto13.wdp"/><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1.xm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1.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slide" Target="slide5.xml"/><Relationship Id="rId5"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5.gif"/></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gif"/><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3.wdp"/><Relationship Id="rId11" Type="http://schemas.openxmlformats.org/officeDocument/2006/relationships/image" Target="../media/image14.png"/><Relationship Id="rId5" Type="http://schemas.openxmlformats.org/officeDocument/2006/relationships/image" Target="../media/image10.png"/><Relationship Id="rId10" Type="http://schemas.microsoft.com/office/2007/relationships/hdphoto" Target="../media/hdphoto4.wdp"/><Relationship Id="rId4" Type="http://schemas.openxmlformats.org/officeDocument/2006/relationships/slide" Target="slide3.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1.xml"/><Relationship Id="rId1" Type="http://schemas.openxmlformats.org/officeDocument/2006/relationships/tags" Target="../tags/tag5.xml"/><Relationship Id="rId6" Type="http://schemas.openxmlformats.org/officeDocument/2006/relationships/image" Target="../media/image11.gif"/><Relationship Id="rId5" Type="http://schemas.microsoft.com/office/2007/relationships/hdphoto" Target="../media/hdphoto6.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1.xml"/><Relationship Id="rId1" Type="http://schemas.openxmlformats.org/officeDocument/2006/relationships/tags" Target="../tags/tag6.xml"/><Relationship Id="rId6" Type="http://schemas.openxmlformats.org/officeDocument/2006/relationships/image" Target="../media/image11.gif"/><Relationship Id="rId5" Type="http://schemas.microsoft.com/office/2007/relationships/hdphoto" Target="../media/hdphoto6.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67AF3C20-808B-40E5-9AAB-8B4E413EE499}"/>
              </a:ext>
            </a:extLst>
          </p:cNvPr>
          <p:cNvSpPr>
            <a:spLocks noChangeArrowheads="1"/>
          </p:cNvSpPr>
          <p:nvPr/>
        </p:nvSpPr>
        <p:spPr bwMode="auto">
          <a:xfrm>
            <a:off x="711200" y="417309"/>
            <a:ext cx="10769600" cy="1569660"/>
          </a:xfrm>
          <a:prstGeom prst="rect">
            <a:avLst/>
          </a:prstGeom>
          <a:noFill/>
          <a:ln>
            <a:noFill/>
          </a:ln>
          <a:effectLst/>
        </p:spPr>
        <p:txBody>
          <a:bodyPr wrap="square" lIns="91440" tIns="45720" rIns="91440" bIns="45720" anchor="ctr">
            <a:spAutoFit/>
          </a:bodyPr>
          <a:lstStyle/>
          <a:p>
            <a:pPr algn="ctr" defTabSz="914377">
              <a:defRPr/>
            </a:pPr>
            <a:r>
              <a:rPr lang="en-US" altLang="en-US" sz="2400" b="1" dirty="0">
                <a:solidFill>
                  <a:srgbClr val="C00000"/>
                </a:solidFill>
                <a:latin typeface="Times New Roman" panose="02020603050405020304" pitchFamily="18" charset="0"/>
                <a:cs typeface="Times New Roman" panose="02020603050405020304" pitchFamily="18" charset="0"/>
              </a:rPr>
              <a:t>PHÒNG GIÁO DỤC &amp; ĐÀO TẠO QUẬN LONG BIÊN</a:t>
            </a:r>
          </a:p>
          <a:p>
            <a:pPr algn="ctr" defTabSz="914377">
              <a:defRPr/>
            </a:pPr>
            <a:r>
              <a:rPr lang="en-US" altLang="en-US" sz="2400" b="1" dirty="0">
                <a:solidFill>
                  <a:srgbClr val="C00000"/>
                </a:solidFill>
                <a:latin typeface="Times New Roman" panose="02020603050405020304" pitchFamily="18" charset="0"/>
                <a:cs typeface="Times New Roman" panose="02020603050405020304" pitchFamily="18" charset="0"/>
              </a:rPr>
              <a:t>TRƯỜNG TIỂU HỌC PHÚC LỢI</a:t>
            </a:r>
          </a:p>
          <a:p>
            <a:pPr algn="ctr" defTabSz="914377">
              <a:defRPr/>
            </a:pPr>
            <a:r>
              <a:rPr lang="en-US" altLang="en-US" sz="2400" b="1" dirty="0">
                <a:solidFill>
                  <a:srgbClr val="C00000"/>
                </a:solidFill>
                <a:latin typeface="Times New Roman" panose="02020603050405020304" pitchFamily="18" charset="0"/>
                <a:cs typeface="Times New Roman" panose="02020603050405020304" pitchFamily="18" charset="0"/>
              </a:rPr>
              <a:t>                                                                                                                                                                                                                                                                                 </a:t>
            </a:r>
          </a:p>
        </p:txBody>
      </p:sp>
      <p:sp>
        <p:nvSpPr>
          <p:cNvPr id="6" name="Rectangle 1">
            <a:extLst>
              <a:ext uri="{FF2B5EF4-FFF2-40B4-BE49-F238E27FC236}">
                <a16:creationId xmlns:a16="http://schemas.microsoft.com/office/drawing/2014/main" id="{3962FE58-85BD-4EF5-936B-1FC0A1DDE12A}"/>
              </a:ext>
            </a:extLst>
          </p:cNvPr>
          <p:cNvSpPr>
            <a:spLocks noChangeArrowheads="1"/>
          </p:cNvSpPr>
          <p:nvPr/>
        </p:nvSpPr>
        <p:spPr bwMode="auto">
          <a:xfrm>
            <a:off x="76200" y="2213474"/>
            <a:ext cx="12039600" cy="3046988"/>
          </a:xfrm>
          <a:prstGeom prst="rect">
            <a:avLst/>
          </a:prstGeom>
          <a:noFill/>
          <a:ln>
            <a:noFill/>
          </a:ln>
          <a:effectLst/>
        </p:spPr>
        <p:txBody>
          <a:bodyPr wrap="square" lIns="91440" tIns="45720" rIns="91440" bIns="45720" anchor="ctr">
            <a:spAutoFit/>
          </a:bodyPr>
          <a:lstStyle/>
          <a:p>
            <a:pPr algn="ctr" defTabSz="914377">
              <a:defRPr/>
            </a:pPr>
            <a:r>
              <a:rPr lang="en-US" altLang="en-US" sz="4800" b="1" dirty="0">
                <a:solidFill>
                  <a:srgbClr val="C00000"/>
                </a:solidFill>
                <a:latin typeface="Times New Roman" panose="02020603050405020304" pitchFamily="18" charset="0"/>
                <a:cs typeface="Times New Roman" panose="02020603050405020304" pitchFamily="18" charset="0"/>
              </a:rPr>
              <a:t>                                                     </a:t>
            </a:r>
          </a:p>
          <a:p>
            <a:pPr algn="ctr" defTabSz="914377">
              <a:defRPr/>
            </a:pPr>
            <a:r>
              <a:rPr lang="en-US" altLang="en-US" sz="4800" b="1" dirty="0">
                <a:solidFill>
                  <a:srgbClr val="C00000"/>
                </a:solidFill>
                <a:latin typeface="Times New Roman" panose="02020603050405020304" pitchFamily="18" charset="0"/>
                <a:cs typeface="Times New Roman" panose="02020603050405020304" pitchFamily="18" charset="0"/>
              </a:rPr>
              <a:t>CHÀO ĐÓN CÁC EM HỌC SINH</a:t>
            </a:r>
          </a:p>
          <a:p>
            <a:pPr algn="ctr" defTabSz="914377">
              <a:defRPr/>
            </a:pPr>
            <a:r>
              <a:rPr lang="en-US" altLang="en-US" sz="4800" b="1" dirty="0">
                <a:solidFill>
                  <a:srgbClr val="C00000"/>
                </a:solidFill>
                <a:latin typeface="Times New Roman" panose="02020603050405020304" pitchFamily="18" charset="0"/>
                <a:cs typeface="Times New Roman" panose="02020603050405020304" pitchFamily="18" charset="0"/>
              </a:rPr>
              <a:t>ĐẾN VỚI TIẾT HỌC HÔM NAY</a:t>
            </a:r>
          </a:p>
          <a:p>
            <a:pPr algn="ctr" defTabSz="914377">
              <a:defRPr/>
            </a:pPr>
            <a:r>
              <a:rPr lang="en-US" altLang="en-US" sz="4800" b="1" dirty="0">
                <a:solidFill>
                  <a:srgbClr val="C00000"/>
                </a:solidFill>
                <a:latin typeface="Times New Roman" panose="02020603050405020304" pitchFamily="18" charset="0"/>
                <a:cs typeface="Times New Roman" panose="02020603050405020304" pitchFamily="18" charset="0"/>
              </a:rPr>
              <a:t>                 </a:t>
            </a:r>
          </a:p>
        </p:txBody>
      </p:sp>
      <p:grpSp>
        <p:nvGrpSpPr>
          <p:cNvPr id="4" name="Google Shape;2819;p50">
            <a:extLst>
              <a:ext uri="{FF2B5EF4-FFF2-40B4-BE49-F238E27FC236}">
                <a16:creationId xmlns:a16="http://schemas.microsoft.com/office/drawing/2014/main" id="{FC99651A-081B-4E36-8A1A-7DD7A513497D}"/>
              </a:ext>
            </a:extLst>
          </p:cNvPr>
          <p:cNvGrpSpPr/>
          <p:nvPr/>
        </p:nvGrpSpPr>
        <p:grpSpPr>
          <a:xfrm>
            <a:off x="565120" y="-246558"/>
            <a:ext cx="698571" cy="2376524"/>
            <a:chOff x="7692527" y="-6"/>
            <a:chExt cx="523928" cy="1782393"/>
          </a:xfrm>
        </p:grpSpPr>
        <p:sp>
          <p:nvSpPr>
            <p:cNvPr id="7" name="Google Shape;2820;p50">
              <a:extLst>
                <a:ext uri="{FF2B5EF4-FFF2-40B4-BE49-F238E27FC236}">
                  <a16:creationId xmlns:a16="http://schemas.microsoft.com/office/drawing/2014/main" id="{AC7CF147-F71D-4BC6-8330-CAB7CEBA0D13}"/>
                </a:ext>
              </a:extLst>
            </p:cNvPr>
            <p:cNvSpPr/>
            <p:nvPr/>
          </p:nvSpPr>
          <p:spPr>
            <a:xfrm>
              <a:off x="7946850" y="-6"/>
              <a:ext cx="15299" cy="999451"/>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8" name="Google Shape;2821;p50">
              <a:extLst>
                <a:ext uri="{FF2B5EF4-FFF2-40B4-BE49-F238E27FC236}">
                  <a16:creationId xmlns:a16="http://schemas.microsoft.com/office/drawing/2014/main" id="{EA264FE4-F49D-4F98-BE1F-A810B1D49B8C}"/>
                </a:ext>
              </a:extLst>
            </p:cNvPr>
            <p:cNvSpPr/>
            <p:nvPr/>
          </p:nvSpPr>
          <p:spPr>
            <a:xfrm>
              <a:off x="7692527" y="1132924"/>
              <a:ext cx="523928" cy="568310"/>
            </a:xfrm>
            <a:custGeom>
              <a:avLst/>
              <a:gdLst/>
              <a:ahLst/>
              <a:cxnLst/>
              <a:rect l="l" t="t"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9" name="Google Shape;2822;p50">
              <a:extLst>
                <a:ext uri="{FF2B5EF4-FFF2-40B4-BE49-F238E27FC236}">
                  <a16:creationId xmlns:a16="http://schemas.microsoft.com/office/drawing/2014/main" id="{2520BD46-3015-4F99-98AE-59C647F3366D}"/>
                </a:ext>
              </a:extLst>
            </p:cNvPr>
            <p:cNvSpPr/>
            <p:nvPr/>
          </p:nvSpPr>
          <p:spPr>
            <a:xfrm>
              <a:off x="7846957" y="978787"/>
              <a:ext cx="212009" cy="117605"/>
            </a:xfrm>
            <a:custGeom>
              <a:avLst/>
              <a:gdLst/>
              <a:ahLst/>
              <a:cxnLst/>
              <a:rect l="l" t="t"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0" name="Google Shape;2823;p50">
              <a:extLst>
                <a:ext uri="{FF2B5EF4-FFF2-40B4-BE49-F238E27FC236}">
                  <a16:creationId xmlns:a16="http://schemas.microsoft.com/office/drawing/2014/main" id="{7BA46764-AA44-4099-82B0-C949BD8400C5}"/>
                </a:ext>
              </a:extLst>
            </p:cNvPr>
            <p:cNvSpPr/>
            <p:nvPr/>
          </p:nvSpPr>
          <p:spPr>
            <a:xfrm>
              <a:off x="7799090" y="1701207"/>
              <a:ext cx="310270" cy="81179"/>
            </a:xfrm>
            <a:custGeom>
              <a:avLst/>
              <a:gdLst/>
              <a:ahLst/>
              <a:cxnLst/>
              <a:rect l="l" t="t"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1" name="Google Shape;2824;p50">
              <a:extLst>
                <a:ext uri="{FF2B5EF4-FFF2-40B4-BE49-F238E27FC236}">
                  <a16:creationId xmlns:a16="http://schemas.microsoft.com/office/drawing/2014/main" id="{D8FF3BE7-4C52-4FFD-A62C-246E362D3A22}"/>
                </a:ext>
              </a:extLst>
            </p:cNvPr>
            <p:cNvSpPr/>
            <p:nvPr/>
          </p:nvSpPr>
          <p:spPr>
            <a:xfrm>
              <a:off x="7799064" y="1067017"/>
              <a:ext cx="310297" cy="65933"/>
            </a:xfrm>
            <a:custGeom>
              <a:avLst/>
              <a:gdLst/>
              <a:ahLst/>
              <a:cxnLst/>
              <a:rect l="l" t="t"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2" name="Google Shape;2825;p50">
              <a:extLst>
                <a:ext uri="{FF2B5EF4-FFF2-40B4-BE49-F238E27FC236}">
                  <a16:creationId xmlns:a16="http://schemas.microsoft.com/office/drawing/2014/main" id="{DBA47783-CA0E-48BC-929E-F9970718499D}"/>
                </a:ext>
              </a:extLst>
            </p:cNvPr>
            <p:cNvSpPr/>
            <p:nvPr/>
          </p:nvSpPr>
          <p:spPr>
            <a:xfrm>
              <a:off x="7728447" y="1612631"/>
              <a:ext cx="451396" cy="43397"/>
            </a:xfrm>
            <a:custGeom>
              <a:avLst/>
              <a:gdLst/>
              <a:ahLst/>
              <a:cxnLst/>
              <a:rect l="l" t="t"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lnTo>
                    <a:pt x="16965" y="54"/>
                  </a:ln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3" name="Google Shape;2826;p50">
              <a:extLst>
                <a:ext uri="{FF2B5EF4-FFF2-40B4-BE49-F238E27FC236}">
                  <a16:creationId xmlns:a16="http://schemas.microsoft.com/office/drawing/2014/main" id="{8C37E890-63F8-42E8-9ADA-670A60B4E61A}"/>
                </a:ext>
              </a:extLst>
            </p:cNvPr>
            <p:cNvSpPr/>
            <p:nvPr/>
          </p:nvSpPr>
          <p:spPr>
            <a:xfrm>
              <a:off x="7809308" y="1272321"/>
              <a:ext cx="290368" cy="290368"/>
            </a:xfrm>
            <a:custGeom>
              <a:avLst/>
              <a:gdLst/>
              <a:ahLst/>
              <a:cxnLst/>
              <a:rect l="l" t="t"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4" name="Google Shape;2827;p50">
              <a:extLst>
                <a:ext uri="{FF2B5EF4-FFF2-40B4-BE49-F238E27FC236}">
                  <a16:creationId xmlns:a16="http://schemas.microsoft.com/office/drawing/2014/main" id="{607CF866-A39A-44F9-99C9-719D7D8FE7B9}"/>
                </a:ext>
              </a:extLst>
            </p:cNvPr>
            <p:cNvSpPr/>
            <p:nvPr/>
          </p:nvSpPr>
          <p:spPr>
            <a:xfrm>
              <a:off x="7729432" y="1204232"/>
              <a:ext cx="487024" cy="497001"/>
            </a:xfrm>
            <a:custGeom>
              <a:avLst/>
              <a:gdLst/>
              <a:ahLst/>
              <a:cxnLst/>
              <a:rect l="l" t="t" r="r" b="b"/>
              <a:pathLst>
                <a:path w="18304" h="18679" extrusionOk="0">
                  <a:moveTo>
                    <a:pt x="16632" y="0"/>
                  </a:moveTo>
                  <a:cubicBezTo>
                    <a:pt x="15111" y="5066"/>
                    <a:pt x="10856" y="15545"/>
                    <a:pt x="1690" y="15545"/>
                  </a:cubicBezTo>
                  <a:cubicBezTo>
                    <a:pt x="1145" y="15545"/>
                    <a:pt x="582" y="15508"/>
                    <a:pt x="1" y="15430"/>
                  </a:cubicBezTo>
                  <a:lnTo>
                    <a:pt x="1" y="15430"/>
                  </a:ln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5" name="Google Shape;2828;p50">
              <a:extLst>
                <a:ext uri="{FF2B5EF4-FFF2-40B4-BE49-F238E27FC236}">
                  <a16:creationId xmlns:a16="http://schemas.microsoft.com/office/drawing/2014/main" id="{58AD4B65-98B6-47F0-98F7-8ED5C8B38835}"/>
                </a:ext>
              </a:extLst>
            </p:cNvPr>
            <p:cNvSpPr/>
            <p:nvPr/>
          </p:nvSpPr>
          <p:spPr>
            <a:xfrm>
              <a:off x="7762957" y="1159026"/>
              <a:ext cx="383973" cy="31397"/>
            </a:xfrm>
            <a:custGeom>
              <a:avLst/>
              <a:gdLst/>
              <a:ahLst/>
              <a:cxnLst/>
              <a:rect l="l" t="t"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6" name="Google Shape;2829;p50">
              <a:extLst>
                <a:ext uri="{FF2B5EF4-FFF2-40B4-BE49-F238E27FC236}">
                  <a16:creationId xmlns:a16="http://schemas.microsoft.com/office/drawing/2014/main" id="{0EFCEFC2-B7A1-4DD1-BEDB-305692B88381}"/>
                </a:ext>
              </a:extLst>
            </p:cNvPr>
            <p:cNvSpPr/>
            <p:nvPr/>
          </p:nvSpPr>
          <p:spPr>
            <a:xfrm>
              <a:off x="7718948" y="1237731"/>
              <a:ext cx="471485" cy="45818"/>
            </a:xfrm>
            <a:custGeom>
              <a:avLst/>
              <a:gdLst/>
              <a:ahLst/>
              <a:cxnLst/>
              <a:rect l="l" t="t"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7" name="Google Shape;2830;p50">
              <a:extLst>
                <a:ext uri="{FF2B5EF4-FFF2-40B4-BE49-F238E27FC236}">
                  <a16:creationId xmlns:a16="http://schemas.microsoft.com/office/drawing/2014/main" id="{49F24F32-9FDB-47B1-A4E4-8203C872F45B}"/>
                </a:ext>
              </a:extLst>
            </p:cNvPr>
            <p:cNvSpPr/>
            <p:nvPr/>
          </p:nvSpPr>
          <p:spPr>
            <a:xfrm>
              <a:off x="7698328" y="1322449"/>
              <a:ext cx="512407" cy="54226"/>
            </a:xfrm>
            <a:custGeom>
              <a:avLst/>
              <a:gdLst/>
              <a:ahLst/>
              <a:cxnLst/>
              <a:rect l="l" t="t"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8" name="Google Shape;2831;p50">
              <a:extLst>
                <a:ext uri="{FF2B5EF4-FFF2-40B4-BE49-F238E27FC236}">
                  <a16:creationId xmlns:a16="http://schemas.microsoft.com/office/drawing/2014/main" id="{3F03DBD7-662D-4B60-A0E5-481DF2374D42}"/>
                </a:ext>
              </a:extLst>
            </p:cNvPr>
            <p:cNvSpPr/>
            <p:nvPr/>
          </p:nvSpPr>
          <p:spPr>
            <a:xfrm>
              <a:off x="7692527" y="1412808"/>
              <a:ext cx="523928" cy="56967"/>
            </a:xfrm>
            <a:custGeom>
              <a:avLst/>
              <a:gdLst/>
              <a:ahLst/>
              <a:cxnLst/>
              <a:rect l="l" t="t"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9" name="Google Shape;2832;p50">
              <a:extLst>
                <a:ext uri="{FF2B5EF4-FFF2-40B4-BE49-F238E27FC236}">
                  <a16:creationId xmlns:a16="http://schemas.microsoft.com/office/drawing/2014/main" id="{52624055-B7CD-4F6E-B3C2-0F56DB93DE38}"/>
                </a:ext>
              </a:extLst>
            </p:cNvPr>
            <p:cNvSpPr/>
            <p:nvPr/>
          </p:nvSpPr>
          <p:spPr>
            <a:xfrm>
              <a:off x="7698966" y="1508542"/>
              <a:ext cx="510891" cy="54359"/>
            </a:xfrm>
            <a:custGeom>
              <a:avLst/>
              <a:gdLst/>
              <a:ahLst/>
              <a:cxnLst/>
              <a:rect l="l" t="t"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lnTo>
                    <a:pt x="19200" y="34"/>
                  </a:ln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grpSp>
        <p:nvGrpSpPr>
          <p:cNvPr id="20" name="Google Shape;2644;p46">
            <a:extLst>
              <a:ext uri="{FF2B5EF4-FFF2-40B4-BE49-F238E27FC236}">
                <a16:creationId xmlns:a16="http://schemas.microsoft.com/office/drawing/2014/main" id="{7748B5B8-65BC-415B-8A11-F42849CE156C}"/>
              </a:ext>
            </a:extLst>
          </p:cNvPr>
          <p:cNvGrpSpPr/>
          <p:nvPr/>
        </p:nvGrpSpPr>
        <p:grpSpPr>
          <a:xfrm rot="477077" flipH="1">
            <a:off x="10327548" y="3840334"/>
            <a:ext cx="1683963" cy="2726564"/>
            <a:chOff x="1274013" y="1595300"/>
            <a:chExt cx="1064625" cy="1452675"/>
          </a:xfrm>
        </p:grpSpPr>
        <p:sp>
          <p:nvSpPr>
            <p:cNvPr id="21" name="Google Shape;2645;p46">
              <a:extLst>
                <a:ext uri="{FF2B5EF4-FFF2-40B4-BE49-F238E27FC236}">
                  <a16:creationId xmlns:a16="http://schemas.microsoft.com/office/drawing/2014/main" id="{2EEB0790-277F-44A3-B4D8-05E966C67549}"/>
                </a:ext>
              </a:extLst>
            </p:cNvPr>
            <p:cNvSpPr/>
            <p:nvPr/>
          </p:nvSpPr>
          <p:spPr>
            <a:xfrm>
              <a:off x="1385888" y="1859700"/>
              <a:ext cx="117600" cy="133850"/>
            </a:xfrm>
            <a:custGeom>
              <a:avLst/>
              <a:gdLst/>
              <a:ahLst/>
              <a:cxnLst/>
              <a:rect l="l" t="t" r="r" b="b"/>
              <a:pathLst>
                <a:path w="4704" h="5354" extrusionOk="0">
                  <a:moveTo>
                    <a:pt x="4387" y="1"/>
                  </a:moveTo>
                  <a:cubicBezTo>
                    <a:pt x="4335" y="1"/>
                    <a:pt x="4281" y="20"/>
                    <a:pt x="4235" y="67"/>
                  </a:cubicBezTo>
                  <a:cubicBezTo>
                    <a:pt x="2706" y="1593"/>
                    <a:pt x="1257" y="3274"/>
                    <a:pt x="83" y="5091"/>
                  </a:cubicBezTo>
                  <a:cubicBezTo>
                    <a:pt x="1" y="5217"/>
                    <a:pt x="131" y="5354"/>
                    <a:pt x="257" y="5354"/>
                  </a:cubicBezTo>
                  <a:cubicBezTo>
                    <a:pt x="302" y="5354"/>
                    <a:pt x="347" y="5336"/>
                    <a:pt x="381" y="5293"/>
                  </a:cubicBezTo>
                  <a:cubicBezTo>
                    <a:pt x="1729" y="3595"/>
                    <a:pt x="3069" y="1934"/>
                    <a:pt x="4558" y="355"/>
                  </a:cubicBezTo>
                  <a:cubicBezTo>
                    <a:pt x="4703" y="199"/>
                    <a:pt x="4553" y="1"/>
                    <a:pt x="43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2" name="Google Shape;2646;p46">
              <a:extLst>
                <a:ext uri="{FF2B5EF4-FFF2-40B4-BE49-F238E27FC236}">
                  <a16:creationId xmlns:a16="http://schemas.microsoft.com/office/drawing/2014/main" id="{4F094B35-B9A6-477A-9F81-419123C61ADC}"/>
                </a:ext>
              </a:extLst>
            </p:cNvPr>
            <p:cNvSpPr/>
            <p:nvPr/>
          </p:nvSpPr>
          <p:spPr>
            <a:xfrm>
              <a:off x="1390713" y="1963675"/>
              <a:ext cx="171975" cy="35625"/>
            </a:xfrm>
            <a:custGeom>
              <a:avLst/>
              <a:gdLst/>
              <a:ahLst/>
              <a:cxnLst/>
              <a:rect l="l" t="t" r="r" b="b"/>
              <a:pathLst>
                <a:path w="6879" h="1425" extrusionOk="0">
                  <a:moveTo>
                    <a:pt x="6487" y="0"/>
                  </a:moveTo>
                  <a:cubicBezTo>
                    <a:pt x="6464" y="0"/>
                    <a:pt x="6440" y="4"/>
                    <a:pt x="6414" y="10"/>
                  </a:cubicBezTo>
                  <a:cubicBezTo>
                    <a:pt x="5243" y="313"/>
                    <a:pt x="4058" y="559"/>
                    <a:pt x="2858" y="715"/>
                  </a:cubicBezTo>
                  <a:cubicBezTo>
                    <a:pt x="1935" y="837"/>
                    <a:pt x="968" y="806"/>
                    <a:pt x="81" y="1095"/>
                  </a:cubicBezTo>
                  <a:cubicBezTo>
                    <a:pt x="0" y="1121"/>
                    <a:pt x="10" y="1235"/>
                    <a:pt x="89" y="1254"/>
                  </a:cubicBezTo>
                  <a:cubicBezTo>
                    <a:pt x="551" y="1374"/>
                    <a:pt x="1048" y="1424"/>
                    <a:pt x="1563" y="1424"/>
                  </a:cubicBezTo>
                  <a:cubicBezTo>
                    <a:pt x="3239" y="1424"/>
                    <a:pt x="5105" y="893"/>
                    <a:pt x="6577" y="509"/>
                  </a:cubicBezTo>
                  <a:cubicBezTo>
                    <a:pt x="6879" y="430"/>
                    <a:pt x="6762" y="0"/>
                    <a:pt x="648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3" name="Google Shape;2647;p46">
              <a:extLst>
                <a:ext uri="{FF2B5EF4-FFF2-40B4-BE49-F238E27FC236}">
                  <a16:creationId xmlns:a16="http://schemas.microsoft.com/office/drawing/2014/main" id="{0B4D1767-EC66-4182-BF15-23982CB41B58}"/>
                </a:ext>
              </a:extLst>
            </p:cNvPr>
            <p:cNvSpPr/>
            <p:nvPr/>
          </p:nvSpPr>
          <p:spPr>
            <a:xfrm>
              <a:off x="1473088" y="2081375"/>
              <a:ext cx="117600" cy="133850"/>
            </a:xfrm>
            <a:custGeom>
              <a:avLst/>
              <a:gdLst/>
              <a:ahLst/>
              <a:cxnLst/>
              <a:rect l="l" t="t" r="r" b="b"/>
              <a:pathLst>
                <a:path w="4704" h="5354" extrusionOk="0">
                  <a:moveTo>
                    <a:pt x="4387" y="0"/>
                  </a:moveTo>
                  <a:cubicBezTo>
                    <a:pt x="4335" y="0"/>
                    <a:pt x="4281" y="20"/>
                    <a:pt x="4234" y="67"/>
                  </a:cubicBezTo>
                  <a:cubicBezTo>
                    <a:pt x="2706" y="1593"/>
                    <a:pt x="1256" y="3275"/>
                    <a:pt x="83" y="5091"/>
                  </a:cubicBezTo>
                  <a:cubicBezTo>
                    <a:pt x="1" y="5217"/>
                    <a:pt x="131" y="5353"/>
                    <a:pt x="256" y="5353"/>
                  </a:cubicBezTo>
                  <a:cubicBezTo>
                    <a:pt x="302" y="5353"/>
                    <a:pt x="347" y="5335"/>
                    <a:pt x="381" y="5293"/>
                  </a:cubicBezTo>
                  <a:cubicBezTo>
                    <a:pt x="1730" y="3595"/>
                    <a:pt x="3070" y="1934"/>
                    <a:pt x="4558" y="354"/>
                  </a:cubicBezTo>
                  <a:cubicBezTo>
                    <a:pt x="4704" y="199"/>
                    <a:pt x="4553" y="0"/>
                    <a:pt x="438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4" name="Google Shape;2648;p46">
              <a:extLst>
                <a:ext uri="{FF2B5EF4-FFF2-40B4-BE49-F238E27FC236}">
                  <a16:creationId xmlns:a16="http://schemas.microsoft.com/office/drawing/2014/main" id="{EB54AEAF-9CC8-4AF8-957D-C4B6E8DB7403}"/>
                </a:ext>
              </a:extLst>
            </p:cNvPr>
            <p:cNvSpPr/>
            <p:nvPr/>
          </p:nvSpPr>
          <p:spPr>
            <a:xfrm>
              <a:off x="1477888" y="2185375"/>
              <a:ext cx="172000" cy="35625"/>
            </a:xfrm>
            <a:custGeom>
              <a:avLst/>
              <a:gdLst/>
              <a:ahLst/>
              <a:cxnLst/>
              <a:rect l="l" t="t" r="r" b="b"/>
              <a:pathLst>
                <a:path w="6880" h="1425" extrusionOk="0">
                  <a:moveTo>
                    <a:pt x="6488" y="0"/>
                  </a:moveTo>
                  <a:cubicBezTo>
                    <a:pt x="6465" y="0"/>
                    <a:pt x="6440" y="3"/>
                    <a:pt x="6415" y="10"/>
                  </a:cubicBezTo>
                  <a:cubicBezTo>
                    <a:pt x="5244" y="312"/>
                    <a:pt x="4059" y="558"/>
                    <a:pt x="2860" y="715"/>
                  </a:cubicBezTo>
                  <a:cubicBezTo>
                    <a:pt x="1936" y="835"/>
                    <a:pt x="969" y="805"/>
                    <a:pt x="82" y="1093"/>
                  </a:cubicBezTo>
                  <a:cubicBezTo>
                    <a:pt x="1" y="1120"/>
                    <a:pt x="11" y="1234"/>
                    <a:pt x="90" y="1254"/>
                  </a:cubicBezTo>
                  <a:cubicBezTo>
                    <a:pt x="551" y="1374"/>
                    <a:pt x="1048" y="1424"/>
                    <a:pt x="1562" y="1424"/>
                  </a:cubicBezTo>
                  <a:cubicBezTo>
                    <a:pt x="3239" y="1424"/>
                    <a:pt x="5105" y="892"/>
                    <a:pt x="6578" y="508"/>
                  </a:cubicBezTo>
                  <a:cubicBezTo>
                    <a:pt x="6879" y="430"/>
                    <a:pt x="6763" y="0"/>
                    <a:pt x="648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5" name="Google Shape;2649;p46">
              <a:extLst>
                <a:ext uri="{FF2B5EF4-FFF2-40B4-BE49-F238E27FC236}">
                  <a16:creationId xmlns:a16="http://schemas.microsoft.com/office/drawing/2014/main" id="{7F27354E-DCEC-4260-AC1D-99CCCD2A8AF2}"/>
                </a:ext>
              </a:extLst>
            </p:cNvPr>
            <p:cNvSpPr/>
            <p:nvPr/>
          </p:nvSpPr>
          <p:spPr>
            <a:xfrm>
              <a:off x="1573488" y="2320825"/>
              <a:ext cx="117575" cy="133850"/>
            </a:xfrm>
            <a:custGeom>
              <a:avLst/>
              <a:gdLst/>
              <a:ahLst/>
              <a:cxnLst/>
              <a:rect l="l" t="t" r="r" b="b"/>
              <a:pathLst>
                <a:path w="4703" h="5354" extrusionOk="0">
                  <a:moveTo>
                    <a:pt x="4386" y="0"/>
                  </a:moveTo>
                  <a:cubicBezTo>
                    <a:pt x="4334" y="0"/>
                    <a:pt x="4280" y="20"/>
                    <a:pt x="4233" y="67"/>
                  </a:cubicBezTo>
                  <a:cubicBezTo>
                    <a:pt x="2705" y="1593"/>
                    <a:pt x="1255" y="3274"/>
                    <a:pt x="82" y="5091"/>
                  </a:cubicBezTo>
                  <a:cubicBezTo>
                    <a:pt x="0" y="5217"/>
                    <a:pt x="130" y="5354"/>
                    <a:pt x="256" y="5354"/>
                  </a:cubicBezTo>
                  <a:cubicBezTo>
                    <a:pt x="301" y="5354"/>
                    <a:pt x="346" y="5336"/>
                    <a:pt x="380" y="5293"/>
                  </a:cubicBezTo>
                  <a:cubicBezTo>
                    <a:pt x="1729" y="3595"/>
                    <a:pt x="3068" y="1935"/>
                    <a:pt x="4556" y="355"/>
                  </a:cubicBezTo>
                  <a:cubicBezTo>
                    <a:pt x="4702" y="199"/>
                    <a:pt x="4553" y="0"/>
                    <a:pt x="438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6" name="Google Shape;2650;p46">
              <a:extLst>
                <a:ext uri="{FF2B5EF4-FFF2-40B4-BE49-F238E27FC236}">
                  <a16:creationId xmlns:a16="http://schemas.microsoft.com/office/drawing/2014/main" id="{59F13460-52F4-4A3D-A100-23844C3B0006}"/>
                </a:ext>
              </a:extLst>
            </p:cNvPr>
            <p:cNvSpPr/>
            <p:nvPr/>
          </p:nvSpPr>
          <p:spPr>
            <a:xfrm>
              <a:off x="1578263" y="2424800"/>
              <a:ext cx="172000" cy="35625"/>
            </a:xfrm>
            <a:custGeom>
              <a:avLst/>
              <a:gdLst/>
              <a:ahLst/>
              <a:cxnLst/>
              <a:rect l="l" t="t" r="r" b="b"/>
              <a:pathLst>
                <a:path w="6880" h="1425" extrusionOk="0">
                  <a:moveTo>
                    <a:pt x="6487" y="1"/>
                  </a:moveTo>
                  <a:cubicBezTo>
                    <a:pt x="6464" y="1"/>
                    <a:pt x="6440" y="4"/>
                    <a:pt x="6415" y="10"/>
                  </a:cubicBezTo>
                  <a:cubicBezTo>
                    <a:pt x="5243" y="313"/>
                    <a:pt x="4059" y="558"/>
                    <a:pt x="2859" y="715"/>
                  </a:cubicBezTo>
                  <a:cubicBezTo>
                    <a:pt x="1935" y="837"/>
                    <a:pt x="968" y="805"/>
                    <a:pt x="81" y="1095"/>
                  </a:cubicBezTo>
                  <a:cubicBezTo>
                    <a:pt x="0" y="1121"/>
                    <a:pt x="11" y="1235"/>
                    <a:pt x="89" y="1254"/>
                  </a:cubicBezTo>
                  <a:cubicBezTo>
                    <a:pt x="551" y="1374"/>
                    <a:pt x="1048" y="1425"/>
                    <a:pt x="1563" y="1425"/>
                  </a:cubicBezTo>
                  <a:cubicBezTo>
                    <a:pt x="3239" y="1425"/>
                    <a:pt x="5105" y="893"/>
                    <a:pt x="6577" y="509"/>
                  </a:cubicBezTo>
                  <a:cubicBezTo>
                    <a:pt x="6880" y="430"/>
                    <a:pt x="6763" y="1"/>
                    <a:pt x="64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 name="Google Shape;2651;p46">
              <a:extLst>
                <a:ext uri="{FF2B5EF4-FFF2-40B4-BE49-F238E27FC236}">
                  <a16:creationId xmlns:a16="http://schemas.microsoft.com/office/drawing/2014/main" id="{537325D7-1EF8-41E8-87CB-B9E0DF41FF47}"/>
                </a:ext>
              </a:extLst>
            </p:cNvPr>
            <p:cNvSpPr/>
            <p:nvPr/>
          </p:nvSpPr>
          <p:spPr>
            <a:xfrm>
              <a:off x="1472538" y="1595300"/>
              <a:ext cx="681275" cy="397875"/>
            </a:xfrm>
            <a:custGeom>
              <a:avLst/>
              <a:gdLst/>
              <a:ahLst/>
              <a:cxnLst/>
              <a:rect l="l" t="t" r="r" b="b"/>
              <a:pathLst>
                <a:path w="27251" h="15915" extrusionOk="0">
                  <a:moveTo>
                    <a:pt x="25522" y="0"/>
                  </a:moveTo>
                  <a:lnTo>
                    <a:pt x="24560" y="391"/>
                  </a:lnTo>
                  <a:cubicBezTo>
                    <a:pt x="19626" y="2393"/>
                    <a:pt x="14662" y="4310"/>
                    <a:pt x="9752" y="6316"/>
                  </a:cubicBezTo>
                  <a:cubicBezTo>
                    <a:pt x="9025" y="6612"/>
                    <a:pt x="8299" y="6909"/>
                    <a:pt x="7573" y="7206"/>
                  </a:cubicBezTo>
                  <a:cubicBezTo>
                    <a:pt x="6083" y="7816"/>
                    <a:pt x="4611" y="8466"/>
                    <a:pt x="3137" y="9109"/>
                  </a:cubicBezTo>
                  <a:cubicBezTo>
                    <a:pt x="2897" y="9215"/>
                    <a:pt x="2657" y="9315"/>
                    <a:pt x="2416" y="9411"/>
                  </a:cubicBezTo>
                  <a:cubicBezTo>
                    <a:pt x="2035" y="9564"/>
                    <a:pt x="1653" y="9707"/>
                    <a:pt x="1264" y="9845"/>
                  </a:cubicBezTo>
                  <a:cubicBezTo>
                    <a:pt x="865" y="9984"/>
                    <a:pt x="166" y="10198"/>
                    <a:pt x="98" y="10700"/>
                  </a:cubicBezTo>
                  <a:cubicBezTo>
                    <a:pt x="1" y="11428"/>
                    <a:pt x="331" y="12422"/>
                    <a:pt x="579" y="13095"/>
                  </a:cubicBezTo>
                  <a:cubicBezTo>
                    <a:pt x="926" y="14033"/>
                    <a:pt x="1460" y="14903"/>
                    <a:pt x="2151" y="15627"/>
                  </a:cubicBezTo>
                  <a:cubicBezTo>
                    <a:pt x="2246" y="15724"/>
                    <a:pt x="2346" y="15823"/>
                    <a:pt x="2473" y="15872"/>
                  </a:cubicBezTo>
                  <a:cubicBezTo>
                    <a:pt x="2551" y="15904"/>
                    <a:pt x="2634" y="15914"/>
                    <a:pt x="2719" y="15914"/>
                  </a:cubicBezTo>
                  <a:cubicBezTo>
                    <a:pt x="2799" y="15914"/>
                    <a:pt x="2881" y="15905"/>
                    <a:pt x="2961" y="15895"/>
                  </a:cubicBezTo>
                  <a:cubicBezTo>
                    <a:pt x="5543" y="15583"/>
                    <a:pt x="8088" y="15007"/>
                    <a:pt x="10554" y="14178"/>
                  </a:cubicBezTo>
                  <a:cubicBezTo>
                    <a:pt x="12581" y="13496"/>
                    <a:pt x="14546" y="12646"/>
                    <a:pt x="16496" y="11770"/>
                  </a:cubicBezTo>
                  <a:cubicBezTo>
                    <a:pt x="20083" y="10160"/>
                    <a:pt x="27250" y="6007"/>
                    <a:pt x="27231" y="5813"/>
                  </a:cubicBezTo>
                  <a:cubicBezTo>
                    <a:pt x="27220" y="5712"/>
                    <a:pt x="25878" y="4000"/>
                    <a:pt x="25822" y="3802"/>
                  </a:cubicBezTo>
                  <a:cubicBezTo>
                    <a:pt x="25757" y="3582"/>
                    <a:pt x="25788" y="3347"/>
                    <a:pt x="25811" y="3121"/>
                  </a:cubicBezTo>
                  <a:cubicBezTo>
                    <a:pt x="25912" y="2072"/>
                    <a:pt x="25814" y="1013"/>
                    <a:pt x="2552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 name="Google Shape;2652;p46">
              <a:extLst>
                <a:ext uri="{FF2B5EF4-FFF2-40B4-BE49-F238E27FC236}">
                  <a16:creationId xmlns:a16="http://schemas.microsoft.com/office/drawing/2014/main" id="{4A909F8C-7AF6-4123-BA05-3B59234F5ABE}"/>
                </a:ext>
              </a:extLst>
            </p:cNvPr>
            <p:cNvSpPr/>
            <p:nvPr/>
          </p:nvSpPr>
          <p:spPr>
            <a:xfrm>
              <a:off x="1532913" y="1605075"/>
              <a:ext cx="589675" cy="293900"/>
            </a:xfrm>
            <a:custGeom>
              <a:avLst/>
              <a:gdLst/>
              <a:ahLst/>
              <a:cxnLst/>
              <a:rect l="l" t="t" r="r" b="b"/>
              <a:pathLst>
                <a:path w="23587" h="11756" extrusionOk="0">
                  <a:moveTo>
                    <a:pt x="22144" y="1"/>
                  </a:moveTo>
                  <a:lnTo>
                    <a:pt x="22144" y="1"/>
                  </a:lnTo>
                  <a:cubicBezTo>
                    <a:pt x="21225" y="373"/>
                    <a:pt x="20308" y="742"/>
                    <a:pt x="19388" y="1109"/>
                  </a:cubicBezTo>
                  <a:cubicBezTo>
                    <a:pt x="19300" y="1145"/>
                    <a:pt x="19211" y="1180"/>
                    <a:pt x="19122" y="1216"/>
                  </a:cubicBezTo>
                  <a:lnTo>
                    <a:pt x="17864" y="1718"/>
                  </a:lnTo>
                  <a:cubicBezTo>
                    <a:pt x="17762" y="1758"/>
                    <a:pt x="17661" y="1799"/>
                    <a:pt x="17560" y="1838"/>
                  </a:cubicBezTo>
                  <a:cubicBezTo>
                    <a:pt x="17372" y="1913"/>
                    <a:pt x="17187" y="1987"/>
                    <a:pt x="17000" y="2060"/>
                  </a:cubicBezTo>
                  <a:cubicBezTo>
                    <a:pt x="16903" y="2100"/>
                    <a:pt x="16805" y="2139"/>
                    <a:pt x="16707" y="2177"/>
                  </a:cubicBezTo>
                  <a:cubicBezTo>
                    <a:pt x="16419" y="2292"/>
                    <a:pt x="16129" y="2406"/>
                    <a:pt x="15841" y="2521"/>
                  </a:cubicBezTo>
                  <a:lnTo>
                    <a:pt x="15581" y="2624"/>
                  </a:lnTo>
                  <a:cubicBezTo>
                    <a:pt x="14954" y="2873"/>
                    <a:pt x="14327" y="3122"/>
                    <a:pt x="13701" y="3370"/>
                  </a:cubicBezTo>
                  <a:cubicBezTo>
                    <a:pt x="13607" y="3407"/>
                    <a:pt x="13516" y="3443"/>
                    <a:pt x="13424" y="3480"/>
                  </a:cubicBezTo>
                  <a:cubicBezTo>
                    <a:pt x="12727" y="3757"/>
                    <a:pt x="12031" y="4034"/>
                    <a:pt x="11335" y="4312"/>
                  </a:cubicBezTo>
                  <a:cubicBezTo>
                    <a:pt x="11245" y="4348"/>
                    <a:pt x="11154" y="4384"/>
                    <a:pt x="11064" y="4420"/>
                  </a:cubicBezTo>
                  <a:cubicBezTo>
                    <a:pt x="10569" y="4618"/>
                    <a:pt x="10073" y="4817"/>
                    <a:pt x="9578" y="5016"/>
                  </a:cubicBezTo>
                  <a:lnTo>
                    <a:pt x="9047" y="5230"/>
                  </a:lnTo>
                  <a:cubicBezTo>
                    <a:pt x="8476" y="5461"/>
                    <a:pt x="7906" y="5692"/>
                    <a:pt x="7337" y="5924"/>
                  </a:cubicBezTo>
                  <a:cubicBezTo>
                    <a:pt x="6610" y="6221"/>
                    <a:pt x="5884" y="6517"/>
                    <a:pt x="5157" y="6815"/>
                  </a:cubicBezTo>
                  <a:cubicBezTo>
                    <a:pt x="3667" y="7423"/>
                    <a:pt x="2196" y="8074"/>
                    <a:pt x="722" y="8718"/>
                  </a:cubicBezTo>
                  <a:cubicBezTo>
                    <a:pt x="482" y="8824"/>
                    <a:pt x="241" y="8924"/>
                    <a:pt x="1" y="9020"/>
                  </a:cubicBezTo>
                  <a:cubicBezTo>
                    <a:pt x="396" y="9682"/>
                    <a:pt x="880" y="10282"/>
                    <a:pt x="1490" y="10747"/>
                  </a:cubicBezTo>
                  <a:cubicBezTo>
                    <a:pt x="2155" y="11253"/>
                    <a:pt x="2994" y="11571"/>
                    <a:pt x="3821" y="11571"/>
                  </a:cubicBezTo>
                  <a:cubicBezTo>
                    <a:pt x="4166" y="11571"/>
                    <a:pt x="4510" y="11516"/>
                    <a:pt x="4837" y="11395"/>
                  </a:cubicBezTo>
                  <a:cubicBezTo>
                    <a:pt x="4912" y="11369"/>
                    <a:pt x="4987" y="11339"/>
                    <a:pt x="5065" y="11339"/>
                  </a:cubicBezTo>
                  <a:cubicBezTo>
                    <a:pt x="5070" y="11339"/>
                    <a:pt x="5076" y="11339"/>
                    <a:pt x="5081" y="11339"/>
                  </a:cubicBezTo>
                  <a:cubicBezTo>
                    <a:pt x="5173" y="11345"/>
                    <a:pt x="5254" y="11395"/>
                    <a:pt x="5336" y="11440"/>
                  </a:cubicBezTo>
                  <a:cubicBezTo>
                    <a:pt x="5733" y="11660"/>
                    <a:pt x="6179" y="11755"/>
                    <a:pt x="6633" y="11755"/>
                  </a:cubicBezTo>
                  <a:cubicBezTo>
                    <a:pt x="7141" y="11755"/>
                    <a:pt x="7659" y="11635"/>
                    <a:pt x="8127" y="11433"/>
                  </a:cubicBezTo>
                  <a:cubicBezTo>
                    <a:pt x="8905" y="11100"/>
                    <a:pt x="9576" y="10566"/>
                    <a:pt x="10223" y="10017"/>
                  </a:cubicBezTo>
                  <a:cubicBezTo>
                    <a:pt x="10314" y="9941"/>
                    <a:pt x="10402" y="9865"/>
                    <a:pt x="10491" y="9788"/>
                  </a:cubicBezTo>
                  <a:cubicBezTo>
                    <a:pt x="10584" y="9794"/>
                    <a:pt x="10679" y="9798"/>
                    <a:pt x="10773" y="9801"/>
                  </a:cubicBezTo>
                  <a:cubicBezTo>
                    <a:pt x="10907" y="9806"/>
                    <a:pt x="11041" y="9808"/>
                    <a:pt x="11175" y="9808"/>
                  </a:cubicBezTo>
                  <a:cubicBezTo>
                    <a:pt x="11433" y="9808"/>
                    <a:pt x="11691" y="9799"/>
                    <a:pt x="11949" y="9780"/>
                  </a:cubicBezTo>
                  <a:cubicBezTo>
                    <a:pt x="12033" y="9776"/>
                    <a:pt x="12118" y="9769"/>
                    <a:pt x="12204" y="9761"/>
                  </a:cubicBezTo>
                  <a:cubicBezTo>
                    <a:pt x="12762" y="9712"/>
                    <a:pt x="13316" y="9623"/>
                    <a:pt x="13863" y="9495"/>
                  </a:cubicBezTo>
                  <a:cubicBezTo>
                    <a:pt x="13957" y="9473"/>
                    <a:pt x="14051" y="9450"/>
                    <a:pt x="14144" y="9424"/>
                  </a:cubicBezTo>
                  <a:cubicBezTo>
                    <a:pt x="14896" y="9230"/>
                    <a:pt x="15627" y="8963"/>
                    <a:pt x="16328" y="8625"/>
                  </a:cubicBezTo>
                  <a:cubicBezTo>
                    <a:pt x="16406" y="8587"/>
                    <a:pt x="16484" y="8549"/>
                    <a:pt x="16561" y="8509"/>
                  </a:cubicBezTo>
                  <a:cubicBezTo>
                    <a:pt x="17171" y="8198"/>
                    <a:pt x="17754" y="7832"/>
                    <a:pt x="18301" y="7417"/>
                  </a:cubicBezTo>
                  <a:cubicBezTo>
                    <a:pt x="18371" y="7364"/>
                    <a:pt x="18440" y="7309"/>
                    <a:pt x="18510" y="7253"/>
                  </a:cubicBezTo>
                  <a:cubicBezTo>
                    <a:pt x="18884" y="6953"/>
                    <a:pt x="19236" y="6628"/>
                    <a:pt x="19567" y="6281"/>
                  </a:cubicBezTo>
                  <a:cubicBezTo>
                    <a:pt x="19610" y="6236"/>
                    <a:pt x="19652" y="6193"/>
                    <a:pt x="19692" y="6147"/>
                  </a:cubicBezTo>
                  <a:cubicBezTo>
                    <a:pt x="19713" y="6125"/>
                    <a:pt x="19731" y="6105"/>
                    <a:pt x="19749" y="6086"/>
                  </a:cubicBezTo>
                  <a:cubicBezTo>
                    <a:pt x="19884" y="5934"/>
                    <a:pt x="20020" y="5778"/>
                    <a:pt x="20198" y="5683"/>
                  </a:cubicBezTo>
                  <a:cubicBezTo>
                    <a:pt x="20361" y="5596"/>
                    <a:pt x="20543" y="5570"/>
                    <a:pt x="20729" y="5570"/>
                  </a:cubicBezTo>
                  <a:cubicBezTo>
                    <a:pt x="20909" y="5570"/>
                    <a:pt x="21094" y="5594"/>
                    <a:pt x="21272" y="5613"/>
                  </a:cubicBezTo>
                  <a:cubicBezTo>
                    <a:pt x="21502" y="5637"/>
                    <a:pt x="21732" y="5649"/>
                    <a:pt x="21962" y="5649"/>
                  </a:cubicBezTo>
                  <a:cubicBezTo>
                    <a:pt x="22509" y="5649"/>
                    <a:pt x="23054" y="5582"/>
                    <a:pt x="23587" y="5449"/>
                  </a:cubicBezTo>
                  <a:cubicBezTo>
                    <a:pt x="23563" y="4731"/>
                    <a:pt x="22933" y="4083"/>
                    <a:pt x="22216" y="4041"/>
                  </a:cubicBezTo>
                  <a:cubicBezTo>
                    <a:pt x="22390" y="3448"/>
                    <a:pt x="22101" y="2753"/>
                    <a:pt x="21559" y="2459"/>
                  </a:cubicBezTo>
                  <a:cubicBezTo>
                    <a:pt x="22184" y="1829"/>
                    <a:pt x="22376" y="851"/>
                    <a:pt x="22144" y="1"/>
                  </a:cubicBezTo>
                  <a:close/>
                </a:path>
              </a:pathLst>
            </a:custGeom>
            <a:solidFill>
              <a:schemeClr val="accent5"/>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9" name="Google Shape;2653;p46">
              <a:extLst>
                <a:ext uri="{FF2B5EF4-FFF2-40B4-BE49-F238E27FC236}">
                  <a16:creationId xmlns:a16="http://schemas.microsoft.com/office/drawing/2014/main" id="{FB0B4BCA-0BD8-48A3-8889-DB6D72B3032B}"/>
                </a:ext>
              </a:extLst>
            </p:cNvPr>
            <p:cNvSpPr/>
            <p:nvPr/>
          </p:nvSpPr>
          <p:spPr>
            <a:xfrm>
              <a:off x="1643638" y="1792475"/>
              <a:ext cx="74025" cy="69225"/>
            </a:xfrm>
            <a:custGeom>
              <a:avLst/>
              <a:gdLst/>
              <a:ahLst/>
              <a:cxnLst/>
              <a:rect l="l" t="t" r="r" b="b"/>
              <a:pathLst>
                <a:path w="2961" h="2769" extrusionOk="0">
                  <a:moveTo>
                    <a:pt x="1617" y="0"/>
                  </a:moveTo>
                  <a:cubicBezTo>
                    <a:pt x="1209" y="0"/>
                    <a:pt x="807" y="193"/>
                    <a:pt x="540" y="508"/>
                  </a:cubicBezTo>
                  <a:cubicBezTo>
                    <a:pt x="167" y="946"/>
                    <a:pt x="1" y="1549"/>
                    <a:pt x="296" y="2079"/>
                  </a:cubicBezTo>
                  <a:cubicBezTo>
                    <a:pt x="539" y="2514"/>
                    <a:pt x="1008" y="2769"/>
                    <a:pt x="1493" y="2769"/>
                  </a:cubicBezTo>
                  <a:cubicBezTo>
                    <a:pt x="1596" y="2769"/>
                    <a:pt x="1700" y="2757"/>
                    <a:pt x="1802" y="2734"/>
                  </a:cubicBezTo>
                  <a:cubicBezTo>
                    <a:pt x="2366" y="2603"/>
                    <a:pt x="2876" y="2126"/>
                    <a:pt x="2938" y="1537"/>
                  </a:cubicBezTo>
                  <a:cubicBezTo>
                    <a:pt x="2961" y="1322"/>
                    <a:pt x="2911" y="1111"/>
                    <a:pt x="2816" y="919"/>
                  </a:cubicBezTo>
                  <a:cubicBezTo>
                    <a:pt x="2707" y="510"/>
                    <a:pt x="2397" y="186"/>
                    <a:pt x="1994" y="58"/>
                  </a:cubicBezTo>
                  <a:cubicBezTo>
                    <a:pt x="1870" y="19"/>
                    <a:pt x="1743" y="0"/>
                    <a:pt x="1617"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30" name="Google Shape;2654;p46">
              <a:extLst>
                <a:ext uri="{FF2B5EF4-FFF2-40B4-BE49-F238E27FC236}">
                  <a16:creationId xmlns:a16="http://schemas.microsoft.com/office/drawing/2014/main" id="{99879403-6DAF-4CC1-A1B1-79E2244033B2}"/>
                </a:ext>
              </a:extLst>
            </p:cNvPr>
            <p:cNvSpPr/>
            <p:nvPr/>
          </p:nvSpPr>
          <p:spPr>
            <a:xfrm>
              <a:off x="1659988" y="1807125"/>
              <a:ext cx="46175" cy="41275"/>
            </a:xfrm>
            <a:custGeom>
              <a:avLst/>
              <a:gdLst/>
              <a:ahLst/>
              <a:cxnLst/>
              <a:rect l="l" t="t" r="r" b="b"/>
              <a:pathLst>
                <a:path w="1847" h="1651" extrusionOk="0">
                  <a:moveTo>
                    <a:pt x="948" y="0"/>
                  </a:moveTo>
                  <a:cubicBezTo>
                    <a:pt x="864" y="0"/>
                    <a:pt x="780" y="13"/>
                    <a:pt x="699" y="41"/>
                  </a:cubicBezTo>
                  <a:cubicBezTo>
                    <a:pt x="488" y="81"/>
                    <a:pt x="300" y="203"/>
                    <a:pt x="179" y="380"/>
                  </a:cubicBezTo>
                  <a:cubicBezTo>
                    <a:pt x="46" y="572"/>
                    <a:pt x="0" y="811"/>
                    <a:pt x="52" y="1038"/>
                  </a:cubicBezTo>
                  <a:cubicBezTo>
                    <a:pt x="127" y="1384"/>
                    <a:pt x="454" y="1610"/>
                    <a:pt x="791" y="1646"/>
                  </a:cubicBezTo>
                  <a:cubicBezTo>
                    <a:pt x="820" y="1649"/>
                    <a:pt x="850" y="1650"/>
                    <a:pt x="879" y="1650"/>
                  </a:cubicBezTo>
                  <a:cubicBezTo>
                    <a:pt x="1398" y="1650"/>
                    <a:pt x="1846" y="1181"/>
                    <a:pt x="1745" y="648"/>
                  </a:cubicBezTo>
                  <a:cubicBezTo>
                    <a:pt x="1669" y="250"/>
                    <a:pt x="1313" y="0"/>
                    <a:pt x="948" y="0"/>
                  </a:cubicBezTo>
                  <a:close/>
                </a:path>
              </a:pathLst>
            </a:custGeom>
            <a:solidFill>
              <a:schemeClr val="accent5"/>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31" name="Google Shape;2655;p46">
              <a:extLst>
                <a:ext uri="{FF2B5EF4-FFF2-40B4-BE49-F238E27FC236}">
                  <a16:creationId xmlns:a16="http://schemas.microsoft.com/office/drawing/2014/main" id="{212D1955-825E-4C3F-BC6D-EB7B90E6F704}"/>
                </a:ext>
              </a:extLst>
            </p:cNvPr>
            <p:cNvSpPr/>
            <p:nvPr/>
          </p:nvSpPr>
          <p:spPr>
            <a:xfrm>
              <a:off x="1667213" y="1822150"/>
              <a:ext cx="18025" cy="16625"/>
            </a:xfrm>
            <a:custGeom>
              <a:avLst/>
              <a:gdLst/>
              <a:ahLst/>
              <a:cxnLst/>
              <a:rect l="l" t="t" r="r" b="b"/>
              <a:pathLst>
                <a:path w="721" h="665" extrusionOk="0">
                  <a:moveTo>
                    <a:pt x="356" y="1"/>
                  </a:moveTo>
                  <a:cubicBezTo>
                    <a:pt x="253" y="1"/>
                    <a:pt x="149" y="51"/>
                    <a:pt x="78" y="141"/>
                  </a:cubicBezTo>
                  <a:cubicBezTo>
                    <a:pt x="5" y="234"/>
                    <a:pt x="1" y="355"/>
                    <a:pt x="45" y="455"/>
                  </a:cubicBezTo>
                  <a:cubicBezTo>
                    <a:pt x="47" y="465"/>
                    <a:pt x="50" y="474"/>
                    <a:pt x="54" y="482"/>
                  </a:cubicBezTo>
                  <a:cubicBezTo>
                    <a:pt x="113" y="599"/>
                    <a:pt x="235" y="664"/>
                    <a:pt x="358" y="664"/>
                  </a:cubicBezTo>
                  <a:cubicBezTo>
                    <a:pt x="434" y="664"/>
                    <a:pt x="511" y="639"/>
                    <a:pt x="574" y="586"/>
                  </a:cubicBezTo>
                  <a:cubicBezTo>
                    <a:pt x="721" y="463"/>
                    <a:pt x="715" y="238"/>
                    <a:pt x="587" y="103"/>
                  </a:cubicBezTo>
                  <a:cubicBezTo>
                    <a:pt x="522" y="33"/>
                    <a:pt x="439" y="1"/>
                    <a:pt x="356"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32" name="Google Shape;2656;p46">
              <a:extLst>
                <a:ext uri="{FF2B5EF4-FFF2-40B4-BE49-F238E27FC236}">
                  <a16:creationId xmlns:a16="http://schemas.microsoft.com/office/drawing/2014/main" id="{B0537E33-A729-4763-9963-0088BD05E901}"/>
                </a:ext>
              </a:extLst>
            </p:cNvPr>
            <p:cNvSpPr/>
            <p:nvPr/>
          </p:nvSpPr>
          <p:spPr>
            <a:xfrm>
              <a:off x="1696588" y="1767450"/>
              <a:ext cx="18850" cy="20675"/>
            </a:xfrm>
            <a:custGeom>
              <a:avLst/>
              <a:gdLst/>
              <a:ahLst/>
              <a:cxnLst/>
              <a:rect l="l" t="t" r="r" b="b"/>
              <a:pathLst>
                <a:path w="754" h="827" extrusionOk="0">
                  <a:moveTo>
                    <a:pt x="413" y="0"/>
                  </a:moveTo>
                  <a:cubicBezTo>
                    <a:pt x="337" y="0"/>
                    <a:pt x="261" y="28"/>
                    <a:pt x="202" y="81"/>
                  </a:cubicBezTo>
                  <a:cubicBezTo>
                    <a:pt x="80" y="188"/>
                    <a:pt x="9" y="383"/>
                    <a:pt x="5" y="542"/>
                  </a:cubicBezTo>
                  <a:cubicBezTo>
                    <a:pt x="1" y="652"/>
                    <a:pt x="63" y="754"/>
                    <a:pt x="163" y="800"/>
                  </a:cubicBezTo>
                  <a:cubicBezTo>
                    <a:pt x="200" y="817"/>
                    <a:pt x="241" y="826"/>
                    <a:pt x="283" y="826"/>
                  </a:cubicBezTo>
                  <a:cubicBezTo>
                    <a:pt x="350" y="826"/>
                    <a:pt x="417" y="803"/>
                    <a:pt x="463" y="754"/>
                  </a:cubicBezTo>
                  <a:cubicBezTo>
                    <a:pt x="559" y="654"/>
                    <a:pt x="659" y="530"/>
                    <a:pt x="708" y="401"/>
                  </a:cubicBezTo>
                  <a:cubicBezTo>
                    <a:pt x="754" y="278"/>
                    <a:pt x="691" y="110"/>
                    <a:pt x="577" y="46"/>
                  </a:cubicBezTo>
                  <a:cubicBezTo>
                    <a:pt x="526" y="15"/>
                    <a:pt x="469" y="0"/>
                    <a:pt x="413"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33" name="Google Shape;2657;p46">
              <a:extLst>
                <a:ext uri="{FF2B5EF4-FFF2-40B4-BE49-F238E27FC236}">
                  <a16:creationId xmlns:a16="http://schemas.microsoft.com/office/drawing/2014/main" id="{EBB464B8-3042-42C8-93E4-1164D806F921}"/>
                </a:ext>
              </a:extLst>
            </p:cNvPr>
            <p:cNvSpPr/>
            <p:nvPr/>
          </p:nvSpPr>
          <p:spPr>
            <a:xfrm>
              <a:off x="1711338" y="1787700"/>
              <a:ext cx="25900" cy="19300"/>
            </a:xfrm>
            <a:custGeom>
              <a:avLst/>
              <a:gdLst/>
              <a:ahLst/>
              <a:cxnLst/>
              <a:rect l="l" t="t" r="r" b="b"/>
              <a:pathLst>
                <a:path w="1036" h="772" extrusionOk="0">
                  <a:moveTo>
                    <a:pt x="670" y="1"/>
                  </a:moveTo>
                  <a:cubicBezTo>
                    <a:pt x="567" y="1"/>
                    <a:pt x="474" y="37"/>
                    <a:pt x="377" y="84"/>
                  </a:cubicBezTo>
                  <a:cubicBezTo>
                    <a:pt x="267" y="138"/>
                    <a:pt x="153" y="196"/>
                    <a:pt x="90" y="307"/>
                  </a:cubicBezTo>
                  <a:cubicBezTo>
                    <a:pt x="0" y="464"/>
                    <a:pt x="56" y="712"/>
                    <a:pt x="256" y="758"/>
                  </a:cubicBezTo>
                  <a:cubicBezTo>
                    <a:pt x="296" y="768"/>
                    <a:pt x="333" y="772"/>
                    <a:pt x="369" y="772"/>
                  </a:cubicBezTo>
                  <a:cubicBezTo>
                    <a:pt x="476" y="772"/>
                    <a:pt x="570" y="736"/>
                    <a:pt x="677" y="694"/>
                  </a:cubicBezTo>
                  <a:cubicBezTo>
                    <a:pt x="804" y="645"/>
                    <a:pt x="898" y="578"/>
                    <a:pt x="975" y="463"/>
                  </a:cubicBezTo>
                  <a:cubicBezTo>
                    <a:pt x="1031" y="373"/>
                    <a:pt x="1035" y="260"/>
                    <a:pt x="986" y="167"/>
                  </a:cubicBezTo>
                  <a:cubicBezTo>
                    <a:pt x="934" y="66"/>
                    <a:pt x="844" y="23"/>
                    <a:pt x="737" y="6"/>
                  </a:cubicBezTo>
                  <a:cubicBezTo>
                    <a:pt x="714" y="3"/>
                    <a:pt x="692" y="1"/>
                    <a:pt x="670"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34" name="Google Shape;2658;p46">
              <a:extLst>
                <a:ext uri="{FF2B5EF4-FFF2-40B4-BE49-F238E27FC236}">
                  <a16:creationId xmlns:a16="http://schemas.microsoft.com/office/drawing/2014/main" id="{62232B4E-4DCD-47D5-99DA-51F348D54241}"/>
                </a:ext>
              </a:extLst>
            </p:cNvPr>
            <p:cNvSpPr/>
            <p:nvPr/>
          </p:nvSpPr>
          <p:spPr>
            <a:xfrm>
              <a:off x="1726238" y="1819050"/>
              <a:ext cx="24500" cy="16300"/>
            </a:xfrm>
            <a:custGeom>
              <a:avLst/>
              <a:gdLst/>
              <a:ahLst/>
              <a:cxnLst/>
              <a:rect l="l" t="t" r="r" b="b"/>
              <a:pathLst>
                <a:path w="980" h="652" extrusionOk="0">
                  <a:moveTo>
                    <a:pt x="310" y="1"/>
                  </a:moveTo>
                  <a:cubicBezTo>
                    <a:pt x="196" y="2"/>
                    <a:pt x="95" y="57"/>
                    <a:pt x="45" y="164"/>
                  </a:cubicBezTo>
                  <a:cubicBezTo>
                    <a:pt x="0" y="259"/>
                    <a:pt x="10" y="394"/>
                    <a:pt x="91" y="470"/>
                  </a:cubicBezTo>
                  <a:cubicBezTo>
                    <a:pt x="173" y="547"/>
                    <a:pt x="282" y="595"/>
                    <a:pt x="391" y="621"/>
                  </a:cubicBezTo>
                  <a:cubicBezTo>
                    <a:pt x="458" y="636"/>
                    <a:pt x="535" y="652"/>
                    <a:pt x="610" y="652"/>
                  </a:cubicBezTo>
                  <a:cubicBezTo>
                    <a:pt x="679" y="652"/>
                    <a:pt x="746" y="639"/>
                    <a:pt x="802" y="600"/>
                  </a:cubicBezTo>
                  <a:cubicBezTo>
                    <a:pt x="910" y="527"/>
                    <a:pt x="980" y="432"/>
                    <a:pt x="968" y="295"/>
                  </a:cubicBezTo>
                  <a:cubicBezTo>
                    <a:pt x="958" y="168"/>
                    <a:pt x="873" y="60"/>
                    <a:pt x="752" y="20"/>
                  </a:cubicBezTo>
                  <a:cubicBezTo>
                    <a:pt x="711" y="7"/>
                    <a:pt x="672" y="2"/>
                    <a:pt x="631" y="2"/>
                  </a:cubicBezTo>
                  <a:cubicBezTo>
                    <a:pt x="600" y="2"/>
                    <a:pt x="568" y="5"/>
                    <a:pt x="535" y="10"/>
                  </a:cubicBezTo>
                  <a:cubicBezTo>
                    <a:pt x="522" y="12"/>
                    <a:pt x="509" y="14"/>
                    <a:pt x="497" y="17"/>
                  </a:cubicBezTo>
                  <a:cubicBezTo>
                    <a:pt x="469" y="17"/>
                    <a:pt x="442" y="15"/>
                    <a:pt x="414" y="13"/>
                  </a:cubicBezTo>
                  <a:lnTo>
                    <a:pt x="405" y="13"/>
                  </a:lnTo>
                  <a:cubicBezTo>
                    <a:pt x="373" y="6"/>
                    <a:pt x="342" y="2"/>
                    <a:pt x="310"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35" name="Google Shape;2659;p46">
              <a:extLst>
                <a:ext uri="{FF2B5EF4-FFF2-40B4-BE49-F238E27FC236}">
                  <a16:creationId xmlns:a16="http://schemas.microsoft.com/office/drawing/2014/main" id="{F9A04C38-258A-4B5D-9BC0-C1DB312D6825}"/>
                </a:ext>
              </a:extLst>
            </p:cNvPr>
            <p:cNvSpPr/>
            <p:nvPr/>
          </p:nvSpPr>
          <p:spPr>
            <a:xfrm>
              <a:off x="1754838" y="1730450"/>
              <a:ext cx="50075" cy="181625"/>
            </a:xfrm>
            <a:custGeom>
              <a:avLst/>
              <a:gdLst/>
              <a:ahLst/>
              <a:cxnLst/>
              <a:rect l="l" t="t" r="r" b="b"/>
              <a:pathLst>
                <a:path w="2003" h="7265" extrusionOk="0">
                  <a:moveTo>
                    <a:pt x="701" y="1"/>
                  </a:moveTo>
                  <a:lnTo>
                    <a:pt x="170" y="215"/>
                  </a:lnTo>
                  <a:cubicBezTo>
                    <a:pt x="997" y="1076"/>
                    <a:pt x="1420" y="2480"/>
                    <a:pt x="1486" y="3592"/>
                  </a:cubicBezTo>
                  <a:cubicBezTo>
                    <a:pt x="1513" y="4066"/>
                    <a:pt x="1466" y="4542"/>
                    <a:pt x="1346" y="5001"/>
                  </a:cubicBezTo>
                  <a:cubicBezTo>
                    <a:pt x="1137" y="5809"/>
                    <a:pt x="704" y="6556"/>
                    <a:pt x="66" y="7108"/>
                  </a:cubicBezTo>
                  <a:cubicBezTo>
                    <a:pt x="1" y="7164"/>
                    <a:pt x="56" y="7264"/>
                    <a:pt x="127" y="7264"/>
                  </a:cubicBezTo>
                  <a:cubicBezTo>
                    <a:pt x="140" y="7264"/>
                    <a:pt x="153" y="7261"/>
                    <a:pt x="167" y="7254"/>
                  </a:cubicBezTo>
                  <a:cubicBezTo>
                    <a:pt x="1135" y="6720"/>
                    <a:pt x="1694" y="5809"/>
                    <a:pt x="1896" y="4786"/>
                  </a:cubicBezTo>
                  <a:cubicBezTo>
                    <a:pt x="1977" y="4369"/>
                    <a:pt x="2003" y="3942"/>
                    <a:pt x="1974" y="3519"/>
                  </a:cubicBezTo>
                  <a:cubicBezTo>
                    <a:pt x="1971" y="3490"/>
                    <a:pt x="1970" y="3461"/>
                    <a:pt x="1967" y="3430"/>
                  </a:cubicBezTo>
                  <a:cubicBezTo>
                    <a:pt x="1960" y="3331"/>
                    <a:pt x="1949" y="3229"/>
                    <a:pt x="1936" y="3125"/>
                  </a:cubicBezTo>
                  <a:cubicBezTo>
                    <a:pt x="1851" y="2434"/>
                    <a:pt x="1657" y="1690"/>
                    <a:pt x="1341" y="1022"/>
                  </a:cubicBezTo>
                  <a:cubicBezTo>
                    <a:pt x="1302" y="936"/>
                    <a:pt x="1260" y="853"/>
                    <a:pt x="1217" y="772"/>
                  </a:cubicBezTo>
                  <a:cubicBezTo>
                    <a:pt x="1072" y="498"/>
                    <a:pt x="899" y="240"/>
                    <a:pt x="701"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36" name="Google Shape;2660;p46">
              <a:extLst>
                <a:ext uri="{FF2B5EF4-FFF2-40B4-BE49-F238E27FC236}">
                  <a16:creationId xmlns:a16="http://schemas.microsoft.com/office/drawing/2014/main" id="{794A02DE-66E5-45EF-8DC6-B2A5688C36A3}"/>
                </a:ext>
              </a:extLst>
            </p:cNvPr>
            <p:cNvSpPr/>
            <p:nvPr/>
          </p:nvSpPr>
          <p:spPr>
            <a:xfrm>
              <a:off x="1782113" y="1712850"/>
              <a:ext cx="58075" cy="163450"/>
            </a:xfrm>
            <a:custGeom>
              <a:avLst/>
              <a:gdLst/>
              <a:ahLst/>
              <a:cxnLst/>
              <a:rect l="l" t="t" r="r" b="b"/>
              <a:pathLst>
                <a:path w="2323" h="6538" extrusionOk="0">
                  <a:moveTo>
                    <a:pt x="1367" y="1"/>
                  </a:moveTo>
                  <a:cubicBezTo>
                    <a:pt x="1277" y="38"/>
                    <a:pt x="1186" y="73"/>
                    <a:pt x="1096" y="110"/>
                  </a:cubicBezTo>
                  <a:cubicBezTo>
                    <a:pt x="1103" y="241"/>
                    <a:pt x="1085" y="372"/>
                    <a:pt x="1043" y="497"/>
                  </a:cubicBezTo>
                  <a:cubicBezTo>
                    <a:pt x="893" y="938"/>
                    <a:pt x="511" y="1245"/>
                    <a:pt x="126" y="1476"/>
                  </a:cubicBezTo>
                  <a:lnTo>
                    <a:pt x="120" y="1480"/>
                  </a:lnTo>
                  <a:cubicBezTo>
                    <a:pt x="0" y="1551"/>
                    <a:pt x="48" y="1737"/>
                    <a:pt x="180" y="1737"/>
                  </a:cubicBezTo>
                  <a:cubicBezTo>
                    <a:pt x="190" y="1737"/>
                    <a:pt x="201" y="1736"/>
                    <a:pt x="212" y="1733"/>
                  </a:cubicBezTo>
                  <a:lnTo>
                    <a:pt x="249" y="1726"/>
                  </a:lnTo>
                  <a:cubicBezTo>
                    <a:pt x="449" y="1685"/>
                    <a:pt x="642" y="1658"/>
                    <a:pt x="824" y="1658"/>
                  </a:cubicBezTo>
                  <a:cubicBezTo>
                    <a:pt x="1257" y="1658"/>
                    <a:pt x="1626" y="1813"/>
                    <a:pt x="1871" y="2317"/>
                  </a:cubicBezTo>
                  <a:cubicBezTo>
                    <a:pt x="2303" y="3207"/>
                    <a:pt x="1612" y="3655"/>
                    <a:pt x="845" y="3830"/>
                  </a:cubicBezTo>
                  <a:cubicBezTo>
                    <a:pt x="813" y="3837"/>
                    <a:pt x="781" y="3845"/>
                    <a:pt x="750" y="3850"/>
                  </a:cubicBezTo>
                  <a:cubicBezTo>
                    <a:pt x="629" y="3874"/>
                    <a:pt x="615" y="4064"/>
                    <a:pt x="740" y="4096"/>
                  </a:cubicBezTo>
                  <a:cubicBezTo>
                    <a:pt x="785" y="4107"/>
                    <a:pt x="831" y="4121"/>
                    <a:pt x="876" y="4135"/>
                  </a:cubicBezTo>
                  <a:cubicBezTo>
                    <a:pt x="1338" y="4280"/>
                    <a:pt x="1748" y="4551"/>
                    <a:pt x="1920" y="5033"/>
                  </a:cubicBezTo>
                  <a:cubicBezTo>
                    <a:pt x="1970" y="5173"/>
                    <a:pt x="1990" y="5321"/>
                    <a:pt x="1980" y="5469"/>
                  </a:cubicBezTo>
                  <a:cubicBezTo>
                    <a:pt x="1949" y="5958"/>
                    <a:pt x="1604" y="6406"/>
                    <a:pt x="1086" y="6406"/>
                  </a:cubicBezTo>
                  <a:cubicBezTo>
                    <a:pt x="1012" y="6406"/>
                    <a:pt x="934" y="6397"/>
                    <a:pt x="852" y="6377"/>
                  </a:cubicBezTo>
                  <a:cubicBezTo>
                    <a:pt x="847" y="6375"/>
                    <a:pt x="842" y="6375"/>
                    <a:pt x="837" y="6375"/>
                  </a:cubicBezTo>
                  <a:cubicBezTo>
                    <a:pt x="778" y="6375"/>
                    <a:pt x="754" y="6464"/>
                    <a:pt x="819" y="6483"/>
                  </a:cubicBezTo>
                  <a:cubicBezTo>
                    <a:pt x="938" y="6520"/>
                    <a:pt x="1057" y="6538"/>
                    <a:pt x="1173" y="6538"/>
                  </a:cubicBezTo>
                  <a:cubicBezTo>
                    <a:pt x="1705" y="6538"/>
                    <a:pt x="2158" y="6164"/>
                    <a:pt x="2227" y="5576"/>
                  </a:cubicBezTo>
                  <a:cubicBezTo>
                    <a:pt x="2232" y="5535"/>
                    <a:pt x="2235" y="5493"/>
                    <a:pt x="2235" y="5451"/>
                  </a:cubicBezTo>
                  <a:cubicBezTo>
                    <a:pt x="2239" y="5338"/>
                    <a:pt x="2229" y="5226"/>
                    <a:pt x="2204" y="5116"/>
                  </a:cubicBezTo>
                  <a:cubicBezTo>
                    <a:pt x="2191" y="5052"/>
                    <a:pt x="2172" y="4989"/>
                    <a:pt x="2148" y="4928"/>
                  </a:cubicBezTo>
                  <a:cubicBezTo>
                    <a:pt x="1991" y="4513"/>
                    <a:pt x="1635" y="4194"/>
                    <a:pt x="1217" y="3998"/>
                  </a:cubicBezTo>
                  <a:cubicBezTo>
                    <a:pt x="1827" y="3804"/>
                    <a:pt x="2322" y="3399"/>
                    <a:pt x="2275" y="2762"/>
                  </a:cubicBezTo>
                  <a:cubicBezTo>
                    <a:pt x="2266" y="2649"/>
                    <a:pt x="2242" y="2536"/>
                    <a:pt x="2204" y="2429"/>
                  </a:cubicBezTo>
                  <a:lnTo>
                    <a:pt x="2191" y="2385"/>
                  </a:lnTo>
                  <a:cubicBezTo>
                    <a:pt x="1922" y="1652"/>
                    <a:pt x="1420" y="1394"/>
                    <a:pt x="793" y="1394"/>
                  </a:cubicBezTo>
                  <a:cubicBezTo>
                    <a:pt x="765" y="1394"/>
                    <a:pt x="737" y="1394"/>
                    <a:pt x="708" y="1395"/>
                  </a:cubicBezTo>
                  <a:cubicBezTo>
                    <a:pt x="1027" y="1126"/>
                    <a:pt x="1288" y="787"/>
                    <a:pt x="1356" y="372"/>
                  </a:cubicBezTo>
                  <a:cubicBezTo>
                    <a:pt x="1365" y="328"/>
                    <a:pt x="1371" y="283"/>
                    <a:pt x="1373" y="238"/>
                  </a:cubicBezTo>
                  <a:cubicBezTo>
                    <a:pt x="1377" y="192"/>
                    <a:pt x="1377" y="147"/>
                    <a:pt x="1374" y="101"/>
                  </a:cubicBezTo>
                  <a:cubicBezTo>
                    <a:pt x="1373" y="67"/>
                    <a:pt x="1371" y="34"/>
                    <a:pt x="1367"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37" name="Google Shape;2661;p46">
              <a:extLst>
                <a:ext uri="{FF2B5EF4-FFF2-40B4-BE49-F238E27FC236}">
                  <a16:creationId xmlns:a16="http://schemas.microsoft.com/office/drawing/2014/main" id="{1D0EB951-723B-4712-8B99-99D020FB055B}"/>
                </a:ext>
              </a:extLst>
            </p:cNvPr>
            <p:cNvSpPr/>
            <p:nvPr/>
          </p:nvSpPr>
          <p:spPr>
            <a:xfrm>
              <a:off x="1812713" y="1715300"/>
              <a:ext cx="54000" cy="125475"/>
            </a:xfrm>
            <a:custGeom>
              <a:avLst/>
              <a:gdLst/>
              <a:ahLst/>
              <a:cxnLst/>
              <a:rect l="l" t="t" r="r" b="b"/>
              <a:pathLst>
                <a:path w="2160" h="5019" extrusionOk="0">
                  <a:moveTo>
                    <a:pt x="176" y="1"/>
                  </a:moveTo>
                  <a:cubicBezTo>
                    <a:pt x="8" y="1"/>
                    <a:pt x="0" y="269"/>
                    <a:pt x="177" y="285"/>
                  </a:cubicBezTo>
                  <a:cubicBezTo>
                    <a:pt x="650" y="326"/>
                    <a:pt x="1301" y="338"/>
                    <a:pt x="1570" y="820"/>
                  </a:cubicBezTo>
                  <a:cubicBezTo>
                    <a:pt x="1919" y="1446"/>
                    <a:pt x="1500" y="2140"/>
                    <a:pt x="899" y="2364"/>
                  </a:cubicBezTo>
                  <a:cubicBezTo>
                    <a:pt x="784" y="2407"/>
                    <a:pt x="823" y="2574"/>
                    <a:pt x="921" y="2610"/>
                  </a:cubicBezTo>
                  <a:cubicBezTo>
                    <a:pt x="2121" y="3038"/>
                    <a:pt x="2060" y="4540"/>
                    <a:pt x="841" y="4854"/>
                  </a:cubicBezTo>
                  <a:cubicBezTo>
                    <a:pt x="751" y="4876"/>
                    <a:pt x="762" y="5006"/>
                    <a:pt x="854" y="5014"/>
                  </a:cubicBezTo>
                  <a:cubicBezTo>
                    <a:pt x="884" y="5017"/>
                    <a:pt x="913" y="5018"/>
                    <a:pt x="942" y="5018"/>
                  </a:cubicBezTo>
                  <a:cubicBezTo>
                    <a:pt x="1514" y="5018"/>
                    <a:pt x="1991" y="4492"/>
                    <a:pt x="2069" y="3941"/>
                  </a:cubicBezTo>
                  <a:cubicBezTo>
                    <a:pt x="2159" y="3314"/>
                    <a:pt x="1776" y="2791"/>
                    <a:pt x="1268" y="2489"/>
                  </a:cubicBezTo>
                  <a:cubicBezTo>
                    <a:pt x="1794" y="2190"/>
                    <a:pt x="2071" y="1610"/>
                    <a:pt x="1920" y="977"/>
                  </a:cubicBezTo>
                  <a:cubicBezTo>
                    <a:pt x="1721" y="145"/>
                    <a:pt x="924" y="66"/>
                    <a:pt x="191" y="2"/>
                  </a:cubicBezTo>
                  <a:cubicBezTo>
                    <a:pt x="186" y="1"/>
                    <a:pt x="181" y="1"/>
                    <a:pt x="176"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38" name="Google Shape;2662;p46">
              <a:extLst>
                <a:ext uri="{FF2B5EF4-FFF2-40B4-BE49-F238E27FC236}">
                  <a16:creationId xmlns:a16="http://schemas.microsoft.com/office/drawing/2014/main" id="{7E43FADF-DB46-482B-98DA-11A94D67C418}"/>
                </a:ext>
              </a:extLst>
            </p:cNvPr>
            <p:cNvSpPr/>
            <p:nvPr/>
          </p:nvSpPr>
          <p:spPr>
            <a:xfrm>
              <a:off x="1858688" y="1689300"/>
              <a:ext cx="28125" cy="179025"/>
            </a:xfrm>
            <a:custGeom>
              <a:avLst/>
              <a:gdLst/>
              <a:ahLst/>
              <a:cxnLst/>
              <a:rect l="l" t="t" r="r" b="b"/>
              <a:pathLst>
                <a:path w="1125" h="7161" extrusionOk="0">
                  <a:moveTo>
                    <a:pt x="670" y="1"/>
                  </a:moveTo>
                  <a:cubicBezTo>
                    <a:pt x="576" y="38"/>
                    <a:pt x="485" y="75"/>
                    <a:pt x="393" y="112"/>
                  </a:cubicBezTo>
                  <a:cubicBezTo>
                    <a:pt x="708" y="733"/>
                    <a:pt x="649" y="1503"/>
                    <a:pt x="129" y="2111"/>
                  </a:cubicBezTo>
                  <a:cubicBezTo>
                    <a:pt x="120" y="2121"/>
                    <a:pt x="113" y="2133"/>
                    <a:pt x="106" y="2145"/>
                  </a:cubicBezTo>
                  <a:cubicBezTo>
                    <a:pt x="78" y="2203"/>
                    <a:pt x="73" y="2276"/>
                    <a:pt x="122" y="2322"/>
                  </a:cubicBezTo>
                  <a:cubicBezTo>
                    <a:pt x="129" y="2330"/>
                    <a:pt x="141" y="2336"/>
                    <a:pt x="152" y="2342"/>
                  </a:cubicBezTo>
                  <a:cubicBezTo>
                    <a:pt x="1050" y="2789"/>
                    <a:pt x="1034" y="3922"/>
                    <a:pt x="171" y="4378"/>
                  </a:cubicBezTo>
                  <a:cubicBezTo>
                    <a:pt x="154" y="4386"/>
                    <a:pt x="138" y="4394"/>
                    <a:pt x="122" y="4401"/>
                  </a:cubicBezTo>
                  <a:cubicBezTo>
                    <a:pt x="24" y="4449"/>
                    <a:pt x="32" y="4580"/>
                    <a:pt x="111" y="4637"/>
                  </a:cubicBezTo>
                  <a:cubicBezTo>
                    <a:pt x="157" y="4670"/>
                    <a:pt x="202" y="4705"/>
                    <a:pt x="243" y="4741"/>
                  </a:cubicBezTo>
                  <a:cubicBezTo>
                    <a:pt x="686" y="5118"/>
                    <a:pt x="906" y="5647"/>
                    <a:pt x="832" y="6126"/>
                  </a:cubicBezTo>
                  <a:cubicBezTo>
                    <a:pt x="773" y="6514"/>
                    <a:pt x="520" y="6870"/>
                    <a:pt x="37" y="7084"/>
                  </a:cubicBezTo>
                  <a:cubicBezTo>
                    <a:pt x="1" y="7099"/>
                    <a:pt x="15" y="7160"/>
                    <a:pt x="52" y="7160"/>
                  </a:cubicBezTo>
                  <a:cubicBezTo>
                    <a:pt x="52" y="7160"/>
                    <a:pt x="53" y="7160"/>
                    <a:pt x="53" y="7160"/>
                  </a:cubicBezTo>
                  <a:cubicBezTo>
                    <a:pt x="628" y="7151"/>
                    <a:pt x="1037" y="6649"/>
                    <a:pt x="1109" y="6103"/>
                  </a:cubicBezTo>
                  <a:cubicBezTo>
                    <a:pt x="1111" y="6087"/>
                    <a:pt x="1112" y="6071"/>
                    <a:pt x="1113" y="6055"/>
                  </a:cubicBezTo>
                  <a:cubicBezTo>
                    <a:pt x="1124" y="5953"/>
                    <a:pt x="1123" y="5850"/>
                    <a:pt x="1112" y="5748"/>
                  </a:cubicBezTo>
                  <a:cubicBezTo>
                    <a:pt x="1106" y="5704"/>
                    <a:pt x="1098" y="5661"/>
                    <a:pt x="1089" y="5620"/>
                  </a:cubicBezTo>
                  <a:cubicBezTo>
                    <a:pt x="1003" y="5207"/>
                    <a:pt x="739" y="4849"/>
                    <a:pt x="422" y="4554"/>
                  </a:cubicBezTo>
                  <a:cubicBezTo>
                    <a:pt x="894" y="4281"/>
                    <a:pt x="1123" y="3810"/>
                    <a:pt x="1114" y="3337"/>
                  </a:cubicBezTo>
                  <a:cubicBezTo>
                    <a:pt x="1111" y="3230"/>
                    <a:pt x="1096" y="3124"/>
                    <a:pt x="1069" y="3020"/>
                  </a:cubicBezTo>
                  <a:cubicBezTo>
                    <a:pt x="985" y="2690"/>
                    <a:pt x="777" y="2382"/>
                    <a:pt x="447" y="2174"/>
                  </a:cubicBezTo>
                  <a:cubicBezTo>
                    <a:pt x="758" y="1745"/>
                    <a:pt x="896" y="1252"/>
                    <a:pt x="868" y="774"/>
                  </a:cubicBezTo>
                  <a:cubicBezTo>
                    <a:pt x="863" y="685"/>
                    <a:pt x="851" y="595"/>
                    <a:pt x="835" y="506"/>
                  </a:cubicBezTo>
                  <a:cubicBezTo>
                    <a:pt x="802" y="331"/>
                    <a:pt x="746" y="161"/>
                    <a:pt x="670"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39" name="Google Shape;2663;p46">
              <a:extLst>
                <a:ext uri="{FF2B5EF4-FFF2-40B4-BE49-F238E27FC236}">
                  <a16:creationId xmlns:a16="http://schemas.microsoft.com/office/drawing/2014/main" id="{7D0F12FD-E1CB-4632-BF4D-9734171BE184}"/>
                </a:ext>
              </a:extLst>
            </p:cNvPr>
            <p:cNvSpPr/>
            <p:nvPr/>
          </p:nvSpPr>
          <p:spPr>
            <a:xfrm>
              <a:off x="1876463" y="1701300"/>
              <a:ext cx="43950" cy="132125"/>
            </a:xfrm>
            <a:custGeom>
              <a:avLst/>
              <a:gdLst/>
              <a:ahLst/>
              <a:cxnLst/>
              <a:rect l="l" t="t" r="r" b="b"/>
              <a:pathLst>
                <a:path w="1758" h="5285" extrusionOk="0">
                  <a:moveTo>
                    <a:pt x="234" y="1"/>
                  </a:moveTo>
                  <a:cubicBezTo>
                    <a:pt x="224" y="1"/>
                    <a:pt x="214" y="1"/>
                    <a:pt x="204" y="1"/>
                  </a:cubicBezTo>
                  <a:cubicBezTo>
                    <a:pt x="16" y="6"/>
                    <a:pt x="0" y="298"/>
                    <a:pt x="187" y="298"/>
                  </a:cubicBezTo>
                  <a:cubicBezTo>
                    <a:pt x="188" y="298"/>
                    <a:pt x="190" y="298"/>
                    <a:pt x="191" y="298"/>
                  </a:cubicBezTo>
                  <a:cubicBezTo>
                    <a:pt x="199" y="298"/>
                    <a:pt x="207" y="297"/>
                    <a:pt x="215" y="297"/>
                  </a:cubicBezTo>
                  <a:cubicBezTo>
                    <a:pt x="733" y="297"/>
                    <a:pt x="1209" y="661"/>
                    <a:pt x="1296" y="1187"/>
                  </a:cubicBezTo>
                  <a:cubicBezTo>
                    <a:pt x="1403" y="1828"/>
                    <a:pt x="898" y="2356"/>
                    <a:pt x="334" y="2550"/>
                  </a:cubicBezTo>
                  <a:cubicBezTo>
                    <a:pt x="200" y="2596"/>
                    <a:pt x="186" y="2764"/>
                    <a:pt x="321" y="2820"/>
                  </a:cubicBezTo>
                  <a:cubicBezTo>
                    <a:pt x="855" y="3044"/>
                    <a:pt x="1390" y="3428"/>
                    <a:pt x="1444" y="4054"/>
                  </a:cubicBezTo>
                  <a:cubicBezTo>
                    <a:pt x="1514" y="4860"/>
                    <a:pt x="843" y="4922"/>
                    <a:pt x="300" y="5175"/>
                  </a:cubicBezTo>
                  <a:cubicBezTo>
                    <a:pt x="270" y="5189"/>
                    <a:pt x="272" y="5242"/>
                    <a:pt x="307" y="5250"/>
                  </a:cubicBezTo>
                  <a:cubicBezTo>
                    <a:pt x="402" y="5273"/>
                    <a:pt x="497" y="5285"/>
                    <a:pt x="590" y="5285"/>
                  </a:cubicBezTo>
                  <a:cubicBezTo>
                    <a:pt x="1180" y="5285"/>
                    <a:pt x="1692" y="4834"/>
                    <a:pt x="1723" y="4210"/>
                  </a:cubicBezTo>
                  <a:cubicBezTo>
                    <a:pt x="1757" y="3507"/>
                    <a:pt x="1266" y="3023"/>
                    <a:pt x="701" y="2704"/>
                  </a:cubicBezTo>
                  <a:cubicBezTo>
                    <a:pt x="1240" y="2438"/>
                    <a:pt x="1638" y="1898"/>
                    <a:pt x="1602" y="1270"/>
                  </a:cubicBezTo>
                  <a:cubicBezTo>
                    <a:pt x="1561" y="555"/>
                    <a:pt x="933" y="1"/>
                    <a:pt x="234"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40" name="Google Shape;2664;p46">
              <a:extLst>
                <a:ext uri="{FF2B5EF4-FFF2-40B4-BE49-F238E27FC236}">
                  <a16:creationId xmlns:a16="http://schemas.microsoft.com/office/drawing/2014/main" id="{729E3C9A-3E07-4143-9E41-A70A47AF7F82}"/>
                </a:ext>
              </a:extLst>
            </p:cNvPr>
            <p:cNvSpPr/>
            <p:nvPr/>
          </p:nvSpPr>
          <p:spPr>
            <a:xfrm>
              <a:off x="1911238" y="1668075"/>
              <a:ext cx="37950" cy="184250"/>
            </a:xfrm>
            <a:custGeom>
              <a:avLst/>
              <a:gdLst/>
              <a:ahLst/>
              <a:cxnLst/>
              <a:rect l="l" t="t" r="r" b="b"/>
              <a:pathLst>
                <a:path w="1518" h="7370" extrusionOk="0">
                  <a:moveTo>
                    <a:pt x="708" y="1"/>
                  </a:moveTo>
                  <a:lnTo>
                    <a:pt x="448" y="105"/>
                  </a:lnTo>
                  <a:cubicBezTo>
                    <a:pt x="989" y="795"/>
                    <a:pt x="1064" y="2026"/>
                    <a:pt x="191" y="2344"/>
                  </a:cubicBezTo>
                  <a:cubicBezTo>
                    <a:pt x="186" y="2347"/>
                    <a:pt x="179" y="2350"/>
                    <a:pt x="172" y="2353"/>
                  </a:cubicBezTo>
                  <a:cubicBezTo>
                    <a:pt x="69" y="2408"/>
                    <a:pt x="119" y="2553"/>
                    <a:pt x="211" y="2597"/>
                  </a:cubicBezTo>
                  <a:cubicBezTo>
                    <a:pt x="224" y="2603"/>
                    <a:pt x="236" y="2607"/>
                    <a:pt x="250" y="2608"/>
                  </a:cubicBezTo>
                  <a:cubicBezTo>
                    <a:pt x="867" y="2696"/>
                    <a:pt x="962" y="3430"/>
                    <a:pt x="808" y="3912"/>
                  </a:cubicBezTo>
                  <a:cubicBezTo>
                    <a:pt x="691" y="4276"/>
                    <a:pt x="448" y="4562"/>
                    <a:pt x="134" y="4772"/>
                  </a:cubicBezTo>
                  <a:cubicBezTo>
                    <a:pt x="127" y="4778"/>
                    <a:pt x="120" y="4782"/>
                    <a:pt x="113" y="4787"/>
                  </a:cubicBezTo>
                  <a:cubicBezTo>
                    <a:pt x="0" y="4860"/>
                    <a:pt x="32" y="5024"/>
                    <a:pt x="169" y="5039"/>
                  </a:cubicBezTo>
                  <a:cubicBezTo>
                    <a:pt x="202" y="5045"/>
                    <a:pt x="235" y="5049"/>
                    <a:pt x="268" y="5055"/>
                  </a:cubicBezTo>
                  <a:cubicBezTo>
                    <a:pt x="874" y="5171"/>
                    <a:pt x="1178" y="5619"/>
                    <a:pt x="1195" y="6105"/>
                  </a:cubicBezTo>
                  <a:cubicBezTo>
                    <a:pt x="1211" y="6543"/>
                    <a:pt x="993" y="7012"/>
                    <a:pt x="553" y="7294"/>
                  </a:cubicBezTo>
                  <a:cubicBezTo>
                    <a:pt x="523" y="7314"/>
                    <a:pt x="531" y="7369"/>
                    <a:pt x="566" y="7369"/>
                  </a:cubicBezTo>
                  <a:cubicBezTo>
                    <a:pt x="570" y="7369"/>
                    <a:pt x="574" y="7369"/>
                    <a:pt x="579" y="7367"/>
                  </a:cubicBezTo>
                  <a:cubicBezTo>
                    <a:pt x="1271" y="7122"/>
                    <a:pt x="1517" y="6541"/>
                    <a:pt x="1428" y="5989"/>
                  </a:cubicBezTo>
                  <a:cubicBezTo>
                    <a:pt x="1417" y="5926"/>
                    <a:pt x="1403" y="5866"/>
                    <a:pt x="1385" y="5805"/>
                  </a:cubicBezTo>
                  <a:cubicBezTo>
                    <a:pt x="1369" y="5755"/>
                    <a:pt x="1351" y="5705"/>
                    <a:pt x="1330" y="5657"/>
                  </a:cubicBezTo>
                  <a:cubicBezTo>
                    <a:pt x="1173" y="5278"/>
                    <a:pt x="864" y="4983"/>
                    <a:pt x="478" y="4845"/>
                  </a:cubicBezTo>
                  <a:cubicBezTo>
                    <a:pt x="878" y="4509"/>
                    <a:pt x="1143" y="4049"/>
                    <a:pt x="1158" y="3508"/>
                  </a:cubicBezTo>
                  <a:cubicBezTo>
                    <a:pt x="1159" y="3492"/>
                    <a:pt x="1159" y="3475"/>
                    <a:pt x="1159" y="3459"/>
                  </a:cubicBezTo>
                  <a:cubicBezTo>
                    <a:pt x="1159" y="3384"/>
                    <a:pt x="1154" y="3309"/>
                    <a:pt x="1142" y="3234"/>
                  </a:cubicBezTo>
                  <a:cubicBezTo>
                    <a:pt x="1090" y="2884"/>
                    <a:pt x="910" y="2597"/>
                    <a:pt x="615" y="2441"/>
                  </a:cubicBezTo>
                  <a:cubicBezTo>
                    <a:pt x="1081" y="2121"/>
                    <a:pt x="1215" y="1543"/>
                    <a:pt x="1118" y="972"/>
                  </a:cubicBezTo>
                  <a:cubicBezTo>
                    <a:pt x="1111" y="935"/>
                    <a:pt x="1104" y="898"/>
                    <a:pt x="1096" y="862"/>
                  </a:cubicBezTo>
                  <a:cubicBezTo>
                    <a:pt x="1085" y="813"/>
                    <a:pt x="1073" y="763"/>
                    <a:pt x="1058" y="716"/>
                  </a:cubicBezTo>
                  <a:cubicBezTo>
                    <a:pt x="1055" y="704"/>
                    <a:pt x="1051" y="692"/>
                    <a:pt x="1048" y="680"/>
                  </a:cubicBezTo>
                  <a:cubicBezTo>
                    <a:pt x="973" y="436"/>
                    <a:pt x="858" y="207"/>
                    <a:pt x="708"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41" name="Google Shape;2665;p46">
              <a:extLst>
                <a:ext uri="{FF2B5EF4-FFF2-40B4-BE49-F238E27FC236}">
                  <a16:creationId xmlns:a16="http://schemas.microsoft.com/office/drawing/2014/main" id="{68C932FF-10CE-44D2-A32A-3B45452C2128}"/>
                </a:ext>
              </a:extLst>
            </p:cNvPr>
            <p:cNvSpPr/>
            <p:nvPr/>
          </p:nvSpPr>
          <p:spPr>
            <a:xfrm>
              <a:off x="1934313" y="1684775"/>
              <a:ext cx="49075" cy="128950"/>
            </a:xfrm>
            <a:custGeom>
              <a:avLst/>
              <a:gdLst/>
              <a:ahLst/>
              <a:cxnLst/>
              <a:rect l="l" t="t" r="r" b="b"/>
              <a:pathLst>
                <a:path w="1963" h="5158" extrusionOk="0">
                  <a:moveTo>
                    <a:pt x="179" y="1"/>
                  </a:moveTo>
                  <a:cubicBezTo>
                    <a:pt x="6" y="1"/>
                    <a:pt x="1" y="281"/>
                    <a:pt x="186" y="302"/>
                  </a:cubicBezTo>
                  <a:cubicBezTo>
                    <a:pt x="1552" y="459"/>
                    <a:pt x="1556" y="2303"/>
                    <a:pt x="242" y="2560"/>
                  </a:cubicBezTo>
                  <a:cubicBezTo>
                    <a:pt x="89" y="2590"/>
                    <a:pt x="108" y="2782"/>
                    <a:pt x="228" y="2836"/>
                  </a:cubicBezTo>
                  <a:cubicBezTo>
                    <a:pt x="1254" y="3291"/>
                    <a:pt x="1370" y="4575"/>
                    <a:pt x="295" y="5044"/>
                  </a:cubicBezTo>
                  <a:cubicBezTo>
                    <a:pt x="243" y="5066"/>
                    <a:pt x="260" y="5157"/>
                    <a:pt x="316" y="5157"/>
                  </a:cubicBezTo>
                  <a:cubicBezTo>
                    <a:pt x="317" y="5157"/>
                    <a:pt x="318" y="5157"/>
                    <a:pt x="319" y="5157"/>
                  </a:cubicBezTo>
                  <a:cubicBezTo>
                    <a:pt x="865" y="5123"/>
                    <a:pt x="1256" y="4674"/>
                    <a:pt x="1330" y="4142"/>
                  </a:cubicBezTo>
                  <a:cubicBezTo>
                    <a:pt x="1411" y="3566"/>
                    <a:pt x="1093" y="3062"/>
                    <a:pt x="640" y="2748"/>
                  </a:cubicBezTo>
                  <a:cubicBezTo>
                    <a:pt x="1962" y="2233"/>
                    <a:pt x="1743" y="179"/>
                    <a:pt x="199" y="2"/>
                  </a:cubicBezTo>
                  <a:cubicBezTo>
                    <a:pt x="192" y="1"/>
                    <a:pt x="186" y="1"/>
                    <a:pt x="179"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42" name="Google Shape;2666;p46">
              <a:extLst>
                <a:ext uri="{FF2B5EF4-FFF2-40B4-BE49-F238E27FC236}">
                  <a16:creationId xmlns:a16="http://schemas.microsoft.com/office/drawing/2014/main" id="{6DA27709-B5D3-444E-9912-3FCB0F3B2E25}"/>
                </a:ext>
              </a:extLst>
            </p:cNvPr>
            <p:cNvSpPr/>
            <p:nvPr/>
          </p:nvSpPr>
          <p:spPr>
            <a:xfrm>
              <a:off x="1936263" y="1656600"/>
              <a:ext cx="21700" cy="33225"/>
            </a:xfrm>
            <a:custGeom>
              <a:avLst/>
              <a:gdLst/>
              <a:ahLst/>
              <a:cxnLst/>
              <a:rect l="l" t="t" r="r" b="b"/>
              <a:pathLst>
                <a:path w="868" h="1329" extrusionOk="0">
                  <a:moveTo>
                    <a:pt x="866" y="0"/>
                  </a:moveTo>
                  <a:cubicBezTo>
                    <a:pt x="769" y="39"/>
                    <a:pt x="671" y="78"/>
                    <a:pt x="573" y="116"/>
                  </a:cubicBezTo>
                  <a:cubicBezTo>
                    <a:pt x="569" y="243"/>
                    <a:pt x="548" y="369"/>
                    <a:pt x="509" y="491"/>
                  </a:cubicBezTo>
                  <a:cubicBezTo>
                    <a:pt x="456" y="664"/>
                    <a:pt x="377" y="828"/>
                    <a:pt x="260" y="968"/>
                  </a:cubicBezTo>
                  <a:cubicBezTo>
                    <a:pt x="208" y="1030"/>
                    <a:pt x="149" y="1076"/>
                    <a:pt x="99" y="1127"/>
                  </a:cubicBezTo>
                  <a:cubicBezTo>
                    <a:pt x="84" y="1142"/>
                    <a:pt x="72" y="1157"/>
                    <a:pt x="57" y="1175"/>
                  </a:cubicBezTo>
                  <a:cubicBezTo>
                    <a:pt x="39" y="1200"/>
                    <a:pt x="23" y="1226"/>
                    <a:pt x="10" y="1254"/>
                  </a:cubicBezTo>
                  <a:cubicBezTo>
                    <a:pt x="1" y="1274"/>
                    <a:pt x="19" y="1294"/>
                    <a:pt x="35" y="1301"/>
                  </a:cubicBezTo>
                  <a:cubicBezTo>
                    <a:pt x="55" y="1310"/>
                    <a:pt x="75" y="1315"/>
                    <a:pt x="95" y="1321"/>
                  </a:cubicBezTo>
                  <a:cubicBezTo>
                    <a:pt x="116" y="1326"/>
                    <a:pt x="137" y="1328"/>
                    <a:pt x="158" y="1328"/>
                  </a:cubicBezTo>
                  <a:cubicBezTo>
                    <a:pt x="256" y="1328"/>
                    <a:pt x="348" y="1275"/>
                    <a:pt x="428" y="1193"/>
                  </a:cubicBezTo>
                  <a:cubicBezTo>
                    <a:pt x="611" y="1011"/>
                    <a:pt x="742" y="692"/>
                    <a:pt x="792" y="528"/>
                  </a:cubicBezTo>
                  <a:cubicBezTo>
                    <a:pt x="843" y="358"/>
                    <a:pt x="868" y="179"/>
                    <a:pt x="866"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43" name="Google Shape;2667;p46">
              <a:extLst>
                <a:ext uri="{FF2B5EF4-FFF2-40B4-BE49-F238E27FC236}">
                  <a16:creationId xmlns:a16="http://schemas.microsoft.com/office/drawing/2014/main" id="{4601C44C-732B-4072-89AC-B09F1B49D627}"/>
                </a:ext>
              </a:extLst>
            </p:cNvPr>
            <p:cNvSpPr/>
            <p:nvPr/>
          </p:nvSpPr>
          <p:spPr>
            <a:xfrm>
              <a:off x="1962288" y="1648025"/>
              <a:ext cx="38900" cy="165050"/>
            </a:xfrm>
            <a:custGeom>
              <a:avLst/>
              <a:gdLst/>
              <a:ahLst/>
              <a:cxnLst/>
              <a:rect l="l" t="t" r="r" b="b"/>
              <a:pathLst>
                <a:path w="1556" h="6602" extrusionOk="0">
                  <a:moveTo>
                    <a:pt x="689" y="1"/>
                  </a:moveTo>
                  <a:cubicBezTo>
                    <a:pt x="586" y="41"/>
                    <a:pt x="486" y="82"/>
                    <a:pt x="384" y="121"/>
                  </a:cubicBezTo>
                  <a:cubicBezTo>
                    <a:pt x="579" y="260"/>
                    <a:pt x="741" y="441"/>
                    <a:pt x="855" y="651"/>
                  </a:cubicBezTo>
                  <a:cubicBezTo>
                    <a:pt x="1213" y="1304"/>
                    <a:pt x="1003" y="2076"/>
                    <a:pt x="294" y="2357"/>
                  </a:cubicBezTo>
                  <a:cubicBezTo>
                    <a:pt x="290" y="2358"/>
                    <a:pt x="284" y="2361"/>
                    <a:pt x="281" y="2365"/>
                  </a:cubicBezTo>
                  <a:cubicBezTo>
                    <a:pt x="186" y="2420"/>
                    <a:pt x="205" y="2598"/>
                    <a:pt x="319" y="2620"/>
                  </a:cubicBezTo>
                  <a:cubicBezTo>
                    <a:pt x="333" y="2623"/>
                    <a:pt x="346" y="2625"/>
                    <a:pt x="360" y="2629"/>
                  </a:cubicBezTo>
                  <a:cubicBezTo>
                    <a:pt x="905" y="2752"/>
                    <a:pt x="1228" y="3273"/>
                    <a:pt x="1080" y="3832"/>
                  </a:cubicBezTo>
                  <a:cubicBezTo>
                    <a:pt x="950" y="4325"/>
                    <a:pt x="516" y="4611"/>
                    <a:pt x="112" y="4865"/>
                  </a:cubicBezTo>
                  <a:cubicBezTo>
                    <a:pt x="106" y="4870"/>
                    <a:pt x="100" y="4874"/>
                    <a:pt x="95" y="4880"/>
                  </a:cubicBezTo>
                  <a:cubicBezTo>
                    <a:pt x="1" y="4959"/>
                    <a:pt x="31" y="5124"/>
                    <a:pt x="172" y="5134"/>
                  </a:cubicBezTo>
                  <a:cubicBezTo>
                    <a:pt x="177" y="5135"/>
                    <a:pt x="182" y="5135"/>
                    <a:pt x="186" y="5135"/>
                  </a:cubicBezTo>
                  <a:cubicBezTo>
                    <a:pt x="625" y="5171"/>
                    <a:pt x="940" y="5384"/>
                    <a:pt x="1125" y="5699"/>
                  </a:cubicBezTo>
                  <a:cubicBezTo>
                    <a:pt x="1266" y="5937"/>
                    <a:pt x="1330" y="6232"/>
                    <a:pt x="1316" y="6549"/>
                  </a:cubicBezTo>
                  <a:cubicBezTo>
                    <a:pt x="1315" y="6583"/>
                    <a:pt x="1341" y="6602"/>
                    <a:pt x="1368" y="6602"/>
                  </a:cubicBezTo>
                  <a:cubicBezTo>
                    <a:pt x="1388" y="6602"/>
                    <a:pt x="1409" y="6591"/>
                    <a:pt x="1417" y="6567"/>
                  </a:cubicBezTo>
                  <a:cubicBezTo>
                    <a:pt x="1555" y="6186"/>
                    <a:pt x="1506" y="5826"/>
                    <a:pt x="1335" y="5535"/>
                  </a:cubicBezTo>
                  <a:cubicBezTo>
                    <a:pt x="1168" y="5247"/>
                    <a:pt x="885" y="5028"/>
                    <a:pt x="543" y="4919"/>
                  </a:cubicBezTo>
                  <a:cubicBezTo>
                    <a:pt x="937" y="4639"/>
                    <a:pt x="1284" y="4297"/>
                    <a:pt x="1379" y="3821"/>
                  </a:cubicBezTo>
                  <a:cubicBezTo>
                    <a:pt x="1398" y="3731"/>
                    <a:pt x="1407" y="3639"/>
                    <a:pt x="1407" y="3547"/>
                  </a:cubicBezTo>
                  <a:cubicBezTo>
                    <a:pt x="1407" y="3536"/>
                    <a:pt x="1407" y="3525"/>
                    <a:pt x="1406" y="3512"/>
                  </a:cubicBezTo>
                  <a:cubicBezTo>
                    <a:pt x="1398" y="3058"/>
                    <a:pt x="1133" y="2647"/>
                    <a:pt x="723" y="2450"/>
                  </a:cubicBezTo>
                  <a:cubicBezTo>
                    <a:pt x="1127" y="2168"/>
                    <a:pt x="1344" y="1702"/>
                    <a:pt x="1316" y="1208"/>
                  </a:cubicBezTo>
                  <a:cubicBezTo>
                    <a:pt x="1310" y="1114"/>
                    <a:pt x="1296" y="1021"/>
                    <a:pt x="1273" y="930"/>
                  </a:cubicBezTo>
                  <a:cubicBezTo>
                    <a:pt x="1269" y="908"/>
                    <a:pt x="1263" y="888"/>
                    <a:pt x="1257" y="867"/>
                  </a:cubicBezTo>
                  <a:cubicBezTo>
                    <a:pt x="1154" y="511"/>
                    <a:pt x="951" y="223"/>
                    <a:pt x="689"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44" name="Google Shape;2668;p46">
              <a:extLst>
                <a:ext uri="{FF2B5EF4-FFF2-40B4-BE49-F238E27FC236}">
                  <a16:creationId xmlns:a16="http://schemas.microsoft.com/office/drawing/2014/main" id="{90BA0ABD-7833-4BD9-9B29-1B6FF6D3FD71}"/>
                </a:ext>
              </a:extLst>
            </p:cNvPr>
            <p:cNvSpPr/>
            <p:nvPr/>
          </p:nvSpPr>
          <p:spPr>
            <a:xfrm>
              <a:off x="1991063" y="1632800"/>
              <a:ext cx="43375" cy="149625"/>
            </a:xfrm>
            <a:custGeom>
              <a:avLst/>
              <a:gdLst/>
              <a:ahLst/>
              <a:cxnLst/>
              <a:rect l="l" t="t" r="r" b="b"/>
              <a:pathLst>
                <a:path w="1735" h="5985" extrusionOk="0">
                  <a:moveTo>
                    <a:pt x="1062" y="0"/>
                  </a:moveTo>
                  <a:cubicBezTo>
                    <a:pt x="973" y="37"/>
                    <a:pt x="885" y="71"/>
                    <a:pt x="796" y="107"/>
                  </a:cubicBezTo>
                  <a:cubicBezTo>
                    <a:pt x="905" y="653"/>
                    <a:pt x="666" y="1220"/>
                    <a:pt x="122" y="1539"/>
                  </a:cubicBezTo>
                  <a:cubicBezTo>
                    <a:pt x="117" y="1542"/>
                    <a:pt x="112" y="1545"/>
                    <a:pt x="106" y="1548"/>
                  </a:cubicBezTo>
                  <a:cubicBezTo>
                    <a:pt x="12" y="1603"/>
                    <a:pt x="1" y="1785"/>
                    <a:pt x="130" y="1809"/>
                  </a:cubicBezTo>
                  <a:cubicBezTo>
                    <a:pt x="141" y="1810"/>
                    <a:pt x="154" y="1814"/>
                    <a:pt x="166" y="1817"/>
                  </a:cubicBezTo>
                  <a:cubicBezTo>
                    <a:pt x="1423" y="2080"/>
                    <a:pt x="1502" y="3780"/>
                    <a:pt x="255" y="4121"/>
                  </a:cubicBezTo>
                  <a:cubicBezTo>
                    <a:pt x="230" y="4129"/>
                    <a:pt x="205" y="4135"/>
                    <a:pt x="179" y="4140"/>
                  </a:cubicBezTo>
                  <a:cubicBezTo>
                    <a:pt x="40" y="4172"/>
                    <a:pt x="41" y="4359"/>
                    <a:pt x="167" y="4407"/>
                  </a:cubicBezTo>
                  <a:cubicBezTo>
                    <a:pt x="187" y="4414"/>
                    <a:pt x="208" y="4421"/>
                    <a:pt x="228" y="4429"/>
                  </a:cubicBezTo>
                  <a:cubicBezTo>
                    <a:pt x="615" y="4583"/>
                    <a:pt x="996" y="4832"/>
                    <a:pt x="1241" y="5172"/>
                  </a:cubicBezTo>
                  <a:cubicBezTo>
                    <a:pt x="1408" y="5397"/>
                    <a:pt x="1502" y="5668"/>
                    <a:pt x="1510" y="5948"/>
                  </a:cubicBezTo>
                  <a:cubicBezTo>
                    <a:pt x="1511" y="5972"/>
                    <a:pt x="1531" y="5985"/>
                    <a:pt x="1550" y="5985"/>
                  </a:cubicBezTo>
                  <a:cubicBezTo>
                    <a:pt x="1568" y="5985"/>
                    <a:pt x="1585" y="5974"/>
                    <a:pt x="1585" y="5951"/>
                  </a:cubicBezTo>
                  <a:cubicBezTo>
                    <a:pt x="1581" y="5595"/>
                    <a:pt x="1506" y="5293"/>
                    <a:pt x="1366" y="5038"/>
                  </a:cubicBezTo>
                  <a:cubicBezTo>
                    <a:pt x="1197" y="4727"/>
                    <a:pt x="931" y="4484"/>
                    <a:pt x="581" y="4298"/>
                  </a:cubicBezTo>
                  <a:cubicBezTo>
                    <a:pt x="1735" y="3775"/>
                    <a:pt x="1710" y="2071"/>
                    <a:pt x="500" y="1616"/>
                  </a:cubicBezTo>
                  <a:cubicBezTo>
                    <a:pt x="1001" y="1205"/>
                    <a:pt x="1204" y="590"/>
                    <a:pt x="1062"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45" name="Google Shape;2669;p46">
              <a:extLst>
                <a:ext uri="{FF2B5EF4-FFF2-40B4-BE49-F238E27FC236}">
                  <a16:creationId xmlns:a16="http://schemas.microsoft.com/office/drawing/2014/main" id="{70048FF9-4F0B-4BD0-8F6B-C8480A05A855}"/>
                </a:ext>
              </a:extLst>
            </p:cNvPr>
            <p:cNvSpPr/>
            <p:nvPr/>
          </p:nvSpPr>
          <p:spPr>
            <a:xfrm>
              <a:off x="2038038" y="1723075"/>
              <a:ext cx="23175" cy="7925"/>
            </a:xfrm>
            <a:custGeom>
              <a:avLst/>
              <a:gdLst/>
              <a:ahLst/>
              <a:cxnLst/>
              <a:rect l="l" t="t" r="r" b="b"/>
              <a:pathLst>
                <a:path w="927" h="317" extrusionOk="0">
                  <a:moveTo>
                    <a:pt x="680" y="1"/>
                  </a:moveTo>
                  <a:cubicBezTo>
                    <a:pt x="598" y="1"/>
                    <a:pt x="514" y="18"/>
                    <a:pt x="435" y="31"/>
                  </a:cubicBezTo>
                  <a:cubicBezTo>
                    <a:pt x="313" y="51"/>
                    <a:pt x="184" y="78"/>
                    <a:pt x="77" y="143"/>
                  </a:cubicBezTo>
                  <a:cubicBezTo>
                    <a:pt x="1" y="190"/>
                    <a:pt x="22" y="306"/>
                    <a:pt x="115" y="314"/>
                  </a:cubicBezTo>
                  <a:cubicBezTo>
                    <a:pt x="137" y="316"/>
                    <a:pt x="160" y="317"/>
                    <a:pt x="182" y="317"/>
                  </a:cubicBezTo>
                  <a:cubicBezTo>
                    <a:pt x="277" y="317"/>
                    <a:pt x="373" y="300"/>
                    <a:pt x="468" y="291"/>
                  </a:cubicBezTo>
                  <a:cubicBezTo>
                    <a:pt x="588" y="279"/>
                    <a:pt x="709" y="290"/>
                    <a:pt x="823" y="245"/>
                  </a:cubicBezTo>
                  <a:cubicBezTo>
                    <a:pt x="927" y="205"/>
                    <a:pt x="899" y="45"/>
                    <a:pt x="802" y="17"/>
                  </a:cubicBezTo>
                  <a:cubicBezTo>
                    <a:pt x="763" y="5"/>
                    <a:pt x="722" y="1"/>
                    <a:pt x="680"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46" name="Google Shape;2670;p46">
              <a:extLst>
                <a:ext uri="{FF2B5EF4-FFF2-40B4-BE49-F238E27FC236}">
                  <a16:creationId xmlns:a16="http://schemas.microsoft.com/office/drawing/2014/main" id="{85C7648F-4C1E-4E13-A70E-D7AFD082364D}"/>
                </a:ext>
              </a:extLst>
            </p:cNvPr>
            <p:cNvSpPr/>
            <p:nvPr/>
          </p:nvSpPr>
          <p:spPr>
            <a:xfrm>
              <a:off x="2035413" y="1702575"/>
              <a:ext cx="22950" cy="12275"/>
            </a:xfrm>
            <a:custGeom>
              <a:avLst/>
              <a:gdLst/>
              <a:ahLst/>
              <a:cxnLst/>
              <a:rect l="l" t="t" r="r" b="b"/>
              <a:pathLst>
                <a:path w="918" h="491" extrusionOk="0">
                  <a:moveTo>
                    <a:pt x="742" y="1"/>
                  </a:moveTo>
                  <a:cubicBezTo>
                    <a:pt x="526" y="1"/>
                    <a:pt x="229" y="114"/>
                    <a:pt x="80" y="271"/>
                  </a:cubicBezTo>
                  <a:cubicBezTo>
                    <a:pt x="0" y="356"/>
                    <a:pt x="57" y="490"/>
                    <a:pt x="167" y="490"/>
                  </a:cubicBezTo>
                  <a:cubicBezTo>
                    <a:pt x="175" y="490"/>
                    <a:pt x="183" y="490"/>
                    <a:pt x="192" y="488"/>
                  </a:cubicBezTo>
                  <a:cubicBezTo>
                    <a:pt x="298" y="469"/>
                    <a:pt x="395" y="417"/>
                    <a:pt x="495" y="381"/>
                  </a:cubicBezTo>
                  <a:cubicBezTo>
                    <a:pt x="600" y="343"/>
                    <a:pt x="706" y="319"/>
                    <a:pt x="803" y="264"/>
                  </a:cubicBezTo>
                  <a:cubicBezTo>
                    <a:pt x="917" y="198"/>
                    <a:pt x="889" y="2"/>
                    <a:pt x="746" y="1"/>
                  </a:cubicBezTo>
                  <a:cubicBezTo>
                    <a:pt x="745" y="1"/>
                    <a:pt x="743" y="1"/>
                    <a:pt x="742"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47" name="Google Shape;2671;p46">
              <a:extLst>
                <a:ext uri="{FF2B5EF4-FFF2-40B4-BE49-F238E27FC236}">
                  <a16:creationId xmlns:a16="http://schemas.microsoft.com/office/drawing/2014/main" id="{D687FF59-13C5-453E-B8E7-160A922BFD52}"/>
                </a:ext>
              </a:extLst>
            </p:cNvPr>
            <p:cNvSpPr/>
            <p:nvPr/>
          </p:nvSpPr>
          <p:spPr>
            <a:xfrm>
              <a:off x="2032363" y="1683750"/>
              <a:ext cx="21850" cy="12300"/>
            </a:xfrm>
            <a:custGeom>
              <a:avLst/>
              <a:gdLst/>
              <a:ahLst/>
              <a:cxnLst/>
              <a:rect l="l" t="t" r="r" b="b"/>
              <a:pathLst>
                <a:path w="874" h="492" extrusionOk="0">
                  <a:moveTo>
                    <a:pt x="696" y="1"/>
                  </a:moveTo>
                  <a:cubicBezTo>
                    <a:pt x="683" y="1"/>
                    <a:pt x="670" y="3"/>
                    <a:pt x="655" y="7"/>
                  </a:cubicBezTo>
                  <a:cubicBezTo>
                    <a:pt x="526" y="45"/>
                    <a:pt x="405" y="98"/>
                    <a:pt x="283" y="155"/>
                  </a:cubicBezTo>
                  <a:cubicBezTo>
                    <a:pt x="222" y="183"/>
                    <a:pt x="155" y="211"/>
                    <a:pt x="102" y="253"/>
                  </a:cubicBezTo>
                  <a:cubicBezTo>
                    <a:pt x="54" y="291"/>
                    <a:pt x="48" y="324"/>
                    <a:pt x="18" y="377"/>
                  </a:cubicBezTo>
                  <a:cubicBezTo>
                    <a:pt x="1" y="406"/>
                    <a:pt x="12" y="450"/>
                    <a:pt x="48" y="461"/>
                  </a:cubicBezTo>
                  <a:cubicBezTo>
                    <a:pt x="96" y="473"/>
                    <a:pt x="127" y="491"/>
                    <a:pt x="175" y="491"/>
                  </a:cubicBezTo>
                  <a:cubicBezTo>
                    <a:pt x="179" y="491"/>
                    <a:pt x="183" y="491"/>
                    <a:pt x="187" y="491"/>
                  </a:cubicBezTo>
                  <a:cubicBezTo>
                    <a:pt x="252" y="485"/>
                    <a:pt x="322" y="453"/>
                    <a:pt x="383" y="430"/>
                  </a:cubicBezTo>
                  <a:cubicBezTo>
                    <a:pt x="508" y="384"/>
                    <a:pt x="633" y="337"/>
                    <a:pt x="751" y="272"/>
                  </a:cubicBezTo>
                  <a:cubicBezTo>
                    <a:pt x="874" y="204"/>
                    <a:pt x="825" y="1"/>
                    <a:pt x="696"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48" name="Google Shape;2672;p46">
              <a:extLst>
                <a:ext uri="{FF2B5EF4-FFF2-40B4-BE49-F238E27FC236}">
                  <a16:creationId xmlns:a16="http://schemas.microsoft.com/office/drawing/2014/main" id="{6B0CA936-A482-4C55-91E8-A54F44D313E6}"/>
                </a:ext>
              </a:extLst>
            </p:cNvPr>
            <p:cNvSpPr/>
            <p:nvPr/>
          </p:nvSpPr>
          <p:spPr>
            <a:xfrm>
              <a:off x="2026313" y="1667900"/>
              <a:ext cx="22650" cy="11875"/>
            </a:xfrm>
            <a:custGeom>
              <a:avLst/>
              <a:gdLst/>
              <a:ahLst/>
              <a:cxnLst/>
              <a:rect l="l" t="t" r="r" b="b"/>
              <a:pathLst>
                <a:path w="906" h="475" extrusionOk="0">
                  <a:moveTo>
                    <a:pt x="734" y="0"/>
                  </a:moveTo>
                  <a:cubicBezTo>
                    <a:pt x="642" y="0"/>
                    <a:pt x="560" y="46"/>
                    <a:pt x="470" y="87"/>
                  </a:cubicBezTo>
                  <a:cubicBezTo>
                    <a:pt x="342" y="146"/>
                    <a:pt x="200" y="192"/>
                    <a:pt x="83" y="272"/>
                  </a:cubicBezTo>
                  <a:cubicBezTo>
                    <a:pt x="0" y="328"/>
                    <a:pt x="11" y="468"/>
                    <a:pt x="128" y="474"/>
                  </a:cubicBezTo>
                  <a:cubicBezTo>
                    <a:pt x="139" y="474"/>
                    <a:pt x="149" y="475"/>
                    <a:pt x="160" y="475"/>
                  </a:cubicBezTo>
                  <a:cubicBezTo>
                    <a:pt x="301" y="475"/>
                    <a:pt x="441" y="427"/>
                    <a:pt x="575" y="379"/>
                  </a:cubicBezTo>
                  <a:cubicBezTo>
                    <a:pt x="707" y="332"/>
                    <a:pt x="831" y="287"/>
                    <a:pt x="884" y="150"/>
                  </a:cubicBezTo>
                  <a:cubicBezTo>
                    <a:pt x="905" y="95"/>
                    <a:pt x="866" y="27"/>
                    <a:pt x="811" y="11"/>
                  </a:cubicBezTo>
                  <a:cubicBezTo>
                    <a:pt x="784" y="3"/>
                    <a:pt x="759" y="0"/>
                    <a:pt x="734"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49" name="Google Shape;2673;p46">
              <a:extLst>
                <a:ext uri="{FF2B5EF4-FFF2-40B4-BE49-F238E27FC236}">
                  <a16:creationId xmlns:a16="http://schemas.microsoft.com/office/drawing/2014/main" id="{3EC5CF10-00EC-4F58-9AA7-8517FCF47413}"/>
                </a:ext>
              </a:extLst>
            </p:cNvPr>
            <p:cNvSpPr/>
            <p:nvPr/>
          </p:nvSpPr>
          <p:spPr>
            <a:xfrm>
              <a:off x="2024513" y="1648125"/>
              <a:ext cx="20625" cy="13750"/>
            </a:xfrm>
            <a:custGeom>
              <a:avLst/>
              <a:gdLst/>
              <a:ahLst/>
              <a:cxnLst/>
              <a:rect l="l" t="t" r="r" b="b"/>
              <a:pathLst>
                <a:path w="825" h="550" extrusionOk="0">
                  <a:moveTo>
                    <a:pt x="658" y="0"/>
                  </a:moveTo>
                  <a:cubicBezTo>
                    <a:pt x="649" y="0"/>
                    <a:pt x="639" y="1"/>
                    <a:pt x="630" y="4"/>
                  </a:cubicBezTo>
                  <a:cubicBezTo>
                    <a:pt x="482" y="44"/>
                    <a:pt x="357" y="136"/>
                    <a:pt x="232" y="222"/>
                  </a:cubicBezTo>
                  <a:cubicBezTo>
                    <a:pt x="135" y="286"/>
                    <a:pt x="17" y="343"/>
                    <a:pt x="1" y="467"/>
                  </a:cubicBezTo>
                  <a:cubicBezTo>
                    <a:pt x="0" y="489"/>
                    <a:pt x="12" y="510"/>
                    <a:pt x="30" y="523"/>
                  </a:cubicBezTo>
                  <a:cubicBezTo>
                    <a:pt x="62" y="542"/>
                    <a:pt x="96" y="550"/>
                    <a:pt x="131" y="550"/>
                  </a:cubicBezTo>
                  <a:cubicBezTo>
                    <a:pt x="219" y="550"/>
                    <a:pt x="311" y="502"/>
                    <a:pt x="388" y="466"/>
                  </a:cubicBezTo>
                  <a:cubicBezTo>
                    <a:pt x="531" y="400"/>
                    <a:pt x="668" y="323"/>
                    <a:pt x="764" y="196"/>
                  </a:cubicBezTo>
                  <a:cubicBezTo>
                    <a:pt x="824" y="117"/>
                    <a:pt x="749" y="0"/>
                    <a:pt x="658"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0" name="Google Shape;2674;p46">
              <a:extLst>
                <a:ext uri="{FF2B5EF4-FFF2-40B4-BE49-F238E27FC236}">
                  <a16:creationId xmlns:a16="http://schemas.microsoft.com/office/drawing/2014/main" id="{31E98EF8-F154-4CC3-BC0C-91352DD9A258}"/>
                </a:ext>
              </a:extLst>
            </p:cNvPr>
            <p:cNvSpPr/>
            <p:nvPr/>
          </p:nvSpPr>
          <p:spPr>
            <a:xfrm>
              <a:off x="1560863" y="1815350"/>
              <a:ext cx="681275" cy="397900"/>
            </a:xfrm>
            <a:custGeom>
              <a:avLst/>
              <a:gdLst/>
              <a:ahLst/>
              <a:cxnLst/>
              <a:rect l="l" t="t" r="r" b="b"/>
              <a:pathLst>
                <a:path w="27251" h="15916" extrusionOk="0">
                  <a:moveTo>
                    <a:pt x="25522" y="1"/>
                  </a:moveTo>
                  <a:cubicBezTo>
                    <a:pt x="25201" y="132"/>
                    <a:pt x="24880" y="262"/>
                    <a:pt x="24560" y="392"/>
                  </a:cubicBezTo>
                  <a:cubicBezTo>
                    <a:pt x="19625" y="2395"/>
                    <a:pt x="14662" y="4311"/>
                    <a:pt x="9752" y="6317"/>
                  </a:cubicBezTo>
                  <a:cubicBezTo>
                    <a:pt x="9025" y="6613"/>
                    <a:pt x="8299" y="6910"/>
                    <a:pt x="7573" y="7207"/>
                  </a:cubicBezTo>
                  <a:cubicBezTo>
                    <a:pt x="6082" y="7816"/>
                    <a:pt x="4611" y="8466"/>
                    <a:pt x="3137" y="9111"/>
                  </a:cubicBezTo>
                  <a:cubicBezTo>
                    <a:pt x="2896" y="9216"/>
                    <a:pt x="2657" y="9316"/>
                    <a:pt x="2416" y="9413"/>
                  </a:cubicBezTo>
                  <a:cubicBezTo>
                    <a:pt x="2035" y="9564"/>
                    <a:pt x="1653" y="9708"/>
                    <a:pt x="1262" y="9845"/>
                  </a:cubicBezTo>
                  <a:cubicBezTo>
                    <a:pt x="864" y="9986"/>
                    <a:pt x="165" y="10200"/>
                    <a:pt x="98" y="10701"/>
                  </a:cubicBezTo>
                  <a:cubicBezTo>
                    <a:pt x="0" y="11430"/>
                    <a:pt x="330" y="12423"/>
                    <a:pt x="579" y="13097"/>
                  </a:cubicBezTo>
                  <a:cubicBezTo>
                    <a:pt x="925" y="14035"/>
                    <a:pt x="1460" y="14904"/>
                    <a:pt x="2151" y="15627"/>
                  </a:cubicBezTo>
                  <a:cubicBezTo>
                    <a:pt x="2245" y="15725"/>
                    <a:pt x="2346" y="15824"/>
                    <a:pt x="2472" y="15874"/>
                  </a:cubicBezTo>
                  <a:cubicBezTo>
                    <a:pt x="2550" y="15905"/>
                    <a:pt x="2633" y="15915"/>
                    <a:pt x="2717" y="15915"/>
                  </a:cubicBezTo>
                  <a:cubicBezTo>
                    <a:pt x="2798" y="15915"/>
                    <a:pt x="2880" y="15906"/>
                    <a:pt x="2960" y="15897"/>
                  </a:cubicBezTo>
                  <a:cubicBezTo>
                    <a:pt x="5543" y="15583"/>
                    <a:pt x="8087" y="15008"/>
                    <a:pt x="10552" y="14180"/>
                  </a:cubicBezTo>
                  <a:cubicBezTo>
                    <a:pt x="12580" y="13498"/>
                    <a:pt x="14545" y="12648"/>
                    <a:pt x="16496" y="11771"/>
                  </a:cubicBezTo>
                  <a:cubicBezTo>
                    <a:pt x="20081" y="10161"/>
                    <a:pt x="27250" y="6008"/>
                    <a:pt x="27230" y="5815"/>
                  </a:cubicBezTo>
                  <a:cubicBezTo>
                    <a:pt x="27220" y="5714"/>
                    <a:pt x="25878" y="4002"/>
                    <a:pt x="25822" y="3803"/>
                  </a:cubicBezTo>
                  <a:cubicBezTo>
                    <a:pt x="25757" y="3584"/>
                    <a:pt x="25788" y="3349"/>
                    <a:pt x="25810" y="3122"/>
                  </a:cubicBezTo>
                  <a:cubicBezTo>
                    <a:pt x="25912" y="2072"/>
                    <a:pt x="25814" y="1013"/>
                    <a:pt x="2552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1" name="Google Shape;2675;p46">
              <a:extLst>
                <a:ext uri="{FF2B5EF4-FFF2-40B4-BE49-F238E27FC236}">
                  <a16:creationId xmlns:a16="http://schemas.microsoft.com/office/drawing/2014/main" id="{CD9061ED-5BA0-4E50-B563-1E33EDBC8708}"/>
                </a:ext>
              </a:extLst>
            </p:cNvPr>
            <p:cNvSpPr/>
            <p:nvPr/>
          </p:nvSpPr>
          <p:spPr>
            <a:xfrm>
              <a:off x="1621238" y="1825150"/>
              <a:ext cx="589675" cy="293875"/>
            </a:xfrm>
            <a:custGeom>
              <a:avLst/>
              <a:gdLst/>
              <a:ahLst/>
              <a:cxnLst/>
              <a:rect l="l" t="t" r="r" b="b"/>
              <a:pathLst>
                <a:path w="23587" h="11755" extrusionOk="0">
                  <a:moveTo>
                    <a:pt x="22143" y="0"/>
                  </a:moveTo>
                  <a:lnTo>
                    <a:pt x="22143" y="0"/>
                  </a:lnTo>
                  <a:cubicBezTo>
                    <a:pt x="21226" y="372"/>
                    <a:pt x="20307" y="742"/>
                    <a:pt x="19388" y="1110"/>
                  </a:cubicBezTo>
                  <a:cubicBezTo>
                    <a:pt x="19300" y="1146"/>
                    <a:pt x="19210" y="1181"/>
                    <a:pt x="19122" y="1217"/>
                  </a:cubicBezTo>
                  <a:lnTo>
                    <a:pt x="17864" y="1717"/>
                  </a:lnTo>
                  <a:cubicBezTo>
                    <a:pt x="17762" y="1758"/>
                    <a:pt x="17661" y="1799"/>
                    <a:pt x="17560" y="1839"/>
                  </a:cubicBezTo>
                  <a:cubicBezTo>
                    <a:pt x="17373" y="1914"/>
                    <a:pt x="17187" y="1987"/>
                    <a:pt x="16999" y="2061"/>
                  </a:cubicBezTo>
                  <a:cubicBezTo>
                    <a:pt x="16903" y="2099"/>
                    <a:pt x="16805" y="2139"/>
                    <a:pt x="16706" y="2177"/>
                  </a:cubicBezTo>
                  <a:cubicBezTo>
                    <a:pt x="16418" y="2292"/>
                    <a:pt x="16129" y="2407"/>
                    <a:pt x="15840" y="2520"/>
                  </a:cubicBezTo>
                  <a:lnTo>
                    <a:pt x="15581" y="2625"/>
                  </a:lnTo>
                  <a:cubicBezTo>
                    <a:pt x="14955" y="2874"/>
                    <a:pt x="14327" y="3122"/>
                    <a:pt x="13700" y="3370"/>
                  </a:cubicBezTo>
                  <a:cubicBezTo>
                    <a:pt x="13608" y="3406"/>
                    <a:pt x="13517" y="3443"/>
                    <a:pt x="13424" y="3480"/>
                  </a:cubicBezTo>
                  <a:cubicBezTo>
                    <a:pt x="12727" y="3758"/>
                    <a:pt x="12030" y="4035"/>
                    <a:pt x="11334" y="4312"/>
                  </a:cubicBezTo>
                  <a:cubicBezTo>
                    <a:pt x="11244" y="4348"/>
                    <a:pt x="11155" y="4383"/>
                    <a:pt x="11064" y="4420"/>
                  </a:cubicBezTo>
                  <a:cubicBezTo>
                    <a:pt x="10568" y="4618"/>
                    <a:pt x="10073" y="4817"/>
                    <a:pt x="9579" y="5015"/>
                  </a:cubicBezTo>
                  <a:lnTo>
                    <a:pt x="9047" y="5230"/>
                  </a:lnTo>
                  <a:cubicBezTo>
                    <a:pt x="8476" y="5461"/>
                    <a:pt x="7906" y="5693"/>
                    <a:pt x="7337" y="5925"/>
                  </a:cubicBezTo>
                  <a:cubicBezTo>
                    <a:pt x="6610" y="6221"/>
                    <a:pt x="5884" y="6518"/>
                    <a:pt x="5158" y="6815"/>
                  </a:cubicBezTo>
                  <a:cubicBezTo>
                    <a:pt x="3667" y="7424"/>
                    <a:pt x="2196" y="8074"/>
                    <a:pt x="722" y="8719"/>
                  </a:cubicBezTo>
                  <a:cubicBezTo>
                    <a:pt x="481" y="8824"/>
                    <a:pt x="242" y="8923"/>
                    <a:pt x="1" y="9021"/>
                  </a:cubicBezTo>
                  <a:cubicBezTo>
                    <a:pt x="396" y="9681"/>
                    <a:pt x="880" y="10282"/>
                    <a:pt x="1490" y="10747"/>
                  </a:cubicBezTo>
                  <a:cubicBezTo>
                    <a:pt x="2156" y="11253"/>
                    <a:pt x="2995" y="11572"/>
                    <a:pt x="3822" y="11572"/>
                  </a:cubicBezTo>
                  <a:cubicBezTo>
                    <a:pt x="4166" y="11572"/>
                    <a:pt x="4509" y="11516"/>
                    <a:pt x="4837" y="11396"/>
                  </a:cubicBezTo>
                  <a:cubicBezTo>
                    <a:pt x="4911" y="11370"/>
                    <a:pt x="4985" y="11339"/>
                    <a:pt x="5062" y="11339"/>
                  </a:cubicBezTo>
                  <a:cubicBezTo>
                    <a:pt x="5068" y="11339"/>
                    <a:pt x="5074" y="11339"/>
                    <a:pt x="5081" y="11340"/>
                  </a:cubicBezTo>
                  <a:cubicBezTo>
                    <a:pt x="5173" y="11345"/>
                    <a:pt x="5255" y="11396"/>
                    <a:pt x="5336" y="11440"/>
                  </a:cubicBezTo>
                  <a:cubicBezTo>
                    <a:pt x="5733" y="11659"/>
                    <a:pt x="6180" y="11755"/>
                    <a:pt x="6633" y="11755"/>
                  </a:cubicBezTo>
                  <a:cubicBezTo>
                    <a:pt x="7142" y="11755"/>
                    <a:pt x="7659" y="11635"/>
                    <a:pt x="8127" y="11434"/>
                  </a:cubicBezTo>
                  <a:cubicBezTo>
                    <a:pt x="8904" y="11099"/>
                    <a:pt x="9576" y="10567"/>
                    <a:pt x="10223" y="10017"/>
                  </a:cubicBezTo>
                  <a:cubicBezTo>
                    <a:pt x="10313" y="9942"/>
                    <a:pt x="10402" y="9865"/>
                    <a:pt x="10491" y="9788"/>
                  </a:cubicBezTo>
                  <a:cubicBezTo>
                    <a:pt x="10585" y="9795"/>
                    <a:pt x="10678" y="9798"/>
                    <a:pt x="10774" y="9801"/>
                  </a:cubicBezTo>
                  <a:cubicBezTo>
                    <a:pt x="10904" y="9806"/>
                    <a:pt x="11035" y="9808"/>
                    <a:pt x="11165" y="9808"/>
                  </a:cubicBezTo>
                  <a:cubicBezTo>
                    <a:pt x="11426" y="9808"/>
                    <a:pt x="11688" y="9799"/>
                    <a:pt x="11948" y="9781"/>
                  </a:cubicBezTo>
                  <a:cubicBezTo>
                    <a:pt x="12034" y="9775"/>
                    <a:pt x="12118" y="9770"/>
                    <a:pt x="12203" y="9762"/>
                  </a:cubicBezTo>
                  <a:cubicBezTo>
                    <a:pt x="12763" y="9713"/>
                    <a:pt x="13317" y="9623"/>
                    <a:pt x="13863" y="9495"/>
                  </a:cubicBezTo>
                  <a:cubicBezTo>
                    <a:pt x="13956" y="9473"/>
                    <a:pt x="14051" y="9450"/>
                    <a:pt x="14144" y="9425"/>
                  </a:cubicBezTo>
                  <a:cubicBezTo>
                    <a:pt x="14896" y="9231"/>
                    <a:pt x="15628" y="8962"/>
                    <a:pt x="16328" y="8624"/>
                  </a:cubicBezTo>
                  <a:cubicBezTo>
                    <a:pt x="16405" y="8587"/>
                    <a:pt x="16484" y="8549"/>
                    <a:pt x="16560" y="8509"/>
                  </a:cubicBezTo>
                  <a:cubicBezTo>
                    <a:pt x="17172" y="8198"/>
                    <a:pt x="17754" y="7833"/>
                    <a:pt x="18300" y="7417"/>
                  </a:cubicBezTo>
                  <a:cubicBezTo>
                    <a:pt x="18370" y="7363"/>
                    <a:pt x="18440" y="7308"/>
                    <a:pt x="18510" y="7252"/>
                  </a:cubicBezTo>
                  <a:cubicBezTo>
                    <a:pt x="18884" y="6954"/>
                    <a:pt x="19236" y="6629"/>
                    <a:pt x="19566" y="6282"/>
                  </a:cubicBezTo>
                  <a:cubicBezTo>
                    <a:pt x="19609" y="6237"/>
                    <a:pt x="19652" y="6192"/>
                    <a:pt x="19692" y="6146"/>
                  </a:cubicBezTo>
                  <a:cubicBezTo>
                    <a:pt x="19711" y="6126"/>
                    <a:pt x="19730" y="6106"/>
                    <a:pt x="19748" y="6086"/>
                  </a:cubicBezTo>
                  <a:cubicBezTo>
                    <a:pt x="19884" y="5935"/>
                    <a:pt x="20020" y="5778"/>
                    <a:pt x="20197" y="5684"/>
                  </a:cubicBezTo>
                  <a:cubicBezTo>
                    <a:pt x="20362" y="5596"/>
                    <a:pt x="20544" y="5570"/>
                    <a:pt x="20732" y="5570"/>
                  </a:cubicBezTo>
                  <a:cubicBezTo>
                    <a:pt x="20911" y="5570"/>
                    <a:pt x="21095" y="5594"/>
                    <a:pt x="21272" y="5613"/>
                  </a:cubicBezTo>
                  <a:cubicBezTo>
                    <a:pt x="21502" y="5637"/>
                    <a:pt x="21732" y="5649"/>
                    <a:pt x="21962" y="5649"/>
                  </a:cubicBezTo>
                  <a:cubicBezTo>
                    <a:pt x="22509" y="5649"/>
                    <a:pt x="23054" y="5582"/>
                    <a:pt x="23586" y="5449"/>
                  </a:cubicBezTo>
                  <a:cubicBezTo>
                    <a:pt x="23564" y="4731"/>
                    <a:pt x="22933" y="4083"/>
                    <a:pt x="22215" y="4041"/>
                  </a:cubicBezTo>
                  <a:cubicBezTo>
                    <a:pt x="22389" y="3448"/>
                    <a:pt x="22101" y="2754"/>
                    <a:pt x="21558" y="2459"/>
                  </a:cubicBezTo>
                  <a:cubicBezTo>
                    <a:pt x="22184" y="1830"/>
                    <a:pt x="22376" y="851"/>
                    <a:pt x="22143" y="0"/>
                  </a:cubicBezTo>
                  <a:close/>
                </a:path>
              </a:pathLst>
            </a:custGeom>
            <a:solidFill>
              <a:schemeClr val="accent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2" name="Google Shape;2676;p46">
              <a:extLst>
                <a:ext uri="{FF2B5EF4-FFF2-40B4-BE49-F238E27FC236}">
                  <a16:creationId xmlns:a16="http://schemas.microsoft.com/office/drawing/2014/main" id="{1128D224-4ADF-4CD6-81CA-E333EB148925}"/>
                </a:ext>
              </a:extLst>
            </p:cNvPr>
            <p:cNvSpPr/>
            <p:nvPr/>
          </p:nvSpPr>
          <p:spPr>
            <a:xfrm>
              <a:off x="1731963" y="2012550"/>
              <a:ext cx="74025" cy="69225"/>
            </a:xfrm>
            <a:custGeom>
              <a:avLst/>
              <a:gdLst/>
              <a:ahLst/>
              <a:cxnLst/>
              <a:rect l="l" t="t" r="r" b="b"/>
              <a:pathLst>
                <a:path w="2961" h="2769" extrusionOk="0">
                  <a:moveTo>
                    <a:pt x="1617" y="0"/>
                  </a:moveTo>
                  <a:cubicBezTo>
                    <a:pt x="1209" y="0"/>
                    <a:pt x="807" y="193"/>
                    <a:pt x="538" y="508"/>
                  </a:cubicBezTo>
                  <a:cubicBezTo>
                    <a:pt x="167" y="947"/>
                    <a:pt x="0" y="1548"/>
                    <a:pt x="296" y="2080"/>
                  </a:cubicBezTo>
                  <a:cubicBezTo>
                    <a:pt x="538" y="2514"/>
                    <a:pt x="1008" y="2768"/>
                    <a:pt x="1492" y="2768"/>
                  </a:cubicBezTo>
                  <a:cubicBezTo>
                    <a:pt x="1595" y="2768"/>
                    <a:pt x="1698" y="2757"/>
                    <a:pt x="1800" y="2733"/>
                  </a:cubicBezTo>
                  <a:cubicBezTo>
                    <a:pt x="2364" y="2604"/>
                    <a:pt x="2876" y="2126"/>
                    <a:pt x="2938" y="1537"/>
                  </a:cubicBezTo>
                  <a:cubicBezTo>
                    <a:pt x="2960" y="1322"/>
                    <a:pt x="2911" y="1112"/>
                    <a:pt x="2816" y="920"/>
                  </a:cubicBezTo>
                  <a:cubicBezTo>
                    <a:pt x="2706" y="511"/>
                    <a:pt x="2396" y="185"/>
                    <a:pt x="1992" y="57"/>
                  </a:cubicBezTo>
                  <a:cubicBezTo>
                    <a:pt x="1869" y="19"/>
                    <a:pt x="1743" y="0"/>
                    <a:pt x="1617"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3" name="Google Shape;2677;p46">
              <a:extLst>
                <a:ext uri="{FF2B5EF4-FFF2-40B4-BE49-F238E27FC236}">
                  <a16:creationId xmlns:a16="http://schemas.microsoft.com/office/drawing/2014/main" id="{8D40866B-1C67-468B-9347-AF3AA5CBE6F9}"/>
                </a:ext>
              </a:extLst>
            </p:cNvPr>
            <p:cNvSpPr/>
            <p:nvPr/>
          </p:nvSpPr>
          <p:spPr>
            <a:xfrm>
              <a:off x="1748288" y="2027200"/>
              <a:ext cx="46175" cy="41250"/>
            </a:xfrm>
            <a:custGeom>
              <a:avLst/>
              <a:gdLst/>
              <a:ahLst/>
              <a:cxnLst/>
              <a:rect l="l" t="t" r="r" b="b"/>
              <a:pathLst>
                <a:path w="1847" h="1650" extrusionOk="0">
                  <a:moveTo>
                    <a:pt x="949" y="1"/>
                  </a:moveTo>
                  <a:cubicBezTo>
                    <a:pt x="865" y="1"/>
                    <a:pt x="781" y="14"/>
                    <a:pt x="699" y="42"/>
                  </a:cubicBezTo>
                  <a:cubicBezTo>
                    <a:pt x="488" y="81"/>
                    <a:pt x="301" y="203"/>
                    <a:pt x="179" y="381"/>
                  </a:cubicBezTo>
                  <a:cubicBezTo>
                    <a:pt x="47" y="573"/>
                    <a:pt x="1" y="811"/>
                    <a:pt x="53" y="1039"/>
                  </a:cubicBezTo>
                  <a:cubicBezTo>
                    <a:pt x="128" y="1384"/>
                    <a:pt x="455" y="1609"/>
                    <a:pt x="790" y="1645"/>
                  </a:cubicBezTo>
                  <a:cubicBezTo>
                    <a:pt x="820" y="1648"/>
                    <a:pt x="850" y="1650"/>
                    <a:pt x="880" y="1650"/>
                  </a:cubicBezTo>
                  <a:cubicBezTo>
                    <a:pt x="1399" y="1650"/>
                    <a:pt x="1847" y="1180"/>
                    <a:pt x="1745" y="648"/>
                  </a:cubicBezTo>
                  <a:cubicBezTo>
                    <a:pt x="1669" y="251"/>
                    <a:pt x="1313" y="1"/>
                    <a:pt x="949" y="1"/>
                  </a:cubicBezTo>
                  <a:close/>
                </a:path>
              </a:pathLst>
            </a:custGeom>
            <a:solidFill>
              <a:schemeClr val="accent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4" name="Google Shape;2678;p46">
              <a:extLst>
                <a:ext uri="{FF2B5EF4-FFF2-40B4-BE49-F238E27FC236}">
                  <a16:creationId xmlns:a16="http://schemas.microsoft.com/office/drawing/2014/main" id="{9376F67C-72C0-43A0-8AF7-9D2ADBD74200}"/>
                </a:ext>
              </a:extLst>
            </p:cNvPr>
            <p:cNvSpPr/>
            <p:nvPr/>
          </p:nvSpPr>
          <p:spPr>
            <a:xfrm>
              <a:off x="1755538" y="2042225"/>
              <a:ext cx="18000" cy="16625"/>
            </a:xfrm>
            <a:custGeom>
              <a:avLst/>
              <a:gdLst/>
              <a:ahLst/>
              <a:cxnLst/>
              <a:rect l="l" t="t" r="r" b="b"/>
              <a:pathLst>
                <a:path w="720" h="665" extrusionOk="0">
                  <a:moveTo>
                    <a:pt x="356" y="1"/>
                  </a:moveTo>
                  <a:cubicBezTo>
                    <a:pt x="252" y="1"/>
                    <a:pt x="148" y="51"/>
                    <a:pt x="78" y="140"/>
                  </a:cubicBezTo>
                  <a:cubicBezTo>
                    <a:pt x="5" y="235"/>
                    <a:pt x="1" y="355"/>
                    <a:pt x="44" y="456"/>
                  </a:cubicBezTo>
                  <a:cubicBezTo>
                    <a:pt x="47" y="465"/>
                    <a:pt x="50" y="474"/>
                    <a:pt x="53" y="483"/>
                  </a:cubicBezTo>
                  <a:cubicBezTo>
                    <a:pt x="113" y="599"/>
                    <a:pt x="235" y="664"/>
                    <a:pt x="358" y="664"/>
                  </a:cubicBezTo>
                  <a:cubicBezTo>
                    <a:pt x="434" y="664"/>
                    <a:pt x="511" y="639"/>
                    <a:pt x="573" y="587"/>
                  </a:cubicBezTo>
                  <a:cubicBezTo>
                    <a:pt x="719" y="464"/>
                    <a:pt x="715" y="238"/>
                    <a:pt x="587" y="102"/>
                  </a:cubicBezTo>
                  <a:cubicBezTo>
                    <a:pt x="522" y="33"/>
                    <a:pt x="439" y="1"/>
                    <a:pt x="356"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5" name="Google Shape;2679;p46">
              <a:extLst>
                <a:ext uri="{FF2B5EF4-FFF2-40B4-BE49-F238E27FC236}">
                  <a16:creationId xmlns:a16="http://schemas.microsoft.com/office/drawing/2014/main" id="{E24AEE71-92E2-41B1-B54D-7187C76975CA}"/>
                </a:ext>
              </a:extLst>
            </p:cNvPr>
            <p:cNvSpPr/>
            <p:nvPr/>
          </p:nvSpPr>
          <p:spPr>
            <a:xfrm>
              <a:off x="1784913" y="1987525"/>
              <a:ext cx="18850" cy="20650"/>
            </a:xfrm>
            <a:custGeom>
              <a:avLst/>
              <a:gdLst/>
              <a:ahLst/>
              <a:cxnLst/>
              <a:rect l="l" t="t" r="r" b="b"/>
              <a:pathLst>
                <a:path w="754" h="826" extrusionOk="0">
                  <a:moveTo>
                    <a:pt x="413" y="0"/>
                  </a:moveTo>
                  <a:cubicBezTo>
                    <a:pt x="336" y="0"/>
                    <a:pt x="260" y="28"/>
                    <a:pt x="200" y="81"/>
                  </a:cubicBezTo>
                  <a:cubicBezTo>
                    <a:pt x="80" y="188"/>
                    <a:pt x="9" y="382"/>
                    <a:pt x="4" y="542"/>
                  </a:cubicBezTo>
                  <a:cubicBezTo>
                    <a:pt x="0" y="652"/>
                    <a:pt x="63" y="754"/>
                    <a:pt x="163" y="801"/>
                  </a:cubicBezTo>
                  <a:cubicBezTo>
                    <a:pt x="199" y="817"/>
                    <a:pt x="240" y="826"/>
                    <a:pt x="282" y="826"/>
                  </a:cubicBezTo>
                  <a:cubicBezTo>
                    <a:pt x="349" y="826"/>
                    <a:pt x="416" y="804"/>
                    <a:pt x="463" y="755"/>
                  </a:cubicBezTo>
                  <a:cubicBezTo>
                    <a:pt x="557" y="655"/>
                    <a:pt x="658" y="530"/>
                    <a:pt x="708" y="400"/>
                  </a:cubicBezTo>
                  <a:cubicBezTo>
                    <a:pt x="754" y="278"/>
                    <a:pt x="690" y="110"/>
                    <a:pt x="576" y="45"/>
                  </a:cubicBezTo>
                  <a:cubicBezTo>
                    <a:pt x="526" y="15"/>
                    <a:pt x="469" y="0"/>
                    <a:pt x="413"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6" name="Google Shape;2680;p46">
              <a:extLst>
                <a:ext uri="{FF2B5EF4-FFF2-40B4-BE49-F238E27FC236}">
                  <a16:creationId xmlns:a16="http://schemas.microsoft.com/office/drawing/2014/main" id="{690CD800-0ADA-4F87-85F9-21E7CC60D62F}"/>
                </a:ext>
              </a:extLst>
            </p:cNvPr>
            <p:cNvSpPr/>
            <p:nvPr/>
          </p:nvSpPr>
          <p:spPr>
            <a:xfrm>
              <a:off x="1799638" y="2007800"/>
              <a:ext cx="25925" cy="19275"/>
            </a:xfrm>
            <a:custGeom>
              <a:avLst/>
              <a:gdLst/>
              <a:ahLst/>
              <a:cxnLst/>
              <a:rect l="l" t="t" r="r" b="b"/>
              <a:pathLst>
                <a:path w="1037" h="771" extrusionOk="0">
                  <a:moveTo>
                    <a:pt x="668" y="0"/>
                  </a:moveTo>
                  <a:cubicBezTo>
                    <a:pt x="566" y="0"/>
                    <a:pt x="473" y="36"/>
                    <a:pt x="378" y="83"/>
                  </a:cubicBezTo>
                  <a:cubicBezTo>
                    <a:pt x="268" y="136"/>
                    <a:pt x="153" y="196"/>
                    <a:pt x="91" y="306"/>
                  </a:cubicBezTo>
                  <a:cubicBezTo>
                    <a:pt x="1" y="463"/>
                    <a:pt x="57" y="711"/>
                    <a:pt x="257" y="757"/>
                  </a:cubicBezTo>
                  <a:cubicBezTo>
                    <a:pt x="297" y="767"/>
                    <a:pt x="336" y="771"/>
                    <a:pt x="372" y="771"/>
                  </a:cubicBezTo>
                  <a:cubicBezTo>
                    <a:pt x="478" y="771"/>
                    <a:pt x="570" y="736"/>
                    <a:pt x="678" y="694"/>
                  </a:cubicBezTo>
                  <a:cubicBezTo>
                    <a:pt x="805" y="645"/>
                    <a:pt x="899" y="577"/>
                    <a:pt x="975" y="463"/>
                  </a:cubicBezTo>
                  <a:cubicBezTo>
                    <a:pt x="1032" y="373"/>
                    <a:pt x="1036" y="260"/>
                    <a:pt x="987" y="165"/>
                  </a:cubicBezTo>
                  <a:cubicBezTo>
                    <a:pt x="935" y="64"/>
                    <a:pt x="844" y="23"/>
                    <a:pt x="737" y="6"/>
                  </a:cubicBezTo>
                  <a:cubicBezTo>
                    <a:pt x="714" y="2"/>
                    <a:pt x="691" y="0"/>
                    <a:pt x="668"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7" name="Google Shape;2681;p46">
              <a:extLst>
                <a:ext uri="{FF2B5EF4-FFF2-40B4-BE49-F238E27FC236}">
                  <a16:creationId xmlns:a16="http://schemas.microsoft.com/office/drawing/2014/main" id="{64AC8066-41B4-4A6E-AEBD-B50DE0556AEF}"/>
                </a:ext>
              </a:extLst>
            </p:cNvPr>
            <p:cNvSpPr/>
            <p:nvPr/>
          </p:nvSpPr>
          <p:spPr>
            <a:xfrm>
              <a:off x="1814563" y="2039125"/>
              <a:ext cx="24500" cy="16325"/>
            </a:xfrm>
            <a:custGeom>
              <a:avLst/>
              <a:gdLst/>
              <a:ahLst/>
              <a:cxnLst/>
              <a:rect l="l" t="t" r="r" b="b"/>
              <a:pathLst>
                <a:path w="980" h="653" extrusionOk="0">
                  <a:moveTo>
                    <a:pt x="309" y="0"/>
                  </a:moveTo>
                  <a:cubicBezTo>
                    <a:pt x="194" y="3"/>
                    <a:pt x="93" y="57"/>
                    <a:pt x="44" y="163"/>
                  </a:cubicBezTo>
                  <a:cubicBezTo>
                    <a:pt x="0" y="259"/>
                    <a:pt x="10" y="393"/>
                    <a:pt x="91" y="470"/>
                  </a:cubicBezTo>
                  <a:cubicBezTo>
                    <a:pt x="172" y="546"/>
                    <a:pt x="282" y="596"/>
                    <a:pt x="391" y="621"/>
                  </a:cubicBezTo>
                  <a:cubicBezTo>
                    <a:pt x="458" y="637"/>
                    <a:pt x="534" y="652"/>
                    <a:pt x="609" y="652"/>
                  </a:cubicBezTo>
                  <a:cubicBezTo>
                    <a:pt x="678" y="652"/>
                    <a:pt x="745" y="639"/>
                    <a:pt x="802" y="601"/>
                  </a:cubicBezTo>
                  <a:cubicBezTo>
                    <a:pt x="910" y="528"/>
                    <a:pt x="979" y="433"/>
                    <a:pt x="968" y="296"/>
                  </a:cubicBezTo>
                  <a:cubicBezTo>
                    <a:pt x="957" y="169"/>
                    <a:pt x="871" y="60"/>
                    <a:pt x="751" y="21"/>
                  </a:cubicBezTo>
                  <a:cubicBezTo>
                    <a:pt x="711" y="7"/>
                    <a:pt x="671" y="2"/>
                    <a:pt x="630" y="2"/>
                  </a:cubicBezTo>
                  <a:cubicBezTo>
                    <a:pt x="599" y="2"/>
                    <a:pt x="567" y="5"/>
                    <a:pt x="535" y="10"/>
                  </a:cubicBezTo>
                  <a:cubicBezTo>
                    <a:pt x="522" y="12"/>
                    <a:pt x="509" y="14"/>
                    <a:pt x="495" y="17"/>
                  </a:cubicBezTo>
                  <a:cubicBezTo>
                    <a:pt x="467" y="17"/>
                    <a:pt x="440" y="15"/>
                    <a:pt x="413" y="14"/>
                  </a:cubicBezTo>
                  <a:lnTo>
                    <a:pt x="404" y="14"/>
                  </a:lnTo>
                  <a:cubicBezTo>
                    <a:pt x="373" y="6"/>
                    <a:pt x="341" y="1"/>
                    <a:pt x="309"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8" name="Google Shape;2682;p46">
              <a:extLst>
                <a:ext uri="{FF2B5EF4-FFF2-40B4-BE49-F238E27FC236}">
                  <a16:creationId xmlns:a16="http://schemas.microsoft.com/office/drawing/2014/main" id="{8F0716D6-E3A3-4306-A15D-C762D796A8E9}"/>
                </a:ext>
              </a:extLst>
            </p:cNvPr>
            <p:cNvSpPr/>
            <p:nvPr/>
          </p:nvSpPr>
          <p:spPr>
            <a:xfrm>
              <a:off x="1843163" y="1950550"/>
              <a:ext cx="50075" cy="181600"/>
            </a:xfrm>
            <a:custGeom>
              <a:avLst/>
              <a:gdLst/>
              <a:ahLst/>
              <a:cxnLst/>
              <a:rect l="l" t="t" r="r" b="b"/>
              <a:pathLst>
                <a:path w="2003" h="7264" extrusionOk="0">
                  <a:moveTo>
                    <a:pt x="701" y="1"/>
                  </a:moveTo>
                  <a:lnTo>
                    <a:pt x="169" y="214"/>
                  </a:lnTo>
                  <a:cubicBezTo>
                    <a:pt x="996" y="1075"/>
                    <a:pt x="1420" y="2480"/>
                    <a:pt x="1486" y="3592"/>
                  </a:cubicBezTo>
                  <a:cubicBezTo>
                    <a:pt x="1513" y="4066"/>
                    <a:pt x="1466" y="4542"/>
                    <a:pt x="1346" y="5001"/>
                  </a:cubicBezTo>
                  <a:cubicBezTo>
                    <a:pt x="1137" y="5808"/>
                    <a:pt x="703" y="6555"/>
                    <a:pt x="64" y="7108"/>
                  </a:cubicBezTo>
                  <a:cubicBezTo>
                    <a:pt x="1" y="7164"/>
                    <a:pt x="55" y="7263"/>
                    <a:pt x="127" y="7263"/>
                  </a:cubicBezTo>
                  <a:cubicBezTo>
                    <a:pt x="139" y="7263"/>
                    <a:pt x="153" y="7260"/>
                    <a:pt x="166" y="7252"/>
                  </a:cubicBezTo>
                  <a:cubicBezTo>
                    <a:pt x="1134" y="6719"/>
                    <a:pt x="1693" y="5808"/>
                    <a:pt x="1896" y="4785"/>
                  </a:cubicBezTo>
                  <a:cubicBezTo>
                    <a:pt x="1977" y="4368"/>
                    <a:pt x="2002" y="3942"/>
                    <a:pt x="1973" y="3519"/>
                  </a:cubicBezTo>
                  <a:cubicBezTo>
                    <a:pt x="1971" y="3489"/>
                    <a:pt x="1969" y="3460"/>
                    <a:pt x="1966" y="3430"/>
                  </a:cubicBezTo>
                  <a:cubicBezTo>
                    <a:pt x="1960" y="3330"/>
                    <a:pt x="1949" y="3228"/>
                    <a:pt x="1936" y="3125"/>
                  </a:cubicBezTo>
                  <a:cubicBezTo>
                    <a:pt x="1851" y="2434"/>
                    <a:pt x="1657" y="1689"/>
                    <a:pt x="1341" y="1020"/>
                  </a:cubicBezTo>
                  <a:cubicBezTo>
                    <a:pt x="1302" y="936"/>
                    <a:pt x="1260" y="853"/>
                    <a:pt x="1216" y="772"/>
                  </a:cubicBezTo>
                  <a:cubicBezTo>
                    <a:pt x="1072" y="497"/>
                    <a:pt x="899" y="239"/>
                    <a:pt x="701"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9" name="Google Shape;2683;p46">
              <a:extLst>
                <a:ext uri="{FF2B5EF4-FFF2-40B4-BE49-F238E27FC236}">
                  <a16:creationId xmlns:a16="http://schemas.microsoft.com/office/drawing/2014/main" id="{7B9C5605-7C66-4A61-B91F-AD04E26620BE}"/>
                </a:ext>
              </a:extLst>
            </p:cNvPr>
            <p:cNvSpPr/>
            <p:nvPr/>
          </p:nvSpPr>
          <p:spPr>
            <a:xfrm>
              <a:off x="1870388" y="1932950"/>
              <a:ext cx="58100" cy="163425"/>
            </a:xfrm>
            <a:custGeom>
              <a:avLst/>
              <a:gdLst/>
              <a:ahLst/>
              <a:cxnLst/>
              <a:rect l="l" t="t" r="r" b="b"/>
              <a:pathLst>
                <a:path w="2324" h="6537" extrusionOk="0">
                  <a:moveTo>
                    <a:pt x="1368" y="0"/>
                  </a:moveTo>
                  <a:cubicBezTo>
                    <a:pt x="1278" y="36"/>
                    <a:pt x="1187" y="72"/>
                    <a:pt x="1096" y="108"/>
                  </a:cubicBezTo>
                  <a:cubicBezTo>
                    <a:pt x="1104" y="240"/>
                    <a:pt x="1086" y="371"/>
                    <a:pt x="1044" y="496"/>
                  </a:cubicBezTo>
                  <a:cubicBezTo>
                    <a:pt x="893" y="937"/>
                    <a:pt x="513" y="1244"/>
                    <a:pt x="126" y="1475"/>
                  </a:cubicBezTo>
                  <a:lnTo>
                    <a:pt x="122" y="1478"/>
                  </a:lnTo>
                  <a:cubicBezTo>
                    <a:pt x="1" y="1549"/>
                    <a:pt x="48" y="1735"/>
                    <a:pt x="181" y="1735"/>
                  </a:cubicBezTo>
                  <a:cubicBezTo>
                    <a:pt x="191" y="1735"/>
                    <a:pt x="202" y="1734"/>
                    <a:pt x="213" y="1732"/>
                  </a:cubicBezTo>
                  <a:cubicBezTo>
                    <a:pt x="226" y="1730"/>
                    <a:pt x="239" y="1726"/>
                    <a:pt x="251" y="1724"/>
                  </a:cubicBezTo>
                  <a:cubicBezTo>
                    <a:pt x="451" y="1684"/>
                    <a:pt x="644" y="1657"/>
                    <a:pt x="826" y="1657"/>
                  </a:cubicBezTo>
                  <a:cubicBezTo>
                    <a:pt x="1258" y="1657"/>
                    <a:pt x="1628" y="1811"/>
                    <a:pt x="1872" y="2316"/>
                  </a:cubicBezTo>
                  <a:cubicBezTo>
                    <a:pt x="2305" y="3205"/>
                    <a:pt x="1614" y="3653"/>
                    <a:pt x="846" y="3829"/>
                  </a:cubicBezTo>
                  <a:cubicBezTo>
                    <a:pt x="815" y="3835"/>
                    <a:pt x="783" y="3843"/>
                    <a:pt x="752" y="3849"/>
                  </a:cubicBezTo>
                  <a:cubicBezTo>
                    <a:pt x="630" y="3872"/>
                    <a:pt x="616" y="4062"/>
                    <a:pt x="741" y="4095"/>
                  </a:cubicBezTo>
                  <a:cubicBezTo>
                    <a:pt x="787" y="4106"/>
                    <a:pt x="833" y="4119"/>
                    <a:pt x="876" y="4134"/>
                  </a:cubicBezTo>
                  <a:cubicBezTo>
                    <a:pt x="1339" y="4279"/>
                    <a:pt x="1750" y="4549"/>
                    <a:pt x="1921" y="5031"/>
                  </a:cubicBezTo>
                  <a:cubicBezTo>
                    <a:pt x="1970" y="5172"/>
                    <a:pt x="1990" y="5320"/>
                    <a:pt x="1981" y="5468"/>
                  </a:cubicBezTo>
                  <a:cubicBezTo>
                    <a:pt x="1950" y="5958"/>
                    <a:pt x="1605" y="6404"/>
                    <a:pt x="1087" y="6404"/>
                  </a:cubicBezTo>
                  <a:cubicBezTo>
                    <a:pt x="1013" y="6404"/>
                    <a:pt x="934" y="6395"/>
                    <a:pt x="853" y="6375"/>
                  </a:cubicBezTo>
                  <a:cubicBezTo>
                    <a:pt x="848" y="6374"/>
                    <a:pt x="843" y="6373"/>
                    <a:pt x="838" y="6373"/>
                  </a:cubicBezTo>
                  <a:cubicBezTo>
                    <a:pt x="780" y="6373"/>
                    <a:pt x="756" y="6462"/>
                    <a:pt x="820" y="6482"/>
                  </a:cubicBezTo>
                  <a:cubicBezTo>
                    <a:pt x="940" y="6519"/>
                    <a:pt x="1059" y="6536"/>
                    <a:pt x="1174" y="6536"/>
                  </a:cubicBezTo>
                  <a:cubicBezTo>
                    <a:pt x="1706" y="6536"/>
                    <a:pt x="2160" y="6162"/>
                    <a:pt x="2228" y="5575"/>
                  </a:cubicBezTo>
                  <a:cubicBezTo>
                    <a:pt x="2234" y="5533"/>
                    <a:pt x="2236" y="5492"/>
                    <a:pt x="2236" y="5450"/>
                  </a:cubicBezTo>
                  <a:cubicBezTo>
                    <a:pt x="2241" y="5337"/>
                    <a:pt x="2231" y="5224"/>
                    <a:pt x="2206" y="5114"/>
                  </a:cubicBezTo>
                  <a:cubicBezTo>
                    <a:pt x="2192" y="5051"/>
                    <a:pt x="2174" y="4988"/>
                    <a:pt x="2150" y="4928"/>
                  </a:cubicBezTo>
                  <a:cubicBezTo>
                    <a:pt x="1994" y="4511"/>
                    <a:pt x="1638" y="4193"/>
                    <a:pt x="1219" y="3998"/>
                  </a:cubicBezTo>
                  <a:cubicBezTo>
                    <a:pt x="1829" y="3804"/>
                    <a:pt x="2324" y="3398"/>
                    <a:pt x="2277" y="2761"/>
                  </a:cubicBezTo>
                  <a:cubicBezTo>
                    <a:pt x="2268" y="2647"/>
                    <a:pt x="2244" y="2535"/>
                    <a:pt x="2207" y="2427"/>
                  </a:cubicBezTo>
                  <a:lnTo>
                    <a:pt x="2192" y="2384"/>
                  </a:lnTo>
                  <a:cubicBezTo>
                    <a:pt x="1925" y="1652"/>
                    <a:pt x="1424" y="1393"/>
                    <a:pt x="800" y="1393"/>
                  </a:cubicBezTo>
                  <a:cubicBezTo>
                    <a:pt x="770" y="1393"/>
                    <a:pt x="741" y="1394"/>
                    <a:pt x="711" y="1395"/>
                  </a:cubicBezTo>
                  <a:cubicBezTo>
                    <a:pt x="1029" y="1125"/>
                    <a:pt x="1290" y="785"/>
                    <a:pt x="1359" y="371"/>
                  </a:cubicBezTo>
                  <a:cubicBezTo>
                    <a:pt x="1367" y="327"/>
                    <a:pt x="1373" y="282"/>
                    <a:pt x="1375" y="237"/>
                  </a:cubicBezTo>
                  <a:cubicBezTo>
                    <a:pt x="1378" y="191"/>
                    <a:pt x="1378" y="145"/>
                    <a:pt x="1375" y="100"/>
                  </a:cubicBezTo>
                  <a:cubicBezTo>
                    <a:pt x="1375" y="67"/>
                    <a:pt x="1373" y="33"/>
                    <a:pt x="1368"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60" name="Google Shape;2684;p46">
              <a:extLst>
                <a:ext uri="{FF2B5EF4-FFF2-40B4-BE49-F238E27FC236}">
                  <a16:creationId xmlns:a16="http://schemas.microsoft.com/office/drawing/2014/main" id="{4C1DEEFD-1362-4E8D-BFA7-168F66672D95}"/>
                </a:ext>
              </a:extLst>
            </p:cNvPr>
            <p:cNvSpPr/>
            <p:nvPr/>
          </p:nvSpPr>
          <p:spPr>
            <a:xfrm>
              <a:off x="1901038" y="1935375"/>
              <a:ext cx="53975" cy="125450"/>
            </a:xfrm>
            <a:custGeom>
              <a:avLst/>
              <a:gdLst/>
              <a:ahLst/>
              <a:cxnLst/>
              <a:rect l="l" t="t" r="r" b="b"/>
              <a:pathLst>
                <a:path w="2159" h="5018" extrusionOk="0">
                  <a:moveTo>
                    <a:pt x="176" y="1"/>
                  </a:moveTo>
                  <a:cubicBezTo>
                    <a:pt x="8" y="1"/>
                    <a:pt x="0" y="270"/>
                    <a:pt x="177" y="285"/>
                  </a:cubicBezTo>
                  <a:cubicBezTo>
                    <a:pt x="650" y="326"/>
                    <a:pt x="1301" y="339"/>
                    <a:pt x="1569" y="820"/>
                  </a:cubicBezTo>
                  <a:cubicBezTo>
                    <a:pt x="1919" y="1445"/>
                    <a:pt x="1500" y="2139"/>
                    <a:pt x="899" y="2364"/>
                  </a:cubicBezTo>
                  <a:cubicBezTo>
                    <a:pt x="783" y="2408"/>
                    <a:pt x="823" y="2575"/>
                    <a:pt x="920" y="2610"/>
                  </a:cubicBezTo>
                  <a:cubicBezTo>
                    <a:pt x="2120" y="3038"/>
                    <a:pt x="2059" y="4540"/>
                    <a:pt x="841" y="4854"/>
                  </a:cubicBezTo>
                  <a:cubicBezTo>
                    <a:pt x="751" y="4876"/>
                    <a:pt x="761" y="5007"/>
                    <a:pt x="854" y="5014"/>
                  </a:cubicBezTo>
                  <a:cubicBezTo>
                    <a:pt x="884" y="5017"/>
                    <a:pt x="913" y="5018"/>
                    <a:pt x="942" y="5018"/>
                  </a:cubicBezTo>
                  <a:cubicBezTo>
                    <a:pt x="1513" y="5018"/>
                    <a:pt x="1991" y="4492"/>
                    <a:pt x="2069" y="3941"/>
                  </a:cubicBezTo>
                  <a:cubicBezTo>
                    <a:pt x="2159" y="3315"/>
                    <a:pt x="1776" y="2791"/>
                    <a:pt x="1267" y="2488"/>
                  </a:cubicBezTo>
                  <a:cubicBezTo>
                    <a:pt x="1794" y="2190"/>
                    <a:pt x="2070" y="1609"/>
                    <a:pt x="1920" y="977"/>
                  </a:cubicBezTo>
                  <a:cubicBezTo>
                    <a:pt x="1721" y="146"/>
                    <a:pt x="924" y="65"/>
                    <a:pt x="191" y="1"/>
                  </a:cubicBezTo>
                  <a:cubicBezTo>
                    <a:pt x="186" y="1"/>
                    <a:pt x="181" y="1"/>
                    <a:pt x="176"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61" name="Google Shape;2685;p46">
              <a:extLst>
                <a:ext uri="{FF2B5EF4-FFF2-40B4-BE49-F238E27FC236}">
                  <a16:creationId xmlns:a16="http://schemas.microsoft.com/office/drawing/2014/main" id="{B770078D-6557-4293-9209-A8CB6389E41B}"/>
                </a:ext>
              </a:extLst>
            </p:cNvPr>
            <p:cNvSpPr/>
            <p:nvPr/>
          </p:nvSpPr>
          <p:spPr>
            <a:xfrm>
              <a:off x="1946988" y="1909400"/>
              <a:ext cx="28125" cy="179025"/>
            </a:xfrm>
            <a:custGeom>
              <a:avLst/>
              <a:gdLst/>
              <a:ahLst/>
              <a:cxnLst/>
              <a:rect l="l" t="t" r="r" b="b"/>
              <a:pathLst>
                <a:path w="1125" h="7161" extrusionOk="0">
                  <a:moveTo>
                    <a:pt x="670" y="0"/>
                  </a:moveTo>
                  <a:cubicBezTo>
                    <a:pt x="577" y="36"/>
                    <a:pt x="486" y="73"/>
                    <a:pt x="394" y="110"/>
                  </a:cubicBezTo>
                  <a:cubicBezTo>
                    <a:pt x="708" y="731"/>
                    <a:pt x="649" y="1502"/>
                    <a:pt x="130" y="2109"/>
                  </a:cubicBezTo>
                  <a:cubicBezTo>
                    <a:pt x="120" y="2120"/>
                    <a:pt x="112" y="2132"/>
                    <a:pt x="106" y="2144"/>
                  </a:cubicBezTo>
                  <a:cubicBezTo>
                    <a:pt x="78" y="2201"/>
                    <a:pt x="74" y="2274"/>
                    <a:pt x="121" y="2320"/>
                  </a:cubicBezTo>
                  <a:cubicBezTo>
                    <a:pt x="130" y="2328"/>
                    <a:pt x="141" y="2336"/>
                    <a:pt x="153" y="2341"/>
                  </a:cubicBezTo>
                  <a:cubicBezTo>
                    <a:pt x="1051" y="2787"/>
                    <a:pt x="1035" y="3920"/>
                    <a:pt x="171" y="4376"/>
                  </a:cubicBezTo>
                  <a:cubicBezTo>
                    <a:pt x="155" y="4385"/>
                    <a:pt x="139" y="4393"/>
                    <a:pt x="122" y="4401"/>
                  </a:cubicBezTo>
                  <a:cubicBezTo>
                    <a:pt x="25" y="4447"/>
                    <a:pt x="32" y="4578"/>
                    <a:pt x="112" y="4637"/>
                  </a:cubicBezTo>
                  <a:cubicBezTo>
                    <a:pt x="159" y="4668"/>
                    <a:pt x="202" y="4704"/>
                    <a:pt x="243" y="4739"/>
                  </a:cubicBezTo>
                  <a:cubicBezTo>
                    <a:pt x="687" y="5116"/>
                    <a:pt x="907" y="5646"/>
                    <a:pt x="833" y="6125"/>
                  </a:cubicBezTo>
                  <a:cubicBezTo>
                    <a:pt x="774" y="6513"/>
                    <a:pt x="521" y="6868"/>
                    <a:pt x="38" y="7083"/>
                  </a:cubicBezTo>
                  <a:cubicBezTo>
                    <a:pt x="1" y="7098"/>
                    <a:pt x="14" y="7160"/>
                    <a:pt x="54" y="7160"/>
                  </a:cubicBezTo>
                  <a:cubicBezTo>
                    <a:pt x="629" y="7151"/>
                    <a:pt x="1037" y="6649"/>
                    <a:pt x="1109" y="6101"/>
                  </a:cubicBezTo>
                  <a:cubicBezTo>
                    <a:pt x="1112" y="6085"/>
                    <a:pt x="1113" y="6071"/>
                    <a:pt x="1114" y="6055"/>
                  </a:cubicBezTo>
                  <a:cubicBezTo>
                    <a:pt x="1125" y="5952"/>
                    <a:pt x="1124" y="5849"/>
                    <a:pt x="1113" y="5747"/>
                  </a:cubicBezTo>
                  <a:cubicBezTo>
                    <a:pt x="1107" y="5704"/>
                    <a:pt x="1099" y="5661"/>
                    <a:pt x="1090" y="5619"/>
                  </a:cubicBezTo>
                  <a:cubicBezTo>
                    <a:pt x="1003" y="5205"/>
                    <a:pt x="739" y="4848"/>
                    <a:pt x="423" y="4554"/>
                  </a:cubicBezTo>
                  <a:cubicBezTo>
                    <a:pt x="895" y="4281"/>
                    <a:pt x="1124" y="3808"/>
                    <a:pt x="1114" y="3335"/>
                  </a:cubicBezTo>
                  <a:cubicBezTo>
                    <a:pt x="1112" y="3229"/>
                    <a:pt x="1097" y="3123"/>
                    <a:pt x="1070" y="3020"/>
                  </a:cubicBezTo>
                  <a:cubicBezTo>
                    <a:pt x="986" y="2690"/>
                    <a:pt x="778" y="2382"/>
                    <a:pt x="447" y="2172"/>
                  </a:cubicBezTo>
                  <a:cubicBezTo>
                    <a:pt x="759" y="1743"/>
                    <a:pt x="896" y="1250"/>
                    <a:pt x="868" y="774"/>
                  </a:cubicBezTo>
                  <a:cubicBezTo>
                    <a:pt x="853" y="506"/>
                    <a:pt x="786" y="243"/>
                    <a:pt x="670"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62" name="Google Shape;2686;p46">
              <a:extLst>
                <a:ext uri="{FF2B5EF4-FFF2-40B4-BE49-F238E27FC236}">
                  <a16:creationId xmlns:a16="http://schemas.microsoft.com/office/drawing/2014/main" id="{C5141C15-9488-4C07-B2E5-235F3A43FD2C}"/>
                </a:ext>
              </a:extLst>
            </p:cNvPr>
            <p:cNvSpPr/>
            <p:nvPr/>
          </p:nvSpPr>
          <p:spPr>
            <a:xfrm>
              <a:off x="1964738" y="1921400"/>
              <a:ext cx="44000" cy="132100"/>
            </a:xfrm>
            <a:custGeom>
              <a:avLst/>
              <a:gdLst/>
              <a:ahLst/>
              <a:cxnLst/>
              <a:rect l="l" t="t" r="r" b="b"/>
              <a:pathLst>
                <a:path w="1760" h="5284" extrusionOk="0">
                  <a:moveTo>
                    <a:pt x="235" y="1"/>
                  </a:moveTo>
                  <a:cubicBezTo>
                    <a:pt x="226" y="1"/>
                    <a:pt x="216" y="1"/>
                    <a:pt x="206" y="1"/>
                  </a:cubicBezTo>
                  <a:cubicBezTo>
                    <a:pt x="18" y="4"/>
                    <a:pt x="1" y="296"/>
                    <a:pt x="188" y="296"/>
                  </a:cubicBezTo>
                  <a:cubicBezTo>
                    <a:pt x="190" y="296"/>
                    <a:pt x="191" y="296"/>
                    <a:pt x="193" y="296"/>
                  </a:cubicBezTo>
                  <a:cubicBezTo>
                    <a:pt x="201" y="296"/>
                    <a:pt x="208" y="296"/>
                    <a:pt x="216" y="296"/>
                  </a:cubicBezTo>
                  <a:cubicBezTo>
                    <a:pt x="735" y="296"/>
                    <a:pt x="1210" y="660"/>
                    <a:pt x="1298" y="1186"/>
                  </a:cubicBezTo>
                  <a:cubicBezTo>
                    <a:pt x="1404" y="1827"/>
                    <a:pt x="900" y="2355"/>
                    <a:pt x="335" y="2550"/>
                  </a:cubicBezTo>
                  <a:cubicBezTo>
                    <a:pt x="202" y="2595"/>
                    <a:pt x="188" y="2762"/>
                    <a:pt x="323" y="2819"/>
                  </a:cubicBezTo>
                  <a:cubicBezTo>
                    <a:pt x="855" y="3044"/>
                    <a:pt x="1392" y="3427"/>
                    <a:pt x="1446" y="4052"/>
                  </a:cubicBezTo>
                  <a:cubicBezTo>
                    <a:pt x="1514" y="4859"/>
                    <a:pt x="844" y="4920"/>
                    <a:pt x="302" y="5174"/>
                  </a:cubicBezTo>
                  <a:cubicBezTo>
                    <a:pt x="270" y="5188"/>
                    <a:pt x="273" y="5240"/>
                    <a:pt x="308" y="5248"/>
                  </a:cubicBezTo>
                  <a:cubicBezTo>
                    <a:pt x="404" y="5272"/>
                    <a:pt x="499" y="5284"/>
                    <a:pt x="593" y="5284"/>
                  </a:cubicBezTo>
                  <a:cubicBezTo>
                    <a:pt x="1182" y="5284"/>
                    <a:pt x="1692" y="4832"/>
                    <a:pt x="1724" y="4209"/>
                  </a:cubicBezTo>
                  <a:cubicBezTo>
                    <a:pt x="1759" y="3506"/>
                    <a:pt x="1267" y="3023"/>
                    <a:pt x="702" y="2704"/>
                  </a:cubicBezTo>
                  <a:cubicBezTo>
                    <a:pt x="1241" y="2437"/>
                    <a:pt x="1640" y="1896"/>
                    <a:pt x="1604" y="1269"/>
                  </a:cubicBezTo>
                  <a:cubicBezTo>
                    <a:pt x="1563" y="553"/>
                    <a:pt x="935" y="1"/>
                    <a:pt x="235"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63" name="Google Shape;2687;p46">
              <a:extLst>
                <a:ext uri="{FF2B5EF4-FFF2-40B4-BE49-F238E27FC236}">
                  <a16:creationId xmlns:a16="http://schemas.microsoft.com/office/drawing/2014/main" id="{EA73C3C9-1158-4145-9553-084BEB4DD177}"/>
                </a:ext>
              </a:extLst>
            </p:cNvPr>
            <p:cNvSpPr/>
            <p:nvPr/>
          </p:nvSpPr>
          <p:spPr>
            <a:xfrm>
              <a:off x="1999513" y="1888175"/>
              <a:ext cx="37950" cy="184250"/>
            </a:xfrm>
            <a:custGeom>
              <a:avLst/>
              <a:gdLst/>
              <a:ahLst/>
              <a:cxnLst/>
              <a:rect l="l" t="t" r="r" b="b"/>
              <a:pathLst>
                <a:path w="1518" h="7370" extrusionOk="0">
                  <a:moveTo>
                    <a:pt x="709" y="0"/>
                  </a:moveTo>
                  <a:lnTo>
                    <a:pt x="449" y="104"/>
                  </a:lnTo>
                  <a:cubicBezTo>
                    <a:pt x="989" y="794"/>
                    <a:pt x="1064" y="2026"/>
                    <a:pt x="193" y="2344"/>
                  </a:cubicBezTo>
                  <a:cubicBezTo>
                    <a:pt x="186" y="2346"/>
                    <a:pt x="179" y="2348"/>
                    <a:pt x="173" y="2352"/>
                  </a:cubicBezTo>
                  <a:cubicBezTo>
                    <a:pt x="69" y="2408"/>
                    <a:pt x="120" y="2552"/>
                    <a:pt x="212" y="2595"/>
                  </a:cubicBezTo>
                  <a:cubicBezTo>
                    <a:pt x="224" y="2602"/>
                    <a:pt x="237" y="2606"/>
                    <a:pt x="250" y="2608"/>
                  </a:cubicBezTo>
                  <a:cubicBezTo>
                    <a:pt x="868" y="2694"/>
                    <a:pt x="963" y="3430"/>
                    <a:pt x="808" y="3910"/>
                  </a:cubicBezTo>
                  <a:cubicBezTo>
                    <a:pt x="692" y="4275"/>
                    <a:pt x="449" y="4562"/>
                    <a:pt x="135" y="4771"/>
                  </a:cubicBezTo>
                  <a:cubicBezTo>
                    <a:pt x="128" y="4776"/>
                    <a:pt x="121" y="4782"/>
                    <a:pt x="113" y="4786"/>
                  </a:cubicBezTo>
                  <a:cubicBezTo>
                    <a:pt x="1" y="4859"/>
                    <a:pt x="32" y="5022"/>
                    <a:pt x="169" y="5039"/>
                  </a:cubicBezTo>
                  <a:cubicBezTo>
                    <a:pt x="203" y="5043"/>
                    <a:pt x="236" y="5049"/>
                    <a:pt x="268" y="5055"/>
                  </a:cubicBezTo>
                  <a:cubicBezTo>
                    <a:pt x="875" y="5170"/>
                    <a:pt x="1179" y="5618"/>
                    <a:pt x="1196" y="6103"/>
                  </a:cubicBezTo>
                  <a:cubicBezTo>
                    <a:pt x="1211" y="6543"/>
                    <a:pt x="994" y="7011"/>
                    <a:pt x="553" y="7294"/>
                  </a:cubicBezTo>
                  <a:cubicBezTo>
                    <a:pt x="523" y="7313"/>
                    <a:pt x="532" y="7369"/>
                    <a:pt x="566" y="7369"/>
                  </a:cubicBezTo>
                  <a:cubicBezTo>
                    <a:pt x="570" y="7369"/>
                    <a:pt x="575" y="7368"/>
                    <a:pt x="579" y="7367"/>
                  </a:cubicBezTo>
                  <a:cubicBezTo>
                    <a:pt x="1272" y="7121"/>
                    <a:pt x="1518" y="6540"/>
                    <a:pt x="1428" y="5988"/>
                  </a:cubicBezTo>
                  <a:cubicBezTo>
                    <a:pt x="1418" y="5926"/>
                    <a:pt x="1405" y="5864"/>
                    <a:pt x="1387" y="5804"/>
                  </a:cubicBezTo>
                  <a:cubicBezTo>
                    <a:pt x="1248" y="5361"/>
                    <a:pt x="913" y="5008"/>
                    <a:pt x="479" y="4845"/>
                  </a:cubicBezTo>
                  <a:cubicBezTo>
                    <a:pt x="879" y="4509"/>
                    <a:pt x="1144" y="4047"/>
                    <a:pt x="1159" y="3507"/>
                  </a:cubicBezTo>
                  <a:cubicBezTo>
                    <a:pt x="1160" y="3490"/>
                    <a:pt x="1160" y="3475"/>
                    <a:pt x="1160" y="3459"/>
                  </a:cubicBezTo>
                  <a:cubicBezTo>
                    <a:pt x="1161" y="3383"/>
                    <a:pt x="1155" y="3307"/>
                    <a:pt x="1143" y="3232"/>
                  </a:cubicBezTo>
                  <a:cubicBezTo>
                    <a:pt x="1090" y="2884"/>
                    <a:pt x="910" y="2597"/>
                    <a:pt x="616" y="2441"/>
                  </a:cubicBezTo>
                  <a:cubicBezTo>
                    <a:pt x="1082" y="2120"/>
                    <a:pt x="1216" y="1542"/>
                    <a:pt x="1118" y="971"/>
                  </a:cubicBezTo>
                  <a:cubicBezTo>
                    <a:pt x="1113" y="935"/>
                    <a:pt x="1105" y="898"/>
                    <a:pt x="1097" y="861"/>
                  </a:cubicBezTo>
                  <a:cubicBezTo>
                    <a:pt x="1086" y="811"/>
                    <a:pt x="1073" y="763"/>
                    <a:pt x="1060" y="715"/>
                  </a:cubicBezTo>
                  <a:cubicBezTo>
                    <a:pt x="1055" y="702"/>
                    <a:pt x="1052" y="691"/>
                    <a:pt x="1049" y="679"/>
                  </a:cubicBezTo>
                  <a:cubicBezTo>
                    <a:pt x="974" y="435"/>
                    <a:pt x="859" y="206"/>
                    <a:pt x="709"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64" name="Google Shape;2688;p46">
              <a:extLst>
                <a:ext uri="{FF2B5EF4-FFF2-40B4-BE49-F238E27FC236}">
                  <a16:creationId xmlns:a16="http://schemas.microsoft.com/office/drawing/2014/main" id="{C47A4229-3F50-43FB-8914-AA20EF4583DD}"/>
                </a:ext>
              </a:extLst>
            </p:cNvPr>
            <p:cNvSpPr/>
            <p:nvPr/>
          </p:nvSpPr>
          <p:spPr>
            <a:xfrm>
              <a:off x="2022638" y="1904875"/>
              <a:ext cx="49050" cy="128950"/>
            </a:xfrm>
            <a:custGeom>
              <a:avLst/>
              <a:gdLst/>
              <a:ahLst/>
              <a:cxnLst/>
              <a:rect l="l" t="t" r="r" b="b"/>
              <a:pathLst>
                <a:path w="1962" h="5158" extrusionOk="0">
                  <a:moveTo>
                    <a:pt x="179" y="0"/>
                  </a:moveTo>
                  <a:cubicBezTo>
                    <a:pt x="6" y="0"/>
                    <a:pt x="0" y="280"/>
                    <a:pt x="185" y="302"/>
                  </a:cubicBezTo>
                  <a:cubicBezTo>
                    <a:pt x="1552" y="459"/>
                    <a:pt x="1555" y="2301"/>
                    <a:pt x="242" y="2560"/>
                  </a:cubicBezTo>
                  <a:cubicBezTo>
                    <a:pt x="89" y="2590"/>
                    <a:pt x="107" y="2782"/>
                    <a:pt x="228" y="2836"/>
                  </a:cubicBezTo>
                  <a:cubicBezTo>
                    <a:pt x="1253" y="3291"/>
                    <a:pt x="1370" y="4574"/>
                    <a:pt x="294" y="5044"/>
                  </a:cubicBezTo>
                  <a:cubicBezTo>
                    <a:pt x="242" y="5066"/>
                    <a:pt x="259" y="5157"/>
                    <a:pt x="316" y="5157"/>
                  </a:cubicBezTo>
                  <a:cubicBezTo>
                    <a:pt x="317" y="5157"/>
                    <a:pt x="318" y="5157"/>
                    <a:pt x="319" y="5157"/>
                  </a:cubicBezTo>
                  <a:cubicBezTo>
                    <a:pt x="865" y="5122"/>
                    <a:pt x="1256" y="4674"/>
                    <a:pt x="1330" y="4142"/>
                  </a:cubicBezTo>
                  <a:cubicBezTo>
                    <a:pt x="1410" y="3565"/>
                    <a:pt x="1093" y="3061"/>
                    <a:pt x="640" y="2747"/>
                  </a:cubicBezTo>
                  <a:cubicBezTo>
                    <a:pt x="1962" y="2233"/>
                    <a:pt x="1743" y="179"/>
                    <a:pt x="199" y="2"/>
                  </a:cubicBezTo>
                  <a:cubicBezTo>
                    <a:pt x="192" y="1"/>
                    <a:pt x="185" y="0"/>
                    <a:pt x="179"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65" name="Google Shape;2689;p46">
              <a:extLst>
                <a:ext uri="{FF2B5EF4-FFF2-40B4-BE49-F238E27FC236}">
                  <a16:creationId xmlns:a16="http://schemas.microsoft.com/office/drawing/2014/main" id="{4B17EA61-1531-4A9D-8E48-51D0E6B4E473}"/>
                </a:ext>
              </a:extLst>
            </p:cNvPr>
            <p:cNvSpPr/>
            <p:nvPr/>
          </p:nvSpPr>
          <p:spPr>
            <a:xfrm>
              <a:off x="2024588" y="1876675"/>
              <a:ext cx="21700" cy="33200"/>
            </a:xfrm>
            <a:custGeom>
              <a:avLst/>
              <a:gdLst/>
              <a:ahLst/>
              <a:cxnLst/>
              <a:rect l="l" t="t" r="r" b="b"/>
              <a:pathLst>
                <a:path w="868" h="1328" extrusionOk="0">
                  <a:moveTo>
                    <a:pt x="865" y="0"/>
                  </a:moveTo>
                  <a:cubicBezTo>
                    <a:pt x="769" y="39"/>
                    <a:pt x="671" y="78"/>
                    <a:pt x="572" y="116"/>
                  </a:cubicBezTo>
                  <a:cubicBezTo>
                    <a:pt x="569" y="244"/>
                    <a:pt x="548" y="369"/>
                    <a:pt x="508" y="491"/>
                  </a:cubicBezTo>
                  <a:cubicBezTo>
                    <a:pt x="455" y="664"/>
                    <a:pt x="377" y="829"/>
                    <a:pt x="260" y="968"/>
                  </a:cubicBezTo>
                  <a:cubicBezTo>
                    <a:pt x="207" y="1031"/>
                    <a:pt x="149" y="1076"/>
                    <a:pt x="98" y="1127"/>
                  </a:cubicBezTo>
                  <a:cubicBezTo>
                    <a:pt x="84" y="1142"/>
                    <a:pt x="70" y="1159"/>
                    <a:pt x="57" y="1175"/>
                  </a:cubicBezTo>
                  <a:cubicBezTo>
                    <a:pt x="39" y="1199"/>
                    <a:pt x="23" y="1225"/>
                    <a:pt x="10" y="1253"/>
                  </a:cubicBezTo>
                  <a:cubicBezTo>
                    <a:pt x="1" y="1273"/>
                    <a:pt x="18" y="1294"/>
                    <a:pt x="34" y="1300"/>
                  </a:cubicBezTo>
                  <a:cubicBezTo>
                    <a:pt x="55" y="1309"/>
                    <a:pt x="75" y="1316"/>
                    <a:pt x="95" y="1321"/>
                  </a:cubicBezTo>
                  <a:cubicBezTo>
                    <a:pt x="116" y="1325"/>
                    <a:pt x="137" y="1328"/>
                    <a:pt x="157" y="1328"/>
                  </a:cubicBezTo>
                  <a:cubicBezTo>
                    <a:pt x="256" y="1328"/>
                    <a:pt x="347" y="1275"/>
                    <a:pt x="427" y="1194"/>
                  </a:cubicBezTo>
                  <a:cubicBezTo>
                    <a:pt x="610" y="1012"/>
                    <a:pt x="742" y="692"/>
                    <a:pt x="791" y="529"/>
                  </a:cubicBezTo>
                  <a:cubicBezTo>
                    <a:pt x="843" y="357"/>
                    <a:pt x="868" y="179"/>
                    <a:pt x="865"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66" name="Google Shape;2690;p46">
              <a:extLst>
                <a:ext uri="{FF2B5EF4-FFF2-40B4-BE49-F238E27FC236}">
                  <a16:creationId xmlns:a16="http://schemas.microsoft.com/office/drawing/2014/main" id="{5D62D071-99EE-47A7-93FA-4F855BBBDFE0}"/>
                </a:ext>
              </a:extLst>
            </p:cNvPr>
            <p:cNvSpPr/>
            <p:nvPr/>
          </p:nvSpPr>
          <p:spPr>
            <a:xfrm>
              <a:off x="2050613" y="1868100"/>
              <a:ext cx="38875" cy="165050"/>
            </a:xfrm>
            <a:custGeom>
              <a:avLst/>
              <a:gdLst/>
              <a:ahLst/>
              <a:cxnLst/>
              <a:rect l="l" t="t" r="r" b="b"/>
              <a:pathLst>
                <a:path w="1555" h="6602" extrusionOk="0">
                  <a:moveTo>
                    <a:pt x="689" y="1"/>
                  </a:moveTo>
                  <a:cubicBezTo>
                    <a:pt x="586" y="41"/>
                    <a:pt x="486" y="81"/>
                    <a:pt x="384" y="121"/>
                  </a:cubicBezTo>
                  <a:cubicBezTo>
                    <a:pt x="579" y="260"/>
                    <a:pt x="741" y="441"/>
                    <a:pt x="856" y="651"/>
                  </a:cubicBezTo>
                  <a:cubicBezTo>
                    <a:pt x="1212" y="1303"/>
                    <a:pt x="1003" y="2076"/>
                    <a:pt x="295" y="2356"/>
                  </a:cubicBezTo>
                  <a:cubicBezTo>
                    <a:pt x="289" y="2358"/>
                    <a:pt x="285" y="2361"/>
                    <a:pt x="280" y="2365"/>
                  </a:cubicBezTo>
                  <a:cubicBezTo>
                    <a:pt x="187" y="2419"/>
                    <a:pt x="205" y="2599"/>
                    <a:pt x="318" y="2619"/>
                  </a:cubicBezTo>
                  <a:cubicBezTo>
                    <a:pt x="333" y="2623"/>
                    <a:pt x="345" y="2625"/>
                    <a:pt x="360" y="2628"/>
                  </a:cubicBezTo>
                  <a:cubicBezTo>
                    <a:pt x="905" y="2752"/>
                    <a:pt x="1228" y="3273"/>
                    <a:pt x="1080" y="3832"/>
                  </a:cubicBezTo>
                  <a:cubicBezTo>
                    <a:pt x="949" y="4325"/>
                    <a:pt x="516" y="4610"/>
                    <a:pt x="112" y="4865"/>
                  </a:cubicBezTo>
                  <a:cubicBezTo>
                    <a:pt x="106" y="4870"/>
                    <a:pt x="101" y="4874"/>
                    <a:pt x="95" y="4880"/>
                  </a:cubicBezTo>
                  <a:cubicBezTo>
                    <a:pt x="1" y="4958"/>
                    <a:pt x="32" y="5123"/>
                    <a:pt x="172" y="5133"/>
                  </a:cubicBezTo>
                  <a:cubicBezTo>
                    <a:pt x="177" y="5135"/>
                    <a:pt x="181" y="5135"/>
                    <a:pt x="186" y="5135"/>
                  </a:cubicBezTo>
                  <a:cubicBezTo>
                    <a:pt x="625" y="5170"/>
                    <a:pt x="941" y="5384"/>
                    <a:pt x="1125" y="5699"/>
                  </a:cubicBezTo>
                  <a:cubicBezTo>
                    <a:pt x="1266" y="5936"/>
                    <a:pt x="1330" y="6232"/>
                    <a:pt x="1316" y="6548"/>
                  </a:cubicBezTo>
                  <a:cubicBezTo>
                    <a:pt x="1315" y="6583"/>
                    <a:pt x="1341" y="6601"/>
                    <a:pt x="1368" y="6601"/>
                  </a:cubicBezTo>
                  <a:cubicBezTo>
                    <a:pt x="1388" y="6601"/>
                    <a:pt x="1408" y="6590"/>
                    <a:pt x="1417" y="6566"/>
                  </a:cubicBezTo>
                  <a:cubicBezTo>
                    <a:pt x="1555" y="6186"/>
                    <a:pt x="1505" y="5825"/>
                    <a:pt x="1335" y="5534"/>
                  </a:cubicBezTo>
                  <a:cubicBezTo>
                    <a:pt x="1167" y="5247"/>
                    <a:pt x="884" y="5028"/>
                    <a:pt x="543" y="4919"/>
                  </a:cubicBezTo>
                  <a:cubicBezTo>
                    <a:pt x="937" y="4639"/>
                    <a:pt x="1284" y="4297"/>
                    <a:pt x="1378" y="3821"/>
                  </a:cubicBezTo>
                  <a:cubicBezTo>
                    <a:pt x="1398" y="3731"/>
                    <a:pt x="1407" y="3639"/>
                    <a:pt x="1407" y="3547"/>
                  </a:cubicBezTo>
                  <a:cubicBezTo>
                    <a:pt x="1407" y="3535"/>
                    <a:pt x="1407" y="3524"/>
                    <a:pt x="1405" y="3513"/>
                  </a:cubicBezTo>
                  <a:cubicBezTo>
                    <a:pt x="1396" y="3057"/>
                    <a:pt x="1133" y="2646"/>
                    <a:pt x="723" y="2450"/>
                  </a:cubicBezTo>
                  <a:cubicBezTo>
                    <a:pt x="1127" y="2168"/>
                    <a:pt x="1344" y="1702"/>
                    <a:pt x="1316" y="1208"/>
                  </a:cubicBezTo>
                  <a:cubicBezTo>
                    <a:pt x="1310" y="1114"/>
                    <a:pt x="1295" y="1021"/>
                    <a:pt x="1272" y="930"/>
                  </a:cubicBezTo>
                  <a:cubicBezTo>
                    <a:pt x="1267" y="909"/>
                    <a:pt x="1262" y="888"/>
                    <a:pt x="1257" y="867"/>
                  </a:cubicBezTo>
                  <a:cubicBezTo>
                    <a:pt x="1154" y="511"/>
                    <a:pt x="949" y="224"/>
                    <a:pt x="689"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67" name="Google Shape;2691;p46">
              <a:extLst>
                <a:ext uri="{FF2B5EF4-FFF2-40B4-BE49-F238E27FC236}">
                  <a16:creationId xmlns:a16="http://schemas.microsoft.com/office/drawing/2014/main" id="{BEE7ABCA-39C3-4F76-83C6-C92582ACB922}"/>
                </a:ext>
              </a:extLst>
            </p:cNvPr>
            <p:cNvSpPr/>
            <p:nvPr/>
          </p:nvSpPr>
          <p:spPr>
            <a:xfrm>
              <a:off x="2079363" y="1852850"/>
              <a:ext cx="43400" cy="149675"/>
            </a:xfrm>
            <a:custGeom>
              <a:avLst/>
              <a:gdLst/>
              <a:ahLst/>
              <a:cxnLst/>
              <a:rect l="l" t="t" r="r" b="b"/>
              <a:pathLst>
                <a:path w="1736" h="5987" extrusionOk="0">
                  <a:moveTo>
                    <a:pt x="1063" y="1"/>
                  </a:moveTo>
                  <a:lnTo>
                    <a:pt x="1063" y="1"/>
                  </a:lnTo>
                  <a:cubicBezTo>
                    <a:pt x="974" y="38"/>
                    <a:pt x="885" y="72"/>
                    <a:pt x="796" y="109"/>
                  </a:cubicBezTo>
                  <a:cubicBezTo>
                    <a:pt x="906" y="653"/>
                    <a:pt x="666" y="1220"/>
                    <a:pt x="122" y="1540"/>
                  </a:cubicBezTo>
                  <a:cubicBezTo>
                    <a:pt x="117" y="1544"/>
                    <a:pt x="113" y="1546"/>
                    <a:pt x="107" y="1549"/>
                  </a:cubicBezTo>
                  <a:cubicBezTo>
                    <a:pt x="13" y="1603"/>
                    <a:pt x="1" y="1785"/>
                    <a:pt x="131" y="1810"/>
                  </a:cubicBezTo>
                  <a:cubicBezTo>
                    <a:pt x="142" y="1812"/>
                    <a:pt x="154" y="1814"/>
                    <a:pt x="166" y="1818"/>
                  </a:cubicBezTo>
                  <a:cubicBezTo>
                    <a:pt x="1423" y="2082"/>
                    <a:pt x="1503" y="3781"/>
                    <a:pt x="255" y="4122"/>
                  </a:cubicBezTo>
                  <a:cubicBezTo>
                    <a:pt x="231" y="4130"/>
                    <a:pt x="206" y="4137"/>
                    <a:pt x="180" y="4142"/>
                  </a:cubicBezTo>
                  <a:cubicBezTo>
                    <a:pt x="41" y="4174"/>
                    <a:pt x="42" y="4361"/>
                    <a:pt x="168" y="4407"/>
                  </a:cubicBezTo>
                  <a:cubicBezTo>
                    <a:pt x="188" y="4415"/>
                    <a:pt x="208" y="4423"/>
                    <a:pt x="228" y="4431"/>
                  </a:cubicBezTo>
                  <a:cubicBezTo>
                    <a:pt x="616" y="4585"/>
                    <a:pt x="997" y="4834"/>
                    <a:pt x="1240" y="5174"/>
                  </a:cubicBezTo>
                  <a:cubicBezTo>
                    <a:pt x="1409" y="5398"/>
                    <a:pt x="1503" y="5669"/>
                    <a:pt x="1511" y="5949"/>
                  </a:cubicBezTo>
                  <a:cubicBezTo>
                    <a:pt x="1511" y="5973"/>
                    <a:pt x="1532" y="5986"/>
                    <a:pt x="1551" y="5986"/>
                  </a:cubicBezTo>
                  <a:cubicBezTo>
                    <a:pt x="1569" y="5986"/>
                    <a:pt x="1586" y="5975"/>
                    <a:pt x="1586" y="5952"/>
                  </a:cubicBezTo>
                  <a:cubicBezTo>
                    <a:pt x="1582" y="5596"/>
                    <a:pt x="1505" y="5294"/>
                    <a:pt x="1367" y="5038"/>
                  </a:cubicBezTo>
                  <a:cubicBezTo>
                    <a:pt x="1198" y="4727"/>
                    <a:pt x="931" y="4486"/>
                    <a:pt x="582" y="4298"/>
                  </a:cubicBezTo>
                  <a:cubicBezTo>
                    <a:pt x="1735" y="3777"/>
                    <a:pt x="1711" y="2071"/>
                    <a:pt x="500" y="1618"/>
                  </a:cubicBezTo>
                  <a:cubicBezTo>
                    <a:pt x="1002" y="1206"/>
                    <a:pt x="1204" y="590"/>
                    <a:pt x="1063"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68" name="Google Shape;2692;p46">
              <a:extLst>
                <a:ext uri="{FF2B5EF4-FFF2-40B4-BE49-F238E27FC236}">
                  <a16:creationId xmlns:a16="http://schemas.microsoft.com/office/drawing/2014/main" id="{FA39D036-452A-425E-9B0E-C99EF413A507}"/>
                </a:ext>
              </a:extLst>
            </p:cNvPr>
            <p:cNvSpPr/>
            <p:nvPr/>
          </p:nvSpPr>
          <p:spPr>
            <a:xfrm>
              <a:off x="2126363" y="1943150"/>
              <a:ext cx="23175" cy="7925"/>
            </a:xfrm>
            <a:custGeom>
              <a:avLst/>
              <a:gdLst/>
              <a:ahLst/>
              <a:cxnLst/>
              <a:rect l="l" t="t" r="r" b="b"/>
              <a:pathLst>
                <a:path w="927" h="317" extrusionOk="0">
                  <a:moveTo>
                    <a:pt x="680" y="0"/>
                  </a:moveTo>
                  <a:cubicBezTo>
                    <a:pt x="598" y="0"/>
                    <a:pt x="514" y="18"/>
                    <a:pt x="435" y="30"/>
                  </a:cubicBezTo>
                  <a:cubicBezTo>
                    <a:pt x="312" y="51"/>
                    <a:pt x="183" y="78"/>
                    <a:pt x="77" y="143"/>
                  </a:cubicBezTo>
                  <a:cubicBezTo>
                    <a:pt x="0" y="190"/>
                    <a:pt x="22" y="306"/>
                    <a:pt x="114" y="313"/>
                  </a:cubicBezTo>
                  <a:cubicBezTo>
                    <a:pt x="136" y="316"/>
                    <a:pt x="159" y="316"/>
                    <a:pt x="181" y="316"/>
                  </a:cubicBezTo>
                  <a:cubicBezTo>
                    <a:pt x="277" y="316"/>
                    <a:pt x="373" y="300"/>
                    <a:pt x="467" y="291"/>
                  </a:cubicBezTo>
                  <a:cubicBezTo>
                    <a:pt x="588" y="279"/>
                    <a:pt x="709" y="290"/>
                    <a:pt x="822" y="245"/>
                  </a:cubicBezTo>
                  <a:cubicBezTo>
                    <a:pt x="927" y="206"/>
                    <a:pt x="899" y="46"/>
                    <a:pt x="802" y="17"/>
                  </a:cubicBezTo>
                  <a:cubicBezTo>
                    <a:pt x="763" y="5"/>
                    <a:pt x="721" y="0"/>
                    <a:pt x="680"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69" name="Google Shape;2693;p46">
              <a:extLst>
                <a:ext uri="{FF2B5EF4-FFF2-40B4-BE49-F238E27FC236}">
                  <a16:creationId xmlns:a16="http://schemas.microsoft.com/office/drawing/2014/main" id="{BC66AA08-0581-4FD0-A2F0-1303059F0AC9}"/>
                </a:ext>
              </a:extLst>
            </p:cNvPr>
            <p:cNvSpPr/>
            <p:nvPr/>
          </p:nvSpPr>
          <p:spPr>
            <a:xfrm>
              <a:off x="2123713" y="1922675"/>
              <a:ext cx="23000" cy="12225"/>
            </a:xfrm>
            <a:custGeom>
              <a:avLst/>
              <a:gdLst/>
              <a:ahLst/>
              <a:cxnLst/>
              <a:rect l="l" t="t" r="r" b="b"/>
              <a:pathLst>
                <a:path w="920" h="489" extrusionOk="0">
                  <a:moveTo>
                    <a:pt x="740" y="0"/>
                  </a:moveTo>
                  <a:cubicBezTo>
                    <a:pt x="524" y="0"/>
                    <a:pt x="229" y="114"/>
                    <a:pt x="80" y="271"/>
                  </a:cubicBezTo>
                  <a:cubicBezTo>
                    <a:pt x="1" y="355"/>
                    <a:pt x="58" y="489"/>
                    <a:pt x="168" y="489"/>
                  </a:cubicBezTo>
                  <a:cubicBezTo>
                    <a:pt x="176" y="489"/>
                    <a:pt x="184" y="488"/>
                    <a:pt x="193" y="487"/>
                  </a:cubicBezTo>
                  <a:cubicBezTo>
                    <a:pt x="298" y="469"/>
                    <a:pt x="396" y="417"/>
                    <a:pt x="496" y="380"/>
                  </a:cubicBezTo>
                  <a:cubicBezTo>
                    <a:pt x="600" y="343"/>
                    <a:pt x="707" y="317"/>
                    <a:pt x="804" y="262"/>
                  </a:cubicBezTo>
                  <a:cubicBezTo>
                    <a:pt x="919" y="198"/>
                    <a:pt x="890" y="2"/>
                    <a:pt x="746" y="0"/>
                  </a:cubicBezTo>
                  <a:cubicBezTo>
                    <a:pt x="744" y="0"/>
                    <a:pt x="742" y="0"/>
                    <a:pt x="740"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70" name="Google Shape;2694;p46">
              <a:extLst>
                <a:ext uri="{FF2B5EF4-FFF2-40B4-BE49-F238E27FC236}">
                  <a16:creationId xmlns:a16="http://schemas.microsoft.com/office/drawing/2014/main" id="{D6238BCF-DCA5-4CEC-9A53-55B1E20C3533}"/>
                </a:ext>
              </a:extLst>
            </p:cNvPr>
            <p:cNvSpPr/>
            <p:nvPr/>
          </p:nvSpPr>
          <p:spPr>
            <a:xfrm>
              <a:off x="2120688" y="1903825"/>
              <a:ext cx="21825" cy="12300"/>
            </a:xfrm>
            <a:custGeom>
              <a:avLst/>
              <a:gdLst/>
              <a:ahLst/>
              <a:cxnLst/>
              <a:rect l="l" t="t" r="r" b="b"/>
              <a:pathLst>
                <a:path w="873" h="492" extrusionOk="0">
                  <a:moveTo>
                    <a:pt x="694" y="1"/>
                  </a:moveTo>
                  <a:cubicBezTo>
                    <a:pt x="682" y="1"/>
                    <a:pt x="668" y="2"/>
                    <a:pt x="654" y="7"/>
                  </a:cubicBezTo>
                  <a:cubicBezTo>
                    <a:pt x="527" y="47"/>
                    <a:pt x="402" y="96"/>
                    <a:pt x="282" y="155"/>
                  </a:cubicBezTo>
                  <a:cubicBezTo>
                    <a:pt x="222" y="183"/>
                    <a:pt x="154" y="211"/>
                    <a:pt x="101" y="254"/>
                  </a:cubicBezTo>
                  <a:cubicBezTo>
                    <a:pt x="52" y="292"/>
                    <a:pt x="46" y="323"/>
                    <a:pt x="17" y="376"/>
                  </a:cubicBezTo>
                  <a:cubicBezTo>
                    <a:pt x="0" y="406"/>
                    <a:pt x="12" y="450"/>
                    <a:pt x="48" y="460"/>
                  </a:cubicBezTo>
                  <a:cubicBezTo>
                    <a:pt x="94" y="473"/>
                    <a:pt x="126" y="491"/>
                    <a:pt x="172" y="491"/>
                  </a:cubicBezTo>
                  <a:cubicBezTo>
                    <a:pt x="177" y="491"/>
                    <a:pt x="182" y="491"/>
                    <a:pt x="187" y="491"/>
                  </a:cubicBezTo>
                  <a:cubicBezTo>
                    <a:pt x="252" y="486"/>
                    <a:pt x="322" y="454"/>
                    <a:pt x="382" y="431"/>
                  </a:cubicBezTo>
                  <a:cubicBezTo>
                    <a:pt x="508" y="384"/>
                    <a:pt x="633" y="338"/>
                    <a:pt x="751" y="273"/>
                  </a:cubicBezTo>
                  <a:cubicBezTo>
                    <a:pt x="872" y="204"/>
                    <a:pt x="824" y="1"/>
                    <a:pt x="694"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71" name="Google Shape;2695;p46">
              <a:extLst>
                <a:ext uri="{FF2B5EF4-FFF2-40B4-BE49-F238E27FC236}">
                  <a16:creationId xmlns:a16="http://schemas.microsoft.com/office/drawing/2014/main" id="{2E37A5FA-C50F-47EF-BFF5-ED7D0A384413}"/>
                </a:ext>
              </a:extLst>
            </p:cNvPr>
            <p:cNvSpPr/>
            <p:nvPr/>
          </p:nvSpPr>
          <p:spPr>
            <a:xfrm>
              <a:off x="2114613" y="1887950"/>
              <a:ext cx="22650" cy="11925"/>
            </a:xfrm>
            <a:custGeom>
              <a:avLst/>
              <a:gdLst/>
              <a:ahLst/>
              <a:cxnLst/>
              <a:rect l="l" t="t" r="r" b="b"/>
              <a:pathLst>
                <a:path w="906" h="477" extrusionOk="0">
                  <a:moveTo>
                    <a:pt x="734" y="1"/>
                  </a:moveTo>
                  <a:cubicBezTo>
                    <a:pt x="642" y="1"/>
                    <a:pt x="560" y="46"/>
                    <a:pt x="470" y="88"/>
                  </a:cubicBezTo>
                  <a:cubicBezTo>
                    <a:pt x="342" y="146"/>
                    <a:pt x="200" y="194"/>
                    <a:pt x="84" y="273"/>
                  </a:cubicBezTo>
                  <a:cubicBezTo>
                    <a:pt x="1" y="329"/>
                    <a:pt x="12" y="470"/>
                    <a:pt x="128" y="475"/>
                  </a:cubicBezTo>
                  <a:cubicBezTo>
                    <a:pt x="138" y="476"/>
                    <a:pt x="149" y="476"/>
                    <a:pt x="159" y="476"/>
                  </a:cubicBezTo>
                  <a:cubicBezTo>
                    <a:pt x="303" y="476"/>
                    <a:pt x="442" y="427"/>
                    <a:pt x="576" y="380"/>
                  </a:cubicBezTo>
                  <a:cubicBezTo>
                    <a:pt x="707" y="333"/>
                    <a:pt x="831" y="288"/>
                    <a:pt x="885" y="151"/>
                  </a:cubicBezTo>
                  <a:cubicBezTo>
                    <a:pt x="906" y="97"/>
                    <a:pt x="866" y="27"/>
                    <a:pt x="812" y="12"/>
                  </a:cubicBezTo>
                  <a:cubicBezTo>
                    <a:pt x="785" y="4"/>
                    <a:pt x="759" y="1"/>
                    <a:pt x="734"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72" name="Google Shape;2696;p46">
              <a:extLst>
                <a:ext uri="{FF2B5EF4-FFF2-40B4-BE49-F238E27FC236}">
                  <a16:creationId xmlns:a16="http://schemas.microsoft.com/office/drawing/2014/main" id="{BCF5F35F-C158-4B1D-9BA4-804ED913F93E}"/>
                </a:ext>
              </a:extLst>
            </p:cNvPr>
            <p:cNvSpPr/>
            <p:nvPr/>
          </p:nvSpPr>
          <p:spPr>
            <a:xfrm>
              <a:off x="2112838" y="1868200"/>
              <a:ext cx="20600" cy="13750"/>
            </a:xfrm>
            <a:custGeom>
              <a:avLst/>
              <a:gdLst/>
              <a:ahLst/>
              <a:cxnLst/>
              <a:rect l="l" t="t" r="r" b="b"/>
              <a:pathLst>
                <a:path w="824" h="550" extrusionOk="0">
                  <a:moveTo>
                    <a:pt x="658" y="1"/>
                  </a:moveTo>
                  <a:cubicBezTo>
                    <a:pt x="649" y="1"/>
                    <a:pt x="639" y="2"/>
                    <a:pt x="630" y="4"/>
                  </a:cubicBezTo>
                  <a:cubicBezTo>
                    <a:pt x="482" y="44"/>
                    <a:pt x="357" y="136"/>
                    <a:pt x="230" y="221"/>
                  </a:cubicBezTo>
                  <a:cubicBezTo>
                    <a:pt x="135" y="286"/>
                    <a:pt x="17" y="342"/>
                    <a:pt x="1" y="467"/>
                  </a:cubicBezTo>
                  <a:cubicBezTo>
                    <a:pt x="0" y="490"/>
                    <a:pt x="11" y="511"/>
                    <a:pt x="30" y="522"/>
                  </a:cubicBezTo>
                  <a:cubicBezTo>
                    <a:pt x="63" y="542"/>
                    <a:pt x="97" y="550"/>
                    <a:pt x="133" y="550"/>
                  </a:cubicBezTo>
                  <a:cubicBezTo>
                    <a:pt x="219" y="550"/>
                    <a:pt x="311" y="502"/>
                    <a:pt x="389" y="466"/>
                  </a:cubicBezTo>
                  <a:cubicBezTo>
                    <a:pt x="531" y="401"/>
                    <a:pt x="669" y="323"/>
                    <a:pt x="765" y="195"/>
                  </a:cubicBezTo>
                  <a:cubicBezTo>
                    <a:pt x="824" y="117"/>
                    <a:pt x="749" y="1"/>
                    <a:pt x="658"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73" name="Google Shape;2697;p46">
              <a:extLst>
                <a:ext uri="{FF2B5EF4-FFF2-40B4-BE49-F238E27FC236}">
                  <a16:creationId xmlns:a16="http://schemas.microsoft.com/office/drawing/2014/main" id="{018B79E2-A98B-4B6F-9915-C4B567244331}"/>
                </a:ext>
              </a:extLst>
            </p:cNvPr>
            <p:cNvSpPr/>
            <p:nvPr/>
          </p:nvSpPr>
          <p:spPr>
            <a:xfrm>
              <a:off x="1657363" y="2056050"/>
              <a:ext cx="681275" cy="397875"/>
            </a:xfrm>
            <a:custGeom>
              <a:avLst/>
              <a:gdLst/>
              <a:ahLst/>
              <a:cxnLst/>
              <a:rect l="l" t="t" r="r" b="b"/>
              <a:pathLst>
                <a:path w="27251" h="15915" extrusionOk="0">
                  <a:moveTo>
                    <a:pt x="25524" y="0"/>
                  </a:moveTo>
                  <a:lnTo>
                    <a:pt x="24560" y="392"/>
                  </a:lnTo>
                  <a:cubicBezTo>
                    <a:pt x="19627" y="2395"/>
                    <a:pt x="14663" y="4311"/>
                    <a:pt x="9752" y="6317"/>
                  </a:cubicBezTo>
                  <a:cubicBezTo>
                    <a:pt x="9026" y="6613"/>
                    <a:pt x="8300" y="6910"/>
                    <a:pt x="7574" y="7207"/>
                  </a:cubicBezTo>
                  <a:cubicBezTo>
                    <a:pt x="6084" y="7816"/>
                    <a:pt x="4613" y="8466"/>
                    <a:pt x="3137" y="9111"/>
                  </a:cubicBezTo>
                  <a:cubicBezTo>
                    <a:pt x="2897" y="9216"/>
                    <a:pt x="2658" y="9316"/>
                    <a:pt x="2417" y="9413"/>
                  </a:cubicBezTo>
                  <a:cubicBezTo>
                    <a:pt x="2037" y="9564"/>
                    <a:pt x="1655" y="9708"/>
                    <a:pt x="1264" y="9845"/>
                  </a:cubicBezTo>
                  <a:cubicBezTo>
                    <a:pt x="865" y="9985"/>
                    <a:pt x="166" y="10200"/>
                    <a:pt x="100" y="10701"/>
                  </a:cubicBezTo>
                  <a:cubicBezTo>
                    <a:pt x="1" y="11430"/>
                    <a:pt x="331" y="12423"/>
                    <a:pt x="580" y="13097"/>
                  </a:cubicBezTo>
                  <a:cubicBezTo>
                    <a:pt x="926" y="14035"/>
                    <a:pt x="1462" y="14904"/>
                    <a:pt x="2152" y="15627"/>
                  </a:cubicBezTo>
                  <a:cubicBezTo>
                    <a:pt x="2247" y="15725"/>
                    <a:pt x="2348" y="15824"/>
                    <a:pt x="2473" y="15873"/>
                  </a:cubicBezTo>
                  <a:cubicBezTo>
                    <a:pt x="2551" y="15904"/>
                    <a:pt x="2634" y="15915"/>
                    <a:pt x="2719" y="15915"/>
                  </a:cubicBezTo>
                  <a:cubicBezTo>
                    <a:pt x="2800" y="15915"/>
                    <a:pt x="2882" y="15905"/>
                    <a:pt x="2962" y="15895"/>
                  </a:cubicBezTo>
                  <a:cubicBezTo>
                    <a:pt x="5545" y="15583"/>
                    <a:pt x="8088" y="15008"/>
                    <a:pt x="10554" y="14178"/>
                  </a:cubicBezTo>
                  <a:cubicBezTo>
                    <a:pt x="12581" y="13498"/>
                    <a:pt x="14546" y="12648"/>
                    <a:pt x="16498" y="11771"/>
                  </a:cubicBezTo>
                  <a:cubicBezTo>
                    <a:pt x="20083" y="10161"/>
                    <a:pt x="27251" y="6008"/>
                    <a:pt x="27232" y="5815"/>
                  </a:cubicBezTo>
                  <a:cubicBezTo>
                    <a:pt x="27221" y="5714"/>
                    <a:pt x="25880" y="4001"/>
                    <a:pt x="25822" y="3803"/>
                  </a:cubicBezTo>
                  <a:cubicBezTo>
                    <a:pt x="25758" y="3584"/>
                    <a:pt x="25790" y="3349"/>
                    <a:pt x="25811" y="3122"/>
                  </a:cubicBezTo>
                  <a:cubicBezTo>
                    <a:pt x="25913" y="2072"/>
                    <a:pt x="25816" y="1013"/>
                    <a:pt x="2552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74" name="Google Shape;2698;p46">
              <a:extLst>
                <a:ext uri="{FF2B5EF4-FFF2-40B4-BE49-F238E27FC236}">
                  <a16:creationId xmlns:a16="http://schemas.microsoft.com/office/drawing/2014/main" id="{F2D9E45A-7C76-4A1E-BBD7-A5BDD10EFC77}"/>
                </a:ext>
              </a:extLst>
            </p:cNvPr>
            <p:cNvSpPr/>
            <p:nvPr/>
          </p:nvSpPr>
          <p:spPr>
            <a:xfrm>
              <a:off x="1717763" y="2065850"/>
              <a:ext cx="589650" cy="293875"/>
            </a:xfrm>
            <a:custGeom>
              <a:avLst/>
              <a:gdLst/>
              <a:ahLst/>
              <a:cxnLst/>
              <a:rect l="l" t="t" r="r" b="b"/>
              <a:pathLst>
                <a:path w="23586" h="11755" extrusionOk="0">
                  <a:moveTo>
                    <a:pt x="22143" y="0"/>
                  </a:moveTo>
                  <a:lnTo>
                    <a:pt x="22143" y="0"/>
                  </a:lnTo>
                  <a:cubicBezTo>
                    <a:pt x="21226" y="372"/>
                    <a:pt x="20307" y="742"/>
                    <a:pt x="19388" y="1110"/>
                  </a:cubicBezTo>
                  <a:cubicBezTo>
                    <a:pt x="19300" y="1146"/>
                    <a:pt x="19210" y="1181"/>
                    <a:pt x="19121" y="1215"/>
                  </a:cubicBezTo>
                  <a:lnTo>
                    <a:pt x="17864" y="1717"/>
                  </a:lnTo>
                  <a:cubicBezTo>
                    <a:pt x="17761" y="1758"/>
                    <a:pt x="17660" y="1799"/>
                    <a:pt x="17559" y="1839"/>
                  </a:cubicBezTo>
                  <a:cubicBezTo>
                    <a:pt x="17373" y="1914"/>
                    <a:pt x="17186" y="1987"/>
                    <a:pt x="16999" y="2061"/>
                  </a:cubicBezTo>
                  <a:cubicBezTo>
                    <a:pt x="16903" y="2099"/>
                    <a:pt x="16805" y="2138"/>
                    <a:pt x="16707" y="2177"/>
                  </a:cubicBezTo>
                  <a:cubicBezTo>
                    <a:pt x="16418" y="2291"/>
                    <a:pt x="16130" y="2407"/>
                    <a:pt x="15840" y="2520"/>
                  </a:cubicBezTo>
                  <a:lnTo>
                    <a:pt x="15581" y="2625"/>
                  </a:lnTo>
                  <a:cubicBezTo>
                    <a:pt x="14954" y="2873"/>
                    <a:pt x="14326" y="3122"/>
                    <a:pt x="13700" y="3370"/>
                  </a:cubicBezTo>
                  <a:cubicBezTo>
                    <a:pt x="13608" y="3406"/>
                    <a:pt x="13517" y="3443"/>
                    <a:pt x="13424" y="3480"/>
                  </a:cubicBezTo>
                  <a:cubicBezTo>
                    <a:pt x="12726" y="3757"/>
                    <a:pt x="12030" y="4034"/>
                    <a:pt x="11334" y="4311"/>
                  </a:cubicBezTo>
                  <a:cubicBezTo>
                    <a:pt x="11244" y="4348"/>
                    <a:pt x="11154" y="4383"/>
                    <a:pt x="11063" y="4420"/>
                  </a:cubicBezTo>
                  <a:cubicBezTo>
                    <a:pt x="10568" y="4618"/>
                    <a:pt x="10073" y="4817"/>
                    <a:pt x="9579" y="5015"/>
                  </a:cubicBezTo>
                  <a:lnTo>
                    <a:pt x="9046" y="5230"/>
                  </a:lnTo>
                  <a:cubicBezTo>
                    <a:pt x="8476" y="5461"/>
                    <a:pt x="7906" y="5692"/>
                    <a:pt x="7336" y="5925"/>
                  </a:cubicBezTo>
                  <a:cubicBezTo>
                    <a:pt x="6610" y="6221"/>
                    <a:pt x="5883" y="6518"/>
                    <a:pt x="5158" y="6815"/>
                  </a:cubicBezTo>
                  <a:cubicBezTo>
                    <a:pt x="3667" y="7424"/>
                    <a:pt x="2196" y="8074"/>
                    <a:pt x="721" y="8718"/>
                  </a:cubicBezTo>
                  <a:cubicBezTo>
                    <a:pt x="481" y="8824"/>
                    <a:pt x="242" y="8923"/>
                    <a:pt x="0" y="9021"/>
                  </a:cubicBezTo>
                  <a:cubicBezTo>
                    <a:pt x="395" y="9681"/>
                    <a:pt x="879" y="10282"/>
                    <a:pt x="1489" y="10747"/>
                  </a:cubicBezTo>
                  <a:cubicBezTo>
                    <a:pt x="2156" y="11253"/>
                    <a:pt x="2994" y="11571"/>
                    <a:pt x="3821" y="11571"/>
                  </a:cubicBezTo>
                  <a:cubicBezTo>
                    <a:pt x="4166" y="11571"/>
                    <a:pt x="4509" y="11516"/>
                    <a:pt x="4837" y="11396"/>
                  </a:cubicBezTo>
                  <a:cubicBezTo>
                    <a:pt x="4910" y="11370"/>
                    <a:pt x="4984" y="11339"/>
                    <a:pt x="5061" y="11339"/>
                  </a:cubicBezTo>
                  <a:cubicBezTo>
                    <a:pt x="5068" y="11339"/>
                    <a:pt x="5074" y="11339"/>
                    <a:pt x="5080" y="11340"/>
                  </a:cubicBezTo>
                  <a:cubicBezTo>
                    <a:pt x="5172" y="11345"/>
                    <a:pt x="5254" y="11396"/>
                    <a:pt x="5335" y="11440"/>
                  </a:cubicBezTo>
                  <a:cubicBezTo>
                    <a:pt x="5733" y="11659"/>
                    <a:pt x="6179" y="11755"/>
                    <a:pt x="6633" y="11755"/>
                  </a:cubicBezTo>
                  <a:cubicBezTo>
                    <a:pt x="7142" y="11755"/>
                    <a:pt x="7660" y="11635"/>
                    <a:pt x="8127" y="11434"/>
                  </a:cubicBezTo>
                  <a:cubicBezTo>
                    <a:pt x="8904" y="11099"/>
                    <a:pt x="9575" y="10567"/>
                    <a:pt x="10222" y="10017"/>
                  </a:cubicBezTo>
                  <a:cubicBezTo>
                    <a:pt x="10313" y="9942"/>
                    <a:pt x="10402" y="9864"/>
                    <a:pt x="10490" y="9788"/>
                  </a:cubicBezTo>
                  <a:cubicBezTo>
                    <a:pt x="10585" y="9794"/>
                    <a:pt x="10678" y="9798"/>
                    <a:pt x="10773" y="9801"/>
                  </a:cubicBezTo>
                  <a:cubicBezTo>
                    <a:pt x="10904" y="9806"/>
                    <a:pt x="11034" y="9808"/>
                    <a:pt x="11165" y="9808"/>
                  </a:cubicBezTo>
                  <a:cubicBezTo>
                    <a:pt x="11426" y="9808"/>
                    <a:pt x="11688" y="9799"/>
                    <a:pt x="11948" y="9781"/>
                  </a:cubicBezTo>
                  <a:cubicBezTo>
                    <a:pt x="12033" y="9775"/>
                    <a:pt x="12118" y="9770"/>
                    <a:pt x="12203" y="9762"/>
                  </a:cubicBezTo>
                  <a:cubicBezTo>
                    <a:pt x="12762" y="9711"/>
                    <a:pt x="13317" y="9623"/>
                    <a:pt x="13863" y="9495"/>
                  </a:cubicBezTo>
                  <a:cubicBezTo>
                    <a:pt x="13956" y="9473"/>
                    <a:pt x="14050" y="9450"/>
                    <a:pt x="14143" y="9425"/>
                  </a:cubicBezTo>
                  <a:cubicBezTo>
                    <a:pt x="14896" y="9231"/>
                    <a:pt x="15628" y="8962"/>
                    <a:pt x="16327" y="8624"/>
                  </a:cubicBezTo>
                  <a:cubicBezTo>
                    <a:pt x="16405" y="8587"/>
                    <a:pt x="16484" y="8549"/>
                    <a:pt x="16560" y="8509"/>
                  </a:cubicBezTo>
                  <a:cubicBezTo>
                    <a:pt x="17172" y="8198"/>
                    <a:pt x="17754" y="7833"/>
                    <a:pt x="18300" y="7417"/>
                  </a:cubicBezTo>
                  <a:cubicBezTo>
                    <a:pt x="18371" y="7363"/>
                    <a:pt x="18441" y="7308"/>
                    <a:pt x="18510" y="7252"/>
                  </a:cubicBezTo>
                  <a:cubicBezTo>
                    <a:pt x="18883" y="6953"/>
                    <a:pt x="19236" y="6629"/>
                    <a:pt x="19566" y="6282"/>
                  </a:cubicBezTo>
                  <a:cubicBezTo>
                    <a:pt x="19610" y="6237"/>
                    <a:pt x="19652" y="6192"/>
                    <a:pt x="19693" y="6146"/>
                  </a:cubicBezTo>
                  <a:cubicBezTo>
                    <a:pt x="19712" y="6126"/>
                    <a:pt x="19730" y="6106"/>
                    <a:pt x="19749" y="6085"/>
                  </a:cubicBezTo>
                  <a:cubicBezTo>
                    <a:pt x="19884" y="5935"/>
                    <a:pt x="20021" y="5779"/>
                    <a:pt x="20198" y="5683"/>
                  </a:cubicBezTo>
                  <a:cubicBezTo>
                    <a:pt x="20363" y="5596"/>
                    <a:pt x="20545" y="5570"/>
                    <a:pt x="20732" y="5570"/>
                  </a:cubicBezTo>
                  <a:cubicBezTo>
                    <a:pt x="20911" y="5570"/>
                    <a:pt x="21094" y="5594"/>
                    <a:pt x="21272" y="5613"/>
                  </a:cubicBezTo>
                  <a:cubicBezTo>
                    <a:pt x="21501" y="5637"/>
                    <a:pt x="21732" y="5649"/>
                    <a:pt x="21962" y="5649"/>
                  </a:cubicBezTo>
                  <a:cubicBezTo>
                    <a:pt x="22509" y="5649"/>
                    <a:pt x="23054" y="5581"/>
                    <a:pt x="23586" y="5449"/>
                  </a:cubicBezTo>
                  <a:cubicBezTo>
                    <a:pt x="23564" y="4731"/>
                    <a:pt x="22934" y="4083"/>
                    <a:pt x="22215" y="4041"/>
                  </a:cubicBezTo>
                  <a:cubicBezTo>
                    <a:pt x="22390" y="3449"/>
                    <a:pt x="22101" y="2754"/>
                    <a:pt x="21559" y="2458"/>
                  </a:cubicBezTo>
                  <a:cubicBezTo>
                    <a:pt x="22183" y="1830"/>
                    <a:pt x="22375" y="850"/>
                    <a:pt x="22143" y="0"/>
                  </a:cubicBezTo>
                  <a:close/>
                </a:path>
              </a:pathLst>
            </a:custGeom>
            <a:solidFill>
              <a:schemeClr val="accen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75" name="Google Shape;2699;p46">
              <a:extLst>
                <a:ext uri="{FF2B5EF4-FFF2-40B4-BE49-F238E27FC236}">
                  <a16:creationId xmlns:a16="http://schemas.microsoft.com/office/drawing/2014/main" id="{BA44B893-C38C-4C8B-B96F-8FFE5EB551A2}"/>
                </a:ext>
              </a:extLst>
            </p:cNvPr>
            <p:cNvSpPr/>
            <p:nvPr/>
          </p:nvSpPr>
          <p:spPr>
            <a:xfrm>
              <a:off x="1828463" y="2253250"/>
              <a:ext cx="74075" cy="69225"/>
            </a:xfrm>
            <a:custGeom>
              <a:avLst/>
              <a:gdLst/>
              <a:ahLst/>
              <a:cxnLst/>
              <a:rect l="l" t="t" r="r" b="b"/>
              <a:pathLst>
                <a:path w="2963" h="2769" extrusionOk="0">
                  <a:moveTo>
                    <a:pt x="1618" y="0"/>
                  </a:moveTo>
                  <a:cubicBezTo>
                    <a:pt x="1210" y="0"/>
                    <a:pt x="808" y="192"/>
                    <a:pt x="540" y="507"/>
                  </a:cubicBezTo>
                  <a:cubicBezTo>
                    <a:pt x="167" y="946"/>
                    <a:pt x="1" y="1548"/>
                    <a:pt x="297" y="2080"/>
                  </a:cubicBezTo>
                  <a:cubicBezTo>
                    <a:pt x="540" y="2514"/>
                    <a:pt x="1010" y="2769"/>
                    <a:pt x="1495" y="2769"/>
                  </a:cubicBezTo>
                  <a:cubicBezTo>
                    <a:pt x="1598" y="2769"/>
                    <a:pt x="1701" y="2757"/>
                    <a:pt x="1802" y="2734"/>
                  </a:cubicBezTo>
                  <a:cubicBezTo>
                    <a:pt x="2366" y="2604"/>
                    <a:pt x="2877" y="2126"/>
                    <a:pt x="2940" y="1537"/>
                  </a:cubicBezTo>
                  <a:cubicBezTo>
                    <a:pt x="2962" y="1322"/>
                    <a:pt x="2913" y="1112"/>
                    <a:pt x="2816" y="920"/>
                  </a:cubicBezTo>
                  <a:cubicBezTo>
                    <a:pt x="2707" y="511"/>
                    <a:pt x="2397" y="185"/>
                    <a:pt x="1994" y="57"/>
                  </a:cubicBezTo>
                  <a:cubicBezTo>
                    <a:pt x="1871" y="18"/>
                    <a:pt x="1744" y="0"/>
                    <a:pt x="1618"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76" name="Google Shape;2700;p46">
              <a:extLst>
                <a:ext uri="{FF2B5EF4-FFF2-40B4-BE49-F238E27FC236}">
                  <a16:creationId xmlns:a16="http://schemas.microsoft.com/office/drawing/2014/main" id="{B34F0BFB-DBE7-488E-831F-664166764597}"/>
                </a:ext>
              </a:extLst>
            </p:cNvPr>
            <p:cNvSpPr/>
            <p:nvPr/>
          </p:nvSpPr>
          <p:spPr>
            <a:xfrm>
              <a:off x="1844838" y="2267900"/>
              <a:ext cx="46150" cy="41250"/>
            </a:xfrm>
            <a:custGeom>
              <a:avLst/>
              <a:gdLst/>
              <a:ahLst/>
              <a:cxnLst/>
              <a:rect l="l" t="t" r="r" b="b"/>
              <a:pathLst>
                <a:path w="1846" h="1650" extrusionOk="0">
                  <a:moveTo>
                    <a:pt x="948" y="1"/>
                  </a:moveTo>
                  <a:cubicBezTo>
                    <a:pt x="864" y="1"/>
                    <a:pt x="780" y="14"/>
                    <a:pt x="698" y="42"/>
                  </a:cubicBezTo>
                  <a:cubicBezTo>
                    <a:pt x="487" y="81"/>
                    <a:pt x="300" y="203"/>
                    <a:pt x="178" y="381"/>
                  </a:cubicBezTo>
                  <a:cubicBezTo>
                    <a:pt x="47" y="573"/>
                    <a:pt x="1" y="811"/>
                    <a:pt x="52" y="1039"/>
                  </a:cubicBezTo>
                  <a:cubicBezTo>
                    <a:pt x="128" y="1383"/>
                    <a:pt x="453" y="1610"/>
                    <a:pt x="790" y="1645"/>
                  </a:cubicBezTo>
                  <a:cubicBezTo>
                    <a:pt x="820" y="1648"/>
                    <a:pt x="850" y="1650"/>
                    <a:pt x="880" y="1650"/>
                  </a:cubicBezTo>
                  <a:cubicBezTo>
                    <a:pt x="1399" y="1650"/>
                    <a:pt x="1845" y="1180"/>
                    <a:pt x="1745" y="649"/>
                  </a:cubicBezTo>
                  <a:cubicBezTo>
                    <a:pt x="1669" y="251"/>
                    <a:pt x="1313" y="1"/>
                    <a:pt x="948" y="1"/>
                  </a:cubicBezTo>
                  <a:close/>
                </a:path>
              </a:pathLst>
            </a:custGeom>
            <a:solidFill>
              <a:schemeClr val="accen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77" name="Google Shape;2701;p46">
              <a:extLst>
                <a:ext uri="{FF2B5EF4-FFF2-40B4-BE49-F238E27FC236}">
                  <a16:creationId xmlns:a16="http://schemas.microsoft.com/office/drawing/2014/main" id="{443B3349-F478-405E-A5E4-EA57815232E1}"/>
                </a:ext>
              </a:extLst>
            </p:cNvPr>
            <p:cNvSpPr/>
            <p:nvPr/>
          </p:nvSpPr>
          <p:spPr>
            <a:xfrm>
              <a:off x="1852063" y="2282950"/>
              <a:ext cx="18025" cy="16600"/>
            </a:xfrm>
            <a:custGeom>
              <a:avLst/>
              <a:gdLst/>
              <a:ahLst/>
              <a:cxnLst/>
              <a:rect l="l" t="t" r="r" b="b"/>
              <a:pathLst>
                <a:path w="721" h="664" extrusionOk="0">
                  <a:moveTo>
                    <a:pt x="356" y="0"/>
                  </a:moveTo>
                  <a:cubicBezTo>
                    <a:pt x="252" y="0"/>
                    <a:pt x="149" y="50"/>
                    <a:pt x="79" y="139"/>
                  </a:cubicBezTo>
                  <a:cubicBezTo>
                    <a:pt x="5" y="233"/>
                    <a:pt x="0" y="354"/>
                    <a:pt x="45" y="455"/>
                  </a:cubicBezTo>
                  <a:cubicBezTo>
                    <a:pt x="47" y="464"/>
                    <a:pt x="50" y="473"/>
                    <a:pt x="54" y="482"/>
                  </a:cubicBezTo>
                  <a:cubicBezTo>
                    <a:pt x="114" y="598"/>
                    <a:pt x="236" y="663"/>
                    <a:pt x="358" y="663"/>
                  </a:cubicBezTo>
                  <a:cubicBezTo>
                    <a:pt x="434" y="663"/>
                    <a:pt x="510" y="639"/>
                    <a:pt x="573" y="586"/>
                  </a:cubicBezTo>
                  <a:cubicBezTo>
                    <a:pt x="720" y="463"/>
                    <a:pt x="716" y="237"/>
                    <a:pt x="588" y="102"/>
                  </a:cubicBezTo>
                  <a:cubicBezTo>
                    <a:pt x="522" y="33"/>
                    <a:pt x="439" y="0"/>
                    <a:pt x="356"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78" name="Google Shape;2702;p46">
              <a:extLst>
                <a:ext uri="{FF2B5EF4-FFF2-40B4-BE49-F238E27FC236}">
                  <a16:creationId xmlns:a16="http://schemas.microsoft.com/office/drawing/2014/main" id="{C170D997-5488-422F-A0CD-AF31F7BFE679}"/>
                </a:ext>
              </a:extLst>
            </p:cNvPr>
            <p:cNvSpPr/>
            <p:nvPr/>
          </p:nvSpPr>
          <p:spPr>
            <a:xfrm>
              <a:off x="1881438" y="2228225"/>
              <a:ext cx="18875" cy="20650"/>
            </a:xfrm>
            <a:custGeom>
              <a:avLst/>
              <a:gdLst/>
              <a:ahLst/>
              <a:cxnLst/>
              <a:rect l="l" t="t" r="r" b="b"/>
              <a:pathLst>
                <a:path w="755" h="826" extrusionOk="0">
                  <a:moveTo>
                    <a:pt x="413" y="0"/>
                  </a:moveTo>
                  <a:cubicBezTo>
                    <a:pt x="337" y="0"/>
                    <a:pt x="261" y="28"/>
                    <a:pt x="201" y="81"/>
                  </a:cubicBezTo>
                  <a:cubicBezTo>
                    <a:pt x="80" y="188"/>
                    <a:pt x="10" y="383"/>
                    <a:pt x="4" y="542"/>
                  </a:cubicBezTo>
                  <a:cubicBezTo>
                    <a:pt x="1" y="652"/>
                    <a:pt x="63" y="754"/>
                    <a:pt x="164" y="801"/>
                  </a:cubicBezTo>
                  <a:cubicBezTo>
                    <a:pt x="199" y="817"/>
                    <a:pt x="241" y="826"/>
                    <a:pt x="282" y="826"/>
                  </a:cubicBezTo>
                  <a:cubicBezTo>
                    <a:pt x="349" y="826"/>
                    <a:pt x="417" y="803"/>
                    <a:pt x="462" y="755"/>
                  </a:cubicBezTo>
                  <a:cubicBezTo>
                    <a:pt x="558" y="655"/>
                    <a:pt x="658" y="530"/>
                    <a:pt x="707" y="401"/>
                  </a:cubicBezTo>
                  <a:cubicBezTo>
                    <a:pt x="754" y="278"/>
                    <a:pt x="690" y="110"/>
                    <a:pt x="577" y="45"/>
                  </a:cubicBezTo>
                  <a:cubicBezTo>
                    <a:pt x="526" y="15"/>
                    <a:pt x="469" y="0"/>
                    <a:pt x="413"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79" name="Google Shape;2703;p46">
              <a:extLst>
                <a:ext uri="{FF2B5EF4-FFF2-40B4-BE49-F238E27FC236}">
                  <a16:creationId xmlns:a16="http://schemas.microsoft.com/office/drawing/2014/main" id="{C236CB18-5E7F-4327-ACF6-2FA7FF50D23B}"/>
                </a:ext>
              </a:extLst>
            </p:cNvPr>
            <p:cNvSpPr/>
            <p:nvPr/>
          </p:nvSpPr>
          <p:spPr>
            <a:xfrm>
              <a:off x="1896188" y="2248500"/>
              <a:ext cx="25875" cy="19275"/>
            </a:xfrm>
            <a:custGeom>
              <a:avLst/>
              <a:gdLst/>
              <a:ahLst/>
              <a:cxnLst/>
              <a:rect l="l" t="t" r="r" b="b"/>
              <a:pathLst>
                <a:path w="1035" h="771" extrusionOk="0">
                  <a:moveTo>
                    <a:pt x="668" y="0"/>
                  </a:moveTo>
                  <a:cubicBezTo>
                    <a:pt x="565" y="0"/>
                    <a:pt x="472" y="37"/>
                    <a:pt x="377" y="83"/>
                  </a:cubicBezTo>
                  <a:cubicBezTo>
                    <a:pt x="268" y="137"/>
                    <a:pt x="152" y="195"/>
                    <a:pt x="90" y="306"/>
                  </a:cubicBezTo>
                  <a:cubicBezTo>
                    <a:pt x="0" y="464"/>
                    <a:pt x="57" y="711"/>
                    <a:pt x="256" y="757"/>
                  </a:cubicBezTo>
                  <a:cubicBezTo>
                    <a:pt x="297" y="766"/>
                    <a:pt x="335" y="771"/>
                    <a:pt x="372" y="771"/>
                  </a:cubicBezTo>
                  <a:cubicBezTo>
                    <a:pt x="477" y="771"/>
                    <a:pt x="570" y="736"/>
                    <a:pt x="678" y="694"/>
                  </a:cubicBezTo>
                  <a:cubicBezTo>
                    <a:pt x="803" y="645"/>
                    <a:pt x="899" y="577"/>
                    <a:pt x="974" y="463"/>
                  </a:cubicBezTo>
                  <a:cubicBezTo>
                    <a:pt x="1030" y="373"/>
                    <a:pt x="1035" y="259"/>
                    <a:pt x="986" y="165"/>
                  </a:cubicBezTo>
                  <a:cubicBezTo>
                    <a:pt x="934" y="64"/>
                    <a:pt x="844" y="23"/>
                    <a:pt x="737" y="6"/>
                  </a:cubicBezTo>
                  <a:cubicBezTo>
                    <a:pt x="714" y="2"/>
                    <a:pt x="691" y="0"/>
                    <a:pt x="668"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80" name="Google Shape;2704;p46">
              <a:extLst>
                <a:ext uri="{FF2B5EF4-FFF2-40B4-BE49-F238E27FC236}">
                  <a16:creationId xmlns:a16="http://schemas.microsoft.com/office/drawing/2014/main" id="{3F3B4499-1ED3-4956-BFAF-C7206D5FFC0C}"/>
                </a:ext>
              </a:extLst>
            </p:cNvPr>
            <p:cNvSpPr/>
            <p:nvPr/>
          </p:nvSpPr>
          <p:spPr>
            <a:xfrm>
              <a:off x="1911088" y="2279825"/>
              <a:ext cx="24475" cy="16325"/>
            </a:xfrm>
            <a:custGeom>
              <a:avLst/>
              <a:gdLst/>
              <a:ahLst/>
              <a:cxnLst/>
              <a:rect l="l" t="t" r="r" b="b"/>
              <a:pathLst>
                <a:path w="979" h="653" extrusionOk="0">
                  <a:moveTo>
                    <a:pt x="310" y="0"/>
                  </a:moveTo>
                  <a:cubicBezTo>
                    <a:pt x="195" y="3"/>
                    <a:pt x="94" y="56"/>
                    <a:pt x="45" y="163"/>
                  </a:cubicBezTo>
                  <a:cubicBezTo>
                    <a:pt x="1" y="259"/>
                    <a:pt x="11" y="393"/>
                    <a:pt x="92" y="470"/>
                  </a:cubicBezTo>
                  <a:cubicBezTo>
                    <a:pt x="173" y="546"/>
                    <a:pt x="281" y="594"/>
                    <a:pt x="392" y="621"/>
                  </a:cubicBezTo>
                  <a:cubicBezTo>
                    <a:pt x="458" y="637"/>
                    <a:pt x="535" y="652"/>
                    <a:pt x="609" y="652"/>
                  </a:cubicBezTo>
                  <a:cubicBezTo>
                    <a:pt x="678" y="652"/>
                    <a:pt x="746" y="639"/>
                    <a:pt x="802" y="601"/>
                  </a:cubicBezTo>
                  <a:cubicBezTo>
                    <a:pt x="909" y="528"/>
                    <a:pt x="979" y="433"/>
                    <a:pt x="968" y="296"/>
                  </a:cubicBezTo>
                  <a:cubicBezTo>
                    <a:pt x="957" y="169"/>
                    <a:pt x="872" y="60"/>
                    <a:pt x="751" y="20"/>
                  </a:cubicBezTo>
                  <a:cubicBezTo>
                    <a:pt x="710" y="7"/>
                    <a:pt x="670" y="2"/>
                    <a:pt x="630" y="2"/>
                  </a:cubicBezTo>
                  <a:cubicBezTo>
                    <a:pt x="598" y="2"/>
                    <a:pt x="567" y="5"/>
                    <a:pt x="535" y="10"/>
                  </a:cubicBezTo>
                  <a:cubicBezTo>
                    <a:pt x="522" y="11"/>
                    <a:pt x="508" y="14"/>
                    <a:pt x="496" y="17"/>
                  </a:cubicBezTo>
                  <a:cubicBezTo>
                    <a:pt x="468" y="17"/>
                    <a:pt x="441" y="15"/>
                    <a:pt x="413" y="14"/>
                  </a:cubicBezTo>
                  <a:lnTo>
                    <a:pt x="404" y="14"/>
                  </a:lnTo>
                  <a:cubicBezTo>
                    <a:pt x="372" y="6"/>
                    <a:pt x="341" y="1"/>
                    <a:pt x="310"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81" name="Google Shape;2705;p46">
              <a:extLst>
                <a:ext uri="{FF2B5EF4-FFF2-40B4-BE49-F238E27FC236}">
                  <a16:creationId xmlns:a16="http://schemas.microsoft.com/office/drawing/2014/main" id="{65E395E7-6ADE-4A16-80E8-157FA96F07CD}"/>
                </a:ext>
              </a:extLst>
            </p:cNvPr>
            <p:cNvSpPr/>
            <p:nvPr/>
          </p:nvSpPr>
          <p:spPr>
            <a:xfrm>
              <a:off x="1939688" y="2191225"/>
              <a:ext cx="50100" cy="181600"/>
            </a:xfrm>
            <a:custGeom>
              <a:avLst/>
              <a:gdLst/>
              <a:ahLst/>
              <a:cxnLst/>
              <a:rect l="l" t="t" r="r" b="b"/>
              <a:pathLst>
                <a:path w="2004" h="7264" extrusionOk="0">
                  <a:moveTo>
                    <a:pt x="702" y="0"/>
                  </a:moveTo>
                  <a:lnTo>
                    <a:pt x="169" y="215"/>
                  </a:lnTo>
                  <a:cubicBezTo>
                    <a:pt x="996" y="1076"/>
                    <a:pt x="1420" y="2481"/>
                    <a:pt x="1487" y="3593"/>
                  </a:cubicBezTo>
                  <a:cubicBezTo>
                    <a:pt x="1514" y="4066"/>
                    <a:pt x="1466" y="4543"/>
                    <a:pt x="1346" y="5002"/>
                  </a:cubicBezTo>
                  <a:cubicBezTo>
                    <a:pt x="1136" y="5809"/>
                    <a:pt x="703" y="6556"/>
                    <a:pt x="65" y="7108"/>
                  </a:cubicBezTo>
                  <a:cubicBezTo>
                    <a:pt x="0" y="7164"/>
                    <a:pt x="56" y="7264"/>
                    <a:pt x="127" y="7264"/>
                  </a:cubicBezTo>
                  <a:cubicBezTo>
                    <a:pt x="140" y="7264"/>
                    <a:pt x="154" y="7261"/>
                    <a:pt x="167" y="7253"/>
                  </a:cubicBezTo>
                  <a:cubicBezTo>
                    <a:pt x="1135" y="6720"/>
                    <a:pt x="1693" y="5809"/>
                    <a:pt x="1896" y="4786"/>
                  </a:cubicBezTo>
                  <a:cubicBezTo>
                    <a:pt x="1977" y="4368"/>
                    <a:pt x="2003" y="3943"/>
                    <a:pt x="1974" y="3520"/>
                  </a:cubicBezTo>
                  <a:cubicBezTo>
                    <a:pt x="1972" y="3490"/>
                    <a:pt x="1969" y="3461"/>
                    <a:pt x="1967" y="3431"/>
                  </a:cubicBezTo>
                  <a:cubicBezTo>
                    <a:pt x="1959" y="3331"/>
                    <a:pt x="1948" y="3229"/>
                    <a:pt x="1936" y="3125"/>
                  </a:cubicBezTo>
                  <a:cubicBezTo>
                    <a:pt x="1850" y="2435"/>
                    <a:pt x="1657" y="1690"/>
                    <a:pt x="1341" y="1021"/>
                  </a:cubicBezTo>
                  <a:cubicBezTo>
                    <a:pt x="1302" y="937"/>
                    <a:pt x="1260" y="854"/>
                    <a:pt x="1216" y="772"/>
                  </a:cubicBezTo>
                  <a:cubicBezTo>
                    <a:pt x="1071" y="498"/>
                    <a:pt x="898" y="240"/>
                    <a:pt x="702"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82" name="Google Shape;2706;p46">
              <a:extLst>
                <a:ext uri="{FF2B5EF4-FFF2-40B4-BE49-F238E27FC236}">
                  <a16:creationId xmlns:a16="http://schemas.microsoft.com/office/drawing/2014/main" id="{6FC40B6F-7C4A-4168-905C-EF3B2010A417}"/>
                </a:ext>
              </a:extLst>
            </p:cNvPr>
            <p:cNvSpPr/>
            <p:nvPr/>
          </p:nvSpPr>
          <p:spPr>
            <a:xfrm>
              <a:off x="1966938" y="2173650"/>
              <a:ext cx="58100" cy="163425"/>
            </a:xfrm>
            <a:custGeom>
              <a:avLst/>
              <a:gdLst/>
              <a:ahLst/>
              <a:cxnLst/>
              <a:rect l="l" t="t" r="r" b="b"/>
              <a:pathLst>
                <a:path w="2324" h="6537" extrusionOk="0">
                  <a:moveTo>
                    <a:pt x="1368" y="0"/>
                  </a:moveTo>
                  <a:cubicBezTo>
                    <a:pt x="1277" y="36"/>
                    <a:pt x="1186" y="72"/>
                    <a:pt x="1096" y="108"/>
                  </a:cubicBezTo>
                  <a:cubicBezTo>
                    <a:pt x="1103" y="240"/>
                    <a:pt x="1085" y="371"/>
                    <a:pt x="1043" y="496"/>
                  </a:cubicBezTo>
                  <a:cubicBezTo>
                    <a:pt x="893" y="937"/>
                    <a:pt x="512" y="1243"/>
                    <a:pt x="126" y="1475"/>
                  </a:cubicBezTo>
                  <a:lnTo>
                    <a:pt x="120" y="1478"/>
                  </a:lnTo>
                  <a:cubicBezTo>
                    <a:pt x="0" y="1549"/>
                    <a:pt x="48" y="1735"/>
                    <a:pt x="181" y="1735"/>
                  </a:cubicBezTo>
                  <a:cubicBezTo>
                    <a:pt x="191" y="1735"/>
                    <a:pt x="201" y="1734"/>
                    <a:pt x="212" y="1732"/>
                  </a:cubicBezTo>
                  <a:lnTo>
                    <a:pt x="251" y="1724"/>
                  </a:lnTo>
                  <a:cubicBezTo>
                    <a:pt x="450" y="1684"/>
                    <a:pt x="643" y="1657"/>
                    <a:pt x="825" y="1657"/>
                  </a:cubicBezTo>
                  <a:cubicBezTo>
                    <a:pt x="1258" y="1657"/>
                    <a:pt x="1627" y="1811"/>
                    <a:pt x="1872" y="2316"/>
                  </a:cubicBezTo>
                  <a:cubicBezTo>
                    <a:pt x="2304" y="3205"/>
                    <a:pt x="1614" y="3653"/>
                    <a:pt x="846" y="3828"/>
                  </a:cubicBezTo>
                  <a:cubicBezTo>
                    <a:pt x="814" y="3835"/>
                    <a:pt x="782" y="3843"/>
                    <a:pt x="751" y="3849"/>
                  </a:cubicBezTo>
                  <a:cubicBezTo>
                    <a:pt x="630" y="3872"/>
                    <a:pt x="616" y="4062"/>
                    <a:pt x="740" y="4095"/>
                  </a:cubicBezTo>
                  <a:cubicBezTo>
                    <a:pt x="786" y="4106"/>
                    <a:pt x="832" y="4119"/>
                    <a:pt x="876" y="4134"/>
                  </a:cubicBezTo>
                  <a:cubicBezTo>
                    <a:pt x="1339" y="4279"/>
                    <a:pt x="1749" y="4549"/>
                    <a:pt x="1920" y="5031"/>
                  </a:cubicBezTo>
                  <a:cubicBezTo>
                    <a:pt x="1970" y="5171"/>
                    <a:pt x="1990" y="5320"/>
                    <a:pt x="1980" y="5468"/>
                  </a:cubicBezTo>
                  <a:cubicBezTo>
                    <a:pt x="1949" y="5957"/>
                    <a:pt x="1604" y="6404"/>
                    <a:pt x="1087" y="6404"/>
                  </a:cubicBezTo>
                  <a:cubicBezTo>
                    <a:pt x="1012" y="6404"/>
                    <a:pt x="934" y="6395"/>
                    <a:pt x="853" y="6375"/>
                  </a:cubicBezTo>
                  <a:cubicBezTo>
                    <a:pt x="847" y="6374"/>
                    <a:pt x="842" y="6373"/>
                    <a:pt x="838" y="6373"/>
                  </a:cubicBezTo>
                  <a:cubicBezTo>
                    <a:pt x="780" y="6373"/>
                    <a:pt x="755" y="6462"/>
                    <a:pt x="819" y="6482"/>
                  </a:cubicBezTo>
                  <a:cubicBezTo>
                    <a:pt x="939" y="6519"/>
                    <a:pt x="1058" y="6536"/>
                    <a:pt x="1173" y="6536"/>
                  </a:cubicBezTo>
                  <a:cubicBezTo>
                    <a:pt x="1706" y="6536"/>
                    <a:pt x="2160" y="6162"/>
                    <a:pt x="2227" y="5575"/>
                  </a:cubicBezTo>
                  <a:cubicBezTo>
                    <a:pt x="2233" y="5533"/>
                    <a:pt x="2236" y="5491"/>
                    <a:pt x="2236" y="5450"/>
                  </a:cubicBezTo>
                  <a:cubicBezTo>
                    <a:pt x="2240" y="5336"/>
                    <a:pt x="2230" y="5224"/>
                    <a:pt x="2206" y="5114"/>
                  </a:cubicBezTo>
                  <a:cubicBezTo>
                    <a:pt x="2192" y="5051"/>
                    <a:pt x="2173" y="4988"/>
                    <a:pt x="2149" y="4928"/>
                  </a:cubicBezTo>
                  <a:cubicBezTo>
                    <a:pt x="1993" y="4511"/>
                    <a:pt x="1636" y="4193"/>
                    <a:pt x="1219" y="3998"/>
                  </a:cubicBezTo>
                  <a:cubicBezTo>
                    <a:pt x="1828" y="3804"/>
                    <a:pt x="2324" y="3398"/>
                    <a:pt x="2276" y="2761"/>
                  </a:cubicBezTo>
                  <a:cubicBezTo>
                    <a:pt x="2267" y="2647"/>
                    <a:pt x="2244" y="2535"/>
                    <a:pt x="2206" y="2427"/>
                  </a:cubicBezTo>
                  <a:cubicBezTo>
                    <a:pt x="2201" y="2412"/>
                    <a:pt x="2197" y="2398"/>
                    <a:pt x="2191" y="2384"/>
                  </a:cubicBezTo>
                  <a:cubicBezTo>
                    <a:pt x="1924" y="1652"/>
                    <a:pt x="1423" y="1393"/>
                    <a:pt x="798" y="1393"/>
                  </a:cubicBezTo>
                  <a:cubicBezTo>
                    <a:pt x="769" y="1393"/>
                    <a:pt x="740" y="1394"/>
                    <a:pt x="710" y="1395"/>
                  </a:cubicBezTo>
                  <a:cubicBezTo>
                    <a:pt x="1028" y="1124"/>
                    <a:pt x="1288" y="785"/>
                    <a:pt x="1358" y="371"/>
                  </a:cubicBezTo>
                  <a:cubicBezTo>
                    <a:pt x="1366" y="327"/>
                    <a:pt x="1371" y="282"/>
                    <a:pt x="1374" y="237"/>
                  </a:cubicBezTo>
                  <a:cubicBezTo>
                    <a:pt x="1377" y="191"/>
                    <a:pt x="1377" y="145"/>
                    <a:pt x="1375" y="100"/>
                  </a:cubicBezTo>
                  <a:cubicBezTo>
                    <a:pt x="1374" y="67"/>
                    <a:pt x="1371" y="33"/>
                    <a:pt x="1368"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83" name="Google Shape;2707;p46">
              <a:extLst>
                <a:ext uri="{FF2B5EF4-FFF2-40B4-BE49-F238E27FC236}">
                  <a16:creationId xmlns:a16="http://schemas.microsoft.com/office/drawing/2014/main" id="{9498E2A8-4BE5-4B25-871F-DAFEC282AD0C}"/>
                </a:ext>
              </a:extLst>
            </p:cNvPr>
            <p:cNvSpPr/>
            <p:nvPr/>
          </p:nvSpPr>
          <p:spPr>
            <a:xfrm>
              <a:off x="1997563" y="2176075"/>
              <a:ext cx="54000" cy="125475"/>
            </a:xfrm>
            <a:custGeom>
              <a:avLst/>
              <a:gdLst/>
              <a:ahLst/>
              <a:cxnLst/>
              <a:rect l="l" t="t" r="r" b="b"/>
              <a:pathLst>
                <a:path w="2160" h="5019" extrusionOk="0">
                  <a:moveTo>
                    <a:pt x="177" y="0"/>
                  </a:moveTo>
                  <a:cubicBezTo>
                    <a:pt x="8" y="0"/>
                    <a:pt x="1" y="270"/>
                    <a:pt x="177" y="285"/>
                  </a:cubicBezTo>
                  <a:cubicBezTo>
                    <a:pt x="650" y="326"/>
                    <a:pt x="1301" y="339"/>
                    <a:pt x="1570" y="820"/>
                  </a:cubicBezTo>
                  <a:cubicBezTo>
                    <a:pt x="1919" y="1445"/>
                    <a:pt x="1499" y="2139"/>
                    <a:pt x="900" y="2364"/>
                  </a:cubicBezTo>
                  <a:cubicBezTo>
                    <a:pt x="783" y="2407"/>
                    <a:pt x="823" y="2575"/>
                    <a:pt x="921" y="2610"/>
                  </a:cubicBezTo>
                  <a:cubicBezTo>
                    <a:pt x="2120" y="3039"/>
                    <a:pt x="2060" y="4540"/>
                    <a:pt x="841" y="4854"/>
                  </a:cubicBezTo>
                  <a:cubicBezTo>
                    <a:pt x="750" y="4876"/>
                    <a:pt x="762" y="5007"/>
                    <a:pt x="854" y="5014"/>
                  </a:cubicBezTo>
                  <a:cubicBezTo>
                    <a:pt x="884" y="5017"/>
                    <a:pt x="913" y="5018"/>
                    <a:pt x="943" y="5018"/>
                  </a:cubicBezTo>
                  <a:cubicBezTo>
                    <a:pt x="1514" y="5018"/>
                    <a:pt x="1991" y="4492"/>
                    <a:pt x="2070" y="3941"/>
                  </a:cubicBezTo>
                  <a:cubicBezTo>
                    <a:pt x="2160" y="3315"/>
                    <a:pt x="1777" y="2790"/>
                    <a:pt x="1267" y="2489"/>
                  </a:cubicBezTo>
                  <a:cubicBezTo>
                    <a:pt x="1794" y="2190"/>
                    <a:pt x="2071" y="1609"/>
                    <a:pt x="1919" y="978"/>
                  </a:cubicBezTo>
                  <a:cubicBezTo>
                    <a:pt x="1721" y="146"/>
                    <a:pt x="924" y="66"/>
                    <a:pt x="191" y="1"/>
                  </a:cubicBezTo>
                  <a:cubicBezTo>
                    <a:pt x="186" y="1"/>
                    <a:pt x="181" y="0"/>
                    <a:pt x="177"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84" name="Google Shape;2708;p46">
              <a:extLst>
                <a:ext uri="{FF2B5EF4-FFF2-40B4-BE49-F238E27FC236}">
                  <a16:creationId xmlns:a16="http://schemas.microsoft.com/office/drawing/2014/main" id="{9BEDCD3D-81F0-4DFD-A3E2-59E457733EE7}"/>
                </a:ext>
              </a:extLst>
            </p:cNvPr>
            <p:cNvSpPr/>
            <p:nvPr/>
          </p:nvSpPr>
          <p:spPr>
            <a:xfrm>
              <a:off x="2043513" y="2150100"/>
              <a:ext cx="28125" cy="179000"/>
            </a:xfrm>
            <a:custGeom>
              <a:avLst/>
              <a:gdLst/>
              <a:ahLst/>
              <a:cxnLst/>
              <a:rect l="l" t="t" r="r" b="b"/>
              <a:pathLst>
                <a:path w="1125" h="7160" extrusionOk="0">
                  <a:moveTo>
                    <a:pt x="670" y="0"/>
                  </a:moveTo>
                  <a:cubicBezTo>
                    <a:pt x="578" y="36"/>
                    <a:pt x="487" y="73"/>
                    <a:pt x="394" y="110"/>
                  </a:cubicBezTo>
                  <a:cubicBezTo>
                    <a:pt x="709" y="731"/>
                    <a:pt x="650" y="1502"/>
                    <a:pt x="130" y="2110"/>
                  </a:cubicBezTo>
                  <a:cubicBezTo>
                    <a:pt x="121" y="2120"/>
                    <a:pt x="113" y="2132"/>
                    <a:pt x="106" y="2145"/>
                  </a:cubicBezTo>
                  <a:cubicBezTo>
                    <a:pt x="78" y="2201"/>
                    <a:pt x="74" y="2274"/>
                    <a:pt x="122" y="2320"/>
                  </a:cubicBezTo>
                  <a:cubicBezTo>
                    <a:pt x="131" y="2329"/>
                    <a:pt x="141" y="2336"/>
                    <a:pt x="152" y="2342"/>
                  </a:cubicBezTo>
                  <a:cubicBezTo>
                    <a:pt x="1050" y="2787"/>
                    <a:pt x="1035" y="3920"/>
                    <a:pt x="171" y="4376"/>
                  </a:cubicBezTo>
                  <a:cubicBezTo>
                    <a:pt x="154" y="4385"/>
                    <a:pt x="139" y="4393"/>
                    <a:pt x="122" y="4401"/>
                  </a:cubicBezTo>
                  <a:cubicBezTo>
                    <a:pt x="24" y="4447"/>
                    <a:pt x="32" y="4578"/>
                    <a:pt x="113" y="4637"/>
                  </a:cubicBezTo>
                  <a:cubicBezTo>
                    <a:pt x="158" y="4669"/>
                    <a:pt x="203" y="4704"/>
                    <a:pt x="243" y="4739"/>
                  </a:cubicBezTo>
                  <a:cubicBezTo>
                    <a:pt x="687" y="5116"/>
                    <a:pt x="908" y="5646"/>
                    <a:pt x="833" y="6125"/>
                  </a:cubicBezTo>
                  <a:cubicBezTo>
                    <a:pt x="774" y="6513"/>
                    <a:pt x="520" y="6868"/>
                    <a:pt x="38" y="7082"/>
                  </a:cubicBezTo>
                  <a:cubicBezTo>
                    <a:pt x="1" y="7098"/>
                    <a:pt x="15" y="7160"/>
                    <a:pt x="54" y="7160"/>
                  </a:cubicBezTo>
                  <a:cubicBezTo>
                    <a:pt x="628" y="7151"/>
                    <a:pt x="1037" y="6649"/>
                    <a:pt x="1109" y="6101"/>
                  </a:cubicBezTo>
                  <a:cubicBezTo>
                    <a:pt x="1111" y="6086"/>
                    <a:pt x="1113" y="6071"/>
                    <a:pt x="1113" y="6055"/>
                  </a:cubicBezTo>
                  <a:cubicBezTo>
                    <a:pt x="1125" y="5953"/>
                    <a:pt x="1125" y="5850"/>
                    <a:pt x="1112" y="5747"/>
                  </a:cubicBezTo>
                  <a:cubicBezTo>
                    <a:pt x="1107" y="5704"/>
                    <a:pt x="1099" y="5661"/>
                    <a:pt x="1090" y="5619"/>
                  </a:cubicBezTo>
                  <a:cubicBezTo>
                    <a:pt x="1003" y="5205"/>
                    <a:pt x="739" y="4848"/>
                    <a:pt x="423" y="4554"/>
                  </a:cubicBezTo>
                  <a:cubicBezTo>
                    <a:pt x="896" y="4281"/>
                    <a:pt x="1125" y="3808"/>
                    <a:pt x="1114" y="3335"/>
                  </a:cubicBezTo>
                  <a:cubicBezTo>
                    <a:pt x="1111" y="3229"/>
                    <a:pt x="1097" y="3123"/>
                    <a:pt x="1071" y="3020"/>
                  </a:cubicBezTo>
                  <a:cubicBezTo>
                    <a:pt x="986" y="2690"/>
                    <a:pt x="779" y="2382"/>
                    <a:pt x="447" y="2172"/>
                  </a:cubicBezTo>
                  <a:cubicBezTo>
                    <a:pt x="760" y="1743"/>
                    <a:pt x="897" y="1251"/>
                    <a:pt x="869" y="774"/>
                  </a:cubicBezTo>
                  <a:cubicBezTo>
                    <a:pt x="864" y="683"/>
                    <a:pt x="853" y="593"/>
                    <a:pt x="836" y="504"/>
                  </a:cubicBezTo>
                  <a:cubicBezTo>
                    <a:pt x="802" y="330"/>
                    <a:pt x="747" y="161"/>
                    <a:pt x="670"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85" name="Google Shape;2709;p46">
              <a:extLst>
                <a:ext uri="{FF2B5EF4-FFF2-40B4-BE49-F238E27FC236}">
                  <a16:creationId xmlns:a16="http://schemas.microsoft.com/office/drawing/2014/main" id="{07E6B5DC-533F-4E07-B91A-7C8247BEC301}"/>
                </a:ext>
              </a:extLst>
            </p:cNvPr>
            <p:cNvSpPr/>
            <p:nvPr/>
          </p:nvSpPr>
          <p:spPr>
            <a:xfrm>
              <a:off x="2061288" y="2162100"/>
              <a:ext cx="43950" cy="132125"/>
            </a:xfrm>
            <a:custGeom>
              <a:avLst/>
              <a:gdLst/>
              <a:ahLst/>
              <a:cxnLst/>
              <a:rect l="l" t="t" r="r" b="b"/>
              <a:pathLst>
                <a:path w="1758" h="5285" extrusionOk="0">
                  <a:moveTo>
                    <a:pt x="235" y="1"/>
                  </a:moveTo>
                  <a:cubicBezTo>
                    <a:pt x="225" y="1"/>
                    <a:pt x="216" y="1"/>
                    <a:pt x="206" y="1"/>
                  </a:cubicBezTo>
                  <a:cubicBezTo>
                    <a:pt x="17" y="4"/>
                    <a:pt x="1" y="296"/>
                    <a:pt x="187" y="296"/>
                  </a:cubicBezTo>
                  <a:cubicBezTo>
                    <a:pt x="188" y="296"/>
                    <a:pt x="190" y="296"/>
                    <a:pt x="191" y="296"/>
                  </a:cubicBezTo>
                  <a:cubicBezTo>
                    <a:pt x="199" y="296"/>
                    <a:pt x="207" y="296"/>
                    <a:pt x="215" y="296"/>
                  </a:cubicBezTo>
                  <a:cubicBezTo>
                    <a:pt x="733" y="296"/>
                    <a:pt x="1209" y="660"/>
                    <a:pt x="1297" y="1186"/>
                  </a:cubicBezTo>
                  <a:cubicBezTo>
                    <a:pt x="1404" y="1827"/>
                    <a:pt x="900" y="2355"/>
                    <a:pt x="335" y="2550"/>
                  </a:cubicBezTo>
                  <a:cubicBezTo>
                    <a:pt x="201" y="2596"/>
                    <a:pt x="188" y="2762"/>
                    <a:pt x="321" y="2819"/>
                  </a:cubicBezTo>
                  <a:cubicBezTo>
                    <a:pt x="855" y="3044"/>
                    <a:pt x="1392" y="3427"/>
                    <a:pt x="1444" y="4052"/>
                  </a:cubicBezTo>
                  <a:cubicBezTo>
                    <a:pt x="1514" y="4859"/>
                    <a:pt x="844" y="4920"/>
                    <a:pt x="301" y="5173"/>
                  </a:cubicBezTo>
                  <a:cubicBezTo>
                    <a:pt x="270" y="5188"/>
                    <a:pt x="273" y="5240"/>
                    <a:pt x="308" y="5249"/>
                  </a:cubicBezTo>
                  <a:cubicBezTo>
                    <a:pt x="403" y="5273"/>
                    <a:pt x="498" y="5284"/>
                    <a:pt x="591" y="5284"/>
                  </a:cubicBezTo>
                  <a:cubicBezTo>
                    <a:pt x="1181" y="5284"/>
                    <a:pt x="1692" y="4833"/>
                    <a:pt x="1723" y="4208"/>
                  </a:cubicBezTo>
                  <a:cubicBezTo>
                    <a:pt x="1758" y="3505"/>
                    <a:pt x="1266" y="3023"/>
                    <a:pt x="701" y="2704"/>
                  </a:cubicBezTo>
                  <a:cubicBezTo>
                    <a:pt x="1240" y="2436"/>
                    <a:pt x="1640" y="1896"/>
                    <a:pt x="1604" y="1269"/>
                  </a:cubicBezTo>
                  <a:cubicBezTo>
                    <a:pt x="1563" y="553"/>
                    <a:pt x="934" y="1"/>
                    <a:pt x="235"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86" name="Google Shape;2710;p46">
              <a:extLst>
                <a:ext uri="{FF2B5EF4-FFF2-40B4-BE49-F238E27FC236}">
                  <a16:creationId xmlns:a16="http://schemas.microsoft.com/office/drawing/2014/main" id="{4982AB04-44E0-41DF-B9F0-AC57B5A74100}"/>
                </a:ext>
              </a:extLst>
            </p:cNvPr>
            <p:cNvSpPr/>
            <p:nvPr/>
          </p:nvSpPr>
          <p:spPr>
            <a:xfrm>
              <a:off x="2096063" y="2128875"/>
              <a:ext cx="37950" cy="184250"/>
            </a:xfrm>
            <a:custGeom>
              <a:avLst/>
              <a:gdLst/>
              <a:ahLst/>
              <a:cxnLst/>
              <a:rect l="l" t="t" r="r" b="b"/>
              <a:pathLst>
                <a:path w="1518" h="7370" extrusionOk="0">
                  <a:moveTo>
                    <a:pt x="709" y="0"/>
                  </a:moveTo>
                  <a:lnTo>
                    <a:pt x="450" y="104"/>
                  </a:lnTo>
                  <a:cubicBezTo>
                    <a:pt x="989" y="794"/>
                    <a:pt x="1064" y="2026"/>
                    <a:pt x="193" y="2344"/>
                  </a:cubicBezTo>
                  <a:cubicBezTo>
                    <a:pt x="186" y="2346"/>
                    <a:pt x="179" y="2349"/>
                    <a:pt x="174" y="2353"/>
                  </a:cubicBezTo>
                  <a:cubicBezTo>
                    <a:pt x="69" y="2408"/>
                    <a:pt x="120" y="2552"/>
                    <a:pt x="213" y="2595"/>
                  </a:cubicBezTo>
                  <a:cubicBezTo>
                    <a:pt x="224" y="2602"/>
                    <a:pt x="236" y="2605"/>
                    <a:pt x="250" y="2608"/>
                  </a:cubicBezTo>
                  <a:cubicBezTo>
                    <a:pt x="868" y="2694"/>
                    <a:pt x="963" y="3430"/>
                    <a:pt x="808" y="3910"/>
                  </a:cubicBezTo>
                  <a:cubicBezTo>
                    <a:pt x="691" y="4275"/>
                    <a:pt x="449" y="4560"/>
                    <a:pt x="134" y="4772"/>
                  </a:cubicBezTo>
                  <a:cubicBezTo>
                    <a:pt x="128" y="4776"/>
                    <a:pt x="121" y="4782"/>
                    <a:pt x="113" y="4786"/>
                  </a:cubicBezTo>
                  <a:cubicBezTo>
                    <a:pt x="1" y="4859"/>
                    <a:pt x="32" y="5022"/>
                    <a:pt x="169" y="5039"/>
                  </a:cubicBezTo>
                  <a:cubicBezTo>
                    <a:pt x="203" y="5043"/>
                    <a:pt x="235" y="5049"/>
                    <a:pt x="268" y="5055"/>
                  </a:cubicBezTo>
                  <a:cubicBezTo>
                    <a:pt x="874" y="5170"/>
                    <a:pt x="1179" y="5618"/>
                    <a:pt x="1195" y="6103"/>
                  </a:cubicBezTo>
                  <a:cubicBezTo>
                    <a:pt x="1211" y="6542"/>
                    <a:pt x="994" y="7011"/>
                    <a:pt x="553" y="7294"/>
                  </a:cubicBezTo>
                  <a:cubicBezTo>
                    <a:pt x="523" y="7313"/>
                    <a:pt x="532" y="7369"/>
                    <a:pt x="566" y="7369"/>
                  </a:cubicBezTo>
                  <a:cubicBezTo>
                    <a:pt x="570" y="7369"/>
                    <a:pt x="574" y="7368"/>
                    <a:pt x="579" y="7367"/>
                  </a:cubicBezTo>
                  <a:cubicBezTo>
                    <a:pt x="1272" y="7121"/>
                    <a:pt x="1518" y="6540"/>
                    <a:pt x="1428" y="5988"/>
                  </a:cubicBezTo>
                  <a:cubicBezTo>
                    <a:pt x="1418" y="5926"/>
                    <a:pt x="1404" y="5864"/>
                    <a:pt x="1386" y="5804"/>
                  </a:cubicBezTo>
                  <a:cubicBezTo>
                    <a:pt x="1371" y="5753"/>
                    <a:pt x="1352" y="5704"/>
                    <a:pt x="1331" y="5655"/>
                  </a:cubicBezTo>
                  <a:cubicBezTo>
                    <a:pt x="1174" y="5277"/>
                    <a:pt x="864" y="4983"/>
                    <a:pt x="479" y="4845"/>
                  </a:cubicBezTo>
                  <a:cubicBezTo>
                    <a:pt x="879" y="4509"/>
                    <a:pt x="1144" y="4047"/>
                    <a:pt x="1158" y="3507"/>
                  </a:cubicBezTo>
                  <a:cubicBezTo>
                    <a:pt x="1159" y="3490"/>
                    <a:pt x="1159" y="3475"/>
                    <a:pt x="1159" y="3459"/>
                  </a:cubicBezTo>
                  <a:cubicBezTo>
                    <a:pt x="1161" y="3383"/>
                    <a:pt x="1155" y="3307"/>
                    <a:pt x="1143" y="3233"/>
                  </a:cubicBezTo>
                  <a:cubicBezTo>
                    <a:pt x="1090" y="2884"/>
                    <a:pt x="910" y="2597"/>
                    <a:pt x="616" y="2440"/>
                  </a:cubicBezTo>
                  <a:cubicBezTo>
                    <a:pt x="1082" y="2120"/>
                    <a:pt x="1216" y="1542"/>
                    <a:pt x="1118" y="971"/>
                  </a:cubicBezTo>
                  <a:cubicBezTo>
                    <a:pt x="1112" y="935"/>
                    <a:pt x="1104" y="898"/>
                    <a:pt x="1098" y="860"/>
                  </a:cubicBezTo>
                  <a:cubicBezTo>
                    <a:pt x="1086" y="811"/>
                    <a:pt x="1073" y="763"/>
                    <a:pt x="1060" y="715"/>
                  </a:cubicBezTo>
                  <a:cubicBezTo>
                    <a:pt x="1055" y="702"/>
                    <a:pt x="1053" y="691"/>
                    <a:pt x="1048" y="679"/>
                  </a:cubicBezTo>
                  <a:cubicBezTo>
                    <a:pt x="974" y="435"/>
                    <a:pt x="860" y="206"/>
                    <a:pt x="709"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87" name="Google Shape;2711;p46">
              <a:extLst>
                <a:ext uri="{FF2B5EF4-FFF2-40B4-BE49-F238E27FC236}">
                  <a16:creationId xmlns:a16="http://schemas.microsoft.com/office/drawing/2014/main" id="{3351704D-7F56-435A-9AD6-98F6F77B907F}"/>
                </a:ext>
              </a:extLst>
            </p:cNvPr>
            <p:cNvSpPr/>
            <p:nvPr/>
          </p:nvSpPr>
          <p:spPr>
            <a:xfrm>
              <a:off x="2119163" y="2145575"/>
              <a:ext cx="49075" cy="128900"/>
            </a:xfrm>
            <a:custGeom>
              <a:avLst/>
              <a:gdLst/>
              <a:ahLst/>
              <a:cxnLst/>
              <a:rect l="l" t="t" r="r" b="b"/>
              <a:pathLst>
                <a:path w="1963" h="5156" extrusionOk="0">
                  <a:moveTo>
                    <a:pt x="179" y="0"/>
                  </a:moveTo>
                  <a:cubicBezTo>
                    <a:pt x="6" y="0"/>
                    <a:pt x="1" y="280"/>
                    <a:pt x="185" y="301"/>
                  </a:cubicBezTo>
                  <a:cubicBezTo>
                    <a:pt x="1552" y="459"/>
                    <a:pt x="1556" y="2301"/>
                    <a:pt x="241" y="2560"/>
                  </a:cubicBezTo>
                  <a:cubicBezTo>
                    <a:pt x="90" y="2589"/>
                    <a:pt x="107" y="2782"/>
                    <a:pt x="229" y="2836"/>
                  </a:cubicBezTo>
                  <a:cubicBezTo>
                    <a:pt x="1253" y="3289"/>
                    <a:pt x="1370" y="4573"/>
                    <a:pt x="295" y="5042"/>
                  </a:cubicBezTo>
                  <a:cubicBezTo>
                    <a:pt x="243" y="5066"/>
                    <a:pt x="260" y="5156"/>
                    <a:pt x="317" y="5156"/>
                  </a:cubicBezTo>
                  <a:cubicBezTo>
                    <a:pt x="318" y="5156"/>
                    <a:pt x="319" y="5156"/>
                    <a:pt x="320" y="5156"/>
                  </a:cubicBezTo>
                  <a:cubicBezTo>
                    <a:pt x="865" y="5122"/>
                    <a:pt x="1256" y="4674"/>
                    <a:pt x="1330" y="4141"/>
                  </a:cubicBezTo>
                  <a:cubicBezTo>
                    <a:pt x="1410" y="3566"/>
                    <a:pt x="1093" y="3060"/>
                    <a:pt x="641" y="2747"/>
                  </a:cubicBezTo>
                  <a:cubicBezTo>
                    <a:pt x="1963" y="2233"/>
                    <a:pt x="1744" y="179"/>
                    <a:pt x="200" y="2"/>
                  </a:cubicBezTo>
                  <a:cubicBezTo>
                    <a:pt x="193" y="1"/>
                    <a:pt x="186" y="0"/>
                    <a:pt x="179"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88" name="Google Shape;2712;p46">
              <a:extLst>
                <a:ext uri="{FF2B5EF4-FFF2-40B4-BE49-F238E27FC236}">
                  <a16:creationId xmlns:a16="http://schemas.microsoft.com/office/drawing/2014/main" id="{7B7E745F-963F-4BC5-9F40-3BCBB49EBD4F}"/>
                </a:ext>
              </a:extLst>
            </p:cNvPr>
            <p:cNvSpPr/>
            <p:nvPr/>
          </p:nvSpPr>
          <p:spPr>
            <a:xfrm>
              <a:off x="2121138" y="2117350"/>
              <a:ext cx="21700" cy="33225"/>
            </a:xfrm>
            <a:custGeom>
              <a:avLst/>
              <a:gdLst/>
              <a:ahLst/>
              <a:cxnLst/>
              <a:rect l="l" t="t" r="r" b="b"/>
              <a:pathLst>
                <a:path w="868" h="1329" extrusionOk="0">
                  <a:moveTo>
                    <a:pt x="864" y="1"/>
                  </a:moveTo>
                  <a:lnTo>
                    <a:pt x="864" y="1"/>
                  </a:lnTo>
                  <a:cubicBezTo>
                    <a:pt x="767" y="40"/>
                    <a:pt x="670" y="80"/>
                    <a:pt x="572" y="117"/>
                  </a:cubicBezTo>
                  <a:cubicBezTo>
                    <a:pt x="567" y="245"/>
                    <a:pt x="546" y="370"/>
                    <a:pt x="507" y="492"/>
                  </a:cubicBezTo>
                  <a:cubicBezTo>
                    <a:pt x="454" y="666"/>
                    <a:pt x="375" y="830"/>
                    <a:pt x="260" y="969"/>
                  </a:cubicBezTo>
                  <a:cubicBezTo>
                    <a:pt x="207" y="1032"/>
                    <a:pt x="148" y="1077"/>
                    <a:pt x="97" y="1128"/>
                  </a:cubicBezTo>
                  <a:cubicBezTo>
                    <a:pt x="82" y="1143"/>
                    <a:pt x="69" y="1160"/>
                    <a:pt x="57" y="1176"/>
                  </a:cubicBezTo>
                  <a:cubicBezTo>
                    <a:pt x="37" y="1200"/>
                    <a:pt x="22" y="1226"/>
                    <a:pt x="9" y="1254"/>
                  </a:cubicBezTo>
                  <a:cubicBezTo>
                    <a:pt x="0" y="1274"/>
                    <a:pt x="17" y="1295"/>
                    <a:pt x="34" y="1302"/>
                  </a:cubicBezTo>
                  <a:cubicBezTo>
                    <a:pt x="53" y="1310"/>
                    <a:pt x="73" y="1317"/>
                    <a:pt x="95" y="1321"/>
                  </a:cubicBezTo>
                  <a:cubicBezTo>
                    <a:pt x="116" y="1326"/>
                    <a:pt x="136" y="1329"/>
                    <a:pt x="157" y="1329"/>
                  </a:cubicBezTo>
                  <a:cubicBezTo>
                    <a:pt x="255" y="1329"/>
                    <a:pt x="346" y="1275"/>
                    <a:pt x="427" y="1195"/>
                  </a:cubicBezTo>
                  <a:cubicBezTo>
                    <a:pt x="609" y="1013"/>
                    <a:pt x="740" y="693"/>
                    <a:pt x="791" y="530"/>
                  </a:cubicBezTo>
                  <a:cubicBezTo>
                    <a:pt x="843" y="358"/>
                    <a:pt x="867" y="179"/>
                    <a:pt x="864"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89" name="Google Shape;2713;p46">
              <a:extLst>
                <a:ext uri="{FF2B5EF4-FFF2-40B4-BE49-F238E27FC236}">
                  <a16:creationId xmlns:a16="http://schemas.microsoft.com/office/drawing/2014/main" id="{3E2A32AE-8558-4D74-BE59-D88794BA985D}"/>
                </a:ext>
              </a:extLst>
            </p:cNvPr>
            <p:cNvSpPr/>
            <p:nvPr/>
          </p:nvSpPr>
          <p:spPr>
            <a:xfrm>
              <a:off x="2147163" y="2108800"/>
              <a:ext cx="38850" cy="165050"/>
            </a:xfrm>
            <a:custGeom>
              <a:avLst/>
              <a:gdLst/>
              <a:ahLst/>
              <a:cxnLst/>
              <a:rect l="l" t="t" r="r" b="b"/>
              <a:pathLst>
                <a:path w="1554" h="6602" extrusionOk="0">
                  <a:moveTo>
                    <a:pt x="688" y="0"/>
                  </a:moveTo>
                  <a:cubicBezTo>
                    <a:pt x="585" y="41"/>
                    <a:pt x="484" y="81"/>
                    <a:pt x="383" y="121"/>
                  </a:cubicBezTo>
                  <a:cubicBezTo>
                    <a:pt x="579" y="260"/>
                    <a:pt x="740" y="441"/>
                    <a:pt x="855" y="651"/>
                  </a:cubicBezTo>
                  <a:cubicBezTo>
                    <a:pt x="1212" y="1304"/>
                    <a:pt x="1002" y="2076"/>
                    <a:pt x="293" y="2356"/>
                  </a:cubicBezTo>
                  <a:cubicBezTo>
                    <a:pt x="288" y="2359"/>
                    <a:pt x="283" y="2361"/>
                    <a:pt x="280" y="2365"/>
                  </a:cubicBezTo>
                  <a:cubicBezTo>
                    <a:pt x="186" y="2419"/>
                    <a:pt x="205" y="2598"/>
                    <a:pt x="318" y="2619"/>
                  </a:cubicBezTo>
                  <a:cubicBezTo>
                    <a:pt x="333" y="2622"/>
                    <a:pt x="345" y="2625"/>
                    <a:pt x="359" y="2628"/>
                  </a:cubicBezTo>
                  <a:cubicBezTo>
                    <a:pt x="903" y="2752"/>
                    <a:pt x="1227" y="3273"/>
                    <a:pt x="1078" y="3832"/>
                  </a:cubicBezTo>
                  <a:cubicBezTo>
                    <a:pt x="948" y="4325"/>
                    <a:pt x="516" y="4610"/>
                    <a:pt x="112" y="4865"/>
                  </a:cubicBezTo>
                  <a:cubicBezTo>
                    <a:pt x="105" y="4869"/>
                    <a:pt x="99" y="4874"/>
                    <a:pt x="94" y="4880"/>
                  </a:cubicBezTo>
                  <a:cubicBezTo>
                    <a:pt x="0" y="4958"/>
                    <a:pt x="31" y="5123"/>
                    <a:pt x="171" y="5133"/>
                  </a:cubicBezTo>
                  <a:cubicBezTo>
                    <a:pt x="176" y="5134"/>
                    <a:pt x="181" y="5134"/>
                    <a:pt x="186" y="5134"/>
                  </a:cubicBezTo>
                  <a:cubicBezTo>
                    <a:pt x="625" y="5170"/>
                    <a:pt x="939" y="5385"/>
                    <a:pt x="1124" y="5699"/>
                  </a:cubicBezTo>
                  <a:cubicBezTo>
                    <a:pt x="1265" y="5936"/>
                    <a:pt x="1329" y="6232"/>
                    <a:pt x="1315" y="6548"/>
                  </a:cubicBezTo>
                  <a:cubicBezTo>
                    <a:pt x="1314" y="6582"/>
                    <a:pt x="1340" y="6601"/>
                    <a:pt x="1366" y="6601"/>
                  </a:cubicBezTo>
                  <a:cubicBezTo>
                    <a:pt x="1387" y="6601"/>
                    <a:pt x="1408" y="6590"/>
                    <a:pt x="1416" y="6566"/>
                  </a:cubicBezTo>
                  <a:cubicBezTo>
                    <a:pt x="1553" y="6185"/>
                    <a:pt x="1505" y="5825"/>
                    <a:pt x="1334" y="5534"/>
                  </a:cubicBezTo>
                  <a:cubicBezTo>
                    <a:pt x="1167" y="5247"/>
                    <a:pt x="883" y="5028"/>
                    <a:pt x="542" y="4919"/>
                  </a:cubicBezTo>
                  <a:cubicBezTo>
                    <a:pt x="937" y="4639"/>
                    <a:pt x="1283" y="4297"/>
                    <a:pt x="1378" y="3821"/>
                  </a:cubicBezTo>
                  <a:cubicBezTo>
                    <a:pt x="1397" y="3731"/>
                    <a:pt x="1406" y="3639"/>
                    <a:pt x="1406" y="3548"/>
                  </a:cubicBezTo>
                  <a:cubicBezTo>
                    <a:pt x="1406" y="3535"/>
                    <a:pt x="1405" y="3524"/>
                    <a:pt x="1405" y="3513"/>
                  </a:cubicBezTo>
                  <a:cubicBezTo>
                    <a:pt x="1396" y="3057"/>
                    <a:pt x="1132" y="2646"/>
                    <a:pt x="722" y="2450"/>
                  </a:cubicBezTo>
                  <a:cubicBezTo>
                    <a:pt x="1127" y="2168"/>
                    <a:pt x="1343" y="1702"/>
                    <a:pt x="1315" y="1208"/>
                  </a:cubicBezTo>
                  <a:cubicBezTo>
                    <a:pt x="1310" y="1114"/>
                    <a:pt x="1295" y="1021"/>
                    <a:pt x="1271" y="930"/>
                  </a:cubicBezTo>
                  <a:cubicBezTo>
                    <a:pt x="1267" y="909"/>
                    <a:pt x="1261" y="888"/>
                    <a:pt x="1256" y="867"/>
                  </a:cubicBezTo>
                  <a:cubicBezTo>
                    <a:pt x="1154" y="511"/>
                    <a:pt x="949" y="224"/>
                    <a:pt x="688"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90" name="Google Shape;2714;p46">
              <a:extLst>
                <a:ext uri="{FF2B5EF4-FFF2-40B4-BE49-F238E27FC236}">
                  <a16:creationId xmlns:a16="http://schemas.microsoft.com/office/drawing/2014/main" id="{36C14496-616E-42DF-BBCC-A8D7FF1B0B04}"/>
                </a:ext>
              </a:extLst>
            </p:cNvPr>
            <p:cNvSpPr/>
            <p:nvPr/>
          </p:nvSpPr>
          <p:spPr>
            <a:xfrm>
              <a:off x="2175913" y="2093575"/>
              <a:ext cx="43350" cy="149650"/>
            </a:xfrm>
            <a:custGeom>
              <a:avLst/>
              <a:gdLst/>
              <a:ahLst/>
              <a:cxnLst/>
              <a:rect l="l" t="t" r="r" b="b"/>
              <a:pathLst>
                <a:path w="1734" h="5986" extrusionOk="0">
                  <a:moveTo>
                    <a:pt x="1062" y="1"/>
                  </a:moveTo>
                  <a:lnTo>
                    <a:pt x="1062" y="1"/>
                  </a:lnTo>
                  <a:cubicBezTo>
                    <a:pt x="974" y="37"/>
                    <a:pt x="884" y="72"/>
                    <a:pt x="795" y="107"/>
                  </a:cubicBezTo>
                  <a:cubicBezTo>
                    <a:pt x="905" y="652"/>
                    <a:pt x="665" y="1220"/>
                    <a:pt x="121" y="1539"/>
                  </a:cubicBezTo>
                  <a:cubicBezTo>
                    <a:pt x="117" y="1543"/>
                    <a:pt x="111" y="1546"/>
                    <a:pt x="107" y="1548"/>
                  </a:cubicBezTo>
                  <a:cubicBezTo>
                    <a:pt x="11" y="1603"/>
                    <a:pt x="0" y="1785"/>
                    <a:pt x="129" y="1809"/>
                  </a:cubicBezTo>
                  <a:cubicBezTo>
                    <a:pt x="142" y="1811"/>
                    <a:pt x="153" y="1813"/>
                    <a:pt x="165" y="1817"/>
                  </a:cubicBezTo>
                  <a:cubicBezTo>
                    <a:pt x="1423" y="2080"/>
                    <a:pt x="1503" y="3779"/>
                    <a:pt x="255" y="4121"/>
                  </a:cubicBezTo>
                  <a:cubicBezTo>
                    <a:pt x="230" y="4129"/>
                    <a:pt x="206" y="4135"/>
                    <a:pt x="180" y="4141"/>
                  </a:cubicBezTo>
                  <a:cubicBezTo>
                    <a:pt x="41" y="4172"/>
                    <a:pt x="42" y="4360"/>
                    <a:pt x="166" y="4406"/>
                  </a:cubicBezTo>
                  <a:cubicBezTo>
                    <a:pt x="187" y="4414"/>
                    <a:pt x="208" y="4422"/>
                    <a:pt x="228" y="4430"/>
                  </a:cubicBezTo>
                  <a:cubicBezTo>
                    <a:pt x="616" y="4583"/>
                    <a:pt x="996" y="4833"/>
                    <a:pt x="1240" y="5173"/>
                  </a:cubicBezTo>
                  <a:cubicBezTo>
                    <a:pt x="1407" y="5398"/>
                    <a:pt x="1502" y="5668"/>
                    <a:pt x="1511" y="5948"/>
                  </a:cubicBezTo>
                  <a:cubicBezTo>
                    <a:pt x="1511" y="5972"/>
                    <a:pt x="1531" y="5985"/>
                    <a:pt x="1550" y="5985"/>
                  </a:cubicBezTo>
                  <a:cubicBezTo>
                    <a:pt x="1568" y="5985"/>
                    <a:pt x="1586" y="5974"/>
                    <a:pt x="1586" y="5951"/>
                  </a:cubicBezTo>
                  <a:cubicBezTo>
                    <a:pt x="1581" y="5595"/>
                    <a:pt x="1505" y="5293"/>
                    <a:pt x="1367" y="5037"/>
                  </a:cubicBezTo>
                  <a:cubicBezTo>
                    <a:pt x="1196" y="4726"/>
                    <a:pt x="931" y="4485"/>
                    <a:pt x="582" y="4297"/>
                  </a:cubicBezTo>
                  <a:cubicBezTo>
                    <a:pt x="1734" y="3776"/>
                    <a:pt x="1710" y="2070"/>
                    <a:pt x="499" y="1617"/>
                  </a:cubicBezTo>
                  <a:cubicBezTo>
                    <a:pt x="1002" y="1205"/>
                    <a:pt x="1203" y="589"/>
                    <a:pt x="1062"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91" name="Google Shape;2715;p46">
              <a:extLst>
                <a:ext uri="{FF2B5EF4-FFF2-40B4-BE49-F238E27FC236}">
                  <a16:creationId xmlns:a16="http://schemas.microsoft.com/office/drawing/2014/main" id="{C64F4C93-77DC-4B4B-8C5A-CBD1B552531B}"/>
                </a:ext>
              </a:extLst>
            </p:cNvPr>
            <p:cNvSpPr/>
            <p:nvPr/>
          </p:nvSpPr>
          <p:spPr>
            <a:xfrm>
              <a:off x="2222863" y="2183825"/>
              <a:ext cx="23200" cy="7925"/>
            </a:xfrm>
            <a:custGeom>
              <a:avLst/>
              <a:gdLst/>
              <a:ahLst/>
              <a:cxnLst/>
              <a:rect l="l" t="t" r="r" b="b"/>
              <a:pathLst>
                <a:path w="928" h="317" extrusionOk="0">
                  <a:moveTo>
                    <a:pt x="683" y="1"/>
                  </a:moveTo>
                  <a:cubicBezTo>
                    <a:pt x="600" y="1"/>
                    <a:pt x="515" y="19"/>
                    <a:pt x="435" y="31"/>
                  </a:cubicBezTo>
                  <a:cubicBezTo>
                    <a:pt x="313" y="50"/>
                    <a:pt x="184" y="77"/>
                    <a:pt x="77" y="144"/>
                  </a:cubicBezTo>
                  <a:cubicBezTo>
                    <a:pt x="1" y="190"/>
                    <a:pt x="22" y="306"/>
                    <a:pt x="115" y="314"/>
                  </a:cubicBezTo>
                  <a:cubicBezTo>
                    <a:pt x="136" y="316"/>
                    <a:pt x="157" y="317"/>
                    <a:pt x="177" y="317"/>
                  </a:cubicBezTo>
                  <a:cubicBezTo>
                    <a:pt x="274" y="317"/>
                    <a:pt x="372" y="300"/>
                    <a:pt x="468" y="291"/>
                  </a:cubicBezTo>
                  <a:cubicBezTo>
                    <a:pt x="588" y="279"/>
                    <a:pt x="709" y="290"/>
                    <a:pt x="823" y="246"/>
                  </a:cubicBezTo>
                  <a:cubicBezTo>
                    <a:pt x="927" y="206"/>
                    <a:pt x="899" y="47"/>
                    <a:pt x="803" y="17"/>
                  </a:cubicBezTo>
                  <a:cubicBezTo>
                    <a:pt x="764" y="5"/>
                    <a:pt x="724" y="1"/>
                    <a:pt x="683"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92" name="Google Shape;2716;p46">
              <a:extLst>
                <a:ext uri="{FF2B5EF4-FFF2-40B4-BE49-F238E27FC236}">
                  <a16:creationId xmlns:a16="http://schemas.microsoft.com/office/drawing/2014/main" id="{73378415-63BA-4EF3-804F-886114F5791F}"/>
                </a:ext>
              </a:extLst>
            </p:cNvPr>
            <p:cNvSpPr/>
            <p:nvPr/>
          </p:nvSpPr>
          <p:spPr>
            <a:xfrm>
              <a:off x="2220263" y="2163375"/>
              <a:ext cx="22950" cy="12225"/>
            </a:xfrm>
            <a:custGeom>
              <a:avLst/>
              <a:gdLst/>
              <a:ahLst/>
              <a:cxnLst/>
              <a:rect l="l" t="t" r="r" b="b"/>
              <a:pathLst>
                <a:path w="918" h="489" extrusionOk="0">
                  <a:moveTo>
                    <a:pt x="740" y="0"/>
                  </a:moveTo>
                  <a:cubicBezTo>
                    <a:pt x="524" y="0"/>
                    <a:pt x="229" y="113"/>
                    <a:pt x="80" y="271"/>
                  </a:cubicBezTo>
                  <a:cubicBezTo>
                    <a:pt x="1" y="355"/>
                    <a:pt x="57" y="489"/>
                    <a:pt x="167" y="489"/>
                  </a:cubicBezTo>
                  <a:cubicBezTo>
                    <a:pt x="175" y="489"/>
                    <a:pt x="184" y="488"/>
                    <a:pt x="192" y="487"/>
                  </a:cubicBezTo>
                  <a:cubicBezTo>
                    <a:pt x="297" y="469"/>
                    <a:pt x="396" y="417"/>
                    <a:pt x="496" y="381"/>
                  </a:cubicBezTo>
                  <a:cubicBezTo>
                    <a:pt x="599" y="343"/>
                    <a:pt x="706" y="317"/>
                    <a:pt x="803" y="262"/>
                  </a:cubicBezTo>
                  <a:cubicBezTo>
                    <a:pt x="918" y="198"/>
                    <a:pt x="890" y="2"/>
                    <a:pt x="746" y="0"/>
                  </a:cubicBezTo>
                  <a:cubicBezTo>
                    <a:pt x="744" y="0"/>
                    <a:pt x="742" y="0"/>
                    <a:pt x="740"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93" name="Google Shape;2717;p46">
              <a:extLst>
                <a:ext uri="{FF2B5EF4-FFF2-40B4-BE49-F238E27FC236}">
                  <a16:creationId xmlns:a16="http://schemas.microsoft.com/office/drawing/2014/main" id="{AC7D9785-6004-4AAF-912F-11898CC8AACB}"/>
                </a:ext>
              </a:extLst>
            </p:cNvPr>
            <p:cNvSpPr/>
            <p:nvPr/>
          </p:nvSpPr>
          <p:spPr>
            <a:xfrm>
              <a:off x="2217213" y="2144525"/>
              <a:ext cx="21825" cy="12300"/>
            </a:xfrm>
            <a:custGeom>
              <a:avLst/>
              <a:gdLst/>
              <a:ahLst/>
              <a:cxnLst/>
              <a:rect l="l" t="t" r="r" b="b"/>
              <a:pathLst>
                <a:path w="873" h="492" extrusionOk="0">
                  <a:moveTo>
                    <a:pt x="695" y="0"/>
                  </a:moveTo>
                  <a:cubicBezTo>
                    <a:pt x="682" y="0"/>
                    <a:pt x="669" y="2"/>
                    <a:pt x="655" y="7"/>
                  </a:cubicBezTo>
                  <a:cubicBezTo>
                    <a:pt x="528" y="47"/>
                    <a:pt x="403" y="96"/>
                    <a:pt x="283" y="155"/>
                  </a:cubicBezTo>
                  <a:cubicBezTo>
                    <a:pt x="222" y="183"/>
                    <a:pt x="155" y="211"/>
                    <a:pt x="101" y="254"/>
                  </a:cubicBezTo>
                  <a:cubicBezTo>
                    <a:pt x="53" y="292"/>
                    <a:pt x="47" y="323"/>
                    <a:pt x="17" y="376"/>
                  </a:cubicBezTo>
                  <a:cubicBezTo>
                    <a:pt x="0" y="406"/>
                    <a:pt x="11" y="450"/>
                    <a:pt x="48" y="460"/>
                  </a:cubicBezTo>
                  <a:cubicBezTo>
                    <a:pt x="95" y="473"/>
                    <a:pt x="126" y="491"/>
                    <a:pt x="172" y="491"/>
                  </a:cubicBezTo>
                  <a:cubicBezTo>
                    <a:pt x="177" y="491"/>
                    <a:pt x="182" y="491"/>
                    <a:pt x="188" y="491"/>
                  </a:cubicBezTo>
                  <a:cubicBezTo>
                    <a:pt x="252" y="486"/>
                    <a:pt x="321" y="453"/>
                    <a:pt x="382" y="431"/>
                  </a:cubicBezTo>
                  <a:cubicBezTo>
                    <a:pt x="509" y="384"/>
                    <a:pt x="633" y="338"/>
                    <a:pt x="750" y="273"/>
                  </a:cubicBezTo>
                  <a:cubicBezTo>
                    <a:pt x="873" y="204"/>
                    <a:pt x="825" y="0"/>
                    <a:pt x="695"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94" name="Google Shape;2718;p46">
              <a:extLst>
                <a:ext uri="{FF2B5EF4-FFF2-40B4-BE49-F238E27FC236}">
                  <a16:creationId xmlns:a16="http://schemas.microsoft.com/office/drawing/2014/main" id="{943FD6B8-E2EF-4A65-9322-AE26EEB6C30C}"/>
                </a:ext>
              </a:extLst>
            </p:cNvPr>
            <p:cNvSpPr/>
            <p:nvPr/>
          </p:nvSpPr>
          <p:spPr>
            <a:xfrm>
              <a:off x="2211163" y="2128650"/>
              <a:ext cx="22625" cy="11925"/>
            </a:xfrm>
            <a:custGeom>
              <a:avLst/>
              <a:gdLst/>
              <a:ahLst/>
              <a:cxnLst/>
              <a:rect l="l" t="t" r="r" b="b"/>
              <a:pathLst>
                <a:path w="905" h="477" extrusionOk="0">
                  <a:moveTo>
                    <a:pt x="735" y="1"/>
                  </a:moveTo>
                  <a:cubicBezTo>
                    <a:pt x="642" y="1"/>
                    <a:pt x="560" y="47"/>
                    <a:pt x="470" y="88"/>
                  </a:cubicBezTo>
                  <a:cubicBezTo>
                    <a:pt x="341" y="146"/>
                    <a:pt x="199" y="193"/>
                    <a:pt x="83" y="273"/>
                  </a:cubicBezTo>
                  <a:cubicBezTo>
                    <a:pt x="1" y="329"/>
                    <a:pt x="12" y="470"/>
                    <a:pt x="127" y="475"/>
                  </a:cubicBezTo>
                  <a:cubicBezTo>
                    <a:pt x="138" y="476"/>
                    <a:pt x="148" y="476"/>
                    <a:pt x="158" y="476"/>
                  </a:cubicBezTo>
                  <a:cubicBezTo>
                    <a:pt x="302" y="476"/>
                    <a:pt x="441" y="427"/>
                    <a:pt x="574" y="380"/>
                  </a:cubicBezTo>
                  <a:cubicBezTo>
                    <a:pt x="707" y="334"/>
                    <a:pt x="830" y="288"/>
                    <a:pt x="883" y="151"/>
                  </a:cubicBezTo>
                  <a:cubicBezTo>
                    <a:pt x="905" y="97"/>
                    <a:pt x="865" y="27"/>
                    <a:pt x="811" y="12"/>
                  </a:cubicBezTo>
                  <a:cubicBezTo>
                    <a:pt x="785" y="4"/>
                    <a:pt x="759" y="1"/>
                    <a:pt x="735"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95" name="Google Shape;2719;p46">
              <a:extLst>
                <a:ext uri="{FF2B5EF4-FFF2-40B4-BE49-F238E27FC236}">
                  <a16:creationId xmlns:a16="http://schemas.microsoft.com/office/drawing/2014/main" id="{30E6B6D6-0A9E-4A9C-804E-F12E3A0365D7}"/>
                </a:ext>
              </a:extLst>
            </p:cNvPr>
            <p:cNvSpPr/>
            <p:nvPr/>
          </p:nvSpPr>
          <p:spPr>
            <a:xfrm>
              <a:off x="2209338" y="2108900"/>
              <a:ext cx="20650" cy="13750"/>
            </a:xfrm>
            <a:custGeom>
              <a:avLst/>
              <a:gdLst/>
              <a:ahLst/>
              <a:cxnLst/>
              <a:rect l="l" t="t" r="r" b="b"/>
              <a:pathLst>
                <a:path w="826" h="550" extrusionOk="0">
                  <a:moveTo>
                    <a:pt x="659" y="0"/>
                  </a:moveTo>
                  <a:cubicBezTo>
                    <a:pt x="649" y="0"/>
                    <a:pt x="640" y="2"/>
                    <a:pt x="631" y="4"/>
                  </a:cubicBezTo>
                  <a:cubicBezTo>
                    <a:pt x="482" y="44"/>
                    <a:pt x="358" y="136"/>
                    <a:pt x="232" y="221"/>
                  </a:cubicBezTo>
                  <a:cubicBezTo>
                    <a:pt x="136" y="286"/>
                    <a:pt x="19" y="343"/>
                    <a:pt x="3" y="467"/>
                  </a:cubicBezTo>
                  <a:cubicBezTo>
                    <a:pt x="1" y="489"/>
                    <a:pt x="12" y="511"/>
                    <a:pt x="31" y="522"/>
                  </a:cubicBezTo>
                  <a:cubicBezTo>
                    <a:pt x="63" y="542"/>
                    <a:pt x="98" y="550"/>
                    <a:pt x="133" y="550"/>
                  </a:cubicBezTo>
                  <a:cubicBezTo>
                    <a:pt x="220" y="550"/>
                    <a:pt x="312" y="502"/>
                    <a:pt x="389" y="466"/>
                  </a:cubicBezTo>
                  <a:cubicBezTo>
                    <a:pt x="532" y="401"/>
                    <a:pt x="670" y="322"/>
                    <a:pt x="765" y="195"/>
                  </a:cubicBezTo>
                  <a:cubicBezTo>
                    <a:pt x="825" y="118"/>
                    <a:pt x="750" y="0"/>
                    <a:pt x="659"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96" name="Google Shape;2720;p46">
              <a:extLst>
                <a:ext uri="{FF2B5EF4-FFF2-40B4-BE49-F238E27FC236}">
                  <a16:creationId xmlns:a16="http://schemas.microsoft.com/office/drawing/2014/main" id="{42D32235-A9B4-4D93-97C5-B63F50978189}"/>
                </a:ext>
              </a:extLst>
            </p:cNvPr>
            <p:cNvSpPr/>
            <p:nvPr/>
          </p:nvSpPr>
          <p:spPr>
            <a:xfrm>
              <a:off x="1323763" y="1807600"/>
              <a:ext cx="487850" cy="1240375"/>
            </a:xfrm>
            <a:custGeom>
              <a:avLst/>
              <a:gdLst/>
              <a:ahLst/>
              <a:cxnLst/>
              <a:rect l="l" t="t" r="r" b="b"/>
              <a:pathLst>
                <a:path w="19514" h="49615" extrusionOk="0">
                  <a:moveTo>
                    <a:pt x="339" y="0"/>
                  </a:moveTo>
                  <a:cubicBezTo>
                    <a:pt x="222" y="0"/>
                    <a:pt x="108" y="119"/>
                    <a:pt x="102" y="241"/>
                  </a:cubicBezTo>
                  <a:cubicBezTo>
                    <a:pt x="0" y="2204"/>
                    <a:pt x="1106" y="4342"/>
                    <a:pt x="1750" y="6164"/>
                  </a:cubicBezTo>
                  <a:cubicBezTo>
                    <a:pt x="2486" y="8251"/>
                    <a:pt x="3218" y="10338"/>
                    <a:pt x="3981" y="12415"/>
                  </a:cubicBezTo>
                  <a:cubicBezTo>
                    <a:pt x="5473" y="16484"/>
                    <a:pt x="6979" y="20547"/>
                    <a:pt x="8501" y="24605"/>
                  </a:cubicBezTo>
                  <a:cubicBezTo>
                    <a:pt x="11574" y="32806"/>
                    <a:pt x="14708" y="40985"/>
                    <a:pt x="17902" y="49141"/>
                  </a:cubicBezTo>
                  <a:cubicBezTo>
                    <a:pt x="18032" y="49473"/>
                    <a:pt x="18313" y="49614"/>
                    <a:pt x="18594" y="49614"/>
                  </a:cubicBezTo>
                  <a:cubicBezTo>
                    <a:pt x="19054" y="49614"/>
                    <a:pt x="19513" y="49233"/>
                    <a:pt x="19299" y="48685"/>
                  </a:cubicBezTo>
                  <a:cubicBezTo>
                    <a:pt x="16067" y="40444"/>
                    <a:pt x="12895" y="32180"/>
                    <a:pt x="9782" y="23894"/>
                  </a:cubicBezTo>
                  <a:cubicBezTo>
                    <a:pt x="8227" y="19751"/>
                    <a:pt x="6687" y="15601"/>
                    <a:pt x="5162" y="11447"/>
                  </a:cubicBezTo>
                  <a:cubicBezTo>
                    <a:pt x="4428" y="9457"/>
                    <a:pt x="3675" y="7473"/>
                    <a:pt x="2935" y="5485"/>
                  </a:cubicBezTo>
                  <a:cubicBezTo>
                    <a:pt x="2276" y="3716"/>
                    <a:pt x="1773" y="1485"/>
                    <a:pt x="473" y="64"/>
                  </a:cubicBezTo>
                  <a:cubicBezTo>
                    <a:pt x="432" y="19"/>
                    <a:pt x="385" y="0"/>
                    <a:pt x="33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97" name="Google Shape;2721;p46">
              <a:extLst>
                <a:ext uri="{FF2B5EF4-FFF2-40B4-BE49-F238E27FC236}">
                  <a16:creationId xmlns:a16="http://schemas.microsoft.com/office/drawing/2014/main" id="{7F3820D7-BFF1-4A93-8C58-25D3B984C3F2}"/>
                </a:ext>
              </a:extLst>
            </p:cNvPr>
            <p:cNvSpPr/>
            <p:nvPr/>
          </p:nvSpPr>
          <p:spPr>
            <a:xfrm>
              <a:off x="1274013" y="1776975"/>
              <a:ext cx="118950" cy="92300"/>
            </a:xfrm>
            <a:custGeom>
              <a:avLst/>
              <a:gdLst/>
              <a:ahLst/>
              <a:cxnLst/>
              <a:rect l="l" t="t" r="r" b="b"/>
              <a:pathLst>
                <a:path w="4758" h="3692" extrusionOk="0">
                  <a:moveTo>
                    <a:pt x="2422" y="0"/>
                  </a:moveTo>
                  <a:cubicBezTo>
                    <a:pt x="1937" y="0"/>
                    <a:pt x="1455" y="231"/>
                    <a:pt x="1074" y="635"/>
                  </a:cubicBezTo>
                  <a:cubicBezTo>
                    <a:pt x="0" y="1770"/>
                    <a:pt x="577" y="3550"/>
                    <a:pt x="2191" y="3684"/>
                  </a:cubicBezTo>
                  <a:cubicBezTo>
                    <a:pt x="2254" y="3689"/>
                    <a:pt x="2315" y="3691"/>
                    <a:pt x="2375" y="3691"/>
                  </a:cubicBezTo>
                  <a:cubicBezTo>
                    <a:pt x="4092" y="3691"/>
                    <a:pt x="4757" y="1619"/>
                    <a:pt x="3522" y="459"/>
                  </a:cubicBezTo>
                  <a:cubicBezTo>
                    <a:pt x="3186" y="143"/>
                    <a:pt x="2803" y="0"/>
                    <a:pt x="2422"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0246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0" y="16300"/>
            <a:ext cx="12192000" cy="6841700"/>
          </a:xfrm>
          <a:prstGeom prst="rect">
            <a:avLst/>
          </a:prstGeom>
        </p:spPr>
      </p:pic>
      <p:sp>
        <p:nvSpPr>
          <p:cNvPr id="32" name="Rectangle: Rounded Corners 18">
            <a:extLst>
              <a:ext uri="{FF2B5EF4-FFF2-40B4-BE49-F238E27FC236}">
                <a16:creationId xmlns:a16="http://schemas.microsoft.com/office/drawing/2014/main" id="{C12AF386-10E7-4C03-91B5-7499842FAE72}"/>
              </a:ext>
            </a:extLst>
          </p:cNvPr>
          <p:cNvSpPr/>
          <p:nvPr/>
        </p:nvSpPr>
        <p:spPr>
          <a:xfrm>
            <a:off x="566090" y="433623"/>
            <a:ext cx="11100574" cy="6007053"/>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rgbClr val="F5B552"/>
                </a:solidFill>
              </a:ln>
              <a:latin typeface="Times New Roman" panose="02020603050405020304" pitchFamily="18" charset="0"/>
              <a:cs typeface="Times New Roman" panose="02020603050405020304" pitchFamily="18" charset="0"/>
            </a:endParaRPr>
          </a:p>
        </p:txBody>
      </p:sp>
      <p:sp>
        <p:nvSpPr>
          <p:cNvPr id="29" name="Rectangle: Rounded Corners 8">
            <a:extLst>
              <a:ext uri="{FF2B5EF4-FFF2-40B4-BE49-F238E27FC236}">
                <a16:creationId xmlns:a16="http://schemas.microsoft.com/office/drawing/2014/main" id="{9CE1192A-8E05-446E-ADEE-479E5E3E141F}"/>
              </a:ext>
            </a:extLst>
          </p:cNvPr>
          <p:cNvSpPr/>
          <p:nvPr/>
        </p:nvSpPr>
        <p:spPr>
          <a:xfrm>
            <a:off x="845228" y="4054158"/>
            <a:ext cx="11092074" cy="22347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dirty="0">
                <a:solidFill>
                  <a:schemeClr val="tx1"/>
                </a:solidFill>
                <a:latin typeface="Times New Roman" panose="02020603050405020304" pitchFamily="18" charset="0"/>
                <a:cs typeface="Times New Roman" panose="02020603050405020304" pitchFamily="18" charset="0"/>
              </a:rPr>
              <a:t>b) </a:t>
            </a:r>
            <a:r>
              <a:rPr lang="en-US" sz="3200" dirty="0" err="1">
                <a:solidFill>
                  <a:schemeClr val="tx1"/>
                </a:solidFill>
                <a:latin typeface="Times New Roman" panose="02020603050405020304" pitchFamily="18" charset="0"/>
                <a:cs typeface="Times New Roman" panose="02020603050405020304" pitchFamily="18" charset="0"/>
              </a:rPr>
              <a:t>Nếu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chim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loài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bồ</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câu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trắng</a:t>
            </a:r>
            <a:endParaRPr lang="en-US" sz="3200" dirty="0">
              <a:solidFill>
                <a:schemeClr val="tx1"/>
              </a:solidFill>
              <a:latin typeface="Times New Roman" panose="02020603050405020304" pitchFamily="18" charset="0"/>
              <a:cs typeface="Times New Roman" panose="02020603050405020304" pitchFamily="18" charset="0"/>
            </a:endParaRPr>
          </a:p>
          <a:p>
            <a:pPr algn="just"/>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đóa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hướng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dương</a:t>
            </a:r>
            <a:endParaRPr lang="en-US" sz="3200" dirty="0">
              <a:solidFill>
                <a:schemeClr val="tx1"/>
              </a:solidFill>
              <a:latin typeface="Times New Roman" panose="02020603050405020304" pitchFamily="18" charset="0"/>
              <a:cs typeface="Times New Roman" panose="02020603050405020304" pitchFamily="18" charset="0"/>
            </a:endParaRPr>
          </a:p>
          <a:p>
            <a:pPr algn="just"/>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vầng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ấm</a:t>
            </a:r>
            <a:endParaRPr lang="en-US" sz="3200" dirty="0">
              <a:solidFill>
                <a:schemeClr val="tx1"/>
              </a:solidFill>
              <a:latin typeface="Times New Roman" panose="02020603050405020304" pitchFamily="18" charset="0"/>
              <a:cs typeface="Times New Roman" panose="02020603050405020304" pitchFamily="18" charset="0"/>
            </a:endParaRPr>
          </a:p>
          <a:p>
            <a:pPr algn="just"/>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quê</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hương</a:t>
            </a:r>
            <a:r>
              <a:rPr lang="en-US" sz="3200" dirty="0">
                <a:solidFill>
                  <a:schemeClr val="tx1"/>
                </a:solidFill>
                <a:latin typeface="Times New Roman" panose="02020603050405020304" pitchFamily="18" charset="0"/>
                <a:cs typeface="Times New Roman" panose="02020603050405020304" pitchFamily="18" charset="0"/>
              </a:rPr>
              <a:t>. </a:t>
            </a:r>
          </a:p>
          <a:p>
            <a:pPr algn="just"/>
            <a:r>
              <a:rPr lang="en-US" sz="32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Trương</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Quốc</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Khánh</a:t>
            </a:r>
            <a:endParaRPr lang="en-US" sz="2800" i="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F9E6F63F-3224-4871-99AC-C575D58B285B}"/>
              </a:ext>
            </a:extLst>
          </p:cNvPr>
          <p:cNvSpPr/>
          <p:nvPr/>
        </p:nvSpPr>
        <p:spPr>
          <a:xfrm>
            <a:off x="845228" y="2383444"/>
            <a:ext cx="10719838" cy="139507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Nếu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đúng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ngựa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ngày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mấy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bước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thì</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trâu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cày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ngày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mấy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đường</a:t>
            </a:r>
            <a:r>
              <a:rPr lang="en-US" sz="3200" dirty="0">
                <a:solidFill>
                  <a:schemeClr val="tx1"/>
                </a:solidFill>
                <a:latin typeface="Times New Roman" panose="02020603050405020304" pitchFamily="18" charset="0"/>
                <a:cs typeface="Times New Roman" panose="02020603050405020304" pitchFamily="18" charset="0"/>
              </a:rPr>
              <a:t>.</a:t>
            </a:r>
          </a:p>
          <a:p>
            <a:r>
              <a:rPr lang="en-US" sz="2800" i="1" dirty="0">
                <a:solidFill>
                  <a:schemeClr val="accent2">
                    <a:lumMod val="75000"/>
                  </a:schemeClr>
                </a:solidFill>
                <a:latin typeface="Times New Roman" panose="02020603050405020304" pitchFamily="18" charset="0"/>
                <a:cs typeface="Times New Roman" panose="02020603050405020304" pitchFamily="18" charset="0"/>
              </a:rPr>
              <a:t>						Theo CẬU BÉ THÔNG MINH</a:t>
            </a:r>
            <a:endParaRPr lang="en-US" sz="3200" i="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2699F97-0786-4944-9DED-DEF2D2C7DFDA}"/>
              </a:ext>
            </a:extLst>
          </p:cNvPr>
          <p:cNvSpPr/>
          <p:nvPr/>
        </p:nvSpPr>
        <p:spPr>
          <a:xfrm>
            <a:off x="937589" y="827503"/>
            <a:ext cx="10163013" cy="152122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dirty="0" err="1">
                <a:solidFill>
                  <a:srgbClr val="108539"/>
                </a:solidFill>
                <a:latin typeface="Times New Roman" panose="02020603050405020304" pitchFamily="18" charset="0"/>
                <a:cs typeface="Times New Roman" panose="02020603050405020304" pitchFamily="18" charset="0"/>
              </a:rPr>
              <a:t>Bài</a:t>
            </a:r>
            <a:r>
              <a:rPr lang="en-US" sz="3200" dirty="0">
                <a:solidFill>
                  <a:srgbClr val="108539"/>
                </a:solidFill>
                <a:latin typeface="Times New Roman" panose="02020603050405020304" pitchFamily="18" charset="0"/>
                <a:cs typeface="Times New Roman" panose="02020603050405020304" pitchFamily="18" charset="0"/>
              </a:rPr>
              <a:t> 1</a:t>
            </a:r>
            <a:r>
              <a:rPr lang="en-US" sz="3200">
                <a:solidFill>
                  <a:srgbClr val="108539"/>
                </a:solidFill>
                <a:latin typeface="Times New Roman" panose="02020603050405020304" pitchFamily="18" charset="0"/>
                <a:cs typeface="Times New Roman" panose="02020603050405020304" pitchFamily="18" charset="0"/>
              </a:rPr>
              <a:t>. Tìm </a:t>
            </a:r>
            <a:r>
              <a:rPr lang="en-US" sz="3200" dirty="0" err="1">
                <a:solidFill>
                  <a:srgbClr val="108539"/>
                </a:solidFill>
                <a:latin typeface="Times New Roman" panose="02020603050405020304" pitchFamily="18" charset="0"/>
                <a:cs typeface="Times New Roman" panose="02020603050405020304" pitchFamily="18" charset="0"/>
              </a:rPr>
              <a:t>vế</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câu</a:t>
            </a:r>
            <a:r>
              <a:rPr lang="en-US" sz="3200" dirty="0">
                <a:solidFill>
                  <a:srgbClr val="108539"/>
                </a:solidFill>
                <a:latin typeface="Times New Roman" panose="02020603050405020304" pitchFamily="18" charset="0"/>
                <a:cs typeface="Times New Roman" panose="02020603050405020304" pitchFamily="18" charset="0"/>
              </a:rPr>
              <a:t> </a:t>
            </a:r>
            <a:r>
              <a:rPr lang="en-US" sz="3200" err="1">
                <a:solidFill>
                  <a:srgbClr val="108539"/>
                </a:solidFill>
                <a:latin typeface="Times New Roman" panose="02020603050405020304" pitchFamily="18" charset="0"/>
                <a:cs typeface="Times New Roman" panose="02020603050405020304" pitchFamily="18" charset="0"/>
              </a:rPr>
              <a:t>chỉ</a:t>
            </a:r>
            <a:r>
              <a:rPr lang="en-US" sz="3200">
                <a:solidFill>
                  <a:srgbClr val="108539"/>
                </a:solidFill>
                <a:latin typeface="Times New Roman" panose="02020603050405020304" pitchFamily="18" charset="0"/>
                <a:cs typeface="Times New Roman" panose="02020603050405020304" pitchFamily="18" charset="0"/>
              </a:rPr>
              <a:t> điều kiện (giả thiết), vế câu chỉ </a:t>
            </a:r>
            <a:r>
              <a:rPr lang="en-US" sz="3200" err="1">
                <a:solidFill>
                  <a:srgbClr val="108539"/>
                </a:solidFill>
                <a:latin typeface="Times New Roman" panose="02020603050405020304" pitchFamily="18" charset="0"/>
                <a:cs typeface="Times New Roman" panose="02020603050405020304" pitchFamily="18" charset="0"/>
              </a:rPr>
              <a:t>kết</a:t>
            </a:r>
            <a:r>
              <a:rPr lang="en-US" sz="3200">
                <a:solidFill>
                  <a:srgbClr val="108539"/>
                </a:solidFill>
                <a:latin typeface="Times New Roman" panose="02020603050405020304" pitchFamily="18" charset="0"/>
                <a:cs typeface="Times New Roman" panose="02020603050405020304" pitchFamily="18" charset="0"/>
              </a:rPr>
              <a:t> quả và các</a:t>
            </a:r>
            <a:r>
              <a:rPr lang="en-US" sz="3200" dirty="0">
                <a:solidFill>
                  <a:srgbClr val="108539"/>
                </a:solidFill>
                <a:latin typeface="Times New Roman" panose="02020603050405020304" pitchFamily="18" charset="0"/>
                <a:cs typeface="Times New Roman" panose="02020603050405020304" pitchFamily="18" charset="0"/>
              </a:rPr>
              <a:t> </a:t>
            </a:r>
            <a:r>
              <a:rPr lang="en-US" sz="3200">
                <a:solidFill>
                  <a:srgbClr val="108539"/>
                </a:solidFill>
                <a:latin typeface="Times New Roman" panose="02020603050405020304" pitchFamily="18" charset="0"/>
                <a:cs typeface="Times New Roman" panose="02020603050405020304" pitchFamily="18" charset="0"/>
              </a:rPr>
              <a:t>quan </a:t>
            </a:r>
            <a:r>
              <a:rPr lang="en-US" sz="3200" err="1">
                <a:solidFill>
                  <a:srgbClr val="108539"/>
                </a:solidFill>
                <a:latin typeface="Times New Roman" panose="02020603050405020304" pitchFamily="18" charset="0"/>
                <a:cs typeface="Times New Roman" panose="02020603050405020304" pitchFamily="18" charset="0"/>
              </a:rPr>
              <a:t>hệ</a:t>
            </a:r>
            <a:r>
              <a:rPr lang="en-US" sz="3200">
                <a:solidFill>
                  <a:srgbClr val="108539"/>
                </a:solidFill>
                <a:latin typeface="Times New Roman" panose="02020603050405020304" pitchFamily="18" charset="0"/>
                <a:cs typeface="Times New Roman" panose="02020603050405020304" pitchFamily="18" charset="0"/>
              </a:rPr>
              <a:t> từ nối chúng </a:t>
            </a:r>
            <a:r>
              <a:rPr lang="en-US" sz="3200" dirty="0" err="1">
                <a:solidFill>
                  <a:srgbClr val="108539"/>
                </a:solidFill>
                <a:latin typeface="Times New Roman" panose="02020603050405020304" pitchFamily="18" charset="0"/>
                <a:cs typeface="Times New Roman" panose="02020603050405020304" pitchFamily="18" charset="0"/>
              </a:rPr>
              <a:t>trong</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những</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ví</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dụ</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sau</a:t>
            </a:r>
            <a:r>
              <a:rPr lang="en-US" sz="3200" dirty="0">
                <a:solidFill>
                  <a:srgbClr val="108539"/>
                </a:solidFill>
                <a:latin typeface="Times New Roman" panose="02020603050405020304" pitchFamily="18" charset="0"/>
                <a:cs typeface="Times New Roman" panose="02020603050405020304" pitchFamily="18" charset="0"/>
              </a:rPr>
              <a:t>:</a:t>
            </a:r>
          </a:p>
        </p:txBody>
      </p:sp>
      <p:cxnSp>
        <p:nvCxnSpPr>
          <p:cNvPr id="14" name="Straight Connector 13">
            <a:extLst>
              <a:ext uri="{FF2B5EF4-FFF2-40B4-BE49-F238E27FC236}">
                <a16:creationId xmlns:a16="http://schemas.microsoft.com/office/drawing/2014/main" id="{32F1BF79-9527-41D8-8B30-13BF2D3A6D87}"/>
              </a:ext>
            </a:extLst>
          </p:cNvPr>
          <p:cNvCxnSpPr>
            <a:cxnSpLocks/>
          </p:cNvCxnSpPr>
          <p:nvPr/>
        </p:nvCxnSpPr>
        <p:spPr>
          <a:xfrm flipV="1">
            <a:off x="9634426" y="1556166"/>
            <a:ext cx="1213881" cy="119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4EA6C9-B62C-47F4-826D-D6810880FD28}"/>
              </a:ext>
            </a:extLst>
          </p:cNvPr>
          <p:cNvCxnSpPr>
            <a:cxnSpLocks/>
          </p:cNvCxnSpPr>
          <p:nvPr/>
        </p:nvCxnSpPr>
        <p:spPr>
          <a:xfrm flipV="1">
            <a:off x="2209941" y="2055777"/>
            <a:ext cx="171478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AC39C30-B8F1-4B4A-8F63-8423C93049C1}"/>
              </a:ext>
            </a:extLst>
          </p:cNvPr>
          <p:cNvCxnSpPr>
            <a:cxnSpLocks/>
          </p:cNvCxnSpPr>
          <p:nvPr/>
        </p:nvCxnSpPr>
        <p:spPr>
          <a:xfrm flipV="1">
            <a:off x="4571997" y="1556166"/>
            <a:ext cx="3144644" cy="46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9A2707BB-D1B8-4CDD-9FB3-640F5A9B060C}"/>
              </a:ext>
            </a:extLst>
          </p:cNvPr>
          <p:cNvSpPr/>
          <p:nvPr/>
        </p:nvSpPr>
        <p:spPr>
          <a:xfrm>
            <a:off x="4733795" y="453402"/>
            <a:ext cx="3408331"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chemeClr val="tx1"/>
                </a:solidFill>
                <a:latin typeface="Times New Roman" panose="02020603050405020304" pitchFamily="18" charset="0"/>
                <a:cs typeface="Times New Roman" panose="02020603050405020304" pitchFamily="18" charset="0"/>
              </a:rPr>
              <a:t>III. </a:t>
            </a:r>
            <a:r>
              <a:rPr lang="en-US" sz="4000" u="sng" dirty="0" err="1">
                <a:solidFill>
                  <a:schemeClr val="tx1"/>
                </a:solidFill>
                <a:latin typeface="Times New Roman" panose="02020603050405020304" pitchFamily="18" charset="0"/>
                <a:cs typeface="Times New Roman" panose="02020603050405020304" pitchFamily="18" charset="0"/>
              </a:rPr>
              <a:t>Luyện</a:t>
            </a:r>
            <a:r>
              <a:rPr lang="en-US" sz="4000" u="sng" dirty="0">
                <a:solidFill>
                  <a:schemeClr val="tx1"/>
                </a:solidFill>
                <a:latin typeface="Times New Roman" panose="02020603050405020304" pitchFamily="18" charset="0"/>
                <a:cs typeface="Times New Roman" panose="02020603050405020304" pitchFamily="18" charset="0"/>
              </a:rPr>
              <a:t> </a:t>
            </a:r>
            <a:r>
              <a:rPr lang="en-US" sz="4000" u="sng" dirty="0" err="1">
                <a:solidFill>
                  <a:schemeClr val="tx1"/>
                </a:solidFill>
                <a:latin typeface="Times New Roman" panose="02020603050405020304" pitchFamily="18" charset="0"/>
                <a:cs typeface="Times New Roman" panose="02020603050405020304" pitchFamily="18" charset="0"/>
              </a:rPr>
              <a:t>tập</a:t>
            </a:r>
            <a:endParaRPr lang="en-US" sz="40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4501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P spid="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0" y="16300"/>
            <a:ext cx="12192000" cy="6841700"/>
          </a:xfrm>
          <a:prstGeom prst="rect">
            <a:avLst/>
          </a:prstGeom>
        </p:spPr>
      </p:pic>
      <p:pic>
        <p:nvPicPr>
          <p:cNvPr id="5" name="Picture 4">
            <a:extLst>
              <a:ext uri="{FF2B5EF4-FFF2-40B4-BE49-F238E27FC236}">
                <a16:creationId xmlns:a16="http://schemas.microsoft.com/office/drawing/2014/main" id="{7FC18B8B-0BBA-46A8-8239-8B778F462D82}"/>
              </a:ext>
            </a:extLst>
          </p:cNvPr>
          <p:cNvPicPr>
            <a:picLocks noChangeAspect="1"/>
          </p:cNvPicPr>
          <p:nvPr/>
        </p:nvPicPr>
        <p:blipFill>
          <a:blip r:embed="rId3"/>
          <a:stretch>
            <a:fillRect/>
          </a:stretch>
        </p:blipFill>
        <p:spPr>
          <a:xfrm>
            <a:off x="578559" y="505824"/>
            <a:ext cx="11101778" cy="5602514"/>
          </a:xfrm>
          <a:prstGeom prst="roundRect">
            <a:avLst>
              <a:gd name="adj" fmla="val 16667"/>
            </a:avLst>
          </a:prstGeom>
          <a:ln w="38100">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Rounded Corners 6">
            <a:extLst>
              <a:ext uri="{FF2B5EF4-FFF2-40B4-BE49-F238E27FC236}">
                <a16:creationId xmlns:a16="http://schemas.microsoft.com/office/drawing/2014/main" id="{62699F97-0786-4944-9DED-DEF2D2C7DFDA}"/>
              </a:ext>
            </a:extLst>
          </p:cNvPr>
          <p:cNvSpPr/>
          <p:nvPr/>
        </p:nvSpPr>
        <p:spPr>
          <a:xfrm>
            <a:off x="790713" y="1152534"/>
            <a:ext cx="10661783" cy="152122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3200" dirty="0">
                <a:solidFill>
                  <a:schemeClr val="accent6">
                    <a:lumMod val="75000"/>
                  </a:schemeClr>
                </a:solidFill>
                <a:latin typeface="Times New Roman" panose="02020603050405020304" pitchFamily="18" charset="0"/>
                <a:cs typeface="Times New Roman" panose="02020603050405020304" pitchFamily="18" charset="0"/>
              </a:rPr>
              <a:t> 1</a:t>
            </a:r>
            <a:r>
              <a:rPr lang="en-US" sz="3200">
                <a:solidFill>
                  <a:schemeClr val="accent6">
                    <a:lumMod val="75000"/>
                  </a:schemeClr>
                </a:solidFill>
                <a:latin typeface="Times New Roman" panose="02020603050405020304" pitchFamily="18" charset="0"/>
                <a:cs typeface="Times New Roman" panose="02020603050405020304" pitchFamily="18" charset="0"/>
              </a:rPr>
              <a:t>. Tìm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vế</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câu</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err="1">
                <a:solidFill>
                  <a:schemeClr val="accent6">
                    <a:lumMod val="75000"/>
                  </a:schemeClr>
                </a:solidFill>
                <a:latin typeface="Times New Roman" panose="02020603050405020304" pitchFamily="18" charset="0"/>
                <a:cs typeface="Times New Roman" panose="02020603050405020304" pitchFamily="18" charset="0"/>
              </a:rPr>
              <a:t>chỉ</a:t>
            </a:r>
            <a:r>
              <a:rPr lang="en-US" sz="3200">
                <a:solidFill>
                  <a:schemeClr val="accent6">
                    <a:lumMod val="75000"/>
                  </a:schemeClr>
                </a:solidFill>
                <a:latin typeface="Times New Roman" panose="02020603050405020304" pitchFamily="18" charset="0"/>
                <a:cs typeface="Times New Roman" panose="02020603050405020304" pitchFamily="18" charset="0"/>
              </a:rPr>
              <a:t> điều kiện (giả thiết), vế câu chỉ </a:t>
            </a:r>
            <a:r>
              <a:rPr lang="en-US" sz="3200" err="1">
                <a:solidFill>
                  <a:schemeClr val="accent6">
                    <a:lumMod val="75000"/>
                  </a:schemeClr>
                </a:solidFill>
                <a:latin typeface="Times New Roman" panose="02020603050405020304" pitchFamily="18" charset="0"/>
                <a:cs typeface="Times New Roman" panose="02020603050405020304" pitchFamily="18" charset="0"/>
              </a:rPr>
              <a:t>kết</a:t>
            </a:r>
            <a:r>
              <a:rPr lang="en-US" sz="3200">
                <a:solidFill>
                  <a:schemeClr val="accent6">
                    <a:lumMod val="75000"/>
                  </a:schemeClr>
                </a:solidFill>
                <a:latin typeface="Times New Roman" panose="02020603050405020304" pitchFamily="18" charset="0"/>
                <a:cs typeface="Times New Roman" panose="02020603050405020304" pitchFamily="18" charset="0"/>
              </a:rPr>
              <a:t> quả và các</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a:solidFill>
                  <a:schemeClr val="accent6">
                    <a:lumMod val="75000"/>
                  </a:schemeClr>
                </a:solidFill>
                <a:latin typeface="Times New Roman" panose="02020603050405020304" pitchFamily="18" charset="0"/>
                <a:cs typeface="Times New Roman" panose="02020603050405020304" pitchFamily="18" charset="0"/>
              </a:rPr>
              <a:t>quan </a:t>
            </a:r>
            <a:r>
              <a:rPr lang="en-US" sz="3200" err="1">
                <a:solidFill>
                  <a:schemeClr val="accent6">
                    <a:lumMod val="75000"/>
                  </a:schemeClr>
                </a:solidFill>
                <a:latin typeface="Times New Roman" panose="02020603050405020304" pitchFamily="18" charset="0"/>
                <a:cs typeface="Times New Roman" panose="02020603050405020304" pitchFamily="18" charset="0"/>
              </a:rPr>
              <a:t>hệ</a:t>
            </a:r>
            <a:r>
              <a:rPr lang="en-US" sz="3200">
                <a:solidFill>
                  <a:schemeClr val="accent6">
                    <a:lumMod val="75000"/>
                  </a:schemeClr>
                </a:solidFill>
                <a:latin typeface="Times New Roman" panose="02020603050405020304" pitchFamily="18" charset="0"/>
                <a:cs typeface="Times New Roman" panose="02020603050405020304" pitchFamily="18" charset="0"/>
              </a:rPr>
              <a:t> từ nối chúng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ví</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dụ</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sau</a:t>
            </a:r>
            <a:r>
              <a:rPr lang="en-US" sz="3200" dirty="0">
                <a:solidFill>
                  <a:schemeClr val="accent6">
                    <a:lumMod val="75000"/>
                  </a:schemeClr>
                </a:solidFill>
                <a:latin typeface="Times New Roman" panose="02020603050405020304" pitchFamily="18" charset="0"/>
                <a:cs typeface="Times New Roman" panose="02020603050405020304" pitchFamily="18" charset="0"/>
              </a:rPr>
              <a:t>:</a:t>
            </a:r>
          </a:p>
        </p:txBody>
      </p:sp>
      <p:cxnSp>
        <p:nvCxnSpPr>
          <p:cNvPr id="12" name="Straight Connector 11">
            <a:extLst>
              <a:ext uri="{FF2B5EF4-FFF2-40B4-BE49-F238E27FC236}">
                <a16:creationId xmlns:a16="http://schemas.microsoft.com/office/drawing/2014/main" id="{2AC39C30-B8F1-4B4A-8F63-8423C93049C1}"/>
              </a:ext>
            </a:extLst>
          </p:cNvPr>
          <p:cNvCxnSpPr>
            <a:cxnSpLocks/>
          </p:cNvCxnSpPr>
          <p:nvPr/>
        </p:nvCxnSpPr>
        <p:spPr>
          <a:xfrm>
            <a:off x="4377553" y="1869475"/>
            <a:ext cx="3057725" cy="99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F1BF79-9527-41D8-8B30-13BF2D3A6D87}"/>
              </a:ext>
            </a:extLst>
          </p:cNvPr>
          <p:cNvCxnSpPr>
            <a:cxnSpLocks/>
          </p:cNvCxnSpPr>
          <p:nvPr/>
        </p:nvCxnSpPr>
        <p:spPr>
          <a:xfrm flipV="1">
            <a:off x="9455692" y="1860604"/>
            <a:ext cx="1328020" cy="59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4EA6C9-B62C-47F4-826D-D6810880FD28}"/>
              </a:ext>
            </a:extLst>
          </p:cNvPr>
          <p:cNvCxnSpPr>
            <a:cxnSpLocks/>
          </p:cNvCxnSpPr>
          <p:nvPr/>
        </p:nvCxnSpPr>
        <p:spPr>
          <a:xfrm flipV="1">
            <a:off x="988141" y="2364529"/>
            <a:ext cx="195026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2AC5C4D8-CA58-422E-979F-0FE54B53089E}"/>
              </a:ext>
            </a:extLst>
          </p:cNvPr>
          <p:cNvSpPr/>
          <p:nvPr/>
        </p:nvSpPr>
        <p:spPr>
          <a:xfrm>
            <a:off x="1218615" y="2500845"/>
            <a:ext cx="669098" cy="649269"/>
          </a:xfrm>
          <a:prstGeom prst="ellipse">
            <a:avLst/>
          </a:prstGeom>
          <a:solidFill>
            <a:schemeClr val="accent4">
              <a:lumMod val="40000"/>
              <a:lumOff val="60000"/>
            </a:schemeClr>
          </a:solid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 name="Line 16">
            <a:extLst>
              <a:ext uri="{FF2B5EF4-FFF2-40B4-BE49-F238E27FC236}">
                <a16:creationId xmlns:a16="http://schemas.microsoft.com/office/drawing/2014/main" id="{4F82F8B4-5856-416F-ACB1-68DD957DB217}"/>
              </a:ext>
            </a:extLst>
          </p:cNvPr>
          <p:cNvSpPr>
            <a:spLocks noChangeShapeType="1"/>
          </p:cNvSpPr>
          <p:nvPr/>
        </p:nvSpPr>
        <p:spPr bwMode="auto">
          <a:xfrm flipV="1">
            <a:off x="1974744" y="3025661"/>
            <a:ext cx="9070815" cy="10820"/>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04D48CA-1799-43F9-9AAE-499EFAACD9F8}"/>
              </a:ext>
            </a:extLst>
          </p:cNvPr>
          <p:cNvSpPr/>
          <p:nvPr/>
        </p:nvSpPr>
        <p:spPr>
          <a:xfrm>
            <a:off x="3672325" y="3000152"/>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Times New Roman" panose="02020603050405020304" pitchFamily="18" charset="0"/>
                <a:cs typeface="Times New Roman" panose="02020603050405020304" pitchFamily="18" charset="0"/>
              </a:rPr>
              <a:t>(</a:t>
            </a:r>
            <a:r>
              <a:rPr lang="en-US" sz="2800" i="1" err="1">
                <a:solidFill>
                  <a:srgbClr val="0070C0"/>
                </a:solidFill>
                <a:latin typeface="Times New Roman" panose="02020603050405020304" pitchFamily="18" charset="0"/>
                <a:cs typeface="Times New Roman" panose="02020603050405020304" pitchFamily="18" charset="0"/>
              </a:rPr>
              <a:t>Chỉ</a:t>
            </a:r>
            <a:r>
              <a:rPr lang="en-US" sz="2800" i="1">
                <a:solidFill>
                  <a:srgbClr val="0070C0"/>
                </a:solidFill>
                <a:latin typeface="Times New Roman" panose="02020603050405020304" pitchFamily="18" charset="0"/>
                <a:cs typeface="Times New Roman" panose="02020603050405020304" pitchFamily="18" charset="0"/>
              </a:rPr>
              <a:t> điều kiện)</a:t>
            </a:r>
            <a:endParaRPr lang="en-US" sz="2800" i="1" dirty="0">
              <a:solidFill>
                <a:srgbClr val="0070C0"/>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C9E80057-6169-4691-919D-BD0DCE088DF9}"/>
              </a:ext>
            </a:extLst>
          </p:cNvPr>
          <p:cNvSpPr/>
          <p:nvPr/>
        </p:nvSpPr>
        <p:spPr>
          <a:xfrm>
            <a:off x="3514427" y="3913016"/>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Times New Roman" panose="02020603050405020304" pitchFamily="18" charset="0"/>
                <a:cs typeface="Times New Roman" panose="02020603050405020304" pitchFamily="18" charset="0"/>
              </a:rPr>
              <a:t>(</a:t>
            </a:r>
            <a:r>
              <a:rPr lang="en-US" sz="2800" i="1" dirty="0" err="1">
                <a:solidFill>
                  <a:srgbClr val="0070C0"/>
                </a:solidFill>
                <a:latin typeface="Times New Roman" panose="02020603050405020304" pitchFamily="18" charset="0"/>
                <a:cs typeface="Times New Roman" panose="02020603050405020304" pitchFamily="18" charset="0"/>
              </a:rPr>
              <a:t>Chỉ</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kết</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quả</a:t>
            </a:r>
            <a:r>
              <a:rPr lang="en-US" sz="2800" i="1" dirty="0">
                <a:solidFill>
                  <a:srgbClr val="0070C0"/>
                </a:solidFill>
                <a:latin typeface="Times New Roman" panose="02020603050405020304" pitchFamily="18" charset="0"/>
                <a:cs typeface="Times New Roman" panose="02020603050405020304" pitchFamily="18" charset="0"/>
              </a:rPr>
              <a:t>)</a:t>
            </a:r>
          </a:p>
        </p:txBody>
      </p:sp>
      <p:sp>
        <p:nvSpPr>
          <p:cNvPr id="23" name="Line 11">
            <a:extLst>
              <a:ext uri="{FF2B5EF4-FFF2-40B4-BE49-F238E27FC236}">
                <a16:creationId xmlns:a16="http://schemas.microsoft.com/office/drawing/2014/main" id="{71F25D3A-56FE-4304-A503-9487A9F1FDD9}"/>
              </a:ext>
            </a:extLst>
          </p:cNvPr>
          <p:cNvSpPr>
            <a:spLocks noChangeShapeType="1"/>
          </p:cNvSpPr>
          <p:nvPr/>
        </p:nvSpPr>
        <p:spPr bwMode="auto">
          <a:xfrm flipH="1">
            <a:off x="11084233" y="2619261"/>
            <a:ext cx="115888" cy="4064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5" name="Line 16">
            <a:extLst>
              <a:ext uri="{FF2B5EF4-FFF2-40B4-BE49-F238E27FC236}">
                <a16:creationId xmlns:a16="http://schemas.microsoft.com/office/drawing/2014/main" id="{4F82F8B4-5856-416F-ACB1-68DD957DB217}"/>
              </a:ext>
            </a:extLst>
          </p:cNvPr>
          <p:cNvSpPr>
            <a:spLocks noChangeShapeType="1"/>
          </p:cNvSpPr>
          <p:nvPr/>
        </p:nvSpPr>
        <p:spPr bwMode="auto">
          <a:xfrm flipV="1">
            <a:off x="790713" y="3913016"/>
            <a:ext cx="9992999" cy="26628"/>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2AC5C4D8-CA58-422E-979F-0FE54B53089E}"/>
              </a:ext>
            </a:extLst>
          </p:cNvPr>
          <p:cNvSpPr/>
          <p:nvPr/>
        </p:nvSpPr>
        <p:spPr>
          <a:xfrm>
            <a:off x="11184536" y="2557034"/>
            <a:ext cx="562611" cy="530853"/>
          </a:xfrm>
          <a:prstGeom prst="ellipse">
            <a:avLst/>
          </a:prstGeom>
          <a:solidFill>
            <a:schemeClr val="accent4">
              <a:lumMod val="40000"/>
              <a:lumOff val="60000"/>
            </a:schemeClr>
          </a:solid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F9E6F63F-3224-4871-99AC-C575D58B285B}"/>
              </a:ext>
            </a:extLst>
          </p:cNvPr>
          <p:cNvSpPr/>
          <p:nvPr/>
        </p:nvSpPr>
        <p:spPr>
          <a:xfrm>
            <a:off x="578559" y="2944984"/>
            <a:ext cx="11235398" cy="118677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514350" indent="-514350" algn="just">
              <a:lnSpc>
                <a:spcPct val="200000"/>
              </a:lnSpc>
              <a:buAutoNum type="alphaLcParenR"/>
            </a:pPr>
            <a:r>
              <a:rPr lang="en-US" sz="3000" dirty="0" err="1">
                <a:solidFill>
                  <a:schemeClr val="tx1"/>
                </a:solidFill>
                <a:latin typeface="Times New Roman" panose="02020603050405020304" pitchFamily="18" charset="0"/>
                <a:cs typeface="Times New Roman" panose="02020603050405020304" pitchFamily="18" charset="0"/>
              </a:rPr>
              <a:t>Nếu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ông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trả</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lời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đúng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ngựa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ông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một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ngày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được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mấy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bước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thì</a:t>
            </a:r>
            <a:r>
              <a:rPr lang="en-US" sz="3000" dirty="0">
                <a:solidFill>
                  <a:schemeClr val="tx1"/>
                </a:solidFill>
                <a:latin typeface="Times New Roman" panose="02020603050405020304" pitchFamily="18" charset="0"/>
                <a:cs typeface="Times New Roman" panose="02020603050405020304" pitchFamily="18" charset="0"/>
              </a:rPr>
              <a:t> </a:t>
            </a:r>
          </a:p>
          <a:p>
            <a:pPr algn="just">
              <a:lnSpc>
                <a:spcPct val="200000"/>
              </a:lnSpc>
            </a:pPr>
            <a:r>
              <a:rPr lang="en-US" sz="3000" dirty="0" err="1">
                <a:solidFill>
                  <a:schemeClr val="tx1"/>
                </a:solidFill>
                <a:latin typeface="Times New Roman" panose="02020603050405020304" pitchFamily="18" charset="0"/>
                <a:cs typeface="Times New Roman" panose="02020603050405020304" pitchFamily="18" charset="0"/>
              </a:rPr>
              <a:t>tôi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sẽ</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nói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ông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biết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trâu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tôi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cày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một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ngày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được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mấy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đường</a:t>
            </a:r>
            <a:r>
              <a:rPr lang="en-US" sz="3000" dirty="0">
                <a:solidFill>
                  <a:schemeClr val="tx1"/>
                </a:solidFill>
                <a:latin typeface="Times New Roman" panose="02020603050405020304" pitchFamily="18" charset="0"/>
                <a:cs typeface="Times New Roman" panose="02020603050405020304" pitchFamily="18" charset="0"/>
              </a:rPr>
              <a:t>.</a:t>
            </a:r>
          </a:p>
          <a:p>
            <a:pPr algn="r">
              <a:lnSpc>
                <a:spcPct val="200000"/>
              </a:lnSpc>
            </a:pPr>
            <a:r>
              <a:rPr lang="en-US" sz="3000" dirty="0">
                <a:solidFill>
                  <a:schemeClr val="tx1"/>
                </a:solidFill>
                <a:latin typeface="Times New Roman" panose="02020603050405020304" pitchFamily="18" charset="0"/>
                <a:cs typeface="Times New Roman" panose="02020603050405020304" pitchFamily="18" charset="0"/>
              </a:rPr>
              <a:t>						</a:t>
            </a:r>
            <a:r>
              <a:rPr lang="en-US" sz="3000" i="1" dirty="0">
                <a:solidFill>
                  <a:schemeClr val="tx1"/>
                </a:solidFill>
                <a:latin typeface="Times New Roman" panose="02020603050405020304" pitchFamily="18" charset="0"/>
                <a:cs typeface="Times New Roman" panose="02020603050405020304" pitchFamily="18" charset="0"/>
              </a:rPr>
              <a:t>Theo CẬU BÉ THÔNG MINH</a:t>
            </a:r>
          </a:p>
        </p:txBody>
      </p:sp>
      <p:sp>
        <p:nvSpPr>
          <p:cNvPr id="6" name="Rectangle: Rounded Corners 5">
            <a:extLst>
              <a:ext uri="{FF2B5EF4-FFF2-40B4-BE49-F238E27FC236}">
                <a16:creationId xmlns:a16="http://schemas.microsoft.com/office/drawing/2014/main" id="{9A2707BB-D1B8-4CDD-9FB3-640F5A9B060C}"/>
              </a:ext>
            </a:extLst>
          </p:cNvPr>
          <p:cNvSpPr/>
          <p:nvPr/>
        </p:nvSpPr>
        <p:spPr>
          <a:xfrm>
            <a:off x="4598680" y="631858"/>
            <a:ext cx="3276816"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chemeClr val="tx1"/>
                </a:solidFill>
                <a:latin typeface="Times New Roman" panose="02020603050405020304" pitchFamily="18" charset="0"/>
                <a:cs typeface="Times New Roman" panose="02020603050405020304" pitchFamily="18" charset="0"/>
              </a:rPr>
              <a:t>III. </a:t>
            </a:r>
            <a:r>
              <a:rPr lang="en-US" sz="4000" u="sng" dirty="0" err="1">
                <a:solidFill>
                  <a:schemeClr val="tx1"/>
                </a:solidFill>
                <a:latin typeface="Times New Roman" panose="02020603050405020304" pitchFamily="18" charset="0"/>
                <a:cs typeface="Times New Roman" panose="02020603050405020304" pitchFamily="18" charset="0"/>
              </a:rPr>
              <a:t>Luyện</a:t>
            </a:r>
            <a:r>
              <a:rPr lang="en-US" sz="4000" u="sng" dirty="0">
                <a:solidFill>
                  <a:schemeClr val="tx1"/>
                </a:solidFill>
                <a:latin typeface="Times New Roman" panose="02020603050405020304" pitchFamily="18" charset="0"/>
                <a:cs typeface="Times New Roman" panose="02020603050405020304" pitchFamily="18" charset="0"/>
              </a:rPr>
              <a:t> </a:t>
            </a:r>
            <a:r>
              <a:rPr lang="en-US" sz="4000" u="sng" dirty="0" err="1">
                <a:solidFill>
                  <a:schemeClr val="tx1"/>
                </a:solidFill>
                <a:latin typeface="Times New Roman" panose="02020603050405020304" pitchFamily="18" charset="0"/>
                <a:cs typeface="Times New Roman" panose="02020603050405020304" pitchFamily="18" charset="0"/>
              </a:rPr>
              <a:t>tập</a:t>
            </a:r>
            <a:endParaRPr lang="en-US" sz="4000" u="sng" dirty="0">
              <a:solidFill>
                <a:schemeClr val="tx1"/>
              </a:solidFill>
              <a:latin typeface="Times New Roman" panose="02020603050405020304" pitchFamily="18" charset="0"/>
              <a:cs typeface="Times New Roman" panose="02020603050405020304" pitchFamily="18" charset="0"/>
            </a:endParaRPr>
          </a:p>
        </p:txBody>
      </p:sp>
      <p:pic>
        <p:nvPicPr>
          <p:cNvPr id="5122" name="Picture 2" descr="Hình ảnh Phim Hoạt Hình Các Ban Siêu Người Cưỡi Ngựa Ban Siêu Miền Tây, Cưỡi  Ngựa, Hán, Hán Phú miễn phí tải tập tin PNG PSDComment và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9375" l="2188" r="99531"/>
                    </a14:imgEffect>
                  </a14:imgLayer>
                </a14:imgProps>
              </a:ext>
              <a:ext uri="{28A0092B-C50C-407E-A947-70E740481C1C}">
                <a14:useLocalDpi xmlns:a14="http://schemas.microsoft.com/office/drawing/2010/main" val="0"/>
              </a:ext>
            </a:extLst>
          </a:blip>
          <a:srcRect/>
          <a:stretch>
            <a:fillRect/>
          </a:stretch>
        </p:blipFill>
        <p:spPr bwMode="auto">
          <a:xfrm>
            <a:off x="279050" y="3684756"/>
            <a:ext cx="2814802" cy="28148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ông Dân Cày Ruộng Hình ảnh | Định dạng hình ảnh PNG 400342854|  vn.lovepik.com"/>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9292" l="0" r="100000"/>
                    </a14:imgEffect>
                  </a14:imgLayer>
                </a14:imgProps>
              </a:ext>
              <a:ext uri="{28A0092B-C50C-407E-A947-70E740481C1C}">
                <a14:useLocalDpi xmlns:a14="http://schemas.microsoft.com/office/drawing/2010/main" val="0"/>
              </a:ext>
            </a:extLst>
          </a:blip>
          <a:srcRect/>
          <a:stretch>
            <a:fillRect/>
          </a:stretch>
        </p:blipFill>
        <p:spPr bwMode="auto">
          <a:xfrm>
            <a:off x="3863048" y="4162193"/>
            <a:ext cx="3586946" cy="176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849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par>
                                <p:cTn id="15" presetID="53" presetClass="entr" presetSubtype="16"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p:cTn id="17" dur="500" fill="hold"/>
                                        <p:tgtEl>
                                          <p:spTgt spid="5124"/>
                                        </p:tgtEl>
                                        <p:attrNameLst>
                                          <p:attrName>ppt_w</p:attrName>
                                        </p:attrNameLst>
                                      </p:cBhvr>
                                      <p:tavLst>
                                        <p:tav tm="0">
                                          <p:val>
                                            <p:fltVal val="0"/>
                                          </p:val>
                                        </p:tav>
                                        <p:tav tm="100000">
                                          <p:val>
                                            <p:strVal val="#ppt_w"/>
                                          </p:val>
                                        </p:tav>
                                      </p:tavLst>
                                    </p:anim>
                                    <p:anim calcmode="lin" valueType="num">
                                      <p:cBhvr>
                                        <p:cTn id="18" dur="500" fill="hold"/>
                                        <p:tgtEl>
                                          <p:spTgt spid="5124"/>
                                        </p:tgtEl>
                                        <p:attrNameLst>
                                          <p:attrName>ppt_h</p:attrName>
                                        </p:attrNameLst>
                                      </p:cBhvr>
                                      <p:tavLst>
                                        <p:tav tm="0">
                                          <p:val>
                                            <p:fltVal val="0"/>
                                          </p:val>
                                        </p:tav>
                                        <p:tav tm="100000">
                                          <p:val>
                                            <p:strVal val="#ppt_h"/>
                                          </p:val>
                                        </p:tav>
                                      </p:tavLst>
                                    </p:anim>
                                    <p:animEffect transition="in" filter="fade">
                                      <p:cBhvr>
                                        <p:cTn id="19" dur="5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barn(inVertical)">
                                      <p:cBhvr>
                                        <p:cTn id="44" dur="500"/>
                                        <p:tgtEl>
                                          <p:spTgt spid="2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Effect transition="in" filter="barn(inVertical)">
                                      <p:cBhvr>
                                        <p:cTn id="5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15" grpId="0" animBg="1"/>
      <p:bldP spid="18"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0" y="16299"/>
            <a:ext cx="8302171" cy="4658871"/>
          </a:xfrm>
          <a:prstGeom prst="rect">
            <a:avLst/>
          </a:prstGeom>
        </p:spPr>
      </p:pic>
      <p:pic>
        <p:nvPicPr>
          <p:cNvPr id="5" name="Picture 4">
            <a:extLst>
              <a:ext uri="{FF2B5EF4-FFF2-40B4-BE49-F238E27FC236}">
                <a16:creationId xmlns:a16="http://schemas.microsoft.com/office/drawing/2014/main" id="{7FC18B8B-0BBA-46A8-8239-8B778F462D82}"/>
              </a:ext>
            </a:extLst>
          </p:cNvPr>
          <p:cNvPicPr>
            <a:picLocks noChangeAspect="1"/>
          </p:cNvPicPr>
          <p:nvPr/>
        </p:nvPicPr>
        <p:blipFill>
          <a:blip r:embed="rId4"/>
          <a:stretch>
            <a:fillRect/>
          </a:stretch>
        </p:blipFill>
        <p:spPr>
          <a:xfrm>
            <a:off x="666796" y="456014"/>
            <a:ext cx="11101778" cy="6259418"/>
          </a:xfrm>
          <a:prstGeom prst="roundRect">
            <a:avLst>
              <a:gd name="adj" fmla="val 16667"/>
            </a:avLst>
          </a:prstGeom>
          <a:ln w="38100">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Rounded Corners 6">
            <a:extLst>
              <a:ext uri="{FF2B5EF4-FFF2-40B4-BE49-F238E27FC236}">
                <a16:creationId xmlns:a16="http://schemas.microsoft.com/office/drawing/2014/main" id="{62699F97-0786-4944-9DED-DEF2D2C7DFDA}"/>
              </a:ext>
            </a:extLst>
          </p:cNvPr>
          <p:cNvSpPr/>
          <p:nvPr/>
        </p:nvSpPr>
        <p:spPr>
          <a:xfrm>
            <a:off x="1155064" y="878062"/>
            <a:ext cx="10317708" cy="152122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a:solidFill>
                  <a:srgbClr val="C00000"/>
                </a:solidFill>
                <a:latin typeface="Times New Roman" panose="02020603050405020304" pitchFamily="18" charset="0"/>
                <a:cs typeface="Times New Roman" panose="02020603050405020304" pitchFamily="18" charset="0"/>
              </a:rPr>
              <a:t>Bài 1. Tìm vế câu chỉ điều kiện (giả thiết), vế câu chỉ kết quả và các quan hệ từ nối chúng trong những ví dụ sau:</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2AC5C4D8-CA58-422E-979F-0FE54B53089E}"/>
              </a:ext>
            </a:extLst>
          </p:cNvPr>
          <p:cNvSpPr/>
          <p:nvPr/>
        </p:nvSpPr>
        <p:spPr>
          <a:xfrm>
            <a:off x="1689306" y="2338477"/>
            <a:ext cx="714906" cy="633245"/>
          </a:xfrm>
          <a:prstGeom prst="ellipse">
            <a:avLst/>
          </a:prstGeom>
          <a:solidFill>
            <a:schemeClr val="accent4">
              <a:lumMod val="40000"/>
              <a:lumOff val="60000"/>
            </a:schemeClr>
          </a:solid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Line 11">
            <a:extLst>
              <a:ext uri="{FF2B5EF4-FFF2-40B4-BE49-F238E27FC236}">
                <a16:creationId xmlns:a16="http://schemas.microsoft.com/office/drawing/2014/main" id="{71F25D3A-56FE-4304-A503-9487A9F1FDD9}"/>
              </a:ext>
            </a:extLst>
          </p:cNvPr>
          <p:cNvSpPr>
            <a:spLocks noChangeShapeType="1"/>
          </p:cNvSpPr>
          <p:nvPr/>
        </p:nvSpPr>
        <p:spPr bwMode="auto">
          <a:xfrm flipH="1">
            <a:off x="3726275" y="2453416"/>
            <a:ext cx="174786" cy="582621"/>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2" name="Line 11">
            <a:extLst>
              <a:ext uri="{FF2B5EF4-FFF2-40B4-BE49-F238E27FC236}">
                <a16:creationId xmlns:a16="http://schemas.microsoft.com/office/drawing/2014/main" id="{71F25D3A-56FE-4304-A503-9487A9F1FDD9}"/>
              </a:ext>
            </a:extLst>
          </p:cNvPr>
          <p:cNvSpPr>
            <a:spLocks noChangeShapeType="1"/>
          </p:cNvSpPr>
          <p:nvPr/>
        </p:nvSpPr>
        <p:spPr bwMode="auto">
          <a:xfrm flipH="1">
            <a:off x="3584187" y="3457959"/>
            <a:ext cx="132283" cy="55029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3" name="Line 11">
            <a:extLst>
              <a:ext uri="{FF2B5EF4-FFF2-40B4-BE49-F238E27FC236}">
                <a16:creationId xmlns:a16="http://schemas.microsoft.com/office/drawing/2014/main" id="{71F25D3A-56FE-4304-A503-9487A9F1FDD9}"/>
              </a:ext>
            </a:extLst>
          </p:cNvPr>
          <p:cNvSpPr>
            <a:spLocks noChangeShapeType="1"/>
          </p:cNvSpPr>
          <p:nvPr/>
        </p:nvSpPr>
        <p:spPr bwMode="auto">
          <a:xfrm flipH="1">
            <a:off x="3716469" y="4387682"/>
            <a:ext cx="153769" cy="59216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B04D48CA-1799-43F9-9AAE-499EFAACD9F8}"/>
              </a:ext>
            </a:extLst>
          </p:cNvPr>
          <p:cNvSpPr/>
          <p:nvPr/>
        </p:nvSpPr>
        <p:spPr>
          <a:xfrm>
            <a:off x="1193743" y="2923376"/>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Times New Roman" panose="02020603050405020304" pitchFamily="18" charset="0"/>
                <a:cs typeface="Times New Roman" panose="02020603050405020304" pitchFamily="18" charset="0"/>
              </a:rPr>
              <a:t>(</a:t>
            </a:r>
            <a:r>
              <a:rPr lang="en-US" sz="2800" i="1" err="1">
                <a:solidFill>
                  <a:srgbClr val="0070C0"/>
                </a:solidFill>
                <a:latin typeface="Times New Roman" panose="02020603050405020304" pitchFamily="18" charset="0"/>
                <a:cs typeface="Times New Roman" panose="02020603050405020304" pitchFamily="18" charset="0"/>
              </a:rPr>
              <a:t>Chỉ</a:t>
            </a:r>
            <a:r>
              <a:rPr lang="en-US" sz="2800" i="1">
                <a:solidFill>
                  <a:srgbClr val="0070C0"/>
                </a:solidFill>
                <a:latin typeface="Times New Roman" panose="02020603050405020304" pitchFamily="18" charset="0"/>
                <a:cs typeface="Times New Roman" panose="02020603050405020304" pitchFamily="18" charset="0"/>
              </a:rPr>
              <a:t> giả thiết)</a:t>
            </a:r>
            <a:endParaRPr lang="en-US" sz="2800" i="1" dirty="0">
              <a:solidFill>
                <a:srgbClr val="0070C0"/>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04D48CA-1799-43F9-9AAE-499EFAACD9F8}"/>
              </a:ext>
            </a:extLst>
          </p:cNvPr>
          <p:cNvSpPr/>
          <p:nvPr/>
        </p:nvSpPr>
        <p:spPr>
          <a:xfrm>
            <a:off x="4572854" y="2915258"/>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Times New Roman" panose="02020603050405020304" pitchFamily="18" charset="0"/>
                <a:cs typeface="Times New Roman" panose="02020603050405020304" pitchFamily="18" charset="0"/>
              </a:rPr>
              <a:t>(</a:t>
            </a:r>
            <a:r>
              <a:rPr lang="en-US" sz="2800" i="1" err="1">
                <a:solidFill>
                  <a:srgbClr val="0070C0"/>
                </a:solidFill>
                <a:latin typeface="Times New Roman" panose="02020603050405020304" pitchFamily="18" charset="0"/>
                <a:cs typeface="Times New Roman" panose="02020603050405020304" pitchFamily="18" charset="0"/>
              </a:rPr>
              <a:t>Chỉ</a:t>
            </a:r>
            <a:r>
              <a:rPr lang="en-US" sz="2800" i="1">
                <a:solidFill>
                  <a:srgbClr val="0070C0"/>
                </a:solidFill>
                <a:latin typeface="Times New Roman" panose="02020603050405020304" pitchFamily="18" charset="0"/>
                <a:cs typeface="Times New Roman" panose="02020603050405020304" pitchFamily="18" charset="0"/>
              </a:rPr>
              <a:t> kết quả)</a:t>
            </a:r>
            <a:endParaRPr lang="en-US" sz="2800" i="1" dirty="0">
              <a:solidFill>
                <a:srgbClr val="0070C0"/>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B04D48CA-1799-43F9-9AAE-499EFAACD9F8}"/>
              </a:ext>
            </a:extLst>
          </p:cNvPr>
          <p:cNvSpPr/>
          <p:nvPr/>
        </p:nvSpPr>
        <p:spPr>
          <a:xfrm>
            <a:off x="1156927" y="3914044"/>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Times New Roman" panose="02020603050405020304" pitchFamily="18" charset="0"/>
                <a:cs typeface="Times New Roman" panose="02020603050405020304" pitchFamily="18" charset="0"/>
              </a:rPr>
              <a:t>(</a:t>
            </a:r>
            <a:r>
              <a:rPr lang="en-US" sz="2800" i="1" err="1">
                <a:solidFill>
                  <a:srgbClr val="0070C0"/>
                </a:solidFill>
                <a:latin typeface="Times New Roman" panose="02020603050405020304" pitchFamily="18" charset="0"/>
                <a:cs typeface="Times New Roman" panose="02020603050405020304" pitchFamily="18" charset="0"/>
              </a:rPr>
              <a:t>Chỉ</a:t>
            </a:r>
            <a:r>
              <a:rPr lang="en-US" sz="2800" i="1">
                <a:solidFill>
                  <a:srgbClr val="0070C0"/>
                </a:solidFill>
                <a:latin typeface="Times New Roman" panose="02020603050405020304" pitchFamily="18" charset="0"/>
                <a:cs typeface="Times New Roman" panose="02020603050405020304" pitchFamily="18" charset="0"/>
              </a:rPr>
              <a:t> giả thiết)</a:t>
            </a:r>
            <a:endParaRPr lang="en-US" sz="2800" i="1" dirty="0">
              <a:solidFill>
                <a:srgbClr val="0070C0"/>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B04D48CA-1799-43F9-9AAE-499EFAACD9F8}"/>
              </a:ext>
            </a:extLst>
          </p:cNvPr>
          <p:cNvSpPr/>
          <p:nvPr/>
        </p:nvSpPr>
        <p:spPr>
          <a:xfrm>
            <a:off x="4524978" y="3904355"/>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Times New Roman" panose="02020603050405020304" pitchFamily="18" charset="0"/>
                <a:cs typeface="Times New Roman" panose="02020603050405020304" pitchFamily="18" charset="0"/>
              </a:rPr>
              <a:t>(</a:t>
            </a:r>
            <a:r>
              <a:rPr lang="en-US" sz="2800" i="1" err="1">
                <a:solidFill>
                  <a:srgbClr val="0070C0"/>
                </a:solidFill>
                <a:latin typeface="Times New Roman" panose="02020603050405020304" pitchFamily="18" charset="0"/>
                <a:cs typeface="Times New Roman" panose="02020603050405020304" pitchFamily="18" charset="0"/>
              </a:rPr>
              <a:t>Chỉ</a:t>
            </a:r>
            <a:r>
              <a:rPr lang="en-US" sz="2800" i="1">
                <a:solidFill>
                  <a:srgbClr val="0070C0"/>
                </a:solidFill>
                <a:latin typeface="Times New Roman" panose="02020603050405020304" pitchFamily="18" charset="0"/>
                <a:cs typeface="Times New Roman" panose="02020603050405020304" pitchFamily="18" charset="0"/>
              </a:rPr>
              <a:t> kết quả)</a:t>
            </a:r>
            <a:endParaRPr lang="en-US" sz="2800" i="1" dirty="0">
              <a:solidFill>
                <a:srgbClr val="0070C0"/>
              </a:solidFill>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B04D48CA-1799-43F9-9AAE-499EFAACD9F8}"/>
              </a:ext>
            </a:extLst>
          </p:cNvPr>
          <p:cNvSpPr/>
          <p:nvPr/>
        </p:nvSpPr>
        <p:spPr>
          <a:xfrm>
            <a:off x="1193743" y="4881781"/>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a:solidFill>
                  <a:srgbClr val="0070C0"/>
                </a:solidFill>
                <a:latin typeface="Times New Roman" panose="02020603050405020304" pitchFamily="18" charset="0"/>
                <a:cs typeface="Times New Roman" panose="02020603050405020304" pitchFamily="18" charset="0"/>
              </a:rPr>
              <a:t>(Chỉ giả thiết)</a:t>
            </a:r>
            <a:endParaRPr lang="en-US" sz="2800" i="1" dirty="0">
              <a:solidFill>
                <a:srgbClr val="0070C0"/>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B04D48CA-1799-43F9-9AAE-499EFAACD9F8}"/>
              </a:ext>
            </a:extLst>
          </p:cNvPr>
          <p:cNvSpPr/>
          <p:nvPr/>
        </p:nvSpPr>
        <p:spPr>
          <a:xfrm>
            <a:off x="4450629" y="4870650"/>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Times New Roman" panose="02020603050405020304" pitchFamily="18" charset="0"/>
                <a:cs typeface="Times New Roman" panose="02020603050405020304" pitchFamily="18" charset="0"/>
              </a:rPr>
              <a:t>(</a:t>
            </a:r>
            <a:r>
              <a:rPr lang="en-US" sz="2800" i="1" err="1">
                <a:solidFill>
                  <a:srgbClr val="0070C0"/>
                </a:solidFill>
                <a:latin typeface="Times New Roman" panose="02020603050405020304" pitchFamily="18" charset="0"/>
                <a:cs typeface="Times New Roman" panose="02020603050405020304" pitchFamily="18" charset="0"/>
              </a:rPr>
              <a:t>Chỉ</a:t>
            </a:r>
            <a:r>
              <a:rPr lang="en-US" sz="2800" i="1">
                <a:solidFill>
                  <a:srgbClr val="0070C0"/>
                </a:solidFill>
                <a:latin typeface="Times New Roman" panose="02020603050405020304" pitchFamily="18" charset="0"/>
                <a:cs typeface="Times New Roman" panose="02020603050405020304" pitchFamily="18" charset="0"/>
              </a:rPr>
              <a:t> kết quả)</a:t>
            </a:r>
            <a:endParaRPr lang="en-US" sz="2800" i="1" dirty="0">
              <a:solidFill>
                <a:srgbClr val="0070C0"/>
              </a:solidFill>
              <a:latin typeface="Times New Roman" panose="02020603050405020304" pitchFamily="18"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2AC39C30-B8F1-4B4A-8F63-8423C93049C1}"/>
              </a:ext>
            </a:extLst>
          </p:cNvPr>
          <p:cNvCxnSpPr>
            <a:cxnSpLocks/>
          </p:cNvCxnSpPr>
          <p:nvPr/>
        </p:nvCxnSpPr>
        <p:spPr>
          <a:xfrm>
            <a:off x="4864936" y="1584006"/>
            <a:ext cx="3057725" cy="99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2F1BF79-9527-41D8-8B30-13BF2D3A6D87}"/>
              </a:ext>
            </a:extLst>
          </p:cNvPr>
          <p:cNvCxnSpPr>
            <a:cxnSpLocks/>
          </p:cNvCxnSpPr>
          <p:nvPr/>
        </p:nvCxnSpPr>
        <p:spPr>
          <a:xfrm flipV="1">
            <a:off x="9943075" y="1584006"/>
            <a:ext cx="1077400" cy="159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84EA6C9-B62C-47F4-826D-D6810880FD28}"/>
              </a:ext>
            </a:extLst>
          </p:cNvPr>
          <p:cNvCxnSpPr>
            <a:cxnSpLocks/>
          </p:cNvCxnSpPr>
          <p:nvPr/>
        </p:nvCxnSpPr>
        <p:spPr>
          <a:xfrm flipV="1">
            <a:off x="1911673" y="2076006"/>
            <a:ext cx="2313762" cy="136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9A2707BB-D1B8-4CDD-9FB3-640F5A9B060C}"/>
              </a:ext>
            </a:extLst>
          </p:cNvPr>
          <p:cNvSpPr/>
          <p:nvPr/>
        </p:nvSpPr>
        <p:spPr>
          <a:xfrm>
            <a:off x="4352273" y="477130"/>
            <a:ext cx="3034007"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chemeClr val="tx1"/>
                </a:solidFill>
                <a:latin typeface="Times New Roman" panose="02020603050405020304" pitchFamily="18" charset="0"/>
                <a:cs typeface="Times New Roman" panose="02020603050405020304" pitchFamily="18" charset="0"/>
              </a:rPr>
              <a:t>III. </a:t>
            </a:r>
            <a:r>
              <a:rPr lang="en-US" sz="4000" u="sng" dirty="0" err="1">
                <a:solidFill>
                  <a:schemeClr val="tx1"/>
                </a:solidFill>
                <a:latin typeface="Times New Roman" panose="02020603050405020304" pitchFamily="18" charset="0"/>
                <a:cs typeface="Times New Roman" panose="02020603050405020304" pitchFamily="18" charset="0"/>
              </a:rPr>
              <a:t>Luyện</a:t>
            </a:r>
            <a:r>
              <a:rPr lang="en-US" sz="4000" u="sng" dirty="0">
                <a:solidFill>
                  <a:schemeClr val="tx1"/>
                </a:solidFill>
                <a:latin typeface="Times New Roman" panose="02020603050405020304" pitchFamily="18" charset="0"/>
                <a:cs typeface="Times New Roman" panose="02020603050405020304" pitchFamily="18" charset="0"/>
              </a:rPr>
              <a:t> </a:t>
            </a:r>
            <a:r>
              <a:rPr lang="en-US" sz="4000" u="sng" dirty="0" err="1">
                <a:solidFill>
                  <a:schemeClr val="tx1"/>
                </a:solidFill>
                <a:latin typeface="Times New Roman" panose="02020603050405020304" pitchFamily="18" charset="0"/>
                <a:cs typeface="Times New Roman" panose="02020603050405020304" pitchFamily="18" charset="0"/>
              </a:rPr>
              <a:t>tập</a:t>
            </a:r>
            <a:endParaRPr lang="en-US" sz="4000" u="sng" dirty="0">
              <a:solidFill>
                <a:schemeClr val="tx1"/>
              </a:solidFill>
              <a:latin typeface="Times New Roman" panose="02020603050405020304" pitchFamily="18" charset="0"/>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32F1BF79-9527-41D8-8B30-13BF2D3A6D87}"/>
              </a:ext>
            </a:extLst>
          </p:cNvPr>
          <p:cNvCxnSpPr>
            <a:cxnSpLocks/>
          </p:cNvCxnSpPr>
          <p:nvPr/>
        </p:nvCxnSpPr>
        <p:spPr>
          <a:xfrm flipV="1">
            <a:off x="1773385" y="2908117"/>
            <a:ext cx="1827197" cy="4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2F1BF79-9527-41D8-8B30-13BF2D3A6D87}"/>
              </a:ext>
            </a:extLst>
          </p:cNvPr>
          <p:cNvCxnSpPr>
            <a:cxnSpLocks/>
          </p:cNvCxnSpPr>
          <p:nvPr/>
        </p:nvCxnSpPr>
        <p:spPr>
          <a:xfrm flipV="1">
            <a:off x="3878534" y="2914203"/>
            <a:ext cx="4121062" cy="10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2F1BF79-9527-41D8-8B30-13BF2D3A6D87}"/>
              </a:ext>
            </a:extLst>
          </p:cNvPr>
          <p:cNvCxnSpPr>
            <a:cxnSpLocks/>
          </p:cNvCxnSpPr>
          <p:nvPr/>
        </p:nvCxnSpPr>
        <p:spPr>
          <a:xfrm flipV="1">
            <a:off x="3774414" y="3876492"/>
            <a:ext cx="5014368" cy="4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2F1BF79-9527-41D8-8B30-13BF2D3A6D87}"/>
              </a:ext>
            </a:extLst>
          </p:cNvPr>
          <p:cNvCxnSpPr>
            <a:cxnSpLocks/>
          </p:cNvCxnSpPr>
          <p:nvPr/>
        </p:nvCxnSpPr>
        <p:spPr>
          <a:xfrm>
            <a:off x="3946967" y="4873849"/>
            <a:ext cx="4047857" cy="57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8" name="Picture 2" descr="Đâu là chi tiết con có thể sử dụng khi miêu tả cây hoa hướng dươ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4619" l="0" r="100000">
                        <a14:foregroundMark x1="8462" y1="44843" x2="19846" y2="42825"/>
                        <a14:foregroundMark x1="73846" y1="65022" x2="83231" y2="70852"/>
                        <a14:foregroundMark x1="70308" y1="65022" x2="79846" y2="73767"/>
                        <a14:foregroundMark x1="10462" y1="86771" x2="10000" y2="94619"/>
                        <a14:foregroundMark x1="73846" y1="78700" x2="84769" y2="78700"/>
                        <a14:foregroundMark x1="45077" y1="70852" x2="43692" y2="75112"/>
                        <a14:foregroundMark x1="7538" y1="49327" x2="10462" y2="52915"/>
                      </a14:backgroundRemoval>
                    </a14:imgEffect>
                  </a14:imgLayer>
                </a14:imgProps>
              </a:ext>
              <a:ext uri="{28A0092B-C50C-407E-A947-70E740481C1C}">
                <a14:useLocalDpi xmlns:a14="http://schemas.microsoft.com/office/drawing/2010/main" val="0"/>
              </a:ext>
            </a:extLst>
          </a:blip>
          <a:srcRect/>
          <a:stretch>
            <a:fillRect/>
          </a:stretch>
        </p:blipFill>
        <p:spPr bwMode="auto">
          <a:xfrm>
            <a:off x="9147428" y="4315632"/>
            <a:ext cx="2429766" cy="1667194"/>
          </a:xfrm>
          <a:prstGeom prst="rect">
            <a:avLst/>
          </a:prstGeom>
          <a:noFill/>
          <a:extLst>
            <a:ext uri="{909E8E84-426E-40DD-AFC4-6F175D3DCCD1}">
              <a14:hiddenFill xmlns:a14="http://schemas.microsoft.com/office/drawing/2010/main">
                <a:solidFill>
                  <a:srgbClr val="FFFFFF"/>
                </a:solidFill>
              </a14:hiddenFill>
            </a:ext>
          </a:extLst>
        </p:spPr>
      </p:pic>
      <p:sp>
        <p:nvSpPr>
          <p:cNvPr id="44" name="AutoShape 4" descr="Bồ Câu Pháp Bắc Gia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4104" name="Picture 8" descr="Giấc mơ hoà bình-Thơ Trần Mộng Tú | ĐỒNG HƯƠNG KONT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3124" y="2700549"/>
            <a:ext cx="2428061" cy="1514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2AC5C4D8-CA58-422E-979F-0FE54B53089E}"/>
              </a:ext>
            </a:extLst>
          </p:cNvPr>
          <p:cNvSpPr/>
          <p:nvPr/>
        </p:nvSpPr>
        <p:spPr>
          <a:xfrm>
            <a:off x="1732314" y="3365752"/>
            <a:ext cx="732372" cy="642497"/>
          </a:xfrm>
          <a:prstGeom prst="ellipse">
            <a:avLst/>
          </a:prstGeom>
          <a:solidFill>
            <a:schemeClr val="accent4">
              <a:lumMod val="40000"/>
              <a:lumOff val="60000"/>
            </a:schemeClr>
          </a:solid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2AC5C4D8-CA58-422E-979F-0FE54B53089E}"/>
              </a:ext>
            </a:extLst>
          </p:cNvPr>
          <p:cNvSpPr/>
          <p:nvPr/>
        </p:nvSpPr>
        <p:spPr>
          <a:xfrm>
            <a:off x="1697941" y="4308287"/>
            <a:ext cx="728193" cy="659626"/>
          </a:xfrm>
          <a:prstGeom prst="ellipse">
            <a:avLst/>
          </a:prstGeom>
          <a:solidFill>
            <a:schemeClr val="accent4">
              <a:lumMod val="40000"/>
              <a:lumOff val="60000"/>
            </a:schemeClr>
          </a:solid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38" name="Straight Connector 37">
            <a:extLst>
              <a:ext uri="{FF2B5EF4-FFF2-40B4-BE49-F238E27FC236}">
                <a16:creationId xmlns:a16="http://schemas.microsoft.com/office/drawing/2014/main" id="{32F1BF79-9527-41D8-8B30-13BF2D3A6D87}"/>
              </a:ext>
            </a:extLst>
          </p:cNvPr>
          <p:cNvCxnSpPr>
            <a:cxnSpLocks/>
          </p:cNvCxnSpPr>
          <p:nvPr/>
        </p:nvCxnSpPr>
        <p:spPr>
          <a:xfrm flipV="1">
            <a:off x="1773385" y="3901662"/>
            <a:ext cx="1715931" cy="53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2F1BF79-9527-41D8-8B30-13BF2D3A6D87}"/>
              </a:ext>
            </a:extLst>
          </p:cNvPr>
          <p:cNvCxnSpPr>
            <a:cxnSpLocks/>
          </p:cNvCxnSpPr>
          <p:nvPr/>
        </p:nvCxnSpPr>
        <p:spPr>
          <a:xfrm>
            <a:off x="1773385" y="4851559"/>
            <a:ext cx="1715931" cy="149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9CE1192A-8E05-446E-ADEE-479E5E3E141F}"/>
              </a:ext>
            </a:extLst>
          </p:cNvPr>
          <p:cNvSpPr/>
          <p:nvPr/>
        </p:nvSpPr>
        <p:spPr>
          <a:xfrm>
            <a:off x="1083146" y="3136300"/>
            <a:ext cx="11092074" cy="22347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200000"/>
              </a:lnSpc>
            </a:pPr>
            <a:r>
              <a:rPr lang="en-US" sz="3200" dirty="0">
                <a:solidFill>
                  <a:schemeClr val="tx1"/>
                </a:solidFill>
                <a:latin typeface="Times New Roman" panose="02020603050405020304" pitchFamily="18" charset="0"/>
                <a:cs typeface="Times New Roman" panose="02020603050405020304" pitchFamily="18" charset="0"/>
              </a:rPr>
              <a:t>b) </a:t>
            </a:r>
            <a:r>
              <a:rPr lang="en-US" sz="3200" dirty="0" err="1">
                <a:solidFill>
                  <a:schemeClr val="tx1"/>
                </a:solidFill>
                <a:latin typeface="Times New Roman" panose="02020603050405020304" pitchFamily="18" charset="0"/>
                <a:cs typeface="Times New Roman" panose="02020603050405020304" pitchFamily="18" charset="0"/>
              </a:rPr>
              <a:t>Nếu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chim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loài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bồ</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câu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trắng</a:t>
            </a:r>
            <a:endParaRPr lang="en-US" sz="3200" dirty="0">
              <a:solidFill>
                <a:schemeClr val="tx1"/>
              </a:solidFill>
              <a:latin typeface="Times New Roman" panose="02020603050405020304" pitchFamily="18" charset="0"/>
              <a:cs typeface="Times New Roman" panose="02020603050405020304" pitchFamily="18" charset="0"/>
            </a:endParaRPr>
          </a:p>
          <a:p>
            <a:pPr algn="just">
              <a:lnSpc>
                <a:spcPct val="200000"/>
              </a:lnSpc>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đóa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hướng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dương</a:t>
            </a:r>
            <a:endParaRPr lang="en-US" sz="3200" dirty="0">
              <a:solidFill>
                <a:schemeClr val="tx1"/>
              </a:solidFill>
              <a:latin typeface="Times New Roman" panose="02020603050405020304" pitchFamily="18" charset="0"/>
              <a:cs typeface="Times New Roman" panose="02020603050405020304" pitchFamily="18" charset="0"/>
            </a:endParaRPr>
          </a:p>
          <a:p>
            <a:pPr algn="just">
              <a:lnSpc>
                <a:spcPct val="200000"/>
              </a:lnSpc>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vầng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ấm</a:t>
            </a:r>
            <a:endParaRPr lang="en-US" sz="32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quê</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hương</a:t>
            </a:r>
            <a:r>
              <a:rPr lang="en-US" sz="3200" dirty="0">
                <a:solidFill>
                  <a:schemeClr val="tx1"/>
                </a:solidFill>
                <a:latin typeface="Times New Roman" panose="02020603050405020304" pitchFamily="18" charset="0"/>
                <a:cs typeface="Times New Roman" panose="02020603050405020304" pitchFamily="18" charset="0"/>
              </a:rPr>
              <a:t>. </a:t>
            </a:r>
          </a:p>
          <a:p>
            <a:pPr algn="just">
              <a:lnSpc>
                <a:spcPct val="150000"/>
              </a:lnSpc>
            </a:pPr>
            <a:r>
              <a:rPr lang="en-US" sz="32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Trương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Quốc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Khánh</a:t>
            </a:r>
            <a:endParaRPr lang="en-US"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9447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randombar(horizontal)">
                                      <p:cBhvr>
                                        <p:cTn id="15" dur="500"/>
                                        <p:tgtEl>
                                          <p:spTgt spid="4104"/>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6" presetClass="entr" presetSubtype="21" fill="hold" nodeType="withEffect">
                                  <p:stCondLst>
                                    <p:cond delay="0"/>
                                  </p:stCondLst>
                                  <p:childTnLst>
                                    <p:set>
                                      <p:cBhvr>
                                        <p:cTn id="29" dur="1" fill="hold">
                                          <p:stCondLst>
                                            <p:cond delay="0"/>
                                          </p:stCondLst>
                                        </p:cTn>
                                        <p:tgtEl>
                                          <p:spTgt spid="25">
                                            <p:txEl>
                                              <p:pRg st="0" end="0"/>
                                            </p:txEl>
                                          </p:spTgt>
                                        </p:tgtEl>
                                        <p:attrNameLst>
                                          <p:attrName>style.visibility</p:attrName>
                                        </p:attrNameLst>
                                      </p:cBhvr>
                                      <p:to>
                                        <p:strVal val="visible"/>
                                      </p:to>
                                    </p:set>
                                    <p:animEffect transition="in" filter="barn(inVertical)">
                                      <p:cBhvr>
                                        <p:cTn id="30" dur="500"/>
                                        <p:tgtEl>
                                          <p:spTgt spid="2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6" presetClass="entr" presetSubtype="21" fill="hold" nodeType="with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barn(inVertical)">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par>
                                <p:cTn id="51" presetID="14" presetClass="entr" presetSubtype="10" fill="hold" nodeType="withEffect">
                                  <p:stCondLst>
                                    <p:cond delay="0"/>
                                  </p:stCondLst>
                                  <p:childTnLst>
                                    <p:set>
                                      <p:cBhvr>
                                        <p:cTn id="52" dur="1" fill="hold">
                                          <p:stCondLst>
                                            <p:cond delay="0"/>
                                          </p:stCondLst>
                                        </p:cTn>
                                        <p:tgtEl>
                                          <p:spTgt spid="4098"/>
                                        </p:tgtEl>
                                        <p:attrNameLst>
                                          <p:attrName>style.visibility</p:attrName>
                                        </p:attrNameLst>
                                      </p:cBhvr>
                                      <p:to>
                                        <p:strVal val="visible"/>
                                      </p:to>
                                    </p:set>
                                    <p:animEffect transition="in" filter="randombar(horizontal)">
                                      <p:cBhvr>
                                        <p:cTn id="53" dur="500"/>
                                        <p:tgtEl>
                                          <p:spTgt spid="409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6" presetClass="entr" presetSubtype="21" fill="hold" nodeType="withEffect">
                                  <p:stCondLst>
                                    <p:cond delay="0"/>
                                  </p:stCondLst>
                                  <p:childTnLst>
                                    <p:set>
                                      <p:cBhvr>
                                        <p:cTn id="60" dur="1" fill="hold">
                                          <p:stCondLst>
                                            <p:cond delay="0"/>
                                          </p:stCondLst>
                                        </p:cTn>
                                        <p:tgtEl>
                                          <p:spTgt spid="27">
                                            <p:txEl>
                                              <p:pRg st="0" end="0"/>
                                            </p:txEl>
                                          </p:spTgt>
                                        </p:tgtEl>
                                        <p:attrNameLst>
                                          <p:attrName>style.visibility</p:attrName>
                                        </p:attrNameLst>
                                      </p:cBhvr>
                                      <p:to>
                                        <p:strVal val="visible"/>
                                      </p:to>
                                    </p:set>
                                    <p:animEffect transition="in" filter="barn(inVertical)">
                                      <p:cBhvr>
                                        <p:cTn id="61" dur="500"/>
                                        <p:tgtEl>
                                          <p:spTgt spid="2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8">
                                            <p:txEl>
                                              <p:pRg st="0" end="0"/>
                                            </p:txEl>
                                          </p:spTgt>
                                        </p:tgtEl>
                                        <p:attrNameLst>
                                          <p:attrName>style.visibility</p:attrName>
                                        </p:attrNameLst>
                                      </p:cBhvr>
                                      <p:to>
                                        <p:strVal val="visible"/>
                                      </p:to>
                                    </p:set>
                                    <p:animEffect transition="in" filter="barn(inVertical)">
                                      <p:cBhvr>
                                        <p:cTn id="66" dur="500"/>
                                        <p:tgtEl>
                                          <p:spTgt spid="28">
                                            <p:txEl>
                                              <p:pRg st="0" end="0"/>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29">
                                            <p:txEl>
                                              <p:pRg st="0" end="0"/>
                                            </p:txEl>
                                          </p:spTgt>
                                        </p:tgtEl>
                                        <p:attrNameLst>
                                          <p:attrName>style.visibility</p:attrName>
                                        </p:attrNameLst>
                                      </p:cBhvr>
                                      <p:to>
                                        <p:strVal val="visible"/>
                                      </p:to>
                                    </p:set>
                                    <p:animEffect transition="in" filter="barn(inVertical)">
                                      <p:cBhvr>
                                        <p:cTn id="86" dur="500"/>
                                        <p:tgtEl>
                                          <p:spTgt spid="29">
                                            <p:txEl>
                                              <p:pRg st="0" end="0"/>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30">
                                            <p:txEl>
                                              <p:pRg st="0" end="0"/>
                                            </p:txEl>
                                          </p:spTgt>
                                        </p:tgtEl>
                                        <p:attrNameLst>
                                          <p:attrName>style.visibility</p:attrName>
                                        </p:attrNameLst>
                                      </p:cBhvr>
                                      <p:to>
                                        <p:strVal val="visible"/>
                                      </p:to>
                                    </p:set>
                                    <p:animEffect transition="in" filter="barn(inVertical)">
                                      <p:cBhvr>
                                        <p:cTn id="94" dur="500"/>
                                        <p:tgtEl>
                                          <p:spTgt spid="30">
                                            <p:txEl>
                                              <p:pRg st="0" end="0"/>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5"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0" y="16300"/>
            <a:ext cx="12192000" cy="6841700"/>
          </a:xfrm>
          <a:prstGeom prst="rect">
            <a:avLst/>
          </a:prstGeom>
        </p:spPr>
      </p:pic>
      <p:pic>
        <p:nvPicPr>
          <p:cNvPr id="7" name="Picture 6">
            <a:extLst>
              <a:ext uri="{FF2B5EF4-FFF2-40B4-BE49-F238E27FC236}">
                <a16:creationId xmlns:a16="http://schemas.microsoft.com/office/drawing/2014/main" id="{855A0EC5-EB9E-49A9-BFEC-C14B2834639B}"/>
              </a:ext>
            </a:extLst>
          </p:cNvPr>
          <p:cNvPicPr>
            <a:picLocks noChangeAspect="1"/>
          </p:cNvPicPr>
          <p:nvPr/>
        </p:nvPicPr>
        <p:blipFill>
          <a:blip r:embed="rId4"/>
          <a:stretch>
            <a:fillRect/>
          </a:stretch>
        </p:blipFill>
        <p:spPr>
          <a:xfrm>
            <a:off x="564373" y="641844"/>
            <a:ext cx="11101778" cy="5103636"/>
          </a:xfrm>
          <a:prstGeom prst="roundRect">
            <a:avLst>
              <a:gd name="adj" fmla="val 16667"/>
            </a:avLst>
          </a:prstGeom>
          <a:ln w="38100">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Rounded Corners 8">
            <a:extLst>
              <a:ext uri="{FF2B5EF4-FFF2-40B4-BE49-F238E27FC236}">
                <a16:creationId xmlns:a16="http://schemas.microsoft.com/office/drawing/2014/main" id="{D787BB2D-5A98-4538-9B90-08788BA4B236}"/>
              </a:ext>
            </a:extLst>
          </p:cNvPr>
          <p:cNvSpPr/>
          <p:nvPr/>
        </p:nvSpPr>
        <p:spPr>
          <a:xfrm>
            <a:off x="1054878" y="1454623"/>
            <a:ext cx="9899364" cy="145444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dirty="0" err="1">
                <a:solidFill>
                  <a:srgbClr val="002060"/>
                </a:solidFill>
                <a:latin typeface="Times New Roman" panose="02020603050405020304" pitchFamily="18" charset="0"/>
                <a:cs typeface="Times New Roman" panose="02020603050405020304" pitchFamily="18" charset="0"/>
              </a:rPr>
              <a:t>Bài</a:t>
            </a:r>
            <a:r>
              <a:rPr lang="en-US" sz="3200" dirty="0">
                <a:solidFill>
                  <a:srgbClr val="002060"/>
                </a:solidFill>
                <a:latin typeface="Times New Roman" panose="02020603050405020304" pitchFamily="18" charset="0"/>
                <a:cs typeface="Times New Roman" panose="02020603050405020304" pitchFamily="18" charset="0"/>
              </a:rPr>
              <a:t> 2. </a:t>
            </a:r>
            <a:r>
              <a:rPr lang="en-US" sz="3200" dirty="0" err="1">
                <a:solidFill>
                  <a:srgbClr val="002060"/>
                </a:solidFill>
                <a:latin typeface="Times New Roman" panose="02020603050405020304" pitchFamily="18" charset="0"/>
                <a:cs typeface="Times New Roman" panose="02020603050405020304" pitchFamily="18" charset="0"/>
              </a:rPr>
              <a:t>Tìm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hệ</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thích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hợp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mỗi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chỗ</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tạo</a:t>
            </a:r>
            <a:r>
              <a:rPr lang="en-US" sz="3200" dirty="0">
                <a:solidFill>
                  <a:srgbClr val="002060"/>
                </a:solidFill>
                <a:latin typeface="Times New Roman" panose="02020603050405020304" pitchFamily="18" charset="0"/>
                <a:cs typeface="Times New Roman" panose="02020603050405020304" pitchFamily="18" charset="0"/>
              </a:rPr>
              <a:t> ra </a:t>
            </a:r>
            <a:r>
              <a:rPr lang="en-US" sz="3200" dirty="0" err="1">
                <a:solidFill>
                  <a:srgbClr val="002060"/>
                </a:solidFill>
                <a:latin typeface="Times New Roman" panose="02020603050405020304" pitchFamily="18" charset="0"/>
                <a:cs typeface="Times New Roman" panose="02020603050405020304" pitchFamily="18" charset="0"/>
              </a:rPr>
              <a:t>những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câu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ghép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chỉ</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điều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kiện</a:t>
            </a:r>
            <a:r>
              <a:rPr lang="en-US" sz="3200" dirty="0">
                <a:solidFill>
                  <a:srgbClr val="002060"/>
                </a:solidFill>
                <a:latin typeface="Times New Roman" panose="02020603050405020304" pitchFamily="18" charset="0"/>
                <a:cs typeface="Times New Roman" panose="02020603050405020304" pitchFamily="18" charset="0"/>
              </a:rPr>
              <a:t> – </a:t>
            </a:r>
            <a:r>
              <a:rPr lang="en-US" sz="3200" dirty="0" err="1">
                <a:solidFill>
                  <a:srgbClr val="002060"/>
                </a:solidFill>
                <a:latin typeface="Times New Roman" panose="02020603050405020304" pitchFamily="18" charset="0"/>
                <a:cs typeface="Times New Roman" panose="02020603050405020304" pitchFamily="18" charset="0"/>
              </a:rPr>
              <a:t>kết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hoặc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thiết</a:t>
            </a:r>
            <a:r>
              <a:rPr lang="en-US" sz="3200" dirty="0">
                <a:solidFill>
                  <a:srgbClr val="002060"/>
                </a:solidFill>
                <a:latin typeface="Times New Roman" panose="02020603050405020304" pitchFamily="18" charset="0"/>
                <a:cs typeface="Times New Roman" panose="02020603050405020304" pitchFamily="18" charset="0"/>
              </a:rPr>
              <a:t> – </a:t>
            </a:r>
            <a:r>
              <a:rPr lang="en-US" sz="3200" dirty="0" err="1">
                <a:solidFill>
                  <a:srgbClr val="002060"/>
                </a:solidFill>
                <a:latin typeface="Times New Roman" panose="02020603050405020304" pitchFamily="18" charset="0"/>
                <a:cs typeface="Times New Roman" panose="02020603050405020304" pitchFamily="18" charset="0"/>
              </a:rPr>
              <a:t>kết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quả</a:t>
            </a:r>
            <a:r>
              <a:rPr lang="en-US" sz="3200" dirty="0">
                <a:solidFill>
                  <a:srgbClr val="002060"/>
                </a:solidFill>
                <a:latin typeface="Times New Roman" panose="02020603050405020304" pitchFamily="18" charset="0"/>
                <a:cs typeface="Times New Roman" panose="02020603050405020304" pitchFamily="18" charset="0"/>
              </a:rPr>
              <a:t>:</a:t>
            </a:r>
          </a:p>
        </p:txBody>
      </p:sp>
      <p:cxnSp>
        <p:nvCxnSpPr>
          <p:cNvPr id="11" name="Straight Connector 10">
            <a:extLst>
              <a:ext uri="{FF2B5EF4-FFF2-40B4-BE49-F238E27FC236}">
                <a16:creationId xmlns:a16="http://schemas.microsoft.com/office/drawing/2014/main" id="{62FC949C-02A7-4195-87D5-970553EFCA61}"/>
              </a:ext>
            </a:extLst>
          </p:cNvPr>
          <p:cNvCxnSpPr>
            <a:cxnSpLocks/>
          </p:cNvCxnSpPr>
          <p:nvPr/>
        </p:nvCxnSpPr>
        <p:spPr>
          <a:xfrm>
            <a:off x="5024063" y="2360421"/>
            <a:ext cx="31195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455A2583-49AF-4078-9FA4-32F8BF657FD9}"/>
              </a:ext>
            </a:extLst>
          </p:cNvPr>
          <p:cNvSpPr/>
          <p:nvPr/>
        </p:nvSpPr>
        <p:spPr>
          <a:xfrm>
            <a:off x="500211" y="3112193"/>
            <a:ext cx="11524053" cy="196340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514350" indent="-514350" algn="just">
              <a:lnSpc>
                <a:spcPct val="150000"/>
              </a:lnSpc>
              <a:buAutoNum type="alphaLcParenR"/>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chủ</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này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đẹp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chúng</a:t>
            </a:r>
            <a:r>
              <a:rPr lang="en-US" sz="3200" dirty="0">
                <a:solidFill>
                  <a:schemeClr val="tx1"/>
                </a:solidFill>
                <a:latin typeface="Times New Roman" panose="02020603050405020304" pitchFamily="18" charset="0"/>
                <a:cs typeface="Times New Roman" panose="02020603050405020304" pitchFamily="18" charset="0"/>
              </a:rPr>
              <a:t> ta </a:t>
            </a:r>
            <a:r>
              <a:rPr lang="en-US" sz="3200" dirty="0" err="1">
                <a:solidFill>
                  <a:schemeClr val="tx1"/>
                </a:solidFill>
                <a:latin typeface="Times New Roman" panose="02020603050405020304" pitchFamily="18" charset="0"/>
                <a:cs typeface="Times New Roman" panose="02020603050405020304" pitchFamily="18" charset="0"/>
              </a:rPr>
              <a:t>sẽ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cắm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trại</a:t>
            </a:r>
            <a:r>
              <a:rPr lang="en-US" sz="3200" dirty="0">
                <a:solidFill>
                  <a:schemeClr val="tx1"/>
                </a:solidFill>
                <a:latin typeface="Times New Roman" panose="02020603050405020304" pitchFamily="18" charset="0"/>
                <a:cs typeface="Times New Roman" panose="02020603050405020304" pitchFamily="18" charset="0"/>
              </a:rPr>
              <a:t>.</a:t>
            </a:r>
          </a:p>
          <a:p>
            <a:pPr marL="514350" indent="-514350" algn="just">
              <a:lnSpc>
                <a:spcPct val="150000"/>
              </a:lnSpc>
              <a:buAutoNum type="alphaLcParenR"/>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bạn</a:t>
            </a:r>
            <a:r>
              <a:rPr lang="en-US" sz="3200" dirty="0">
                <a:solidFill>
                  <a:schemeClr val="tx1"/>
                </a:solidFill>
                <a:latin typeface="Times New Roman" panose="02020603050405020304" pitchFamily="18" charset="0"/>
                <a:cs typeface="Times New Roman" panose="02020603050405020304" pitchFamily="18" charset="0"/>
              </a:rPr>
              <a:t> Nam </a:t>
            </a:r>
            <a:r>
              <a:rPr lang="en-US" sz="3200" dirty="0" err="1">
                <a:solidFill>
                  <a:schemeClr val="tx1"/>
                </a:solidFill>
                <a:latin typeface="Times New Roman" panose="02020603050405020304" pitchFamily="18" charset="0"/>
                <a:cs typeface="Times New Roman" panose="02020603050405020304" pitchFamily="18" charset="0"/>
              </a:rPr>
              <a:t>phát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biểu</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kiến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lớp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trầm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trồ</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khen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ngợi</a:t>
            </a:r>
            <a:r>
              <a:rPr lang="en-US" sz="3200" dirty="0">
                <a:solidFill>
                  <a:schemeClr val="tx1"/>
                </a:solidFill>
                <a:latin typeface="Times New Roman" panose="02020603050405020304" pitchFamily="18" charset="0"/>
                <a:cs typeface="Times New Roman" panose="02020603050405020304" pitchFamily="18" charset="0"/>
              </a:rPr>
              <a:t>. </a:t>
            </a:r>
          </a:p>
          <a:p>
            <a:pPr marL="514350" indent="-514350" algn="just">
              <a:lnSpc>
                <a:spcPct val="150000"/>
              </a:lnSpc>
              <a:buAutoNum type="alphaLcParenR"/>
            </a:pPr>
            <a:r>
              <a:rPr lang="en-US" sz="3200" dirty="0">
                <a:solidFill>
                  <a:schemeClr val="tx1"/>
                </a:solidFill>
                <a:latin typeface="Times New Roman" panose="02020603050405020304" pitchFamily="18" charset="0"/>
                <a:cs typeface="Times New Roman" panose="02020603050405020304" pitchFamily="18" charset="0"/>
              </a:rPr>
              <a:t>       ta </a:t>
            </a:r>
            <a:r>
              <a:rPr lang="en-US" sz="3200" dirty="0" err="1">
                <a:solidFill>
                  <a:schemeClr val="tx1"/>
                </a:solidFill>
                <a:latin typeface="Times New Roman" panose="02020603050405020304" pitchFamily="18" charset="0"/>
                <a:cs typeface="Times New Roman" panose="02020603050405020304" pitchFamily="18" charset="0"/>
              </a:rPr>
              <a:t>chiếm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điểm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này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thuận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lợi</a:t>
            </a:r>
            <a:r>
              <a:rPr lang="en-US" sz="3200" dirty="0">
                <a:solidFill>
                  <a:schemeClr val="tx1"/>
                </a:solidFill>
                <a:latin typeface="Times New Roman" panose="02020603050405020304" pitchFamily="18" charset="0"/>
                <a:cs typeface="Times New Roman" panose="02020603050405020304" pitchFamily="18" charset="0"/>
              </a:rPr>
              <a:t>.  </a:t>
            </a:r>
            <a:endParaRPr lang="en-US" sz="3200" i="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B070FEF-8D31-433F-AD8F-E25706B68B19}"/>
              </a:ext>
            </a:extLst>
          </p:cNvPr>
          <p:cNvSpPr/>
          <p:nvPr/>
        </p:nvSpPr>
        <p:spPr>
          <a:xfrm>
            <a:off x="980268" y="2977774"/>
            <a:ext cx="6519867" cy="76324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150000"/>
              </a:lnSpc>
            </a:pP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Nếu</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thì</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Rounded Corners 12">
            <a:extLst>
              <a:ext uri="{FF2B5EF4-FFF2-40B4-BE49-F238E27FC236}">
                <a16:creationId xmlns:a16="http://schemas.microsoft.com/office/drawing/2014/main" id="{8B070FEF-8D31-433F-AD8F-E25706B68B19}"/>
              </a:ext>
            </a:extLst>
          </p:cNvPr>
          <p:cNvSpPr/>
          <p:nvPr/>
        </p:nvSpPr>
        <p:spPr>
          <a:xfrm>
            <a:off x="1109596" y="3725024"/>
            <a:ext cx="7033979" cy="76324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150000"/>
              </a:lnSpc>
            </a:pP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Hễ</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thì</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5" name="Rectangle: Rounded Corners 12">
            <a:extLst>
              <a:ext uri="{FF2B5EF4-FFF2-40B4-BE49-F238E27FC236}">
                <a16:creationId xmlns:a16="http://schemas.microsoft.com/office/drawing/2014/main" id="{8B070FEF-8D31-433F-AD8F-E25706B68B19}"/>
              </a:ext>
            </a:extLst>
          </p:cNvPr>
          <p:cNvSpPr/>
          <p:nvPr/>
        </p:nvSpPr>
        <p:spPr>
          <a:xfrm>
            <a:off x="1109596" y="4437533"/>
            <a:ext cx="7222746" cy="76324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150000"/>
              </a:lnSpc>
            </a:pP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Giá</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thì</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62FC949C-02A7-4195-87D5-970553EFCA61}"/>
              </a:ext>
            </a:extLst>
          </p:cNvPr>
          <p:cNvCxnSpPr/>
          <p:nvPr/>
        </p:nvCxnSpPr>
        <p:spPr>
          <a:xfrm flipV="1">
            <a:off x="2961138" y="1868542"/>
            <a:ext cx="1796111" cy="53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FC949C-02A7-4195-87D5-970553EFCA61}"/>
              </a:ext>
            </a:extLst>
          </p:cNvPr>
          <p:cNvCxnSpPr/>
          <p:nvPr/>
        </p:nvCxnSpPr>
        <p:spPr>
          <a:xfrm>
            <a:off x="9072386" y="2360421"/>
            <a:ext cx="14748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912A48A-3CDE-407D-8CEA-AFC67392F87F}"/>
              </a:ext>
            </a:extLst>
          </p:cNvPr>
          <p:cNvSpPr/>
          <p:nvPr/>
        </p:nvSpPr>
        <p:spPr>
          <a:xfrm>
            <a:off x="4435160" y="714802"/>
            <a:ext cx="3897182"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rgbClr val="7030A0"/>
                </a:solidFill>
                <a:latin typeface="Times New Roman" panose="02020603050405020304" pitchFamily="18" charset="0"/>
                <a:cs typeface="Times New Roman" panose="02020603050405020304" pitchFamily="18" charset="0"/>
              </a:rPr>
              <a:t>III. </a:t>
            </a:r>
            <a:r>
              <a:rPr lang="en-US" sz="4000" u="sng" dirty="0" err="1">
                <a:solidFill>
                  <a:srgbClr val="7030A0"/>
                </a:solidFill>
                <a:latin typeface="Times New Roman" panose="02020603050405020304" pitchFamily="18" charset="0"/>
                <a:cs typeface="Times New Roman" panose="02020603050405020304" pitchFamily="18" charset="0"/>
              </a:rPr>
              <a:t>Luyện</a:t>
            </a:r>
            <a:r>
              <a:rPr lang="en-US" sz="4000" u="sng" dirty="0">
                <a:solidFill>
                  <a:srgbClr val="7030A0"/>
                </a:solidFill>
                <a:latin typeface="Times New Roman" panose="02020603050405020304" pitchFamily="18" charset="0"/>
                <a:cs typeface="Times New Roman" panose="02020603050405020304" pitchFamily="18" charset="0"/>
              </a:rPr>
              <a:t> </a:t>
            </a:r>
            <a:r>
              <a:rPr lang="en-US" sz="4000" u="sng" dirty="0" err="1">
                <a:solidFill>
                  <a:srgbClr val="7030A0"/>
                </a:solidFill>
                <a:latin typeface="Times New Roman" panose="02020603050405020304" pitchFamily="18" charset="0"/>
                <a:cs typeface="Times New Roman" panose="02020603050405020304" pitchFamily="18" charset="0"/>
              </a:rPr>
              <a:t>tập</a:t>
            </a:r>
            <a:endParaRPr lang="en-US" sz="4000" u="sng" dirty="0">
              <a:solidFill>
                <a:srgbClr val="7030A0"/>
              </a:solidFill>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62FC949C-02A7-4195-87D5-970553EFCA61}"/>
              </a:ext>
            </a:extLst>
          </p:cNvPr>
          <p:cNvCxnSpPr/>
          <p:nvPr/>
        </p:nvCxnSpPr>
        <p:spPr>
          <a:xfrm>
            <a:off x="1167530" y="2895441"/>
            <a:ext cx="1222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83362" y="3151662"/>
            <a:ext cx="79130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17" name="TextBox 16"/>
          <p:cNvSpPr txBox="1"/>
          <p:nvPr/>
        </p:nvSpPr>
        <p:spPr>
          <a:xfrm>
            <a:off x="1167530" y="3932140"/>
            <a:ext cx="79130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5405592" y="3132158"/>
            <a:ext cx="791308"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3A18DA3B-1E3F-4EAD-A96F-A8F928393E30}"/>
              </a:ext>
            </a:extLst>
          </p:cNvPr>
          <p:cNvSpPr txBox="1"/>
          <p:nvPr/>
        </p:nvSpPr>
        <p:spPr>
          <a:xfrm>
            <a:off x="1234306" y="4630994"/>
            <a:ext cx="79130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1A8826F5-DDA0-48E0-8C74-9BCDDC9104A7}"/>
              </a:ext>
            </a:extLst>
          </p:cNvPr>
          <p:cNvSpPr txBox="1"/>
          <p:nvPr/>
        </p:nvSpPr>
        <p:spPr>
          <a:xfrm>
            <a:off x="6136536" y="3931939"/>
            <a:ext cx="79130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227FD4EE-8463-4CD8-8427-179ED9F3C493}"/>
              </a:ext>
            </a:extLst>
          </p:cNvPr>
          <p:cNvSpPr txBox="1"/>
          <p:nvPr/>
        </p:nvSpPr>
        <p:spPr>
          <a:xfrm>
            <a:off x="6583819" y="4660219"/>
            <a:ext cx="79130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47256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barn(inVertical)">
                                      <p:cBhvr>
                                        <p:cTn id="38" dur="500"/>
                                        <p:tgtEl>
                                          <p:spTgt spid="13">
                                            <p:txEl>
                                              <p:pRg st="0" end="0"/>
                                            </p:txEl>
                                          </p:spTgt>
                                        </p:tgtEl>
                                      </p:cBhvr>
                                    </p:animEffect>
                                  </p:childTnLst>
                                </p:cTn>
                              </p:par>
                              <p:par>
                                <p:cTn id="39" presetID="6" presetClass="exit" presetSubtype="32" fill="hold" grpId="1" nodeType="withEffect">
                                  <p:stCondLst>
                                    <p:cond delay="0"/>
                                  </p:stCondLst>
                                  <p:childTnLst>
                                    <p:animEffect transition="out" filter="circle(out)">
                                      <p:cBhvr>
                                        <p:cTn id="40" dur="2000"/>
                                        <p:tgtEl>
                                          <p:spTgt spid="19"/>
                                        </p:tgtEl>
                                      </p:cBhvr>
                                    </p:animEffect>
                                    <p:set>
                                      <p:cBhvr>
                                        <p:cTn id="41" dur="1" fill="hold">
                                          <p:stCondLst>
                                            <p:cond delay="1999"/>
                                          </p:stCondLst>
                                        </p:cTn>
                                        <p:tgtEl>
                                          <p:spTgt spid="19"/>
                                        </p:tgtEl>
                                        <p:attrNameLst>
                                          <p:attrName>style.visibility</p:attrName>
                                        </p:attrNameLst>
                                      </p:cBhvr>
                                      <p:to>
                                        <p:strVal val="hidden"/>
                                      </p:to>
                                    </p:set>
                                  </p:childTnLst>
                                </p:cTn>
                              </p:par>
                              <p:par>
                                <p:cTn id="42" presetID="6" presetClass="exit" presetSubtype="32" fill="hold" grpId="1" nodeType="withEffect">
                                  <p:stCondLst>
                                    <p:cond delay="0"/>
                                  </p:stCondLst>
                                  <p:childTnLst>
                                    <p:animEffect transition="out" filter="circle(out)">
                                      <p:cBhvr>
                                        <p:cTn id="43" dur="2000"/>
                                        <p:tgtEl>
                                          <p:spTgt spid="2"/>
                                        </p:tgtEl>
                                      </p:cBhvr>
                                    </p:animEffect>
                                    <p:set>
                                      <p:cBhvr>
                                        <p:cTn id="44" dur="1" fill="hold">
                                          <p:stCondLst>
                                            <p:cond delay="1999"/>
                                          </p:stCondLst>
                                        </p:cTn>
                                        <p:tgtEl>
                                          <p:spTgt spid="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barn(inVertical)">
                                      <p:cBhvr>
                                        <p:cTn id="49" dur="500"/>
                                        <p:tgtEl>
                                          <p:spTgt spid="10">
                                            <p:txEl>
                                              <p:pRg st="0" end="0"/>
                                            </p:txEl>
                                          </p:spTgt>
                                        </p:tgtEl>
                                      </p:cBhvr>
                                    </p:animEffect>
                                  </p:childTnLst>
                                </p:cTn>
                              </p:par>
                              <p:par>
                                <p:cTn id="50" presetID="6" presetClass="exit" presetSubtype="32" fill="hold" grpId="1" nodeType="withEffect">
                                  <p:stCondLst>
                                    <p:cond delay="0"/>
                                  </p:stCondLst>
                                  <p:childTnLst>
                                    <p:animEffect transition="out" filter="circle(out)">
                                      <p:cBhvr>
                                        <p:cTn id="51" dur="2000"/>
                                        <p:tgtEl>
                                          <p:spTgt spid="17"/>
                                        </p:tgtEl>
                                      </p:cBhvr>
                                    </p:animEffect>
                                    <p:set>
                                      <p:cBhvr>
                                        <p:cTn id="52" dur="1" fill="hold">
                                          <p:stCondLst>
                                            <p:cond delay="19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barn(inVertical)">
                                      <p:cBhvr>
                                        <p:cTn id="57" dur="500"/>
                                        <p:tgtEl>
                                          <p:spTgt spid="15">
                                            <p:txEl>
                                              <p:pRg st="0" end="0"/>
                                            </p:txEl>
                                          </p:spTgt>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par>
                                <p:cTn id="61" presetID="6" presetClass="exit" presetSubtype="32" fill="hold" grpId="1" nodeType="withEffect">
                                  <p:stCondLst>
                                    <p:cond delay="0"/>
                                  </p:stCondLst>
                                  <p:childTnLst>
                                    <p:animEffect transition="out" filter="circle(out)">
                                      <p:cBhvr>
                                        <p:cTn id="62" dur="2000"/>
                                        <p:tgtEl>
                                          <p:spTgt spid="24"/>
                                        </p:tgtEl>
                                      </p:cBhvr>
                                    </p:animEffect>
                                    <p:set>
                                      <p:cBhvr>
                                        <p:cTn id="63" dur="1" fill="hold">
                                          <p:stCondLst>
                                            <p:cond delay="1999"/>
                                          </p:stCondLst>
                                        </p:cTn>
                                        <p:tgtEl>
                                          <p:spTgt spid="24"/>
                                        </p:tgtEl>
                                        <p:attrNameLst>
                                          <p:attrName>style.visibility</p:attrName>
                                        </p:attrNameLst>
                                      </p:cBhvr>
                                      <p:to>
                                        <p:strVal val="hidden"/>
                                      </p:to>
                                    </p:set>
                                  </p:childTnLst>
                                </p:cTn>
                              </p:par>
                              <p:par>
                                <p:cTn id="64" presetID="14" presetClass="entr" presetSubtype="1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randombar(horizontal)">
                                      <p:cBhvr>
                                        <p:cTn id="66" dur="500"/>
                                        <p:tgtEl>
                                          <p:spTgt spid="25"/>
                                        </p:tgtEl>
                                      </p:cBhvr>
                                    </p:animEffect>
                                  </p:childTnLst>
                                </p:cTn>
                              </p:par>
                              <p:par>
                                <p:cTn id="67" presetID="6" presetClass="exit" presetSubtype="32" fill="hold" grpId="1" nodeType="withEffect">
                                  <p:stCondLst>
                                    <p:cond delay="0"/>
                                  </p:stCondLst>
                                  <p:childTnLst>
                                    <p:animEffect transition="out" filter="circle(out)">
                                      <p:cBhvr>
                                        <p:cTn id="68" dur="2000"/>
                                        <p:tgtEl>
                                          <p:spTgt spid="25"/>
                                        </p:tgtEl>
                                      </p:cBhvr>
                                    </p:animEffect>
                                    <p:set>
                                      <p:cBhvr>
                                        <p:cTn id="69" dur="1" fill="hold">
                                          <p:stCondLst>
                                            <p:cond delay="1999"/>
                                          </p:stCondLst>
                                        </p:cTn>
                                        <p:tgtEl>
                                          <p:spTgt spid="25"/>
                                        </p:tgtEl>
                                        <p:attrNameLst>
                                          <p:attrName>style.visibility</p:attrName>
                                        </p:attrNameLst>
                                      </p:cBhvr>
                                      <p:to>
                                        <p:strVal val="hidden"/>
                                      </p:to>
                                    </p:set>
                                  </p:childTnLst>
                                </p:cTn>
                              </p:par>
                              <p:par>
                                <p:cTn id="70" presetID="14" presetClass="entr" presetSubtype="1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randombar(horizontal)">
                                      <p:cBhvr>
                                        <p:cTn id="72" dur="500"/>
                                        <p:tgtEl>
                                          <p:spTgt spid="27"/>
                                        </p:tgtEl>
                                      </p:cBhvr>
                                    </p:animEffect>
                                  </p:childTnLst>
                                </p:cTn>
                              </p:par>
                              <p:par>
                                <p:cTn id="73" presetID="6" presetClass="exit" presetSubtype="32" fill="hold" grpId="1" nodeType="withEffect">
                                  <p:stCondLst>
                                    <p:cond delay="0"/>
                                  </p:stCondLst>
                                  <p:childTnLst>
                                    <p:animEffect transition="out" filter="circle(out)">
                                      <p:cBhvr>
                                        <p:cTn id="74" dur="2000"/>
                                        <p:tgtEl>
                                          <p:spTgt spid="27"/>
                                        </p:tgtEl>
                                      </p:cBhvr>
                                    </p:animEffect>
                                    <p:set>
                                      <p:cBhvr>
                                        <p:cTn id="75" dur="1" fill="hold">
                                          <p:stCondLst>
                                            <p:cond delay="1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 grpId="0"/>
      <p:bldP spid="2" grpId="1"/>
      <p:bldP spid="17" grpId="0"/>
      <p:bldP spid="17" grpId="1"/>
      <p:bldP spid="19" grpId="0"/>
      <p:bldP spid="19" grpId="1"/>
      <p:bldP spid="24" grpId="0"/>
      <p:bldP spid="24" grpId="1"/>
      <p:bldP spid="25" grpId="0"/>
      <p:bldP spid="25"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ắng Nền Rừng Quảng Cáo, Nền Quảng Cáo, Rừng, C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053FE3-582D-4945-ADF7-AEC3C08C12C2}"/>
              </a:ext>
            </a:extLst>
          </p:cNvPr>
          <p:cNvPicPr>
            <a:picLocks noChangeAspect="1"/>
          </p:cNvPicPr>
          <p:nvPr/>
        </p:nvPicPr>
        <p:blipFill>
          <a:blip r:embed="rId3"/>
          <a:stretch>
            <a:fillRect/>
          </a:stretch>
        </p:blipFill>
        <p:spPr>
          <a:xfrm>
            <a:off x="655813" y="367524"/>
            <a:ext cx="11101778" cy="6259418"/>
          </a:xfrm>
          <a:prstGeom prst="roundRect">
            <a:avLst>
              <a:gd name="adj" fmla="val 16667"/>
            </a:avLst>
          </a:prstGeom>
          <a:ln w="38100">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Rounded Corners 7">
            <a:extLst>
              <a:ext uri="{FF2B5EF4-FFF2-40B4-BE49-F238E27FC236}">
                <a16:creationId xmlns:a16="http://schemas.microsoft.com/office/drawing/2014/main" id="{F5990669-9BC6-4874-9DC5-8E2424795163}"/>
              </a:ext>
            </a:extLst>
          </p:cNvPr>
          <p:cNvSpPr/>
          <p:nvPr/>
        </p:nvSpPr>
        <p:spPr>
          <a:xfrm>
            <a:off x="873457" y="1033121"/>
            <a:ext cx="10874429" cy="16187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err="1">
                <a:solidFill>
                  <a:srgbClr val="002060"/>
                </a:solidFill>
                <a:latin typeface="Times New Roman" panose="02020603050405020304" pitchFamily="18" charset="0"/>
                <a:cs typeface="Times New Roman" panose="02020603050405020304" pitchFamily="18" charset="0"/>
              </a:rPr>
              <a:t>Bài</a:t>
            </a:r>
            <a:r>
              <a:rPr lang="en-US" sz="3200">
                <a:solidFill>
                  <a:srgbClr val="002060"/>
                </a:solidFill>
                <a:latin typeface="Times New Roman" panose="02020603050405020304" pitchFamily="18" charset="0"/>
                <a:cs typeface="Times New Roman" panose="02020603050405020304" pitchFamily="18" charset="0"/>
              </a:rPr>
              <a:t> 3. </a:t>
            </a:r>
            <a:r>
              <a:rPr lang="en-US" sz="3200" dirty="0" err="1">
                <a:solidFill>
                  <a:srgbClr val="002060"/>
                </a:solidFill>
                <a:latin typeface="Times New Roman" panose="02020603050405020304" pitchFamily="18" charset="0"/>
                <a:cs typeface="Times New Roman" panose="02020603050405020304" pitchFamily="18" charset="0"/>
              </a:rPr>
              <a:t>Thêm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chỗ</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vế</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câu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thích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hợp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thành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câu</a:t>
            </a:r>
            <a:r>
              <a:rPr lang="en-US" sz="3200" dirty="0">
                <a:solidFill>
                  <a:srgbClr val="002060"/>
                </a:solidFill>
                <a:latin typeface="Times New Roman" panose="02020603050405020304" pitchFamily="18" charset="0"/>
                <a:cs typeface="Times New Roman" panose="02020603050405020304" pitchFamily="18" charset="0"/>
              </a:rPr>
              <a:t> </a:t>
            </a:r>
            <a:r>
              <a:rPr lang="en-US" sz="3200" err="1">
                <a:solidFill>
                  <a:srgbClr val="002060"/>
                </a:solidFill>
                <a:latin typeface="Times New Roman" panose="02020603050405020304" pitchFamily="18" charset="0"/>
                <a:cs typeface="Times New Roman" panose="02020603050405020304" pitchFamily="18" charset="0"/>
              </a:rPr>
              <a:t>ghép</a:t>
            </a:r>
            <a:r>
              <a:rPr lang="en-US" sz="3200">
                <a:solidFill>
                  <a:srgbClr val="002060"/>
                </a:solidFill>
                <a:latin typeface="Times New Roman" panose="02020603050405020304" pitchFamily="18" charset="0"/>
                <a:cs typeface="Times New Roman" panose="02020603050405020304" pitchFamily="18" charset="0"/>
              </a:rPr>
              <a:t> chỉ điều kiện – </a:t>
            </a:r>
            <a:r>
              <a:rPr lang="en-US" sz="3200" err="1">
                <a:solidFill>
                  <a:srgbClr val="002060"/>
                </a:solidFill>
                <a:latin typeface="Times New Roman" panose="02020603050405020304" pitchFamily="18" charset="0"/>
                <a:cs typeface="Times New Roman" panose="02020603050405020304" pitchFamily="18" charset="0"/>
              </a:rPr>
              <a:t>kết</a:t>
            </a:r>
            <a:r>
              <a:rPr lang="en-US" sz="3200">
                <a:solidFill>
                  <a:srgbClr val="002060"/>
                </a:solidFill>
                <a:latin typeface="Times New Roman" panose="02020603050405020304" pitchFamily="18" charset="0"/>
                <a:cs typeface="Times New Roman" panose="02020603050405020304" pitchFamily="18" charset="0"/>
              </a:rPr>
              <a:t> quả hoặc giả thiết – kết quả:</a:t>
            </a:r>
            <a:endParaRPr lang="en-US" sz="3200" dirty="0">
              <a:solidFill>
                <a:srgbClr val="002060"/>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7D9A93D1-852B-4481-9642-89347CE4D784}"/>
              </a:ext>
            </a:extLst>
          </p:cNvPr>
          <p:cNvCxnSpPr>
            <a:cxnSpLocks/>
          </p:cNvCxnSpPr>
          <p:nvPr/>
        </p:nvCxnSpPr>
        <p:spPr>
          <a:xfrm>
            <a:off x="2144690" y="1794515"/>
            <a:ext cx="9255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665B7E-1C74-4AA0-B4DF-18CC10229604}"/>
              </a:ext>
            </a:extLst>
          </p:cNvPr>
          <p:cNvCxnSpPr>
            <a:cxnSpLocks/>
          </p:cNvCxnSpPr>
          <p:nvPr/>
        </p:nvCxnSpPr>
        <p:spPr>
          <a:xfrm>
            <a:off x="6383891" y="1794515"/>
            <a:ext cx="28789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DBD0C5-3411-4EC8-A10C-3BA3CD234CEE}"/>
              </a:ext>
            </a:extLst>
          </p:cNvPr>
          <p:cNvCxnSpPr>
            <a:cxnSpLocks/>
          </p:cNvCxnSpPr>
          <p:nvPr/>
        </p:nvCxnSpPr>
        <p:spPr>
          <a:xfrm flipV="1">
            <a:off x="3231957" y="2286387"/>
            <a:ext cx="3151934" cy="146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11BF69E3-ED31-414C-A276-6AD856C9102A}"/>
              </a:ext>
            </a:extLst>
          </p:cNvPr>
          <p:cNvSpPr/>
          <p:nvPr/>
        </p:nvSpPr>
        <p:spPr>
          <a:xfrm>
            <a:off x="678429" y="2904247"/>
            <a:ext cx="11079940" cy="73105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indent="461963" algn="just"/>
            <a:r>
              <a:rPr lang="en-US" sz="3200" dirty="0">
                <a:solidFill>
                  <a:schemeClr val="tx1"/>
                </a:solidFill>
                <a:latin typeface="Times New Roman" panose="02020603050405020304" pitchFamily="18" charset="0"/>
                <a:cs typeface="Times New Roman" panose="02020603050405020304" pitchFamily="18" charset="0"/>
              </a:rPr>
              <a:t>a</a:t>
            </a:r>
            <a:r>
              <a:rPr lang="en-US" sz="3200">
                <a:solidFill>
                  <a:schemeClr val="tx1"/>
                </a:solidFill>
                <a:latin typeface="Times New Roman" panose="02020603050405020304" pitchFamily="18" charset="0"/>
                <a:cs typeface="Times New Roman" panose="02020603050405020304" pitchFamily="18" charset="0"/>
              </a:rPr>
              <a:t>) Hễ em được điểm tốt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42ADB784-2557-4412-8393-616832159E4A}"/>
              </a:ext>
            </a:extLst>
          </p:cNvPr>
          <p:cNvSpPr/>
          <p:nvPr/>
        </p:nvSpPr>
        <p:spPr>
          <a:xfrm>
            <a:off x="678429" y="3887714"/>
            <a:ext cx="4999040" cy="73105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indent="461963" algn="just"/>
            <a:r>
              <a:rPr lang="en-US" sz="3200" dirty="0">
                <a:solidFill>
                  <a:schemeClr val="tx1"/>
                </a:solidFill>
                <a:latin typeface="Times New Roman" panose="02020603050405020304" pitchFamily="18" charset="0"/>
                <a:cs typeface="Times New Roman" panose="02020603050405020304" pitchFamily="18" charset="0"/>
              </a:rPr>
              <a:t>b</a:t>
            </a:r>
            <a:r>
              <a:rPr lang="en-US" sz="3200">
                <a:solidFill>
                  <a:schemeClr val="tx1"/>
                </a:solidFill>
                <a:latin typeface="Times New Roman" panose="02020603050405020304" pitchFamily="18" charset="0"/>
                <a:cs typeface="Times New Roman" panose="02020603050405020304" pitchFamily="18" charset="0"/>
              </a:rPr>
              <a:t>) Nếu chúng ta chủ quan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2B4BD998-294C-42F1-B7C1-A98EDA0E6999}"/>
              </a:ext>
            </a:extLst>
          </p:cNvPr>
          <p:cNvSpPr/>
          <p:nvPr/>
        </p:nvSpPr>
        <p:spPr>
          <a:xfrm>
            <a:off x="678429" y="4868264"/>
            <a:ext cx="11079940" cy="73105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indent="461963" algn="just"/>
            <a:r>
              <a:rPr lang="en-US" sz="3200" dirty="0">
                <a:solidFill>
                  <a:schemeClr val="tx1"/>
                </a:solidFill>
                <a:latin typeface="Times New Roman" panose="02020603050405020304" pitchFamily="18" charset="0"/>
                <a:cs typeface="Times New Roman" panose="02020603050405020304" pitchFamily="18" charset="0"/>
              </a:rPr>
              <a:t>c) 	</a:t>
            </a:r>
            <a:r>
              <a:rPr lang="en-US" sz="3200">
                <a:solidFill>
                  <a:schemeClr val="tx1"/>
                </a:solidFill>
                <a:latin typeface="Times New Roman" panose="02020603050405020304" pitchFamily="18" charset="0"/>
                <a:cs typeface="Times New Roman" panose="02020603050405020304" pitchFamily="18" charset="0"/>
              </a:rPr>
              <a:t>	           thì Hồng đã có nhiều tiến bộ trong học tập.</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43EC768B-D8EE-4803-BD7C-850EC494316D}"/>
              </a:ext>
            </a:extLst>
          </p:cNvPr>
          <p:cNvSpPr/>
          <p:nvPr/>
        </p:nvSpPr>
        <p:spPr>
          <a:xfrm>
            <a:off x="4580264" y="2924385"/>
            <a:ext cx="3933816" cy="68022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AC5C7A89-1AB5-489B-9A44-46C16A4DC7D9}"/>
              </a:ext>
            </a:extLst>
          </p:cNvPr>
          <p:cNvSpPr/>
          <p:nvPr/>
        </p:nvSpPr>
        <p:spPr>
          <a:xfrm>
            <a:off x="5452283" y="3894756"/>
            <a:ext cx="3478181" cy="68022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id="{99D1330C-FA7A-4229-8E9A-0EBBA57B8F8F}"/>
              </a:ext>
            </a:extLst>
          </p:cNvPr>
          <p:cNvSpPr/>
          <p:nvPr/>
        </p:nvSpPr>
        <p:spPr>
          <a:xfrm>
            <a:off x="1454772" y="4919092"/>
            <a:ext cx="2305386" cy="68022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a:t>
            </a:r>
          </a:p>
        </p:txBody>
      </p:sp>
      <p:cxnSp>
        <p:nvCxnSpPr>
          <p:cNvPr id="25" name="Straight Connector 24">
            <a:extLst>
              <a:ext uri="{FF2B5EF4-FFF2-40B4-BE49-F238E27FC236}">
                <a16:creationId xmlns:a16="http://schemas.microsoft.com/office/drawing/2014/main" id="{2CDBD0C5-3411-4EC8-A10C-3BA3CD234CEE}"/>
              </a:ext>
            </a:extLst>
          </p:cNvPr>
          <p:cNvCxnSpPr>
            <a:cxnSpLocks/>
          </p:cNvCxnSpPr>
          <p:nvPr/>
        </p:nvCxnSpPr>
        <p:spPr>
          <a:xfrm flipV="1">
            <a:off x="7301265" y="2286387"/>
            <a:ext cx="3016442" cy="146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45F24BC3-F57E-4F7D-9228-38040DEE9AAD}"/>
              </a:ext>
            </a:extLst>
          </p:cNvPr>
          <p:cNvSpPr/>
          <p:nvPr/>
        </p:nvSpPr>
        <p:spPr>
          <a:xfrm>
            <a:off x="4473071" y="501298"/>
            <a:ext cx="3190473"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rgbClr val="7030A0"/>
                </a:solidFill>
                <a:latin typeface="Times New Roman" panose="02020603050405020304" pitchFamily="18" charset="0"/>
                <a:cs typeface="Times New Roman" panose="02020603050405020304" pitchFamily="18" charset="0"/>
              </a:rPr>
              <a:t>III. </a:t>
            </a:r>
            <a:r>
              <a:rPr lang="en-US" sz="4000" u="sng" dirty="0" err="1">
                <a:solidFill>
                  <a:srgbClr val="7030A0"/>
                </a:solidFill>
                <a:latin typeface="Times New Roman" panose="02020603050405020304" pitchFamily="18" charset="0"/>
                <a:cs typeface="Times New Roman" panose="02020603050405020304" pitchFamily="18" charset="0"/>
              </a:rPr>
              <a:t>Luyện</a:t>
            </a:r>
            <a:r>
              <a:rPr lang="en-US" sz="4000" u="sng" dirty="0">
                <a:solidFill>
                  <a:srgbClr val="7030A0"/>
                </a:solidFill>
                <a:latin typeface="Times New Roman" panose="02020603050405020304" pitchFamily="18" charset="0"/>
                <a:cs typeface="Times New Roman" panose="02020603050405020304" pitchFamily="18" charset="0"/>
              </a:rPr>
              <a:t> </a:t>
            </a:r>
            <a:r>
              <a:rPr lang="en-US" sz="4000" u="sng" dirty="0" err="1">
                <a:solidFill>
                  <a:srgbClr val="7030A0"/>
                </a:solidFill>
                <a:latin typeface="Times New Roman" panose="02020603050405020304" pitchFamily="18" charset="0"/>
                <a:cs typeface="Times New Roman" panose="02020603050405020304" pitchFamily="18" charset="0"/>
              </a:rPr>
              <a:t>tập</a:t>
            </a:r>
            <a:endParaRPr lang="en-US" sz="4000" u="sng"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499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Nắng Nền Rừng Quảng Cáo, Nền Quảng Cáo, Rừng, C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C30E5B7-3863-4586-9772-EF6920676AF0}"/>
              </a:ext>
            </a:extLst>
          </p:cNvPr>
          <p:cNvPicPr>
            <a:picLocks noChangeAspect="1"/>
          </p:cNvPicPr>
          <p:nvPr/>
        </p:nvPicPr>
        <p:blipFill>
          <a:blip r:embed="rId3"/>
          <a:stretch>
            <a:fillRect/>
          </a:stretch>
        </p:blipFill>
        <p:spPr>
          <a:xfrm>
            <a:off x="310968" y="78059"/>
            <a:ext cx="11721198" cy="6548883"/>
          </a:xfrm>
          <a:prstGeom prst="roundRect">
            <a:avLst>
              <a:gd name="adj" fmla="val 16667"/>
            </a:avLst>
          </a:prstGeom>
          <a:ln w="38100">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Rounded Corners 3">
            <a:extLst>
              <a:ext uri="{FF2B5EF4-FFF2-40B4-BE49-F238E27FC236}">
                <a16:creationId xmlns:a16="http://schemas.microsoft.com/office/drawing/2014/main" id="{FC5F2AEC-E5BD-40CB-96FE-E40D1CCAF162}"/>
              </a:ext>
            </a:extLst>
          </p:cNvPr>
          <p:cNvSpPr/>
          <p:nvPr/>
        </p:nvSpPr>
        <p:spPr>
          <a:xfrm>
            <a:off x="302048" y="671254"/>
            <a:ext cx="11721198" cy="122612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29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Hễ</a:t>
            </a:r>
            <a:r>
              <a:rPr lang="en-US" sz="29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em</a:t>
            </a:r>
            <a:r>
              <a:rPr lang="en-US" sz="29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29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29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tốt</a:t>
            </a:r>
            <a:r>
              <a:rPr lang="en-US" sz="29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thì</a:t>
            </a:r>
            <a:r>
              <a:rPr lang="en-US" sz="29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cả</a:t>
            </a:r>
            <a:r>
              <a:rPr lang="en-US" sz="29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nhà</a:t>
            </a:r>
            <a:r>
              <a:rPr lang="en-US" sz="29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đều</a:t>
            </a:r>
            <a:r>
              <a:rPr lang="en-US" sz="29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vui</a:t>
            </a:r>
            <a:r>
              <a:rPr lang="en-US" sz="29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9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29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Hễ</a:t>
            </a:r>
            <a:r>
              <a:rPr lang="en-US" sz="29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em</a:t>
            </a:r>
            <a:r>
              <a:rPr lang="en-US" sz="29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29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29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tốt</a:t>
            </a:r>
            <a:r>
              <a:rPr lang="en-US" sz="29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em</a:t>
            </a:r>
            <a:r>
              <a:rPr lang="en-US" sz="29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sẽ</a:t>
            </a:r>
            <a:r>
              <a:rPr lang="en-US" sz="29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29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thưởng</a:t>
            </a:r>
            <a:r>
              <a:rPr lang="en-US" sz="29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900" dirty="0">
              <a:solidFill>
                <a:srgbClr val="00B050"/>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6BE8E78-C35B-4A01-B204-CB1CA47C612B}"/>
              </a:ext>
            </a:extLst>
          </p:cNvPr>
          <p:cNvSpPr/>
          <p:nvPr/>
        </p:nvSpPr>
        <p:spPr>
          <a:xfrm>
            <a:off x="667281" y="103761"/>
            <a:ext cx="11079940" cy="60991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indent="461963" algn="just"/>
            <a:r>
              <a:rPr lang="en-US" sz="3200" dirty="0">
                <a:solidFill>
                  <a:schemeClr val="tx1"/>
                </a:solidFill>
                <a:latin typeface="Times New Roman" panose="02020603050405020304" pitchFamily="18" charset="0"/>
                <a:cs typeface="Times New Roman" panose="02020603050405020304" pitchFamily="18" charset="0"/>
              </a:rPr>
              <a:t>a</a:t>
            </a:r>
            <a:r>
              <a:rPr lang="en-US" sz="3200">
                <a:solidFill>
                  <a:schemeClr val="tx1"/>
                </a:solidFill>
                <a:latin typeface="Times New Roman" panose="02020603050405020304" pitchFamily="18" charset="0"/>
                <a:cs typeface="Times New Roman" panose="02020603050405020304" pitchFamily="18" charset="0"/>
              </a:rPr>
              <a:t>) Hễ em được điểm tốt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8F0C7C9A-60D0-4655-AF61-225E3BFFAA4A}"/>
              </a:ext>
            </a:extLst>
          </p:cNvPr>
          <p:cNvSpPr/>
          <p:nvPr/>
        </p:nvSpPr>
        <p:spPr>
          <a:xfrm>
            <a:off x="667281" y="2020940"/>
            <a:ext cx="4982892" cy="73105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indent="461963" algn="just"/>
            <a:r>
              <a:rPr lang="en-US" sz="3200" dirty="0">
                <a:solidFill>
                  <a:schemeClr val="tx1"/>
                </a:solidFill>
                <a:latin typeface="Times New Roman" panose="02020603050405020304" pitchFamily="18" charset="0"/>
                <a:cs typeface="Times New Roman" panose="02020603050405020304" pitchFamily="18" charset="0"/>
              </a:rPr>
              <a:t>b) </a:t>
            </a:r>
            <a:r>
              <a:rPr lang="en-US" sz="3200" dirty="0" err="1">
                <a:solidFill>
                  <a:schemeClr val="tx1"/>
                </a:solidFill>
                <a:latin typeface="Times New Roman" panose="02020603050405020304" pitchFamily="18" charset="0"/>
                <a:cs typeface="Times New Roman" panose="02020603050405020304" pitchFamily="18" charset="0"/>
              </a:rPr>
              <a:t>Nếu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chúng</a:t>
            </a:r>
            <a:r>
              <a:rPr lang="en-US" sz="3200" dirty="0">
                <a:solidFill>
                  <a:schemeClr val="tx1"/>
                </a:solidFill>
                <a:latin typeface="Times New Roman" panose="02020603050405020304" pitchFamily="18" charset="0"/>
                <a:cs typeface="Times New Roman" panose="02020603050405020304" pitchFamily="18" charset="0"/>
              </a:rPr>
              <a:t> ta </a:t>
            </a:r>
            <a:r>
              <a:rPr lang="en-US" sz="3200" dirty="0" err="1">
                <a:solidFill>
                  <a:schemeClr val="tx1"/>
                </a:solidFill>
                <a:latin typeface="Times New Roman" panose="02020603050405020304" pitchFamily="18" charset="0"/>
                <a:cs typeface="Times New Roman" panose="02020603050405020304" pitchFamily="18" charset="0"/>
              </a:rPr>
              <a:t>chủ</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quan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CEDAB25-1CC8-4676-AD01-A166DCC22FC4}"/>
              </a:ext>
            </a:extLst>
          </p:cNvPr>
          <p:cNvSpPr/>
          <p:nvPr/>
        </p:nvSpPr>
        <p:spPr>
          <a:xfrm>
            <a:off x="667281" y="3966711"/>
            <a:ext cx="11079940" cy="73105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indent="461963" algn="just"/>
            <a:r>
              <a:rPr lang="en-US" sz="3200" dirty="0">
                <a:solidFill>
                  <a:schemeClr val="tx1"/>
                </a:solidFill>
                <a:latin typeface="Times New Roman" panose="02020603050405020304" pitchFamily="18" charset="0"/>
                <a:cs typeface="Times New Roman" panose="02020603050405020304" pitchFamily="18" charset="0"/>
              </a:rPr>
              <a:t>c) 		</a:t>
            </a:r>
            <a:r>
              <a:rPr lang="en-US" sz="3200" dirty="0" err="1">
                <a:solidFill>
                  <a:schemeClr val="tx1"/>
                </a:solidFill>
                <a:latin typeface="Times New Roman" panose="02020603050405020304" pitchFamily="18" charset="0"/>
                <a:cs typeface="Times New Roman" panose="02020603050405020304" pitchFamily="18" charset="0"/>
              </a:rPr>
              <a:t>thì</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tập</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43829D5C-B583-40DD-B59B-F827B72FA371}"/>
              </a:ext>
            </a:extLst>
          </p:cNvPr>
          <p:cNvSpPr/>
          <p:nvPr/>
        </p:nvSpPr>
        <p:spPr>
          <a:xfrm>
            <a:off x="5012501" y="145357"/>
            <a:ext cx="2166995" cy="5675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6EA8AAA-A011-4829-8387-838B18284689}"/>
              </a:ext>
            </a:extLst>
          </p:cNvPr>
          <p:cNvSpPr/>
          <p:nvPr/>
        </p:nvSpPr>
        <p:spPr>
          <a:xfrm>
            <a:off x="5312820" y="2083163"/>
            <a:ext cx="2078580" cy="68022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EA23EC6-1C3A-4F44-99A0-462F38434EB7}"/>
              </a:ext>
            </a:extLst>
          </p:cNvPr>
          <p:cNvSpPr/>
          <p:nvPr/>
        </p:nvSpPr>
        <p:spPr>
          <a:xfrm>
            <a:off x="1544266" y="4019043"/>
            <a:ext cx="1052052" cy="68022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id="{6F1B0613-E873-4806-BE3D-1607DDCD6579}"/>
              </a:ext>
            </a:extLst>
          </p:cNvPr>
          <p:cNvSpPr/>
          <p:nvPr/>
        </p:nvSpPr>
        <p:spPr>
          <a:xfrm>
            <a:off x="310968" y="2689695"/>
            <a:ext cx="11721198" cy="122612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290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Nếu </a:t>
            </a:r>
            <a:r>
              <a:rPr lang="en-US" sz="290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chúng ta chủ quan </a:t>
            </a:r>
            <a:r>
              <a:rPr lang="en-US" sz="29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thì </a:t>
            </a:r>
            <a:r>
              <a:rPr lang="en-US" sz="290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chúng ta sẽ thất bại.</a:t>
            </a:r>
            <a:endParaRPr lang="en-US" sz="29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290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Nếu </a:t>
            </a:r>
            <a:r>
              <a:rPr lang="en-US" sz="290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chúng ta chủ quan</a:t>
            </a:r>
            <a:r>
              <a:rPr lang="en-US" sz="29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0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địch sẽ lợi dụng cơ hội tấn công.</a:t>
            </a:r>
            <a:r>
              <a:rPr lang="en-US" sz="29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900" dirty="0">
              <a:solidFill>
                <a:srgbClr val="00B050"/>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427B6452-A881-41EE-9D9B-3696B41D5E36}"/>
              </a:ext>
            </a:extLst>
          </p:cNvPr>
          <p:cNvSpPr/>
          <p:nvPr/>
        </p:nvSpPr>
        <p:spPr>
          <a:xfrm>
            <a:off x="310968" y="4849537"/>
            <a:ext cx="11721198" cy="141744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Nếu</a:t>
            </a:r>
            <a:r>
              <a:rPr lang="en-US"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mà</a:t>
            </a:r>
            <a:r>
              <a:rPr lang="en-US" sz="30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chịu</a:t>
            </a:r>
            <a:r>
              <a:rPr lang="en-US" sz="30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khó</a:t>
            </a:r>
            <a:r>
              <a:rPr lang="en-US" sz="30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30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thì</a:t>
            </a:r>
            <a:r>
              <a:rPr lang="en-US"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Hồng</a:t>
            </a:r>
            <a:r>
              <a:rPr lang="en-US" sz="30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đã</a:t>
            </a:r>
            <a:r>
              <a:rPr lang="en-US" sz="30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có</a:t>
            </a:r>
            <a:r>
              <a:rPr lang="en-US" sz="30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sz="30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tiến</a:t>
            </a:r>
            <a:r>
              <a:rPr lang="en-US" sz="30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bộ</a:t>
            </a:r>
            <a:r>
              <a:rPr lang="en-US" sz="30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30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30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tập</a:t>
            </a:r>
            <a:r>
              <a:rPr lang="en-US" sz="3000" dirty="0">
                <a:solidFill>
                  <a:srgbClr val="108539"/>
                </a:solidFill>
                <a:latin typeface="Times New Roman" panose="02020603050405020304" pitchFamily="18" charset="0"/>
                <a:cs typeface="Times New Roman" panose="02020603050405020304" pitchFamily="18" charset="0"/>
                <a:sym typeface="Wingdings" panose="05000000000000000000" pitchFamily="2" charset="2"/>
              </a:rPr>
              <a:t>.</a:t>
            </a:r>
            <a:r>
              <a:rPr lang="en-US"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Giá</a:t>
            </a:r>
            <a:r>
              <a:rPr lang="en-US"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như</a:t>
            </a:r>
            <a:r>
              <a:rPr lang="en-US"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Hồng</a:t>
            </a:r>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chăm</a:t>
            </a:r>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chỉ</a:t>
            </a:r>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hơn</a:t>
            </a:r>
            <a:r>
              <a:rPr lang="en-US"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thì</a:t>
            </a:r>
            <a:r>
              <a:rPr lang="en-US"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Hồng</a:t>
            </a:r>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đã</a:t>
            </a:r>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có</a:t>
            </a:r>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tiến</a:t>
            </a:r>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bộ</a:t>
            </a:r>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tập</a:t>
            </a:r>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3000" dirty="0">
              <a:solidFill>
                <a:srgbClr val="0070C0"/>
              </a:solidFill>
              <a:latin typeface="Times New Roman" panose="02020603050405020304" pitchFamily="18" charset="0"/>
              <a:cs typeface="Times New Roman" panose="02020603050405020304" pitchFamily="18" charset="0"/>
            </a:endParaRPr>
          </a:p>
        </p:txBody>
      </p:sp>
      <p:pic>
        <p:nvPicPr>
          <p:cNvPr id="11266" name="Picture 2" descr="7 HOẠT ĐỘNG GẮN KẾT TÌNH CẢM GIA ĐÌNH MÙA GIÃN CÁCH – AEON MALL Long Biê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40" b="94005" l="319" r="98562"/>
                    </a14:imgEffect>
                  </a14:imgLayer>
                </a14:imgProps>
              </a:ext>
              <a:ext uri="{28A0092B-C50C-407E-A947-70E740481C1C}">
                <a14:useLocalDpi xmlns:a14="http://schemas.microsoft.com/office/drawing/2010/main" val="0"/>
              </a:ext>
            </a:extLst>
          </a:blip>
          <a:srcRect/>
          <a:stretch>
            <a:fillRect/>
          </a:stretch>
        </p:blipFill>
        <p:spPr bwMode="auto">
          <a:xfrm>
            <a:off x="8334967" y="-3616"/>
            <a:ext cx="3039262" cy="202455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ình ảnh Trường Tiểu Học Và Trung Học Hoạt Hình Vẽ Tay Mẹ Giám Sát Bài Tập  Về Nhà Khăn đỏ, Bài Tập Mầm Non, Trước Khi đi Học, Công Việc Sử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0000" l="938" r="90000"/>
                    </a14:imgEffect>
                  </a14:imgLayer>
                </a14:imgProps>
              </a:ext>
              <a:ext uri="{28A0092B-C50C-407E-A947-70E740481C1C}">
                <a14:useLocalDpi xmlns:a14="http://schemas.microsoft.com/office/drawing/2010/main" val="0"/>
              </a:ext>
            </a:extLst>
          </a:blip>
          <a:srcRect/>
          <a:stretch>
            <a:fillRect/>
          </a:stretch>
        </p:blipFill>
        <p:spPr bwMode="auto">
          <a:xfrm>
            <a:off x="9792358" y="2831096"/>
            <a:ext cx="2097336" cy="209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093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42" presetClass="entr" presetSubtype="0" fill="hold" nodeType="withEffect">
                                  <p:stCondLst>
                                    <p:cond delay="0"/>
                                  </p:stCondLst>
                                  <p:childTnLst>
                                    <p:set>
                                      <p:cBhvr>
                                        <p:cTn id="24" dur="1" fill="hold">
                                          <p:stCondLst>
                                            <p:cond delay="0"/>
                                          </p:stCondLst>
                                        </p:cTn>
                                        <p:tgtEl>
                                          <p:spTgt spid="11266"/>
                                        </p:tgtEl>
                                        <p:attrNameLst>
                                          <p:attrName>style.visibility</p:attrName>
                                        </p:attrNameLst>
                                      </p:cBhvr>
                                      <p:to>
                                        <p:strVal val="visible"/>
                                      </p:to>
                                    </p:set>
                                    <p:animEffect transition="in" filter="fade">
                                      <p:cBhvr>
                                        <p:cTn id="25" dur="1000"/>
                                        <p:tgtEl>
                                          <p:spTgt spid="11266"/>
                                        </p:tgtEl>
                                      </p:cBhvr>
                                    </p:animEffect>
                                    <p:anim calcmode="lin" valueType="num">
                                      <p:cBhvr>
                                        <p:cTn id="26" dur="1000" fill="hold"/>
                                        <p:tgtEl>
                                          <p:spTgt spid="11266"/>
                                        </p:tgtEl>
                                        <p:attrNameLst>
                                          <p:attrName>ppt_x</p:attrName>
                                        </p:attrNameLst>
                                      </p:cBhvr>
                                      <p:tavLst>
                                        <p:tav tm="0">
                                          <p:val>
                                            <p:strVal val="#ppt_x"/>
                                          </p:val>
                                        </p:tav>
                                        <p:tav tm="100000">
                                          <p:val>
                                            <p:strVal val="#ppt_x"/>
                                          </p:val>
                                        </p:tav>
                                      </p:tavLst>
                                    </p:anim>
                                    <p:anim calcmode="lin" valueType="num">
                                      <p:cBhvr>
                                        <p:cTn id="27"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arn(inVertical)">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barn(inVertical)">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animEffect transition="in" filter="barn(inVertical)">
                                      <p:cBhvr>
                                        <p:cTn id="47" dur="500"/>
                                        <p:tgtEl>
                                          <p:spTgt spid="1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barn(inVertical)">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4">
                                            <p:txEl>
                                              <p:pRg st="1" end="1"/>
                                            </p:txEl>
                                          </p:spTgt>
                                        </p:tgtEl>
                                        <p:attrNameLst>
                                          <p:attrName>style.visibility</p:attrName>
                                        </p:attrNameLst>
                                      </p:cBhvr>
                                      <p:to>
                                        <p:strVal val="visible"/>
                                      </p:to>
                                    </p:set>
                                    <p:animEffect transition="in" filter="barn(inVertical)">
                                      <p:cBhvr>
                                        <p:cTn id="57" dur="500"/>
                                        <p:tgtEl>
                                          <p:spTgt spid="14">
                                            <p:txEl>
                                              <p:pRg st="1" end="1"/>
                                            </p:txEl>
                                          </p:spTgt>
                                        </p:tgtEl>
                                      </p:cBhvr>
                                    </p:animEffect>
                                  </p:childTnLst>
                                </p:cTn>
                              </p:par>
                              <p:par>
                                <p:cTn id="58" presetID="42" presetClass="entr" presetSubtype="0" fill="hold" nodeType="withEffect">
                                  <p:stCondLst>
                                    <p:cond delay="0"/>
                                  </p:stCondLst>
                                  <p:childTnLst>
                                    <p:set>
                                      <p:cBhvr>
                                        <p:cTn id="59" dur="1" fill="hold">
                                          <p:stCondLst>
                                            <p:cond delay="0"/>
                                          </p:stCondLst>
                                        </p:cTn>
                                        <p:tgtEl>
                                          <p:spTgt spid="11268"/>
                                        </p:tgtEl>
                                        <p:attrNameLst>
                                          <p:attrName>style.visibility</p:attrName>
                                        </p:attrNameLst>
                                      </p:cBhvr>
                                      <p:to>
                                        <p:strVal val="visible"/>
                                      </p:to>
                                    </p:set>
                                    <p:animEffect transition="in" filter="fade">
                                      <p:cBhvr>
                                        <p:cTn id="60" dur="1000"/>
                                        <p:tgtEl>
                                          <p:spTgt spid="11268"/>
                                        </p:tgtEl>
                                      </p:cBhvr>
                                    </p:animEffect>
                                    <p:anim calcmode="lin" valueType="num">
                                      <p:cBhvr>
                                        <p:cTn id="61" dur="1000" fill="hold"/>
                                        <p:tgtEl>
                                          <p:spTgt spid="11268"/>
                                        </p:tgtEl>
                                        <p:attrNameLst>
                                          <p:attrName>ppt_x</p:attrName>
                                        </p:attrNameLst>
                                      </p:cBhvr>
                                      <p:tavLst>
                                        <p:tav tm="0">
                                          <p:val>
                                            <p:strVal val="#ppt_x"/>
                                          </p:val>
                                        </p:tav>
                                        <p:tav tm="100000">
                                          <p:val>
                                            <p:strVal val="#ppt_x"/>
                                          </p:val>
                                        </p:tav>
                                      </p:tavLst>
                                    </p:anim>
                                    <p:anim calcmode="lin" valueType="num">
                                      <p:cBhvr>
                                        <p:cTn id="62"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60DD780-5499-434A-AC15-03E01C2B10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pic>
        <p:nvPicPr>
          <p:cNvPr id="9" name="图片 8">
            <a:extLst>
              <a:ext uri="{FF2B5EF4-FFF2-40B4-BE49-F238E27FC236}">
                <a16:creationId xmlns:a16="http://schemas.microsoft.com/office/drawing/2014/main" id="{B3452DE7-5375-4058-9B4D-A8728722AE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63" r="65568"/>
          <a:stretch/>
        </p:blipFill>
        <p:spPr>
          <a:xfrm>
            <a:off x="-105728" y="4053385"/>
            <a:ext cx="2247423" cy="2804615"/>
          </a:xfrm>
          <a:prstGeom prst="rect">
            <a:avLst/>
          </a:prstGeom>
        </p:spPr>
      </p:pic>
      <p:sp>
        <p:nvSpPr>
          <p:cNvPr id="6" name="TextBox 5">
            <a:extLst>
              <a:ext uri="{FF2B5EF4-FFF2-40B4-BE49-F238E27FC236}">
                <a16:creationId xmlns:a16="http://schemas.microsoft.com/office/drawing/2014/main" id="{62B4FDD4-2861-4472-9607-00D2E10B1D1A}"/>
              </a:ext>
            </a:extLst>
          </p:cNvPr>
          <p:cNvSpPr txBox="1"/>
          <p:nvPr/>
        </p:nvSpPr>
        <p:spPr>
          <a:xfrm>
            <a:off x="1528549" y="1105469"/>
            <a:ext cx="9416955" cy="4392692"/>
          </a:xfrm>
          <a:prstGeom prst="roundRect">
            <a:avLst/>
          </a:prstGeom>
          <a:effectLst>
            <a:softEdge rad="127000"/>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39895" y="1382740"/>
            <a:ext cx="6051080"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a:ln/>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ĐÁNH GIÁ MỤC TIÊU</a:t>
            </a:r>
            <a:endParaRPr lang="en-US" sz="4400" b="1" cap="none" spc="0" dirty="0">
              <a:ln/>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AFF80F7-5BB8-4DD7-BBAD-497F71D9A9F9}"/>
              </a:ext>
            </a:extLst>
          </p:cNvPr>
          <p:cNvSpPr/>
          <p:nvPr/>
        </p:nvSpPr>
        <p:spPr>
          <a:xfrm>
            <a:off x="2452121" y="2224147"/>
            <a:ext cx="8384202" cy="84557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sinh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hiểu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ghép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quan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hệ</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điều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kiện</a:t>
            </a:r>
            <a:r>
              <a:rPr lang="en-US" sz="3200" dirty="0">
                <a:solidFill>
                  <a:prstClr val="black"/>
                </a:solidFill>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giả</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thiết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kết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quả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1A0B09-1423-49A0-B8A4-60CF71584748}"/>
              </a:ext>
            </a:extLst>
          </p:cNvPr>
          <p:cNvSpPr/>
          <p:nvPr/>
        </p:nvSpPr>
        <p:spPr>
          <a:xfrm>
            <a:off x="2452121" y="3512020"/>
            <a:ext cx="8384202" cy="147729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just">
              <a:defRPr/>
            </a:pPr>
            <a:r>
              <a:rPr lang="en-US" sz="3200">
                <a:solidFill>
                  <a:prstClr val="black"/>
                </a:solidFill>
                <a:latin typeface="Times New Roman" panose="02020603050405020304" pitchFamily="18" charset="0"/>
                <a:cs typeface="Times New Roman" panose="02020603050405020304" pitchFamily="18" charset="0"/>
              </a:rPr>
              <a:t>Học sinh biết cách điền quan hệ từ hoặc cặp quan hệ từ, thêm vế câu thích hợp vào chỗ trống, thay đổi vị trí của các vế câu.</a:t>
            </a:r>
            <a:endParaRPr lang="en-US" sz="3200" dirty="0">
              <a:solidFill>
                <a:prstClr val="black"/>
              </a:solidFill>
              <a:latin typeface="Times New Roman" panose="02020603050405020304" pitchFamily="18" charset="0"/>
              <a:cs typeface="Times New Roman" panose="02020603050405020304" pitchFamily="18" charset="0"/>
            </a:endParaRPr>
          </a:p>
        </p:txBody>
      </p:sp>
      <p:grpSp>
        <p:nvGrpSpPr>
          <p:cNvPr id="13" name="组合 19">
            <a:extLst>
              <a:ext uri="{FF2B5EF4-FFF2-40B4-BE49-F238E27FC236}">
                <a16:creationId xmlns:a16="http://schemas.microsoft.com/office/drawing/2014/main" id="{6DA0CA8C-5743-4E60-9B90-1D283838E4AC}"/>
              </a:ext>
            </a:extLst>
          </p:cNvPr>
          <p:cNvGrpSpPr/>
          <p:nvPr/>
        </p:nvGrpSpPr>
        <p:grpSpPr>
          <a:xfrm>
            <a:off x="1912369" y="2183203"/>
            <a:ext cx="539752" cy="538175"/>
            <a:chOff x="915894" y="1802948"/>
            <a:chExt cx="2133600" cy="2133600"/>
          </a:xfrm>
        </p:grpSpPr>
        <p:sp>
          <p:nvSpPr>
            <p:cNvPr id="14" name="泪滴形 9">
              <a:extLst>
                <a:ext uri="{FF2B5EF4-FFF2-40B4-BE49-F238E27FC236}">
                  <a16:creationId xmlns:a16="http://schemas.microsoft.com/office/drawing/2014/main" id="{77A02ADC-B40F-440B-A428-1C007E7DC605}"/>
                </a:ext>
              </a:extLst>
            </p:cNvPr>
            <p:cNvSpPr/>
            <p:nvPr/>
          </p:nvSpPr>
          <p:spPr>
            <a:xfrm rot="8204039">
              <a:off x="915894" y="1802948"/>
              <a:ext cx="2133600" cy="2133600"/>
            </a:xfrm>
            <a:prstGeom prst="teardrop">
              <a:avLst/>
            </a:prstGeom>
            <a:solidFill>
              <a:srgbClr val="F5B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图片 15">
              <a:extLst>
                <a:ext uri="{FF2B5EF4-FFF2-40B4-BE49-F238E27FC236}">
                  <a16:creationId xmlns:a16="http://schemas.microsoft.com/office/drawing/2014/main" id="{D78572EA-29D1-4679-A9EE-D107723B3E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646" y="1955664"/>
              <a:ext cx="1828167" cy="1828167"/>
            </a:xfrm>
            <a:prstGeom prst="rect">
              <a:avLst/>
            </a:prstGeom>
            <a:effectLst>
              <a:outerShdw blurRad="63500" sx="101000" sy="101000" algn="ctr" rotWithShape="0">
                <a:prstClr val="black">
                  <a:alpha val="40000"/>
                </a:prstClr>
              </a:outerShdw>
            </a:effectLst>
          </p:spPr>
        </p:pic>
      </p:grpSp>
      <p:grpSp>
        <p:nvGrpSpPr>
          <p:cNvPr id="16" name="组合 19">
            <a:extLst>
              <a:ext uri="{FF2B5EF4-FFF2-40B4-BE49-F238E27FC236}">
                <a16:creationId xmlns:a16="http://schemas.microsoft.com/office/drawing/2014/main" id="{6DA0CA8C-5743-4E60-9B90-1D283838E4AC}"/>
              </a:ext>
            </a:extLst>
          </p:cNvPr>
          <p:cNvGrpSpPr/>
          <p:nvPr/>
        </p:nvGrpSpPr>
        <p:grpSpPr>
          <a:xfrm>
            <a:off x="1902765" y="3560182"/>
            <a:ext cx="539752" cy="538175"/>
            <a:chOff x="915894" y="1802948"/>
            <a:chExt cx="2133600" cy="2133600"/>
          </a:xfrm>
        </p:grpSpPr>
        <p:sp>
          <p:nvSpPr>
            <p:cNvPr id="17" name="泪滴形 9">
              <a:extLst>
                <a:ext uri="{FF2B5EF4-FFF2-40B4-BE49-F238E27FC236}">
                  <a16:creationId xmlns:a16="http://schemas.microsoft.com/office/drawing/2014/main" id="{77A02ADC-B40F-440B-A428-1C007E7DC605}"/>
                </a:ext>
              </a:extLst>
            </p:cNvPr>
            <p:cNvSpPr/>
            <p:nvPr/>
          </p:nvSpPr>
          <p:spPr>
            <a:xfrm rot="8204039">
              <a:off x="915894" y="1802948"/>
              <a:ext cx="2133600" cy="2133600"/>
            </a:xfrm>
            <a:prstGeom prst="teardrop">
              <a:avLst/>
            </a:prstGeom>
            <a:solidFill>
              <a:srgbClr val="F5B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8" name="图片 15">
              <a:extLst>
                <a:ext uri="{FF2B5EF4-FFF2-40B4-BE49-F238E27FC236}">
                  <a16:creationId xmlns:a16="http://schemas.microsoft.com/office/drawing/2014/main" id="{D78572EA-29D1-4679-A9EE-D107723B3E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646" y="1955664"/>
              <a:ext cx="1828167" cy="1828167"/>
            </a:xfrm>
            <a:prstGeom prst="rect">
              <a:avLst/>
            </a:prstGeom>
            <a:effectLst>
              <a:outerShdw blurRad="63500" sx="101000" sy="101000" algn="ctr" rotWithShape="0">
                <a:prstClr val="black">
                  <a:alpha val="40000"/>
                </a:prstClr>
              </a:outerShdw>
            </a:effectLst>
          </p:spPr>
        </p:pic>
      </p:grpSp>
      <p:pic>
        <p:nvPicPr>
          <p:cNvPr id="19"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829338" y="2150615"/>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830130" y="3536181"/>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1">
            <a:extLst>
              <a:ext uri="{FF2B5EF4-FFF2-40B4-BE49-F238E27FC236}">
                <a16:creationId xmlns:a16="http://schemas.microsoft.com/office/drawing/2014/main" id="{96D64161-FBFB-4CD7-A3D9-CACC14546D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59014" y="479159"/>
            <a:ext cx="1592218" cy="1592218"/>
          </a:xfrm>
          <a:prstGeom prst="rect">
            <a:avLst/>
          </a:prstGeom>
          <a:effectLst>
            <a:outerShdw blurRad="63500" sx="101000" sy="101000" algn="ctr" rotWithShape="0">
              <a:prstClr val="black">
                <a:alpha val="40000"/>
              </a:prstClr>
            </a:outerShdw>
          </a:effectLst>
        </p:spPr>
      </p:pic>
    </p:spTree>
    <p:custDataLst>
      <p:tags r:id="rId1"/>
    </p:custDataLst>
    <p:extLst>
      <p:ext uri="{BB962C8B-B14F-4D97-AF65-F5344CB8AC3E}">
        <p14:creationId xmlns:p14="http://schemas.microsoft.com/office/powerpoint/2010/main" val="39938443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extLst>
    <p:ext uri="{E180D4A7-C9FB-4DFB-919C-405C955672EB}">
      <p14:showEvtLst xmlns:p14="http://schemas.microsoft.com/office/powerpoint/2010/main">
        <p14:playEvt time="90" objId="1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2B4FDD4-2861-4472-9607-00D2E10B1D1A}"/>
              </a:ext>
            </a:extLst>
          </p:cNvPr>
          <p:cNvSpPr txBox="1"/>
          <p:nvPr/>
        </p:nvSpPr>
        <p:spPr>
          <a:xfrm>
            <a:off x="2545080" y="899886"/>
            <a:ext cx="7623098" cy="3779758"/>
          </a:xfrm>
          <a:prstGeom prst="roundRect">
            <a:avLst/>
          </a:prstGeom>
          <a:effectLst>
            <a:softEdge rad="127000"/>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DB7CB27-EFFA-42BA-A738-2F9701CBC8AD}"/>
              </a:ext>
            </a:extLst>
          </p:cNvPr>
          <p:cNvSpPr/>
          <p:nvPr/>
        </p:nvSpPr>
        <p:spPr>
          <a:xfrm>
            <a:off x="2863940" y="2053290"/>
            <a:ext cx="7251291" cy="58085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9B305FC7-EDCB-45E3-B20F-022ABEFCE825}"/>
              </a:ext>
            </a:extLst>
          </p:cNvPr>
          <p:cNvSpPr/>
          <p:nvPr/>
        </p:nvSpPr>
        <p:spPr>
          <a:xfrm>
            <a:off x="2863939" y="2749938"/>
            <a:ext cx="7251291" cy="92075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(tr.44).</a:t>
            </a:r>
            <a:endParaRPr lang="en-US" sz="3200" dirty="0">
              <a:latin typeface="Times New Roman" panose="02020603050405020304" pitchFamily="18" charset="0"/>
              <a:cs typeface="Times New Roman" panose="02020603050405020304" pitchFamily="18" charset="0"/>
            </a:endParaRPr>
          </a:p>
        </p:txBody>
      </p:sp>
      <p:sp>
        <p:nvSpPr>
          <p:cNvPr id="11" name="Rectangle 10"/>
          <p:cNvSpPr/>
          <p:nvPr/>
        </p:nvSpPr>
        <p:spPr>
          <a:xfrm>
            <a:off x="5168633" y="1251596"/>
            <a:ext cx="2393605"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a:ln/>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DẶN DÒ</a:t>
            </a:r>
            <a:endParaRPr lang="en-US" sz="4400" b="1" cap="none" spc="0" dirty="0">
              <a:ln/>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14" name="图片 11">
            <a:extLst>
              <a:ext uri="{FF2B5EF4-FFF2-40B4-BE49-F238E27FC236}">
                <a16:creationId xmlns:a16="http://schemas.microsoft.com/office/drawing/2014/main" id="{EE4703FD-410F-4EE9-AA13-6AF91040E6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683" y="3544583"/>
            <a:ext cx="2985113" cy="2985113"/>
          </a:xfrm>
          <a:prstGeom prst="rect">
            <a:avLst/>
          </a:prstGeom>
        </p:spPr>
      </p:pic>
    </p:spTree>
    <p:extLst>
      <p:ext uri="{BB962C8B-B14F-4D97-AF65-F5344CB8AC3E}">
        <p14:creationId xmlns:p14="http://schemas.microsoft.com/office/powerpoint/2010/main" val="4257332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ED3BB92-927E-4495-91E0-B55D62DB1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pic>
        <p:nvPicPr>
          <p:cNvPr id="4" name="图片 3">
            <a:extLst>
              <a:ext uri="{FF2B5EF4-FFF2-40B4-BE49-F238E27FC236}">
                <a16:creationId xmlns:a16="http://schemas.microsoft.com/office/drawing/2014/main" id="{A3DAE540-4A90-4ACC-87C2-63F0926218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63" r="65568"/>
          <a:stretch/>
        </p:blipFill>
        <p:spPr>
          <a:xfrm flipH="1">
            <a:off x="9959925" y="3824313"/>
            <a:ext cx="2430986" cy="3033687"/>
          </a:xfrm>
          <a:prstGeom prst="rect">
            <a:avLst/>
          </a:prstGeom>
        </p:spPr>
      </p:pic>
      <p:sp>
        <p:nvSpPr>
          <p:cNvPr id="32" name="Rectangle: Rounded Corners 18">
            <a:extLst>
              <a:ext uri="{FF2B5EF4-FFF2-40B4-BE49-F238E27FC236}">
                <a16:creationId xmlns:a16="http://schemas.microsoft.com/office/drawing/2014/main" id="{C12AF386-10E7-4C03-91B5-7499842FAE72}"/>
              </a:ext>
            </a:extLst>
          </p:cNvPr>
          <p:cNvSpPr/>
          <p:nvPr/>
        </p:nvSpPr>
        <p:spPr>
          <a:xfrm>
            <a:off x="557049" y="841830"/>
            <a:ext cx="11004330" cy="2988914"/>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w="76200">
                <a:solidFill>
                  <a:schemeClr val="tx1"/>
                </a:solidFill>
              </a:ln>
              <a:latin typeface="Times New Roman" panose="02020603050405020304" pitchFamily="18" charset="0"/>
              <a:cs typeface="Times New Roman" panose="02020603050405020304" pitchFamily="18" charset="0"/>
            </a:endParaRPr>
          </a:p>
        </p:txBody>
      </p:sp>
      <p:sp>
        <p:nvSpPr>
          <p:cNvPr id="36" name="Rectangle 35"/>
          <p:cNvSpPr/>
          <p:nvPr/>
        </p:nvSpPr>
        <p:spPr>
          <a:xfrm>
            <a:off x="552263" y="2220029"/>
            <a:ext cx="110013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a:ln/>
                <a:solidFill>
                  <a:schemeClr val="accent2">
                    <a:lumMod val="75000"/>
                  </a:schemeClr>
                </a:solidFill>
                <a:latin typeface="Times New Roman" panose="02020603050405020304" pitchFamily="18" charset="0"/>
                <a:cs typeface="Times New Roman" panose="02020603050405020304" pitchFamily="18" charset="0"/>
              </a:rPr>
              <a:t>NỐI CÁC VẾ CÂU GHÉP BẰNG QUAN HỆ TỪ</a:t>
            </a:r>
            <a:endParaRPr lang="en-US" sz="4000" b="1" cap="none" spc="0" dirty="0">
              <a:ln/>
              <a:solidFill>
                <a:schemeClr val="accent2">
                  <a:lumMod val="75000"/>
                </a:schemeClr>
              </a:solidFill>
              <a:effectLst/>
              <a:latin typeface="Times New Roman" panose="02020603050405020304" pitchFamily="18" charset="0"/>
              <a:cs typeface="Times New Roman" panose="02020603050405020304" pitchFamily="18" charset="0"/>
            </a:endParaRPr>
          </a:p>
        </p:txBody>
      </p:sp>
      <p:sp>
        <p:nvSpPr>
          <p:cNvPr id="39" name="Rectangle 38"/>
          <p:cNvSpPr/>
          <p:nvPr/>
        </p:nvSpPr>
        <p:spPr>
          <a:xfrm>
            <a:off x="3637072" y="1335099"/>
            <a:ext cx="4946226"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u="sng">
                <a:ln/>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LUYỆN TỪ VÀ CÂU</a:t>
            </a:r>
            <a:endParaRPr lang="en-US" sz="4000" b="1" u="sng" cap="none" spc="0" dirty="0">
              <a:ln/>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4AFF80F7-5BB8-4DD7-BBAD-497F71D9A9F9}"/>
              </a:ext>
            </a:extLst>
          </p:cNvPr>
          <p:cNvSpPr/>
          <p:nvPr/>
        </p:nvSpPr>
        <p:spPr>
          <a:xfrm>
            <a:off x="5167613" y="2772594"/>
            <a:ext cx="2326567" cy="84557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(Trang 38)</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828581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36"/>
                                        </p:tgtEl>
                                        <p:attrNameLst>
                                          <p:attrName>style.visibility</p:attrName>
                                        </p:attrNameLst>
                                      </p:cBhvr>
                                      <p:to>
                                        <p:strVal val="visible"/>
                                      </p:to>
                                    </p:set>
                                    <p:anim by="(-#ppt_w*2)" calcmode="lin" valueType="num">
                                      <p:cBhvr rctx="PPT">
                                        <p:cTn id="12" dur="1000" autoRev="1" fill="hold">
                                          <p:stCondLst>
                                            <p:cond delay="0"/>
                                          </p:stCondLst>
                                        </p:cTn>
                                        <p:tgtEl>
                                          <p:spTgt spid="36"/>
                                        </p:tgtEl>
                                        <p:attrNameLst>
                                          <p:attrName>ppt_w</p:attrName>
                                        </p:attrNameLst>
                                      </p:cBhvr>
                                    </p:anim>
                                    <p:anim by="(#ppt_w*0.50)" calcmode="lin" valueType="num">
                                      <p:cBhvr>
                                        <p:cTn id="13" dur="1000" decel="50000" autoRev="1" fill="hold">
                                          <p:stCondLst>
                                            <p:cond delay="0"/>
                                          </p:stCondLst>
                                        </p:cTn>
                                        <p:tgtEl>
                                          <p:spTgt spid="36"/>
                                        </p:tgtEl>
                                        <p:attrNameLst>
                                          <p:attrName>ppt_x</p:attrName>
                                        </p:attrNameLst>
                                      </p:cBhvr>
                                    </p:anim>
                                    <p:anim from="(-#ppt_h/2)" to="(#ppt_y)" calcmode="lin" valueType="num">
                                      <p:cBhvr>
                                        <p:cTn id="14" dur="2000" fill="hold">
                                          <p:stCondLst>
                                            <p:cond delay="0"/>
                                          </p:stCondLst>
                                        </p:cTn>
                                        <p:tgtEl>
                                          <p:spTgt spid="36"/>
                                        </p:tgtEl>
                                        <p:attrNameLst>
                                          <p:attrName>ppt_y</p:attrName>
                                        </p:attrNameLst>
                                      </p:cBhvr>
                                    </p:anim>
                                    <p:animRot by="21600000">
                                      <p:cBhvr>
                                        <p:cTn id="15" dur="2000" fill="hold">
                                          <p:stCondLst>
                                            <p:cond delay="0"/>
                                          </p:stCondLst>
                                        </p:cTn>
                                        <p:tgtEl>
                                          <p:spTgt spid="3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80">
                                          <p:stCondLst>
                                            <p:cond delay="0"/>
                                          </p:stCondLst>
                                        </p:cTn>
                                        <p:tgtEl>
                                          <p:spTgt spid="40"/>
                                        </p:tgtEl>
                                      </p:cBhvr>
                                    </p:animEffect>
                                    <p:anim calcmode="lin" valueType="num">
                                      <p:cBhvr>
                                        <p:cTn id="21"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26" dur="26">
                                          <p:stCondLst>
                                            <p:cond delay="650"/>
                                          </p:stCondLst>
                                        </p:cTn>
                                        <p:tgtEl>
                                          <p:spTgt spid="40"/>
                                        </p:tgtEl>
                                      </p:cBhvr>
                                      <p:to x="100000" y="60000"/>
                                    </p:animScale>
                                    <p:animScale>
                                      <p:cBhvr>
                                        <p:cTn id="27" dur="166" decel="50000">
                                          <p:stCondLst>
                                            <p:cond delay="676"/>
                                          </p:stCondLst>
                                        </p:cTn>
                                        <p:tgtEl>
                                          <p:spTgt spid="40"/>
                                        </p:tgtEl>
                                      </p:cBhvr>
                                      <p:to x="100000" y="100000"/>
                                    </p:animScale>
                                    <p:animScale>
                                      <p:cBhvr>
                                        <p:cTn id="28" dur="26">
                                          <p:stCondLst>
                                            <p:cond delay="1312"/>
                                          </p:stCondLst>
                                        </p:cTn>
                                        <p:tgtEl>
                                          <p:spTgt spid="40"/>
                                        </p:tgtEl>
                                      </p:cBhvr>
                                      <p:to x="100000" y="80000"/>
                                    </p:animScale>
                                    <p:animScale>
                                      <p:cBhvr>
                                        <p:cTn id="29" dur="166" decel="50000">
                                          <p:stCondLst>
                                            <p:cond delay="1338"/>
                                          </p:stCondLst>
                                        </p:cTn>
                                        <p:tgtEl>
                                          <p:spTgt spid="40"/>
                                        </p:tgtEl>
                                      </p:cBhvr>
                                      <p:to x="100000" y="100000"/>
                                    </p:animScale>
                                    <p:animScale>
                                      <p:cBhvr>
                                        <p:cTn id="30" dur="26">
                                          <p:stCondLst>
                                            <p:cond delay="1642"/>
                                          </p:stCondLst>
                                        </p:cTn>
                                        <p:tgtEl>
                                          <p:spTgt spid="40"/>
                                        </p:tgtEl>
                                      </p:cBhvr>
                                      <p:to x="100000" y="90000"/>
                                    </p:animScale>
                                    <p:animScale>
                                      <p:cBhvr>
                                        <p:cTn id="31" dur="166" decel="50000">
                                          <p:stCondLst>
                                            <p:cond delay="1668"/>
                                          </p:stCondLst>
                                        </p:cTn>
                                        <p:tgtEl>
                                          <p:spTgt spid="40"/>
                                        </p:tgtEl>
                                      </p:cBhvr>
                                      <p:to x="100000" y="100000"/>
                                    </p:animScale>
                                    <p:animScale>
                                      <p:cBhvr>
                                        <p:cTn id="32" dur="26">
                                          <p:stCondLst>
                                            <p:cond delay="1808"/>
                                          </p:stCondLst>
                                        </p:cTn>
                                        <p:tgtEl>
                                          <p:spTgt spid="40"/>
                                        </p:tgtEl>
                                      </p:cBhvr>
                                      <p:to x="100000" y="95000"/>
                                    </p:animScale>
                                    <p:animScale>
                                      <p:cBhvr>
                                        <p:cTn id="33" dur="166" decel="50000">
                                          <p:stCondLst>
                                            <p:cond delay="1834"/>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60DD780-5499-434A-AC15-03E01C2B10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
        <p:nvSpPr>
          <p:cNvPr id="6" name="TextBox 5">
            <a:extLst>
              <a:ext uri="{FF2B5EF4-FFF2-40B4-BE49-F238E27FC236}">
                <a16:creationId xmlns:a16="http://schemas.microsoft.com/office/drawing/2014/main" id="{62B4FDD4-2861-4472-9607-00D2E10B1D1A}"/>
              </a:ext>
            </a:extLst>
          </p:cNvPr>
          <p:cNvSpPr txBox="1"/>
          <p:nvPr/>
        </p:nvSpPr>
        <p:spPr>
          <a:xfrm>
            <a:off x="1528549" y="1105469"/>
            <a:ext cx="9416955" cy="4392692"/>
          </a:xfrm>
          <a:prstGeom prst="roundRect">
            <a:avLst/>
          </a:prstGeom>
          <a:effectLst>
            <a:softEdge rad="127000"/>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a:solidFill>
                <a:srgbClr val="002060"/>
              </a:solidFill>
              <a:latin typeface="Times New Roman" panose="02020603050405020304" pitchFamily="18" charset="0"/>
              <a:cs typeface="Times New Roman" panose="02020603050405020304" pitchFamily="18" charset="0"/>
            </a:endParaRPr>
          </a:p>
          <a:p>
            <a:pPr algn="just"/>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844310" y="1382740"/>
            <a:ext cx="3042244"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a:ln/>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MỤC TIÊU</a:t>
            </a:r>
            <a:endParaRPr lang="en-US" sz="4400" b="1" cap="none" spc="0" dirty="0">
              <a:ln/>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AFF80F7-5BB8-4DD7-BBAD-497F71D9A9F9}"/>
              </a:ext>
            </a:extLst>
          </p:cNvPr>
          <p:cNvSpPr/>
          <p:nvPr/>
        </p:nvSpPr>
        <p:spPr>
          <a:xfrm>
            <a:off x="2452121" y="2224147"/>
            <a:ext cx="8384202" cy="84557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200" b="0" i="0" u="none"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sinh</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hiểu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là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ghép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quan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hệ</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a:solidFill>
                  <a:prstClr val="black"/>
                </a:solidFill>
                <a:latin typeface="Times New Roman" panose="02020603050405020304" pitchFamily="18" charset="0"/>
                <a:cs typeface="Times New Roman" panose="02020603050405020304" pitchFamily="18" charset="0"/>
              </a:rPr>
              <a:t>điều kiện </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kết</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quả, giả</a:t>
            </a:r>
            <a:r>
              <a:rPr kumimoji="0" lang="en-US" sz="3200" b="0" i="0" u="none"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thiết – kết quả</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01A0B09-1423-49A0-B8A4-60CF71584748}"/>
              </a:ext>
            </a:extLst>
          </p:cNvPr>
          <p:cNvSpPr/>
          <p:nvPr/>
        </p:nvSpPr>
        <p:spPr>
          <a:xfrm>
            <a:off x="2452121" y="3512020"/>
            <a:ext cx="8384202" cy="147729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200" b="0" i="0" u="none"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sinh</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biết cách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điền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quan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hệ</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từ hoặc</a:t>
            </a:r>
            <a:r>
              <a:rPr kumimoji="0" lang="en-US" sz="3200" b="0" i="0" u="none"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cặp quan hệ từ,</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thêm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vế</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thích</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hợp vào</a:t>
            </a:r>
            <a:r>
              <a:rPr kumimoji="0" lang="en-US" sz="3200" b="0" i="0" u="none"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chỗ trống</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thay đổi</a:t>
            </a:r>
            <a:r>
              <a:rPr kumimoji="0" lang="en-US" sz="3200" b="0" i="0" u="none"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vị trí của các vế câu</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13" name="组合 19">
            <a:extLst>
              <a:ext uri="{FF2B5EF4-FFF2-40B4-BE49-F238E27FC236}">
                <a16:creationId xmlns:a16="http://schemas.microsoft.com/office/drawing/2014/main" id="{6DA0CA8C-5743-4E60-9B90-1D283838E4AC}"/>
              </a:ext>
            </a:extLst>
          </p:cNvPr>
          <p:cNvGrpSpPr/>
          <p:nvPr/>
        </p:nvGrpSpPr>
        <p:grpSpPr>
          <a:xfrm>
            <a:off x="1912369" y="2183203"/>
            <a:ext cx="539752" cy="538175"/>
            <a:chOff x="915894" y="1802948"/>
            <a:chExt cx="2133600" cy="2133600"/>
          </a:xfrm>
        </p:grpSpPr>
        <p:sp>
          <p:nvSpPr>
            <p:cNvPr id="14" name="泪滴形 9">
              <a:extLst>
                <a:ext uri="{FF2B5EF4-FFF2-40B4-BE49-F238E27FC236}">
                  <a16:creationId xmlns:a16="http://schemas.microsoft.com/office/drawing/2014/main" id="{77A02ADC-B40F-440B-A428-1C007E7DC605}"/>
                </a:ext>
              </a:extLst>
            </p:cNvPr>
            <p:cNvSpPr/>
            <p:nvPr/>
          </p:nvSpPr>
          <p:spPr>
            <a:xfrm rot="8204039">
              <a:off x="915894" y="1802948"/>
              <a:ext cx="2133600" cy="2133600"/>
            </a:xfrm>
            <a:prstGeom prst="teardrop">
              <a:avLst/>
            </a:prstGeom>
            <a:solidFill>
              <a:srgbClr val="F5B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图片 15">
              <a:extLst>
                <a:ext uri="{FF2B5EF4-FFF2-40B4-BE49-F238E27FC236}">
                  <a16:creationId xmlns:a16="http://schemas.microsoft.com/office/drawing/2014/main" id="{D78572EA-29D1-4679-A9EE-D107723B3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646" y="1955664"/>
              <a:ext cx="1828167" cy="1828167"/>
            </a:xfrm>
            <a:prstGeom prst="rect">
              <a:avLst/>
            </a:prstGeom>
            <a:effectLst>
              <a:outerShdw blurRad="63500" sx="101000" sy="101000" algn="ctr" rotWithShape="0">
                <a:prstClr val="black">
                  <a:alpha val="40000"/>
                </a:prstClr>
              </a:outerShdw>
            </a:effectLst>
          </p:spPr>
        </p:pic>
      </p:grpSp>
      <p:grpSp>
        <p:nvGrpSpPr>
          <p:cNvPr id="16" name="组合 19">
            <a:extLst>
              <a:ext uri="{FF2B5EF4-FFF2-40B4-BE49-F238E27FC236}">
                <a16:creationId xmlns:a16="http://schemas.microsoft.com/office/drawing/2014/main" id="{6DA0CA8C-5743-4E60-9B90-1D283838E4AC}"/>
              </a:ext>
            </a:extLst>
          </p:cNvPr>
          <p:cNvGrpSpPr/>
          <p:nvPr/>
        </p:nvGrpSpPr>
        <p:grpSpPr>
          <a:xfrm>
            <a:off x="1902765" y="3560182"/>
            <a:ext cx="539752" cy="538175"/>
            <a:chOff x="915894" y="1802948"/>
            <a:chExt cx="2133600" cy="2133600"/>
          </a:xfrm>
        </p:grpSpPr>
        <p:sp>
          <p:nvSpPr>
            <p:cNvPr id="17" name="泪滴形 9">
              <a:extLst>
                <a:ext uri="{FF2B5EF4-FFF2-40B4-BE49-F238E27FC236}">
                  <a16:creationId xmlns:a16="http://schemas.microsoft.com/office/drawing/2014/main" id="{77A02ADC-B40F-440B-A428-1C007E7DC605}"/>
                </a:ext>
              </a:extLst>
            </p:cNvPr>
            <p:cNvSpPr/>
            <p:nvPr/>
          </p:nvSpPr>
          <p:spPr>
            <a:xfrm rot="8204039">
              <a:off x="915894" y="1802948"/>
              <a:ext cx="2133600" cy="2133600"/>
            </a:xfrm>
            <a:prstGeom prst="teardrop">
              <a:avLst/>
            </a:prstGeom>
            <a:solidFill>
              <a:srgbClr val="F5B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8" name="图片 15">
              <a:extLst>
                <a:ext uri="{FF2B5EF4-FFF2-40B4-BE49-F238E27FC236}">
                  <a16:creationId xmlns:a16="http://schemas.microsoft.com/office/drawing/2014/main" id="{D78572EA-29D1-4679-A9EE-D107723B3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646" y="1955664"/>
              <a:ext cx="1828167" cy="1828167"/>
            </a:xfrm>
            <a:prstGeom prst="rect">
              <a:avLst/>
            </a:prstGeom>
            <a:effectLst>
              <a:outerShdw blurRad="63500" sx="101000" sy="101000" algn="ctr" rotWithShape="0">
                <a:prstClr val="black">
                  <a:alpha val="40000"/>
                </a:prstClr>
              </a:outerShdw>
            </a:effectLst>
          </p:spPr>
        </p:pic>
      </p:grpSp>
      <p:pic>
        <p:nvPicPr>
          <p:cNvPr id="9" name="图片 8">
            <a:extLst>
              <a:ext uri="{FF2B5EF4-FFF2-40B4-BE49-F238E27FC236}">
                <a16:creationId xmlns:a16="http://schemas.microsoft.com/office/drawing/2014/main" id="{B3452DE7-5375-4058-9B4D-A8728722AE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063" r="65568"/>
          <a:stretch/>
        </p:blipFill>
        <p:spPr>
          <a:xfrm>
            <a:off x="-105728" y="4053385"/>
            <a:ext cx="2247423" cy="2804615"/>
          </a:xfrm>
          <a:prstGeom prst="rect">
            <a:avLst/>
          </a:prstGeom>
        </p:spPr>
      </p:pic>
    </p:spTree>
    <p:custDataLst>
      <p:tags r:id="rId1"/>
    </p:custDataLst>
    <p:extLst>
      <p:ext uri="{BB962C8B-B14F-4D97-AF65-F5344CB8AC3E}">
        <p14:creationId xmlns:p14="http://schemas.microsoft.com/office/powerpoint/2010/main" val="2160800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par>
                                <p:cTn id="28" presetID="47"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par>
                                <p:cTn id="51" presetID="47"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extLst>
    <p:ext uri="{E180D4A7-C9FB-4DFB-919C-405C955672EB}">
      <p14:showEvtLst xmlns:p14="http://schemas.microsoft.com/office/powerpoint/2010/main">
        <p14:playEvt time="90" objId="1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C7F24C-9365-4352-A5C9-AE39248E41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50255"/>
            <a:ext cx="12192000" cy="6858000"/>
          </a:xfrm>
          <a:prstGeom prst="rect">
            <a:avLst/>
          </a:prstGeom>
        </p:spPr>
      </p:pic>
      <p:sp>
        <p:nvSpPr>
          <p:cNvPr id="3" name="思想气泡: 云 2">
            <a:extLst>
              <a:ext uri="{FF2B5EF4-FFF2-40B4-BE49-F238E27FC236}">
                <a16:creationId xmlns:a16="http://schemas.microsoft.com/office/drawing/2014/main" id="{3D47A29A-702C-4DCE-A39E-C03F82B68443}"/>
              </a:ext>
            </a:extLst>
          </p:cNvPr>
          <p:cNvSpPr/>
          <p:nvPr/>
        </p:nvSpPr>
        <p:spPr>
          <a:xfrm>
            <a:off x="2334173" y="374110"/>
            <a:ext cx="6764789" cy="3283491"/>
          </a:xfrm>
          <a:prstGeom prst="cloudCallout">
            <a:avLst>
              <a:gd name="adj1" fmla="val 46105"/>
              <a:gd name="adj2" fmla="val 52932"/>
            </a:avLst>
          </a:prstGeom>
          <a:solidFill>
            <a:schemeClr val="bg1"/>
          </a:solidFill>
          <a:ln w="63500">
            <a:solidFill>
              <a:srgbClr val="F5B552"/>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p:cNvSpPr/>
          <p:nvPr/>
        </p:nvSpPr>
        <p:spPr>
          <a:xfrm>
            <a:off x="2790124" y="1415690"/>
            <a:ext cx="5852885"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dirty="0">
                <a:ln/>
                <a:solidFill>
                  <a:srgbClr val="FF0000"/>
                </a:solidFill>
                <a:latin typeface="Times New Roman" panose="02020603050405020304" pitchFamily="18" charset="0"/>
                <a:cs typeface="Times New Roman" panose="02020603050405020304" pitchFamily="18" charset="0"/>
              </a:rPr>
              <a:t>I. NHẬN XÉT</a:t>
            </a:r>
            <a:endParaRPr lang="en-US" sz="7200" b="1" cap="none" spc="0" dirty="0">
              <a:ln/>
              <a:solidFill>
                <a:srgbClr val="FF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0055" y="2176491"/>
            <a:ext cx="1202254" cy="1202254"/>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3314" y1="14973" x2="80473" y2="11230"/>
                        <a14:foregroundMark x1="11243" y1="35829" x2="1183" y2="40642"/>
                        <a14:foregroundMark x1="26627" y1="67914" x2="30178" y2="74332"/>
                      </a14:backgroundRemoval>
                    </a14:imgEffect>
                  </a14:imgLayer>
                </a14:imgProps>
              </a:ext>
            </a:extLst>
          </a:blip>
          <a:stretch>
            <a:fillRect/>
          </a:stretch>
        </p:blipFill>
        <p:spPr>
          <a:xfrm rot="792477">
            <a:off x="8752115" y="3320755"/>
            <a:ext cx="2316830" cy="2563592"/>
          </a:xfrm>
          <a:prstGeom prst="rect">
            <a:avLst/>
          </a:prstGeom>
        </p:spPr>
      </p:pic>
    </p:spTree>
    <p:custDataLst>
      <p:tags r:id="rId1"/>
    </p:custDataLst>
    <p:extLst>
      <p:ext uri="{BB962C8B-B14F-4D97-AF65-F5344CB8AC3E}">
        <p14:creationId xmlns:p14="http://schemas.microsoft.com/office/powerpoint/2010/main" val="29194500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42"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1" y="0"/>
            <a:ext cx="12186041" cy="6858000"/>
          </a:xfrm>
          <a:prstGeom prst="rect">
            <a:avLst/>
          </a:prstGeom>
        </p:spPr>
      </p:pic>
      <p:sp>
        <p:nvSpPr>
          <p:cNvPr id="27" name="Rectangle: Rounded Corners 18">
            <a:extLst>
              <a:ext uri="{FF2B5EF4-FFF2-40B4-BE49-F238E27FC236}">
                <a16:creationId xmlns:a16="http://schemas.microsoft.com/office/drawing/2014/main" id="{C12AF386-10E7-4C03-91B5-7499842FAE72}"/>
              </a:ext>
            </a:extLst>
          </p:cNvPr>
          <p:cNvSpPr/>
          <p:nvPr/>
        </p:nvSpPr>
        <p:spPr>
          <a:xfrm>
            <a:off x="574429" y="889923"/>
            <a:ext cx="11092074" cy="5235105"/>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B8FBF96F-E92A-437F-8516-B951702C171E}"/>
              </a:ext>
            </a:extLst>
          </p:cNvPr>
          <p:cNvSpPr/>
          <p:nvPr/>
        </p:nvSpPr>
        <p:spPr>
          <a:xfrm>
            <a:off x="574429" y="1641091"/>
            <a:ext cx="11092074" cy="9739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b="1" dirty="0">
                <a:solidFill>
                  <a:srgbClr val="00B050"/>
                </a:solidFill>
                <a:latin typeface="Times New Roman" panose="02020603050405020304" pitchFamily="18" charset="0"/>
                <a:cs typeface="Times New Roman" panose="02020603050405020304" pitchFamily="18" charset="0"/>
              </a:rPr>
              <a:t>1. </a:t>
            </a:r>
            <a:r>
              <a:rPr lang="en-US" sz="3200" b="1" dirty="0" err="1">
                <a:solidFill>
                  <a:srgbClr val="00B050"/>
                </a:solidFill>
                <a:latin typeface="Times New Roman" panose="02020603050405020304" pitchFamily="18" charset="0"/>
                <a:cs typeface="Times New Roman" panose="02020603050405020304" pitchFamily="18" charset="0"/>
              </a:rPr>
              <a:t>Cách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nối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cách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sắp</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xếp</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vế</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trong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hai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ghép</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sau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đây</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có</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gì</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khác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nhau</a:t>
            </a:r>
            <a:r>
              <a:rPr lang="en-US" sz="3200" b="1" dirty="0">
                <a:solidFill>
                  <a:srgbClr val="00B050"/>
                </a:solidFill>
                <a:latin typeface="Times New Roman" panose="02020603050405020304" pitchFamily="18" charset="0"/>
                <a:cs typeface="Times New Roman" panose="02020603050405020304" pitchFamily="18" charset="0"/>
              </a:rPr>
              <a:t>?</a:t>
            </a:r>
          </a:p>
        </p:txBody>
      </p:sp>
      <p:cxnSp>
        <p:nvCxnSpPr>
          <p:cNvPr id="10" name="Straight Connector 9">
            <a:extLst>
              <a:ext uri="{FF2B5EF4-FFF2-40B4-BE49-F238E27FC236}">
                <a16:creationId xmlns:a16="http://schemas.microsoft.com/office/drawing/2014/main" id="{ADCA6ADB-48AD-4F1B-B712-6A62F9E446A6}"/>
              </a:ext>
            </a:extLst>
          </p:cNvPr>
          <p:cNvCxnSpPr>
            <a:cxnSpLocks/>
          </p:cNvCxnSpPr>
          <p:nvPr/>
        </p:nvCxnSpPr>
        <p:spPr>
          <a:xfrm>
            <a:off x="2110598" y="2034242"/>
            <a:ext cx="530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E3059-BB5D-40C6-9113-4CBD5B7393AB}"/>
              </a:ext>
            </a:extLst>
          </p:cNvPr>
          <p:cNvCxnSpPr>
            <a:cxnSpLocks/>
          </p:cNvCxnSpPr>
          <p:nvPr/>
        </p:nvCxnSpPr>
        <p:spPr>
          <a:xfrm>
            <a:off x="4177371" y="2112386"/>
            <a:ext cx="12585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AB63F3-8796-4BA9-81E1-B3E6633A60A3}"/>
              </a:ext>
            </a:extLst>
          </p:cNvPr>
          <p:cNvCxnSpPr>
            <a:cxnSpLocks/>
          </p:cNvCxnSpPr>
          <p:nvPr/>
        </p:nvCxnSpPr>
        <p:spPr>
          <a:xfrm>
            <a:off x="2345588" y="2592307"/>
            <a:ext cx="16911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A3241443-5F77-41FD-A0B4-EB545127FD03}"/>
              </a:ext>
            </a:extLst>
          </p:cNvPr>
          <p:cNvSpPr/>
          <p:nvPr/>
        </p:nvSpPr>
        <p:spPr>
          <a:xfrm>
            <a:off x="2876731" y="2733755"/>
            <a:ext cx="7801493" cy="88741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514350" indent="-514350" algn="just">
              <a:lnSpc>
                <a:spcPct val="200000"/>
              </a:lnSpc>
              <a:buAutoNum type="alphaLcParenR"/>
            </a:pPr>
            <a:r>
              <a:rPr lang="en-US" sz="3000">
                <a:solidFill>
                  <a:schemeClr val="tx1"/>
                </a:solidFill>
                <a:latin typeface="Times New Roman" panose="02020603050405020304" pitchFamily="18" charset="0"/>
                <a:cs typeface="Times New Roman" panose="02020603050405020304" pitchFamily="18" charset="0"/>
              </a:rPr>
              <a:t>Nếu trời trở rét  thì con phải mặc thật ấm. </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DF5B0FCF-1B0F-4A46-A963-C67A265DAB1E}"/>
              </a:ext>
            </a:extLst>
          </p:cNvPr>
          <p:cNvSpPr/>
          <p:nvPr/>
        </p:nvSpPr>
        <p:spPr>
          <a:xfrm>
            <a:off x="2843851" y="3754221"/>
            <a:ext cx="6254950" cy="174808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200000"/>
              </a:lnSpc>
            </a:pPr>
            <a:r>
              <a:rPr lang="en-US" sz="3000" dirty="0">
                <a:solidFill>
                  <a:schemeClr val="tx1"/>
                </a:solidFill>
                <a:latin typeface="Times New Roman" panose="02020603050405020304" pitchFamily="18" charset="0"/>
                <a:cs typeface="Times New Roman" panose="02020603050405020304" pitchFamily="18" charset="0"/>
              </a:rPr>
              <a:t>b</a:t>
            </a:r>
            <a:r>
              <a:rPr lang="en-US" sz="3000">
                <a:solidFill>
                  <a:schemeClr val="tx1"/>
                </a:solidFill>
                <a:latin typeface="Times New Roman" panose="02020603050405020304" pitchFamily="18" charset="0"/>
                <a:cs typeface="Times New Roman" panose="02020603050405020304" pitchFamily="18" charset="0"/>
              </a:rPr>
              <a:t>) Con phải mặc ấm,  nếu trời rét.</a:t>
            </a:r>
            <a:endParaRPr lang="en-US" sz="3000" dirty="0">
              <a:solidFill>
                <a:schemeClr val="tx1"/>
              </a:solidFill>
              <a:latin typeface="Times New Roman" panose="02020603050405020304" pitchFamily="18" charset="0"/>
              <a:cs typeface="Times New Roman" panose="02020603050405020304" pitchFamily="18" charset="0"/>
            </a:endParaRPr>
          </a:p>
        </p:txBody>
      </p:sp>
      <p:sp>
        <p:nvSpPr>
          <p:cNvPr id="25" name="Line 11">
            <a:extLst>
              <a:ext uri="{FF2B5EF4-FFF2-40B4-BE49-F238E27FC236}">
                <a16:creationId xmlns:a16="http://schemas.microsoft.com/office/drawing/2014/main" id="{E7815F79-4950-45DC-82F7-139249A3476B}"/>
              </a:ext>
            </a:extLst>
          </p:cNvPr>
          <p:cNvSpPr>
            <a:spLocks noChangeShapeType="1"/>
          </p:cNvSpPr>
          <p:nvPr/>
        </p:nvSpPr>
        <p:spPr bwMode="auto">
          <a:xfrm flipH="1">
            <a:off x="5897883" y="3004370"/>
            <a:ext cx="123755" cy="56297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6" name="Line 11">
            <a:extLst>
              <a:ext uri="{FF2B5EF4-FFF2-40B4-BE49-F238E27FC236}">
                <a16:creationId xmlns:a16="http://schemas.microsoft.com/office/drawing/2014/main" id="{35F05BF0-C38D-40DB-8347-6B160094FA59}"/>
              </a:ext>
            </a:extLst>
          </p:cNvPr>
          <p:cNvSpPr>
            <a:spLocks noChangeShapeType="1"/>
          </p:cNvSpPr>
          <p:nvPr/>
        </p:nvSpPr>
        <p:spPr bwMode="auto">
          <a:xfrm flipH="1">
            <a:off x="6173206" y="4472870"/>
            <a:ext cx="115888" cy="49500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9" name="Line 15">
            <a:extLst>
              <a:ext uri="{FF2B5EF4-FFF2-40B4-BE49-F238E27FC236}">
                <a16:creationId xmlns:a16="http://schemas.microsoft.com/office/drawing/2014/main" id="{E9374DD6-F591-4DEF-86CE-76B6F1FF24DC}"/>
              </a:ext>
            </a:extLst>
          </p:cNvPr>
          <p:cNvSpPr>
            <a:spLocks noChangeShapeType="1"/>
          </p:cNvSpPr>
          <p:nvPr/>
        </p:nvSpPr>
        <p:spPr bwMode="auto">
          <a:xfrm>
            <a:off x="3585029" y="3566145"/>
            <a:ext cx="2356397" cy="10556"/>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30" name="Line 16">
            <a:extLst>
              <a:ext uri="{FF2B5EF4-FFF2-40B4-BE49-F238E27FC236}">
                <a16:creationId xmlns:a16="http://schemas.microsoft.com/office/drawing/2014/main" id="{358F29C7-247C-4311-AD13-74B7A1406222}"/>
              </a:ext>
            </a:extLst>
          </p:cNvPr>
          <p:cNvSpPr>
            <a:spLocks noChangeShapeType="1"/>
          </p:cNvSpPr>
          <p:nvPr/>
        </p:nvSpPr>
        <p:spPr bwMode="auto">
          <a:xfrm flipV="1">
            <a:off x="6123125" y="3566144"/>
            <a:ext cx="3763529" cy="14795"/>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B29DD71F-D870-4867-89A3-1B1E213F30AE}"/>
              </a:ext>
            </a:extLst>
          </p:cNvPr>
          <p:cNvSpPr/>
          <p:nvPr/>
        </p:nvSpPr>
        <p:spPr>
          <a:xfrm>
            <a:off x="3422801" y="3000574"/>
            <a:ext cx="787112" cy="55426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 name="Oval 32">
            <a:extLst>
              <a:ext uri="{FF2B5EF4-FFF2-40B4-BE49-F238E27FC236}">
                <a16:creationId xmlns:a16="http://schemas.microsoft.com/office/drawing/2014/main" id="{975B4A7B-FA55-420A-B81F-73339A3E6410}"/>
              </a:ext>
            </a:extLst>
          </p:cNvPr>
          <p:cNvSpPr/>
          <p:nvPr/>
        </p:nvSpPr>
        <p:spPr>
          <a:xfrm>
            <a:off x="5999370" y="3037540"/>
            <a:ext cx="587208" cy="515864"/>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DC361DD4-9A31-44B0-92D3-0005362F6E6D}"/>
              </a:ext>
            </a:extLst>
          </p:cNvPr>
          <p:cNvSpPr/>
          <p:nvPr/>
        </p:nvSpPr>
        <p:spPr>
          <a:xfrm>
            <a:off x="6289094" y="4491594"/>
            <a:ext cx="740872" cy="48033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Line 20">
            <a:extLst>
              <a:ext uri="{FF2B5EF4-FFF2-40B4-BE49-F238E27FC236}">
                <a16:creationId xmlns:a16="http://schemas.microsoft.com/office/drawing/2014/main" id="{5DD7EB64-A0F0-4466-816E-DD5D6DD23A8D}"/>
              </a:ext>
            </a:extLst>
          </p:cNvPr>
          <p:cNvSpPr>
            <a:spLocks noChangeShapeType="1"/>
          </p:cNvSpPr>
          <p:nvPr/>
        </p:nvSpPr>
        <p:spPr bwMode="auto">
          <a:xfrm>
            <a:off x="3473279" y="5023834"/>
            <a:ext cx="2591902" cy="4616"/>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37" name="Line 24">
            <a:extLst>
              <a:ext uri="{FF2B5EF4-FFF2-40B4-BE49-F238E27FC236}">
                <a16:creationId xmlns:a16="http://schemas.microsoft.com/office/drawing/2014/main" id="{0303AC66-EF9A-4154-91CA-ADA56C01F30B}"/>
              </a:ext>
            </a:extLst>
          </p:cNvPr>
          <p:cNvSpPr>
            <a:spLocks noChangeShapeType="1"/>
          </p:cNvSpPr>
          <p:nvPr/>
        </p:nvSpPr>
        <p:spPr bwMode="auto">
          <a:xfrm flipV="1">
            <a:off x="6404982" y="5023834"/>
            <a:ext cx="1635112" cy="7661"/>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BFC6AEDE-68F9-46D7-8D88-733F44C4D9BE}"/>
              </a:ext>
            </a:extLst>
          </p:cNvPr>
          <p:cNvSpPr/>
          <p:nvPr/>
        </p:nvSpPr>
        <p:spPr>
          <a:xfrm>
            <a:off x="3422801" y="3566281"/>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Times New Roman" panose="02020603050405020304" pitchFamily="18" charset="0"/>
                <a:cs typeface="Times New Roman" panose="02020603050405020304" pitchFamily="18" charset="0"/>
              </a:rPr>
              <a:t>(</a:t>
            </a:r>
            <a:r>
              <a:rPr lang="en-US" sz="2800" i="1" err="1">
                <a:solidFill>
                  <a:srgbClr val="0070C0"/>
                </a:solidFill>
                <a:latin typeface="Times New Roman" panose="02020603050405020304" pitchFamily="18" charset="0"/>
                <a:cs typeface="Times New Roman" panose="02020603050405020304" pitchFamily="18" charset="0"/>
              </a:rPr>
              <a:t>Chỉ</a:t>
            </a:r>
            <a:r>
              <a:rPr lang="en-US" sz="2800" i="1">
                <a:solidFill>
                  <a:srgbClr val="0070C0"/>
                </a:solidFill>
                <a:latin typeface="Times New Roman" panose="02020603050405020304" pitchFamily="18" charset="0"/>
                <a:cs typeface="Times New Roman" panose="02020603050405020304" pitchFamily="18" charset="0"/>
              </a:rPr>
              <a:t> điều kiện)</a:t>
            </a:r>
            <a:endParaRPr lang="en-US" sz="2800" i="1" dirty="0">
              <a:solidFill>
                <a:srgbClr val="0070C0"/>
              </a:solidFill>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A7A151A5-D5A2-4FF1-95A2-2D440E6529E3}"/>
              </a:ext>
            </a:extLst>
          </p:cNvPr>
          <p:cNvSpPr/>
          <p:nvPr/>
        </p:nvSpPr>
        <p:spPr>
          <a:xfrm>
            <a:off x="6586578" y="3561842"/>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Times New Roman" panose="02020603050405020304" pitchFamily="18" charset="0"/>
                <a:cs typeface="Times New Roman" panose="02020603050405020304" pitchFamily="18" charset="0"/>
              </a:rPr>
              <a:t>(</a:t>
            </a:r>
            <a:r>
              <a:rPr lang="en-US" sz="2800" i="1" dirty="0" err="1">
                <a:solidFill>
                  <a:srgbClr val="0070C0"/>
                </a:solidFill>
                <a:latin typeface="Times New Roman" panose="02020603050405020304" pitchFamily="18" charset="0"/>
                <a:cs typeface="Times New Roman" panose="02020603050405020304" pitchFamily="18" charset="0"/>
              </a:rPr>
              <a:t>Chỉ</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kết</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quả</a:t>
            </a:r>
            <a:r>
              <a:rPr lang="en-US" sz="2800" i="1" dirty="0">
                <a:solidFill>
                  <a:srgbClr val="0070C0"/>
                </a:solidFill>
                <a:latin typeface="Times New Roman" panose="02020603050405020304" pitchFamily="18" charset="0"/>
                <a:cs typeface="Times New Roman" panose="02020603050405020304" pitchFamily="18" charset="0"/>
              </a:rPr>
              <a:t>)</a:t>
            </a:r>
          </a:p>
        </p:txBody>
      </p:sp>
      <p:sp>
        <p:nvSpPr>
          <p:cNvPr id="41" name="Rectangle 40">
            <a:extLst>
              <a:ext uri="{FF2B5EF4-FFF2-40B4-BE49-F238E27FC236}">
                <a16:creationId xmlns:a16="http://schemas.microsoft.com/office/drawing/2014/main" id="{8028CDB7-9112-4870-957E-8890669E0DA5}"/>
              </a:ext>
            </a:extLst>
          </p:cNvPr>
          <p:cNvSpPr/>
          <p:nvPr/>
        </p:nvSpPr>
        <p:spPr>
          <a:xfrm>
            <a:off x="3093081" y="5019742"/>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Times New Roman" panose="02020603050405020304" pitchFamily="18" charset="0"/>
                <a:cs typeface="Times New Roman" panose="02020603050405020304" pitchFamily="18" charset="0"/>
              </a:rPr>
              <a:t>(</a:t>
            </a:r>
            <a:r>
              <a:rPr lang="en-US" sz="2800" i="1" dirty="0" err="1">
                <a:solidFill>
                  <a:srgbClr val="0070C0"/>
                </a:solidFill>
                <a:latin typeface="Times New Roman" panose="02020603050405020304" pitchFamily="18" charset="0"/>
                <a:cs typeface="Times New Roman" panose="02020603050405020304" pitchFamily="18" charset="0"/>
              </a:rPr>
              <a:t>Chỉ</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kết</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quả</a:t>
            </a:r>
            <a:r>
              <a:rPr lang="en-US" sz="2800" i="1" dirty="0">
                <a:solidFill>
                  <a:srgbClr val="0070C0"/>
                </a:solidFill>
                <a:latin typeface="Times New Roman" panose="02020603050405020304" pitchFamily="18" charset="0"/>
                <a:cs typeface="Times New Roman" panose="02020603050405020304" pitchFamily="18" charset="0"/>
              </a:rPr>
              <a:t>)</a:t>
            </a:r>
          </a:p>
        </p:txBody>
      </p:sp>
      <p:sp>
        <p:nvSpPr>
          <p:cNvPr id="42" name="Rectangle 41">
            <a:extLst>
              <a:ext uri="{FF2B5EF4-FFF2-40B4-BE49-F238E27FC236}">
                <a16:creationId xmlns:a16="http://schemas.microsoft.com/office/drawing/2014/main" id="{F146F8A4-6640-4ECD-B99B-0E27571D464A}"/>
              </a:ext>
            </a:extLst>
          </p:cNvPr>
          <p:cNvSpPr/>
          <p:nvPr/>
        </p:nvSpPr>
        <p:spPr>
          <a:xfrm>
            <a:off x="5690452" y="5012784"/>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Times New Roman" panose="02020603050405020304" pitchFamily="18" charset="0"/>
                <a:cs typeface="Times New Roman" panose="02020603050405020304" pitchFamily="18" charset="0"/>
              </a:rPr>
              <a:t>(</a:t>
            </a:r>
            <a:r>
              <a:rPr lang="en-US" sz="2800" i="1" dirty="0" err="1">
                <a:solidFill>
                  <a:srgbClr val="0070C0"/>
                </a:solidFill>
                <a:latin typeface="Times New Roman" panose="02020603050405020304" pitchFamily="18" charset="0"/>
                <a:cs typeface="Times New Roman" panose="02020603050405020304" pitchFamily="18" charset="0"/>
              </a:rPr>
              <a:t>Chỉ</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điều</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kiện</a:t>
            </a:r>
            <a:r>
              <a:rPr lang="en-US" sz="2800" i="1" dirty="0">
                <a:solidFill>
                  <a:srgbClr val="0070C0"/>
                </a:solidFill>
                <a:latin typeface="Times New Roman" panose="02020603050405020304" pitchFamily="18" charset="0"/>
                <a:cs typeface="Times New Roman" panose="02020603050405020304" pitchFamily="18" charset="0"/>
              </a:rPr>
              <a:t>)</a:t>
            </a:r>
          </a:p>
        </p:txBody>
      </p:sp>
      <p:pic>
        <p:nvPicPr>
          <p:cNvPr id="1028" name="Picture 4" descr="Truyện cổ tích: Bà chúa Tuyết cho bé, mẹ kể con nghe hàng đêm"/>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78" b="100000" l="0" r="32353">
                        <a14:foregroundMark x1="16176" y1="48889" x2="17794" y2="50556"/>
                        <a14:foregroundMark x1="24706" y1="56111" x2="25588" y2="60833"/>
                        <a14:foregroundMark x1="22941" y1="57778" x2="23088" y2="60833"/>
                        <a14:foregroundMark x1="17500" y1="2778" x2="16176" y2="278"/>
                        <a14:foregroundMark x1="10735" y1="9167" x2="1765" y2="9444"/>
                        <a14:backgroundMark x1="27794" y1="67222" x2="27353" y2="75278"/>
                      </a14:backgroundRemoval>
                    </a14:imgEffect>
                  </a14:imgLayer>
                </a14:imgProps>
              </a:ext>
              <a:ext uri="{28A0092B-C50C-407E-A947-70E740481C1C}">
                <a14:useLocalDpi xmlns:a14="http://schemas.microsoft.com/office/drawing/2010/main" val="0"/>
              </a:ext>
            </a:extLst>
          </a:blip>
          <a:srcRect r="67019"/>
          <a:stretch/>
        </p:blipFill>
        <p:spPr bwMode="auto">
          <a:xfrm>
            <a:off x="657497" y="2859823"/>
            <a:ext cx="2136166" cy="34290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hlinkClick r:id="rId6" action="ppaction://hlinksldjump"/>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p:blipFill>
        <p:spPr>
          <a:xfrm>
            <a:off x="10668845" y="121326"/>
            <a:ext cx="1509485" cy="1901372"/>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56478" y="-130242"/>
            <a:ext cx="1202254" cy="1202254"/>
          </a:xfrm>
          <a:prstGeom prst="rect">
            <a:avLst/>
          </a:prstGeom>
        </p:spPr>
      </p:pic>
      <p:sp>
        <p:nvSpPr>
          <p:cNvPr id="6" name="Rectangle: Rounded Corners 5">
            <a:extLst>
              <a:ext uri="{FF2B5EF4-FFF2-40B4-BE49-F238E27FC236}">
                <a16:creationId xmlns:a16="http://schemas.microsoft.com/office/drawing/2014/main" id="{C0EB6940-90BF-432F-BC0E-0022FA4B2812}"/>
              </a:ext>
            </a:extLst>
          </p:cNvPr>
          <p:cNvSpPr/>
          <p:nvPr/>
        </p:nvSpPr>
        <p:spPr>
          <a:xfrm>
            <a:off x="4548753" y="1019760"/>
            <a:ext cx="2677905"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rgbClr val="C00000"/>
                </a:solidFill>
                <a:latin typeface="Times New Roman" panose="02020603050405020304" pitchFamily="18" charset="0"/>
                <a:cs typeface="Times New Roman" panose="02020603050405020304" pitchFamily="18" charset="0"/>
              </a:rPr>
              <a:t>I. </a:t>
            </a:r>
            <a:r>
              <a:rPr lang="en-US" sz="4000" u="sng" dirty="0" err="1">
                <a:solidFill>
                  <a:srgbClr val="C00000"/>
                </a:solidFill>
                <a:latin typeface="Times New Roman" panose="02020603050405020304" pitchFamily="18" charset="0"/>
                <a:cs typeface="Times New Roman" panose="02020603050405020304" pitchFamily="18" charset="0"/>
              </a:rPr>
              <a:t>Nhận</a:t>
            </a:r>
            <a:r>
              <a:rPr lang="en-US" sz="4000" u="sng" dirty="0">
                <a:solidFill>
                  <a:srgbClr val="C00000"/>
                </a:solidFill>
                <a:latin typeface="Times New Roman" panose="02020603050405020304" pitchFamily="18" charset="0"/>
                <a:cs typeface="Times New Roman" panose="02020603050405020304" pitchFamily="18" charset="0"/>
              </a:rPr>
              <a:t> </a:t>
            </a:r>
            <a:r>
              <a:rPr lang="en-US" sz="4000" u="sng" dirty="0" err="1">
                <a:solidFill>
                  <a:srgbClr val="C00000"/>
                </a:solidFill>
                <a:latin typeface="Times New Roman" panose="02020603050405020304" pitchFamily="18" charset="0"/>
                <a:cs typeface="Times New Roman" panose="02020603050405020304" pitchFamily="18" charset="0"/>
              </a:rPr>
              <a:t>xét</a:t>
            </a:r>
            <a:endParaRPr lang="en-US" sz="4000"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244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Effect transition="in" filter="barn(inVertical)">
                                      <p:cBhvr>
                                        <p:cTn id="57" dur="500"/>
                                        <p:tgtEl>
                                          <p:spTgt spid="3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0">
                                            <p:txEl>
                                              <p:pRg st="0" end="0"/>
                                            </p:txEl>
                                          </p:spTgt>
                                        </p:tgtEl>
                                        <p:attrNameLst>
                                          <p:attrName>style.visibility</p:attrName>
                                        </p:attrNameLst>
                                      </p:cBhvr>
                                      <p:to>
                                        <p:strVal val="visible"/>
                                      </p:to>
                                    </p:set>
                                    <p:animEffect transition="in" filter="barn(inVertical)">
                                      <p:cBhvr>
                                        <p:cTn id="67" dur="500"/>
                                        <p:tgtEl>
                                          <p:spTgt spid="4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ppt_x"/>
                                          </p:val>
                                        </p:tav>
                                        <p:tav tm="100000">
                                          <p:val>
                                            <p:strVal val="#ppt_x"/>
                                          </p:val>
                                        </p:tav>
                                      </p:tavLst>
                                    </p:anim>
                                    <p:anim calcmode="lin" valueType="num">
                                      <p:cBhvr additive="base">
                                        <p:cTn id="8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41">
                                            <p:txEl>
                                              <p:pRg st="0" end="0"/>
                                            </p:txEl>
                                          </p:spTgt>
                                        </p:tgtEl>
                                        <p:attrNameLst>
                                          <p:attrName>style.visibility</p:attrName>
                                        </p:attrNameLst>
                                      </p:cBhvr>
                                      <p:to>
                                        <p:strVal val="visible"/>
                                      </p:to>
                                    </p:set>
                                    <p:animEffect transition="in" filter="barn(inVertical)">
                                      <p:cBhvr>
                                        <p:cTn id="90" dur="500"/>
                                        <p:tgtEl>
                                          <p:spTgt spid="41">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500" fill="hold"/>
                                        <p:tgtEl>
                                          <p:spTgt spid="37"/>
                                        </p:tgtEl>
                                        <p:attrNameLst>
                                          <p:attrName>ppt_x</p:attrName>
                                        </p:attrNameLst>
                                      </p:cBhvr>
                                      <p:tavLst>
                                        <p:tav tm="0">
                                          <p:val>
                                            <p:strVal val="#ppt_x"/>
                                          </p:val>
                                        </p:tav>
                                        <p:tav tm="100000">
                                          <p:val>
                                            <p:strVal val="#ppt_x"/>
                                          </p:val>
                                        </p:tav>
                                      </p:tavLst>
                                    </p:anim>
                                    <p:anim calcmode="lin" valueType="num">
                                      <p:cBhvr additive="base">
                                        <p:cTn id="9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42">
                                            <p:txEl>
                                              <p:pRg st="0" end="0"/>
                                            </p:txEl>
                                          </p:spTgt>
                                        </p:tgtEl>
                                        <p:attrNameLst>
                                          <p:attrName>style.visibility</p:attrName>
                                        </p:attrNameLst>
                                      </p:cBhvr>
                                      <p:to>
                                        <p:strVal val="visible"/>
                                      </p:to>
                                    </p:set>
                                    <p:animEffect transition="in" filter="barn(inVertical)">
                                      <p:cBhvr>
                                        <p:cTn id="101" dur="500"/>
                                        <p:tgtEl>
                                          <p:spTgt spid="42">
                                            <p:txEl>
                                              <p:pRg st="0" end="0"/>
                                            </p:txEl>
                                          </p:spTgt>
                                        </p:tgtEl>
                                      </p:cBhvr>
                                    </p:animEffect>
                                  </p:childTnLst>
                                </p:cTn>
                              </p:par>
                              <p:par>
                                <p:cTn id="102" presetID="32" presetClass="emph" presetSubtype="0" repeatCount="indefinite" fill="hold" nodeType="withEffect">
                                  <p:stCondLst>
                                    <p:cond delay="0"/>
                                  </p:stCondLst>
                                  <p:childTnLst>
                                    <p:animRot by="120000">
                                      <p:cBhvr>
                                        <p:cTn id="103" dur="100" fill="hold">
                                          <p:stCondLst>
                                            <p:cond delay="0"/>
                                          </p:stCondLst>
                                        </p:cTn>
                                        <p:tgtEl>
                                          <p:spTgt spid="31"/>
                                        </p:tgtEl>
                                        <p:attrNameLst>
                                          <p:attrName>r</p:attrName>
                                        </p:attrNameLst>
                                      </p:cBhvr>
                                    </p:animRot>
                                    <p:animRot by="-240000">
                                      <p:cBhvr>
                                        <p:cTn id="104" dur="200" fill="hold">
                                          <p:stCondLst>
                                            <p:cond delay="200"/>
                                          </p:stCondLst>
                                        </p:cTn>
                                        <p:tgtEl>
                                          <p:spTgt spid="31"/>
                                        </p:tgtEl>
                                        <p:attrNameLst>
                                          <p:attrName>r</p:attrName>
                                        </p:attrNameLst>
                                      </p:cBhvr>
                                    </p:animRot>
                                    <p:animRot by="240000">
                                      <p:cBhvr>
                                        <p:cTn id="105" dur="200" fill="hold">
                                          <p:stCondLst>
                                            <p:cond delay="400"/>
                                          </p:stCondLst>
                                        </p:cTn>
                                        <p:tgtEl>
                                          <p:spTgt spid="31"/>
                                        </p:tgtEl>
                                        <p:attrNameLst>
                                          <p:attrName>r</p:attrName>
                                        </p:attrNameLst>
                                      </p:cBhvr>
                                    </p:animRot>
                                    <p:animRot by="-240000">
                                      <p:cBhvr>
                                        <p:cTn id="106" dur="200" fill="hold">
                                          <p:stCondLst>
                                            <p:cond delay="600"/>
                                          </p:stCondLst>
                                        </p:cTn>
                                        <p:tgtEl>
                                          <p:spTgt spid="31"/>
                                        </p:tgtEl>
                                        <p:attrNameLst>
                                          <p:attrName>r</p:attrName>
                                        </p:attrNameLst>
                                      </p:cBhvr>
                                    </p:animRot>
                                    <p:animRot by="120000">
                                      <p:cBhvr>
                                        <p:cTn id="107"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8" restart="whenNotActive" fill="hold" evtFilter="cancelBubble" nodeType="interactiveSeq">
                <p:stCondLst>
                  <p:cond evt="onClick" delay="0">
                    <p:tgtEl>
                      <p:spTgt spid="31"/>
                    </p:tgtEl>
                  </p:cond>
                </p:stCondLst>
                <p:endSync evt="end" delay="0">
                  <p:rtn val="all"/>
                </p:endSync>
                <p:childTnLst>
                  <p:par>
                    <p:cTn id="109" fill="hold">
                      <p:stCondLst>
                        <p:cond delay="0"/>
                      </p:stCondLst>
                      <p:childTnLst>
                        <p:par>
                          <p:cTn id="110" fill="hold">
                            <p:stCondLst>
                              <p:cond delay="0"/>
                            </p:stCondLst>
                            <p:childTnLst>
                              <p:par>
                                <p:cTn id="111" presetID="10" presetClass="exit" presetSubtype="0" fill="hold" nodeType="clickEffect">
                                  <p:stCondLst>
                                    <p:cond delay="0"/>
                                  </p:stCondLst>
                                  <p:childTnLst>
                                    <p:animEffect transition="out" filter="fade">
                                      <p:cBhvr>
                                        <p:cTn id="112" dur="500"/>
                                        <p:tgtEl>
                                          <p:spTgt spid="31"/>
                                        </p:tgtEl>
                                      </p:cBhvr>
                                    </p:animEffect>
                                    <p:set>
                                      <p:cBhvr>
                                        <p:cTn id="113" dur="1" fill="hold">
                                          <p:stCondLst>
                                            <p:cond delay="499"/>
                                          </p:stCondLst>
                                        </p:cTn>
                                        <p:tgtEl>
                                          <p:spTgt spid="31"/>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34"/>
                                        </p:tgtEl>
                                      </p:cBhvr>
                                    </p:animEffect>
                                    <p:set>
                                      <p:cBhvr>
                                        <p:cTn id="116"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8" grpId="0"/>
      <p:bldP spid="19" grpId="0"/>
      <p:bldP spid="20" grpId="0"/>
      <p:bldP spid="30" grpId="0" animBg="1"/>
      <p:bldP spid="32" grpId="0" animBg="1"/>
      <p:bldP spid="33" grpId="0" animBg="1"/>
      <p:bldP spid="3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1" y="0"/>
            <a:ext cx="12186041" cy="6858000"/>
          </a:xfrm>
          <a:prstGeom prst="rect">
            <a:avLst/>
          </a:prstGeom>
        </p:spPr>
      </p:pic>
      <p:sp>
        <p:nvSpPr>
          <p:cNvPr id="24" name="Rectangle: Rounded Corners 18">
            <a:extLst>
              <a:ext uri="{FF2B5EF4-FFF2-40B4-BE49-F238E27FC236}">
                <a16:creationId xmlns:a16="http://schemas.microsoft.com/office/drawing/2014/main" id="{C12AF386-10E7-4C03-91B5-7499842FAE72}"/>
              </a:ext>
            </a:extLst>
          </p:cNvPr>
          <p:cNvSpPr/>
          <p:nvPr/>
        </p:nvSpPr>
        <p:spPr>
          <a:xfrm>
            <a:off x="574429" y="232034"/>
            <a:ext cx="11092074" cy="6430023"/>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898F2C1D-F5DB-4A45-8319-FF130564894A}"/>
              </a:ext>
            </a:extLst>
          </p:cNvPr>
          <p:cNvSpPr/>
          <p:nvPr/>
        </p:nvSpPr>
        <p:spPr>
          <a:xfrm>
            <a:off x="556339" y="988051"/>
            <a:ext cx="11092074" cy="9739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dirty="0">
                <a:solidFill>
                  <a:srgbClr val="108539"/>
                </a:solidFill>
                <a:latin typeface="Times New Roman" panose="02020603050405020304" pitchFamily="18" charset="0"/>
                <a:cs typeface="Times New Roman" panose="02020603050405020304" pitchFamily="18" charset="0"/>
              </a:rPr>
              <a:t>2. </a:t>
            </a:r>
            <a:r>
              <a:rPr lang="en-US" sz="3200" dirty="0" err="1">
                <a:solidFill>
                  <a:srgbClr val="108539"/>
                </a:solidFill>
                <a:latin typeface="Times New Roman" panose="02020603050405020304" pitchFamily="18" charset="0"/>
                <a:cs typeface="Times New Roman" panose="02020603050405020304" pitchFamily="18" charset="0"/>
              </a:rPr>
              <a:t>Tìm</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thêm</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những</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cặp</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quan</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hệ</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từ</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có</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thể</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nối</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các</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vế</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câu</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có</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quan</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hệ</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điều</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kiện</a:t>
            </a:r>
            <a:r>
              <a:rPr lang="en-US" sz="3200" dirty="0">
                <a:solidFill>
                  <a:srgbClr val="108539"/>
                </a:solidFill>
                <a:latin typeface="Times New Roman" panose="02020603050405020304" pitchFamily="18" charset="0"/>
                <a:cs typeface="Times New Roman" panose="02020603050405020304" pitchFamily="18" charset="0"/>
              </a:rPr>
              <a:t> – </a:t>
            </a:r>
            <a:r>
              <a:rPr lang="en-US" sz="3200" dirty="0" err="1">
                <a:solidFill>
                  <a:srgbClr val="108539"/>
                </a:solidFill>
                <a:latin typeface="Times New Roman" panose="02020603050405020304" pitchFamily="18" charset="0"/>
                <a:cs typeface="Times New Roman" panose="02020603050405020304" pitchFamily="18" charset="0"/>
              </a:rPr>
              <a:t>kết</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quả</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giả</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thiết</a:t>
            </a:r>
            <a:r>
              <a:rPr lang="en-US" sz="3200" dirty="0">
                <a:solidFill>
                  <a:srgbClr val="108539"/>
                </a:solidFill>
                <a:latin typeface="Times New Roman" panose="02020603050405020304" pitchFamily="18" charset="0"/>
                <a:cs typeface="Times New Roman" panose="02020603050405020304" pitchFamily="18" charset="0"/>
              </a:rPr>
              <a:t> – </a:t>
            </a:r>
            <a:r>
              <a:rPr lang="en-US" sz="3200" dirty="0" err="1">
                <a:solidFill>
                  <a:srgbClr val="108539"/>
                </a:solidFill>
                <a:latin typeface="Times New Roman" panose="02020603050405020304" pitchFamily="18" charset="0"/>
                <a:cs typeface="Times New Roman" panose="02020603050405020304" pitchFamily="18" charset="0"/>
              </a:rPr>
              <a:t>kết</a:t>
            </a:r>
            <a:r>
              <a:rPr lang="en-US" sz="3200" dirty="0">
                <a:solidFill>
                  <a:srgbClr val="108539"/>
                </a:solidFill>
                <a:latin typeface="Times New Roman" panose="02020603050405020304" pitchFamily="18" charset="0"/>
                <a:cs typeface="Times New Roman" panose="02020603050405020304" pitchFamily="18" charset="0"/>
              </a:rPr>
              <a:t> </a:t>
            </a:r>
            <a:r>
              <a:rPr lang="en-US" sz="3200" dirty="0" err="1">
                <a:solidFill>
                  <a:srgbClr val="108539"/>
                </a:solidFill>
                <a:latin typeface="Times New Roman" panose="02020603050405020304" pitchFamily="18" charset="0"/>
                <a:cs typeface="Times New Roman" panose="02020603050405020304" pitchFamily="18" charset="0"/>
              </a:rPr>
              <a:t>quả</a:t>
            </a:r>
            <a:r>
              <a:rPr lang="en-US" sz="3200" dirty="0">
                <a:solidFill>
                  <a:srgbClr val="108539"/>
                </a:solidFill>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id="{8298EA4B-9E3E-4090-91FE-D79DEB887D47}"/>
              </a:ext>
            </a:extLst>
          </p:cNvPr>
          <p:cNvSpPr/>
          <p:nvPr/>
        </p:nvSpPr>
        <p:spPr>
          <a:xfrm>
            <a:off x="1169387" y="2375658"/>
            <a:ext cx="9665110" cy="75734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dirty="0" err="1">
                <a:solidFill>
                  <a:srgbClr val="0070C0"/>
                </a:solidFill>
                <a:latin typeface="Times New Roman" panose="02020603050405020304" pitchFamily="18" charset="0"/>
                <a:cs typeface="Times New Roman" panose="02020603050405020304" pitchFamily="18" charset="0"/>
              </a:rPr>
              <a:t>Các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cặp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quan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hệ</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nếu</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thì</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nếu</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như</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thì</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hễ</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thì</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hễ</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mà</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thì</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giá</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thì</a:t>
            </a:r>
            <a:r>
              <a:rPr lang="en-US" sz="3200" i="1" dirty="0">
                <a:solidFill>
                  <a:srgbClr val="FF0000"/>
                </a:solidFill>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0B6A0F70-C54B-4B93-8C95-002890BE875B}"/>
              </a:ext>
            </a:extLst>
          </p:cNvPr>
          <p:cNvSpPr/>
          <p:nvPr/>
        </p:nvSpPr>
        <p:spPr>
          <a:xfrm>
            <a:off x="730872" y="3470656"/>
            <a:ext cx="10953721" cy="132235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i="1" dirty="0" err="1">
                <a:solidFill>
                  <a:srgbClr val="002060"/>
                </a:solidFill>
                <a:latin typeface="Times New Roman" panose="02020603050405020304" pitchFamily="18" charset="0"/>
                <a:cs typeface="Times New Roman" panose="02020603050405020304" pitchFamily="18" charset="0"/>
              </a:rPr>
              <a:t>Ví</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dụ</a:t>
            </a:r>
            <a:r>
              <a:rPr lang="en-US" sz="3200" i="1" dirty="0">
                <a:solidFill>
                  <a:srgbClr val="002060"/>
                </a:solidFill>
                <a:latin typeface="Times New Roman" panose="02020603050405020304" pitchFamily="18" charset="0"/>
                <a:cs typeface="Times New Roman" panose="02020603050405020304" pitchFamily="18" charset="0"/>
              </a:rPr>
              <a:t>:</a:t>
            </a:r>
          </a:p>
          <a:p>
            <a:pPr algn="just">
              <a:spcAft>
                <a:spcPts val="600"/>
              </a:spcAft>
            </a:pP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Nếu</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tôi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có</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một</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điều</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ước</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thì</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tôi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sẽ</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ước</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thế</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giới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mãi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hòa</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bình</a:t>
            </a:r>
            <a:r>
              <a:rPr lang="en-US" sz="3200" i="1" dirty="0">
                <a:solidFill>
                  <a:srgbClr val="002060"/>
                </a:solidFill>
                <a:latin typeface="Times New Roman" panose="02020603050405020304" pitchFamily="18" charset="0"/>
                <a:cs typeface="Times New Roman" panose="02020603050405020304" pitchFamily="18" charset="0"/>
              </a:rPr>
              <a:t>.</a:t>
            </a:r>
          </a:p>
          <a:p>
            <a:pPr algn="just"/>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Giá</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trời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không</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mưa</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thì</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tôi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sẽ</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đi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bơi</a:t>
            </a:r>
            <a:r>
              <a:rPr lang="en-US" sz="3200" i="1" dirty="0">
                <a:solidFill>
                  <a:srgbClr val="002060"/>
                </a:solidFill>
                <a:latin typeface="Times New Roman" panose="02020603050405020304" pitchFamily="18" charset="0"/>
                <a:cs typeface="Times New Roman" panose="02020603050405020304" pitchFamily="18" charset="0"/>
              </a:rPr>
              <a:t>.</a:t>
            </a:r>
          </a:p>
        </p:txBody>
      </p:sp>
      <p:cxnSp>
        <p:nvCxnSpPr>
          <p:cNvPr id="21" name="Straight Connector 20">
            <a:extLst>
              <a:ext uri="{FF2B5EF4-FFF2-40B4-BE49-F238E27FC236}">
                <a16:creationId xmlns:a16="http://schemas.microsoft.com/office/drawing/2014/main" id="{FCF8CB93-D389-4661-8627-E3D103B452E4}"/>
              </a:ext>
            </a:extLst>
          </p:cNvPr>
          <p:cNvCxnSpPr>
            <a:cxnSpLocks/>
          </p:cNvCxnSpPr>
          <p:nvPr/>
        </p:nvCxnSpPr>
        <p:spPr>
          <a:xfrm>
            <a:off x="1051945" y="4293831"/>
            <a:ext cx="68394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A0538E-AEEF-403A-A154-4FBDD4568F2F}"/>
              </a:ext>
            </a:extLst>
          </p:cNvPr>
          <p:cNvCxnSpPr>
            <a:cxnSpLocks/>
          </p:cNvCxnSpPr>
          <p:nvPr/>
        </p:nvCxnSpPr>
        <p:spPr>
          <a:xfrm>
            <a:off x="5074932" y="4293831"/>
            <a:ext cx="4949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B27DCA5-8791-46EF-865A-10AC55A748DE}"/>
              </a:ext>
            </a:extLst>
          </p:cNvPr>
          <p:cNvCxnSpPr>
            <a:cxnSpLocks/>
          </p:cNvCxnSpPr>
          <p:nvPr/>
        </p:nvCxnSpPr>
        <p:spPr>
          <a:xfrm>
            <a:off x="1104700" y="4833807"/>
            <a:ext cx="57297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1BE1B85-F261-47C8-BD35-80158E430CD3}"/>
              </a:ext>
            </a:extLst>
          </p:cNvPr>
          <p:cNvCxnSpPr>
            <a:cxnSpLocks/>
          </p:cNvCxnSpPr>
          <p:nvPr/>
        </p:nvCxnSpPr>
        <p:spPr>
          <a:xfrm>
            <a:off x="4372187" y="4851392"/>
            <a:ext cx="5278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63" b="31574" l="2812" r="34108"/>
                    </a14:imgEffect>
                  </a14:imgLayer>
                </a14:imgProps>
              </a:ext>
              <a:ext uri="{28A0092B-C50C-407E-A947-70E740481C1C}">
                <a14:useLocalDpi xmlns:a14="http://schemas.microsoft.com/office/drawing/2010/main" val="0"/>
              </a:ext>
            </a:extLst>
          </a:blip>
          <a:srcRect l="5862" t="3810" r="65078" b="68466"/>
          <a:stretch/>
        </p:blipFill>
        <p:spPr>
          <a:xfrm>
            <a:off x="10660311" y="4909025"/>
            <a:ext cx="1509485" cy="1901372"/>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54759" y="3974112"/>
            <a:ext cx="1343025" cy="1343025"/>
          </a:xfrm>
          <a:prstGeom prst="rect">
            <a:avLst/>
          </a:prstGeom>
        </p:spPr>
      </p:pic>
      <p:pic>
        <p:nvPicPr>
          <p:cNvPr id="30" name="图片 11">
            <a:extLst>
              <a:ext uri="{FF2B5EF4-FFF2-40B4-BE49-F238E27FC236}">
                <a16:creationId xmlns:a16="http://schemas.microsoft.com/office/drawing/2014/main" id="{9F8BCF2D-2AA8-4794-9D7B-549D7E7B631C}"/>
              </a:ext>
            </a:extLst>
          </p:cNvPr>
          <p:cNvPicPr>
            <a:picLocks noChangeAspect="1"/>
          </p:cNvPicPr>
          <p:nvPr/>
        </p:nvPicPr>
        <p:blipFill>
          <a:blip r:embed="rId8"/>
          <a:stretch>
            <a:fillRect/>
          </a:stretch>
        </p:blipFill>
        <p:spPr>
          <a:xfrm>
            <a:off x="801615" y="2353373"/>
            <a:ext cx="433478" cy="412999"/>
          </a:xfrm>
          <a:prstGeom prst="rect">
            <a:avLst/>
          </a:prstGeom>
          <a:effectLst>
            <a:glow rad="139700">
              <a:schemeClr val="accent5">
                <a:satMod val="175000"/>
                <a:alpha val="40000"/>
              </a:schemeClr>
            </a:glow>
          </a:effectLst>
        </p:spPr>
      </p:pic>
      <p:sp>
        <p:nvSpPr>
          <p:cNvPr id="8" name="Rectangle: Rounded Corners 7">
            <a:extLst>
              <a:ext uri="{FF2B5EF4-FFF2-40B4-BE49-F238E27FC236}">
                <a16:creationId xmlns:a16="http://schemas.microsoft.com/office/drawing/2014/main" id="{70A3F36B-A82F-4E69-85BF-FEC08247F262}"/>
              </a:ext>
            </a:extLst>
          </p:cNvPr>
          <p:cNvSpPr/>
          <p:nvPr/>
        </p:nvSpPr>
        <p:spPr>
          <a:xfrm>
            <a:off x="4638960" y="311222"/>
            <a:ext cx="2734298"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rgbClr val="C00000"/>
                </a:solidFill>
                <a:latin typeface="Times New Roman" panose="02020603050405020304" pitchFamily="18" charset="0"/>
                <a:cs typeface="Times New Roman" panose="02020603050405020304" pitchFamily="18" charset="0"/>
              </a:rPr>
              <a:t>I. </a:t>
            </a:r>
            <a:r>
              <a:rPr lang="en-US" sz="4000" u="sng" dirty="0" err="1">
                <a:solidFill>
                  <a:srgbClr val="C00000"/>
                </a:solidFill>
                <a:latin typeface="Times New Roman" panose="02020603050405020304" pitchFamily="18" charset="0"/>
                <a:cs typeface="Times New Roman" panose="02020603050405020304" pitchFamily="18" charset="0"/>
              </a:rPr>
              <a:t>Nhận</a:t>
            </a:r>
            <a:r>
              <a:rPr lang="en-US" sz="4000" u="sng" dirty="0">
                <a:solidFill>
                  <a:srgbClr val="C00000"/>
                </a:solidFill>
                <a:latin typeface="Times New Roman" panose="02020603050405020304" pitchFamily="18" charset="0"/>
                <a:cs typeface="Times New Roman" panose="02020603050405020304" pitchFamily="18" charset="0"/>
              </a:rPr>
              <a:t> </a:t>
            </a:r>
            <a:r>
              <a:rPr lang="en-US" sz="4000" u="sng" dirty="0" err="1">
                <a:solidFill>
                  <a:srgbClr val="C00000"/>
                </a:solidFill>
                <a:latin typeface="Times New Roman" panose="02020603050405020304" pitchFamily="18" charset="0"/>
                <a:cs typeface="Times New Roman" panose="02020603050405020304" pitchFamily="18" charset="0"/>
              </a:rPr>
              <a:t>xét</a:t>
            </a:r>
            <a:endParaRPr lang="en-US" sz="4000" u="sng" dirty="0">
              <a:solidFill>
                <a:srgbClr val="C0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7509365" y="4481349"/>
            <a:ext cx="2863731" cy="2144617"/>
            <a:chOff x="4372187" y="4727164"/>
            <a:chExt cx="2863731" cy="2144617"/>
          </a:xfrm>
        </p:grpSpPr>
        <p:pic>
          <p:nvPicPr>
            <p:cNvPr id="1026" name="Picture 2" descr="Girl looking forward to travel - Stock Illustration [63693427] - PIXTA"/>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72667" y1="88131" x2="82444" y2="87537"/>
                          <a14:foregroundMark x1="63556" y1="83383" x2="68444" y2="83383"/>
                          <a14:foregroundMark x1="63111" y1="83383" x2="65556" y2="79525"/>
                          <a14:foregroundMark x1="68000" y1="81602" x2="68000" y2="81602"/>
                          <a14:backgroundMark x1="26667" y1="26706" x2="52000" y2="40950"/>
                          <a14:backgroundMark x1="40222" y1="19585" x2="67556" y2="40059"/>
                          <a14:backgroundMark x1="54444" y1="19288" x2="70000" y2="36202"/>
                          <a14:backgroundMark x1="24889" y1="67359" x2="46667" y2="73887"/>
                          <a14:backgroundMark x1="12222" y1="43323" x2="41333" y2="24036"/>
                          <a14:backgroundMark x1="16444" y1="39466" x2="36889" y2="18694"/>
                          <a14:backgroundMark x1="16667" y1="33828" x2="34000" y2="19288"/>
                          <a14:backgroundMark x1="18000" y1="29080" x2="32444" y2="18694"/>
                          <a14:backgroundMark x1="35556" y1="16914" x2="47111" y2="13056"/>
                          <a14:backgroundMark x1="31556" y1="16320" x2="40889" y2="10979"/>
                          <a14:backgroundMark x1="47556" y1="10979" x2="53778" y2="19288"/>
                          <a14:backgroundMark x1="54000" y1="19288" x2="62000" y2="16914"/>
                          <a14:backgroundMark x1="69333" y1="31157" x2="76222" y2="39466"/>
                          <a14:backgroundMark x1="75778" y1="38872" x2="76667" y2="43917"/>
                          <a14:backgroundMark x1="75111" y1="44807" x2="57333" y2="54303"/>
                          <a14:backgroundMark x1="66000" y1="50445" x2="62222" y2="71810"/>
                          <a14:backgroundMark x1="62222" y1="73294" x2="37778" y2="76558"/>
                          <a14:backgroundMark x1="50000" y1="78338" x2="38000" y2="81009"/>
                          <a14:backgroundMark x1="37778" y1="80415" x2="24222" y2="69436"/>
                          <a14:backgroundMark x1="16444" y1="29674" x2="6889" y2="38279"/>
                          <a14:backgroundMark x1="8222" y1="38872" x2="8222" y2="54303"/>
                          <a14:backgroundMark x1="7778" y1="55193" x2="7778" y2="55193"/>
                          <a14:backgroundMark x1="8667" y1="54303" x2="19333" y2="65282"/>
                          <a14:backgroundMark x1="64444" y1="77745" x2="66444" y2="76261"/>
                        </a14:backgroundRemoval>
                      </a14:imgEffect>
                    </a14:imgLayer>
                  </a14:imgProps>
                </a:ext>
                <a:ext uri="{28A0092B-C50C-407E-A947-70E740481C1C}">
                  <a14:useLocalDpi xmlns:a14="http://schemas.microsoft.com/office/drawing/2010/main" val="0"/>
                </a:ext>
              </a:extLst>
            </a:blip>
            <a:srcRect/>
            <a:stretch>
              <a:fillRect/>
            </a:stretch>
          </p:blipFill>
          <p:spPr bwMode="auto">
            <a:xfrm>
              <a:off x="4372187" y="4727164"/>
              <a:ext cx="2863731" cy="21446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ẽ Tay Vector Kỳ Nghỉ Hè Cuộc Sống Bơi Nhân Vật Hoạt Hình Hình ảnh | Định  dạng hình ảnh PSD 610856017| vn.lovepik.com"/>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163" r="95465"/>
                      </a14:imgEffect>
                    </a14:imgLayer>
                  </a14:imgProps>
                </a:ext>
                <a:ext uri="{28A0092B-C50C-407E-A947-70E740481C1C}">
                  <a14:useLocalDpi xmlns:a14="http://schemas.microsoft.com/office/drawing/2010/main" val="0"/>
                </a:ext>
              </a:extLst>
            </a:blip>
            <a:srcRect/>
            <a:stretch>
              <a:fillRect/>
            </a:stretch>
          </p:blipFill>
          <p:spPr bwMode="auto">
            <a:xfrm>
              <a:off x="4796133" y="4972679"/>
              <a:ext cx="1411599" cy="14115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9251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6" presetClass="entr" presetSubtype="16"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in)">
                                      <p:cBhvr>
                                        <p:cTn id="15" dur="20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barn(inVertical)">
                                      <p:cBhvr>
                                        <p:cTn id="20" dur="500"/>
                                        <p:tgtEl>
                                          <p:spTgt spid="1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barn(inVertical)">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4">
                                            <p:txEl>
                                              <p:pRg st="2" end="2"/>
                                            </p:txEl>
                                          </p:spTgt>
                                        </p:tgtEl>
                                        <p:attrNameLst>
                                          <p:attrName>style.visibility</p:attrName>
                                        </p:attrNameLst>
                                      </p:cBhvr>
                                      <p:to>
                                        <p:strVal val="visible"/>
                                      </p:to>
                                    </p:set>
                                    <p:animEffect transition="in" filter="barn(inVertical)">
                                      <p:cBhvr>
                                        <p:cTn id="36" dur="500"/>
                                        <p:tgtEl>
                                          <p:spTgt spid="1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26"/>
                                        </p:tgtEl>
                                        <p:attrNameLst>
                                          <p:attrName>r</p:attrName>
                                        </p:attrNameLst>
                                      </p:cBhvr>
                                    </p:animRot>
                                    <p:animRot by="-240000">
                                      <p:cBhvr>
                                        <p:cTn id="47" dur="200" fill="hold">
                                          <p:stCondLst>
                                            <p:cond delay="200"/>
                                          </p:stCondLst>
                                        </p:cTn>
                                        <p:tgtEl>
                                          <p:spTgt spid="26"/>
                                        </p:tgtEl>
                                        <p:attrNameLst>
                                          <p:attrName>r</p:attrName>
                                        </p:attrNameLst>
                                      </p:cBhvr>
                                    </p:animRot>
                                    <p:animRot by="240000">
                                      <p:cBhvr>
                                        <p:cTn id="48" dur="200" fill="hold">
                                          <p:stCondLst>
                                            <p:cond delay="400"/>
                                          </p:stCondLst>
                                        </p:cTn>
                                        <p:tgtEl>
                                          <p:spTgt spid="26"/>
                                        </p:tgtEl>
                                        <p:attrNameLst>
                                          <p:attrName>r</p:attrName>
                                        </p:attrNameLst>
                                      </p:cBhvr>
                                    </p:animRot>
                                    <p:animRot by="-240000">
                                      <p:cBhvr>
                                        <p:cTn id="49" dur="200" fill="hold">
                                          <p:stCondLst>
                                            <p:cond delay="600"/>
                                          </p:stCondLst>
                                        </p:cTn>
                                        <p:tgtEl>
                                          <p:spTgt spid="26"/>
                                        </p:tgtEl>
                                        <p:attrNameLst>
                                          <p:attrName>r</p:attrName>
                                        </p:attrNameLst>
                                      </p:cBhvr>
                                    </p:animRot>
                                    <p:animRot by="120000">
                                      <p:cBhvr>
                                        <p:cTn id="50" dur="200" fill="hold">
                                          <p:stCondLst>
                                            <p:cond delay="800"/>
                                          </p:stCondLst>
                                        </p:cTn>
                                        <p:tgtEl>
                                          <p:spTgt spid="26"/>
                                        </p:tgtEl>
                                        <p:attrNameLst>
                                          <p:attrName>r</p:attrName>
                                        </p:attrNameLst>
                                      </p:cBhvr>
                                    </p:animRot>
                                  </p:childTnLst>
                                </p:cTn>
                              </p:par>
                              <p:par>
                                <p:cTn id="51" presetID="14" presetClass="entr" presetSubtype="10"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randombar(horizontal)">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26"/>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C7F24C-9365-4352-A5C9-AE39248E41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
        <p:nvSpPr>
          <p:cNvPr id="3" name="思想气泡: 云 2">
            <a:extLst>
              <a:ext uri="{FF2B5EF4-FFF2-40B4-BE49-F238E27FC236}">
                <a16:creationId xmlns:a16="http://schemas.microsoft.com/office/drawing/2014/main" id="{3D47A29A-702C-4DCE-A39E-C03F82B68443}"/>
              </a:ext>
            </a:extLst>
          </p:cNvPr>
          <p:cNvSpPr/>
          <p:nvPr/>
        </p:nvSpPr>
        <p:spPr>
          <a:xfrm>
            <a:off x="1580927" y="1607824"/>
            <a:ext cx="6518046" cy="3268976"/>
          </a:xfrm>
          <a:prstGeom prst="cloudCallout">
            <a:avLst>
              <a:gd name="adj1" fmla="val 68407"/>
              <a:gd name="adj2" fmla="val -42516"/>
            </a:avLst>
          </a:prstGeom>
          <a:solidFill>
            <a:schemeClr val="bg1"/>
          </a:solidFill>
          <a:ln w="63500">
            <a:solidFill>
              <a:srgbClr val="F5B552"/>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p:cNvSpPr/>
          <p:nvPr/>
        </p:nvSpPr>
        <p:spPr>
          <a:xfrm>
            <a:off x="1960778" y="2498309"/>
            <a:ext cx="5493812"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dirty="0">
                <a:ln/>
                <a:solidFill>
                  <a:srgbClr val="FF0000"/>
                </a:solidFill>
                <a:latin typeface="Times New Roman" panose="02020603050405020304" pitchFamily="18" charset="0"/>
                <a:cs typeface="Times New Roman" panose="02020603050405020304" pitchFamily="18" charset="0"/>
              </a:rPr>
              <a:t>II. GHI NHỚ</a:t>
            </a:r>
            <a:endParaRPr lang="en-US" sz="7200" b="1" cap="none" spc="0" dirty="0">
              <a:ln/>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65154" b="98000" l="881" r="35749"/>
                    </a14:imgEffect>
                  </a14:imgLayer>
                </a14:imgProps>
              </a:ext>
            </a:extLst>
          </a:blip>
          <a:srcRect l="634" t="65606" r="64216"/>
          <a:stretch/>
        </p:blipFill>
        <p:spPr>
          <a:xfrm>
            <a:off x="9042401" y="823385"/>
            <a:ext cx="2423233" cy="301909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2173" y="264799"/>
            <a:ext cx="1343025" cy="1343025"/>
          </a:xfrm>
          <a:prstGeom prst="rect">
            <a:avLst/>
          </a:prstGeom>
        </p:spPr>
      </p:pic>
    </p:spTree>
    <p:custDataLst>
      <p:tags r:id="rId1"/>
    </p:custDataLst>
    <p:extLst>
      <p:ext uri="{BB962C8B-B14F-4D97-AF65-F5344CB8AC3E}">
        <p14:creationId xmlns:p14="http://schemas.microsoft.com/office/powerpoint/2010/main" val="40106008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42"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8" name="Rectangle: Rounded Corners 18">
            <a:extLst>
              <a:ext uri="{FF2B5EF4-FFF2-40B4-BE49-F238E27FC236}">
                <a16:creationId xmlns:a16="http://schemas.microsoft.com/office/drawing/2014/main" id="{C12AF386-10E7-4C03-91B5-7499842FAE72}"/>
              </a:ext>
            </a:extLst>
          </p:cNvPr>
          <p:cNvSpPr/>
          <p:nvPr/>
        </p:nvSpPr>
        <p:spPr>
          <a:xfrm>
            <a:off x="765048" y="896258"/>
            <a:ext cx="10425466" cy="5065484"/>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3489E13C-7676-432C-B09D-0F970EFA5393}"/>
              </a:ext>
            </a:extLst>
          </p:cNvPr>
          <p:cNvSpPr/>
          <p:nvPr/>
        </p:nvSpPr>
        <p:spPr>
          <a:xfrm>
            <a:off x="969468" y="1974762"/>
            <a:ext cx="9930761" cy="3274141"/>
          </a:xfrm>
          <a:prstGeom prst="roundRect">
            <a:avLst/>
          </a:prstGeom>
          <a:noFill/>
          <a:ln w="3810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indent="461963" algn="just"/>
            <a:r>
              <a:rPr lang="en-US" sz="3400" dirty="0" err="1">
                <a:solidFill>
                  <a:schemeClr val="tx1"/>
                </a:solidFill>
                <a:latin typeface="Times New Roman" panose="02020603050405020304" pitchFamily="18" charset="0"/>
                <a:cs typeface="Times New Roman" panose="02020603050405020304" pitchFamily="18" charset="0"/>
              </a:rPr>
              <a:t>Để</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thể</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hiện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quan</a:t>
            </a:r>
            <a:r>
              <a:rPr lang="en-US" sz="3400" dirty="0">
                <a:solidFill>
                  <a:schemeClr val="tx1"/>
                </a:solidFill>
                <a:latin typeface="Times New Roman" panose="02020603050405020304" pitchFamily="18" charset="0"/>
                <a:cs typeface="Times New Roman" panose="02020603050405020304" pitchFamily="18" charset="0"/>
              </a:rPr>
              <a:t> </a:t>
            </a:r>
            <a:r>
              <a:rPr lang="en-US" sz="3400" err="1">
                <a:solidFill>
                  <a:schemeClr val="tx1"/>
                </a:solidFill>
                <a:latin typeface="Times New Roman" panose="02020603050405020304" pitchFamily="18" charset="0"/>
                <a:cs typeface="Times New Roman" panose="02020603050405020304" pitchFamily="18" charset="0"/>
              </a:rPr>
              <a:t>hệ</a:t>
            </a:r>
            <a:r>
              <a:rPr lang="en-US" sz="3400">
                <a:solidFill>
                  <a:schemeClr val="tx1"/>
                </a:solidFill>
                <a:latin typeface="Times New Roman" panose="02020603050405020304" pitchFamily="18" charset="0"/>
                <a:cs typeface="Times New Roman" panose="02020603050405020304" pitchFamily="18" charset="0"/>
              </a:rPr>
              <a:t> điều kiện – </a:t>
            </a:r>
            <a:r>
              <a:rPr lang="en-US" sz="3400" err="1">
                <a:solidFill>
                  <a:schemeClr val="tx1"/>
                </a:solidFill>
                <a:latin typeface="Times New Roman" panose="02020603050405020304" pitchFamily="18" charset="0"/>
                <a:cs typeface="Times New Roman" panose="02020603050405020304" pitchFamily="18" charset="0"/>
              </a:rPr>
              <a:t>kết</a:t>
            </a:r>
            <a:r>
              <a:rPr lang="en-US" sz="3400">
                <a:solidFill>
                  <a:schemeClr val="tx1"/>
                </a:solidFill>
                <a:latin typeface="Times New Roman" panose="02020603050405020304" pitchFamily="18" charset="0"/>
                <a:cs typeface="Times New Roman" panose="02020603050405020304" pitchFamily="18" charset="0"/>
              </a:rPr>
              <a:t> quả, giả thiết – kết quả </a:t>
            </a:r>
            <a:r>
              <a:rPr lang="en-US" sz="3400" dirty="0" err="1">
                <a:solidFill>
                  <a:schemeClr val="tx1"/>
                </a:solidFill>
                <a:latin typeface="Times New Roman" panose="02020603050405020304" pitchFamily="18" charset="0"/>
                <a:cs typeface="Times New Roman" panose="02020603050405020304" pitchFamily="18" charset="0"/>
              </a:rPr>
              <a:t>giữa</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hai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vế</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câu</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ghép</a:t>
            </a:r>
            <a:r>
              <a:rPr lang="en-US" sz="3400" dirty="0">
                <a:solidFill>
                  <a:schemeClr val="tx1"/>
                </a:solidFill>
                <a:latin typeface="Times New Roman" panose="02020603050405020304" pitchFamily="18" charset="0"/>
                <a:cs typeface="Times New Roman" panose="02020603050405020304" pitchFamily="18" charset="0"/>
              </a:rPr>
              <a:t>, ta </a:t>
            </a:r>
            <a:r>
              <a:rPr lang="en-US" sz="3400" dirty="0" err="1">
                <a:solidFill>
                  <a:schemeClr val="tx1"/>
                </a:solidFill>
                <a:latin typeface="Times New Roman" panose="02020603050405020304" pitchFamily="18" charset="0"/>
                <a:cs typeface="Times New Roman" panose="02020603050405020304" pitchFamily="18" charset="0"/>
              </a:rPr>
              <a:t>có</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thể</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nối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chúng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bằng</a:t>
            </a:r>
            <a:r>
              <a:rPr lang="en-US" sz="3400" dirty="0">
                <a:solidFill>
                  <a:schemeClr val="tx1"/>
                </a:solidFill>
                <a:latin typeface="Times New Roman" panose="02020603050405020304" pitchFamily="18" charset="0"/>
                <a:cs typeface="Times New Roman" panose="02020603050405020304" pitchFamily="18" charset="0"/>
              </a:rPr>
              <a:t>:</a:t>
            </a:r>
          </a:p>
          <a:p>
            <a:pPr algn="just"/>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Một</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quan</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hệ</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từ</a:t>
            </a:r>
            <a:r>
              <a:rPr lang="en-US" sz="3400">
                <a:solidFill>
                  <a:srgbClr val="FF0000"/>
                </a:solidFill>
                <a:latin typeface="Times New Roman" panose="02020603050405020304" pitchFamily="18" charset="0"/>
                <a:cs typeface="Times New Roman" panose="02020603050405020304" pitchFamily="18" charset="0"/>
              </a:rPr>
              <a:t>: </a:t>
            </a:r>
            <a:r>
              <a:rPr lang="en-US" sz="3400" i="1">
                <a:solidFill>
                  <a:srgbClr val="0070C0"/>
                </a:solidFill>
                <a:latin typeface="Times New Roman" panose="02020603050405020304" pitchFamily="18" charset="0"/>
                <a:cs typeface="Times New Roman" panose="02020603050405020304" pitchFamily="18" charset="0"/>
              </a:rPr>
              <a:t>nếu, hễ, giá, thì,…</a:t>
            </a:r>
            <a:endParaRPr lang="en-US" sz="3400" i="1" dirty="0">
              <a:solidFill>
                <a:srgbClr val="0070C0"/>
              </a:solidFill>
              <a:latin typeface="Times New Roman" panose="02020603050405020304" pitchFamily="18" charset="0"/>
              <a:cs typeface="Times New Roman" panose="02020603050405020304" pitchFamily="18" charset="0"/>
            </a:endParaRPr>
          </a:p>
          <a:p>
            <a:pPr algn="just"/>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Hoặc</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một</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cặp</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quan</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hệ</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từ</a:t>
            </a:r>
            <a:r>
              <a:rPr lang="en-US" sz="3400">
                <a:solidFill>
                  <a:srgbClr val="FF0000"/>
                </a:solidFill>
                <a:latin typeface="Times New Roman" panose="02020603050405020304" pitchFamily="18" charset="0"/>
                <a:cs typeface="Times New Roman" panose="02020603050405020304" pitchFamily="18" charset="0"/>
              </a:rPr>
              <a:t>: </a:t>
            </a:r>
            <a:r>
              <a:rPr lang="en-US" sz="3600">
                <a:solidFill>
                  <a:srgbClr val="0070C0"/>
                </a:solidFill>
                <a:latin typeface="Times New Roman" panose="02020603050405020304" pitchFamily="18" charset="0"/>
                <a:cs typeface="Times New Roman" panose="02020603050405020304" pitchFamily="18" charset="0"/>
              </a:rPr>
              <a:t>nếu… thì…; nếu như… thì…; hễ… thì…; hễ mà… thì…; giá… thì…</a:t>
            </a:r>
            <a:r>
              <a:rPr lang="en-US" sz="3400" i="1">
                <a:solidFill>
                  <a:srgbClr val="FF0000"/>
                </a:solidFill>
                <a:latin typeface="Times New Roman" panose="02020603050405020304" pitchFamily="18" charset="0"/>
                <a:cs typeface="Times New Roman" panose="02020603050405020304" pitchFamily="18" charset="0"/>
              </a:rPr>
              <a:t> </a:t>
            </a:r>
            <a:endParaRPr lang="en-US" sz="3400" i="1" dirty="0">
              <a:solidFill>
                <a:srgbClr val="FF0000"/>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70FEBFAD-4C6E-437A-B429-310D3DCA15DB}"/>
              </a:ext>
            </a:extLst>
          </p:cNvPr>
          <p:cNvSpPr/>
          <p:nvPr/>
        </p:nvSpPr>
        <p:spPr>
          <a:xfrm>
            <a:off x="556467" y="1128909"/>
            <a:ext cx="11095334"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5400" u="sng" dirty="0">
                <a:solidFill>
                  <a:srgbClr val="00B050"/>
                </a:solidFill>
                <a:latin typeface="Times New Roman" panose="02020603050405020304" pitchFamily="18" charset="0"/>
                <a:cs typeface="Times New Roman" panose="02020603050405020304" pitchFamily="18" charset="0"/>
              </a:rPr>
              <a:t>II. </a:t>
            </a:r>
            <a:r>
              <a:rPr lang="en-US" sz="5400" u="sng" dirty="0" err="1">
                <a:solidFill>
                  <a:srgbClr val="00B050"/>
                </a:solidFill>
                <a:latin typeface="Times New Roman" panose="02020603050405020304" pitchFamily="18" charset="0"/>
                <a:cs typeface="Times New Roman" panose="02020603050405020304" pitchFamily="18" charset="0"/>
              </a:rPr>
              <a:t>Ghi</a:t>
            </a:r>
            <a:r>
              <a:rPr lang="en-US" sz="5400" u="sng" dirty="0">
                <a:solidFill>
                  <a:srgbClr val="00B050"/>
                </a:solidFill>
                <a:latin typeface="Times New Roman" panose="02020603050405020304" pitchFamily="18" charset="0"/>
                <a:cs typeface="Times New Roman" panose="02020603050405020304" pitchFamily="18" charset="0"/>
              </a:rPr>
              <a:t> </a:t>
            </a:r>
            <a:r>
              <a:rPr lang="en-US" sz="5400" u="sng" dirty="0" err="1">
                <a:solidFill>
                  <a:srgbClr val="00B050"/>
                </a:solidFill>
                <a:latin typeface="Times New Roman" panose="02020603050405020304" pitchFamily="18" charset="0"/>
                <a:cs typeface="Times New Roman" panose="02020603050405020304" pitchFamily="18" charset="0"/>
              </a:rPr>
              <a:t>nhớ</a:t>
            </a:r>
            <a:endParaRPr lang="en-US" sz="5400" u="sng" dirty="0">
              <a:solidFill>
                <a:srgbClr val="00B05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99451" l="1471" r="100000"/>
                    </a14:imgEffect>
                  </a14:imgLayer>
                </a14:imgProps>
              </a:ext>
            </a:extLst>
          </a:blip>
          <a:stretch>
            <a:fillRect/>
          </a:stretch>
        </p:blipFill>
        <p:spPr>
          <a:xfrm>
            <a:off x="7472609" y="101599"/>
            <a:ext cx="1330497" cy="1780517"/>
          </a:xfrm>
          <a:prstGeom prst="rect">
            <a:avLst/>
          </a:prstGeom>
        </p:spPr>
      </p:pic>
    </p:spTree>
    <p:extLst>
      <p:ext uri="{BB962C8B-B14F-4D97-AF65-F5344CB8AC3E}">
        <p14:creationId xmlns:p14="http://schemas.microsoft.com/office/powerpoint/2010/main" val="38878918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C7F24C-9365-4352-A5C9-AE39248E41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
        <p:nvSpPr>
          <p:cNvPr id="3" name="思想气泡: 云 2">
            <a:extLst>
              <a:ext uri="{FF2B5EF4-FFF2-40B4-BE49-F238E27FC236}">
                <a16:creationId xmlns:a16="http://schemas.microsoft.com/office/drawing/2014/main" id="{3D47A29A-702C-4DCE-A39E-C03F82B68443}"/>
              </a:ext>
            </a:extLst>
          </p:cNvPr>
          <p:cNvSpPr/>
          <p:nvPr/>
        </p:nvSpPr>
        <p:spPr>
          <a:xfrm>
            <a:off x="3685497" y="316051"/>
            <a:ext cx="6198731" cy="3602805"/>
          </a:xfrm>
          <a:prstGeom prst="cloudCallout">
            <a:avLst>
              <a:gd name="adj1" fmla="val -60215"/>
              <a:gd name="adj2" fmla="val 66797"/>
            </a:avLst>
          </a:prstGeom>
          <a:solidFill>
            <a:schemeClr val="bg1"/>
          </a:solidFill>
          <a:ln w="63500">
            <a:solidFill>
              <a:srgbClr val="F5B552"/>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p:cNvSpPr/>
          <p:nvPr/>
        </p:nvSpPr>
        <p:spPr>
          <a:xfrm>
            <a:off x="4046793" y="1517288"/>
            <a:ext cx="5477140"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dirty="0">
                <a:ln/>
                <a:solidFill>
                  <a:srgbClr val="FF0000"/>
                </a:solidFill>
                <a:latin typeface="Times New Roman" panose="02020603050405020304" pitchFamily="18" charset="0"/>
                <a:cs typeface="Times New Roman" panose="02020603050405020304" pitchFamily="18" charset="0"/>
              </a:rPr>
              <a:t>LUYỆN TẬP</a:t>
            </a:r>
            <a:endParaRPr lang="en-US" sz="7200" b="1" cap="none" spc="0" dirty="0">
              <a:ln/>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11154" b="30308" l="62096" r="100000"/>
                    </a14:imgEffect>
                  </a14:imgLayer>
                </a14:imgProps>
              </a:ext>
            </a:extLst>
          </a:blip>
          <a:srcRect l="62891" t="11785" r="-2708" b="69377"/>
          <a:stretch/>
        </p:blipFill>
        <p:spPr>
          <a:xfrm>
            <a:off x="1698172" y="4448855"/>
            <a:ext cx="3119440" cy="187914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3386" y="3661141"/>
            <a:ext cx="1343025" cy="1343025"/>
          </a:xfrm>
          <a:prstGeom prst="rect">
            <a:avLst/>
          </a:prstGeom>
        </p:spPr>
      </p:pic>
    </p:spTree>
    <p:custDataLst>
      <p:tags r:id="rId1"/>
    </p:custDataLst>
    <p:extLst>
      <p:ext uri="{BB962C8B-B14F-4D97-AF65-F5344CB8AC3E}">
        <p14:creationId xmlns:p14="http://schemas.microsoft.com/office/powerpoint/2010/main" val="33416352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5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65307296"/>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3.xml><?xml version="1.0" encoding="utf-8"?>
<p:tagLst xmlns:a="http://schemas.openxmlformats.org/drawingml/2006/main" xmlns:r="http://schemas.openxmlformats.org/officeDocument/2006/relationships" xmlns:p="http://schemas.openxmlformats.org/presentationml/2006/main">
  <p:tag name="TIMING" val="|0.1|0.7|0.7"/>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0.1|0.7|0.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1187</Words>
  <Application>Microsoft Office PowerPoint</Application>
  <PresentationFormat>Widescreen</PresentationFormat>
  <Paragraphs>127</Paragraphs>
  <Slides>17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Arial</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Swift3</cp:lastModifiedBy>
  <cp:revision>171</cp:revision>
  <dcterms:created xsi:type="dcterms:W3CDTF">2021-03-19T08:33:11Z</dcterms:created>
  <dcterms:modified xsi:type="dcterms:W3CDTF">2022-02-09T03:47:33Z</dcterms:modified>
</cp:coreProperties>
</file>