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2" r:id="rId1"/>
    <p:sldMasterId id="2147483667" r:id="rId2"/>
    <p:sldMasterId id="2147483679" r:id="rId3"/>
  </p:sldMasterIdLst>
  <p:notesMasterIdLst>
    <p:notesMasterId r:id="rId21"/>
  </p:notesMasterIdLst>
  <p:sldIdLst>
    <p:sldId id="325" r:id="rId4"/>
    <p:sldId id="322" r:id="rId5"/>
    <p:sldId id="319" r:id="rId6"/>
    <p:sldId id="333" r:id="rId7"/>
    <p:sldId id="332" r:id="rId8"/>
    <p:sldId id="323" r:id="rId9"/>
    <p:sldId id="273" r:id="rId10"/>
    <p:sldId id="274" r:id="rId11"/>
    <p:sldId id="275" r:id="rId12"/>
    <p:sldId id="329" r:id="rId13"/>
    <p:sldId id="330" r:id="rId14"/>
    <p:sldId id="279" r:id="rId15"/>
    <p:sldId id="280" r:id="rId16"/>
    <p:sldId id="326" r:id="rId17"/>
    <p:sldId id="327" r:id="rId18"/>
    <p:sldId id="331" r:id="rId19"/>
    <p:sldId id="27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79" d="100"/>
          <a:sy n="79" d="100"/>
        </p:scale>
        <p:origin x="8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427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0842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3338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15226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7605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08422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782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</p:sldLayoutIdLst>
  <p:transition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E31E5-9C54-4096-9F33-FBA5205F8935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ransition/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8.png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9.png"/><Relationship Id="rId4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8.wdp"/><Relationship Id="rId18" Type="http://schemas.openxmlformats.org/officeDocument/2006/relationships/image" Target="../media/image42.png"/><Relationship Id="rId26" Type="http://schemas.openxmlformats.org/officeDocument/2006/relationships/image" Target="../media/image35.png"/><Relationship Id="rId3" Type="http://schemas.openxmlformats.org/officeDocument/2006/relationships/image" Target="../media/image50.png"/><Relationship Id="rId21" Type="http://schemas.openxmlformats.org/officeDocument/2006/relationships/image" Target="../media/image29.png"/><Relationship Id="rId7" Type="http://schemas.openxmlformats.org/officeDocument/2006/relationships/image" Target="../media/image27.png"/><Relationship Id="rId12" Type="http://schemas.openxmlformats.org/officeDocument/2006/relationships/image" Target="../media/image40.png"/><Relationship Id="rId17" Type="http://schemas.openxmlformats.org/officeDocument/2006/relationships/slide" Target="slide1.xml"/><Relationship Id="rId25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6" Type="http://schemas.microsoft.com/office/2007/relationships/hdphoto" Target="../media/hdphoto9.wdp"/><Relationship Id="rId20" Type="http://schemas.openxmlformats.org/officeDocument/2006/relationships/image" Target="../media/image43.GI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2.png"/><Relationship Id="rId11" Type="http://schemas.openxmlformats.org/officeDocument/2006/relationships/slide" Target="slide7.xml"/><Relationship Id="rId24" Type="http://schemas.openxmlformats.org/officeDocument/2006/relationships/image" Target="../media/image45.png"/><Relationship Id="rId5" Type="http://schemas.openxmlformats.org/officeDocument/2006/relationships/image" Target="../media/image25.png"/><Relationship Id="rId15" Type="http://schemas.openxmlformats.org/officeDocument/2006/relationships/image" Target="../media/image41.png"/><Relationship Id="rId23" Type="http://schemas.openxmlformats.org/officeDocument/2006/relationships/image" Target="../media/image44.png"/><Relationship Id="rId10" Type="http://schemas.microsoft.com/office/2007/relationships/hdphoto" Target="../media/hdphoto2.wdp"/><Relationship Id="rId19" Type="http://schemas.microsoft.com/office/2007/relationships/hdphoto" Target="../media/hdphoto10.wdp"/><Relationship Id="rId4" Type="http://schemas.openxmlformats.org/officeDocument/2006/relationships/image" Target="../media/image51.png"/><Relationship Id="rId9" Type="http://schemas.openxmlformats.org/officeDocument/2006/relationships/image" Target="../media/image28.png"/><Relationship Id="rId14" Type="http://schemas.openxmlformats.org/officeDocument/2006/relationships/slide" Target="slide8.xml"/><Relationship Id="rId22" Type="http://schemas.microsoft.com/office/2007/relationships/hdphoto" Target="../media/hdphoto3.wdp"/><Relationship Id="rId27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.png"/><Relationship Id="rId11" Type="http://schemas.openxmlformats.org/officeDocument/2006/relationships/image" Target="../media/image14.png"/><Relationship Id="rId5" Type="http://schemas.openxmlformats.org/officeDocument/2006/relationships/image" Target="../media/image7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6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.png"/><Relationship Id="rId11" Type="http://schemas.openxmlformats.org/officeDocument/2006/relationships/image" Target="../media/image14.png"/><Relationship Id="rId5" Type="http://schemas.openxmlformats.org/officeDocument/2006/relationships/image" Target="../media/image7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6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png"/><Relationship Id="rId18" Type="http://schemas.openxmlformats.org/officeDocument/2006/relationships/image" Target="../media/image3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32.png"/><Relationship Id="rId17" Type="http://schemas.openxmlformats.org/officeDocument/2006/relationships/image" Target="../media/image35.png"/><Relationship Id="rId2" Type="http://schemas.openxmlformats.org/officeDocument/2006/relationships/image" Target="../media/image27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openxmlformats.org/officeDocument/2006/relationships/slide" Target="slide8.xml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microsoft.com/office/2007/relationships/hdphoto" Target="../media/hdphoto4.wdp"/><Relationship Id="rId1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png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42.png"/><Relationship Id="rId18" Type="http://schemas.openxmlformats.org/officeDocument/2006/relationships/image" Target="../media/image44.png"/><Relationship Id="rId3" Type="http://schemas.microsoft.com/office/2007/relationships/hdphoto" Target="../media/hdphoto1.wdp"/><Relationship Id="rId21" Type="http://schemas.openxmlformats.org/officeDocument/2006/relationships/image" Target="../media/image35.png"/><Relationship Id="rId7" Type="http://schemas.openxmlformats.org/officeDocument/2006/relationships/image" Target="../media/image40.png"/><Relationship Id="rId12" Type="http://schemas.openxmlformats.org/officeDocument/2006/relationships/slide" Target="slide1.xml"/><Relationship Id="rId17" Type="http://schemas.microsoft.com/office/2007/relationships/hdphoto" Target="../media/hdphoto3.wdp"/><Relationship Id="rId2" Type="http://schemas.openxmlformats.org/officeDocument/2006/relationships/image" Target="../media/image27.png"/><Relationship Id="rId16" Type="http://schemas.openxmlformats.org/officeDocument/2006/relationships/image" Target="../media/image29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6" Type="http://schemas.openxmlformats.org/officeDocument/2006/relationships/slide" Target="slide7.xml"/><Relationship Id="rId11" Type="http://schemas.microsoft.com/office/2007/relationships/hdphoto" Target="../media/hdphoto9.wdp"/><Relationship Id="rId5" Type="http://schemas.microsoft.com/office/2007/relationships/hdphoto" Target="../media/hdphoto2.wdp"/><Relationship Id="rId15" Type="http://schemas.openxmlformats.org/officeDocument/2006/relationships/image" Target="../media/image43.GIF"/><Relationship Id="rId10" Type="http://schemas.openxmlformats.org/officeDocument/2006/relationships/image" Target="../media/image41.png"/><Relationship Id="rId19" Type="http://schemas.openxmlformats.org/officeDocument/2006/relationships/image" Target="../media/image45.png"/><Relationship Id="rId4" Type="http://schemas.openxmlformats.org/officeDocument/2006/relationships/image" Target="../media/image28.png"/><Relationship Id="rId9" Type="http://schemas.openxmlformats.org/officeDocument/2006/relationships/slide" Target="slide8.xml"/><Relationship Id="rId14" Type="http://schemas.microsoft.com/office/2007/relationships/hdphoto" Target="../media/hdphoto10.wdp"/><Relationship Id="rId22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</a:t>
            </a:r>
            <a:endParaRPr lang="en-US" sz="5400" b="1" dirty="0">
              <a:ln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778398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pic>
        <p:nvPicPr>
          <p:cNvPr id="5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6" y="225009"/>
            <a:ext cx="9909876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359" y="3453193"/>
            <a:ext cx="7041331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711669" y="981188"/>
            <a:ext cx="75961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alt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1a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: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h: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just"/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= 30,5dm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 = 12dm.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05655" y="4624583"/>
            <a:ext cx="5591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30,5 x 12 : 2 = 183 (dm</a:t>
            </a:r>
            <a:r>
              <a:rPr lang="en-US" altLang="en-US" sz="4000" b="1" baseline="30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4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982248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pic>
        <p:nvPicPr>
          <p:cNvPr id="1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87" y="-101315"/>
            <a:ext cx="11789413" cy="4643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228" y="3453193"/>
            <a:ext cx="835572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796591" y="968999"/>
            <a:ext cx="85988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40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altLang="en-US" sz="4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1b)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h:</a:t>
            </a:r>
          </a:p>
          <a:p>
            <a:pPr algn="just"/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= 16dm  </a:t>
            </a:r>
            <a:r>
              <a:rPr lang="en-US" alt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h = 5,3m.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40421" y="4301781"/>
            <a:ext cx="59567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Đổi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16dm = 1,6m </a:t>
            </a:r>
            <a:b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1,6 x 5,3 : 2 = 4,24 (m</a:t>
            </a:r>
            <a:r>
              <a:rPr lang="en-US" altLang="en-US" sz="4000" b="1" baseline="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0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6100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34" y="0"/>
            <a:ext cx="11046373" cy="404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34" y="3247090"/>
            <a:ext cx="11161984" cy="399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950337" y="716441"/>
            <a:ext cx="829132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̃ có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spcBef>
                <a:spcPct val="50000"/>
              </a:spcBef>
            </a:pP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42">
            <a:extLst>
              <a:ext uri="{FF2B5EF4-FFF2-40B4-BE49-F238E27FC236}">
                <a16:creationId xmlns:a16="http://schemas.microsoft.com/office/drawing/2014/main" id="{825CB2BC-7A32-41F1-AADB-451592BDBACF}"/>
              </a:ext>
            </a:extLst>
          </p:cNvPr>
          <p:cNvGrpSpPr>
            <a:grpSpLocks/>
          </p:cNvGrpSpPr>
          <p:nvPr/>
        </p:nvGrpSpPr>
        <p:grpSpPr bwMode="auto">
          <a:xfrm>
            <a:off x="5225179" y="1448004"/>
            <a:ext cx="1986804" cy="1466428"/>
            <a:chOff x="-186" y="1010"/>
            <a:chExt cx="2470" cy="1434"/>
          </a:xfrm>
        </p:grpSpPr>
        <p:sp>
          <p:nvSpPr>
            <p:cNvPr id="9" name="Line 8">
              <a:extLst>
                <a:ext uri="{FF2B5EF4-FFF2-40B4-BE49-F238E27FC236}">
                  <a16:creationId xmlns:a16="http://schemas.microsoft.com/office/drawing/2014/main" id="{63EDDF2A-3087-4761-A33D-1D3D8F2BEB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2" y="1155"/>
              <a:ext cx="0" cy="1104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Line 9">
              <a:extLst>
                <a:ext uri="{FF2B5EF4-FFF2-40B4-BE49-F238E27FC236}">
                  <a16:creationId xmlns:a16="http://schemas.microsoft.com/office/drawing/2014/main" id="{E311F367-8093-4205-A0F4-4218045E69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2" y="2259"/>
              <a:ext cx="1584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Line 11">
              <a:extLst>
                <a:ext uri="{FF2B5EF4-FFF2-40B4-BE49-F238E27FC236}">
                  <a16:creationId xmlns:a16="http://schemas.microsoft.com/office/drawing/2014/main" id="{DFB4E70E-10C3-488F-9C76-EF6D3C366EC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62" y="1155"/>
              <a:ext cx="1584" cy="1104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Line 13">
              <a:extLst>
                <a:ext uri="{FF2B5EF4-FFF2-40B4-BE49-F238E27FC236}">
                  <a16:creationId xmlns:a16="http://schemas.microsoft.com/office/drawing/2014/main" id="{434B909E-24C8-479E-BB91-F9328F82B9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5" y="2059"/>
              <a:ext cx="192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 Box 18">
              <a:extLst>
                <a:ext uri="{FF2B5EF4-FFF2-40B4-BE49-F238E27FC236}">
                  <a16:creationId xmlns:a16="http://schemas.microsoft.com/office/drawing/2014/main" id="{4A199C8B-EED8-457B-98CE-B16F3CB235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86" y="1977"/>
              <a:ext cx="480" cy="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4" name="Text Box 19">
              <a:extLst>
                <a:ext uri="{FF2B5EF4-FFF2-40B4-BE49-F238E27FC236}">
                  <a16:creationId xmlns:a16="http://schemas.microsoft.com/office/drawing/2014/main" id="{A33B8652-C6C5-49D4-94C1-7D5B153921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54" y="1010"/>
              <a:ext cx="480" cy="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15" name="Line 21">
              <a:extLst>
                <a:ext uri="{FF2B5EF4-FFF2-40B4-BE49-F238E27FC236}">
                  <a16:creationId xmlns:a16="http://schemas.microsoft.com/office/drawing/2014/main" id="{04375979-8D57-45B0-AA8C-C95F10E3E0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2" y="2062"/>
              <a:ext cx="0" cy="192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 Box 31">
              <a:extLst>
                <a:ext uri="{FF2B5EF4-FFF2-40B4-BE49-F238E27FC236}">
                  <a16:creationId xmlns:a16="http://schemas.microsoft.com/office/drawing/2014/main" id="{9CD4DAB6-9761-46E6-9597-EC23B07CC4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04" y="1993"/>
              <a:ext cx="480" cy="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  <p:sp>
        <p:nvSpPr>
          <p:cNvPr id="17" name="Rectangle 56">
            <a:extLst>
              <a:ext uri="{FF2B5EF4-FFF2-40B4-BE49-F238E27FC236}">
                <a16:creationId xmlns:a16="http://schemas.microsoft.com/office/drawing/2014/main" id="{499EE995-E1F2-4283-B1DA-B23CCE4F5E07}"/>
              </a:ext>
            </a:extLst>
          </p:cNvPr>
          <p:cNvSpPr/>
          <p:nvPr/>
        </p:nvSpPr>
        <p:spPr>
          <a:xfrm>
            <a:off x="1761157" y="4089999"/>
            <a:ext cx="8640218" cy="10668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35" tIns="45718" rIns="91435" bIns="45718" anchor="ctr"/>
          <a:lstStyle/>
          <a:p>
            <a:pPr algn="just" defTabSz="1304860">
              <a:defRPr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Nếu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AC là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cạnh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đáy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BA là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đường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ứng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cạnh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đáy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Rectangle 57">
            <a:extLst>
              <a:ext uri="{FF2B5EF4-FFF2-40B4-BE49-F238E27FC236}">
                <a16:creationId xmlns:a16="http://schemas.microsoft.com/office/drawing/2014/main" id="{E91821ED-E36B-4CD9-A959-3228C6CA21B6}"/>
              </a:ext>
            </a:extLst>
          </p:cNvPr>
          <p:cNvSpPr/>
          <p:nvPr/>
        </p:nvSpPr>
        <p:spPr>
          <a:xfrm>
            <a:off x="1792687" y="5061059"/>
            <a:ext cx="8640218" cy="10668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35" tIns="45718" rIns="91435" bIns="45718" anchor="ctr"/>
          <a:lstStyle/>
          <a:p>
            <a:pPr algn="just" defTabSz="1304860">
              <a:defRPr/>
            </a:pP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Nếu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 là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cạnh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đáy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CA là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đường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ứng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cạnh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đáy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6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6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6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6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6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98" y="24222"/>
            <a:ext cx="11040515" cy="410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024" y="3490077"/>
            <a:ext cx="10731061" cy="372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2454768" y="878528"/>
            <a:ext cx="82132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̃ có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8" name="Group 43">
            <a:extLst>
              <a:ext uri="{FF2B5EF4-FFF2-40B4-BE49-F238E27FC236}">
                <a16:creationId xmlns:a16="http://schemas.microsoft.com/office/drawing/2014/main" id="{F31FDF6C-34BE-41A0-9B9C-55996E5609B2}"/>
              </a:ext>
            </a:extLst>
          </p:cNvPr>
          <p:cNvGrpSpPr>
            <a:grpSpLocks/>
          </p:cNvGrpSpPr>
          <p:nvPr/>
        </p:nvGrpSpPr>
        <p:grpSpPr bwMode="auto">
          <a:xfrm>
            <a:off x="5159083" y="1725590"/>
            <a:ext cx="3350669" cy="1247291"/>
            <a:chOff x="136" y="2818"/>
            <a:chExt cx="2699" cy="1160"/>
          </a:xfrm>
        </p:grpSpPr>
        <p:sp>
          <p:nvSpPr>
            <p:cNvPr id="9" name="Line 23">
              <a:extLst>
                <a:ext uri="{FF2B5EF4-FFF2-40B4-BE49-F238E27FC236}">
                  <a16:creationId xmlns:a16="http://schemas.microsoft.com/office/drawing/2014/main" id="{DC6F1F7F-E250-416E-BD2F-D56B030396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40" y="2972"/>
              <a:ext cx="1392" cy="864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Line 25">
              <a:extLst>
                <a:ext uri="{FF2B5EF4-FFF2-40B4-BE49-F238E27FC236}">
                  <a16:creationId xmlns:a16="http://schemas.microsoft.com/office/drawing/2014/main" id="{49F6E54F-019B-4D1A-A05F-AADE2E3614B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40" y="3853"/>
              <a:ext cx="1892" cy="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Line 26">
              <a:extLst>
                <a:ext uri="{FF2B5EF4-FFF2-40B4-BE49-F238E27FC236}">
                  <a16:creationId xmlns:a16="http://schemas.microsoft.com/office/drawing/2014/main" id="{A71D71F4-6B1A-4FAD-A364-55FFA49DB9F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56" y="2956"/>
              <a:ext cx="473" cy="897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 Box 33">
              <a:extLst>
                <a:ext uri="{FF2B5EF4-FFF2-40B4-BE49-F238E27FC236}">
                  <a16:creationId xmlns:a16="http://schemas.microsoft.com/office/drawing/2014/main" id="{03F81F4C-9867-468D-A2D6-6377106840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6" y="3549"/>
              <a:ext cx="480" cy="4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  <p:sp>
          <p:nvSpPr>
            <p:cNvPr id="13" name="Text Box 34">
              <a:extLst>
                <a:ext uri="{FF2B5EF4-FFF2-40B4-BE49-F238E27FC236}">
                  <a16:creationId xmlns:a16="http://schemas.microsoft.com/office/drawing/2014/main" id="{2740935F-7DEB-44C7-A79D-DD5EFF2956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8" y="2818"/>
              <a:ext cx="323" cy="4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  <p:sp>
          <p:nvSpPr>
            <p:cNvPr id="14" name="Text Box 35">
              <a:extLst>
                <a:ext uri="{FF2B5EF4-FFF2-40B4-BE49-F238E27FC236}">
                  <a16:creationId xmlns:a16="http://schemas.microsoft.com/office/drawing/2014/main" id="{29471B4E-A4AA-43E4-A8E2-C729F75C73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55" y="3549"/>
              <a:ext cx="480" cy="4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15" name="Line 36">
              <a:extLst>
                <a:ext uri="{FF2B5EF4-FFF2-40B4-BE49-F238E27FC236}">
                  <a16:creationId xmlns:a16="http://schemas.microsoft.com/office/drawing/2014/main" id="{F78E639E-3389-4D8F-AB97-A0EAFBDEC93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056665" flipH="1">
              <a:off x="966" y="3071"/>
              <a:ext cx="104" cy="151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Line 37">
              <a:extLst>
                <a:ext uri="{FF2B5EF4-FFF2-40B4-BE49-F238E27FC236}">
                  <a16:creationId xmlns:a16="http://schemas.microsoft.com/office/drawing/2014/main" id="{CBF0FA64-170E-4051-BBEF-18BC685FF58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831" y="3134"/>
              <a:ext cx="144" cy="96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Rectangle 58">
            <a:extLst>
              <a:ext uri="{FF2B5EF4-FFF2-40B4-BE49-F238E27FC236}">
                <a16:creationId xmlns:a16="http://schemas.microsoft.com/office/drawing/2014/main" id="{26EA4D70-FB62-4805-A563-DCFEE498A619}"/>
              </a:ext>
            </a:extLst>
          </p:cNvPr>
          <p:cNvSpPr/>
          <p:nvPr/>
        </p:nvSpPr>
        <p:spPr>
          <a:xfrm>
            <a:off x="2368767" y="5075383"/>
            <a:ext cx="8116614" cy="10668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35" tIns="45718" rIns="91435" bIns="45718" anchor="ctr"/>
          <a:lstStyle/>
          <a:p>
            <a:pPr algn="just" defTabSz="1304860"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Nếu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ED là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cạnh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đáy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GD là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đường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ứng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cạnh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đáy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ED.</a:t>
            </a:r>
          </a:p>
        </p:txBody>
      </p:sp>
      <p:sp>
        <p:nvSpPr>
          <p:cNvPr id="19" name="Rectangle 59">
            <a:extLst>
              <a:ext uri="{FF2B5EF4-FFF2-40B4-BE49-F238E27FC236}">
                <a16:creationId xmlns:a16="http://schemas.microsoft.com/office/drawing/2014/main" id="{0969F630-3943-4E6A-A2D3-E101575A247F}"/>
              </a:ext>
            </a:extLst>
          </p:cNvPr>
          <p:cNvSpPr/>
          <p:nvPr/>
        </p:nvSpPr>
        <p:spPr>
          <a:xfrm>
            <a:off x="2368768" y="4162899"/>
            <a:ext cx="8116614" cy="10668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35" tIns="45718" rIns="91435" bIns="45718" anchor="ctr"/>
          <a:lstStyle/>
          <a:p>
            <a:pPr algn="just" defTabSz="1304860">
              <a:defRPr/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Nếu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DG là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cạnh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đáy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ED là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đường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ứng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cạnh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đáy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DG.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6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6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98" y="24222"/>
            <a:ext cx="11040515" cy="410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44" y="3493394"/>
            <a:ext cx="10731061" cy="372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58">
                <a:extLst>
                  <a:ext uri="{FF2B5EF4-FFF2-40B4-BE49-F238E27FC236}">
                    <a16:creationId xmlns:a16="http://schemas.microsoft.com/office/drawing/2014/main" id="{26EA4D70-FB62-4805-A563-DCFEE498A619}"/>
                  </a:ext>
                </a:extLst>
              </p:cNvPr>
              <p:cNvSpPr/>
              <p:nvPr/>
            </p:nvSpPr>
            <p:spPr>
              <a:xfrm>
                <a:off x="4072289" y="4600250"/>
                <a:ext cx="4861504" cy="10668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lIns="91435" tIns="45718" rIns="91435" bIns="45718" anchor="ctr"/>
              <a:lstStyle/>
              <a:p>
                <a:pPr algn="just" defTabSz="1304860">
                  <a:defRPr/>
                </a:pPr>
                <a:r>
                  <a:rPr lang="en-US" sz="44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 x 4 : 2 = 6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pPr>
                      <m:e>
                        <m:r>
                          <a:rPr lang="en-US" sz="4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𝒄𝒎</m:t>
                        </m:r>
                      </m:e>
                      <m:sup>
                        <m:r>
                          <a:rPr lang="en-US" sz="4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𝟐</m:t>
                        </m:r>
                      </m:sup>
                    </m:sSup>
                    <m:r>
                      <a:rPr lang="en-US" sz="4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)</m:t>
                    </m:r>
                  </m:oMath>
                </a14:m>
                <a:endParaRPr lang="en-US" sz="4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8" name="Rectangle 58">
                <a:extLst>
                  <a:ext uri="{FF2B5EF4-FFF2-40B4-BE49-F238E27FC236}">
                    <a16:creationId xmlns:a16="http://schemas.microsoft.com/office/drawing/2014/main" id="{26EA4D70-FB62-4805-A563-DCFEE498A6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2289" y="4600250"/>
                <a:ext cx="4861504" cy="1066800"/>
              </a:xfrm>
              <a:prstGeom prst="rect">
                <a:avLst/>
              </a:prstGeom>
              <a:blipFill>
                <a:blip r:embed="rId5"/>
                <a:stretch>
                  <a:fillRect l="-5013" b="-13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 Box 4">
            <a:extLst>
              <a:ext uri="{FF2B5EF4-FFF2-40B4-BE49-F238E27FC236}">
                <a16:creationId xmlns:a16="http://schemas.microsoft.com/office/drawing/2014/main" id="{45C0F1E2-6D8B-4ACA-8DBA-CD8BE4C2C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863" y="806160"/>
            <a:ext cx="8690365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alt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3a: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ABC.</a:t>
            </a:r>
          </a:p>
        </p:txBody>
      </p:sp>
      <p:grpSp>
        <p:nvGrpSpPr>
          <p:cNvPr id="22" name="Group 5">
            <a:extLst>
              <a:ext uri="{FF2B5EF4-FFF2-40B4-BE49-F238E27FC236}">
                <a16:creationId xmlns:a16="http://schemas.microsoft.com/office/drawing/2014/main" id="{A0B4F943-5D87-4287-9167-8E24F367B2D4}"/>
              </a:ext>
            </a:extLst>
          </p:cNvPr>
          <p:cNvGrpSpPr>
            <a:grpSpLocks/>
          </p:cNvGrpSpPr>
          <p:nvPr/>
        </p:nvGrpSpPr>
        <p:grpSpPr bwMode="auto">
          <a:xfrm>
            <a:off x="5461711" y="1255031"/>
            <a:ext cx="2532361" cy="1718829"/>
            <a:chOff x="1620" y="2610"/>
            <a:chExt cx="2969" cy="1891"/>
          </a:xfrm>
        </p:grpSpPr>
        <p:grpSp>
          <p:nvGrpSpPr>
            <p:cNvPr id="23" name="Group 6">
              <a:extLst>
                <a:ext uri="{FF2B5EF4-FFF2-40B4-BE49-F238E27FC236}">
                  <a16:creationId xmlns:a16="http://schemas.microsoft.com/office/drawing/2014/main" id="{C88219C7-106F-45C2-B58F-ED15A1CB284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6" y="2928"/>
              <a:ext cx="2304" cy="1104"/>
              <a:chOff x="1008" y="528"/>
              <a:chExt cx="2304" cy="1680"/>
            </a:xfrm>
          </p:grpSpPr>
          <p:sp>
            <p:nvSpPr>
              <p:cNvPr id="30" name="Line 7">
                <a:extLst>
                  <a:ext uri="{FF2B5EF4-FFF2-40B4-BE49-F238E27FC236}">
                    <a16:creationId xmlns:a16="http://schemas.microsoft.com/office/drawing/2014/main" id="{10D9B110-D83F-4D28-B7F7-1CAB7751F0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528"/>
                <a:ext cx="0" cy="1680"/>
              </a:xfrm>
              <a:prstGeom prst="line">
                <a:avLst/>
              </a:prstGeom>
              <a:noFill/>
              <a:ln w="38100">
                <a:solidFill>
                  <a:srgbClr val="FF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Line 8">
                <a:extLst>
                  <a:ext uri="{FF2B5EF4-FFF2-40B4-BE49-F238E27FC236}">
                    <a16:creationId xmlns:a16="http://schemas.microsoft.com/office/drawing/2014/main" id="{D3442735-30AC-475E-9FB6-9BBD4F3B97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208"/>
                <a:ext cx="2304" cy="0"/>
              </a:xfrm>
              <a:prstGeom prst="line">
                <a:avLst/>
              </a:prstGeom>
              <a:noFill/>
              <a:ln w="38100">
                <a:solidFill>
                  <a:srgbClr val="FF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Line 9">
                <a:extLst>
                  <a:ext uri="{FF2B5EF4-FFF2-40B4-BE49-F238E27FC236}">
                    <a16:creationId xmlns:a16="http://schemas.microsoft.com/office/drawing/2014/main" id="{4C7EF8EE-5095-4F59-BCB1-8F29357BD2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528"/>
                <a:ext cx="2304" cy="1680"/>
              </a:xfrm>
              <a:prstGeom prst="line">
                <a:avLst/>
              </a:prstGeom>
              <a:noFill/>
              <a:ln w="38100">
                <a:solidFill>
                  <a:srgbClr val="FF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4" name="Text Box 10">
              <a:extLst>
                <a:ext uri="{FF2B5EF4-FFF2-40B4-BE49-F238E27FC236}">
                  <a16:creationId xmlns:a16="http://schemas.microsoft.com/office/drawing/2014/main" id="{05AAA895-93A6-46CE-97E1-540677B2B3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20" y="2610"/>
              <a:ext cx="336" cy="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25" name="Text Box 11">
              <a:extLst>
                <a:ext uri="{FF2B5EF4-FFF2-40B4-BE49-F238E27FC236}">
                  <a16:creationId xmlns:a16="http://schemas.microsoft.com/office/drawing/2014/main" id="{B051AA85-2E1E-4624-AA75-FECD9334C2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4" y="3993"/>
              <a:ext cx="336" cy="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29" name="Text Box 12">
              <a:extLst>
                <a:ext uri="{FF2B5EF4-FFF2-40B4-BE49-F238E27FC236}">
                  <a16:creationId xmlns:a16="http://schemas.microsoft.com/office/drawing/2014/main" id="{B46E143F-248B-4D36-B5D1-1ED8084701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53" y="3954"/>
              <a:ext cx="336" cy="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  <p:sp>
        <p:nvSpPr>
          <p:cNvPr id="33" name="Line 14">
            <a:extLst>
              <a:ext uri="{FF2B5EF4-FFF2-40B4-BE49-F238E27FC236}">
                <a16:creationId xmlns:a16="http://schemas.microsoft.com/office/drawing/2014/main" id="{872315A3-C4E3-40CD-8A1E-435E8D3B2F38}"/>
              </a:ext>
            </a:extLst>
          </p:cNvPr>
          <p:cNvSpPr>
            <a:spLocks noChangeShapeType="1"/>
          </p:cNvSpPr>
          <p:nvPr/>
        </p:nvSpPr>
        <p:spPr bwMode="auto">
          <a:xfrm>
            <a:off x="5928510" y="2244290"/>
            <a:ext cx="0" cy="30480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endParaRPr 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24">
            <a:extLst>
              <a:ext uri="{FF2B5EF4-FFF2-40B4-BE49-F238E27FC236}">
                <a16:creationId xmlns:a16="http://schemas.microsoft.com/office/drawing/2014/main" id="{60F6B869-0B6A-40E0-A3F9-EECFBE5EF8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8671" y="2357809"/>
            <a:ext cx="1143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4cm</a:t>
            </a:r>
          </a:p>
        </p:txBody>
      </p:sp>
      <p:sp>
        <p:nvSpPr>
          <p:cNvPr id="35" name="Rectangle 25">
            <a:extLst>
              <a:ext uri="{FF2B5EF4-FFF2-40B4-BE49-F238E27FC236}">
                <a16:creationId xmlns:a16="http://schemas.microsoft.com/office/drawing/2014/main" id="{FE0266F2-112D-4808-AF76-7A67F71493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6230" y="1747206"/>
            <a:ext cx="10668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3cm</a:t>
            </a:r>
          </a:p>
        </p:txBody>
      </p:sp>
      <p:cxnSp>
        <p:nvCxnSpPr>
          <p:cNvPr id="36" name="Straight Connector 20">
            <a:extLst>
              <a:ext uri="{FF2B5EF4-FFF2-40B4-BE49-F238E27FC236}">
                <a16:creationId xmlns:a16="http://schemas.microsoft.com/office/drawing/2014/main" id="{5FC88229-C25C-4D74-A35B-9CEA7387F32C}"/>
              </a:ext>
            </a:extLst>
          </p:cNvPr>
          <p:cNvCxnSpPr>
            <a:stCxn id="33" idx="0"/>
          </p:cNvCxnSpPr>
          <p:nvPr/>
        </p:nvCxnSpPr>
        <p:spPr>
          <a:xfrm rot="5400000">
            <a:off x="5814210" y="2129991"/>
            <a:ext cx="3175" cy="228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97107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6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6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6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6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33" grpId="0" animBg="1"/>
      <p:bldP spid="34" grpId="0"/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98" y="24222"/>
            <a:ext cx="11040515" cy="410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024" y="3496276"/>
            <a:ext cx="10731061" cy="372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58">
                <a:extLst>
                  <a:ext uri="{FF2B5EF4-FFF2-40B4-BE49-F238E27FC236}">
                    <a16:creationId xmlns:a16="http://schemas.microsoft.com/office/drawing/2014/main" id="{26EA4D70-FB62-4805-A563-DCFEE498A619}"/>
                  </a:ext>
                </a:extLst>
              </p:cNvPr>
              <p:cNvSpPr/>
              <p:nvPr/>
            </p:nvSpPr>
            <p:spPr>
              <a:xfrm>
                <a:off x="3876448" y="4550909"/>
                <a:ext cx="5429063" cy="10668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lIns="91435" tIns="45718" rIns="91435" bIns="45718" anchor="ctr"/>
              <a:lstStyle/>
              <a:p>
                <a:pPr algn="just" defTabSz="1304860">
                  <a:defRPr/>
                </a:pPr>
                <a:r>
                  <a:rPr lang="en-US" sz="44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 x 3 : 2 = 7,5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pPr>
                      <m:e>
                        <m:r>
                          <a:rPr lang="en-US" sz="4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𝒄𝒎</m:t>
                        </m:r>
                      </m:e>
                      <m:sup>
                        <m:r>
                          <a:rPr lang="en-US" sz="4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𝟐</m:t>
                        </m:r>
                      </m:sup>
                    </m:sSup>
                    <m:r>
                      <a:rPr lang="en-US" sz="4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)</m:t>
                    </m:r>
                  </m:oMath>
                </a14:m>
                <a:endParaRPr lang="en-US" sz="4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8" name="Rectangle 58">
                <a:extLst>
                  <a:ext uri="{FF2B5EF4-FFF2-40B4-BE49-F238E27FC236}">
                    <a16:creationId xmlns:a16="http://schemas.microsoft.com/office/drawing/2014/main" id="{26EA4D70-FB62-4805-A563-DCFEE498A6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6448" y="4550909"/>
                <a:ext cx="5429063" cy="1066800"/>
              </a:xfrm>
              <a:prstGeom prst="rect">
                <a:avLst/>
              </a:prstGeom>
              <a:blipFill>
                <a:blip r:embed="rId5"/>
                <a:stretch>
                  <a:fillRect l="-4607" b="-13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 Box 4">
            <a:extLst>
              <a:ext uri="{FF2B5EF4-FFF2-40B4-BE49-F238E27FC236}">
                <a16:creationId xmlns:a16="http://schemas.microsoft.com/office/drawing/2014/main" id="{45C0F1E2-6D8B-4ACA-8DBA-CD8BE4C2C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863" y="806160"/>
            <a:ext cx="8690365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alt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3b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DEG.</a:t>
            </a:r>
          </a:p>
        </p:txBody>
      </p:sp>
      <p:sp>
        <p:nvSpPr>
          <p:cNvPr id="20" name="Rectangle 21">
            <a:extLst>
              <a:ext uri="{FF2B5EF4-FFF2-40B4-BE49-F238E27FC236}">
                <a16:creationId xmlns:a16="http://schemas.microsoft.com/office/drawing/2014/main" id="{1F066D85-24E4-49A4-B454-9DD61BBFF6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1674" y="2304117"/>
            <a:ext cx="252434" cy="316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615" tIns="65308" rIns="130615" bIns="65308" anchor="ctr"/>
          <a:lstStyle/>
          <a:p>
            <a:pPr algn="ctr" defTabSz="1304860" eaLnBrk="0" hangingPunct="0">
              <a:defRPr/>
            </a:pPr>
            <a:r>
              <a:rPr lang="en-US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8" name="Rectangle 22">
            <a:extLst>
              <a:ext uri="{FF2B5EF4-FFF2-40B4-BE49-F238E27FC236}">
                <a16:creationId xmlns:a16="http://schemas.microsoft.com/office/drawing/2014/main" id="{65F8D314-21F8-443A-81B4-6BA9CA1B2B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2608" y="2304117"/>
            <a:ext cx="252434" cy="33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37" name="Rectangle 23">
            <a:extLst>
              <a:ext uri="{FF2B5EF4-FFF2-40B4-BE49-F238E27FC236}">
                <a16:creationId xmlns:a16="http://schemas.microsoft.com/office/drawing/2014/main" id="{111F4A60-24EF-46B9-B775-19E46F251F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4045" y="1303793"/>
            <a:ext cx="378148" cy="412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38" name="Right Triangle 34">
            <a:extLst>
              <a:ext uri="{FF2B5EF4-FFF2-40B4-BE49-F238E27FC236}">
                <a16:creationId xmlns:a16="http://schemas.microsoft.com/office/drawing/2014/main" id="{0D8D7E1F-AC97-47C9-8F8D-6D038A4317FC}"/>
              </a:ext>
            </a:extLst>
          </p:cNvPr>
          <p:cNvSpPr/>
          <p:nvPr/>
        </p:nvSpPr>
        <p:spPr>
          <a:xfrm rot="8550714">
            <a:off x="6009210" y="1830251"/>
            <a:ext cx="1869796" cy="1474684"/>
          </a:xfrm>
          <a:prstGeom prst="rtTriangle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5" tIns="45718" rIns="91435" bIns="45718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Diamond 39">
            <a:extLst>
              <a:ext uri="{FF2B5EF4-FFF2-40B4-BE49-F238E27FC236}">
                <a16:creationId xmlns:a16="http://schemas.microsoft.com/office/drawing/2014/main" id="{A15CEE76-F78D-4D1E-B2D5-07BC044C3719}"/>
              </a:ext>
            </a:extLst>
          </p:cNvPr>
          <p:cNvSpPr/>
          <p:nvPr/>
        </p:nvSpPr>
        <p:spPr>
          <a:xfrm rot="351794">
            <a:off x="7140905" y="1410214"/>
            <a:ext cx="214518" cy="219508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24">
            <a:extLst>
              <a:ext uri="{FF2B5EF4-FFF2-40B4-BE49-F238E27FC236}">
                <a16:creationId xmlns:a16="http://schemas.microsoft.com/office/drawing/2014/main" id="{57422F76-8FDD-4D1F-8E06-A211213D2E55}"/>
              </a:ext>
            </a:extLst>
          </p:cNvPr>
          <p:cNvSpPr>
            <a:spLocks noChangeArrowheads="1"/>
          </p:cNvSpPr>
          <p:nvPr/>
        </p:nvSpPr>
        <p:spPr bwMode="auto">
          <a:xfrm rot="3249121">
            <a:off x="7430962" y="1607728"/>
            <a:ext cx="1143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3cm</a:t>
            </a:r>
          </a:p>
        </p:txBody>
      </p:sp>
      <p:sp>
        <p:nvSpPr>
          <p:cNvPr id="41" name="Rectangle 25">
            <a:extLst>
              <a:ext uri="{FF2B5EF4-FFF2-40B4-BE49-F238E27FC236}">
                <a16:creationId xmlns:a16="http://schemas.microsoft.com/office/drawing/2014/main" id="{2D994FCC-E2DC-404B-9D54-7C897D412627}"/>
              </a:ext>
            </a:extLst>
          </p:cNvPr>
          <p:cNvSpPr>
            <a:spLocks noChangeArrowheads="1"/>
          </p:cNvSpPr>
          <p:nvPr/>
        </p:nvSpPr>
        <p:spPr bwMode="auto">
          <a:xfrm rot="19311430">
            <a:off x="5620393" y="1557862"/>
            <a:ext cx="10668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5cm</a:t>
            </a:r>
          </a:p>
        </p:txBody>
      </p:sp>
    </p:spTree>
    <p:extLst>
      <p:ext uri="{BB962C8B-B14F-4D97-AF65-F5344CB8AC3E}">
        <p14:creationId xmlns:p14="http://schemas.microsoft.com/office/powerpoint/2010/main" val="11262432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6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6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40" grpId="0"/>
      <p:bldP spid="4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" y="0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721" y="2835986"/>
            <a:ext cx="8255000" cy="49227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019" flipH="1">
            <a:off x="6699280" y="4129883"/>
            <a:ext cx="6019432" cy="4112990"/>
          </a:xfrm>
          <a:prstGeom prst="rect">
            <a:avLst/>
          </a:prstGeom>
        </p:spPr>
      </p:pic>
      <p:pic>
        <p:nvPicPr>
          <p:cNvPr id="13" name="Picture 3" descr="C:\Users\ADMIN\Desktop\Tai nguyen thiet ke tro choi\Bảng gỗ\1.jp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125" y="-28987"/>
            <a:ext cx="826241" cy="84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ADMIN\Desktop\Tai nguyen thiet ke tro choi\Bảng gỗ\2.jp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184" y="-3318"/>
            <a:ext cx="781442" cy="83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C:\Users\ADMIN\Desktop\Tai nguyen thiet ke tro choi\Bảng gỗ\3.jp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948" y="-55583"/>
            <a:ext cx="791253" cy="84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Ã¬nh áº£nh cÃ³ liÃªn quan"/>
          <p:cNvPicPr>
            <a:picLocks noChangeAspect="1" noChangeArrowheads="1" noCrop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2" y="3409192"/>
            <a:ext cx="8501208" cy="381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val Callout 16"/>
          <p:cNvSpPr/>
          <p:nvPr/>
        </p:nvSpPr>
        <p:spPr>
          <a:xfrm>
            <a:off x="1884529" y="1040053"/>
            <a:ext cx="4849485" cy="3131928"/>
          </a:xfrm>
          <a:prstGeom prst="wedgeEllipseCallout">
            <a:avLst>
              <a:gd name="adj1" fmla="val -29099"/>
              <a:gd name="adj2" fmla="val 7994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cám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7394577" y="6012866"/>
            <a:ext cx="1371059" cy="931229"/>
            <a:chOff x="7874128" y="5679058"/>
            <a:chExt cx="1557892" cy="1276763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483" y="5679058"/>
              <a:ext cx="1535537" cy="1276763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128" y="5879525"/>
              <a:ext cx="1518774" cy="292255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6206848" y="6049664"/>
            <a:ext cx="1352824" cy="931229"/>
            <a:chOff x="6482861" y="5717172"/>
            <a:chExt cx="1537172" cy="127676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861" y="5717172"/>
              <a:ext cx="1535537" cy="1276763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259" y="5904615"/>
              <a:ext cx="1518774" cy="292255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4998539" y="6015598"/>
            <a:ext cx="1357880" cy="931229"/>
            <a:chOff x="5109357" y="5685240"/>
            <a:chExt cx="1542917" cy="1276763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737" y="5685240"/>
              <a:ext cx="1535537" cy="1276763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357" y="5925926"/>
              <a:ext cx="1518774" cy="292255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3761561" y="6012866"/>
            <a:ext cx="1353663" cy="931229"/>
            <a:chOff x="3709629" y="5706861"/>
            <a:chExt cx="1538126" cy="1276763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2218" y="5706861"/>
              <a:ext cx="1535537" cy="1276763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9629" y="5939896"/>
              <a:ext cx="1518774" cy="292255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2406422" y="6033345"/>
            <a:ext cx="1479193" cy="931229"/>
            <a:chOff x="2151235" y="5706860"/>
            <a:chExt cx="1680762" cy="1276763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706860"/>
              <a:ext cx="1680762" cy="1276763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954111"/>
              <a:ext cx="1680762" cy="292255"/>
            </a:xfrm>
            <a:prstGeom prst="rect">
              <a:avLst/>
            </a:prstGeom>
          </p:spPr>
        </p:pic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4" y="4315313"/>
            <a:ext cx="2045741" cy="204574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463" y="5195713"/>
            <a:ext cx="586883" cy="958023"/>
          </a:xfrm>
          <a:prstGeom prst="rect">
            <a:avLst/>
          </a:prstGeom>
        </p:spPr>
      </p:pic>
      <p:grpSp>
        <p:nvGrpSpPr>
          <p:cNvPr id="35" name="Group 67">
            <a:extLst>
              <a:ext uri="{FF2B5EF4-FFF2-40B4-BE49-F238E27FC236}">
                <a16:creationId xmlns:a16="http://schemas.microsoft.com/office/drawing/2014/main" id="{1F5C795F-B6F1-4C6D-BB32-6766162E6ADE}"/>
              </a:ext>
            </a:extLst>
          </p:cNvPr>
          <p:cNvGrpSpPr/>
          <p:nvPr/>
        </p:nvGrpSpPr>
        <p:grpSpPr>
          <a:xfrm>
            <a:off x="1206558" y="6033345"/>
            <a:ext cx="1353663" cy="931229"/>
            <a:chOff x="3709629" y="5706861"/>
            <a:chExt cx="1538126" cy="1276763"/>
          </a:xfrm>
        </p:grpSpPr>
        <p:pic>
          <p:nvPicPr>
            <p:cNvPr id="36" name="Picture 68">
              <a:extLst>
                <a:ext uri="{FF2B5EF4-FFF2-40B4-BE49-F238E27FC236}">
                  <a16:creationId xmlns:a16="http://schemas.microsoft.com/office/drawing/2014/main" id="{0393C303-7329-48D1-8706-A39D7661B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2218" y="5706861"/>
              <a:ext cx="1535537" cy="1276763"/>
            </a:xfrm>
            <a:prstGeom prst="rect">
              <a:avLst/>
            </a:prstGeom>
          </p:spPr>
        </p:pic>
        <p:pic>
          <p:nvPicPr>
            <p:cNvPr id="37" name="Picture 69">
              <a:extLst>
                <a:ext uri="{FF2B5EF4-FFF2-40B4-BE49-F238E27FC236}">
                  <a16:creationId xmlns:a16="http://schemas.microsoft.com/office/drawing/2014/main" id="{953D81E2-3134-4140-881D-93C43F1E56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9629" y="5939896"/>
              <a:ext cx="1518774" cy="292255"/>
            </a:xfrm>
            <a:prstGeom prst="rect">
              <a:avLst/>
            </a:prstGeom>
          </p:spPr>
        </p:pic>
      </p:grpSp>
      <p:grpSp>
        <p:nvGrpSpPr>
          <p:cNvPr id="38" name="Group 70">
            <a:extLst>
              <a:ext uri="{FF2B5EF4-FFF2-40B4-BE49-F238E27FC236}">
                <a16:creationId xmlns:a16="http://schemas.microsoft.com/office/drawing/2014/main" id="{1F64789E-AB9F-4013-8F29-78B9BEA206A8}"/>
              </a:ext>
            </a:extLst>
          </p:cNvPr>
          <p:cNvGrpSpPr/>
          <p:nvPr/>
        </p:nvGrpSpPr>
        <p:grpSpPr>
          <a:xfrm>
            <a:off x="-153799" y="6033344"/>
            <a:ext cx="1479193" cy="931229"/>
            <a:chOff x="2151235" y="5706860"/>
            <a:chExt cx="1680762" cy="1276763"/>
          </a:xfrm>
        </p:grpSpPr>
        <p:pic>
          <p:nvPicPr>
            <p:cNvPr id="39" name="Picture 71">
              <a:extLst>
                <a:ext uri="{FF2B5EF4-FFF2-40B4-BE49-F238E27FC236}">
                  <a16:creationId xmlns:a16="http://schemas.microsoft.com/office/drawing/2014/main" id="{C9FE2588-0C46-477D-974A-8C36DFDC3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706860"/>
              <a:ext cx="1680762" cy="1276763"/>
            </a:xfrm>
            <a:prstGeom prst="rect">
              <a:avLst/>
            </a:prstGeom>
          </p:spPr>
        </p:pic>
        <p:pic>
          <p:nvPicPr>
            <p:cNvPr id="40" name="Picture 72">
              <a:extLst>
                <a:ext uri="{FF2B5EF4-FFF2-40B4-BE49-F238E27FC236}">
                  <a16:creationId xmlns:a16="http://schemas.microsoft.com/office/drawing/2014/main" id="{AA1BD72E-80E5-4020-9244-F50BC48E33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954111"/>
              <a:ext cx="1680762" cy="292255"/>
            </a:xfrm>
            <a:prstGeom prst="rect">
              <a:avLst/>
            </a:prstGeom>
          </p:spPr>
        </p:pic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134" y="5081833"/>
            <a:ext cx="846129" cy="106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6787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2246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35535"/>
            <a:ext cx="4544291" cy="1022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715" y="5406885"/>
            <a:ext cx="2328285" cy="1284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59" y="-526235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8378" y="0"/>
            <a:ext cx="953622" cy="121652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97319" y="1434829"/>
            <a:ext cx="78165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b="1" dirty="0"/>
          </a:p>
        </p:txBody>
      </p:sp>
      <p:sp>
        <p:nvSpPr>
          <p:cNvPr id="10" name="Rectangle 9"/>
          <p:cNvSpPr/>
          <p:nvPr/>
        </p:nvSpPr>
        <p:spPr>
          <a:xfrm>
            <a:off x="1997319" y="3516372"/>
            <a:ext cx="83134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5632175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1"/>
            <a:ext cx="12270446" cy="7041624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93852" y="4893127"/>
            <a:ext cx="2407876" cy="1917901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300346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sng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TOÁN</a:t>
            </a:r>
            <a:b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</a:b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LUYỆN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TẬP (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Trang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88)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8862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25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1"/>
            <a:ext cx="12270446" cy="7041624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93852" y="4893127"/>
            <a:ext cx="2407876" cy="1917901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3147005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sng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MỤC</a:t>
            </a:r>
            <a:r>
              <a:rPr kumimoji="0" lang="en-US" altLang="zh-CN" sz="4000" b="0" i="0" u="sng" strike="noStrike" kern="1200" cap="none" spc="0" normalizeH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TIÊU: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aseline="0" dirty="0">
                <a:solidFill>
                  <a:srgbClr val="79C245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1. </a:t>
            </a:r>
            <a:r>
              <a:rPr lang="en-US" altLang="zh-CN" sz="4000" baseline="0" dirty="0" err="1">
                <a:solidFill>
                  <a:srgbClr val="79C245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Biết</a:t>
            </a:r>
            <a:r>
              <a:rPr lang="en-US" altLang="zh-CN" sz="4000" dirty="0">
                <a:solidFill>
                  <a:srgbClr val="79C245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000" dirty="0" err="1">
                <a:solidFill>
                  <a:srgbClr val="79C245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tính</a:t>
            </a:r>
            <a:r>
              <a:rPr lang="en-US" altLang="zh-CN" sz="4000" dirty="0">
                <a:solidFill>
                  <a:srgbClr val="79C245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000" dirty="0" err="1">
                <a:solidFill>
                  <a:srgbClr val="79C245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diện</a:t>
            </a:r>
            <a:r>
              <a:rPr lang="en-US" altLang="zh-CN" sz="4000" dirty="0">
                <a:solidFill>
                  <a:srgbClr val="79C245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000" dirty="0" err="1">
                <a:solidFill>
                  <a:srgbClr val="79C245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tích</a:t>
            </a:r>
            <a:r>
              <a:rPr lang="en-US" altLang="zh-CN" sz="4000" dirty="0">
                <a:solidFill>
                  <a:srgbClr val="79C245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tam </a:t>
            </a:r>
            <a:r>
              <a:rPr lang="en-US" altLang="zh-CN" sz="4000" dirty="0" err="1">
                <a:solidFill>
                  <a:srgbClr val="79C245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giác</a:t>
            </a:r>
            <a:r>
              <a:rPr lang="en-US" altLang="zh-CN" sz="4000" dirty="0">
                <a:solidFill>
                  <a:srgbClr val="79C245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, tam </a:t>
            </a:r>
            <a:r>
              <a:rPr lang="en-US" altLang="zh-CN" sz="4000" dirty="0" err="1">
                <a:solidFill>
                  <a:srgbClr val="79C245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giác</a:t>
            </a:r>
            <a:r>
              <a:rPr lang="en-US" altLang="zh-CN" sz="4000" dirty="0">
                <a:solidFill>
                  <a:srgbClr val="79C245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000" dirty="0" err="1">
                <a:solidFill>
                  <a:srgbClr val="79C245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vuông</a:t>
            </a:r>
            <a:endParaRPr lang="en-US" altLang="zh-CN" sz="4000" dirty="0">
              <a:solidFill>
                <a:srgbClr val="79C245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dirty="0">
                <a:solidFill>
                  <a:srgbClr val="79C245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2. </a:t>
            </a:r>
            <a:r>
              <a:rPr lang="en-US" altLang="zh-CN" sz="4000" dirty="0" err="1">
                <a:solidFill>
                  <a:srgbClr val="79C245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Xác</a:t>
            </a:r>
            <a:r>
              <a:rPr lang="en-US" altLang="zh-CN" sz="4000" dirty="0">
                <a:solidFill>
                  <a:srgbClr val="79C245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000" dirty="0" err="1">
                <a:solidFill>
                  <a:srgbClr val="79C245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định</a:t>
            </a:r>
            <a:r>
              <a:rPr lang="en-US" altLang="zh-CN" sz="4000" dirty="0">
                <a:solidFill>
                  <a:srgbClr val="79C245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000" dirty="0" err="1">
                <a:solidFill>
                  <a:srgbClr val="79C245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được</a:t>
            </a:r>
            <a:r>
              <a:rPr lang="en-US" altLang="zh-CN" sz="4000" dirty="0">
                <a:solidFill>
                  <a:srgbClr val="79C245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000" dirty="0" err="1">
                <a:solidFill>
                  <a:srgbClr val="79C245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đáy</a:t>
            </a:r>
            <a:r>
              <a:rPr lang="en-US" altLang="zh-CN" sz="4000" dirty="0">
                <a:solidFill>
                  <a:srgbClr val="79C245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000" dirty="0" err="1">
                <a:solidFill>
                  <a:srgbClr val="79C245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và</a:t>
            </a:r>
            <a:r>
              <a:rPr lang="en-US" altLang="zh-CN" sz="4000" dirty="0">
                <a:solidFill>
                  <a:srgbClr val="79C245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000" dirty="0" err="1">
                <a:solidFill>
                  <a:srgbClr val="79C245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chiều</a:t>
            </a:r>
            <a:r>
              <a:rPr lang="en-US" altLang="zh-CN" sz="4000" dirty="0">
                <a:solidFill>
                  <a:srgbClr val="79C245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000" dirty="0" err="1">
                <a:solidFill>
                  <a:srgbClr val="79C245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cao</a:t>
            </a:r>
            <a:r>
              <a:rPr lang="en-US" altLang="zh-CN" sz="4000" dirty="0">
                <a:solidFill>
                  <a:srgbClr val="79C245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000" dirty="0" err="1">
                <a:solidFill>
                  <a:srgbClr val="79C245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của</a:t>
            </a:r>
            <a:r>
              <a:rPr lang="en-US" altLang="zh-CN" sz="4000" dirty="0">
                <a:solidFill>
                  <a:srgbClr val="79C245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tam </a:t>
            </a:r>
            <a:r>
              <a:rPr lang="en-US" altLang="zh-CN" sz="4000" dirty="0" err="1">
                <a:solidFill>
                  <a:srgbClr val="79C245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giác</a:t>
            </a:r>
            <a:r>
              <a:rPr lang="en-US" altLang="zh-CN" sz="4000" dirty="0">
                <a:solidFill>
                  <a:srgbClr val="79C245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000" dirty="0" err="1">
                <a:solidFill>
                  <a:srgbClr val="79C245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tương</a:t>
            </a:r>
            <a:r>
              <a:rPr lang="en-US" altLang="zh-CN" sz="4000" dirty="0">
                <a:solidFill>
                  <a:srgbClr val="79C245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000" dirty="0" err="1">
                <a:solidFill>
                  <a:srgbClr val="79C245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ứng</a:t>
            </a:r>
            <a:endParaRPr kumimoji="0" lang="zh-CN" altLang="en-US" sz="4000" b="0" i="0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3756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25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1354439" y="1299667"/>
            <a:ext cx="8581319" cy="4412600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63168" y="1281571"/>
            <a:ext cx="1656155" cy="594412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13103" y="4386182"/>
            <a:ext cx="1737511" cy="951059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57324" y="2456318"/>
            <a:ext cx="1892972" cy="1879255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14001" y="4058241"/>
            <a:ext cx="2359357" cy="1879255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70839" y="2300975"/>
            <a:ext cx="653853" cy="649280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60924" y="2227237"/>
            <a:ext cx="342930" cy="361220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50361" y="2629986"/>
            <a:ext cx="772735" cy="768163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44514" y="1273077"/>
            <a:ext cx="672143" cy="759018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15058" y="1236492"/>
            <a:ext cx="727011" cy="81845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70415" y="1331965"/>
            <a:ext cx="576122" cy="662998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067095" y="1313384"/>
            <a:ext cx="576122" cy="667570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2872547" y="1470064"/>
            <a:ext cx="914400" cy="433838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63888" y="-7842"/>
            <a:ext cx="264224" cy="4351898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524000" y="857251"/>
            <a:ext cx="2166757" cy="131904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6016190" y="2002831"/>
            <a:ext cx="264224" cy="4351898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431704" y="2629475"/>
            <a:ext cx="5282662" cy="1067593"/>
          </a:xfrm>
          <a:prstGeom prst="rect">
            <a:avLst/>
          </a:prstGeom>
          <a:noFill/>
        </p:spPr>
        <p:txBody>
          <a:bodyPr wrap="square" lIns="51428" tIns="25714" rIns="51428" bIns="25714" rtlCol="0">
            <a:spAutoFit/>
          </a:bodyPr>
          <a:lstStyle/>
          <a:p>
            <a:pPr algn="ctr" defTabSz="685800">
              <a:defRPr/>
            </a:pPr>
            <a:r>
              <a:rPr lang="en-US" altLang="zh-CN" sz="6600" dirty="0">
                <a:solidFill>
                  <a:srgbClr val="79C245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THỰC HÀNH</a:t>
            </a:r>
            <a:endParaRPr lang="zh-CN" altLang="en-US" sz="6600" dirty="0">
              <a:solidFill>
                <a:srgbClr val="79C245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524000" y="857250"/>
            <a:ext cx="3266669" cy="198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6979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835" y="4773277"/>
            <a:ext cx="6885214" cy="41059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019" flipH="1">
            <a:off x="7741383" y="4423822"/>
            <a:ext cx="5630687" cy="4105935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7892595" y="5927439"/>
            <a:ext cx="1299385" cy="1034291"/>
            <a:chOff x="7874128" y="5679058"/>
            <a:chExt cx="1557892" cy="127676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483" y="5679058"/>
              <a:ext cx="1535537" cy="1276763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429" b="90000" l="0" r="99349">
                          <a14:backgroundMark x1="26221" y1="16429" x2="38925" y2="15000"/>
                          <a14:backgroundMark x1="24756" y1="16429" x2="26384" y2="16429"/>
                          <a14:backgroundMark x1="52606" y1="13571" x2="57980" y2="14286"/>
                          <a14:backgroundMark x1="53583" y1="15714" x2="50163" y2="15000"/>
                          <a14:backgroundMark x1="62052" y1="13571" x2="70195" y2="11429"/>
                          <a14:backgroundMark x1="82573" y1="8571" x2="85505" y2="8571"/>
                          <a14:backgroundMark x1="92182" y1="8571" x2="95440" y2="19286"/>
                          <a14:backgroundMark x1="92182" y1="7143" x2="86808" y2="7857"/>
                        </a14:backgroundRemoval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128" y="5879525"/>
              <a:ext cx="1518774" cy="292255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6737929" y="5959645"/>
            <a:ext cx="1282103" cy="1034291"/>
            <a:chOff x="6482861" y="5717172"/>
            <a:chExt cx="1537172" cy="1276763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861" y="5717172"/>
              <a:ext cx="1535537" cy="1276763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259" y="5904615"/>
              <a:ext cx="1518774" cy="292255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5590665" y="5927713"/>
            <a:ext cx="1286894" cy="1034291"/>
            <a:chOff x="5109357" y="5685240"/>
            <a:chExt cx="1542917" cy="1276763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737" y="5685240"/>
              <a:ext cx="1535537" cy="1276763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357" y="5925926"/>
              <a:ext cx="1518774" cy="292255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4428684" y="5949334"/>
            <a:ext cx="1282898" cy="1034291"/>
            <a:chOff x="3709629" y="5706861"/>
            <a:chExt cx="1538126" cy="1276763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2218" y="5706861"/>
              <a:ext cx="1535537" cy="1276763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9629" y="5939896"/>
              <a:ext cx="1518774" cy="292255"/>
            </a:xfrm>
            <a:prstGeom prst="rect">
              <a:avLst/>
            </a:prstGeom>
          </p:spPr>
        </p:pic>
      </p:grpSp>
      <p:grpSp>
        <p:nvGrpSpPr>
          <p:cNvPr id="71" name="Group 70"/>
          <p:cNvGrpSpPr/>
          <p:nvPr/>
        </p:nvGrpSpPr>
        <p:grpSpPr>
          <a:xfrm>
            <a:off x="3119243" y="5949333"/>
            <a:ext cx="1401866" cy="1034291"/>
            <a:chOff x="2151235" y="5706860"/>
            <a:chExt cx="1680762" cy="127676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706860"/>
              <a:ext cx="1680762" cy="1276763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429" b="90000" l="0" r="99349">
                          <a14:backgroundMark x1="26221" y1="16429" x2="38925" y2="15000"/>
                          <a14:backgroundMark x1="24756" y1="16429" x2="26384" y2="16429"/>
                          <a14:backgroundMark x1="52606" y1="13571" x2="57980" y2="14286"/>
                          <a14:backgroundMark x1="53583" y1="15714" x2="50163" y2="15000"/>
                          <a14:backgroundMark x1="62052" y1="13571" x2="70195" y2="11429"/>
                          <a14:backgroundMark x1="82573" y1="8571" x2="85505" y2="8571"/>
                          <a14:backgroundMark x1="92182" y1="8571" x2="95440" y2="19286"/>
                          <a14:backgroundMark x1="92182" y1="7143" x2="86808" y2="7857"/>
                        </a14:backgroundRemoval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954111"/>
              <a:ext cx="1680762" cy="292255"/>
            </a:xfrm>
            <a:prstGeom prst="rect">
              <a:avLst/>
            </a:prstGeom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096" y="5080155"/>
            <a:ext cx="1121321" cy="11213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434" b="100000" l="0" r="1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02697" y="-46853"/>
            <a:ext cx="6986607" cy="44993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90687" y="817906"/>
            <a:ext cx="504126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CHẮP CÁNH ƯỚC MƠ</a:t>
            </a:r>
          </a:p>
        </p:txBody>
      </p:sp>
      <p:pic>
        <p:nvPicPr>
          <p:cNvPr id="33" name="Picture 32" descr="C:\Users\ADMIN\Desktop\Tai nguyen thiet ke tro choi\Angry birds epic birds\1505573783630 (2)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439" y="2333091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620" y="5190876"/>
            <a:ext cx="586883" cy="9580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51435" y="5300869"/>
            <a:ext cx="680911" cy="95561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53" y="1674"/>
            <a:ext cx="12365953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349" y="126124"/>
            <a:ext cx="9455693" cy="641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2509736" y="1473556"/>
            <a:ext cx="705874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0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5931" y="5878486"/>
            <a:ext cx="1563119" cy="65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721" y="2835986"/>
            <a:ext cx="8255000" cy="49227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019" flipH="1">
            <a:off x="6699280" y="4129883"/>
            <a:ext cx="6019432" cy="4112990"/>
          </a:xfrm>
          <a:prstGeom prst="rect">
            <a:avLst/>
          </a:prstGeom>
        </p:spPr>
      </p:pic>
      <p:pic>
        <p:nvPicPr>
          <p:cNvPr id="61" name="Picture 3" descr="C:\Users\ADMIN\Desktop\Tai nguyen thiet ke tro choi\Bảng gỗ\1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125" y="-28987"/>
            <a:ext cx="826241" cy="84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C:\Users\ADMIN\Desktop\Tai nguyen thiet ke tro choi\Bảng gỗ\2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184" y="-3318"/>
            <a:ext cx="781442" cy="83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5" descr="C:\Users\ADMIN\Desktop\Tai nguyen thiet ke tro choi\Bảng gỗ\3.jp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948" y="-55583"/>
            <a:ext cx="791253" cy="84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Ã¬nh áº£nh cÃ³ liÃªn quan"/>
          <p:cNvPicPr>
            <a:picLocks noChangeAspect="1" noChangeArrowheads="1" noCrop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" y="3409192"/>
            <a:ext cx="8501208" cy="381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Oval Callout 36"/>
          <p:cNvSpPr/>
          <p:nvPr/>
        </p:nvSpPr>
        <p:spPr>
          <a:xfrm>
            <a:off x="2262585" y="2772123"/>
            <a:ext cx="2940036" cy="1850481"/>
          </a:xfrm>
          <a:prstGeom prst="wedgeEllipseCallout">
            <a:avLst>
              <a:gd name="adj1" fmla="val -29099"/>
              <a:gd name="adj2" fmla="val 7994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7394577" y="6012866"/>
            <a:ext cx="1371059" cy="931229"/>
            <a:chOff x="7874128" y="5679058"/>
            <a:chExt cx="1557892" cy="127676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483" y="5679058"/>
              <a:ext cx="1535537" cy="1276763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128" y="5879525"/>
              <a:ext cx="1518774" cy="292255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6206848" y="6049664"/>
            <a:ext cx="1352824" cy="931229"/>
            <a:chOff x="6482861" y="5717172"/>
            <a:chExt cx="1537172" cy="1276763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861" y="5717172"/>
              <a:ext cx="1535537" cy="1276763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259" y="5904615"/>
              <a:ext cx="1518774" cy="292255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4998539" y="6015598"/>
            <a:ext cx="1357880" cy="931229"/>
            <a:chOff x="5109357" y="5685240"/>
            <a:chExt cx="1542917" cy="1276763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737" y="5685240"/>
              <a:ext cx="1535537" cy="1276763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357" y="5925926"/>
              <a:ext cx="1518774" cy="292255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3761561" y="6012866"/>
            <a:ext cx="1353663" cy="931229"/>
            <a:chOff x="3709629" y="5706861"/>
            <a:chExt cx="1538126" cy="1276763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2218" y="5706861"/>
              <a:ext cx="1535537" cy="1276763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9629" y="5939896"/>
              <a:ext cx="1518774" cy="292255"/>
            </a:xfrm>
            <a:prstGeom prst="rect">
              <a:avLst/>
            </a:prstGeom>
          </p:spPr>
        </p:pic>
      </p:grpSp>
      <p:grpSp>
        <p:nvGrpSpPr>
          <p:cNvPr id="71" name="Group 70"/>
          <p:cNvGrpSpPr/>
          <p:nvPr/>
        </p:nvGrpSpPr>
        <p:grpSpPr>
          <a:xfrm>
            <a:off x="2406422" y="6033345"/>
            <a:ext cx="1479193" cy="931229"/>
            <a:chOff x="2151235" y="5706860"/>
            <a:chExt cx="1680762" cy="127676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706860"/>
              <a:ext cx="1680762" cy="1276763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954111"/>
              <a:ext cx="1680762" cy="292255"/>
            </a:xfrm>
            <a:prstGeom prst="rect">
              <a:avLst/>
            </a:prstGeom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045" y="4977209"/>
            <a:ext cx="1183173" cy="118317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605" y="5297384"/>
            <a:ext cx="586883" cy="958023"/>
          </a:xfrm>
          <a:prstGeom prst="rect">
            <a:avLst/>
          </a:prstGeom>
        </p:spPr>
      </p:pic>
      <p:grpSp>
        <p:nvGrpSpPr>
          <p:cNvPr id="39" name="Group 67">
            <a:extLst>
              <a:ext uri="{FF2B5EF4-FFF2-40B4-BE49-F238E27FC236}">
                <a16:creationId xmlns:a16="http://schemas.microsoft.com/office/drawing/2014/main" id="{1F5C795F-B6F1-4C6D-BB32-6766162E6ADE}"/>
              </a:ext>
            </a:extLst>
          </p:cNvPr>
          <p:cNvGrpSpPr/>
          <p:nvPr/>
        </p:nvGrpSpPr>
        <p:grpSpPr>
          <a:xfrm>
            <a:off x="1206558" y="6033345"/>
            <a:ext cx="1353663" cy="931229"/>
            <a:chOff x="3709629" y="5706861"/>
            <a:chExt cx="1538126" cy="1276763"/>
          </a:xfrm>
        </p:grpSpPr>
        <p:pic>
          <p:nvPicPr>
            <p:cNvPr id="40" name="Picture 68">
              <a:extLst>
                <a:ext uri="{FF2B5EF4-FFF2-40B4-BE49-F238E27FC236}">
                  <a16:creationId xmlns:a16="http://schemas.microsoft.com/office/drawing/2014/main" id="{0393C303-7329-48D1-8706-A39D7661B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2218" y="5706861"/>
              <a:ext cx="1535537" cy="1276763"/>
            </a:xfrm>
            <a:prstGeom prst="rect">
              <a:avLst/>
            </a:prstGeom>
          </p:spPr>
        </p:pic>
        <p:pic>
          <p:nvPicPr>
            <p:cNvPr id="41" name="Picture 69">
              <a:extLst>
                <a:ext uri="{FF2B5EF4-FFF2-40B4-BE49-F238E27FC236}">
                  <a16:creationId xmlns:a16="http://schemas.microsoft.com/office/drawing/2014/main" id="{953D81E2-3134-4140-881D-93C43F1E56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9629" y="5939896"/>
              <a:ext cx="1518774" cy="292255"/>
            </a:xfrm>
            <a:prstGeom prst="rect">
              <a:avLst/>
            </a:prstGeom>
          </p:spPr>
        </p:pic>
      </p:grpSp>
      <p:grpSp>
        <p:nvGrpSpPr>
          <p:cNvPr id="46" name="Group 70">
            <a:extLst>
              <a:ext uri="{FF2B5EF4-FFF2-40B4-BE49-F238E27FC236}">
                <a16:creationId xmlns:a16="http://schemas.microsoft.com/office/drawing/2014/main" id="{1F64789E-AB9F-4013-8F29-78B9BEA206A8}"/>
              </a:ext>
            </a:extLst>
          </p:cNvPr>
          <p:cNvGrpSpPr/>
          <p:nvPr/>
        </p:nvGrpSpPr>
        <p:grpSpPr>
          <a:xfrm>
            <a:off x="-153799" y="6033344"/>
            <a:ext cx="1479193" cy="931229"/>
            <a:chOff x="2151235" y="5706860"/>
            <a:chExt cx="1680762" cy="1276763"/>
          </a:xfrm>
        </p:grpSpPr>
        <p:pic>
          <p:nvPicPr>
            <p:cNvPr id="47" name="Picture 71">
              <a:extLst>
                <a:ext uri="{FF2B5EF4-FFF2-40B4-BE49-F238E27FC236}">
                  <a16:creationId xmlns:a16="http://schemas.microsoft.com/office/drawing/2014/main" id="{C9FE2588-0C46-477D-974A-8C36DFDC3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706860"/>
              <a:ext cx="1680762" cy="1276763"/>
            </a:xfrm>
            <a:prstGeom prst="rect">
              <a:avLst/>
            </a:prstGeom>
          </p:spPr>
        </p:pic>
        <p:pic>
          <p:nvPicPr>
            <p:cNvPr id="48" name="Picture 72">
              <a:extLst>
                <a:ext uri="{FF2B5EF4-FFF2-40B4-BE49-F238E27FC236}">
                  <a16:creationId xmlns:a16="http://schemas.microsoft.com/office/drawing/2014/main" id="{AA1BD72E-80E5-4020-9244-F50BC48E33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954111"/>
              <a:ext cx="1680762" cy="292255"/>
            </a:xfrm>
            <a:prstGeom prst="rect">
              <a:avLst/>
            </a:prstGeom>
          </p:spPr>
        </p:pic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204" y="5351871"/>
            <a:ext cx="675991" cy="8490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44444E-6 L -0.09063 0.00162 " pathEditMode="relative" rAng="0" ptsTypes="AA">
                                      <p:cBhvr>
                                        <p:cTn id="7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1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82 0.01111 L -0.22778 0.01111 " pathEditMode="relative" rAng="0" ptsTypes="AA">
                                      <p:cBhvr>
                                        <p:cTn id="8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778 2.96296E-6 L -0.33386 2.96296E-6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941 2.96296E-6 L -0.4592 0.01527 " pathEditMode="relative" rAng="0" ptsTypes="AA">
                                      <p:cBhvr>
                                        <p:cTn id="10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92 0.01528 L -0.58819 0.02408 " pathEditMode="relative" rAng="0" ptsTypes="AA">
                                      <p:cBhvr>
                                        <p:cTn id="11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58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882 0.02408 L -0.74774 -0.02685 " pathEditMode="relative" rAng="0" ptsTypes="AA">
                                      <p:cBhvr>
                                        <p:cTn id="11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86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000"/>
                            </p:stCondLst>
                            <p:childTnLst>
                              <p:par>
                                <p:cTn id="12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78472 0.0037 " pathEditMode="relative" rAng="0" ptsTypes="AA">
                                      <p:cBhvr>
                                        <p:cTn id="122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236" y="185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7037E-7 L -0.79549 0.00903 " pathEditMode="relative" rAng="0" ptsTypes="AA">
                                      <p:cBhvr>
                                        <p:cTn id="124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74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8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37" grpId="0" bldLvl="0" animBg="1"/>
    </p:bldLst>
  </p:timing>
</p:sld>
</file>

<file path=ppt/theme/theme1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413</Words>
  <Application>Microsoft Office PowerPoint</Application>
  <PresentationFormat>Màn hình rộng</PresentationFormat>
  <Paragraphs>56</Paragraphs>
  <Slides>17</Slides>
  <Notes>6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17</vt:i4>
      </vt:variant>
    </vt:vector>
  </HeadingPairs>
  <TitlesOfParts>
    <vt:vector size="26" baseType="lpstr">
      <vt:lpstr>Arial</vt:lpstr>
      <vt:lpstr>Calibri</vt:lpstr>
      <vt:lpstr>Calibri Light</vt:lpstr>
      <vt:lpstr>Cambria Math</vt:lpstr>
      <vt:lpstr>Times New Roman</vt:lpstr>
      <vt:lpstr>方正卡通简体</vt:lpstr>
      <vt:lpstr>4_Office 主题</vt:lpstr>
      <vt:lpstr>4_Office Theme</vt:lpstr>
      <vt:lpstr>2_Office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Administrator</dc:creator>
  <cp:lastModifiedBy>Ha Nguyen</cp:lastModifiedBy>
  <cp:revision>29</cp:revision>
  <dcterms:created xsi:type="dcterms:W3CDTF">2021-05-12T03:14:00Z</dcterms:created>
  <dcterms:modified xsi:type="dcterms:W3CDTF">2022-01-04T00:10:32Z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